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7" r:id="rId2"/>
    <p:sldId id="296" r:id="rId3"/>
    <p:sldId id="297" r:id="rId4"/>
    <p:sldId id="299" r:id="rId5"/>
    <p:sldId id="300" r:id="rId6"/>
    <p:sldId id="301" r:id="rId7"/>
    <p:sldId id="304" r:id="rId8"/>
    <p:sldId id="317" r:id="rId9"/>
    <p:sldId id="319" r:id="rId10"/>
    <p:sldId id="350" r:id="rId11"/>
    <p:sldId id="320" r:id="rId12"/>
    <p:sldId id="305" r:id="rId13"/>
    <p:sldId id="322" r:id="rId14"/>
    <p:sldId id="308" r:id="rId15"/>
    <p:sldId id="309" r:id="rId16"/>
    <p:sldId id="344" r:id="rId17"/>
    <p:sldId id="345" r:id="rId18"/>
    <p:sldId id="346" r:id="rId19"/>
    <p:sldId id="310" r:id="rId20"/>
    <p:sldId id="326" r:id="rId21"/>
    <p:sldId id="327" r:id="rId22"/>
    <p:sldId id="311" r:id="rId23"/>
    <p:sldId id="328" r:id="rId24"/>
    <p:sldId id="329" r:id="rId25"/>
    <p:sldId id="312" r:id="rId26"/>
    <p:sldId id="330" r:id="rId27"/>
    <p:sldId id="339" r:id="rId28"/>
    <p:sldId id="313" r:id="rId29"/>
    <p:sldId id="331" r:id="rId30"/>
    <p:sldId id="332" r:id="rId31"/>
    <p:sldId id="333" r:id="rId32"/>
    <p:sldId id="334" r:id="rId33"/>
    <p:sldId id="335" r:id="rId34"/>
    <p:sldId id="336" r:id="rId35"/>
    <p:sldId id="338" r:id="rId36"/>
    <p:sldId id="337" r:id="rId37"/>
    <p:sldId id="340" r:id="rId38"/>
    <p:sldId id="341" r:id="rId39"/>
    <p:sldId id="314" r:id="rId40"/>
    <p:sldId id="342" r:id="rId41"/>
    <p:sldId id="315" r:id="rId42"/>
    <p:sldId id="343" r:id="rId4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p:cViewPr varScale="1">
        <p:scale>
          <a:sx n="62" d="100"/>
          <a:sy n="62" d="100"/>
        </p:scale>
        <p:origin x="1408"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_rels/data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fif"/><Relationship Id="rId4" Type="http://schemas.openxmlformats.org/officeDocument/2006/relationships/image" Target="../media/image7.png"/></Relationships>
</file>

<file path=ppt/diagrams/_rels/data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eg"/></Relationships>
</file>

<file path=ppt/diagrams/_rels/data6.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fif"/><Relationship Id="rId4" Type="http://schemas.openxmlformats.org/officeDocument/2006/relationships/image" Target="../media/image7.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31F32D-A4CA-4B56-8EDC-FFBC070924A5}" type="doc">
      <dgm:prSet loTypeId="urn:microsoft.com/office/officeart/2005/8/layout/process1" loCatId="process" qsTypeId="urn:microsoft.com/office/officeart/2005/8/quickstyle/simple1" qsCatId="simple" csTypeId="urn:microsoft.com/office/officeart/2005/8/colors/colorful2" csCatId="colorful" phldr="1"/>
      <dgm:spPr/>
    </dgm:pt>
    <dgm:pt modelId="{A569BBE2-F613-4C30-AEBF-396E443BF59F}">
      <dgm:prSet phldrT="[Texto]" custT="1">
        <dgm:style>
          <a:lnRef idx="0">
            <a:scrgbClr r="0" g="0" b="0"/>
          </a:lnRef>
          <a:fillRef idx="0">
            <a:scrgbClr r="0" g="0" b="0"/>
          </a:fillRef>
          <a:effectRef idx="0">
            <a:scrgbClr r="0" g="0" b="0"/>
          </a:effectRef>
          <a:fontRef idx="minor">
            <a:schemeClr val="accent1"/>
          </a:fontRef>
        </dgm:style>
      </dgm:prSet>
      <dgm:spPr>
        <a:noFill/>
        <a:ln w="9525" cap="flat" cmpd="sng" algn="ctr">
          <a:solidFill>
            <a:schemeClr val="accent1"/>
          </a:solidFill>
          <a:prstDash val="solid"/>
          <a:round/>
          <a:headEnd type="none" w="med" len="med"/>
          <a:tailEnd type="none" w="med" len="med"/>
        </a:ln>
      </dgm:spPr>
      <dgm:t>
        <a:bodyPr/>
        <a:lstStyle/>
        <a:p>
          <a:r>
            <a:rPr lang="es-MX" sz="2400" dirty="0"/>
            <a:t>Logística</a:t>
          </a:r>
          <a:endParaRPr lang="es-EC" sz="2400" dirty="0"/>
        </a:p>
      </dgm:t>
    </dgm:pt>
    <dgm:pt modelId="{35DFD9DB-E1A4-49B5-9D78-F12BE24D3496}" type="parTrans" cxnId="{9B855E0C-6DCD-4528-BC62-ABCE8F6A4608}">
      <dgm:prSet/>
      <dgm:spPr/>
      <dgm:t>
        <a:bodyPr/>
        <a:lstStyle/>
        <a:p>
          <a:endParaRPr lang="es-EC" sz="2000"/>
        </a:p>
      </dgm:t>
    </dgm:pt>
    <dgm:pt modelId="{CA1F7388-181D-4381-A064-B4C6F397392F}" type="sibTrans" cxnId="{9B855E0C-6DCD-4528-BC62-ABCE8F6A4608}">
      <dgm:prSet custT="1"/>
      <dgm:spPr/>
      <dgm:t>
        <a:bodyPr/>
        <a:lstStyle/>
        <a:p>
          <a:endParaRPr lang="es-EC" sz="1800"/>
        </a:p>
      </dgm:t>
    </dgm:pt>
    <dgm:pt modelId="{A7A024A0-1C52-4858-9F30-D1ED1F82E71A}">
      <dgm:prSet phldrT="[Texto]" custT="1">
        <dgm:style>
          <a:lnRef idx="0">
            <a:scrgbClr r="0" g="0" b="0"/>
          </a:lnRef>
          <a:fillRef idx="0">
            <a:scrgbClr r="0" g="0" b="0"/>
          </a:fillRef>
          <a:effectRef idx="0">
            <a:scrgbClr r="0" g="0" b="0"/>
          </a:effectRef>
          <a:fontRef idx="minor">
            <a:schemeClr val="accent3"/>
          </a:fontRef>
        </dgm:style>
      </dgm:prSet>
      <dgm:spPr>
        <a:noFill/>
        <a:ln w="9525" cap="flat" cmpd="sng" algn="ctr">
          <a:solidFill>
            <a:schemeClr val="accent3"/>
          </a:solidFill>
          <a:prstDash val="solid"/>
          <a:round/>
          <a:headEnd type="none" w="med" len="med"/>
          <a:tailEnd type="none" w="med" len="med"/>
        </a:ln>
      </dgm:spPr>
      <dgm:t>
        <a:bodyPr/>
        <a:lstStyle/>
        <a:p>
          <a:r>
            <a:rPr lang="es-MX" sz="2400" dirty="0"/>
            <a:t>Inventario</a:t>
          </a:r>
          <a:endParaRPr lang="es-EC" sz="2400" dirty="0"/>
        </a:p>
      </dgm:t>
    </dgm:pt>
    <dgm:pt modelId="{2BE00F77-213A-4C07-85EC-704E569198B9}" type="parTrans" cxnId="{958C3E95-A80D-4491-B28B-EB05CCD4CC0D}">
      <dgm:prSet/>
      <dgm:spPr/>
      <dgm:t>
        <a:bodyPr/>
        <a:lstStyle/>
        <a:p>
          <a:endParaRPr lang="es-EC" sz="2000"/>
        </a:p>
      </dgm:t>
    </dgm:pt>
    <dgm:pt modelId="{1924D56B-E855-4E1B-A83B-7FB23B883364}" type="sibTrans" cxnId="{958C3E95-A80D-4491-B28B-EB05CCD4CC0D}">
      <dgm:prSet custT="1"/>
      <dgm:spPr/>
      <dgm:t>
        <a:bodyPr/>
        <a:lstStyle/>
        <a:p>
          <a:endParaRPr lang="es-EC" sz="1800"/>
        </a:p>
      </dgm:t>
    </dgm:pt>
    <dgm:pt modelId="{1D6CCA8F-310E-4209-8E21-06B7C0B46DAC}">
      <dgm:prSet phldrT="[Texto]" custT="1">
        <dgm:style>
          <a:lnRef idx="0">
            <a:scrgbClr r="0" g="0" b="0"/>
          </a:lnRef>
          <a:fillRef idx="0">
            <a:scrgbClr r="0" g="0" b="0"/>
          </a:fillRef>
          <a:effectRef idx="0">
            <a:scrgbClr r="0" g="0" b="0"/>
          </a:effectRef>
          <a:fontRef idx="minor">
            <a:schemeClr val="accent5"/>
          </a:fontRef>
        </dgm:style>
      </dgm:prSet>
      <dgm:spPr>
        <a:noFill/>
        <a:ln w="9525" cap="flat" cmpd="sng" algn="ctr">
          <a:solidFill>
            <a:schemeClr val="accent5"/>
          </a:solidFill>
          <a:prstDash val="solid"/>
          <a:round/>
          <a:headEnd type="none" w="med" len="med"/>
          <a:tailEnd type="none" w="med" len="med"/>
        </a:ln>
      </dgm:spPr>
      <dgm:t>
        <a:bodyPr/>
        <a:lstStyle/>
        <a:p>
          <a:r>
            <a:rPr lang="es-MX" sz="2400" dirty="0"/>
            <a:t>RFID</a:t>
          </a:r>
          <a:endParaRPr lang="es-EC" sz="2400" dirty="0"/>
        </a:p>
      </dgm:t>
    </dgm:pt>
    <dgm:pt modelId="{EED1D579-3006-499D-85D4-057DB6274173}" type="parTrans" cxnId="{5175A337-C8A1-469D-BA2F-B625D47E69EF}">
      <dgm:prSet/>
      <dgm:spPr/>
      <dgm:t>
        <a:bodyPr/>
        <a:lstStyle/>
        <a:p>
          <a:endParaRPr lang="es-EC" sz="2000"/>
        </a:p>
      </dgm:t>
    </dgm:pt>
    <dgm:pt modelId="{E3995046-F1E5-4AF7-AE66-DB93D9F4A2D1}" type="sibTrans" cxnId="{5175A337-C8A1-469D-BA2F-B625D47E69EF}">
      <dgm:prSet/>
      <dgm:spPr/>
      <dgm:t>
        <a:bodyPr/>
        <a:lstStyle/>
        <a:p>
          <a:endParaRPr lang="es-EC" sz="2000"/>
        </a:p>
      </dgm:t>
    </dgm:pt>
    <dgm:pt modelId="{02001C4C-D6C3-471D-9399-5EED476061E2}">
      <dgm:prSet custT="1">
        <dgm:style>
          <a:lnRef idx="0">
            <a:scrgbClr r="0" g="0" b="0"/>
          </a:lnRef>
          <a:fillRef idx="0">
            <a:scrgbClr r="0" g="0" b="0"/>
          </a:fillRef>
          <a:effectRef idx="0">
            <a:scrgbClr r="0" g="0" b="0"/>
          </a:effectRef>
          <a:fontRef idx="minor">
            <a:schemeClr val="accent4"/>
          </a:fontRef>
        </dgm:style>
      </dgm:prSet>
      <dgm:spPr>
        <a:noFill/>
        <a:ln w="9525" cap="flat" cmpd="sng" algn="ctr">
          <a:solidFill>
            <a:schemeClr val="accent4"/>
          </a:solidFill>
          <a:prstDash val="solid"/>
          <a:round/>
          <a:headEnd type="none" w="med" len="med"/>
          <a:tailEnd type="none" w="med" len="med"/>
        </a:ln>
      </dgm:spPr>
      <dgm:t>
        <a:bodyPr/>
        <a:lstStyle/>
        <a:p>
          <a:r>
            <a:rPr lang="es-MX" sz="2400" dirty="0"/>
            <a:t>Código de barras</a:t>
          </a:r>
          <a:endParaRPr lang="es-EC" sz="2400" dirty="0"/>
        </a:p>
      </dgm:t>
    </dgm:pt>
    <dgm:pt modelId="{B51C23CB-A637-41A1-9043-390699E9DE43}" type="parTrans" cxnId="{159F3529-9AFF-4A79-87CE-181C714DC4FD}">
      <dgm:prSet/>
      <dgm:spPr/>
      <dgm:t>
        <a:bodyPr/>
        <a:lstStyle/>
        <a:p>
          <a:endParaRPr lang="es-EC" sz="2000"/>
        </a:p>
      </dgm:t>
    </dgm:pt>
    <dgm:pt modelId="{44D1AA6E-7499-4E81-9A43-DDD2E4F97577}" type="sibTrans" cxnId="{159F3529-9AFF-4A79-87CE-181C714DC4FD}">
      <dgm:prSet custT="1"/>
      <dgm:spPr/>
      <dgm:t>
        <a:bodyPr/>
        <a:lstStyle/>
        <a:p>
          <a:endParaRPr lang="es-EC" sz="1800"/>
        </a:p>
      </dgm:t>
    </dgm:pt>
    <dgm:pt modelId="{DCB9BEC0-06E9-4337-B1ED-7986C5DEB5B9}" type="pres">
      <dgm:prSet presAssocID="{9731F32D-A4CA-4B56-8EDC-FFBC070924A5}" presName="Name0" presStyleCnt="0">
        <dgm:presLayoutVars>
          <dgm:dir/>
          <dgm:resizeHandles val="exact"/>
        </dgm:presLayoutVars>
      </dgm:prSet>
      <dgm:spPr/>
    </dgm:pt>
    <dgm:pt modelId="{34A739B4-70BE-4A10-A7B4-E065A4857308}" type="pres">
      <dgm:prSet presAssocID="{A569BBE2-F613-4C30-AEBF-396E443BF59F}" presName="node" presStyleLbl="node1" presStyleIdx="0" presStyleCnt="4">
        <dgm:presLayoutVars>
          <dgm:bulletEnabled val="1"/>
        </dgm:presLayoutVars>
      </dgm:prSet>
      <dgm:spPr/>
    </dgm:pt>
    <dgm:pt modelId="{D3D68686-40C1-4BCD-A208-73811950C2F6}" type="pres">
      <dgm:prSet presAssocID="{CA1F7388-181D-4381-A064-B4C6F397392F}" presName="sibTrans" presStyleLbl="sibTrans2D1" presStyleIdx="0" presStyleCnt="3"/>
      <dgm:spPr/>
    </dgm:pt>
    <dgm:pt modelId="{4F44AFA5-E1E6-4675-A54E-495486F72BAC}" type="pres">
      <dgm:prSet presAssocID="{CA1F7388-181D-4381-A064-B4C6F397392F}" presName="connectorText" presStyleLbl="sibTrans2D1" presStyleIdx="0" presStyleCnt="3"/>
      <dgm:spPr/>
    </dgm:pt>
    <dgm:pt modelId="{293B5ABA-5DB1-48EB-B822-70F0B0AE0DA5}" type="pres">
      <dgm:prSet presAssocID="{A7A024A0-1C52-4858-9F30-D1ED1F82E71A}" presName="node" presStyleLbl="node1" presStyleIdx="1" presStyleCnt="4" custLinFactNeighborX="-14771" custLinFactNeighborY="2149">
        <dgm:presLayoutVars>
          <dgm:bulletEnabled val="1"/>
        </dgm:presLayoutVars>
      </dgm:prSet>
      <dgm:spPr/>
    </dgm:pt>
    <dgm:pt modelId="{F8023E29-DF34-4985-9B94-227EDA68EFD0}" type="pres">
      <dgm:prSet presAssocID="{1924D56B-E855-4E1B-A83B-7FB23B883364}" presName="sibTrans" presStyleLbl="sibTrans2D1" presStyleIdx="1" presStyleCnt="3"/>
      <dgm:spPr/>
    </dgm:pt>
    <dgm:pt modelId="{643C6AD7-DCF8-48EC-B6C3-68F823D7CE60}" type="pres">
      <dgm:prSet presAssocID="{1924D56B-E855-4E1B-A83B-7FB23B883364}" presName="connectorText" presStyleLbl="sibTrans2D1" presStyleIdx="1" presStyleCnt="3"/>
      <dgm:spPr/>
    </dgm:pt>
    <dgm:pt modelId="{613A6504-4BAD-4BC3-8D74-0958E7601FFA}" type="pres">
      <dgm:prSet presAssocID="{02001C4C-D6C3-471D-9399-5EED476061E2}" presName="node" presStyleLbl="node1" presStyleIdx="2" presStyleCnt="4" custLinFactNeighborX="-4984" custLinFactNeighborY="2149">
        <dgm:presLayoutVars>
          <dgm:bulletEnabled val="1"/>
        </dgm:presLayoutVars>
      </dgm:prSet>
      <dgm:spPr/>
    </dgm:pt>
    <dgm:pt modelId="{BE54AD82-40AE-4150-BE4B-041FED4F150F}" type="pres">
      <dgm:prSet presAssocID="{44D1AA6E-7499-4E81-9A43-DDD2E4F97577}" presName="sibTrans" presStyleLbl="sibTrans2D1" presStyleIdx="2" presStyleCnt="3"/>
      <dgm:spPr/>
    </dgm:pt>
    <dgm:pt modelId="{26101CA5-A29B-44CB-B322-56E7CAC8726A}" type="pres">
      <dgm:prSet presAssocID="{44D1AA6E-7499-4E81-9A43-DDD2E4F97577}" presName="connectorText" presStyleLbl="sibTrans2D1" presStyleIdx="2" presStyleCnt="3"/>
      <dgm:spPr/>
    </dgm:pt>
    <dgm:pt modelId="{1B99F50C-C754-4CAA-91D2-F75204C2B5DC}" type="pres">
      <dgm:prSet presAssocID="{1D6CCA8F-310E-4209-8E21-06B7C0B46DAC}" presName="node" presStyleLbl="node1" presStyleIdx="3" presStyleCnt="4" custLinFactNeighborX="-3580" custLinFactNeighborY="3173">
        <dgm:presLayoutVars>
          <dgm:bulletEnabled val="1"/>
        </dgm:presLayoutVars>
      </dgm:prSet>
      <dgm:spPr/>
    </dgm:pt>
  </dgm:ptLst>
  <dgm:cxnLst>
    <dgm:cxn modelId="{9B855E0C-6DCD-4528-BC62-ABCE8F6A4608}" srcId="{9731F32D-A4CA-4B56-8EDC-FFBC070924A5}" destId="{A569BBE2-F613-4C30-AEBF-396E443BF59F}" srcOrd="0" destOrd="0" parTransId="{35DFD9DB-E1A4-49B5-9D78-F12BE24D3496}" sibTransId="{CA1F7388-181D-4381-A064-B4C6F397392F}"/>
    <dgm:cxn modelId="{159F3529-9AFF-4A79-87CE-181C714DC4FD}" srcId="{9731F32D-A4CA-4B56-8EDC-FFBC070924A5}" destId="{02001C4C-D6C3-471D-9399-5EED476061E2}" srcOrd="2" destOrd="0" parTransId="{B51C23CB-A637-41A1-9043-390699E9DE43}" sibTransId="{44D1AA6E-7499-4E81-9A43-DDD2E4F97577}"/>
    <dgm:cxn modelId="{DB3E4A35-C21D-46C6-A1A9-AC2A4AD5D488}" type="presOf" srcId="{1924D56B-E855-4E1B-A83B-7FB23B883364}" destId="{F8023E29-DF34-4985-9B94-227EDA68EFD0}" srcOrd="0" destOrd="0" presId="urn:microsoft.com/office/officeart/2005/8/layout/process1"/>
    <dgm:cxn modelId="{5175A337-C8A1-469D-BA2F-B625D47E69EF}" srcId="{9731F32D-A4CA-4B56-8EDC-FFBC070924A5}" destId="{1D6CCA8F-310E-4209-8E21-06B7C0B46DAC}" srcOrd="3" destOrd="0" parTransId="{EED1D579-3006-499D-85D4-057DB6274173}" sibTransId="{E3995046-F1E5-4AF7-AE66-DB93D9F4A2D1}"/>
    <dgm:cxn modelId="{ABBA885E-FA7B-44A7-B2D1-9E2C66636556}" type="presOf" srcId="{1924D56B-E855-4E1B-A83B-7FB23B883364}" destId="{643C6AD7-DCF8-48EC-B6C3-68F823D7CE60}" srcOrd="1" destOrd="0" presId="urn:microsoft.com/office/officeart/2005/8/layout/process1"/>
    <dgm:cxn modelId="{2949274C-E55A-496C-9D2B-27189BFB4AEB}" type="presOf" srcId="{02001C4C-D6C3-471D-9399-5EED476061E2}" destId="{613A6504-4BAD-4BC3-8D74-0958E7601FFA}" srcOrd="0" destOrd="0" presId="urn:microsoft.com/office/officeart/2005/8/layout/process1"/>
    <dgm:cxn modelId="{6513566E-EFA3-4EC5-82EF-690F32EEB578}" type="presOf" srcId="{A569BBE2-F613-4C30-AEBF-396E443BF59F}" destId="{34A739B4-70BE-4A10-A7B4-E065A4857308}" srcOrd="0" destOrd="0" presId="urn:microsoft.com/office/officeart/2005/8/layout/process1"/>
    <dgm:cxn modelId="{338B784E-A70C-4CAB-AC99-4D242AD325D0}" type="presOf" srcId="{CA1F7388-181D-4381-A064-B4C6F397392F}" destId="{D3D68686-40C1-4BCD-A208-73811950C2F6}" srcOrd="0" destOrd="0" presId="urn:microsoft.com/office/officeart/2005/8/layout/process1"/>
    <dgm:cxn modelId="{2494CE50-11F4-4F83-B4CC-4CD96A4C7CAC}" type="presOf" srcId="{44D1AA6E-7499-4E81-9A43-DDD2E4F97577}" destId="{26101CA5-A29B-44CB-B322-56E7CAC8726A}" srcOrd="1" destOrd="0" presId="urn:microsoft.com/office/officeart/2005/8/layout/process1"/>
    <dgm:cxn modelId="{958C3E95-A80D-4491-B28B-EB05CCD4CC0D}" srcId="{9731F32D-A4CA-4B56-8EDC-FFBC070924A5}" destId="{A7A024A0-1C52-4858-9F30-D1ED1F82E71A}" srcOrd="1" destOrd="0" parTransId="{2BE00F77-213A-4C07-85EC-704E569198B9}" sibTransId="{1924D56B-E855-4E1B-A83B-7FB23B883364}"/>
    <dgm:cxn modelId="{13DDC0A2-877B-43F2-9E4C-D7CF7BA8975C}" type="presOf" srcId="{44D1AA6E-7499-4E81-9A43-DDD2E4F97577}" destId="{BE54AD82-40AE-4150-BE4B-041FED4F150F}" srcOrd="0" destOrd="0" presId="urn:microsoft.com/office/officeart/2005/8/layout/process1"/>
    <dgm:cxn modelId="{5677C9B1-F66B-4930-B855-26C1310348BF}" type="presOf" srcId="{9731F32D-A4CA-4B56-8EDC-FFBC070924A5}" destId="{DCB9BEC0-06E9-4337-B1ED-7986C5DEB5B9}" srcOrd="0" destOrd="0" presId="urn:microsoft.com/office/officeart/2005/8/layout/process1"/>
    <dgm:cxn modelId="{6E8E3BDB-98A0-4B11-B1BB-AD7B68295C4A}" type="presOf" srcId="{A7A024A0-1C52-4858-9F30-D1ED1F82E71A}" destId="{293B5ABA-5DB1-48EB-B822-70F0B0AE0DA5}" srcOrd="0" destOrd="0" presId="urn:microsoft.com/office/officeart/2005/8/layout/process1"/>
    <dgm:cxn modelId="{B0B0BEEC-9155-40F7-B37F-4BA12DC24F5E}" type="presOf" srcId="{CA1F7388-181D-4381-A064-B4C6F397392F}" destId="{4F44AFA5-E1E6-4675-A54E-495486F72BAC}" srcOrd="1" destOrd="0" presId="urn:microsoft.com/office/officeart/2005/8/layout/process1"/>
    <dgm:cxn modelId="{FDB3C0F8-B989-4FE6-863E-5832BBAB8E40}" type="presOf" srcId="{1D6CCA8F-310E-4209-8E21-06B7C0B46DAC}" destId="{1B99F50C-C754-4CAA-91D2-F75204C2B5DC}" srcOrd="0" destOrd="0" presId="urn:microsoft.com/office/officeart/2005/8/layout/process1"/>
    <dgm:cxn modelId="{8D3664B3-A8C1-4851-AA1D-4BCEEDB228F2}" type="presParOf" srcId="{DCB9BEC0-06E9-4337-B1ED-7986C5DEB5B9}" destId="{34A739B4-70BE-4A10-A7B4-E065A4857308}" srcOrd="0" destOrd="0" presId="urn:microsoft.com/office/officeart/2005/8/layout/process1"/>
    <dgm:cxn modelId="{1E5B1D78-E82A-47C1-81A8-9AD7BC371B6C}" type="presParOf" srcId="{DCB9BEC0-06E9-4337-B1ED-7986C5DEB5B9}" destId="{D3D68686-40C1-4BCD-A208-73811950C2F6}" srcOrd="1" destOrd="0" presId="urn:microsoft.com/office/officeart/2005/8/layout/process1"/>
    <dgm:cxn modelId="{A24663F2-D276-46AC-8DA7-A41FD7EF1503}" type="presParOf" srcId="{D3D68686-40C1-4BCD-A208-73811950C2F6}" destId="{4F44AFA5-E1E6-4675-A54E-495486F72BAC}" srcOrd="0" destOrd="0" presId="urn:microsoft.com/office/officeart/2005/8/layout/process1"/>
    <dgm:cxn modelId="{AE0901EE-DC4D-4C34-B1C3-901E0353CC2C}" type="presParOf" srcId="{DCB9BEC0-06E9-4337-B1ED-7986C5DEB5B9}" destId="{293B5ABA-5DB1-48EB-B822-70F0B0AE0DA5}" srcOrd="2" destOrd="0" presId="urn:microsoft.com/office/officeart/2005/8/layout/process1"/>
    <dgm:cxn modelId="{7FBB605B-641C-44DD-8394-2AA4C5FB3EE8}" type="presParOf" srcId="{DCB9BEC0-06E9-4337-B1ED-7986C5DEB5B9}" destId="{F8023E29-DF34-4985-9B94-227EDA68EFD0}" srcOrd="3" destOrd="0" presId="urn:microsoft.com/office/officeart/2005/8/layout/process1"/>
    <dgm:cxn modelId="{1742B271-8ADD-424C-AC54-B617F3C6A534}" type="presParOf" srcId="{F8023E29-DF34-4985-9B94-227EDA68EFD0}" destId="{643C6AD7-DCF8-48EC-B6C3-68F823D7CE60}" srcOrd="0" destOrd="0" presId="urn:microsoft.com/office/officeart/2005/8/layout/process1"/>
    <dgm:cxn modelId="{E61A6C1E-8C74-43E4-A8AD-893CD0DADC0F}" type="presParOf" srcId="{DCB9BEC0-06E9-4337-B1ED-7986C5DEB5B9}" destId="{613A6504-4BAD-4BC3-8D74-0958E7601FFA}" srcOrd="4" destOrd="0" presId="urn:microsoft.com/office/officeart/2005/8/layout/process1"/>
    <dgm:cxn modelId="{47DD1876-ECD3-422F-9FD1-727754797FCC}" type="presParOf" srcId="{DCB9BEC0-06E9-4337-B1ED-7986C5DEB5B9}" destId="{BE54AD82-40AE-4150-BE4B-041FED4F150F}" srcOrd="5" destOrd="0" presId="urn:microsoft.com/office/officeart/2005/8/layout/process1"/>
    <dgm:cxn modelId="{677EBB37-6041-4A88-BE3C-F85F329A6E36}" type="presParOf" srcId="{BE54AD82-40AE-4150-BE4B-041FED4F150F}" destId="{26101CA5-A29B-44CB-B322-56E7CAC8726A}" srcOrd="0" destOrd="0" presId="urn:microsoft.com/office/officeart/2005/8/layout/process1"/>
    <dgm:cxn modelId="{E1845F76-FE0B-440E-ABF4-7F643084C428}" type="presParOf" srcId="{DCB9BEC0-06E9-4337-B1ED-7986C5DEB5B9}" destId="{1B99F50C-C754-4CAA-91D2-F75204C2B5DC}"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89B347-2C3B-4C07-9DF6-EF96C1211895}" type="doc">
      <dgm:prSet loTypeId="urn:microsoft.com/office/officeart/2005/8/layout/default" loCatId="list" qsTypeId="urn:microsoft.com/office/officeart/2005/8/quickstyle/simple1" qsCatId="simple" csTypeId="urn:microsoft.com/office/officeart/2005/8/colors/accent3_1" csCatId="accent3" phldr="1"/>
      <dgm:spPr/>
      <dgm:t>
        <a:bodyPr/>
        <a:lstStyle/>
        <a:p>
          <a:endParaRPr lang="es-EC"/>
        </a:p>
      </dgm:t>
    </dgm:pt>
    <dgm:pt modelId="{29939152-F8BF-42A3-AE90-E57F08B4C553}">
      <dgm:prSet phldrT="[Texto]" custT="1"/>
      <dgm:spPr/>
      <dgm:t>
        <a:bodyPr/>
        <a:lstStyle/>
        <a:p>
          <a:pPr>
            <a:buFont typeface="Courier New" panose="02070309020205020404" pitchFamily="49" charset="0"/>
            <a:buChar char="o"/>
          </a:pPr>
          <a:r>
            <a:rPr lang="es-EC" sz="2400" dirty="0"/>
            <a:t>Dividir las aplicaciones en back-</a:t>
          </a:r>
          <a:r>
            <a:rPr lang="es-EC" sz="2400" dirty="0" err="1"/>
            <a:t>end</a:t>
          </a:r>
          <a:r>
            <a:rPr lang="es-EC" sz="2400" dirty="0"/>
            <a:t> y </a:t>
          </a:r>
          <a:r>
            <a:rPr lang="es-EC" sz="2400" dirty="0" err="1"/>
            <a:t>front-end</a:t>
          </a:r>
          <a:endParaRPr lang="es-EC" sz="2400" dirty="0"/>
        </a:p>
      </dgm:t>
    </dgm:pt>
    <dgm:pt modelId="{0EE8244C-B8A7-40F6-AA0D-80EECAB020F0}" type="parTrans" cxnId="{F0DB5C12-1342-4494-8D1A-030B9C8C6322}">
      <dgm:prSet/>
      <dgm:spPr/>
      <dgm:t>
        <a:bodyPr/>
        <a:lstStyle/>
        <a:p>
          <a:endParaRPr lang="es-EC"/>
        </a:p>
      </dgm:t>
    </dgm:pt>
    <dgm:pt modelId="{3EBC8F5F-98AE-4CE3-9938-20074C2D375B}" type="sibTrans" cxnId="{F0DB5C12-1342-4494-8D1A-030B9C8C6322}">
      <dgm:prSet/>
      <dgm:spPr/>
      <dgm:t>
        <a:bodyPr/>
        <a:lstStyle/>
        <a:p>
          <a:endParaRPr lang="es-EC"/>
        </a:p>
      </dgm:t>
    </dgm:pt>
    <dgm:pt modelId="{E993E498-8A0E-4992-AF42-DAB56B6CA113}">
      <dgm:prSet phldrT="[Texto]" custT="1"/>
      <dgm:spPr/>
      <dgm:t>
        <a:bodyPr/>
        <a:lstStyle/>
        <a:p>
          <a:pPr>
            <a:buFont typeface="Courier New" panose="02070309020205020404" pitchFamily="49" charset="0"/>
            <a:buChar char="o"/>
          </a:pPr>
          <a:r>
            <a:rPr lang="es-EC" sz="2400" dirty="0"/>
            <a:t>Se recomienda utilizar la tecnología RFID con un mayor alcance de frecuencia</a:t>
          </a:r>
        </a:p>
      </dgm:t>
    </dgm:pt>
    <dgm:pt modelId="{9BB46C75-88FA-49AF-A120-52DD2E10F3FD}" type="parTrans" cxnId="{2BB50125-CB04-4739-88D5-3B2077A85799}">
      <dgm:prSet/>
      <dgm:spPr/>
      <dgm:t>
        <a:bodyPr/>
        <a:lstStyle/>
        <a:p>
          <a:endParaRPr lang="es-EC"/>
        </a:p>
      </dgm:t>
    </dgm:pt>
    <dgm:pt modelId="{AF2BFF5B-A29F-4E16-806D-18CB43FE2FF4}" type="sibTrans" cxnId="{2BB50125-CB04-4739-88D5-3B2077A85799}">
      <dgm:prSet/>
      <dgm:spPr/>
      <dgm:t>
        <a:bodyPr/>
        <a:lstStyle/>
        <a:p>
          <a:endParaRPr lang="es-EC"/>
        </a:p>
      </dgm:t>
    </dgm:pt>
    <dgm:pt modelId="{C5B923A1-9B27-4299-9CE2-7C7452D87C50}">
      <dgm:prSet phldrT="[Texto]" custT="1"/>
      <dgm:spPr/>
      <dgm:t>
        <a:bodyPr/>
        <a:lstStyle/>
        <a:p>
          <a:pPr>
            <a:buFont typeface="Courier New" panose="02070309020205020404" pitchFamily="49" charset="0"/>
            <a:buChar char="o"/>
          </a:pPr>
          <a:r>
            <a:rPr lang="es-EC" sz="2400" dirty="0"/>
            <a:t>Evaluar el tipo de etiqueta apropiado para cada bien.</a:t>
          </a:r>
        </a:p>
      </dgm:t>
    </dgm:pt>
    <dgm:pt modelId="{84CCDB50-C266-4B43-BABC-B116B8541786}" type="parTrans" cxnId="{99DA5721-9D19-4989-8D63-837B1598F0FD}">
      <dgm:prSet/>
      <dgm:spPr/>
      <dgm:t>
        <a:bodyPr/>
        <a:lstStyle/>
        <a:p>
          <a:endParaRPr lang="es-EC"/>
        </a:p>
      </dgm:t>
    </dgm:pt>
    <dgm:pt modelId="{DDB98FEE-8C92-49D4-9ED7-C777B29E30A8}" type="sibTrans" cxnId="{99DA5721-9D19-4989-8D63-837B1598F0FD}">
      <dgm:prSet/>
      <dgm:spPr/>
      <dgm:t>
        <a:bodyPr/>
        <a:lstStyle/>
        <a:p>
          <a:endParaRPr lang="es-EC"/>
        </a:p>
      </dgm:t>
    </dgm:pt>
    <dgm:pt modelId="{900A8983-CB73-4C8D-8096-687C230CCD5E}" type="pres">
      <dgm:prSet presAssocID="{0189B347-2C3B-4C07-9DF6-EF96C1211895}" presName="diagram" presStyleCnt="0">
        <dgm:presLayoutVars>
          <dgm:dir/>
          <dgm:resizeHandles val="exact"/>
        </dgm:presLayoutVars>
      </dgm:prSet>
      <dgm:spPr/>
    </dgm:pt>
    <dgm:pt modelId="{FAAD0047-5E20-45AB-A99D-6B4A7BBD514D}" type="pres">
      <dgm:prSet presAssocID="{29939152-F8BF-42A3-AE90-E57F08B4C553}" presName="node" presStyleLbl="node1" presStyleIdx="0" presStyleCnt="3">
        <dgm:presLayoutVars>
          <dgm:bulletEnabled val="1"/>
        </dgm:presLayoutVars>
      </dgm:prSet>
      <dgm:spPr/>
    </dgm:pt>
    <dgm:pt modelId="{03023E86-E11F-46FE-B610-9858D7915919}" type="pres">
      <dgm:prSet presAssocID="{3EBC8F5F-98AE-4CE3-9938-20074C2D375B}" presName="sibTrans" presStyleCnt="0"/>
      <dgm:spPr/>
    </dgm:pt>
    <dgm:pt modelId="{89EC4B51-D156-48AF-AE76-2D2F4C35B781}" type="pres">
      <dgm:prSet presAssocID="{E993E498-8A0E-4992-AF42-DAB56B6CA113}" presName="node" presStyleLbl="node1" presStyleIdx="1" presStyleCnt="3">
        <dgm:presLayoutVars>
          <dgm:bulletEnabled val="1"/>
        </dgm:presLayoutVars>
      </dgm:prSet>
      <dgm:spPr/>
    </dgm:pt>
    <dgm:pt modelId="{C536FF04-9FC1-45C0-8C4C-F50CAF21C782}" type="pres">
      <dgm:prSet presAssocID="{AF2BFF5B-A29F-4E16-806D-18CB43FE2FF4}" presName="sibTrans" presStyleCnt="0"/>
      <dgm:spPr/>
    </dgm:pt>
    <dgm:pt modelId="{8CCECD01-A275-47D8-B6E0-B402B3292DE0}" type="pres">
      <dgm:prSet presAssocID="{C5B923A1-9B27-4299-9CE2-7C7452D87C50}" presName="node" presStyleLbl="node1" presStyleIdx="2" presStyleCnt="3">
        <dgm:presLayoutVars>
          <dgm:bulletEnabled val="1"/>
        </dgm:presLayoutVars>
      </dgm:prSet>
      <dgm:spPr/>
    </dgm:pt>
  </dgm:ptLst>
  <dgm:cxnLst>
    <dgm:cxn modelId="{22A7320B-25E1-4CA2-8A92-2117B0FAFA31}" type="presOf" srcId="{E993E498-8A0E-4992-AF42-DAB56B6CA113}" destId="{89EC4B51-D156-48AF-AE76-2D2F4C35B781}" srcOrd="0" destOrd="0" presId="urn:microsoft.com/office/officeart/2005/8/layout/default"/>
    <dgm:cxn modelId="{F0DB5C12-1342-4494-8D1A-030B9C8C6322}" srcId="{0189B347-2C3B-4C07-9DF6-EF96C1211895}" destId="{29939152-F8BF-42A3-AE90-E57F08B4C553}" srcOrd="0" destOrd="0" parTransId="{0EE8244C-B8A7-40F6-AA0D-80EECAB020F0}" sibTransId="{3EBC8F5F-98AE-4CE3-9938-20074C2D375B}"/>
    <dgm:cxn modelId="{42548018-C2D4-45B7-98F7-4CFC5D255A24}" type="presOf" srcId="{29939152-F8BF-42A3-AE90-E57F08B4C553}" destId="{FAAD0047-5E20-45AB-A99D-6B4A7BBD514D}" srcOrd="0" destOrd="0" presId="urn:microsoft.com/office/officeart/2005/8/layout/default"/>
    <dgm:cxn modelId="{99DA5721-9D19-4989-8D63-837B1598F0FD}" srcId="{0189B347-2C3B-4C07-9DF6-EF96C1211895}" destId="{C5B923A1-9B27-4299-9CE2-7C7452D87C50}" srcOrd="2" destOrd="0" parTransId="{84CCDB50-C266-4B43-BABC-B116B8541786}" sibTransId="{DDB98FEE-8C92-49D4-9ED7-C777B29E30A8}"/>
    <dgm:cxn modelId="{2BB50125-CB04-4739-88D5-3B2077A85799}" srcId="{0189B347-2C3B-4C07-9DF6-EF96C1211895}" destId="{E993E498-8A0E-4992-AF42-DAB56B6CA113}" srcOrd="1" destOrd="0" parTransId="{9BB46C75-88FA-49AF-A120-52DD2E10F3FD}" sibTransId="{AF2BFF5B-A29F-4E16-806D-18CB43FE2FF4}"/>
    <dgm:cxn modelId="{F166AE3A-366E-4FCE-9032-6C7BFC771FD9}" type="presOf" srcId="{C5B923A1-9B27-4299-9CE2-7C7452D87C50}" destId="{8CCECD01-A275-47D8-B6E0-B402B3292DE0}" srcOrd="0" destOrd="0" presId="urn:microsoft.com/office/officeart/2005/8/layout/default"/>
    <dgm:cxn modelId="{893C649C-A70F-4664-A9B2-60EDFA18DDDF}" type="presOf" srcId="{0189B347-2C3B-4C07-9DF6-EF96C1211895}" destId="{900A8983-CB73-4C8D-8096-687C230CCD5E}" srcOrd="0" destOrd="0" presId="urn:microsoft.com/office/officeart/2005/8/layout/default"/>
    <dgm:cxn modelId="{DA1CE6C4-ED4E-4B08-B05B-2F3AAF6971DA}" type="presParOf" srcId="{900A8983-CB73-4C8D-8096-687C230CCD5E}" destId="{FAAD0047-5E20-45AB-A99D-6B4A7BBD514D}" srcOrd="0" destOrd="0" presId="urn:microsoft.com/office/officeart/2005/8/layout/default"/>
    <dgm:cxn modelId="{02829978-4902-4219-80AF-6FA220935FC8}" type="presParOf" srcId="{900A8983-CB73-4C8D-8096-687C230CCD5E}" destId="{03023E86-E11F-46FE-B610-9858D7915919}" srcOrd="1" destOrd="0" presId="urn:microsoft.com/office/officeart/2005/8/layout/default"/>
    <dgm:cxn modelId="{9FA4E803-F87C-4353-9EC3-6B1BC7A39B5B}" type="presParOf" srcId="{900A8983-CB73-4C8D-8096-687C230CCD5E}" destId="{89EC4B51-D156-48AF-AE76-2D2F4C35B781}" srcOrd="2" destOrd="0" presId="urn:microsoft.com/office/officeart/2005/8/layout/default"/>
    <dgm:cxn modelId="{A5BD9C09-63D8-4468-92CB-194859217F10}" type="presParOf" srcId="{900A8983-CB73-4C8D-8096-687C230CCD5E}" destId="{C536FF04-9FC1-45C0-8C4C-F50CAF21C782}" srcOrd="3" destOrd="0" presId="urn:microsoft.com/office/officeart/2005/8/layout/default"/>
    <dgm:cxn modelId="{B816E6FE-94FD-4EDB-BF5E-C9CEA2EED884}" type="presParOf" srcId="{900A8983-CB73-4C8D-8096-687C230CCD5E}" destId="{8CCECD01-A275-47D8-B6E0-B402B3292DE0}"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B5298A-2637-4904-A507-4CA4DB7DE8DA}"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s-EC"/>
        </a:p>
      </dgm:t>
    </dgm:pt>
    <dgm:pt modelId="{16D60BAF-4500-4F68-9F64-221CC89803B5}">
      <dgm:prSet phldrT="[Texto]" custT="1"/>
      <dgm:spPr/>
      <dgm:t>
        <a:bodyPr/>
        <a:lstStyle/>
        <a:p>
          <a:r>
            <a:rPr lang="es-MX" sz="2400" b="1" dirty="0">
              <a:solidFill>
                <a:srgbClr val="C00000"/>
              </a:solidFill>
            </a:rPr>
            <a:t>Desarrollar</a:t>
          </a:r>
        </a:p>
        <a:p>
          <a:r>
            <a:rPr lang="es-MX" sz="2400" b="1" dirty="0">
              <a:solidFill>
                <a:srgbClr val="C00000"/>
              </a:solidFill>
            </a:rPr>
            <a:t>Implementar</a:t>
          </a:r>
          <a:endParaRPr lang="es-EC" sz="2400" b="1" dirty="0">
            <a:solidFill>
              <a:srgbClr val="C00000"/>
            </a:solidFill>
          </a:endParaRPr>
        </a:p>
      </dgm:t>
    </dgm:pt>
    <dgm:pt modelId="{045D12BC-3FD4-4E22-997A-B1ABD50BE37E}" type="parTrans" cxnId="{66E3B365-5E60-4A2F-87F4-2A14DD707973}">
      <dgm:prSet/>
      <dgm:spPr/>
      <dgm:t>
        <a:bodyPr/>
        <a:lstStyle/>
        <a:p>
          <a:endParaRPr lang="es-EC"/>
        </a:p>
      </dgm:t>
    </dgm:pt>
    <dgm:pt modelId="{FB9E9464-44E4-4489-85A4-7CB3C14DBD30}" type="sibTrans" cxnId="{66E3B365-5E60-4A2F-87F4-2A14DD707973}">
      <dgm:prSet/>
      <dgm:spPr/>
      <dgm:t>
        <a:bodyPr/>
        <a:lstStyle/>
        <a:p>
          <a:endParaRPr lang="es-EC"/>
        </a:p>
      </dgm:t>
    </dgm:pt>
    <dgm:pt modelId="{F6E9CBDD-F4AB-4969-AF3C-A18935101D16}">
      <dgm:prSet phldrT="[Texto]" custT="1"/>
      <dgm:spPr/>
      <dgm:t>
        <a:bodyPr/>
        <a:lstStyle/>
        <a:p>
          <a:pPr algn="l"/>
          <a:endParaRPr lang="es-MX" sz="2000" dirty="0"/>
        </a:p>
        <a:p>
          <a:pPr algn="l"/>
          <a:endParaRPr lang="es-MX" sz="2000" dirty="0"/>
        </a:p>
        <a:p>
          <a:pPr algn="just"/>
          <a:r>
            <a:rPr lang="es-MX" sz="2000" dirty="0"/>
            <a:t>Aplicación web con integración de una aplicación para dispositivos móviles que permita el control de inventario de bienes, utilizando tecnología RFID, para la Universidad de la Fuerzas Armadas – ESPE sede Sangolquí.</a:t>
          </a:r>
          <a:endParaRPr lang="es-EC" sz="2000" dirty="0"/>
        </a:p>
      </dgm:t>
    </dgm:pt>
    <dgm:pt modelId="{F1E83E85-2A04-412B-961C-320A014987AD}" type="parTrans" cxnId="{DF3DA3B8-E5DC-42EC-95E0-4DDE1502A95D}">
      <dgm:prSet/>
      <dgm:spPr/>
      <dgm:t>
        <a:bodyPr/>
        <a:lstStyle/>
        <a:p>
          <a:endParaRPr lang="es-EC"/>
        </a:p>
      </dgm:t>
    </dgm:pt>
    <dgm:pt modelId="{2FACBEFE-EDF5-4139-8649-69A325CAEC9A}" type="sibTrans" cxnId="{DF3DA3B8-E5DC-42EC-95E0-4DDE1502A95D}">
      <dgm:prSet/>
      <dgm:spPr/>
      <dgm:t>
        <a:bodyPr/>
        <a:lstStyle/>
        <a:p>
          <a:endParaRPr lang="es-EC"/>
        </a:p>
      </dgm:t>
    </dgm:pt>
    <dgm:pt modelId="{E54EABE4-E769-48B1-B4AB-A78D7B4D2509}" type="pres">
      <dgm:prSet presAssocID="{6AB5298A-2637-4904-A507-4CA4DB7DE8DA}" presName="vert0" presStyleCnt="0">
        <dgm:presLayoutVars>
          <dgm:dir/>
          <dgm:animOne val="branch"/>
          <dgm:animLvl val="lvl"/>
        </dgm:presLayoutVars>
      </dgm:prSet>
      <dgm:spPr/>
    </dgm:pt>
    <dgm:pt modelId="{28C1B752-DD86-4C16-A285-1C610784CBF6}" type="pres">
      <dgm:prSet presAssocID="{16D60BAF-4500-4F68-9F64-221CC89803B5}" presName="thickLine" presStyleLbl="alignNode1" presStyleIdx="0" presStyleCnt="1"/>
      <dgm:spPr/>
    </dgm:pt>
    <dgm:pt modelId="{26D717AE-5475-4CF6-9EBB-B6AFAC578D67}" type="pres">
      <dgm:prSet presAssocID="{16D60BAF-4500-4F68-9F64-221CC89803B5}" presName="horz1" presStyleCnt="0"/>
      <dgm:spPr/>
    </dgm:pt>
    <dgm:pt modelId="{D34E9C6A-20D2-4CA7-8B02-4D939372FB6B}" type="pres">
      <dgm:prSet presAssocID="{16D60BAF-4500-4F68-9F64-221CC89803B5}" presName="tx1" presStyleLbl="revTx" presStyleIdx="0" presStyleCnt="2" custScaleX="174510" custScaleY="100098"/>
      <dgm:spPr/>
    </dgm:pt>
    <dgm:pt modelId="{B1CC05FE-1521-4553-AAA0-D8C66D1025D2}" type="pres">
      <dgm:prSet presAssocID="{16D60BAF-4500-4F68-9F64-221CC89803B5}" presName="vert1" presStyleCnt="0"/>
      <dgm:spPr/>
    </dgm:pt>
    <dgm:pt modelId="{92F664EB-DCB5-4F45-96F4-2A8EDC86E12B}" type="pres">
      <dgm:prSet presAssocID="{F6E9CBDD-F4AB-4969-AF3C-A18935101D16}" presName="vertSpace2a" presStyleCnt="0"/>
      <dgm:spPr/>
    </dgm:pt>
    <dgm:pt modelId="{8471F471-AFB3-42AA-BFD8-669D03EF0E2F}" type="pres">
      <dgm:prSet presAssocID="{F6E9CBDD-F4AB-4969-AF3C-A18935101D16}" presName="horz2" presStyleCnt="0"/>
      <dgm:spPr/>
    </dgm:pt>
    <dgm:pt modelId="{43EAB77A-9232-45ED-8857-0359506D3E53}" type="pres">
      <dgm:prSet presAssocID="{F6E9CBDD-F4AB-4969-AF3C-A18935101D16}" presName="horzSpace2" presStyleCnt="0"/>
      <dgm:spPr/>
    </dgm:pt>
    <dgm:pt modelId="{426D543B-A5DF-4A53-A43D-CEF3A14A6CE9}" type="pres">
      <dgm:prSet presAssocID="{F6E9CBDD-F4AB-4969-AF3C-A18935101D16}" presName="tx2" presStyleLbl="revTx" presStyleIdx="1" presStyleCnt="2" custScaleY="75353"/>
      <dgm:spPr/>
    </dgm:pt>
    <dgm:pt modelId="{017F57DB-D0DB-496E-8014-FDAF1F1D770A}" type="pres">
      <dgm:prSet presAssocID="{F6E9CBDD-F4AB-4969-AF3C-A18935101D16}" presName="vert2" presStyleCnt="0"/>
      <dgm:spPr/>
    </dgm:pt>
    <dgm:pt modelId="{EB872070-FF63-4BB6-93FD-605F545467F1}" type="pres">
      <dgm:prSet presAssocID="{F6E9CBDD-F4AB-4969-AF3C-A18935101D16}" presName="thinLine2b" presStyleLbl="callout" presStyleIdx="0" presStyleCnt="1"/>
      <dgm:spPr/>
    </dgm:pt>
    <dgm:pt modelId="{4A5486A3-DDB7-4C8B-99AC-BC16AFBCBBA9}" type="pres">
      <dgm:prSet presAssocID="{F6E9CBDD-F4AB-4969-AF3C-A18935101D16}" presName="vertSpace2b" presStyleCnt="0"/>
      <dgm:spPr/>
    </dgm:pt>
  </dgm:ptLst>
  <dgm:cxnLst>
    <dgm:cxn modelId="{B1C02F45-D7A9-4132-BC26-37355A08AF35}" type="presOf" srcId="{6AB5298A-2637-4904-A507-4CA4DB7DE8DA}" destId="{E54EABE4-E769-48B1-B4AB-A78D7B4D2509}" srcOrd="0" destOrd="0" presId="urn:microsoft.com/office/officeart/2008/layout/LinedList"/>
    <dgm:cxn modelId="{66E3B365-5E60-4A2F-87F4-2A14DD707973}" srcId="{6AB5298A-2637-4904-A507-4CA4DB7DE8DA}" destId="{16D60BAF-4500-4F68-9F64-221CC89803B5}" srcOrd="0" destOrd="0" parTransId="{045D12BC-3FD4-4E22-997A-B1ABD50BE37E}" sibTransId="{FB9E9464-44E4-4489-85A4-7CB3C14DBD30}"/>
    <dgm:cxn modelId="{DF3DA3B8-E5DC-42EC-95E0-4DDE1502A95D}" srcId="{16D60BAF-4500-4F68-9F64-221CC89803B5}" destId="{F6E9CBDD-F4AB-4969-AF3C-A18935101D16}" srcOrd="0" destOrd="0" parTransId="{F1E83E85-2A04-412B-961C-320A014987AD}" sibTransId="{2FACBEFE-EDF5-4139-8649-69A325CAEC9A}"/>
    <dgm:cxn modelId="{262E4AC5-5DBB-43F1-8BDA-E5976E6DC341}" type="presOf" srcId="{F6E9CBDD-F4AB-4969-AF3C-A18935101D16}" destId="{426D543B-A5DF-4A53-A43D-CEF3A14A6CE9}" srcOrd="0" destOrd="0" presId="urn:microsoft.com/office/officeart/2008/layout/LinedList"/>
    <dgm:cxn modelId="{130D01DA-2340-4F65-BC20-BC1BFC164441}" type="presOf" srcId="{16D60BAF-4500-4F68-9F64-221CC89803B5}" destId="{D34E9C6A-20D2-4CA7-8B02-4D939372FB6B}" srcOrd="0" destOrd="0" presId="urn:microsoft.com/office/officeart/2008/layout/LinedList"/>
    <dgm:cxn modelId="{F52489FB-B815-4C4F-A3F6-BCFBD203F65E}" type="presParOf" srcId="{E54EABE4-E769-48B1-B4AB-A78D7B4D2509}" destId="{28C1B752-DD86-4C16-A285-1C610784CBF6}" srcOrd="0" destOrd="0" presId="urn:microsoft.com/office/officeart/2008/layout/LinedList"/>
    <dgm:cxn modelId="{7BCCD76F-A827-4CCE-BBF1-DF9E50078749}" type="presParOf" srcId="{E54EABE4-E769-48B1-B4AB-A78D7B4D2509}" destId="{26D717AE-5475-4CF6-9EBB-B6AFAC578D67}" srcOrd="1" destOrd="0" presId="urn:microsoft.com/office/officeart/2008/layout/LinedList"/>
    <dgm:cxn modelId="{5FF7D56C-78FA-4418-A00B-DF0AADA79F16}" type="presParOf" srcId="{26D717AE-5475-4CF6-9EBB-B6AFAC578D67}" destId="{D34E9C6A-20D2-4CA7-8B02-4D939372FB6B}" srcOrd="0" destOrd="0" presId="urn:microsoft.com/office/officeart/2008/layout/LinedList"/>
    <dgm:cxn modelId="{AF0ED910-D7BA-4293-A0F4-34754A04D17D}" type="presParOf" srcId="{26D717AE-5475-4CF6-9EBB-B6AFAC578D67}" destId="{B1CC05FE-1521-4553-AAA0-D8C66D1025D2}" srcOrd="1" destOrd="0" presId="urn:microsoft.com/office/officeart/2008/layout/LinedList"/>
    <dgm:cxn modelId="{686DA628-0034-4A23-9B3F-008A4CFFFC4C}" type="presParOf" srcId="{B1CC05FE-1521-4553-AAA0-D8C66D1025D2}" destId="{92F664EB-DCB5-4F45-96F4-2A8EDC86E12B}" srcOrd="0" destOrd="0" presId="urn:microsoft.com/office/officeart/2008/layout/LinedList"/>
    <dgm:cxn modelId="{08C643DA-5857-4CE2-86E4-A0B5D5EBB8B5}" type="presParOf" srcId="{B1CC05FE-1521-4553-AAA0-D8C66D1025D2}" destId="{8471F471-AFB3-42AA-BFD8-669D03EF0E2F}" srcOrd="1" destOrd="0" presId="urn:microsoft.com/office/officeart/2008/layout/LinedList"/>
    <dgm:cxn modelId="{7590983C-DDC8-4E88-A3F7-AA64D0610193}" type="presParOf" srcId="{8471F471-AFB3-42AA-BFD8-669D03EF0E2F}" destId="{43EAB77A-9232-45ED-8857-0359506D3E53}" srcOrd="0" destOrd="0" presId="urn:microsoft.com/office/officeart/2008/layout/LinedList"/>
    <dgm:cxn modelId="{3222EEB4-E00A-41A7-A3A1-5454BAF6D45D}" type="presParOf" srcId="{8471F471-AFB3-42AA-BFD8-669D03EF0E2F}" destId="{426D543B-A5DF-4A53-A43D-CEF3A14A6CE9}" srcOrd="1" destOrd="0" presId="urn:microsoft.com/office/officeart/2008/layout/LinedList"/>
    <dgm:cxn modelId="{889FDCA7-4E1B-419C-AAE9-8CDFEB3744BF}" type="presParOf" srcId="{8471F471-AFB3-42AA-BFD8-669D03EF0E2F}" destId="{017F57DB-D0DB-496E-8014-FDAF1F1D770A}" srcOrd="2" destOrd="0" presId="urn:microsoft.com/office/officeart/2008/layout/LinedList"/>
    <dgm:cxn modelId="{10A86851-767A-4CB4-BAFA-08E35B420A27}" type="presParOf" srcId="{B1CC05FE-1521-4553-AAA0-D8C66D1025D2}" destId="{EB872070-FF63-4BB6-93FD-605F545467F1}" srcOrd="2" destOrd="0" presId="urn:microsoft.com/office/officeart/2008/layout/LinedList"/>
    <dgm:cxn modelId="{23360FEC-1AEF-4C1B-8B56-442A286405E1}" type="presParOf" srcId="{B1CC05FE-1521-4553-AAA0-D8C66D1025D2}" destId="{4A5486A3-DDB7-4C8B-99AC-BC16AFBCBBA9}"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C5DE6C-6355-4F01-8C99-A4E62CAF5FD7}"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s-EC"/>
        </a:p>
      </dgm:t>
    </dgm:pt>
    <dgm:pt modelId="{1C4B6A7C-95D6-4BE5-B339-56324EEA5543}">
      <dgm:prSet phldrT="[Texto]"/>
      <dgm:spPr/>
      <dgm:t>
        <a:bodyPr/>
        <a:lstStyle/>
        <a:p>
          <a:r>
            <a:rPr lang="es-EC"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Revisar</a:t>
          </a:r>
          <a:r>
            <a:rPr lang="es-EC" b="1"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 </a:t>
          </a:r>
          <a:r>
            <a:rPr lang="es-EC"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Analizar</a:t>
          </a:r>
          <a:r>
            <a:rPr lang="es-EC" b="1"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 </a:t>
          </a:r>
          <a:endParaRPr lang="es-EC" b="1" dirty="0">
            <a:solidFill>
              <a:schemeClr val="tx2"/>
            </a:solidFill>
          </a:endParaRPr>
        </a:p>
      </dgm:t>
    </dgm:pt>
    <dgm:pt modelId="{E2B5F67B-32E5-4CA2-B6B9-FC0C77EA719B}" type="parTrans" cxnId="{43AFD1A9-15B9-4610-B23B-415F5E1B2D70}">
      <dgm:prSet/>
      <dgm:spPr/>
      <dgm:t>
        <a:bodyPr/>
        <a:lstStyle/>
        <a:p>
          <a:endParaRPr lang="es-EC"/>
        </a:p>
      </dgm:t>
    </dgm:pt>
    <dgm:pt modelId="{25E1C825-DCAE-40E3-8023-7C0158B3D0C8}" type="sibTrans" cxnId="{43AFD1A9-15B9-4610-B23B-415F5E1B2D70}">
      <dgm:prSet/>
      <dgm:spPr/>
      <dgm:t>
        <a:bodyPr/>
        <a:lstStyle/>
        <a:p>
          <a:endParaRPr lang="es-EC"/>
        </a:p>
      </dgm:t>
    </dgm:pt>
    <dgm:pt modelId="{6A466F38-EB2E-40B0-97FD-83CA1957755C}">
      <dgm:prSet phldrT="[Texto]"/>
      <dgm:spPr/>
      <dgm:t>
        <a:bodyPr/>
        <a:lstStyle/>
        <a:p>
          <a:r>
            <a:rPr lang="es-EC" dirty="0">
              <a:effectLst/>
              <a:latin typeface="Calibri" panose="020F0502020204030204" pitchFamily="34" charset="0"/>
              <a:ea typeface="Times New Roman" panose="02020603050405020304" pitchFamily="18" charset="0"/>
              <a:cs typeface="Calibri" panose="020F0502020204030204" pitchFamily="34" charset="0"/>
            </a:rPr>
            <a:t>Revisar y analizar el sistema </a:t>
          </a:r>
          <a:r>
            <a:rPr lang="es-EC" dirty="0" err="1">
              <a:effectLst/>
              <a:latin typeface="Calibri" panose="020F0502020204030204" pitchFamily="34" charset="0"/>
              <a:ea typeface="Times New Roman" panose="02020603050405020304" pitchFamily="18" charset="0"/>
              <a:cs typeface="Calibri" panose="020F0502020204030204" pitchFamily="34" charset="0"/>
            </a:rPr>
            <a:t>eSByE</a:t>
          </a:r>
          <a:r>
            <a:rPr lang="es-EC" dirty="0">
              <a:effectLst/>
              <a:latin typeface="Calibri" panose="020F0502020204030204" pitchFamily="34" charset="0"/>
              <a:ea typeface="Times New Roman" panose="02020603050405020304" pitchFamily="18" charset="0"/>
              <a:cs typeface="Calibri" panose="020F0502020204030204" pitchFamily="34" charset="0"/>
            </a:rPr>
            <a:t> y el sistema OLYMPO de inventarios para el control de bienes que actualmente utiliza la universidad.</a:t>
          </a:r>
          <a:endParaRPr lang="es-EC" dirty="0"/>
        </a:p>
      </dgm:t>
    </dgm:pt>
    <dgm:pt modelId="{BFD96AD9-80D3-4D98-ADC2-701569D946CA}" type="parTrans" cxnId="{28492AF1-6E15-4068-B374-E4192728528E}">
      <dgm:prSet/>
      <dgm:spPr/>
      <dgm:t>
        <a:bodyPr/>
        <a:lstStyle/>
        <a:p>
          <a:endParaRPr lang="es-EC"/>
        </a:p>
      </dgm:t>
    </dgm:pt>
    <dgm:pt modelId="{478D931B-4624-4A07-AE4E-D613538D7447}" type="sibTrans" cxnId="{28492AF1-6E15-4068-B374-E4192728528E}">
      <dgm:prSet/>
      <dgm:spPr/>
      <dgm:t>
        <a:bodyPr/>
        <a:lstStyle/>
        <a:p>
          <a:endParaRPr lang="es-EC"/>
        </a:p>
      </dgm:t>
    </dgm:pt>
    <dgm:pt modelId="{FD8C285C-B7BE-4525-92E5-22407750C895}">
      <dgm:prSet phldrT="[Texto]"/>
      <dgm:spPr/>
      <dgm:t>
        <a:bodyPr/>
        <a:lstStyle/>
        <a:p>
          <a:pPr>
            <a:buFont typeface="Symbol" panose="05050102010706020507" pitchFamily="18" charset="2"/>
            <a:buChar char=""/>
          </a:pPr>
          <a:r>
            <a:rPr lang="es-EC" dirty="0">
              <a:effectLst/>
              <a:latin typeface="Calibri" panose="020F0502020204030204" pitchFamily="34" charset="0"/>
              <a:ea typeface="Times New Roman" panose="02020603050405020304" pitchFamily="18" charset="0"/>
              <a:cs typeface="Calibri" panose="020F0502020204030204" pitchFamily="34" charset="0"/>
            </a:rPr>
            <a:t>Sobre el funcionamiento de la tecnología RFID</a:t>
          </a:r>
          <a:endParaRPr lang="es-EC" dirty="0"/>
        </a:p>
      </dgm:t>
    </dgm:pt>
    <dgm:pt modelId="{950AA49F-7285-4E74-BFF4-F4C85EE89E18}" type="parTrans" cxnId="{7DCABCE9-4512-40A1-97EA-F7EA21C72DA8}">
      <dgm:prSet/>
      <dgm:spPr/>
      <dgm:t>
        <a:bodyPr/>
        <a:lstStyle/>
        <a:p>
          <a:endParaRPr lang="es-EC"/>
        </a:p>
      </dgm:t>
    </dgm:pt>
    <dgm:pt modelId="{0F8B9DCB-0F50-47C7-8778-0B8CCDF5A180}" type="sibTrans" cxnId="{7DCABCE9-4512-40A1-97EA-F7EA21C72DA8}">
      <dgm:prSet/>
      <dgm:spPr/>
      <dgm:t>
        <a:bodyPr/>
        <a:lstStyle/>
        <a:p>
          <a:endParaRPr lang="es-EC"/>
        </a:p>
      </dgm:t>
    </dgm:pt>
    <dgm:pt modelId="{257E16F4-9A48-4CDE-A1E9-2D4378F2CB6B}">
      <dgm:prSet phldrT="[Texto]"/>
      <dgm:spPr/>
      <dgm:t>
        <a:bodyPr/>
        <a:lstStyle/>
        <a:p>
          <a:pPr>
            <a:buFont typeface="Symbol" panose="05050102010706020507" pitchFamily="18" charset="2"/>
            <a:buChar char=""/>
          </a:pPr>
          <a:r>
            <a:rPr lang="es-EC" dirty="0">
              <a:effectLst/>
              <a:latin typeface="Calibri" panose="020F0502020204030204" pitchFamily="34" charset="0"/>
              <a:ea typeface="Times New Roman" panose="02020603050405020304" pitchFamily="18" charset="0"/>
              <a:cs typeface="Calibri" panose="020F0502020204030204" pitchFamily="34" charset="0"/>
            </a:rPr>
            <a:t>Con las etapas del proceso de desarrollo de software para generar una aplicación web y móvil.</a:t>
          </a:r>
          <a:endParaRPr lang="es-EC" dirty="0"/>
        </a:p>
      </dgm:t>
    </dgm:pt>
    <dgm:pt modelId="{20DA962F-0B2F-4E4B-AB5E-C001B78ECFCF}" type="parTrans" cxnId="{1290FDB9-B6C8-4810-B870-E0FB9F6135BA}">
      <dgm:prSet/>
      <dgm:spPr/>
      <dgm:t>
        <a:bodyPr/>
        <a:lstStyle/>
        <a:p>
          <a:endParaRPr lang="es-EC"/>
        </a:p>
      </dgm:t>
    </dgm:pt>
    <dgm:pt modelId="{564456D1-235F-4CE4-B9F4-CC225D7A352B}" type="sibTrans" cxnId="{1290FDB9-B6C8-4810-B870-E0FB9F6135BA}">
      <dgm:prSet/>
      <dgm:spPr/>
      <dgm:t>
        <a:bodyPr/>
        <a:lstStyle/>
        <a:p>
          <a:endParaRPr lang="es-EC"/>
        </a:p>
      </dgm:t>
    </dgm:pt>
    <dgm:pt modelId="{DF590B61-D34B-474A-822B-49465F26672A}">
      <dgm:prSet phldrT="[Texto]"/>
      <dgm:spPr/>
      <dgm:t>
        <a:bodyPr/>
        <a:lstStyle/>
        <a:p>
          <a:pPr>
            <a:buFont typeface="Symbol" panose="05050102010706020507" pitchFamily="18" charset="2"/>
            <a:buChar char=""/>
          </a:pPr>
          <a:r>
            <a:rPr lang="es-MX" dirty="0">
              <a:effectLst/>
              <a:latin typeface="Calibri" panose="020F0502020204030204" pitchFamily="34" charset="0"/>
              <a:cs typeface="Calibri" panose="020F0502020204030204" pitchFamily="34" charset="0"/>
            </a:rPr>
            <a:t>Pruebas de integración entre la tecnología RFID y el sistema web y móvil.</a:t>
          </a:r>
          <a:endParaRPr lang="es-EC" dirty="0">
            <a:effectLst/>
            <a:latin typeface="Calibri" panose="020F0502020204030204" pitchFamily="34" charset="0"/>
            <a:cs typeface="Calibri" panose="020F0502020204030204" pitchFamily="34" charset="0"/>
          </a:endParaRPr>
        </a:p>
        <a:p>
          <a:pPr>
            <a:buFont typeface="Symbol" panose="05050102010706020507" pitchFamily="18" charset="2"/>
            <a:buChar char=""/>
          </a:pPr>
          <a:endParaRPr lang="es-EC" dirty="0"/>
        </a:p>
      </dgm:t>
    </dgm:pt>
    <dgm:pt modelId="{567CCB4F-6C20-40C3-BB47-F447ED0EE667}" type="parTrans" cxnId="{5BFA8D02-CF1D-4DE9-A19E-E24E9039FF45}">
      <dgm:prSet/>
      <dgm:spPr/>
      <dgm:t>
        <a:bodyPr/>
        <a:lstStyle/>
        <a:p>
          <a:endParaRPr lang="es-EC"/>
        </a:p>
      </dgm:t>
    </dgm:pt>
    <dgm:pt modelId="{77F9BAF9-D8F9-4456-AD69-D42B82139AA9}" type="sibTrans" cxnId="{5BFA8D02-CF1D-4DE9-A19E-E24E9039FF45}">
      <dgm:prSet/>
      <dgm:spPr/>
      <dgm:t>
        <a:bodyPr/>
        <a:lstStyle/>
        <a:p>
          <a:endParaRPr lang="es-EC"/>
        </a:p>
      </dgm:t>
    </dgm:pt>
    <dgm:pt modelId="{03615918-F722-474C-A365-A92FF859E32A}">
      <dgm:prSet phldrT="[Texto]"/>
      <dgm:spPr/>
      <dgm:t>
        <a:bodyPr/>
        <a:lstStyle/>
        <a:p>
          <a:pPr>
            <a:buFont typeface="Symbol" panose="05050102010706020507" pitchFamily="18" charset="2"/>
            <a:buChar char=""/>
          </a:pPr>
          <a:r>
            <a:rPr lang="es-EC" dirty="0">
              <a:effectLst/>
              <a:latin typeface="Calibri" panose="020F0502020204030204" pitchFamily="34" charset="0"/>
              <a:ea typeface="Times New Roman" panose="02020603050405020304" pitchFamily="18" charset="0"/>
              <a:cs typeface="Calibri" panose="020F0502020204030204" pitchFamily="34" charset="0"/>
            </a:rPr>
            <a:t>Metodologías que permitan una adecuada implementación de la aplicación móvil y web en la Unidad de Bienes de la ESPE – Matriz.</a:t>
          </a:r>
          <a:endParaRPr lang="es-EC" dirty="0"/>
        </a:p>
      </dgm:t>
    </dgm:pt>
    <dgm:pt modelId="{C7D6F72C-4D1F-4743-9D6A-DB0A8A7EE17B}" type="parTrans" cxnId="{D8CDB1BD-789C-4A0D-AEC4-86B9A3419847}">
      <dgm:prSet/>
      <dgm:spPr/>
      <dgm:t>
        <a:bodyPr/>
        <a:lstStyle/>
        <a:p>
          <a:endParaRPr lang="es-EC"/>
        </a:p>
      </dgm:t>
    </dgm:pt>
    <dgm:pt modelId="{0B109C09-8DFA-4314-81A7-C733773E6392}" type="sibTrans" cxnId="{D8CDB1BD-789C-4A0D-AEC4-86B9A3419847}">
      <dgm:prSet/>
      <dgm:spPr/>
      <dgm:t>
        <a:bodyPr/>
        <a:lstStyle/>
        <a:p>
          <a:endParaRPr lang="es-EC"/>
        </a:p>
      </dgm:t>
    </dgm:pt>
    <dgm:pt modelId="{C71B0316-614F-4778-BA7A-CAB1553378AC}">
      <dgm:prSet phldrT="[Texto]"/>
      <dgm:spPr/>
      <dgm:t>
        <a:bodyPr/>
        <a:lstStyle/>
        <a:p>
          <a:pPr>
            <a:buFont typeface="Symbol" panose="05050102010706020507" pitchFamily="18" charset="2"/>
            <a:buChar char=""/>
          </a:pPr>
          <a:r>
            <a:rPr lang="es-EC" dirty="0">
              <a:effectLst/>
              <a:latin typeface="Calibri" panose="020F0502020204030204" pitchFamily="34" charset="0"/>
              <a:ea typeface="Times New Roman" panose="02020603050405020304" pitchFamily="18" charset="0"/>
              <a:cs typeface="Calibri" panose="020F0502020204030204" pitchFamily="34" charset="0"/>
            </a:rPr>
            <a:t>Los sistemas que actualmente interviene en la toma física.</a:t>
          </a:r>
          <a:endParaRPr lang="es-EC" dirty="0"/>
        </a:p>
      </dgm:t>
    </dgm:pt>
    <dgm:pt modelId="{32F0CAEB-65DE-4BAC-8B6B-1BC8953282C0}" type="parTrans" cxnId="{E24940F7-FE60-4BBA-83C5-EF7753763F98}">
      <dgm:prSet/>
      <dgm:spPr/>
      <dgm:t>
        <a:bodyPr/>
        <a:lstStyle/>
        <a:p>
          <a:endParaRPr lang="es-EC"/>
        </a:p>
      </dgm:t>
    </dgm:pt>
    <dgm:pt modelId="{7D736A79-8A1E-4405-A757-3BB37F59A8EE}" type="sibTrans" cxnId="{E24940F7-FE60-4BBA-83C5-EF7753763F98}">
      <dgm:prSet/>
      <dgm:spPr/>
      <dgm:t>
        <a:bodyPr/>
        <a:lstStyle/>
        <a:p>
          <a:endParaRPr lang="es-EC"/>
        </a:p>
      </dgm:t>
    </dgm:pt>
    <dgm:pt modelId="{AC92D364-1337-44FC-B5D1-F3528A003698}">
      <dgm:prSet phldrT="[Texto]"/>
      <dgm:spPr/>
      <dgm:t>
        <a:bodyPr/>
        <a:lstStyle/>
        <a:p>
          <a:pPr>
            <a:buFont typeface="Symbol" panose="05050102010706020507" pitchFamily="18" charset="2"/>
            <a:buChar char=""/>
          </a:pPr>
          <a:r>
            <a:rPr lang="es-EC" dirty="0">
              <a:effectLst/>
              <a:latin typeface="Calibri" panose="020F0502020204030204" pitchFamily="34" charset="0"/>
              <a:ea typeface="Times New Roman" panose="02020603050405020304" pitchFamily="18" charset="0"/>
              <a:cs typeface="Calibri" panose="020F0502020204030204" pitchFamily="34" charset="0"/>
            </a:rPr>
            <a:t>Una capacitación del funcionamiento de la aplicación WEB y móvil..</a:t>
          </a:r>
          <a:endParaRPr lang="es-EC" dirty="0"/>
        </a:p>
      </dgm:t>
    </dgm:pt>
    <dgm:pt modelId="{4427DD92-0AAB-4BDC-A3F6-ABA2305297FF}" type="parTrans" cxnId="{4DBCD13B-0240-4DA7-8B38-A22B10709448}">
      <dgm:prSet/>
      <dgm:spPr/>
      <dgm:t>
        <a:bodyPr/>
        <a:lstStyle/>
        <a:p>
          <a:endParaRPr lang="es-EC"/>
        </a:p>
      </dgm:t>
    </dgm:pt>
    <dgm:pt modelId="{67DBCF73-52B3-4CAB-8DE0-E443A69716CE}" type="sibTrans" cxnId="{4DBCD13B-0240-4DA7-8B38-A22B10709448}">
      <dgm:prSet/>
      <dgm:spPr/>
      <dgm:t>
        <a:bodyPr/>
        <a:lstStyle/>
        <a:p>
          <a:endParaRPr lang="es-EC"/>
        </a:p>
      </dgm:t>
    </dgm:pt>
    <dgm:pt modelId="{05BCAF90-DE41-499D-AA2C-DCBF4A052EF2}" type="pres">
      <dgm:prSet presAssocID="{77C5DE6C-6355-4F01-8C99-A4E62CAF5FD7}" presName="vert0" presStyleCnt="0">
        <dgm:presLayoutVars>
          <dgm:dir/>
          <dgm:animOne val="branch"/>
          <dgm:animLvl val="lvl"/>
        </dgm:presLayoutVars>
      </dgm:prSet>
      <dgm:spPr/>
    </dgm:pt>
    <dgm:pt modelId="{83C65A57-8829-4ECD-982F-7652CDF72DE6}" type="pres">
      <dgm:prSet presAssocID="{1C4B6A7C-95D6-4BE5-B339-56324EEA5543}" presName="thickLine" presStyleLbl="alignNode1" presStyleIdx="0" presStyleCnt="1"/>
      <dgm:spPr/>
    </dgm:pt>
    <dgm:pt modelId="{70CD9D6D-B471-49E6-A883-CBC6F47A5787}" type="pres">
      <dgm:prSet presAssocID="{1C4B6A7C-95D6-4BE5-B339-56324EEA5543}" presName="horz1" presStyleCnt="0"/>
      <dgm:spPr/>
    </dgm:pt>
    <dgm:pt modelId="{C3EF45E0-D323-4330-B7E5-4CA6B3BF8B78}" type="pres">
      <dgm:prSet presAssocID="{1C4B6A7C-95D6-4BE5-B339-56324EEA5543}" presName="tx1" presStyleLbl="revTx" presStyleIdx="0" presStyleCnt="8" custScaleX="99345" custScaleY="11996"/>
      <dgm:spPr/>
    </dgm:pt>
    <dgm:pt modelId="{F3660512-3137-4739-9D6D-D1A2088D074B}" type="pres">
      <dgm:prSet presAssocID="{1C4B6A7C-95D6-4BE5-B339-56324EEA5543}" presName="vert1" presStyleCnt="0"/>
      <dgm:spPr/>
    </dgm:pt>
    <dgm:pt modelId="{7F368E82-4977-4E98-9BBA-03482DD70EA0}" type="pres">
      <dgm:prSet presAssocID="{6A466F38-EB2E-40B0-97FD-83CA1957755C}" presName="vertSpace2a" presStyleCnt="0"/>
      <dgm:spPr/>
    </dgm:pt>
    <dgm:pt modelId="{A8544485-EAB4-4F72-89FD-1B8D777AF758}" type="pres">
      <dgm:prSet presAssocID="{6A466F38-EB2E-40B0-97FD-83CA1957755C}" presName="horz2" presStyleCnt="0"/>
      <dgm:spPr/>
    </dgm:pt>
    <dgm:pt modelId="{C6859383-D483-43C5-BA3A-7BE38D33A0A2}" type="pres">
      <dgm:prSet presAssocID="{6A466F38-EB2E-40B0-97FD-83CA1957755C}" presName="horzSpace2" presStyleCnt="0"/>
      <dgm:spPr/>
    </dgm:pt>
    <dgm:pt modelId="{752D486A-402D-48EE-A5A7-9EB044DE2D61}" type="pres">
      <dgm:prSet presAssocID="{6A466F38-EB2E-40B0-97FD-83CA1957755C}" presName="tx2" presStyleLbl="revTx" presStyleIdx="1" presStyleCnt="8"/>
      <dgm:spPr/>
    </dgm:pt>
    <dgm:pt modelId="{C475DFCF-8235-4FF5-8484-D9902B06EA80}" type="pres">
      <dgm:prSet presAssocID="{6A466F38-EB2E-40B0-97FD-83CA1957755C}" presName="vert2" presStyleCnt="0"/>
      <dgm:spPr/>
    </dgm:pt>
    <dgm:pt modelId="{9741CC36-E81B-4D67-890E-5B95B91B8669}" type="pres">
      <dgm:prSet presAssocID="{6A466F38-EB2E-40B0-97FD-83CA1957755C}" presName="thinLine2b" presStyleLbl="callout" presStyleIdx="0" presStyleCnt="7"/>
      <dgm:spPr/>
    </dgm:pt>
    <dgm:pt modelId="{6E4F10A5-04AE-4EA2-8422-8AF80689D0D5}" type="pres">
      <dgm:prSet presAssocID="{6A466F38-EB2E-40B0-97FD-83CA1957755C}" presName="vertSpace2b" presStyleCnt="0"/>
      <dgm:spPr/>
    </dgm:pt>
    <dgm:pt modelId="{AF264687-E63B-4B97-B13B-4724D7F2A8CE}" type="pres">
      <dgm:prSet presAssocID="{FD8C285C-B7BE-4525-92E5-22407750C895}" presName="horz2" presStyleCnt="0"/>
      <dgm:spPr/>
    </dgm:pt>
    <dgm:pt modelId="{4918FBAA-2966-4998-87F4-6B6106C6475F}" type="pres">
      <dgm:prSet presAssocID="{FD8C285C-B7BE-4525-92E5-22407750C895}" presName="horzSpace2" presStyleCnt="0"/>
      <dgm:spPr/>
    </dgm:pt>
    <dgm:pt modelId="{9D524B12-F56E-4C7C-AD99-2E21B6708705}" type="pres">
      <dgm:prSet presAssocID="{FD8C285C-B7BE-4525-92E5-22407750C895}" presName="tx2" presStyleLbl="revTx" presStyleIdx="2" presStyleCnt="8"/>
      <dgm:spPr/>
    </dgm:pt>
    <dgm:pt modelId="{D7501D73-C4E9-4FD5-A15A-0DE7D20BE17C}" type="pres">
      <dgm:prSet presAssocID="{FD8C285C-B7BE-4525-92E5-22407750C895}" presName="vert2" presStyleCnt="0"/>
      <dgm:spPr/>
    </dgm:pt>
    <dgm:pt modelId="{F084A9EB-2564-42CF-BD03-A0F58003CDBE}" type="pres">
      <dgm:prSet presAssocID="{FD8C285C-B7BE-4525-92E5-22407750C895}" presName="thinLine2b" presStyleLbl="callout" presStyleIdx="1" presStyleCnt="7"/>
      <dgm:spPr/>
    </dgm:pt>
    <dgm:pt modelId="{3D5C4428-E235-4189-84A9-E48CFD7C9276}" type="pres">
      <dgm:prSet presAssocID="{FD8C285C-B7BE-4525-92E5-22407750C895}" presName="vertSpace2b" presStyleCnt="0"/>
      <dgm:spPr/>
    </dgm:pt>
    <dgm:pt modelId="{2DA7C6A3-453E-4B6E-9253-B7680548FEAB}" type="pres">
      <dgm:prSet presAssocID="{257E16F4-9A48-4CDE-A1E9-2D4378F2CB6B}" presName="horz2" presStyleCnt="0"/>
      <dgm:spPr/>
    </dgm:pt>
    <dgm:pt modelId="{DF525FBE-34BA-4DBA-9F1C-21C722CA659C}" type="pres">
      <dgm:prSet presAssocID="{257E16F4-9A48-4CDE-A1E9-2D4378F2CB6B}" presName="horzSpace2" presStyleCnt="0"/>
      <dgm:spPr/>
    </dgm:pt>
    <dgm:pt modelId="{40CFFE53-8F5F-46E5-B7B1-3F9E24FA87FD}" type="pres">
      <dgm:prSet presAssocID="{257E16F4-9A48-4CDE-A1E9-2D4378F2CB6B}" presName="tx2" presStyleLbl="revTx" presStyleIdx="3" presStyleCnt="8"/>
      <dgm:spPr/>
    </dgm:pt>
    <dgm:pt modelId="{98EB0A55-096D-40D0-A615-A7999458072F}" type="pres">
      <dgm:prSet presAssocID="{257E16F4-9A48-4CDE-A1E9-2D4378F2CB6B}" presName="vert2" presStyleCnt="0"/>
      <dgm:spPr/>
    </dgm:pt>
    <dgm:pt modelId="{EB0F6FCE-D314-4D96-A9F9-F337325A7876}" type="pres">
      <dgm:prSet presAssocID="{257E16F4-9A48-4CDE-A1E9-2D4378F2CB6B}" presName="thinLine2b" presStyleLbl="callout" presStyleIdx="2" presStyleCnt="7"/>
      <dgm:spPr/>
    </dgm:pt>
    <dgm:pt modelId="{673B4872-DD11-4E58-9216-EA05F132FBD5}" type="pres">
      <dgm:prSet presAssocID="{257E16F4-9A48-4CDE-A1E9-2D4378F2CB6B}" presName="vertSpace2b" presStyleCnt="0"/>
      <dgm:spPr/>
    </dgm:pt>
    <dgm:pt modelId="{7788357E-9827-4C5C-9D0C-7E5ECFAA7674}" type="pres">
      <dgm:prSet presAssocID="{DF590B61-D34B-474A-822B-49465F26672A}" presName="horz2" presStyleCnt="0"/>
      <dgm:spPr/>
    </dgm:pt>
    <dgm:pt modelId="{25C7FE94-788D-4F8F-9F67-70CB829E7E41}" type="pres">
      <dgm:prSet presAssocID="{DF590B61-D34B-474A-822B-49465F26672A}" presName="horzSpace2" presStyleCnt="0"/>
      <dgm:spPr/>
    </dgm:pt>
    <dgm:pt modelId="{E770AF9B-3637-4799-BA67-18510C2EB367}" type="pres">
      <dgm:prSet presAssocID="{DF590B61-D34B-474A-822B-49465F26672A}" presName="tx2" presStyleLbl="revTx" presStyleIdx="4" presStyleCnt="8"/>
      <dgm:spPr/>
    </dgm:pt>
    <dgm:pt modelId="{82A7D8F9-5AF0-441B-98B1-FE7C03C60090}" type="pres">
      <dgm:prSet presAssocID="{DF590B61-D34B-474A-822B-49465F26672A}" presName="vert2" presStyleCnt="0"/>
      <dgm:spPr/>
    </dgm:pt>
    <dgm:pt modelId="{44BD3691-6735-4619-950E-C0B78D1FA7BC}" type="pres">
      <dgm:prSet presAssocID="{DF590B61-D34B-474A-822B-49465F26672A}" presName="thinLine2b" presStyleLbl="callout" presStyleIdx="3" presStyleCnt="7"/>
      <dgm:spPr/>
    </dgm:pt>
    <dgm:pt modelId="{36683A7B-7171-4E05-A9E6-B636ADF97810}" type="pres">
      <dgm:prSet presAssocID="{DF590B61-D34B-474A-822B-49465F26672A}" presName="vertSpace2b" presStyleCnt="0"/>
      <dgm:spPr/>
    </dgm:pt>
    <dgm:pt modelId="{0CB00845-9159-4BD2-A8E8-0D0D1E243506}" type="pres">
      <dgm:prSet presAssocID="{03615918-F722-474C-A365-A92FF859E32A}" presName="horz2" presStyleCnt="0"/>
      <dgm:spPr/>
    </dgm:pt>
    <dgm:pt modelId="{0F6FA158-FAF5-4536-A304-147063A9FE35}" type="pres">
      <dgm:prSet presAssocID="{03615918-F722-474C-A365-A92FF859E32A}" presName="horzSpace2" presStyleCnt="0"/>
      <dgm:spPr/>
    </dgm:pt>
    <dgm:pt modelId="{2AAFE534-B4C4-4200-9354-7361A9F54494}" type="pres">
      <dgm:prSet presAssocID="{03615918-F722-474C-A365-A92FF859E32A}" presName="tx2" presStyleLbl="revTx" presStyleIdx="5" presStyleCnt="8"/>
      <dgm:spPr/>
    </dgm:pt>
    <dgm:pt modelId="{B0B9CF0D-1A3E-4DD8-A61D-9FC16AD1DE64}" type="pres">
      <dgm:prSet presAssocID="{03615918-F722-474C-A365-A92FF859E32A}" presName="vert2" presStyleCnt="0"/>
      <dgm:spPr/>
    </dgm:pt>
    <dgm:pt modelId="{1EE02A26-6261-403D-8430-E4ECEAA3D998}" type="pres">
      <dgm:prSet presAssocID="{03615918-F722-474C-A365-A92FF859E32A}" presName="thinLine2b" presStyleLbl="callout" presStyleIdx="4" presStyleCnt="7"/>
      <dgm:spPr/>
    </dgm:pt>
    <dgm:pt modelId="{ADFAA64F-7BC3-4466-AB75-F611ADDE97F9}" type="pres">
      <dgm:prSet presAssocID="{03615918-F722-474C-A365-A92FF859E32A}" presName="vertSpace2b" presStyleCnt="0"/>
      <dgm:spPr/>
    </dgm:pt>
    <dgm:pt modelId="{46385526-25AD-4CE2-BA5B-B4AB56AC3EA7}" type="pres">
      <dgm:prSet presAssocID="{C71B0316-614F-4778-BA7A-CAB1553378AC}" presName="horz2" presStyleCnt="0"/>
      <dgm:spPr/>
    </dgm:pt>
    <dgm:pt modelId="{333DEDAC-C23C-49AF-B5EB-04A3B9AD664A}" type="pres">
      <dgm:prSet presAssocID="{C71B0316-614F-4778-BA7A-CAB1553378AC}" presName="horzSpace2" presStyleCnt="0"/>
      <dgm:spPr/>
    </dgm:pt>
    <dgm:pt modelId="{C7ABF194-169E-40D8-9578-6D230E99CEBD}" type="pres">
      <dgm:prSet presAssocID="{C71B0316-614F-4778-BA7A-CAB1553378AC}" presName="tx2" presStyleLbl="revTx" presStyleIdx="6" presStyleCnt="8"/>
      <dgm:spPr/>
    </dgm:pt>
    <dgm:pt modelId="{1FFFBB2D-2A2F-4E27-AE2B-A098021EDE9E}" type="pres">
      <dgm:prSet presAssocID="{C71B0316-614F-4778-BA7A-CAB1553378AC}" presName="vert2" presStyleCnt="0"/>
      <dgm:spPr/>
    </dgm:pt>
    <dgm:pt modelId="{C8CCE75B-7EA2-4585-8D2F-AD67FD19C7B8}" type="pres">
      <dgm:prSet presAssocID="{C71B0316-614F-4778-BA7A-CAB1553378AC}" presName="thinLine2b" presStyleLbl="callout" presStyleIdx="5" presStyleCnt="7"/>
      <dgm:spPr/>
    </dgm:pt>
    <dgm:pt modelId="{DE82B169-7867-4D41-834E-FD6957996E6E}" type="pres">
      <dgm:prSet presAssocID="{C71B0316-614F-4778-BA7A-CAB1553378AC}" presName="vertSpace2b" presStyleCnt="0"/>
      <dgm:spPr/>
    </dgm:pt>
    <dgm:pt modelId="{FCF4A7F5-080F-42AE-A53D-8C171F005E86}" type="pres">
      <dgm:prSet presAssocID="{AC92D364-1337-44FC-B5D1-F3528A003698}" presName="horz2" presStyleCnt="0"/>
      <dgm:spPr/>
    </dgm:pt>
    <dgm:pt modelId="{6A54DC0A-1913-48CF-B93F-A217BBA4CC7E}" type="pres">
      <dgm:prSet presAssocID="{AC92D364-1337-44FC-B5D1-F3528A003698}" presName="horzSpace2" presStyleCnt="0"/>
      <dgm:spPr/>
    </dgm:pt>
    <dgm:pt modelId="{5E5D9EBD-0731-4D68-87CA-C9CC439E7A47}" type="pres">
      <dgm:prSet presAssocID="{AC92D364-1337-44FC-B5D1-F3528A003698}" presName="tx2" presStyleLbl="revTx" presStyleIdx="7" presStyleCnt="8"/>
      <dgm:spPr/>
    </dgm:pt>
    <dgm:pt modelId="{25DAF5D2-9F11-4125-8F45-930C82438496}" type="pres">
      <dgm:prSet presAssocID="{AC92D364-1337-44FC-B5D1-F3528A003698}" presName="vert2" presStyleCnt="0"/>
      <dgm:spPr/>
    </dgm:pt>
    <dgm:pt modelId="{8B71FC37-61DB-4710-BA59-0428C97C53A7}" type="pres">
      <dgm:prSet presAssocID="{AC92D364-1337-44FC-B5D1-F3528A003698}" presName="thinLine2b" presStyleLbl="callout" presStyleIdx="6" presStyleCnt="7"/>
      <dgm:spPr/>
    </dgm:pt>
    <dgm:pt modelId="{3AD5E014-7DBB-4BA9-A128-F1F2BF2AE5C5}" type="pres">
      <dgm:prSet presAssocID="{AC92D364-1337-44FC-B5D1-F3528A003698}" presName="vertSpace2b" presStyleCnt="0"/>
      <dgm:spPr/>
    </dgm:pt>
  </dgm:ptLst>
  <dgm:cxnLst>
    <dgm:cxn modelId="{AD4F2C00-F007-4566-9109-69CFDD5C6E98}" type="presOf" srcId="{1C4B6A7C-95D6-4BE5-B339-56324EEA5543}" destId="{C3EF45E0-D323-4330-B7E5-4CA6B3BF8B78}" srcOrd="0" destOrd="0" presId="urn:microsoft.com/office/officeart/2008/layout/LinedList"/>
    <dgm:cxn modelId="{5BFA8D02-CF1D-4DE9-A19E-E24E9039FF45}" srcId="{1C4B6A7C-95D6-4BE5-B339-56324EEA5543}" destId="{DF590B61-D34B-474A-822B-49465F26672A}" srcOrd="3" destOrd="0" parTransId="{567CCB4F-6C20-40C3-BB47-F447ED0EE667}" sibTransId="{77F9BAF9-D8F9-4456-AD69-D42B82139AA9}"/>
    <dgm:cxn modelId="{0DB00226-BA70-4F34-A7E7-139972A9F221}" type="presOf" srcId="{77C5DE6C-6355-4F01-8C99-A4E62CAF5FD7}" destId="{05BCAF90-DE41-499D-AA2C-DCBF4A052EF2}" srcOrd="0" destOrd="0" presId="urn:microsoft.com/office/officeart/2008/layout/LinedList"/>
    <dgm:cxn modelId="{4DBCD13B-0240-4DA7-8B38-A22B10709448}" srcId="{1C4B6A7C-95D6-4BE5-B339-56324EEA5543}" destId="{AC92D364-1337-44FC-B5D1-F3528A003698}" srcOrd="6" destOrd="0" parTransId="{4427DD92-0AAB-4BDC-A3F6-ABA2305297FF}" sibTransId="{67DBCF73-52B3-4CAB-8DE0-E443A69716CE}"/>
    <dgm:cxn modelId="{22178344-4240-4D1C-8C19-793D4A361F26}" type="presOf" srcId="{C71B0316-614F-4778-BA7A-CAB1553378AC}" destId="{C7ABF194-169E-40D8-9578-6D230E99CEBD}" srcOrd="0" destOrd="0" presId="urn:microsoft.com/office/officeart/2008/layout/LinedList"/>
    <dgm:cxn modelId="{8004E675-AFB8-4E50-8F1E-DFA1CC13FB50}" type="presOf" srcId="{DF590B61-D34B-474A-822B-49465F26672A}" destId="{E770AF9B-3637-4799-BA67-18510C2EB367}" srcOrd="0" destOrd="0" presId="urn:microsoft.com/office/officeart/2008/layout/LinedList"/>
    <dgm:cxn modelId="{C685CE5A-9B1F-4FF1-9359-E7EECBD84928}" type="presOf" srcId="{257E16F4-9A48-4CDE-A1E9-2D4378F2CB6B}" destId="{40CFFE53-8F5F-46E5-B7B1-3F9E24FA87FD}" srcOrd="0" destOrd="0" presId="urn:microsoft.com/office/officeart/2008/layout/LinedList"/>
    <dgm:cxn modelId="{C3587B90-5012-427B-BECA-13F773C28B1D}" type="presOf" srcId="{FD8C285C-B7BE-4525-92E5-22407750C895}" destId="{9D524B12-F56E-4C7C-AD99-2E21B6708705}" srcOrd="0" destOrd="0" presId="urn:microsoft.com/office/officeart/2008/layout/LinedList"/>
    <dgm:cxn modelId="{43AFD1A9-15B9-4610-B23B-415F5E1B2D70}" srcId="{77C5DE6C-6355-4F01-8C99-A4E62CAF5FD7}" destId="{1C4B6A7C-95D6-4BE5-B339-56324EEA5543}" srcOrd="0" destOrd="0" parTransId="{E2B5F67B-32E5-4CA2-B6B9-FC0C77EA719B}" sibTransId="{25E1C825-DCAE-40E3-8023-7C0158B3D0C8}"/>
    <dgm:cxn modelId="{38C69EAA-1169-4D69-A927-A9793332B10F}" type="presOf" srcId="{AC92D364-1337-44FC-B5D1-F3528A003698}" destId="{5E5D9EBD-0731-4D68-87CA-C9CC439E7A47}" srcOrd="0" destOrd="0" presId="urn:microsoft.com/office/officeart/2008/layout/LinedList"/>
    <dgm:cxn modelId="{1290FDB9-B6C8-4810-B870-E0FB9F6135BA}" srcId="{1C4B6A7C-95D6-4BE5-B339-56324EEA5543}" destId="{257E16F4-9A48-4CDE-A1E9-2D4378F2CB6B}" srcOrd="2" destOrd="0" parTransId="{20DA962F-0B2F-4E4B-AB5E-C001B78ECFCF}" sibTransId="{564456D1-235F-4CE4-B9F4-CC225D7A352B}"/>
    <dgm:cxn modelId="{D8CDB1BD-789C-4A0D-AEC4-86B9A3419847}" srcId="{1C4B6A7C-95D6-4BE5-B339-56324EEA5543}" destId="{03615918-F722-474C-A365-A92FF859E32A}" srcOrd="4" destOrd="0" parTransId="{C7D6F72C-4D1F-4743-9D6A-DB0A8A7EE17B}" sibTransId="{0B109C09-8DFA-4314-81A7-C733773E6392}"/>
    <dgm:cxn modelId="{7DCABCE9-4512-40A1-97EA-F7EA21C72DA8}" srcId="{1C4B6A7C-95D6-4BE5-B339-56324EEA5543}" destId="{FD8C285C-B7BE-4525-92E5-22407750C895}" srcOrd="1" destOrd="0" parTransId="{950AA49F-7285-4E74-BFF4-F4C85EE89E18}" sibTransId="{0F8B9DCB-0F50-47C7-8778-0B8CCDF5A180}"/>
    <dgm:cxn modelId="{0A2503EA-FEFF-431F-94A9-BCABE62F9A6C}" type="presOf" srcId="{6A466F38-EB2E-40B0-97FD-83CA1957755C}" destId="{752D486A-402D-48EE-A5A7-9EB044DE2D61}" srcOrd="0" destOrd="0" presId="urn:microsoft.com/office/officeart/2008/layout/LinedList"/>
    <dgm:cxn modelId="{81667FED-434E-481E-B88F-B2FA5D2430F7}" type="presOf" srcId="{03615918-F722-474C-A365-A92FF859E32A}" destId="{2AAFE534-B4C4-4200-9354-7361A9F54494}" srcOrd="0" destOrd="0" presId="urn:microsoft.com/office/officeart/2008/layout/LinedList"/>
    <dgm:cxn modelId="{28492AF1-6E15-4068-B374-E4192728528E}" srcId="{1C4B6A7C-95D6-4BE5-B339-56324EEA5543}" destId="{6A466F38-EB2E-40B0-97FD-83CA1957755C}" srcOrd="0" destOrd="0" parTransId="{BFD96AD9-80D3-4D98-ADC2-701569D946CA}" sibTransId="{478D931B-4624-4A07-AE4E-D613538D7447}"/>
    <dgm:cxn modelId="{E24940F7-FE60-4BBA-83C5-EF7753763F98}" srcId="{1C4B6A7C-95D6-4BE5-B339-56324EEA5543}" destId="{C71B0316-614F-4778-BA7A-CAB1553378AC}" srcOrd="5" destOrd="0" parTransId="{32F0CAEB-65DE-4BAC-8B6B-1BC8953282C0}" sibTransId="{7D736A79-8A1E-4405-A757-3BB37F59A8EE}"/>
    <dgm:cxn modelId="{912CEF18-829B-42AA-A3DA-7F129F659C98}" type="presParOf" srcId="{05BCAF90-DE41-499D-AA2C-DCBF4A052EF2}" destId="{83C65A57-8829-4ECD-982F-7652CDF72DE6}" srcOrd="0" destOrd="0" presId="urn:microsoft.com/office/officeart/2008/layout/LinedList"/>
    <dgm:cxn modelId="{5671E59F-1352-4963-928C-D839110AC205}" type="presParOf" srcId="{05BCAF90-DE41-499D-AA2C-DCBF4A052EF2}" destId="{70CD9D6D-B471-49E6-A883-CBC6F47A5787}" srcOrd="1" destOrd="0" presId="urn:microsoft.com/office/officeart/2008/layout/LinedList"/>
    <dgm:cxn modelId="{20D7B48D-3482-456E-865B-0F1E3356B15F}" type="presParOf" srcId="{70CD9D6D-B471-49E6-A883-CBC6F47A5787}" destId="{C3EF45E0-D323-4330-B7E5-4CA6B3BF8B78}" srcOrd="0" destOrd="0" presId="urn:microsoft.com/office/officeart/2008/layout/LinedList"/>
    <dgm:cxn modelId="{30DDFDBE-41F0-44E4-A9B4-5BF255229355}" type="presParOf" srcId="{70CD9D6D-B471-49E6-A883-CBC6F47A5787}" destId="{F3660512-3137-4739-9D6D-D1A2088D074B}" srcOrd="1" destOrd="0" presId="urn:microsoft.com/office/officeart/2008/layout/LinedList"/>
    <dgm:cxn modelId="{488896DE-E776-41AE-86C5-BA9955F42FD9}" type="presParOf" srcId="{F3660512-3137-4739-9D6D-D1A2088D074B}" destId="{7F368E82-4977-4E98-9BBA-03482DD70EA0}" srcOrd="0" destOrd="0" presId="urn:microsoft.com/office/officeart/2008/layout/LinedList"/>
    <dgm:cxn modelId="{65A7A105-90BD-4589-8D60-FC1D58A84FBA}" type="presParOf" srcId="{F3660512-3137-4739-9D6D-D1A2088D074B}" destId="{A8544485-EAB4-4F72-89FD-1B8D777AF758}" srcOrd="1" destOrd="0" presId="urn:microsoft.com/office/officeart/2008/layout/LinedList"/>
    <dgm:cxn modelId="{F3C2A905-873F-4E2B-ABBA-DB45EA1801D7}" type="presParOf" srcId="{A8544485-EAB4-4F72-89FD-1B8D777AF758}" destId="{C6859383-D483-43C5-BA3A-7BE38D33A0A2}" srcOrd="0" destOrd="0" presId="urn:microsoft.com/office/officeart/2008/layout/LinedList"/>
    <dgm:cxn modelId="{F1D6FBF0-40AB-4F47-AFA5-08D259AE53FE}" type="presParOf" srcId="{A8544485-EAB4-4F72-89FD-1B8D777AF758}" destId="{752D486A-402D-48EE-A5A7-9EB044DE2D61}" srcOrd="1" destOrd="0" presId="urn:microsoft.com/office/officeart/2008/layout/LinedList"/>
    <dgm:cxn modelId="{C1DFE243-D7D0-4870-BF93-214B7B461BFF}" type="presParOf" srcId="{A8544485-EAB4-4F72-89FD-1B8D777AF758}" destId="{C475DFCF-8235-4FF5-8484-D9902B06EA80}" srcOrd="2" destOrd="0" presId="urn:microsoft.com/office/officeart/2008/layout/LinedList"/>
    <dgm:cxn modelId="{DC656B36-6462-4B5F-A350-D17F90E29A63}" type="presParOf" srcId="{F3660512-3137-4739-9D6D-D1A2088D074B}" destId="{9741CC36-E81B-4D67-890E-5B95B91B8669}" srcOrd="2" destOrd="0" presId="urn:microsoft.com/office/officeart/2008/layout/LinedList"/>
    <dgm:cxn modelId="{9108495B-6F60-4CA9-B7AB-95EE5B15AE63}" type="presParOf" srcId="{F3660512-3137-4739-9D6D-D1A2088D074B}" destId="{6E4F10A5-04AE-4EA2-8422-8AF80689D0D5}" srcOrd="3" destOrd="0" presId="urn:microsoft.com/office/officeart/2008/layout/LinedList"/>
    <dgm:cxn modelId="{5CBCC699-CAB0-443F-BC33-5B035DBA1F4F}" type="presParOf" srcId="{F3660512-3137-4739-9D6D-D1A2088D074B}" destId="{AF264687-E63B-4B97-B13B-4724D7F2A8CE}" srcOrd="4" destOrd="0" presId="urn:microsoft.com/office/officeart/2008/layout/LinedList"/>
    <dgm:cxn modelId="{ACDCB946-B98D-4241-9207-C33680D77D63}" type="presParOf" srcId="{AF264687-E63B-4B97-B13B-4724D7F2A8CE}" destId="{4918FBAA-2966-4998-87F4-6B6106C6475F}" srcOrd="0" destOrd="0" presId="urn:microsoft.com/office/officeart/2008/layout/LinedList"/>
    <dgm:cxn modelId="{5B809E49-29C5-43C8-BBE4-84F1984E964D}" type="presParOf" srcId="{AF264687-E63B-4B97-B13B-4724D7F2A8CE}" destId="{9D524B12-F56E-4C7C-AD99-2E21B6708705}" srcOrd="1" destOrd="0" presId="urn:microsoft.com/office/officeart/2008/layout/LinedList"/>
    <dgm:cxn modelId="{96AA92F7-C231-43E5-B176-9E50B840B642}" type="presParOf" srcId="{AF264687-E63B-4B97-B13B-4724D7F2A8CE}" destId="{D7501D73-C4E9-4FD5-A15A-0DE7D20BE17C}" srcOrd="2" destOrd="0" presId="urn:microsoft.com/office/officeart/2008/layout/LinedList"/>
    <dgm:cxn modelId="{C73BC9A9-E924-44DA-B6EB-9887F74FF386}" type="presParOf" srcId="{F3660512-3137-4739-9D6D-D1A2088D074B}" destId="{F084A9EB-2564-42CF-BD03-A0F58003CDBE}" srcOrd="5" destOrd="0" presId="urn:microsoft.com/office/officeart/2008/layout/LinedList"/>
    <dgm:cxn modelId="{92135DAF-1FDC-4434-BDDE-6FF586142147}" type="presParOf" srcId="{F3660512-3137-4739-9D6D-D1A2088D074B}" destId="{3D5C4428-E235-4189-84A9-E48CFD7C9276}" srcOrd="6" destOrd="0" presId="urn:microsoft.com/office/officeart/2008/layout/LinedList"/>
    <dgm:cxn modelId="{F5EDE9A5-DA93-42E7-91D0-D3AC61775D62}" type="presParOf" srcId="{F3660512-3137-4739-9D6D-D1A2088D074B}" destId="{2DA7C6A3-453E-4B6E-9253-B7680548FEAB}" srcOrd="7" destOrd="0" presId="urn:microsoft.com/office/officeart/2008/layout/LinedList"/>
    <dgm:cxn modelId="{FD39F0AA-C406-4AE6-B0BB-37D99FB15C9C}" type="presParOf" srcId="{2DA7C6A3-453E-4B6E-9253-B7680548FEAB}" destId="{DF525FBE-34BA-4DBA-9F1C-21C722CA659C}" srcOrd="0" destOrd="0" presId="urn:microsoft.com/office/officeart/2008/layout/LinedList"/>
    <dgm:cxn modelId="{25A22628-F4AC-4EE1-87D0-4FAAD59BAE8D}" type="presParOf" srcId="{2DA7C6A3-453E-4B6E-9253-B7680548FEAB}" destId="{40CFFE53-8F5F-46E5-B7B1-3F9E24FA87FD}" srcOrd="1" destOrd="0" presId="urn:microsoft.com/office/officeart/2008/layout/LinedList"/>
    <dgm:cxn modelId="{981C8611-8BDB-4911-B32B-8A0BDA4B65A9}" type="presParOf" srcId="{2DA7C6A3-453E-4B6E-9253-B7680548FEAB}" destId="{98EB0A55-096D-40D0-A615-A7999458072F}" srcOrd="2" destOrd="0" presId="urn:microsoft.com/office/officeart/2008/layout/LinedList"/>
    <dgm:cxn modelId="{E3CD1BEC-890D-4D36-8B91-1241985AB47D}" type="presParOf" srcId="{F3660512-3137-4739-9D6D-D1A2088D074B}" destId="{EB0F6FCE-D314-4D96-A9F9-F337325A7876}" srcOrd="8" destOrd="0" presId="urn:microsoft.com/office/officeart/2008/layout/LinedList"/>
    <dgm:cxn modelId="{6A4EC186-14BC-4177-8CAF-3F5177D01C3B}" type="presParOf" srcId="{F3660512-3137-4739-9D6D-D1A2088D074B}" destId="{673B4872-DD11-4E58-9216-EA05F132FBD5}" srcOrd="9" destOrd="0" presId="urn:microsoft.com/office/officeart/2008/layout/LinedList"/>
    <dgm:cxn modelId="{941E4B63-5F45-47FC-8711-F0E21B2C4241}" type="presParOf" srcId="{F3660512-3137-4739-9D6D-D1A2088D074B}" destId="{7788357E-9827-4C5C-9D0C-7E5ECFAA7674}" srcOrd="10" destOrd="0" presId="urn:microsoft.com/office/officeart/2008/layout/LinedList"/>
    <dgm:cxn modelId="{4E9A49E4-EBDD-40AE-BDF0-F6CFB277DBD4}" type="presParOf" srcId="{7788357E-9827-4C5C-9D0C-7E5ECFAA7674}" destId="{25C7FE94-788D-4F8F-9F67-70CB829E7E41}" srcOrd="0" destOrd="0" presId="urn:microsoft.com/office/officeart/2008/layout/LinedList"/>
    <dgm:cxn modelId="{EA5BDDC8-0F04-4C23-B5B2-526FC3F89E51}" type="presParOf" srcId="{7788357E-9827-4C5C-9D0C-7E5ECFAA7674}" destId="{E770AF9B-3637-4799-BA67-18510C2EB367}" srcOrd="1" destOrd="0" presId="urn:microsoft.com/office/officeart/2008/layout/LinedList"/>
    <dgm:cxn modelId="{EFFB1DC7-4F8D-4263-8F13-B9784FBAAE76}" type="presParOf" srcId="{7788357E-9827-4C5C-9D0C-7E5ECFAA7674}" destId="{82A7D8F9-5AF0-441B-98B1-FE7C03C60090}" srcOrd="2" destOrd="0" presId="urn:microsoft.com/office/officeart/2008/layout/LinedList"/>
    <dgm:cxn modelId="{F14A521B-D921-40D3-9F58-B122C8BC2224}" type="presParOf" srcId="{F3660512-3137-4739-9D6D-D1A2088D074B}" destId="{44BD3691-6735-4619-950E-C0B78D1FA7BC}" srcOrd="11" destOrd="0" presId="urn:microsoft.com/office/officeart/2008/layout/LinedList"/>
    <dgm:cxn modelId="{D49867BD-FC00-47E9-A002-516CE7DDB551}" type="presParOf" srcId="{F3660512-3137-4739-9D6D-D1A2088D074B}" destId="{36683A7B-7171-4E05-A9E6-B636ADF97810}" srcOrd="12" destOrd="0" presId="urn:microsoft.com/office/officeart/2008/layout/LinedList"/>
    <dgm:cxn modelId="{641D0F88-7D5A-449B-8EBF-030FAF7E7780}" type="presParOf" srcId="{F3660512-3137-4739-9D6D-D1A2088D074B}" destId="{0CB00845-9159-4BD2-A8E8-0D0D1E243506}" srcOrd="13" destOrd="0" presId="urn:microsoft.com/office/officeart/2008/layout/LinedList"/>
    <dgm:cxn modelId="{AC1C26C6-15F6-4C8B-8D94-1CA22A97CC7E}" type="presParOf" srcId="{0CB00845-9159-4BD2-A8E8-0D0D1E243506}" destId="{0F6FA158-FAF5-4536-A304-147063A9FE35}" srcOrd="0" destOrd="0" presId="urn:microsoft.com/office/officeart/2008/layout/LinedList"/>
    <dgm:cxn modelId="{0B61064F-D605-4DD8-85E7-F5EE737112B1}" type="presParOf" srcId="{0CB00845-9159-4BD2-A8E8-0D0D1E243506}" destId="{2AAFE534-B4C4-4200-9354-7361A9F54494}" srcOrd="1" destOrd="0" presId="urn:microsoft.com/office/officeart/2008/layout/LinedList"/>
    <dgm:cxn modelId="{6E3D72C2-8A3A-4CBB-B593-C3B08FC067D8}" type="presParOf" srcId="{0CB00845-9159-4BD2-A8E8-0D0D1E243506}" destId="{B0B9CF0D-1A3E-4DD8-A61D-9FC16AD1DE64}" srcOrd="2" destOrd="0" presId="urn:microsoft.com/office/officeart/2008/layout/LinedList"/>
    <dgm:cxn modelId="{52BCD833-1736-45F1-B251-F53E2AAF9820}" type="presParOf" srcId="{F3660512-3137-4739-9D6D-D1A2088D074B}" destId="{1EE02A26-6261-403D-8430-E4ECEAA3D998}" srcOrd="14" destOrd="0" presId="urn:microsoft.com/office/officeart/2008/layout/LinedList"/>
    <dgm:cxn modelId="{A558552F-0B0B-48BD-A945-E90A91439AC5}" type="presParOf" srcId="{F3660512-3137-4739-9D6D-D1A2088D074B}" destId="{ADFAA64F-7BC3-4466-AB75-F611ADDE97F9}" srcOrd="15" destOrd="0" presId="urn:microsoft.com/office/officeart/2008/layout/LinedList"/>
    <dgm:cxn modelId="{8C0581FB-FAF6-414A-A2CB-27677EE2C506}" type="presParOf" srcId="{F3660512-3137-4739-9D6D-D1A2088D074B}" destId="{46385526-25AD-4CE2-BA5B-B4AB56AC3EA7}" srcOrd="16" destOrd="0" presId="urn:microsoft.com/office/officeart/2008/layout/LinedList"/>
    <dgm:cxn modelId="{CF7DD1F4-0D55-4475-9125-8A87DCBA7C01}" type="presParOf" srcId="{46385526-25AD-4CE2-BA5B-B4AB56AC3EA7}" destId="{333DEDAC-C23C-49AF-B5EB-04A3B9AD664A}" srcOrd="0" destOrd="0" presId="urn:microsoft.com/office/officeart/2008/layout/LinedList"/>
    <dgm:cxn modelId="{F0FAC5E3-BAAE-483A-AFF7-5552991C177E}" type="presParOf" srcId="{46385526-25AD-4CE2-BA5B-B4AB56AC3EA7}" destId="{C7ABF194-169E-40D8-9578-6D230E99CEBD}" srcOrd="1" destOrd="0" presId="urn:microsoft.com/office/officeart/2008/layout/LinedList"/>
    <dgm:cxn modelId="{C64908F1-0827-4EB4-BAFE-DECC4743D269}" type="presParOf" srcId="{46385526-25AD-4CE2-BA5B-B4AB56AC3EA7}" destId="{1FFFBB2D-2A2F-4E27-AE2B-A098021EDE9E}" srcOrd="2" destOrd="0" presId="urn:microsoft.com/office/officeart/2008/layout/LinedList"/>
    <dgm:cxn modelId="{6DE65E63-211D-4681-9C5D-0902D5009DD1}" type="presParOf" srcId="{F3660512-3137-4739-9D6D-D1A2088D074B}" destId="{C8CCE75B-7EA2-4585-8D2F-AD67FD19C7B8}" srcOrd="17" destOrd="0" presId="urn:microsoft.com/office/officeart/2008/layout/LinedList"/>
    <dgm:cxn modelId="{5F00D083-B578-41E8-9D9C-89CE288D281D}" type="presParOf" srcId="{F3660512-3137-4739-9D6D-D1A2088D074B}" destId="{DE82B169-7867-4D41-834E-FD6957996E6E}" srcOrd="18" destOrd="0" presId="urn:microsoft.com/office/officeart/2008/layout/LinedList"/>
    <dgm:cxn modelId="{EC514846-C183-4295-973C-91BF6595EDB6}" type="presParOf" srcId="{F3660512-3137-4739-9D6D-D1A2088D074B}" destId="{FCF4A7F5-080F-42AE-A53D-8C171F005E86}" srcOrd="19" destOrd="0" presId="urn:microsoft.com/office/officeart/2008/layout/LinedList"/>
    <dgm:cxn modelId="{532C24FB-9E3E-4B62-9B0D-997BEDDCEAD8}" type="presParOf" srcId="{FCF4A7F5-080F-42AE-A53D-8C171F005E86}" destId="{6A54DC0A-1913-48CF-B93F-A217BBA4CC7E}" srcOrd="0" destOrd="0" presId="urn:microsoft.com/office/officeart/2008/layout/LinedList"/>
    <dgm:cxn modelId="{7A5AC5F4-F8D7-4912-84DE-68E7F4F43536}" type="presParOf" srcId="{FCF4A7F5-080F-42AE-A53D-8C171F005E86}" destId="{5E5D9EBD-0731-4D68-87CA-C9CC439E7A47}" srcOrd="1" destOrd="0" presId="urn:microsoft.com/office/officeart/2008/layout/LinedList"/>
    <dgm:cxn modelId="{E690D408-6211-4FBC-A156-90F223E15F05}" type="presParOf" srcId="{FCF4A7F5-080F-42AE-A53D-8C171F005E86}" destId="{25DAF5D2-9F11-4125-8F45-930C82438496}" srcOrd="2" destOrd="0" presId="urn:microsoft.com/office/officeart/2008/layout/LinedList"/>
    <dgm:cxn modelId="{92769639-84AF-45E4-AAB9-413B2EC6A68A}" type="presParOf" srcId="{F3660512-3137-4739-9D6D-D1A2088D074B}" destId="{8B71FC37-61DB-4710-BA59-0428C97C53A7}" srcOrd="20" destOrd="0" presId="urn:microsoft.com/office/officeart/2008/layout/LinedList"/>
    <dgm:cxn modelId="{D3C22086-83D9-449D-9583-8D9630C45DA7}" type="presParOf" srcId="{F3660512-3137-4739-9D6D-D1A2088D074B}" destId="{3AD5E014-7DBB-4BA9-A128-F1F2BF2AE5C5}" srcOrd="2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10344B-C204-4BED-9146-35B1A172AD2A}" type="doc">
      <dgm:prSet loTypeId="urn:microsoft.com/office/officeart/2005/8/layout/pList2" loCatId="list" qsTypeId="urn:microsoft.com/office/officeart/2005/8/quickstyle/simple1" qsCatId="simple" csTypeId="urn:microsoft.com/office/officeart/2005/8/colors/accent0_2" csCatId="mainScheme" phldr="1"/>
      <dgm:spPr/>
    </dgm:pt>
    <dgm:pt modelId="{D6133EFB-19D5-403C-919B-4C7951123D38}">
      <dgm:prSet phldrT="[Texto]"/>
      <dgm:spPr/>
      <dgm:t>
        <a:bodyPr/>
        <a:lstStyle/>
        <a:p>
          <a:pPr algn="ctr"/>
          <a:endParaRPr lang="es-MX" dirty="0"/>
        </a:p>
        <a:p>
          <a:pPr algn="ctr"/>
          <a:r>
            <a:rPr lang="es-MX" dirty="0"/>
            <a:t>Sistemas actuales</a:t>
          </a:r>
          <a:endParaRPr lang="es-EC" dirty="0"/>
        </a:p>
      </dgm:t>
    </dgm:pt>
    <dgm:pt modelId="{49241DFF-7E03-4F9E-A828-78E712E9B4D1}" type="parTrans" cxnId="{40314D8F-D694-402E-9008-C66D6DC4FF94}">
      <dgm:prSet/>
      <dgm:spPr/>
      <dgm:t>
        <a:bodyPr/>
        <a:lstStyle/>
        <a:p>
          <a:endParaRPr lang="es-EC"/>
        </a:p>
      </dgm:t>
    </dgm:pt>
    <dgm:pt modelId="{A6D52097-FCA6-4277-B4C5-4C7DE2267C09}" type="sibTrans" cxnId="{40314D8F-D694-402E-9008-C66D6DC4FF94}">
      <dgm:prSet/>
      <dgm:spPr/>
      <dgm:t>
        <a:bodyPr/>
        <a:lstStyle/>
        <a:p>
          <a:endParaRPr lang="es-EC"/>
        </a:p>
      </dgm:t>
    </dgm:pt>
    <dgm:pt modelId="{3895196C-5AE2-4E23-8753-BCA2D8796309}">
      <dgm:prSet phldrT="[Texto]"/>
      <dgm:spPr/>
      <dgm:t>
        <a:bodyPr/>
        <a:lstStyle/>
        <a:p>
          <a:endParaRPr lang="es-MX" dirty="0"/>
        </a:p>
        <a:p>
          <a:r>
            <a:rPr lang="es-MX" dirty="0"/>
            <a:t>Sistema web</a:t>
          </a:r>
          <a:endParaRPr lang="es-EC" dirty="0"/>
        </a:p>
      </dgm:t>
    </dgm:pt>
    <dgm:pt modelId="{3CC74984-1C27-4F2A-B769-12CA34FBDA7B}" type="parTrans" cxnId="{F24A9961-942E-4083-9611-DDC6B2948048}">
      <dgm:prSet/>
      <dgm:spPr/>
      <dgm:t>
        <a:bodyPr/>
        <a:lstStyle/>
        <a:p>
          <a:endParaRPr lang="es-EC"/>
        </a:p>
      </dgm:t>
    </dgm:pt>
    <dgm:pt modelId="{D7F5737F-EF0B-429F-8DB2-10A1FFD755E2}" type="sibTrans" cxnId="{F24A9961-942E-4083-9611-DDC6B2948048}">
      <dgm:prSet/>
      <dgm:spPr/>
      <dgm:t>
        <a:bodyPr/>
        <a:lstStyle/>
        <a:p>
          <a:endParaRPr lang="es-EC"/>
        </a:p>
      </dgm:t>
    </dgm:pt>
    <dgm:pt modelId="{9E081D6A-8D03-4A26-9AE6-933A0676508D}">
      <dgm:prSet phldrT="[Texto]"/>
      <dgm:spPr/>
      <dgm:t>
        <a:bodyPr/>
        <a:lstStyle/>
        <a:p>
          <a:endParaRPr lang="es-MX" dirty="0"/>
        </a:p>
        <a:p>
          <a:r>
            <a:rPr lang="es-MX" dirty="0"/>
            <a:t>Aplicación móvil</a:t>
          </a:r>
          <a:endParaRPr lang="es-EC" dirty="0"/>
        </a:p>
      </dgm:t>
    </dgm:pt>
    <dgm:pt modelId="{91CF508A-E278-4F26-9FC9-6145DEFF1746}" type="parTrans" cxnId="{539BDB0E-8A0B-4F6E-9A4C-3F9584215E39}">
      <dgm:prSet/>
      <dgm:spPr/>
      <dgm:t>
        <a:bodyPr/>
        <a:lstStyle/>
        <a:p>
          <a:endParaRPr lang="es-EC"/>
        </a:p>
      </dgm:t>
    </dgm:pt>
    <dgm:pt modelId="{7FEB2D8F-8DAD-42F5-87A2-826BFFBB59F4}" type="sibTrans" cxnId="{539BDB0E-8A0B-4F6E-9A4C-3F9584215E39}">
      <dgm:prSet/>
      <dgm:spPr/>
      <dgm:t>
        <a:bodyPr/>
        <a:lstStyle/>
        <a:p>
          <a:endParaRPr lang="es-EC"/>
        </a:p>
      </dgm:t>
    </dgm:pt>
    <dgm:pt modelId="{3DB4C4AA-707F-4D50-A4E2-3DE5722E8677}">
      <dgm:prSet/>
      <dgm:spPr/>
      <dgm:t>
        <a:bodyPr/>
        <a:lstStyle/>
        <a:p>
          <a:endParaRPr lang="es-MX" dirty="0"/>
        </a:p>
        <a:p>
          <a:r>
            <a:rPr lang="es-MX" dirty="0"/>
            <a:t>Seguridad</a:t>
          </a:r>
          <a:endParaRPr lang="es-EC" dirty="0"/>
        </a:p>
      </dgm:t>
    </dgm:pt>
    <dgm:pt modelId="{35B12A89-7168-4DBB-A7F9-8AE9FF6E7F21}" type="parTrans" cxnId="{3C0CEE2A-C17B-4EFF-9A4D-700938ABF9D8}">
      <dgm:prSet/>
      <dgm:spPr/>
      <dgm:t>
        <a:bodyPr/>
        <a:lstStyle/>
        <a:p>
          <a:endParaRPr lang="es-EC"/>
        </a:p>
      </dgm:t>
    </dgm:pt>
    <dgm:pt modelId="{6B4653A3-410D-4A76-A0C9-0A011CFE33FB}" type="sibTrans" cxnId="{3C0CEE2A-C17B-4EFF-9A4D-700938ABF9D8}">
      <dgm:prSet/>
      <dgm:spPr/>
      <dgm:t>
        <a:bodyPr/>
        <a:lstStyle/>
        <a:p>
          <a:endParaRPr lang="es-EC"/>
        </a:p>
      </dgm:t>
    </dgm:pt>
    <dgm:pt modelId="{EA44B0F1-A501-4CB8-AA3E-C7E0EBEEF894}" type="pres">
      <dgm:prSet presAssocID="{E410344B-C204-4BED-9146-35B1A172AD2A}" presName="Name0" presStyleCnt="0">
        <dgm:presLayoutVars>
          <dgm:dir/>
          <dgm:resizeHandles val="exact"/>
        </dgm:presLayoutVars>
      </dgm:prSet>
      <dgm:spPr/>
    </dgm:pt>
    <dgm:pt modelId="{9471E144-1A85-421A-8F73-4B46C09E4C9C}" type="pres">
      <dgm:prSet presAssocID="{E410344B-C204-4BED-9146-35B1A172AD2A}" presName="bkgdShp" presStyleLbl="alignAccFollowNode1" presStyleIdx="0" presStyleCnt="1"/>
      <dgm:spPr/>
    </dgm:pt>
    <dgm:pt modelId="{A836E8AD-EA82-4546-A19A-CD6A55BA29B5}" type="pres">
      <dgm:prSet presAssocID="{E410344B-C204-4BED-9146-35B1A172AD2A}" presName="linComp" presStyleCnt="0"/>
      <dgm:spPr/>
    </dgm:pt>
    <dgm:pt modelId="{F17D8F40-AF4E-4486-9B89-38F4D3074A20}" type="pres">
      <dgm:prSet presAssocID="{D6133EFB-19D5-403C-919B-4C7951123D38}" presName="compNode" presStyleCnt="0"/>
      <dgm:spPr/>
    </dgm:pt>
    <dgm:pt modelId="{87B3901C-C494-4C3D-AF69-9B1BB280E675}" type="pres">
      <dgm:prSet presAssocID="{D6133EFB-19D5-403C-919B-4C7951123D38}" presName="node" presStyleLbl="node1" presStyleIdx="0" presStyleCnt="4">
        <dgm:presLayoutVars>
          <dgm:bulletEnabled val="1"/>
        </dgm:presLayoutVars>
      </dgm:prSet>
      <dgm:spPr/>
    </dgm:pt>
    <dgm:pt modelId="{C115A56B-431B-4E2E-A59D-451FE19513CB}" type="pres">
      <dgm:prSet presAssocID="{D6133EFB-19D5-403C-919B-4C7951123D38}" presName="invisiNode" presStyleLbl="node1" presStyleIdx="0" presStyleCnt="4"/>
      <dgm:spPr/>
    </dgm:pt>
    <dgm:pt modelId="{E77590CD-64AF-4AE3-82A3-DF369A09BF2E}" type="pres">
      <dgm:prSet presAssocID="{D6133EFB-19D5-403C-919B-4C7951123D38}" presName="imagNode" presStyleLbl="fgImgPlace1" presStyleIdx="0" presStyleCnt="4"/>
      <dgm:spPr>
        <a:blipFill>
          <a:blip xmlns:r="http://schemas.openxmlformats.org/officeDocument/2006/relationships" r:embed="rId1"/>
          <a:srcRect/>
          <a:stretch>
            <a:fillRect l="-22000" r="-22000"/>
          </a:stretch>
        </a:blipFill>
      </dgm:spPr>
    </dgm:pt>
    <dgm:pt modelId="{957AA690-2BA9-4333-824B-DDE04AFEB0F9}" type="pres">
      <dgm:prSet presAssocID="{A6D52097-FCA6-4277-B4C5-4C7DE2267C09}" presName="sibTrans" presStyleLbl="sibTrans2D1" presStyleIdx="0" presStyleCnt="0"/>
      <dgm:spPr/>
    </dgm:pt>
    <dgm:pt modelId="{954AE74E-DB30-42F0-A9A7-EF6D7C634724}" type="pres">
      <dgm:prSet presAssocID="{3895196C-5AE2-4E23-8753-BCA2D8796309}" presName="compNode" presStyleCnt="0"/>
      <dgm:spPr/>
    </dgm:pt>
    <dgm:pt modelId="{33E481D7-89AA-4054-8052-6F77703FF466}" type="pres">
      <dgm:prSet presAssocID="{3895196C-5AE2-4E23-8753-BCA2D8796309}" presName="node" presStyleLbl="node1" presStyleIdx="1" presStyleCnt="4">
        <dgm:presLayoutVars>
          <dgm:bulletEnabled val="1"/>
        </dgm:presLayoutVars>
      </dgm:prSet>
      <dgm:spPr/>
    </dgm:pt>
    <dgm:pt modelId="{0ECD8812-E18D-4F64-A7C2-EAAC88F3DC0C}" type="pres">
      <dgm:prSet presAssocID="{3895196C-5AE2-4E23-8753-BCA2D8796309}" presName="invisiNode" presStyleLbl="node1" presStyleIdx="1" presStyleCnt="4"/>
      <dgm:spPr/>
    </dgm:pt>
    <dgm:pt modelId="{DF13AFCA-B647-4758-A1DE-71C138CA8CCD}" type="pres">
      <dgm:prSet presAssocID="{3895196C-5AE2-4E23-8753-BCA2D8796309}" presName="imagNode"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2000" b="-12000"/>
          </a:stretch>
        </a:blipFill>
      </dgm:spPr>
    </dgm:pt>
    <dgm:pt modelId="{90518830-E431-49EE-8ACF-F976F8174DA5}" type="pres">
      <dgm:prSet presAssocID="{D7F5737F-EF0B-429F-8DB2-10A1FFD755E2}" presName="sibTrans" presStyleLbl="sibTrans2D1" presStyleIdx="0" presStyleCnt="0"/>
      <dgm:spPr/>
    </dgm:pt>
    <dgm:pt modelId="{3D42C2E8-F7E7-410C-9F4C-6DC4419A94C0}" type="pres">
      <dgm:prSet presAssocID="{9E081D6A-8D03-4A26-9AE6-933A0676508D}" presName="compNode" presStyleCnt="0"/>
      <dgm:spPr/>
    </dgm:pt>
    <dgm:pt modelId="{7F4AC504-8B1F-49B2-9831-9378C5F0B583}" type="pres">
      <dgm:prSet presAssocID="{9E081D6A-8D03-4A26-9AE6-933A0676508D}" presName="node" presStyleLbl="node1" presStyleIdx="2" presStyleCnt="4">
        <dgm:presLayoutVars>
          <dgm:bulletEnabled val="1"/>
        </dgm:presLayoutVars>
      </dgm:prSet>
      <dgm:spPr/>
    </dgm:pt>
    <dgm:pt modelId="{451F2C6D-20E0-4D98-ADDC-941C259F1C98}" type="pres">
      <dgm:prSet presAssocID="{9E081D6A-8D03-4A26-9AE6-933A0676508D}" presName="invisiNode" presStyleLbl="node1" presStyleIdx="2" presStyleCnt="4"/>
      <dgm:spPr/>
    </dgm:pt>
    <dgm:pt modelId="{066C03F5-D1CE-4698-8D7F-D28B00863BDD}" type="pres">
      <dgm:prSet presAssocID="{9E081D6A-8D03-4A26-9AE6-933A0676508D}" presName="imagNod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2000" b="-12000"/>
          </a:stretch>
        </a:blipFill>
      </dgm:spPr>
    </dgm:pt>
    <dgm:pt modelId="{B65CA161-BD7F-4699-BD2A-A9D39C370BDB}" type="pres">
      <dgm:prSet presAssocID="{7FEB2D8F-8DAD-42F5-87A2-826BFFBB59F4}" presName="sibTrans" presStyleLbl="sibTrans2D1" presStyleIdx="0" presStyleCnt="0"/>
      <dgm:spPr/>
    </dgm:pt>
    <dgm:pt modelId="{C833FDCD-BC06-41E6-B8CB-8E3B816E16A5}" type="pres">
      <dgm:prSet presAssocID="{3DB4C4AA-707F-4D50-A4E2-3DE5722E8677}" presName="compNode" presStyleCnt="0"/>
      <dgm:spPr/>
    </dgm:pt>
    <dgm:pt modelId="{DB52A41E-BBE6-4AE0-9BEF-91065FD3D9ED}" type="pres">
      <dgm:prSet presAssocID="{3DB4C4AA-707F-4D50-A4E2-3DE5722E8677}" presName="node" presStyleLbl="node1" presStyleIdx="3" presStyleCnt="4">
        <dgm:presLayoutVars>
          <dgm:bulletEnabled val="1"/>
        </dgm:presLayoutVars>
      </dgm:prSet>
      <dgm:spPr/>
    </dgm:pt>
    <dgm:pt modelId="{D229DC17-CA6C-406C-94D0-A40642350F03}" type="pres">
      <dgm:prSet presAssocID="{3DB4C4AA-707F-4D50-A4E2-3DE5722E8677}" presName="invisiNode" presStyleLbl="node1" presStyleIdx="3" presStyleCnt="4"/>
      <dgm:spPr/>
    </dgm:pt>
    <dgm:pt modelId="{1EB2F2CC-E1CE-426B-8E3F-16772892F52B}" type="pres">
      <dgm:prSet presAssocID="{3DB4C4AA-707F-4D50-A4E2-3DE5722E8677}" presName="imagNode" presStyleLbl="fgImgPlace1" presStyleIdx="3" presStyleCnt="4"/>
      <dgm:spPr>
        <a:blipFill>
          <a:blip xmlns:r="http://schemas.openxmlformats.org/officeDocument/2006/relationships" r:embed="rId4"/>
          <a:srcRect/>
          <a:stretch>
            <a:fillRect l="-17000" r="-17000"/>
          </a:stretch>
        </a:blipFill>
      </dgm:spPr>
    </dgm:pt>
  </dgm:ptLst>
  <dgm:cxnLst>
    <dgm:cxn modelId="{539BDB0E-8A0B-4F6E-9A4C-3F9584215E39}" srcId="{E410344B-C204-4BED-9146-35B1A172AD2A}" destId="{9E081D6A-8D03-4A26-9AE6-933A0676508D}" srcOrd="2" destOrd="0" parTransId="{91CF508A-E278-4F26-9FC9-6145DEFF1746}" sibTransId="{7FEB2D8F-8DAD-42F5-87A2-826BFFBB59F4}"/>
    <dgm:cxn modelId="{7013A62A-7CCB-40BB-B5CC-F796DF8B6325}" type="presOf" srcId="{A6D52097-FCA6-4277-B4C5-4C7DE2267C09}" destId="{957AA690-2BA9-4333-824B-DDE04AFEB0F9}" srcOrd="0" destOrd="0" presId="urn:microsoft.com/office/officeart/2005/8/layout/pList2"/>
    <dgm:cxn modelId="{3C0CEE2A-C17B-4EFF-9A4D-700938ABF9D8}" srcId="{E410344B-C204-4BED-9146-35B1A172AD2A}" destId="{3DB4C4AA-707F-4D50-A4E2-3DE5722E8677}" srcOrd="3" destOrd="0" parTransId="{35B12A89-7168-4DBB-A7F9-8AE9FF6E7F21}" sibTransId="{6B4653A3-410D-4A76-A0C9-0A011CFE33FB}"/>
    <dgm:cxn modelId="{F24A9961-942E-4083-9611-DDC6B2948048}" srcId="{E410344B-C204-4BED-9146-35B1A172AD2A}" destId="{3895196C-5AE2-4E23-8753-BCA2D8796309}" srcOrd="1" destOrd="0" parTransId="{3CC74984-1C27-4F2A-B769-12CA34FBDA7B}" sibTransId="{D7F5737F-EF0B-429F-8DB2-10A1FFD755E2}"/>
    <dgm:cxn modelId="{A5D01366-78EC-497C-8C68-96D53AB0CB1C}" type="presOf" srcId="{E410344B-C204-4BED-9146-35B1A172AD2A}" destId="{EA44B0F1-A501-4CB8-AA3E-C7E0EBEEF894}" srcOrd="0" destOrd="0" presId="urn:microsoft.com/office/officeart/2005/8/layout/pList2"/>
    <dgm:cxn modelId="{91A7DC4C-63C9-4C20-9E88-68478EE8E7FD}" type="presOf" srcId="{3DB4C4AA-707F-4D50-A4E2-3DE5722E8677}" destId="{DB52A41E-BBE6-4AE0-9BEF-91065FD3D9ED}" srcOrd="0" destOrd="0" presId="urn:microsoft.com/office/officeart/2005/8/layout/pList2"/>
    <dgm:cxn modelId="{40314D8F-D694-402E-9008-C66D6DC4FF94}" srcId="{E410344B-C204-4BED-9146-35B1A172AD2A}" destId="{D6133EFB-19D5-403C-919B-4C7951123D38}" srcOrd="0" destOrd="0" parTransId="{49241DFF-7E03-4F9E-A828-78E712E9B4D1}" sibTransId="{A6D52097-FCA6-4277-B4C5-4C7DE2267C09}"/>
    <dgm:cxn modelId="{3B14A0A1-9743-4AA1-98B0-16CC24F7FE28}" type="presOf" srcId="{9E081D6A-8D03-4A26-9AE6-933A0676508D}" destId="{7F4AC504-8B1F-49B2-9831-9378C5F0B583}" srcOrd="0" destOrd="0" presId="urn:microsoft.com/office/officeart/2005/8/layout/pList2"/>
    <dgm:cxn modelId="{E44E6CA5-3E41-40FE-A203-8EBEFD081E1B}" type="presOf" srcId="{7FEB2D8F-8DAD-42F5-87A2-826BFFBB59F4}" destId="{B65CA161-BD7F-4699-BD2A-A9D39C370BDB}" srcOrd="0" destOrd="0" presId="urn:microsoft.com/office/officeart/2005/8/layout/pList2"/>
    <dgm:cxn modelId="{B4CF74CD-B995-4B07-9954-628937B2EBD4}" type="presOf" srcId="{D7F5737F-EF0B-429F-8DB2-10A1FFD755E2}" destId="{90518830-E431-49EE-8ACF-F976F8174DA5}" srcOrd="0" destOrd="0" presId="urn:microsoft.com/office/officeart/2005/8/layout/pList2"/>
    <dgm:cxn modelId="{873096D1-930A-462A-985B-8EE11F8E16AB}" type="presOf" srcId="{D6133EFB-19D5-403C-919B-4C7951123D38}" destId="{87B3901C-C494-4C3D-AF69-9B1BB280E675}" srcOrd="0" destOrd="0" presId="urn:microsoft.com/office/officeart/2005/8/layout/pList2"/>
    <dgm:cxn modelId="{F1C971EA-7BF8-4782-8A66-C566B0783E0F}" type="presOf" srcId="{3895196C-5AE2-4E23-8753-BCA2D8796309}" destId="{33E481D7-89AA-4054-8052-6F77703FF466}" srcOrd="0" destOrd="0" presId="urn:microsoft.com/office/officeart/2005/8/layout/pList2"/>
    <dgm:cxn modelId="{8B199BF6-D57A-41E6-95DB-C8D3F829658E}" type="presParOf" srcId="{EA44B0F1-A501-4CB8-AA3E-C7E0EBEEF894}" destId="{9471E144-1A85-421A-8F73-4B46C09E4C9C}" srcOrd="0" destOrd="0" presId="urn:microsoft.com/office/officeart/2005/8/layout/pList2"/>
    <dgm:cxn modelId="{3EFE588F-7BE4-4DDA-A59F-97A69EF20353}" type="presParOf" srcId="{EA44B0F1-A501-4CB8-AA3E-C7E0EBEEF894}" destId="{A836E8AD-EA82-4546-A19A-CD6A55BA29B5}" srcOrd="1" destOrd="0" presId="urn:microsoft.com/office/officeart/2005/8/layout/pList2"/>
    <dgm:cxn modelId="{E9259732-36D3-49FD-9513-95CEE96A918D}" type="presParOf" srcId="{A836E8AD-EA82-4546-A19A-CD6A55BA29B5}" destId="{F17D8F40-AF4E-4486-9B89-38F4D3074A20}" srcOrd="0" destOrd="0" presId="urn:microsoft.com/office/officeart/2005/8/layout/pList2"/>
    <dgm:cxn modelId="{FCAC49BA-054E-40E9-AB8D-0D19C6F2E1ED}" type="presParOf" srcId="{F17D8F40-AF4E-4486-9B89-38F4D3074A20}" destId="{87B3901C-C494-4C3D-AF69-9B1BB280E675}" srcOrd="0" destOrd="0" presId="urn:microsoft.com/office/officeart/2005/8/layout/pList2"/>
    <dgm:cxn modelId="{340FEEC8-F60C-47F1-BFA8-8D60A1D39154}" type="presParOf" srcId="{F17D8F40-AF4E-4486-9B89-38F4D3074A20}" destId="{C115A56B-431B-4E2E-A59D-451FE19513CB}" srcOrd="1" destOrd="0" presId="urn:microsoft.com/office/officeart/2005/8/layout/pList2"/>
    <dgm:cxn modelId="{7EF31CA7-E67A-460F-BCE7-9D8674D40A4A}" type="presParOf" srcId="{F17D8F40-AF4E-4486-9B89-38F4D3074A20}" destId="{E77590CD-64AF-4AE3-82A3-DF369A09BF2E}" srcOrd="2" destOrd="0" presId="urn:microsoft.com/office/officeart/2005/8/layout/pList2"/>
    <dgm:cxn modelId="{CB6B09A7-9727-4E9A-9134-E13FBC00274A}" type="presParOf" srcId="{A836E8AD-EA82-4546-A19A-CD6A55BA29B5}" destId="{957AA690-2BA9-4333-824B-DDE04AFEB0F9}" srcOrd="1" destOrd="0" presId="urn:microsoft.com/office/officeart/2005/8/layout/pList2"/>
    <dgm:cxn modelId="{86D4CBE9-A02F-49C2-9AD1-7C43A0C447BB}" type="presParOf" srcId="{A836E8AD-EA82-4546-A19A-CD6A55BA29B5}" destId="{954AE74E-DB30-42F0-A9A7-EF6D7C634724}" srcOrd="2" destOrd="0" presId="urn:microsoft.com/office/officeart/2005/8/layout/pList2"/>
    <dgm:cxn modelId="{CD523E85-4515-4C1D-B2B6-AEA5000A543B}" type="presParOf" srcId="{954AE74E-DB30-42F0-A9A7-EF6D7C634724}" destId="{33E481D7-89AA-4054-8052-6F77703FF466}" srcOrd="0" destOrd="0" presId="urn:microsoft.com/office/officeart/2005/8/layout/pList2"/>
    <dgm:cxn modelId="{CEE3043F-39CC-4918-B812-B41EE0697A31}" type="presParOf" srcId="{954AE74E-DB30-42F0-A9A7-EF6D7C634724}" destId="{0ECD8812-E18D-4F64-A7C2-EAAC88F3DC0C}" srcOrd="1" destOrd="0" presId="urn:microsoft.com/office/officeart/2005/8/layout/pList2"/>
    <dgm:cxn modelId="{6B755556-5385-4062-BD77-D61D50AB3AFF}" type="presParOf" srcId="{954AE74E-DB30-42F0-A9A7-EF6D7C634724}" destId="{DF13AFCA-B647-4758-A1DE-71C138CA8CCD}" srcOrd="2" destOrd="0" presId="urn:microsoft.com/office/officeart/2005/8/layout/pList2"/>
    <dgm:cxn modelId="{ED676D44-80AC-46FC-B2DF-5D0473B7799F}" type="presParOf" srcId="{A836E8AD-EA82-4546-A19A-CD6A55BA29B5}" destId="{90518830-E431-49EE-8ACF-F976F8174DA5}" srcOrd="3" destOrd="0" presId="urn:microsoft.com/office/officeart/2005/8/layout/pList2"/>
    <dgm:cxn modelId="{38C31B61-CFAE-4723-8E97-6E5AFE0EF911}" type="presParOf" srcId="{A836E8AD-EA82-4546-A19A-CD6A55BA29B5}" destId="{3D42C2E8-F7E7-410C-9F4C-6DC4419A94C0}" srcOrd="4" destOrd="0" presId="urn:microsoft.com/office/officeart/2005/8/layout/pList2"/>
    <dgm:cxn modelId="{F9DC5F78-F9D3-49B5-95B4-1ABD7C4EDA52}" type="presParOf" srcId="{3D42C2E8-F7E7-410C-9F4C-6DC4419A94C0}" destId="{7F4AC504-8B1F-49B2-9831-9378C5F0B583}" srcOrd="0" destOrd="0" presId="urn:microsoft.com/office/officeart/2005/8/layout/pList2"/>
    <dgm:cxn modelId="{1B721FFB-539E-4A0E-826D-56F444C356D0}" type="presParOf" srcId="{3D42C2E8-F7E7-410C-9F4C-6DC4419A94C0}" destId="{451F2C6D-20E0-4D98-ADDC-941C259F1C98}" srcOrd="1" destOrd="0" presId="urn:microsoft.com/office/officeart/2005/8/layout/pList2"/>
    <dgm:cxn modelId="{BA2E80A0-ECC6-4354-AEED-D0A7CFB6AC3E}" type="presParOf" srcId="{3D42C2E8-F7E7-410C-9F4C-6DC4419A94C0}" destId="{066C03F5-D1CE-4698-8D7F-D28B00863BDD}" srcOrd="2" destOrd="0" presId="urn:microsoft.com/office/officeart/2005/8/layout/pList2"/>
    <dgm:cxn modelId="{695697AE-A071-4558-AC70-F019122F9CD7}" type="presParOf" srcId="{A836E8AD-EA82-4546-A19A-CD6A55BA29B5}" destId="{B65CA161-BD7F-4699-BD2A-A9D39C370BDB}" srcOrd="5" destOrd="0" presId="urn:microsoft.com/office/officeart/2005/8/layout/pList2"/>
    <dgm:cxn modelId="{AF13EB42-8C2C-454E-8AE4-F4773909BCCD}" type="presParOf" srcId="{A836E8AD-EA82-4546-A19A-CD6A55BA29B5}" destId="{C833FDCD-BC06-41E6-B8CB-8E3B816E16A5}" srcOrd="6" destOrd="0" presId="urn:microsoft.com/office/officeart/2005/8/layout/pList2"/>
    <dgm:cxn modelId="{78F43DA6-A406-4E34-A3B6-5754C37CB4D1}" type="presParOf" srcId="{C833FDCD-BC06-41E6-B8CB-8E3B816E16A5}" destId="{DB52A41E-BBE6-4AE0-9BEF-91065FD3D9ED}" srcOrd="0" destOrd="0" presId="urn:microsoft.com/office/officeart/2005/8/layout/pList2"/>
    <dgm:cxn modelId="{16D66B4D-555D-4D4D-BC0C-FE9CDD23ED09}" type="presParOf" srcId="{C833FDCD-BC06-41E6-B8CB-8E3B816E16A5}" destId="{D229DC17-CA6C-406C-94D0-A40642350F03}" srcOrd="1" destOrd="0" presId="urn:microsoft.com/office/officeart/2005/8/layout/pList2"/>
    <dgm:cxn modelId="{080A84F9-DCB6-46E2-B67E-D30AA21963C5}" type="presParOf" srcId="{C833FDCD-BC06-41E6-B8CB-8E3B816E16A5}" destId="{1EB2F2CC-E1CE-426B-8E3F-16772892F52B}"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10344B-C204-4BED-9146-35B1A172AD2A}" type="doc">
      <dgm:prSet loTypeId="urn:microsoft.com/office/officeart/2005/8/layout/pList2" loCatId="list" qsTypeId="urn:microsoft.com/office/officeart/2005/8/quickstyle/simple1" qsCatId="simple" csTypeId="urn:microsoft.com/office/officeart/2005/8/colors/accent0_2" csCatId="mainScheme" phldr="1"/>
      <dgm:spPr/>
    </dgm:pt>
    <dgm:pt modelId="{D6133EFB-19D5-403C-919B-4C7951123D38}">
      <dgm:prSet phldrT="[Texto]"/>
      <dgm:spPr/>
      <dgm:t>
        <a:bodyPr/>
        <a:lstStyle/>
        <a:p>
          <a:pPr algn="ctr"/>
          <a:endParaRPr lang="es-MX" dirty="0"/>
        </a:p>
        <a:p>
          <a:pPr algn="ctr"/>
          <a:r>
            <a:rPr lang="es-MX" dirty="0"/>
            <a:t>Control de inventarios </a:t>
          </a:r>
          <a:endParaRPr lang="es-EC" dirty="0"/>
        </a:p>
      </dgm:t>
    </dgm:pt>
    <dgm:pt modelId="{49241DFF-7E03-4F9E-A828-78E712E9B4D1}" type="parTrans" cxnId="{40314D8F-D694-402E-9008-C66D6DC4FF94}">
      <dgm:prSet/>
      <dgm:spPr/>
      <dgm:t>
        <a:bodyPr/>
        <a:lstStyle/>
        <a:p>
          <a:endParaRPr lang="es-EC"/>
        </a:p>
      </dgm:t>
    </dgm:pt>
    <dgm:pt modelId="{A6D52097-FCA6-4277-B4C5-4C7DE2267C09}" type="sibTrans" cxnId="{40314D8F-D694-402E-9008-C66D6DC4FF94}">
      <dgm:prSet/>
      <dgm:spPr/>
      <dgm:t>
        <a:bodyPr/>
        <a:lstStyle/>
        <a:p>
          <a:endParaRPr lang="es-EC"/>
        </a:p>
      </dgm:t>
    </dgm:pt>
    <dgm:pt modelId="{3895196C-5AE2-4E23-8753-BCA2D8796309}">
      <dgm:prSet phldrT="[Texto]"/>
      <dgm:spPr/>
      <dgm:t>
        <a:bodyPr/>
        <a:lstStyle/>
        <a:p>
          <a:endParaRPr lang="es-MX" dirty="0"/>
        </a:p>
        <a:p>
          <a:r>
            <a:rPr lang="es-MX" dirty="0"/>
            <a:t>Base de datos de Oracle</a:t>
          </a:r>
          <a:endParaRPr lang="es-EC" dirty="0"/>
        </a:p>
      </dgm:t>
    </dgm:pt>
    <dgm:pt modelId="{3CC74984-1C27-4F2A-B769-12CA34FBDA7B}" type="parTrans" cxnId="{F24A9961-942E-4083-9611-DDC6B2948048}">
      <dgm:prSet/>
      <dgm:spPr/>
      <dgm:t>
        <a:bodyPr/>
        <a:lstStyle/>
        <a:p>
          <a:endParaRPr lang="es-EC"/>
        </a:p>
      </dgm:t>
    </dgm:pt>
    <dgm:pt modelId="{D7F5737F-EF0B-429F-8DB2-10A1FFD755E2}" type="sibTrans" cxnId="{F24A9961-942E-4083-9611-DDC6B2948048}">
      <dgm:prSet/>
      <dgm:spPr/>
      <dgm:t>
        <a:bodyPr/>
        <a:lstStyle/>
        <a:p>
          <a:endParaRPr lang="es-EC"/>
        </a:p>
      </dgm:t>
    </dgm:pt>
    <dgm:pt modelId="{9E081D6A-8D03-4A26-9AE6-933A0676508D}">
      <dgm:prSet phldrT="[Texto]"/>
      <dgm:spPr/>
      <dgm:t>
        <a:bodyPr/>
        <a:lstStyle/>
        <a:p>
          <a:endParaRPr lang="es-MX" dirty="0"/>
        </a:p>
        <a:p>
          <a:r>
            <a:rPr lang="es-MX" dirty="0"/>
            <a:t>Spring </a:t>
          </a:r>
          <a:r>
            <a:rPr lang="es-MX" dirty="0" err="1"/>
            <a:t>Boot</a:t>
          </a:r>
          <a:endParaRPr lang="es-EC" dirty="0"/>
        </a:p>
      </dgm:t>
    </dgm:pt>
    <dgm:pt modelId="{91CF508A-E278-4F26-9FC9-6145DEFF1746}" type="parTrans" cxnId="{539BDB0E-8A0B-4F6E-9A4C-3F9584215E39}">
      <dgm:prSet/>
      <dgm:spPr/>
      <dgm:t>
        <a:bodyPr/>
        <a:lstStyle/>
        <a:p>
          <a:endParaRPr lang="es-EC"/>
        </a:p>
      </dgm:t>
    </dgm:pt>
    <dgm:pt modelId="{7FEB2D8F-8DAD-42F5-87A2-826BFFBB59F4}" type="sibTrans" cxnId="{539BDB0E-8A0B-4F6E-9A4C-3F9584215E39}">
      <dgm:prSet/>
      <dgm:spPr/>
      <dgm:t>
        <a:bodyPr/>
        <a:lstStyle/>
        <a:p>
          <a:endParaRPr lang="es-EC"/>
        </a:p>
      </dgm:t>
    </dgm:pt>
    <dgm:pt modelId="{EA44B0F1-A501-4CB8-AA3E-C7E0EBEEF894}" type="pres">
      <dgm:prSet presAssocID="{E410344B-C204-4BED-9146-35B1A172AD2A}" presName="Name0" presStyleCnt="0">
        <dgm:presLayoutVars>
          <dgm:dir/>
          <dgm:resizeHandles val="exact"/>
        </dgm:presLayoutVars>
      </dgm:prSet>
      <dgm:spPr/>
    </dgm:pt>
    <dgm:pt modelId="{9471E144-1A85-421A-8F73-4B46C09E4C9C}" type="pres">
      <dgm:prSet presAssocID="{E410344B-C204-4BED-9146-35B1A172AD2A}" presName="bkgdShp" presStyleLbl="alignAccFollowNode1" presStyleIdx="0" presStyleCnt="1"/>
      <dgm:spPr/>
    </dgm:pt>
    <dgm:pt modelId="{A836E8AD-EA82-4546-A19A-CD6A55BA29B5}" type="pres">
      <dgm:prSet presAssocID="{E410344B-C204-4BED-9146-35B1A172AD2A}" presName="linComp" presStyleCnt="0"/>
      <dgm:spPr/>
    </dgm:pt>
    <dgm:pt modelId="{F17D8F40-AF4E-4486-9B89-38F4D3074A20}" type="pres">
      <dgm:prSet presAssocID="{D6133EFB-19D5-403C-919B-4C7951123D38}" presName="compNode" presStyleCnt="0"/>
      <dgm:spPr/>
    </dgm:pt>
    <dgm:pt modelId="{87B3901C-C494-4C3D-AF69-9B1BB280E675}" type="pres">
      <dgm:prSet presAssocID="{D6133EFB-19D5-403C-919B-4C7951123D38}" presName="node" presStyleLbl="node1" presStyleIdx="0" presStyleCnt="3">
        <dgm:presLayoutVars>
          <dgm:bulletEnabled val="1"/>
        </dgm:presLayoutVars>
      </dgm:prSet>
      <dgm:spPr/>
    </dgm:pt>
    <dgm:pt modelId="{C115A56B-431B-4E2E-A59D-451FE19513CB}" type="pres">
      <dgm:prSet presAssocID="{D6133EFB-19D5-403C-919B-4C7951123D38}" presName="invisiNode" presStyleLbl="node1" presStyleIdx="0" presStyleCnt="3"/>
      <dgm:spPr/>
    </dgm:pt>
    <dgm:pt modelId="{E77590CD-64AF-4AE3-82A3-DF369A09BF2E}" type="pres">
      <dgm:prSet presAssocID="{D6133EFB-19D5-403C-919B-4C7951123D38}"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8000" b="-8000"/>
          </a:stretch>
        </a:blipFill>
      </dgm:spPr>
    </dgm:pt>
    <dgm:pt modelId="{957AA690-2BA9-4333-824B-DDE04AFEB0F9}" type="pres">
      <dgm:prSet presAssocID="{A6D52097-FCA6-4277-B4C5-4C7DE2267C09}" presName="sibTrans" presStyleLbl="sibTrans2D1" presStyleIdx="0" presStyleCnt="0"/>
      <dgm:spPr/>
    </dgm:pt>
    <dgm:pt modelId="{954AE74E-DB30-42F0-A9A7-EF6D7C634724}" type="pres">
      <dgm:prSet presAssocID="{3895196C-5AE2-4E23-8753-BCA2D8796309}" presName="compNode" presStyleCnt="0"/>
      <dgm:spPr/>
    </dgm:pt>
    <dgm:pt modelId="{33E481D7-89AA-4054-8052-6F77703FF466}" type="pres">
      <dgm:prSet presAssocID="{3895196C-5AE2-4E23-8753-BCA2D8796309}" presName="node" presStyleLbl="node1" presStyleIdx="1" presStyleCnt="3">
        <dgm:presLayoutVars>
          <dgm:bulletEnabled val="1"/>
        </dgm:presLayoutVars>
      </dgm:prSet>
      <dgm:spPr/>
    </dgm:pt>
    <dgm:pt modelId="{0ECD8812-E18D-4F64-A7C2-EAAC88F3DC0C}" type="pres">
      <dgm:prSet presAssocID="{3895196C-5AE2-4E23-8753-BCA2D8796309}" presName="invisiNode" presStyleLbl="node1" presStyleIdx="1" presStyleCnt="3"/>
      <dgm:spPr/>
    </dgm:pt>
    <dgm:pt modelId="{DF13AFCA-B647-4758-A1DE-71C138CA8CCD}" type="pres">
      <dgm:prSet presAssocID="{3895196C-5AE2-4E23-8753-BCA2D8796309}"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35000" b="-35000"/>
          </a:stretch>
        </a:blipFill>
      </dgm:spPr>
    </dgm:pt>
    <dgm:pt modelId="{90518830-E431-49EE-8ACF-F976F8174DA5}" type="pres">
      <dgm:prSet presAssocID="{D7F5737F-EF0B-429F-8DB2-10A1FFD755E2}" presName="sibTrans" presStyleLbl="sibTrans2D1" presStyleIdx="0" presStyleCnt="0"/>
      <dgm:spPr/>
    </dgm:pt>
    <dgm:pt modelId="{3D42C2E8-F7E7-410C-9F4C-6DC4419A94C0}" type="pres">
      <dgm:prSet presAssocID="{9E081D6A-8D03-4A26-9AE6-933A0676508D}" presName="compNode" presStyleCnt="0"/>
      <dgm:spPr/>
    </dgm:pt>
    <dgm:pt modelId="{7F4AC504-8B1F-49B2-9831-9378C5F0B583}" type="pres">
      <dgm:prSet presAssocID="{9E081D6A-8D03-4A26-9AE6-933A0676508D}" presName="node" presStyleLbl="node1" presStyleIdx="2" presStyleCnt="3">
        <dgm:presLayoutVars>
          <dgm:bulletEnabled val="1"/>
        </dgm:presLayoutVars>
      </dgm:prSet>
      <dgm:spPr/>
    </dgm:pt>
    <dgm:pt modelId="{451F2C6D-20E0-4D98-ADDC-941C259F1C98}" type="pres">
      <dgm:prSet presAssocID="{9E081D6A-8D03-4A26-9AE6-933A0676508D}" presName="invisiNode" presStyleLbl="node1" presStyleIdx="2" presStyleCnt="3"/>
      <dgm:spPr/>
    </dgm:pt>
    <dgm:pt modelId="{066C03F5-D1CE-4698-8D7F-D28B00863BDD}" type="pres">
      <dgm:prSet presAssocID="{9E081D6A-8D03-4A26-9AE6-933A0676508D}"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39000" b="-39000"/>
          </a:stretch>
        </a:blipFill>
      </dgm:spPr>
    </dgm:pt>
  </dgm:ptLst>
  <dgm:cxnLst>
    <dgm:cxn modelId="{539BDB0E-8A0B-4F6E-9A4C-3F9584215E39}" srcId="{E410344B-C204-4BED-9146-35B1A172AD2A}" destId="{9E081D6A-8D03-4A26-9AE6-933A0676508D}" srcOrd="2" destOrd="0" parTransId="{91CF508A-E278-4F26-9FC9-6145DEFF1746}" sibTransId="{7FEB2D8F-8DAD-42F5-87A2-826BFFBB59F4}"/>
    <dgm:cxn modelId="{7013A62A-7CCB-40BB-B5CC-F796DF8B6325}" type="presOf" srcId="{A6D52097-FCA6-4277-B4C5-4C7DE2267C09}" destId="{957AA690-2BA9-4333-824B-DDE04AFEB0F9}" srcOrd="0" destOrd="0" presId="urn:microsoft.com/office/officeart/2005/8/layout/pList2"/>
    <dgm:cxn modelId="{F24A9961-942E-4083-9611-DDC6B2948048}" srcId="{E410344B-C204-4BED-9146-35B1A172AD2A}" destId="{3895196C-5AE2-4E23-8753-BCA2D8796309}" srcOrd="1" destOrd="0" parTransId="{3CC74984-1C27-4F2A-B769-12CA34FBDA7B}" sibTransId="{D7F5737F-EF0B-429F-8DB2-10A1FFD755E2}"/>
    <dgm:cxn modelId="{A5D01366-78EC-497C-8C68-96D53AB0CB1C}" type="presOf" srcId="{E410344B-C204-4BED-9146-35B1A172AD2A}" destId="{EA44B0F1-A501-4CB8-AA3E-C7E0EBEEF894}" srcOrd="0" destOrd="0" presId="urn:microsoft.com/office/officeart/2005/8/layout/pList2"/>
    <dgm:cxn modelId="{40314D8F-D694-402E-9008-C66D6DC4FF94}" srcId="{E410344B-C204-4BED-9146-35B1A172AD2A}" destId="{D6133EFB-19D5-403C-919B-4C7951123D38}" srcOrd="0" destOrd="0" parTransId="{49241DFF-7E03-4F9E-A828-78E712E9B4D1}" sibTransId="{A6D52097-FCA6-4277-B4C5-4C7DE2267C09}"/>
    <dgm:cxn modelId="{3B14A0A1-9743-4AA1-98B0-16CC24F7FE28}" type="presOf" srcId="{9E081D6A-8D03-4A26-9AE6-933A0676508D}" destId="{7F4AC504-8B1F-49B2-9831-9378C5F0B583}" srcOrd="0" destOrd="0" presId="urn:microsoft.com/office/officeart/2005/8/layout/pList2"/>
    <dgm:cxn modelId="{B4CF74CD-B995-4B07-9954-628937B2EBD4}" type="presOf" srcId="{D7F5737F-EF0B-429F-8DB2-10A1FFD755E2}" destId="{90518830-E431-49EE-8ACF-F976F8174DA5}" srcOrd="0" destOrd="0" presId="urn:microsoft.com/office/officeart/2005/8/layout/pList2"/>
    <dgm:cxn modelId="{873096D1-930A-462A-985B-8EE11F8E16AB}" type="presOf" srcId="{D6133EFB-19D5-403C-919B-4C7951123D38}" destId="{87B3901C-C494-4C3D-AF69-9B1BB280E675}" srcOrd="0" destOrd="0" presId="urn:microsoft.com/office/officeart/2005/8/layout/pList2"/>
    <dgm:cxn modelId="{F1C971EA-7BF8-4782-8A66-C566B0783E0F}" type="presOf" srcId="{3895196C-5AE2-4E23-8753-BCA2D8796309}" destId="{33E481D7-89AA-4054-8052-6F77703FF466}" srcOrd="0" destOrd="0" presId="urn:microsoft.com/office/officeart/2005/8/layout/pList2"/>
    <dgm:cxn modelId="{8B199BF6-D57A-41E6-95DB-C8D3F829658E}" type="presParOf" srcId="{EA44B0F1-A501-4CB8-AA3E-C7E0EBEEF894}" destId="{9471E144-1A85-421A-8F73-4B46C09E4C9C}" srcOrd="0" destOrd="0" presId="urn:microsoft.com/office/officeart/2005/8/layout/pList2"/>
    <dgm:cxn modelId="{3EFE588F-7BE4-4DDA-A59F-97A69EF20353}" type="presParOf" srcId="{EA44B0F1-A501-4CB8-AA3E-C7E0EBEEF894}" destId="{A836E8AD-EA82-4546-A19A-CD6A55BA29B5}" srcOrd="1" destOrd="0" presId="urn:microsoft.com/office/officeart/2005/8/layout/pList2"/>
    <dgm:cxn modelId="{E9259732-36D3-49FD-9513-95CEE96A918D}" type="presParOf" srcId="{A836E8AD-EA82-4546-A19A-CD6A55BA29B5}" destId="{F17D8F40-AF4E-4486-9B89-38F4D3074A20}" srcOrd="0" destOrd="0" presId="urn:microsoft.com/office/officeart/2005/8/layout/pList2"/>
    <dgm:cxn modelId="{FCAC49BA-054E-40E9-AB8D-0D19C6F2E1ED}" type="presParOf" srcId="{F17D8F40-AF4E-4486-9B89-38F4D3074A20}" destId="{87B3901C-C494-4C3D-AF69-9B1BB280E675}" srcOrd="0" destOrd="0" presId="urn:microsoft.com/office/officeart/2005/8/layout/pList2"/>
    <dgm:cxn modelId="{340FEEC8-F60C-47F1-BFA8-8D60A1D39154}" type="presParOf" srcId="{F17D8F40-AF4E-4486-9B89-38F4D3074A20}" destId="{C115A56B-431B-4E2E-A59D-451FE19513CB}" srcOrd="1" destOrd="0" presId="urn:microsoft.com/office/officeart/2005/8/layout/pList2"/>
    <dgm:cxn modelId="{7EF31CA7-E67A-460F-BCE7-9D8674D40A4A}" type="presParOf" srcId="{F17D8F40-AF4E-4486-9B89-38F4D3074A20}" destId="{E77590CD-64AF-4AE3-82A3-DF369A09BF2E}" srcOrd="2" destOrd="0" presId="urn:microsoft.com/office/officeart/2005/8/layout/pList2"/>
    <dgm:cxn modelId="{CB6B09A7-9727-4E9A-9134-E13FBC00274A}" type="presParOf" srcId="{A836E8AD-EA82-4546-A19A-CD6A55BA29B5}" destId="{957AA690-2BA9-4333-824B-DDE04AFEB0F9}" srcOrd="1" destOrd="0" presId="urn:microsoft.com/office/officeart/2005/8/layout/pList2"/>
    <dgm:cxn modelId="{86D4CBE9-A02F-49C2-9AD1-7C43A0C447BB}" type="presParOf" srcId="{A836E8AD-EA82-4546-A19A-CD6A55BA29B5}" destId="{954AE74E-DB30-42F0-A9A7-EF6D7C634724}" srcOrd="2" destOrd="0" presId="urn:microsoft.com/office/officeart/2005/8/layout/pList2"/>
    <dgm:cxn modelId="{CD523E85-4515-4C1D-B2B6-AEA5000A543B}" type="presParOf" srcId="{954AE74E-DB30-42F0-A9A7-EF6D7C634724}" destId="{33E481D7-89AA-4054-8052-6F77703FF466}" srcOrd="0" destOrd="0" presId="urn:microsoft.com/office/officeart/2005/8/layout/pList2"/>
    <dgm:cxn modelId="{CEE3043F-39CC-4918-B812-B41EE0697A31}" type="presParOf" srcId="{954AE74E-DB30-42F0-A9A7-EF6D7C634724}" destId="{0ECD8812-E18D-4F64-A7C2-EAAC88F3DC0C}" srcOrd="1" destOrd="0" presId="urn:microsoft.com/office/officeart/2005/8/layout/pList2"/>
    <dgm:cxn modelId="{6B755556-5385-4062-BD77-D61D50AB3AFF}" type="presParOf" srcId="{954AE74E-DB30-42F0-A9A7-EF6D7C634724}" destId="{DF13AFCA-B647-4758-A1DE-71C138CA8CCD}" srcOrd="2" destOrd="0" presId="urn:microsoft.com/office/officeart/2005/8/layout/pList2"/>
    <dgm:cxn modelId="{ED676D44-80AC-46FC-B2DF-5D0473B7799F}" type="presParOf" srcId="{A836E8AD-EA82-4546-A19A-CD6A55BA29B5}" destId="{90518830-E431-49EE-8ACF-F976F8174DA5}" srcOrd="3" destOrd="0" presId="urn:microsoft.com/office/officeart/2005/8/layout/pList2"/>
    <dgm:cxn modelId="{38C31B61-CFAE-4723-8E97-6E5AFE0EF911}" type="presParOf" srcId="{A836E8AD-EA82-4546-A19A-CD6A55BA29B5}" destId="{3D42C2E8-F7E7-410C-9F4C-6DC4419A94C0}" srcOrd="4" destOrd="0" presId="urn:microsoft.com/office/officeart/2005/8/layout/pList2"/>
    <dgm:cxn modelId="{F9DC5F78-F9D3-49B5-95B4-1ABD7C4EDA52}" type="presParOf" srcId="{3D42C2E8-F7E7-410C-9F4C-6DC4419A94C0}" destId="{7F4AC504-8B1F-49B2-9831-9378C5F0B583}" srcOrd="0" destOrd="0" presId="urn:microsoft.com/office/officeart/2005/8/layout/pList2"/>
    <dgm:cxn modelId="{1B721FFB-539E-4A0E-826D-56F444C356D0}" type="presParOf" srcId="{3D42C2E8-F7E7-410C-9F4C-6DC4419A94C0}" destId="{451F2C6D-20E0-4D98-ADDC-941C259F1C98}" srcOrd="1" destOrd="0" presId="urn:microsoft.com/office/officeart/2005/8/layout/pList2"/>
    <dgm:cxn modelId="{BA2E80A0-ECC6-4354-AEED-D0A7CFB6AC3E}" type="presParOf" srcId="{3D42C2E8-F7E7-410C-9F4C-6DC4419A94C0}" destId="{066C03F5-D1CE-4698-8D7F-D28B00863BDD}"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10344B-C204-4BED-9146-35B1A172AD2A}" type="doc">
      <dgm:prSet loTypeId="urn:microsoft.com/office/officeart/2005/8/layout/pList2" loCatId="list" qsTypeId="urn:microsoft.com/office/officeart/2005/8/quickstyle/simple1" qsCatId="simple" csTypeId="urn:microsoft.com/office/officeart/2005/8/colors/accent0_2" csCatId="mainScheme" phldr="1"/>
      <dgm:spPr/>
    </dgm:pt>
    <dgm:pt modelId="{EA44B0F1-A501-4CB8-AA3E-C7E0EBEEF894}" type="pres">
      <dgm:prSet presAssocID="{E410344B-C204-4BED-9146-35B1A172AD2A}" presName="Name0" presStyleCnt="0">
        <dgm:presLayoutVars>
          <dgm:dir/>
          <dgm:resizeHandles val="exact"/>
        </dgm:presLayoutVars>
      </dgm:prSet>
      <dgm:spPr/>
    </dgm:pt>
  </dgm:ptLst>
  <dgm:cxnLst>
    <dgm:cxn modelId="{A5D01366-78EC-497C-8C68-96D53AB0CB1C}" type="presOf" srcId="{E410344B-C204-4BED-9146-35B1A172AD2A}" destId="{EA44B0F1-A501-4CB8-AA3E-C7E0EBEEF894}" srcOrd="0" destOrd="0" presId="urn:microsoft.com/office/officeart/2005/8/layout/pList2"/>
  </dgm:cxnLst>
  <dgm:bg>
    <a:blipFill>
      <a:blip xmlns:r="http://schemas.openxmlformats.org/officeDocument/2006/relationships" r:embed="rId1" cstate="print">
        <a:extLst>
          <a:ext uri="{28A0092B-C50C-407E-A947-70E740481C1C}">
            <a14:useLocalDpi xmlns:a14="http://schemas.microsoft.com/office/drawing/2010/main" val="0"/>
          </a:ext>
        </a:extLst>
      </a:blip>
      <a:stretch>
        <a:fillRect/>
      </a:stretch>
    </a:blipFill>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757251-B1F2-45A3-951E-9F18793B54EA}"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s-EC"/>
        </a:p>
      </dgm:t>
    </dgm:pt>
    <dgm:pt modelId="{62A4CD47-C0EA-451E-AEFD-FE93A32D917C}">
      <dgm:prSet phldrT="[Texto]" custT="1">
        <dgm:style>
          <a:lnRef idx="2">
            <a:schemeClr val="accent1"/>
          </a:lnRef>
          <a:fillRef idx="1">
            <a:schemeClr val="lt1"/>
          </a:fillRef>
          <a:effectRef idx="0">
            <a:schemeClr val="accent1"/>
          </a:effectRef>
          <a:fontRef idx="minor">
            <a:schemeClr val="dk1"/>
          </a:fontRef>
        </dgm:style>
      </dgm:prSet>
      <dgm:spPr/>
      <dgm:t>
        <a:bodyPr/>
        <a:lstStyle/>
        <a:p>
          <a:r>
            <a:rPr lang="en-US" sz="2800" kern="1200" dirty="0" err="1">
              <a:ln w="12700">
                <a:solidFill>
                  <a:srgbClr val="1F497D">
                    <a:satMod val="155000"/>
                  </a:srgbClr>
                </a:solidFill>
                <a:prstDash val="solid"/>
              </a:ln>
              <a:solidFill>
                <a:srgbClr val="1F497D"/>
              </a:solidFill>
              <a:latin typeface="+mn-lt"/>
              <a:ea typeface="+mn-ea"/>
              <a:cs typeface="+mn-cs"/>
            </a:rPr>
            <a:t>Historias</a:t>
          </a:r>
          <a:r>
            <a:rPr lang="en-US" sz="2800" kern="1200" dirty="0">
              <a:ln w="12700">
                <a:solidFill>
                  <a:srgbClr val="1F497D">
                    <a:satMod val="155000"/>
                  </a:srgbClr>
                </a:solidFill>
                <a:prstDash val="solid"/>
              </a:ln>
              <a:solidFill>
                <a:srgbClr val="1F497D"/>
              </a:solidFill>
              <a:latin typeface="+mn-lt"/>
              <a:ea typeface="+mn-ea"/>
              <a:cs typeface="+mn-cs"/>
            </a:rPr>
            <a:t> de </a:t>
          </a:r>
          <a:r>
            <a:rPr lang="en-US" sz="2800" kern="1200" dirty="0" err="1">
              <a:ln w="12700">
                <a:solidFill>
                  <a:srgbClr val="1F497D">
                    <a:satMod val="155000"/>
                  </a:srgbClr>
                </a:solidFill>
                <a:prstDash val="solid"/>
              </a:ln>
              <a:solidFill>
                <a:srgbClr val="1F497D"/>
              </a:solidFill>
              <a:latin typeface="+mn-lt"/>
              <a:ea typeface="+mn-ea"/>
              <a:cs typeface="+mn-cs"/>
            </a:rPr>
            <a:t>usuarios</a:t>
          </a:r>
          <a:endParaRPr lang="es-EC" sz="2800" kern="1200" dirty="0">
            <a:ln w="12700">
              <a:solidFill>
                <a:srgbClr val="1F497D">
                  <a:satMod val="155000"/>
                </a:srgbClr>
              </a:solidFill>
              <a:prstDash val="solid"/>
            </a:ln>
            <a:solidFill>
              <a:srgbClr val="1F497D"/>
            </a:solidFill>
            <a:latin typeface="+mn-lt"/>
            <a:ea typeface="+mn-ea"/>
            <a:cs typeface="+mn-cs"/>
          </a:endParaRPr>
        </a:p>
      </dgm:t>
    </dgm:pt>
    <dgm:pt modelId="{D64681BA-8CB7-4CD1-B0CC-6EBC789C0414}" type="parTrans" cxnId="{53AA7AF9-CDCD-4787-9843-CA3DF230D6AB}">
      <dgm:prSet/>
      <dgm:spPr/>
      <dgm:t>
        <a:bodyPr/>
        <a:lstStyle/>
        <a:p>
          <a:endParaRPr lang="es-EC"/>
        </a:p>
      </dgm:t>
    </dgm:pt>
    <dgm:pt modelId="{16F1F9B4-F3E5-4412-B3AC-AE2ABC99E591}" type="sibTrans" cxnId="{53AA7AF9-CDCD-4787-9843-CA3DF230D6AB}">
      <dgm:prSet/>
      <dgm:spPr/>
      <dgm:t>
        <a:bodyPr/>
        <a:lstStyle/>
        <a:p>
          <a:endParaRPr lang="es-EC"/>
        </a:p>
      </dgm:t>
    </dgm:pt>
    <dgm:pt modelId="{9F8280BC-84D1-45C1-B960-3FCBE5866CBE}">
      <dgm:prSet phldrT="[Texto]" custT="1"/>
      <dgm:spPr>
        <a:solidFill>
          <a:schemeClr val="bg1">
            <a:alpha val="90000"/>
          </a:schemeClr>
        </a:solidFill>
        <a:ln>
          <a:solidFill>
            <a:schemeClr val="accent1">
              <a:alpha val="90000"/>
            </a:schemeClr>
          </a:solidFill>
        </a:ln>
      </dgm:spPr>
      <dgm:t>
        <a:bodyPr/>
        <a:lstStyle/>
        <a:p>
          <a:pPr>
            <a:lnSpc>
              <a:spcPct val="150000"/>
            </a:lnSpc>
          </a:pPr>
          <a:r>
            <a:rPr lang="es-EC" sz="1600" dirty="0">
              <a:latin typeface="Arial" panose="020B0604020202020204" pitchFamily="34" charset="0"/>
              <a:cs typeface="Arial" panose="020B0604020202020204" pitchFamily="34" charset="0"/>
            </a:rPr>
            <a:t>Autenticación de usuarios.</a:t>
          </a:r>
        </a:p>
      </dgm:t>
    </dgm:pt>
    <dgm:pt modelId="{38E800C2-A360-4821-ACF1-37397EBF1E65}" type="parTrans" cxnId="{CBDB3334-4BB2-4C4F-895B-ADC7753DB916}">
      <dgm:prSet/>
      <dgm:spPr/>
      <dgm:t>
        <a:bodyPr/>
        <a:lstStyle/>
        <a:p>
          <a:endParaRPr lang="es-EC"/>
        </a:p>
      </dgm:t>
    </dgm:pt>
    <dgm:pt modelId="{8843BB99-87BA-4A28-B171-02CC7A6C174B}" type="sibTrans" cxnId="{CBDB3334-4BB2-4C4F-895B-ADC7753DB916}">
      <dgm:prSet/>
      <dgm:spPr/>
      <dgm:t>
        <a:bodyPr/>
        <a:lstStyle/>
        <a:p>
          <a:endParaRPr lang="es-EC"/>
        </a:p>
      </dgm:t>
    </dgm:pt>
    <dgm:pt modelId="{CB474CFA-5A07-466C-B8AB-16125D62442B}">
      <dgm:prSet custT="1"/>
      <dgm:spPr>
        <a:solidFill>
          <a:schemeClr val="bg1">
            <a:alpha val="90000"/>
          </a:schemeClr>
        </a:solidFill>
        <a:ln>
          <a:solidFill>
            <a:schemeClr val="accent1">
              <a:alpha val="90000"/>
            </a:schemeClr>
          </a:solidFill>
        </a:ln>
      </dgm:spPr>
      <dgm:t>
        <a:bodyPr/>
        <a:lstStyle/>
        <a:p>
          <a:pPr>
            <a:lnSpc>
              <a:spcPct val="150000"/>
            </a:lnSpc>
          </a:pPr>
          <a:r>
            <a:rPr lang="es-EC" sz="1600" dirty="0">
              <a:latin typeface="Arial" panose="020B0604020202020204" pitchFamily="34" charset="0"/>
              <a:cs typeface="Arial" panose="020B0604020202020204" pitchFamily="34" charset="0"/>
            </a:rPr>
            <a:t>Obtener bienes registrados</a:t>
          </a:r>
        </a:p>
      </dgm:t>
    </dgm:pt>
    <dgm:pt modelId="{B4481F1B-8D6D-4387-9509-FF0CC1EE66C6}" type="parTrans" cxnId="{49A7D655-A3DD-4CC2-A546-7EB1E9DB573B}">
      <dgm:prSet/>
      <dgm:spPr/>
      <dgm:t>
        <a:bodyPr/>
        <a:lstStyle/>
        <a:p>
          <a:endParaRPr lang="es-EC"/>
        </a:p>
      </dgm:t>
    </dgm:pt>
    <dgm:pt modelId="{26EF4714-3407-4D1E-A9C6-52628FDDC870}" type="sibTrans" cxnId="{49A7D655-A3DD-4CC2-A546-7EB1E9DB573B}">
      <dgm:prSet/>
      <dgm:spPr/>
      <dgm:t>
        <a:bodyPr/>
        <a:lstStyle/>
        <a:p>
          <a:endParaRPr lang="es-EC"/>
        </a:p>
      </dgm:t>
    </dgm:pt>
    <dgm:pt modelId="{2B16F914-3035-4612-9992-726AB95F41AD}">
      <dgm:prSet custT="1"/>
      <dgm:spPr>
        <a:solidFill>
          <a:schemeClr val="bg1">
            <a:alpha val="90000"/>
          </a:schemeClr>
        </a:solidFill>
        <a:ln>
          <a:solidFill>
            <a:schemeClr val="accent1">
              <a:alpha val="90000"/>
            </a:schemeClr>
          </a:solidFill>
        </a:ln>
      </dgm:spPr>
      <dgm:t>
        <a:bodyPr/>
        <a:lstStyle/>
        <a:p>
          <a:pPr>
            <a:lnSpc>
              <a:spcPct val="150000"/>
            </a:lnSpc>
          </a:pPr>
          <a:r>
            <a:rPr lang="es-EC" sz="1600" dirty="0">
              <a:latin typeface="Arial" panose="020B0604020202020204" pitchFamily="34" charset="0"/>
              <a:cs typeface="Arial" panose="020B0604020202020204" pitchFamily="34" charset="0"/>
            </a:rPr>
            <a:t>Leer bienes</a:t>
          </a:r>
        </a:p>
      </dgm:t>
    </dgm:pt>
    <dgm:pt modelId="{A11C370C-3DEC-4313-879D-EE58B418BD95}" type="parTrans" cxnId="{7654975E-7D9B-43AE-BF0D-EDE4FD0C5EA2}">
      <dgm:prSet/>
      <dgm:spPr/>
      <dgm:t>
        <a:bodyPr/>
        <a:lstStyle/>
        <a:p>
          <a:endParaRPr lang="es-EC"/>
        </a:p>
      </dgm:t>
    </dgm:pt>
    <dgm:pt modelId="{3316A1A6-968E-4D72-A023-F2F079639092}" type="sibTrans" cxnId="{7654975E-7D9B-43AE-BF0D-EDE4FD0C5EA2}">
      <dgm:prSet/>
      <dgm:spPr/>
      <dgm:t>
        <a:bodyPr/>
        <a:lstStyle/>
        <a:p>
          <a:endParaRPr lang="es-EC"/>
        </a:p>
      </dgm:t>
    </dgm:pt>
    <dgm:pt modelId="{74E3C37C-DBC9-4BAB-B4A6-720214F4189D}">
      <dgm:prSet custT="1"/>
      <dgm:spPr>
        <a:solidFill>
          <a:schemeClr val="bg1">
            <a:alpha val="90000"/>
          </a:schemeClr>
        </a:solidFill>
        <a:ln>
          <a:solidFill>
            <a:schemeClr val="accent1">
              <a:alpha val="90000"/>
            </a:schemeClr>
          </a:solidFill>
        </a:ln>
      </dgm:spPr>
      <dgm:t>
        <a:bodyPr/>
        <a:lstStyle/>
        <a:p>
          <a:pPr>
            <a:lnSpc>
              <a:spcPct val="150000"/>
            </a:lnSpc>
          </a:pPr>
          <a:r>
            <a:rPr lang="es-EC" sz="1600" dirty="0">
              <a:latin typeface="Arial" panose="020B0604020202020204" pitchFamily="34" charset="0"/>
              <a:cs typeface="Arial" panose="020B0604020202020204" pitchFamily="34" charset="0"/>
            </a:rPr>
            <a:t>Etiquetar bienes</a:t>
          </a:r>
        </a:p>
      </dgm:t>
    </dgm:pt>
    <dgm:pt modelId="{B4229DDD-3BDC-4DDB-9932-D4A1FC923218}" type="parTrans" cxnId="{04697EF1-60E5-4AD0-ADB8-5A116527AF31}">
      <dgm:prSet/>
      <dgm:spPr/>
      <dgm:t>
        <a:bodyPr/>
        <a:lstStyle/>
        <a:p>
          <a:endParaRPr lang="es-EC"/>
        </a:p>
      </dgm:t>
    </dgm:pt>
    <dgm:pt modelId="{F102AB3B-4C46-4B32-AB20-DA6BAFB20F7F}" type="sibTrans" cxnId="{04697EF1-60E5-4AD0-ADB8-5A116527AF31}">
      <dgm:prSet/>
      <dgm:spPr/>
      <dgm:t>
        <a:bodyPr/>
        <a:lstStyle/>
        <a:p>
          <a:endParaRPr lang="es-EC"/>
        </a:p>
      </dgm:t>
    </dgm:pt>
    <dgm:pt modelId="{69742214-7936-431F-845C-595DC07F7551}">
      <dgm:prSet custT="1"/>
      <dgm:spPr>
        <a:solidFill>
          <a:schemeClr val="bg1">
            <a:alpha val="90000"/>
          </a:schemeClr>
        </a:solidFill>
        <a:ln>
          <a:solidFill>
            <a:schemeClr val="accent1">
              <a:alpha val="90000"/>
            </a:schemeClr>
          </a:solidFill>
        </a:ln>
      </dgm:spPr>
      <dgm:t>
        <a:bodyPr/>
        <a:lstStyle/>
        <a:p>
          <a:pPr>
            <a:lnSpc>
              <a:spcPct val="150000"/>
            </a:lnSpc>
          </a:pPr>
          <a:r>
            <a:rPr lang="es-EC" sz="1600" dirty="0">
              <a:latin typeface="Arial" panose="020B0604020202020204" pitchFamily="34" charset="0"/>
              <a:cs typeface="Arial" panose="020B0604020202020204" pitchFamily="34" charset="0"/>
            </a:rPr>
            <a:t>Comparar bienes</a:t>
          </a:r>
        </a:p>
      </dgm:t>
    </dgm:pt>
    <dgm:pt modelId="{B294B9B6-C0D8-4F6D-8B36-F0D5A2DC286C}" type="parTrans" cxnId="{EE42540D-25C6-4AB3-9D26-60B30809A5EA}">
      <dgm:prSet/>
      <dgm:spPr/>
      <dgm:t>
        <a:bodyPr/>
        <a:lstStyle/>
        <a:p>
          <a:endParaRPr lang="es-EC"/>
        </a:p>
      </dgm:t>
    </dgm:pt>
    <dgm:pt modelId="{7785EA09-1A0E-4122-B46D-6D59E852CBDC}" type="sibTrans" cxnId="{EE42540D-25C6-4AB3-9D26-60B30809A5EA}">
      <dgm:prSet/>
      <dgm:spPr/>
      <dgm:t>
        <a:bodyPr/>
        <a:lstStyle/>
        <a:p>
          <a:endParaRPr lang="es-EC"/>
        </a:p>
      </dgm:t>
    </dgm:pt>
    <dgm:pt modelId="{3EA22525-E83F-44BE-A506-68EBB6E51296}">
      <dgm:prSet custT="1"/>
      <dgm:spPr>
        <a:solidFill>
          <a:schemeClr val="bg1">
            <a:alpha val="90000"/>
          </a:schemeClr>
        </a:solidFill>
        <a:ln>
          <a:solidFill>
            <a:schemeClr val="accent1">
              <a:alpha val="90000"/>
            </a:schemeClr>
          </a:solidFill>
        </a:ln>
      </dgm:spPr>
      <dgm:t>
        <a:bodyPr/>
        <a:lstStyle/>
        <a:p>
          <a:pPr>
            <a:lnSpc>
              <a:spcPct val="150000"/>
            </a:lnSpc>
          </a:pPr>
          <a:r>
            <a:rPr lang="es-EC" sz="1600" dirty="0">
              <a:latin typeface="Arial" panose="020B0604020202020204" pitchFamily="34" charset="0"/>
              <a:cs typeface="Arial" panose="020B0604020202020204" pitchFamily="34" charset="0"/>
            </a:rPr>
            <a:t>Generar acta</a:t>
          </a:r>
        </a:p>
      </dgm:t>
    </dgm:pt>
    <dgm:pt modelId="{67B83C15-20DF-4768-8542-88307DE45CD9}" type="parTrans" cxnId="{FCC9B506-0E85-4D04-9369-B663C693EA25}">
      <dgm:prSet/>
      <dgm:spPr/>
      <dgm:t>
        <a:bodyPr/>
        <a:lstStyle/>
        <a:p>
          <a:endParaRPr lang="es-EC"/>
        </a:p>
      </dgm:t>
    </dgm:pt>
    <dgm:pt modelId="{2AAE5E32-1F8E-4E2A-9D26-AC6853B7AACF}" type="sibTrans" cxnId="{FCC9B506-0E85-4D04-9369-B663C693EA25}">
      <dgm:prSet/>
      <dgm:spPr/>
      <dgm:t>
        <a:bodyPr/>
        <a:lstStyle/>
        <a:p>
          <a:endParaRPr lang="es-EC"/>
        </a:p>
      </dgm:t>
    </dgm:pt>
    <dgm:pt modelId="{0DDB06AF-0614-4328-9664-6ECD0F945488}" type="pres">
      <dgm:prSet presAssocID="{B1757251-B1F2-45A3-951E-9F18793B54EA}" presName="Name0" presStyleCnt="0">
        <dgm:presLayoutVars>
          <dgm:dir/>
          <dgm:animLvl val="lvl"/>
          <dgm:resizeHandles val="exact"/>
        </dgm:presLayoutVars>
      </dgm:prSet>
      <dgm:spPr/>
    </dgm:pt>
    <dgm:pt modelId="{8756ED87-7B2B-46EF-8598-E0BCB1632373}" type="pres">
      <dgm:prSet presAssocID="{62A4CD47-C0EA-451E-AEFD-FE93A32D917C}" presName="linNode" presStyleCnt="0"/>
      <dgm:spPr/>
    </dgm:pt>
    <dgm:pt modelId="{2E704A4D-E06A-486C-890A-E1D950566F5F}" type="pres">
      <dgm:prSet presAssocID="{62A4CD47-C0EA-451E-AEFD-FE93A32D917C}" presName="parentText" presStyleLbl="node1" presStyleIdx="0" presStyleCnt="1">
        <dgm:presLayoutVars>
          <dgm:chMax val="1"/>
          <dgm:bulletEnabled val="1"/>
        </dgm:presLayoutVars>
      </dgm:prSet>
      <dgm:spPr/>
    </dgm:pt>
    <dgm:pt modelId="{754C186F-69C1-41C0-84A5-A1C276830DB0}" type="pres">
      <dgm:prSet presAssocID="{62A4CD47-C0EA-451E-AEFD-FE93A32D917C}" presName="descendantText" presStyleLbl="alignAccFollowNode1" presStyleIdx="0" presStyleCnt="1">
        <dgm:presLayoutVars>
          <dgm:bulletEnabled val="1"/>
        </dgm:presLayoutVars>
      </dgm:prSet>
      <dgm:spPr/>
    </dgm:pt>
  </dgm:ptLst>
  <dgm:cxnLst>
    <dgm:cxn modelId="{FCC9B506-0E85-4D04-9369-B663C693EA25}" srcId="{62A4CD47-C0EA-451E-AEFD-FE93A32D917C}" destId="{3EA22525-E83F-44BE-A506-68EBB6E51296}" srcOrd="5" destOrd="0" parTransId="{67B83C15-20DF-4768-8542-88307DE45CD9}" sibTransId="{2AAE5E32-1F8E-4E2A-9D26-AC6853B7AACF}"/>
    <dgm:cxn modelId="{EE42540D-25C6-4AB3-9D26-60B30809A5EA}" srcId="{62A4CD47-C0EA-451E-AEFD-FE93A32D917C}" destId="{69742214-7936-431F-845C-595DC07F7551}" srcOrd="4" destOrd="0" parTransId="{B294B9B6-C0D8-4F6D-8B36-F0D5A2DC286C}" sibTransId="{7785EA09-1A0E-4122-B46D-6D59E852CBDC}"/>
    <dgm:cxn modelId="{A336D111-EDDA-449A-90DD-80917B2DC942}" type="presOf" srcId="{62A4CD47-C0EA-451E-AEFD-FE93A32D917C}" destId="{2E704A4D-E06A-486C-890A-E1D950566F5F}" srcOrd="0" destOrd="0" presId="urn:microsoft.com/office/officeart/2005/8/layout/vList5"/>
    <dgm:cxn modelId="{CBDB3334-4BB2-4C4F-895B-ADC7753DB916}" srcId="{62A4CD47-C0EA-451E-AEFD-FE93A32D917C}" destId="{9F8280BC-84D1-45C1-B960-3FCBE5866CBE}" srcOrd="0" destOrd="0" parTransId="{38E800C2-A360-4821-ACF1-37397EBF1E65}" sibTransId="{8843BB99-87BA-4A28-B171-02CC7A6C174B}"/>
    <dgm:cxn modelId="{8A77BE3A-05FC-4FAD-B88B-92CFA3D30AF4}" type="presOf" srcId="{9F8280BC-84D1-45C1-B960-3FCBE5866CBE}" destId="{754C186F-69C1-41C0-84A5-A1C276830DB0}" srcOrd="0" destOrd="0" presId="urn:microsoft.com/office/officeart/2005/8/layout/vList5"/>
    <dgm:cxn modelId="{7654975E-7D9B-43AE-BF0D-EDE4FD0C5EA2}" srcId="{62A4CD47-C0EA-451E-AEFD-FE93A32D917C}" destId="{2B16F914-3035-4612-9992-726AB95F41AD}" srcOrd="2" destOrd="0" parTransId="{A11C370C-3DEC-4313-879D-EE58B418BD95}" sibTransId="{3316A1A6-968E-4D72-A023-F2F079639092}"/>
    <dgm:cxn modelId="{C9C88C48-D4FC-4C34-8FAC-115965B2692F}" type="presOf" srcId="{B1757251-B1F2-45A3-951E-9F18793B54EA}" destId="{0DDB06AF-0614-4328-9664-6ECD0F945488}" srcOrd="0" destOrd="0" presId="urn:microsoft.com/office/officeart/2005/8/layout/vList5"/>
    <dgm:cxn modelId="{49A7D655-A3DD-4CC2-A546-7EB1E9DB573B}" srcId="{62A4CD47-C0EA-451E-AEFD-FE93A32D917C}" destId="{CB474CFA-5A07-466C-B8AB-16125D62442B}" srcOrd="1" destOrd="0" parTransId="{B4481F1B-8D6D-4387-9509-FF0CC1EE66C6}" sibTransId="{26EF4714-3407-4D1E-A9C6-52628FDDC870}"/>
    <dgm:cxn modelId="{2908D3A1-3EB2-450D-9BF4-E0A854DCBAB2}" type="presOf" srcId="{2B16F914-3035-4612-9992-726AB95F41AD}" destId="{754C186F-69C1-41C0-84A5-A1C276830DB0}" srcOrd="0" destOrd="2" presId="urn:microsoft.com/office/officeart/2005/8/layout/vList5"/>
    <dgm:cxn modelId="{40F1C8B0-1E4D-4C28-BA6A-8D8B5DDBBA28}" type="presOf" srcId="{3EA22525-E83F-44BE-A506-68EBB6E51296}" destId="{754C186F-69C1-41C0-84A5-A1C276830DB0}" srcOrd="0" destOrd="5" presId="urn:microsoft.com/office/officeart/2005/8/layout/vList5"/>
    <dgm:cxn modelId="{872D4CBB-F8DA-4E3A-BF2D-B01AAA0FBAA5}" type="presOf" srcId="{CB474CFA-5A07-466C-B8AB-16125D62442B}" destId="{754C186F-69C1-41C0-84A5-A1C276830DB0}" srcOrd="0" destOrd="1" presId="urn:microsoft.com/office/officeart/2005/8/layout/vList5"/>
    <dgm:cxn modelId="{22DCC3BF-2F2E-40AC-8A9E-337637100FDA}" type="presOf" srcId="{69742214-7936-431F-845C-595DC07F7551}" destId="{754C186F-69C1-41C0-84A5-A1C276830DB0}" srcOrd="0" destOrd="4" presId="urn:microsoft.com/office/officeart/2005/8/layout/vList5"/>
    <dgm:cxn modelId="{34486BF1-A35A-4788-BF27-3B8ABF3527B1}" type="presOf" srcId="{74E3C37C-DBC9-4BAB-B4A6-720214F4189D}" destId="{754C186F-69C1-41C0-84A5-A1C276830DB0}" srcOrd="0" destOrd="3" presId="urn:microsoft.com/office/officeart/2005/8/layout/vList5"/>
    <dgm:cxn modelId="{04697EF1-60E5-4AD0-ADB8-5A116527AF31}" srcId="{62A4CD47-C0EA-451E-AEFD-FE93A32D917C}" destId="{74E3C37C-DBC9-4BAB-B4A6-720214F4189D}" srcOrd="3" destOrd="0" parTransId="{B4229DDD-3BDC-4DDB-9932-D4A1FC923218}" sibTransId="{F102AB3B-4C46-4B32-AB20-DA6BAFB20F7F}"/>
    <dgm:cxn modelId="{53AA7AF9-CDCD-4787-9843-CA3DF230D6AB}" srcId="{B1757251-B1F2-45A3-951E-9F18793B54EA}" destId="{62A4CD47-C0EA-451E-AEFD-FE93A32D917C}" srcOrd="0" destOrd="0" parTransId="{D64681BA-8CB7-4CD1-B0CC-6EBC789C0414}" sibTransId="{16F1F9B4-F3E5-4412-B3AC-AE2ABC99E591}"/>
    <dgm:cxn modelId="{396FEFE4-8C49-4C17-A5D7-C1E64AB3C7CD}" type="presParOf" srcId="{0DDB06AF-0614-4328-9664-6ECD0F945488}" destId="{8756ED87-7B2B-46EF-8598-E0BCB1632373}" srcOrd="0" destOrd="0" presId="urn:microsoft.com/office/officeart/2005/8/layout/vList5"/>
    <dgm:cxn modelId="{1EABCD28-0A5F-464A-B9E7-F681D690CC05}" type="presParOf" srcId="{8756ED87-7B2B-46EF-8598-E0BCB1632373}" destId="{2E704A4D-E06A-486C-890A-E1D950566F5F}" srcOrd="0" destOrd="0" presId="urn:microsoft.com/office/officeart/2005/8/layout/vList5"/>
    <dgm:cxn modelId="{15289F4F-E013-4E37-ABAE-FECBA0B662CB}" type="presParOf" srcId="{8756ED87-7B2B-46EF-8598-E0BCB1632373}" destId="{754C186F-69C1-41C0-84A5-A1C276830DB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10F39B9-9ABF-4B5E-AF8A-A613ED4D7C9E}"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s-EC"/>
        </a:p>
      </dgm:t>
    </dgm:pt>
    <dgm:pt modelId="{A1354275-625A-419E-9DFB-FF67C4E596E8}">
      <dgm:prSet phldrT="[Texto]" custT="1"/>
      <dgm:spPr/>
      <dgm:t>
        <a:bodyPr/>
        <a:lstStyle/>
        <a:p>
          <a:pPr>
            <a:buFont typeface="Courier New" panose="02070309020205020404" pitchFamily="49" charset="0"/>
            <a:buChar char="o"/>
          </a:pPr>
          <a:r>
            <a:rPr lang="es-EC" sz="2400" dirty="0"/>
            <a:t>Optimizar los recursos existentes</a:t>
          </a:r>
        </a:p>
      </dgm:t>
    </dgm:pt>
    <dgm:pt modelId="{5CD047F9-91FF-4DC7-91F7-61DEF307C655}" type="parTrans" cxnId="{14BD7766-9A49-41A1-AD95-FE25F92C9709}">
      <dgm:prSet/>
      <dgm:spPr/>
      <dgm:t>
        <a:bodyPr/>
        <a:lstStyle/>
        <a:p>
          <a:endParaRPr lang="es-EC"/>
        </a:p>
      </dgm:t>
    </dgm:pt>
    <dgm:pt modelId="{A464D695-6A72-4405-A1D4-282C22B3303A}" type="sibTrans" cxnId="{14BD7766-9A49-41A1-AD95-FE25F92C9709}">
      <dgm:prSet/>
      <dgm:spPr/>
      <dgm:t>
        <a:bodyPr/>
        <a:lstStyle/>
        <a:p>
          <a:endParaRPr lang="es-EC"/>
        </a:p>
      </dgm:t>
    </dgm:pt>
    <dgm:pt modelId="{67639FD0-CAD9-4B7B-AC15-650F0B3A8D43}">
      <dgm:prSet phldrT="[Texto]" custT="1"/>
      <dgm:spPr/>
      <dgm:t>
        <a:bodyPr/>
        <a:lstStyle/>
        <a:p>
          <a:pPr>
            <a:buFont typeface="Courier New" panose="02070309020205020404" pitchFamily="49" charset="0"/>
            <a:buChar char="o"/>
          </a:pPr>
          <a:r>
            <a:rPr lang="es-EC" sz="2400" dirty="0"/>
            <a:t>Dinamizar y automatizar el proceso</a:t>
          </a:r>
        </a:p>
      </dgm:t>
    </dgm:pt>
    <dgm:pt modelId="{2B7D75BF-7DCC-46A9-8A40-DF6F4F92C65B}" type="parTrans" cxnId="{C4A56CE8-358A-4609-BA3C-E9DF2E1215BA}">
      <dgm:prSet/>
      <dgm:spPr/>
      <dgm:t>
        <a:bodyPr/>
        <a:lstStyle/>
        <a:p>
          <a:endParaRPr lang="es-EC"/>
        </a:p>
      </dgm:t>
    </dgm:pt>
    <dgm:pt modelId="{31BAF2B1-BF36-4517-89D0-6E5B38CBC529}" type="sibTrans" cxnId="{C4A56CE8-358A-4609-BA3C-E9DF2E1215BA}">
      <dgm:prSet/>
      <dgm:spPr/>
      <dgm:t>
        <a:bodyPr/>
        <a:lstStyle/>
        <a:p>
          <a:endParaRPr lang="es-EC"/>
        </a:p>
      </dgm:t>
    </dgm:pt>
    <dgm:pt modelId="{FE672E0A-45F8-4BE6-8174-832BF7B09203}">
      <dgm:prSet phldrT="[Texto]" custT="1"/>
      <dgm:spPr/>
      <dgm:t>
        <a:bodyPr/>
        <a:lstStyle/>
        <a:p>
          <a:pPr>
            <a:buFont typeface="Courier New" panose="02070309020205020404" pitchFamily="49" charset="0"/>
            <a:buChar char="o"/>
          </a:pPr>
          <a:r>
            <a:rPr lang="es-EC" sz="2400" dirty="0"/>
            <a:t>Ventajas de RFID para el tiempo de lectura</a:t>
          </a:r>
        </a:p>
      </dgm:t>
    </dgm:pt>
    <dgm:pt modelId="{3E25B84C-1504-446A-8D64-9884FA9AADCE}" type="parTrans" cxnId="{3D824C03-1F4D-4B73-9376-7130C7C9F771}">
      <dgm:prSet/>
      <dgm:spPr/>
      <dgm:t>
        <a:bodyPr/>
        <a:lstStyle/>
        <a:p>
          <a:endParaRPr lang="es-EC"/>
        </a:p>
      </dgm:t>
    </dgm:pt>
    <dgm:pt modelId="{88EB4100-AF17-463F-9924-DB7FE6727EB3}" type="sibTrans" cxnId="{3D824C03-1F4D-4B73-9376-7130C7C9F771}">
      <dgm:prSet/>
      <dgm:spPr/>
      <dgm:t>
        <a:bodyPr/>
        <a:lstStyle/>
        <a:p>
          <a:endParaRPr lang="es-EC"/>
        </a:p>
      </dgm:t>
    </dgm:pt>
    <dgm:pt modelId="{E9C62648-01F5-4453-80C5-55843BDD3882}">
      <dgm:prSet phldrT="[Texto]" custT="1"/>
      <dgm:spPr/>
      <dgm:t>
        <a:bodyPr/>
        <a:lstStyle/>
        <a:p>
          <a:pPr>
            <a:buFont typeface="Courier New" panose="02070309020205020404" pitchFamily="49" charset="0"/>
            <a:buChar char="o"/>
          </a:pPr>
          <a:r>
            <a:rPr lang="es-EC" sz="2400" dirty="0"/>
            <a:t>Aceptación de los sistemas por la Unidad de Logística</a:t>
          </a:r>
          <a:endParaRPr lang="es-EC" sz="2700" dirty="0"/>
        </a:p>
      </dgm:t>
    </dgm:pt>
    <dgm:pt modelId="{BEB0C9C5-CC73-4B54-A757-C128D4DD1DC0}" type="parTrans" cxnId="{1B2590A1-E497-495C-93AB-082E17616651}">
      <dgm:prSet/>
      <dgm:spPr/>
      <dgm:t>
        <a:bodyPr/>
        <a:lstStyle/>
        <a:p>
          <a:endParaRPr lang="es-EC"/>
        </a:p>
      </dgm:t>
    </dgm:pt>
    <dgm:pt modelId="{B16CBF3B-1704-4B01-86F4-790BA1D9E475}" type="sibTrans" cxnId="{1B2590A1-E497-495C-93AB-082E17616651}">
      <dgm:prSet/>
      <dgm:spPr/>
      <dgm:t>
        <a:bodyPr/>
        <a:lstStyle/>
        <a:p>
          <a:endParaRPr lang="es-EC"/>
        </a:p>
      </dgm:t>
    </dgm:pt>
    <dgm:pt modelId="{67ADFE96-A87A-42AF-BAD6-28B1462DC414}" type="pres">
      <dgm:prSet presAssocID="{A10F39B9-9ABF-4B5E-AF8A-A613ED4D7C9E}" presName="diagram" presStyleCnt="0">
        <dgm:presLayoutVars>
          <dgm:dir/>
          <dgm:resizeHandles val="exact"/>
        </dgm:presLayoutVars>
      </dgm:prSet>
      <dgm:spPr/>
    </dgm:pt>
    <dgm:pt modelId="{A73E4FE6-1C5F-4E5E-ABE5-7CE02016398E}" type="pres">
      <dgm:prSet presAssocID="{A1354275-625A-419E-9DFB-FF67C4E596E8}" presName="node" presStyleLbl="node1" presStyleIdx="0" presStyleCnt="4">
        <dgm:presLayoutVars>
          <dgm:bulletEnabled val="1"/>
        </dgm:presLayoutVars>
      </dgm:prSet>
      <dgm:spPr/>
    </dgm:pt>
    <dgm:pt modelId="{EC02DE8A-BE19-410D-82E5-32A9BD23AAD5}" type="pres">
      <dgm:prSet presAssocID="{A464D695-6A72-4405-A1D4-282C22B3303A}" presName="sibTrans" presStyleCnt="0"/>
      <dgm:spPr/>
    </dgm:pt>
    <dgm:pt modelId="{82805254-DCA5-4586-9615-EA5DE1A71BE5}" type="pres">
      <dgm:prSet presAssocID="{67639FD0-CAD9-4B7B-AC15-650F0B3A8D43}" presName="node" presStyleLbl="node1" presStyleIdx="1" presStyleCnt="4">
        <dgm:presLayoutVars>
          <dgm:bulletEnabled val="1"/>
        </dgm:presLayoutVars>
      </dgm:prSet>
      <dgm:spPr/>
    </dgm:pt>
    <dgm:pt modelId="{9A85C79C-A5C0-4BD5-B9ED-4D1ECC24F5BF}" type="pres">
      <dgm:prSet presAssocID="{31BAF2B1-BF36-4517-89D0-6E5B38CBC529}" presName="sibTrans" presStyleCnt="0"/>
      <dgm:spPr/>
    </dgm:pt>
    <dgm:pt modelId="{9F53D326-5C4A-4542-8338-7CC96FC6E63D}" type="pres">
      <dgm:prSet presAssocID="{FE672E0A-45F8-4BE6-8174-832BF7B09203}" presName="node" presStyleLbl="node1" presStyleIdx="2" presStyleCnt="4">
        <dgm:presLayoutVars>
          <dgm:bulletEnabled val="1"/>
        </dgm:presLayoutVars>
      </dgm:prSet>
      <dgm:spPr/>
    </dgm:pt>
    <dgm:pt modelId="{0E2572C5-F97A-456E-8E83-0FACAFC3882B}" type="pres">
      <dgm:prSet presAssocID="{88EB4100-AF17-463F-9924-DB7FE6727EB3}" presName="sibTrans" presStyleCnt="0"/>
      <dgm:spPr/>
    </dgm:pt>
    <dgm:pt modelId="{A690C1F9-ADFF-4E19-B46C-53DA000882DF}" type="pres">
      <dgm:prSet presAssocID="{E9C62648-01F5-4453-80C5-55843BDD3882}" presName="node" presStyleLbl="node1" presStyleIdx="3" presStyleCnt="4">
        <dgm:presLayoutVars>
          <dgm:bulletEnabled val="1"/>
        </dgm:presLayoutVars>
      </dgm:prSet>
      <dgm:spPr/>
    </dgm:pt>
  </dgm:ptLst>
  <dgm:cxnLst>
    <dgm:cxn modelId="{3D824C03-1F4D-4B73-9376-7130C7C9F771}" srcId="{A10F39B9-9ABF-4B5E-AF8A-A613ED4D7C9E}" destId="{FE672E0A-45F8-4BE6-8174-832BF7B09203}" srcOrd="2" destOrd="0" parTransId="{3E25B84C-1504-446A-8D64-9884FA9AADCE}" sibTransId="{88EB4100-AF17-463F-9924-DB7FE6727EB3}"/>
    <dgm:cxn modelId="{1AC53205-BE18-4591-B915-027F59B0F83D}" type="presOf" srcId="{A10F39B9-9ABF-4B5E-AF8A-A613ED4D7C9E}" destId="{67ADFE96-A87A-42AF-BAD6-28B1462DC414}" srcOrd="0" destOrd="0" presId="urn:microsoft.com/office/officeart/2005/8/layout/default"/>
    <dgm:cxn modelId="{B9E1D809-165F-403F-AD0A-7126A9A4E625}" type="presOf" srcId="{67639FD0-CAD9-4B7B-AC15-650F0B3A8D43}" destId="{82805254-DCA5-4586-9615-EA5DE1A71BE5}" srcOrd="0" destOrd="0" presId="urn:microsoft.com/office/officeart/2005/8/layout/default"/>
    <dgm:cxn modelId="{14BD7766-9A49-41A1-AD95-FE25F92C9709}" srcId="{A10F39B9-9ABF-4B5E-AF8A-A613ED4D7C9E}" destId="{A1354275-625A-419E-9DFB-FF67C4E596E8}" srcOrd="0" destOrd="0" parTransId="{5CD047F9-91FF-4DC7-91F7-61DEF307C655}" sibTransId="{A464D695-6A72-4405-A1D4-282C22B3303A}"/>
    <dgm:cxn modelId="{E149BD75-836B-4E47-9C79-6C6B80E4148A}" type="presOf" srcId="{A1354275-625A-419E-9DFB-FF67C4E596E8}" destId="{A73E4FE6-1C5F-4E5E-ABE5-7CE02016398E}" srcOrd="0" destOrd="0" presId="urn:microsoft.com/office/officeart/2005/8/layout/default"/>
    <dgm:cxn modelId="{F0483090-D544-498D-9D29-6C76C6D1F5CD}" type="presOf" srcId="{FE672E0A-45F8-4BE6-8174-832BF7B09203}" destId="{9F53D326-5C4A-4542-8338-7CC96FC6E63D}" srcOrd="0" destOrd="0" presId="urn:microsoft.com/office/officeart/2005/8/layout/default"/>
    <dgm:cxn modelId="{D6C76A9C-52FA-4712-B8A5-7F92EE84E02E}" type="presOf" srcId="{E9C62648-01F5-4453-80C5-55843BDD3882}" destId="{A690C1F9-ADFF-4E19-B46C-53DA000882DF}" srcOrd="0" destOrd="0" presId="urn:microsoft.com/office/officeart/2005/8/layout/default"/>
    <dgm:cxn modelId="{1B2590A1-E497-495C-93AB-082E17616651}" srcId="{A10F39B9-9ABF-4B5E-AF8A-A613ED4D7C9E}" destId="{E9C62648-01F5-4453-80C5-55843BDD3882}" srcOrd="3" destOrd="0" parTransId="{BEB0C9C5-CC73-4B54-A757-C128D4DD1DC0}" sibTransId="{B16CBF3B-1704-4B01-86F4-790BA1D9E475}"/>
    <dgm:cxn modelId="{C4A56CE8-358A-4609-BA3C-E9DF2E1215BA}" srcId="{A10F39B9-9ABF-4B5E-AF8A-A613ED4D7C9E}" destId="{67639FD0-CAD9-4B7B-AC15-650F0B3A8D43}" srcOrd="1" destOrd="0" parTransId="{2B7D75BF-7DCC-46A9-8A40-DF6F4F92C65B}" sibTransId="{31BAF2B1-BF36-4517-89D0-6E5B38CBC529}"/>
    <dgm:cxn modelId="{317D8F56-4FDB-4096-B0CF-D462FB99AD46}" type="presParOf" srcId="{67ADFE96-A87A-42AF-BAD6-28B1462DC414}" destId="{A73E4FE6-1C5F-4E5E-ABE5-7CE02016398E}" srcOrd="0" destOrd="0" presId="urn:microsoft.com/office/officeart/2005/8/layout/default"/>
    <dgm:cxn modelId="{87DA53F7-387E-457B-B509-55223AC47F1A}" type="presParOf" srcId="{67ADFE96-A87A-42AF-BAD6-28B1462DC414}" destId="{EC02DE8A-BE19-410D-82E5-32A9BD23AAD5}" srcOrd="1" destOrd="0" presId="urn:microsoft.com/office/officeart/2005/8/layout/default"/>
    <dgm:cxn modelId="{71A9A444-4873-457D-84A0-86A5DD9A5F66}" type="presParOf" srcId="{67ADFE96-A87A-42AF-BAD6-28B1462DC414}" destId="{82805254-DCA5-4586-9615-EA5DE1A71BE5}" srcOrd="2" destOrd="0" presId="urn:microsoft.com/office/officeart/2005/8/layout/default"/>
    <dgm:cxn modelId="{949C16B3-8F9A-4943-89E3-0F331345E951}" type="presParOf" srcId="{67ADFE96-A87A-42AF-BAD6-28B1462DC414}" destId="{9A85C79C-A5C0-4BD5-B9ED-4D1ECC24F5BF}" srcOrd="3" destOrd="0" presId="urn:microsoft.com/office/officeart/2005/8/layout/default"/>
    <dgm:cxn modelId="{A18B2340-1921-4F8E-977E-A4818AD0C9AB}" type="presParOf" srcId="{67ADFE96-A87A-42AF-BAD6-28B1462DC414}" destId="{9F53D326-5C4A-4542-8338-7CC96FC6E63D}" srcOrd="4" destOrd="0" presId="urn:microsoft.com/office/officeart/2005/8/layout/default"/>
    <dgm:cxn modelId="{DA3B4133-4C71-4161-901A-78FE83530468}" type="presParOf" srcId="{67ADFE96-A87A-42AF-BAD6-28B1462DC414}" destId="{0E2572C5-F97A-456E-8E83-0FACAFC3882B}" srcOrd="5" destOrd="0" presId="urn:microsoft.com/office/officeart/2005/8/layout/default"/>
    <dgm:cxn modelId="{EE9BEDBB-08A7-419D-A708-DBE72A3C12B3}" type="presParOf" srcId="{67ADFE96-A87A-42AF-BAD6-28B1462DC414}" destId="{A690C1F9-ADFF-4E19-B46C-53DA000882DF}"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10F39B9-9ABF-4B5E-AF8A-A613ED4D7C9E}"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s-EC"/>
        </a:p>
      </dgm:t>
    </dgm:pt>
    <dgm:pt modelId="{A1354275-625A-419E-9DFB-FF67C4E596E8}">
      <dgm:prSet phldrT="[Texto]" custT="1"/>
      <dgm:spPr/>
      <dgm:t>
        <a:bodyPr/>
        <a:lstStyle/>
        <a:p>
          <a:pPr>
            <a:buFont typeface="Courier New" panose="02070309020205020404" pitchFamily="49" charset="0"/>
            <a:buChar char="o"/>
          </a:pPr>
          <a:r>
            <a:rPr lang="es-EC" sz="2400" dirty="0"/>
            <a:t>Evita la dependencia de una computadora</a:t>
          </a:r>
        </a:p>
      </dgm:t>
    </dgm:pt>
    <dgm:pt modelId="{5CD047F9-91FF-4DC7-91F7-61DEF307C655}" type="parTrans" cxnId="{14BD7766-9A49-41A1-AD95-FE25F92C9709}">
      <dgm:prSet/>
      <dgm:spPr/>
      <dgm:t>
        <a:bodyPr/>
        <a:lstStyle/>
        <a:p>
          <a:endParaRPr lang="es-EC"/>
        </a:p>
      </dgm:t>
    </dgm:pt>
    <dgm:pt modelId="{A464D695-6A72-4405-A1D4-282C22B3303A}" type="sibTrans" cxnId="{14BD7766-9A49-41A1-AD95-FE25F92C9709}">
      <dgm:prSet/>
      <dgm:spPr/>
      <dgm:t>
        <a:bodyPr/>
        <a:lstStyle/>
        <a:p>
          <a:endParaRPr lang="es-EC"/>
        </a:p>
      </dgm:t>
    </dgm:pt>
    <dgm:pt modelId="{0462FDA0-831E-4DAB-BAB3-76571FD51B2F}">
      <dgm:prSet custT="1"/>
      <dgm:spPr/>
      <dgm:t>
        <a:bodyPr/>
        <a:lstStyle/>
        <a:p>
          <a:pPr>
            <a:buFont typeface="Courier New" panose="02070309020205020404" pitchFamily="49" charset="0"/>
            <a:buChar char="o"/>
          </a:pPr>
          <a:r>
            <a:rPr lang="es-EC" sz="2400" dirty="0"/>
            <a:t>Utilización de la base de datos del sistema OLYMPO</a:t>
          </a:r>
        </a:p>
      </dgm:t>
    </dgm:pt>
    <dgm:pt modelId="{15BC94A9-805B-467B-A27A-9C59240BB4B1}" type="parTrans" cxnId="{96EAF108-BFFE-49E2-AC15-218045BDA25C}">
      <dgm:prSet/>
      <dgm:spPr/>
      <dgm:t>
        <a:bodyPr/>
        <a:lstStyle/>
        <a:p>
          <a:endParaRPr lang="es-EC"/>
        </a:p>
      </dgm:t>
    </dgm:pt>
    <dgm:pt modelId="{7A765BA5-85AE-4C86-AA46-494C376B4647}" type="sibTrans" cxnId="{96EAF108-BFFE-49E2-AC15-218045BDA25C}">
      <dgm:prSet/>
      <dgm:spPr/>
      <dgm:t>
        <a:bodyPr/>
        <a:lstStyle/>
        <a:p>
          <a:endParaRPr lang="es-EC"/>
        </a:p>
      </dgm:t>
    </dgm:pt>
    <dgm:pt modelId="{73A6B37D-7C6F-4FC5-9A87-C8D0479A1B73}">
      <dgm:prSet custT="1"/>
      <dgm:spPr/>
      <dgm:t>
        <a:bodyPr/>
        <a:lstStyle/>
        <a:p>
          <a:pPr>
            <a:buFont typeface="Courier New" panose="02070309020205020404" pitchFamily="49" charset="0"/>
            <a:buChar char="o"/>
          </a:pPr>
          <a:r>
            <a:rPr lang="es-EC" sz="2400" dirty="0"/>
            <a:t>El sistema es fácil, útil y amigable</a:t>
          </a:r>
          <a:endParaRPr lang="es-EC" sz="3500" dirty="0"/>
        </a:p>
      </dgm:t>
    </dgm:pt>
    <dgm:pt modelId="{5EAEE29D-9573-4743-BB55-0E904A034F46}" type="parTrans" cxnId="{F3DC918C-4B9D-4E9A-99D9-2D951FC083AB}">
      <dgm:prSet/>
      <dgm:spPr/>
      <dgm:t>
        <a:bodyPr/>
        <a:lstStyle/>
        <a:p>
          <a:endParaRPr lang="es-EC"/>
        </a:p>
      </dgm:t>
    </dgm:pt>
    <dgm:pt modelId="{DD429B9C-1DB6-407B-954B-C30E84CB8774}" type="sibTrans" cxnId="{F3DC918C-4B9D-4E9A-99D9-2D951FC083AB}">
      <dgm:prSet/>
      <dgm:spPr/>
      <dgm:t>
        <a:bodyPr/>
        <a:lstStyle/>
        <a:p>
          <a:endParaRPr lang="es-EC"/>
        </a:p>
      </dgm:t>
    </dgm:pt>
    <dgm:pt modelId="{67ADFE96-A87A-42AF-BAD6-28B1462DC414}" type="pres">
      <dgm:prSet presAssocID="{A10F39B9-9ABF-4B5E-AF8A-A613ED4D7C9E}" presName="diagram" presStyleCnt="0">
        <dgm:presLayoutVars>
          <dgm:dir/>
          <dgm:resizeHandles val="exact"/>
        </dgm:presLayoutVars>
      </dgm:prSet>
      <dgm:spPr/>
    </dgm:pt>
    <dgm:pt modelId="{A73E4FE6-1C5F-4E5E-ABE5-7CE02016398E}" type="pres">
      <dgm:prSet presAssocID="{A1354275-625A-419E-9DFB-FF67C4E596E8}" presName="node" presStyleLbl="node1" presStyleIdx="0" presStyleCnt="3">
        <dgm:presLayoutVars>
          <dgm:bulletEnabled val="1"/>
        </dgm:presLayoutVars>
      </dgm:prSet>
      <dgm:spPr/>
    </dgm:pt>
    <dgm:pt modelId="{EC02DE8A-BE19-410D-82E5-32A9BD23AAD5}" type="pres">
      <dgm:prSet presAssocID="{A464D695-6A72-4405-A1D4-282C22B3303A}" presName="sibTrans" presStyleCnt="0"/>
      <dgm:spPr/>
    </dgm:pt>
    <dgm:pt modelId="{3A323BF8-AE17-4149-9BD8-A71042146EA8}" type="pres">
      <dgm:prSet presAssocID="{0462FDA0-831E-4DAB-BAB3-76571FD51B2F}" presName="node" presStyleLbl="node1" presStyleIdx="1" presStyleCnt="3">
        <dgm:presLayoutVars>
          <dgm:bulletEnabled val="1"/>
        </dgm:presLayoutVars>
      </dgm:prSet>
      <dgm:spPr/>
    </dgm:pt>
    <dgm:pt modelId="{E6564C00-FF5C-4256-AC97-EE1024B1F576}" type="pres">
      <dgm:prSet presAssocID="{7A765BA5-85AE-4C86-AA46-494C376B4647}" presName="sibTrans" presStyleCnt="0"/>
      <dgm:spPr/>
    </dgm:pt>
    <dgm:pt modelId="{CCAFAD13-CA03-4587-85E2-C6A258C2A01D}" type="pres">
      <dgm:prSet presAssocID="{73A6B37D-7C6F-4FC5-9A87-C8D0479A1B73}" presName="node" presStyleLbl="node1" presStyleIdx="2" presStyleCnt="3">
        <dgm:presLayoutVars>
          <dgm:bulletEnabled val="1"/>
        </dgm:presLayoutVars>
      </dgm:prSet>
      <dgm:spPr/>
    </dgm:pt>
  </dgm:ptLst>
  <dgm:cxnLst>
    <dgm:cxn modelId="{1AC53205-BE18-4591-B915-027F59B0F83D}" type="presOf" srcId="{A10F39B9-9ABF-4B5E-AF8A-A613ED4D7C9E}" destId="{67ADFE96-A87A-42AF-BAD6-28B1462DC414}" srcOrd="0" destOrd="0" presId="urn:microsoft.com/office/officeart/2005/8/layout/default"/>
    <dgm:cxn modelId="{96EAF108-BFFE-49E2-AC15-218045BDA25C}" srcId="{A10F39B9-9ABF-4B5E-AF8A-A613ED4D7C9E}" destId="{0462FDA0-831E-4DAB-BAB3-76571FD51B2F}" srcOrd="1" destOrd="0" parTransId="{15BC94A9-805B-467B-A27A-9C59240BB4B1}" sibTransId="{7A765BA5-85AE-4C86-AA46-494C376B4647}"/>
    <dgm:cxn modelId="{8B21C32E-2A90-41E0-917F-A042AB704D3D}" type="presOf" srcId="{73A6B37D-7C6F-4FC5-9A87-C8D0479A1B73}" destId="{CCAFAD13-CA03-4587-85E2-C6A258C2A01D}" srcOrd="0" destOrd="0" presId="urn:microsoft.com/office/officeart/2005/8/layout/default"/>
    <dgm:cxn modelId="{14BD7766-9A49-41A1-AD95-FE25F92C9709}" srcId="{A10F39B9-9ABF-4B5E-AF8A-A613ED4D7C9E}" destId="{A1354275-625A-419E-9DFB-FF67C4E596E8}" srcOrd="0" destOrd="0" parTransId="{5CD047F9-91FF-4DC7-91F7-61DEF307C655}" sibTransId="{A464D695-6A72-4405-A1D4-282C22B3303A}"/>
    <dgm:cxn modelId="{FD228B69-73A1-4DE4-A97F-B7A382AF84C3}" type="presOf" srcId="{0462FDA0-831E-4DAB-BAB3-76571FD51B2F}" destId="{3A323BF8-AE17-4149-9BD8-A71042146EA8}" srcOrd="0" destOrd="0" presId="urn:microsoft.com/office/officeart/2005/8/layout/default"/>
    <dgm:cxn modelId="{E149BD75-836B-4E47-9C79-6C6B80E4148A}" type="presOf" srcId="{A1354275-625A-419E-9DFB-FF67C4E596E8}" destId="{A73E4FE6-1C5F-4E5E-ABE5-7CE02016398E}" srcOrd="0" destOrd="0" presId="urn:microsoft.com/office/officeart/2005/8/layout/default"/>
    <dgm:cxn modelId="{F3DC918C-4B9D-4E9A-99D9-2D951FC083AB}" srcId="{A10F39B9-9ABF-4B5E-AF8A-A613ED4D7C9E}" destId="{73A6B37D-7C6F-4FC5-9A87-C8D0479A1B73}" srcOrd="2" destOrd="0" parTransId="{5EAEE29D-9573-4743-BB55-0E904A034F46}" sibTransId="{DD429B9C-1DB6-407B-954B-C30E84CB8774}"/>
    <dgm:cxn modelId="{317D8F56-4FDB-4096-B0CF-D462FB99AD46}" type="presParOf" srcId="{67ADFE96-A87A-42AF-BAD6-28B1462DC414}" destId="{A73E4FE6-1C5F-4E5E-ABE5-7CE02016398E}" srcOrd="0" destOrd="0" presId="urn:microsoft.com/office/officeart/2005/8/layout/default"/>
    <dgm:cxn modelId="{87DA53F7-387E-457B-B509-55223AC47F1A}" type="presParOf" srcId="{67ADFE96-A87A-42AF-BAD6-28B1462DC414}" destId="{EC02DE8A-BE19-410D-82E5-32A9BD23AAD5}" srcOrd="1" destOrd="0" presId="urn:microsoft.com/office/officeart/2005/8/layout/default"/>
    <dgm:cxn modelId="{138A84E0-5EED-4148-A75D-06E065B003A4}" type="presParOf" srcId="{67ADFE96-A87A-42AF-BAD6-28B1462DC414}" destId="{3A323BF8-AE17-4149-9BD8-A71042146EA8}" srcOrd="2" destOrd="0" presId="urn:microsoft.com/office/officeart/2005/8/layout/default"/>
    <dgm:cxn modelId="{EB2AE414-E5A5-4060-B0D5-E08278132828}" type="presParOf" srcId="{67ADFE96-A87A-42AF-BAD6-28B1462DC414}" destId="{E6564C00-FF5C-4256-AC97-EE1024B1F576}" srcOrd="3" destOrd="0" presId="urn:microsoft.com/office/officeart/2005/8/layout/default"/>
    <dgm:cxn modelId="{ED1406D4-CF92-494D-893F-B2ECE656D1AB}" type="presParOf" srcId="{67ADFE96-A87A-42AF-BAD6-28B1462DC414}" destId="{CCAFAD13-CA03-4587-85E2-C6A258C2A01D}"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739B4-70BE-4A10-A7B4-E065A4857308}">
      <dsp:nvSpPr>
        <dsp:cNvPr id="0" name=""/>
        <dsp:cNvSpPr/>
      </dsp:nvSpPr>
      <dsp:spPr>
        <a:xfrm>
          <a:off x="3433" y="1266230"/>
          <a:ext cx="1501056" cy="942851"/>
        </a:xfrm>
        <a:prstGeom prst="roundRect">
          <a:avLst>
            <a:gd name="adj" fmla="val 10000"/>
          </a:avLst>
        </a:prstGeom>
        <a:noFill/>
        <a:ln w="9525" cap="flat" cmpd="sng" algn="ctr">
          <a:solidFill>
            <a:schemeClr val="accent1"/>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t>Logística</a:t>
          </a:r>
          <a:endParaRPr lang="es-EC" sz="2400" kern="1200" dirty="0"/>
        </a:p>
      </dsp:txBody>
      <dsp:txXfrm>
        <a:off x="31048" y="1293845"/>
        <a:ext cx="1445826" cy="887621"/>
      </dsp:txXfrm>
    </dsp:sp>
    <dsp:sp modelId="{D3D68686-40C1-4BCD-A208-73811950C2F6}">
      <dsp:nvSpPr>
        <dsp:cNvPr id="0" name=""/>
        <dsp:cNvSpPr/>
      </dsp:nvSpPr>
      <dsp:spPr>
        <a:xfrm rot="34605">
          <a:off x="1632416" y="1561733"/>
          <a:ext cx="271232" cy="37226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C" sz="1800" kern="1200"/>
        </a:p>
      </dsp:txBody>
      <dsp:txXfrm>
        <a:off x="1632418" y="1635775"/>
        <a:ext cx="189862" cy="223358"/>
      </dsp:txXfrm>
    </dsp:sp>
    <dsp:sp modelId="{293B5ABA-5DB1-48EB-B822-70F0B0AE0DA5}">
      <dsp:nvSpPr>
        <dsp:cNvPr id="0" name=""/>
        <dsp:cNvSpPr/>
      </dsp:nvSpPr>
      <dsp:spPr>
        <a:xfrm>
          <a:off x="2016223" y="1286492"/>
          <a:ext cx="1501056" cy="942851"/>
        </a:xfrm>
        <a:prstGeom prst="roundRect">
          <a:avLst>
            <a:gd name="adj" fmla="val 10000"/>
          </a:avLst>
        </a:prstGeom>
        <a:noFill/>
        <a:ln w="9525" cap="flat" cmpd="sng" algn="ctr">
          <a:solidFill>
            <a:schemeClr val="accent3"/>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3"/>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t>Inventario</a:t>
          </a:r>
          <a:endParaRPr lang="es-EC" sz="2400" kern="1200" dirty="0"/>
        </a:p>
      </dsp:txBody>
      <dsp:txXfrm>
        <a:off x="2043838" y="1314107"/>
        <a:ext cx="1445826" cy="887621"/>
      </dsp:txXfrm>
    </dsp:sp>
    <dsp:sp modelId="{F8023E29-DF34-4985-9B94-227EDA68EFD0}">
      <dsp:nvSpPr>
        <dsp:cNvPr id="0" name=""/>
        <dsp:cNvSpPr/>
      </dsp:nvSpPr>
      <dsp:spPr>
        <a:xfrm>
          <a:off x="3682076" y="1571786"/>
          <a:ext cx="349368" cy="372262"/>
        </a:xfrm>
        <a:prstGeom prst="rightArrow">
          <a:avLst>
            <a:gd name="adj1" fmla="val 60000"/>
            <a:gd name="adj2" fmla="val 50000"/>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C" sz="1800" kern="1200"/>
        </a:p>
      </dsp:txBody>
      <dsp:txXfrm>
        <a:off x="3682076" y="1646238"/>
        <a:ext cx="244558" cy="223358"/>
      </dsp:txXfrm>
    </dsp:sp>
    <dsp:sp modelId="{613A6504-4BAD-4BC3-8D74-0958E7601FFA}">
      <dsp:nvSpPr>
        <dsp:cNvPr id="0" name=""/>
        <dsp:cNvSpPr/>
      </dsp:nvSpPr>
      <dsp:spPr>
        <a:xfrm>
          <a:off x="4176466" y="1286492"/>
          <a:ext cx="1501056" cy="942851"/>
        </a:xfrm>
        <a:prstGeom prst="roundRect">
          <a:avLst>
            <a:gd name="adj" fmla="val 10000"/>
          </a:avLst>
        </a:prstGeom>
        <a:noFill/>
        <a:ln w="9525" cap="flat" cmpd="sng" algn="ctr">
          <a:solidFill>
            <a:schemeClr val="accent4"/>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4"/>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t>Código de barras</a:t>
          </a:r>
          <a:endParaRPr lang="es-EC" sz="2400" kern="1200" dirty="0"/>
        </a:p>
      </dsp:txBody>
      <dsp:txXfrm>
        <a:off x="4204081" y="1314107"/>
        <a:ext cx="1445826" cy="887621"/>
      </dsp:txXfrm>
    </dsp:sp>
    <dsp:sp modelId="{BE54AD82-40AE-4150-BE4B-041FED4F150F}">
      <dsp:nvSpPr>
        <dsp:cNvPr id="0" name=""/>
        <dsp:cNvSpPr/>
      </dsp:nvSpPr>
      <dsp:spPr>
        <a:xfrm rot="15731">
          <a:off x="5829734" y="1576656"/>
          <a:ext cx="322695" cy="372262"/>
        </a:xfrm>
        <a:prstGeom prst="righ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C" sz="1800" kern="1200"/>
        </a:p>
      </dsp:txBody>
      <dsp:txXfrm>
        <a:off x="5829735" y="1650887"/>
        <a:ext cx="225887" cy="223358"/>
      </dsp:txXfrm>
    </dsp:sp>
    <dsp:sp modelId="{1B99F50C-C754-4CAA-91D2-F75204C2B5DC}">
      <dsp:nvSpPr>
        <dsp:cNvPr id="0" name=""/>
        <dsp:cNvSpPr/>
      </dsp:nvSpPr>
      <dsp:spPr>
        <a:xfrm>
          <a:off x="6286375" y="1296147"/>
          <a:ext cx="1501056" cy="942851"/>
        </a:xfrm>
        <a:prstGeom prst="roundRect">
          <a:avLst>
            <a:gd name="adj" fmla="val 10000"/>
          </a:avLst>
        </a:prstGeom>
        <a:noFill/>
        <a:ln w="9525" cap="flat" cmpd="sng" algn="ctr">
          <a:solidFill>
            <a:schemeClr val="accent5"/>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5"/>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t>RFID</a:t>
          </a:r>
          <a:endParaRPr lang="es-EC" sz="2400" kern="1200" dirty="0"/>
        </a:p>
      </dsp:txBody>
      <dsp:txXfrm>
        <a:off x="6313990" y="1323762"/>
        <a:ext cx="1445826" cy="88762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D0047-5E20-45AB-A99D-6B4A7BBD514D}">
      <dsp:nvSpPr>
        <dsp:cNvPr id="0" name=""/>
        <dsp:cNvSpPr/>
      </dsp:nvSpPr>
      <dsp:spPr>
        <a:xfrm>
          <a:off x="744" y="145603"/>
          <a:ext cx="2902148" cy="1741289"/>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Courier New" panose="02070309020205020404" pitchFamily="49" charset="0"/>
            <a:buNone/>
          </a:pPr>
          <a:r>
            <a:rPr lang="es-EC" sz="2400" kern="1200" dirty="0"/>
            <a:t>Dividir las aplicaciones en back-</a:t>
          </a:r>
          <a:r>
            <a:rPr lang="es-EC" sz="2400" kern="1200" dirty="0" err="1"/>
            <a:t>end</a:t>
          </a:r>
          <a:r>
            <a:rPr lang="es-EC" sz="2400" kern="1200" dirty="0"/>
            <a:t> y </a:t>
          </a:r>
          <a:r>
            <a:rPr lang="es-EC" sz="2400" kern="1200" dirty="0" err="1"/>
            <a:t>front-end</a:t>
          </a:r>
          <a:endParaRPr lang="es-EC" sz="2400" kern="1200" dirty="0"/>
        </a:p>
      </dsp:txBody>
      <dsp:txXfrm>
        <a:off x="744" y="145603"/>
        <a:ext cx="2902148" cy="1741289"/>
      </dsp:txXfrm>
    </dsp:sp>
    <dsp:sp modelId="{89EC4B51-D156-48AF-AE76-2D2F4C35B781}">
      <dsp:nvSpPr>
        <dsp:cNvPr id="0" name=""/>
        <dsp:cNvSpPr/>
      </dsp:nvSpPr>
      <dsp:spPr>
        <a:xfrm>
          <a:off x="3193107" y="145603"/>
          <a:ext cx="2902148" cy="1741289"/>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Courier New" panose="02070309020205020404" pitchFamily="49" charset="0"/>
            <a:buNone/>
          </a:pPr>
          <a:r>
            <a:rPr lang="es-EC" sz="2400" kern="1200" dirty="0"/>
            <a:t>Se recomienda utilizar la tecnología RFID con un mayor alcance de frecuencia</a:t>
          </a:r>
        </a:p>
      </dsp:txBody>
      <dsp:txXfrm>
        <a:off x="3193107" y="145603"/>
        <a:ext cx="2902148" cy="1741289"/>
      </dsp:txXfrm>
    </dsp:sp>
    <dsp:sp modelId="{8CCECD01-A275-47D8-B6E0-B402B3292DE0}">
      <dsp:nvSpPr>
        <dsp:cNvPr id="0" name=""/>
        <dsp:cNvSpPr/>
      </dsp:nvSpPr>
      <dsp:spPr>
        <a:xfrm>
          <a:off x="1596925" y="2177107"/>
          <a:ext cx="2902148" cy="1741289"/>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Courier New" panose="02070309020205020404" pitchFamily="49" charset="0"/>
            <a:buNone/>
          </a:pPr>
          <a:r>
            <a:rPr lang="es-EC" sz="2400" kern="1200" dirty="0"/>
            <a:t>Evaluar el tipo de etiqueta apropiado para cada bien.</a:t>
          </a:r>
        </a:p>
      </dsp:txBody>
      <dsp:txXfrm>
        <a:off x="1596925" y="2177107"/>
        <a:ext cx="2902148" cy="1741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1B752-DD86-4C16-A285-1C610784CBF6}">
      <dsp:nvSpPr>
        <dsp:cNvPr id="0" name=""/>
        <dsp:cNvSpPr/>
      </dsp:nvSpPr>
      <dsp:spPr>
        <a:xfrm>
          <a:off x="0" y="1981"/>
          <a:ext cx="6096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4E9C6A-20D2-4CA7-8B02-4D939372FB6B}">
      <dsp:nvSpPr>
        <dsp:cNvPr id="0" name=""/>
        <dsp:cNvSpPr/>
      </dsp:nvSpPr>
      <dsp:spPr>
        <a:xfrm>
          <a:off x="0" y="1981"/>
          <a:ext cx="1851283" cy="4060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MX" sz="2400" b="1" kern="1200" dirty="0">
              <a:solidFill>
                <a:srgbClr val="C00000"/>
              </a:solidFill>
            </a:rPr>
            <a:t>Desarrollar</a:t>
          </a:r>
        </a:p>
        <a:p>
          <a:pPr marL="0" lvl="0" indent="0" algn="l" defTabSz="1066800">
            <a:lnSpc>
              <a:spcPct val="90000"/>
            </a:lnSpc>
            <a:spcBef>
              <a:spcPct val="0"/>
            </a:spcBef>
            <a:spcAft>
              <a:spcPct val="35000"/>
            </a:spcAft>
            <a:buNone/>
          </a:pPr>
          <a:r>
            <a:rPr lang="es-MX" sz="2400" b="1" kern="1200" dirty="0">
              <a:solidFill>
                <a:srgbClr val="C00000"/>
              </a:solidFill>
            </a:rPr>
            <a:t>Implementar</a:t>
          </a:r>
          <a:endParaRPr lang="es-EC" sz="2400" b="1" kern="1200" dirty="0">
            <a:solidFill>
              <a:srgbClr val="C00000"/>
            </a:solidFill>
          </a:endParaRPr>
        </a:p>
      </dsp:txBody>
      <dsp:txXfrm>
        <a:off x="0" y="1981"/>
        <a:ext cx="1851283" cy="4060037"/>
      </dsp:txXfrm>
    </dsp:sp>
    <dsp:sp modelId="{426D543B-A5DF-4A53-A43D-CEF3A14A6CE9}">
      <dsp:nvSpPr>
        <dsp:cNvPr id="0" name=""/>
        <dsp:cNvSpPr/>
      </dsp:nvSpPr>
      <dsp:spPr>
        <a:xfrm>
          <a:off x="1930847" y="204784"/>
          <a:ext cx="4163823" cy="3056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es-MX" sz="2000" kern="1200" dirty="0"/>
        </a:p>
        <a:p>
          <a:pPr marL="0" lvl="0" indent="0" algn="l" defTabSz="889000">
            <a:lnSpc>
              <a:spcPct val="90000"/>
            </a:lnSpc>
            <a:spcBef>
              <a:spcPct val="0"/>
            </a:spcBef>
            <a:spcAft>
              <a:spcPct val="35000"/>
            </a:spcAft>
            <a:buNone/>
          </a:pPr>
          <a:endParaRPr lang="es-MX" sz="2000" kern="1200" dirty="0"/>
        </a:p>
        <a:p>
          <a:pPr marL="0" lvl="0" indent="0" algn="just" defTabSz="889000">
            <a:lnSpc>
              <a:spcPct val="90000"/>
            </a:lnSpc>
            <a:spcBef>
              <a:spcPct val="0"/>
            </a:spcBef>
            <a:spcAft>
              <a:spcPct val="35000"/>
            </a:spcAft>
            <a:buNone/>
          </a:pPr>
          <a:r>
            <a:rPr lang="es-MX" sz="2000" kern="1200" dirty="0"/>
            <a:t>Aplicación web con integración de una aplicación para dispositivos móviles que permita el control de inventario de bienes, utilizando tecnología RFID, para la Universidad de la Fuerzas Armadas – ESPE sede Sangolquí.</a:t>
          </a:r>
          <a:endParaRPr lang="es-EC" sz="2000" kern="1200" dirty="0"/>
        </a:p>
      </dsp:txBody>
      <dsp:txXfrm>
        <a:off x="1930847" y="204784"/>
        <a:ext cx="4163823" cy="3056364"/>
      </dsp:txXfrm>
    </dsp:sp>
    <dsp:sp modelId="{EB872070-FF63-4BB6-93FD-605F545467F1}">
      <dsp:nvSpPr>
        <dsp:cNvPr id="0" name=""/>
        <dsp:cNvSpPr/>
      </dsp:nvSpPr>
      <dsp:spPr>
        <a:xfrm>
          <a:off x="1851283" y="3261149"/>
          <a:ext cx="4243387"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65A57-8829-4ECD-982F-7652CDF72DE6}">
      <dsp:nvSpPr>
        <dsp:cNvPr id="0" name=""/>
        <dsp:cNvSpPr/>
      </dsp:nvSpPr>
      <dsp:spPr>
        <a:xfrm>
          <a:off x="0" y="2052"/>
          <a:ext cx="7224465"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EF45E0-D323-4330-B7E5-4CA6B3BF8B78}">
      <dsp:nvSpPr>
        <dsp:cNvPr id="0" name=""/>
        <dsp:cNvSpPr/>
      </dsp:nvSpPr>
      <dsp:spPr>
        <a:xfrm>
          <a:off x="0" y="2052"/>
          <a:ext cx="1435428" cy="530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EC" sz="1500" b="1"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Revisar</a:t>
          </a:r>
          <a:r>
            <a:rPr lang="es-EC" sz="1500" b="1" kern="12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 </a:t>
          </a:r>
          <a:r>
            <a:rPr lang="es-EC" sz="1500" b="1"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Analizar</a:t>
          </a:r>
          <a:r>
            <a:rPr lang="es-EC" sz="1500" b="1" kern="12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500" b="1" kern="1200" dirty="0">
            <a:solidFill>
              <a:schemeClr val="tx2"/>
            </a:solidFill>
          </a:endParaRPr>
        </a:p>
      </dsp:txBody>
      <dsp:txXfrm>
        <a:off x="0" y="2052"/>
        <a:ext cx="1435428" cy="530707"/>
      </dsp:txXfrm>
    </dsp:sp>
    <dsp:sp modelId="{752D486A-402D-48EE-A5A7-9EB044DE2D61}">
      <dsp:nvSpPr>
        <dsp:cNvPr id="0" name=""/>
        <dsp:cNvSpPr/>
      </dsp:nvSpPr>
      <dsp:spPr>
        <a:xfrm>
          <a:off x="1543795" y="31916"/>
          <a:ext cx="5671205" cy="597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C" sz="1400" kern="1200" dirty="0">
              <a:effectLst/>
              <a:latin typeface="Calibri" panose="020F0502020204030204" pitchFamily="34" charset="0"/>
              <a:ea typeface="Times New Roman" panose="02020603050405020304" pitchFamily="18" charset="0"/>
              <a:cs typeface="Calibri" panose="020F0502020204030204" pitchFamily="34" charset="0"/>
            </a:rPr>
            <a:t>Revisar y analizar el sistema </a:t>
          </a:r>
          <a:r>
            <a:rPr lang="es-EC" sz="1400" kern="1200" dirty="0" err="1">
              <a:effectLst/>
              <a:latin typeface="Calibri" panose="020F0502020204030204" pitchFamily="34" charset="0"/>
              <a:ea typeface="Times New Roman" panose="02020603050405020304" pitchFamily="18" charset="0"/>
              <a:cs typeface="Calibri" panose="020F0502020204030204" pitchFamily="34" charset="0"/>
            </a:rPr>
            <a:t>eSByE</a:t>
          </a:r>
          <a:r>
            <a:rPr lang="es-EC" sz="1400" kern="1200" dirty="0">
              <a:effectLst/>
              <a:latin typeface="Calibri" panose="020F0502020204030204" pitchFamily="34" charset="0"/>
              <a:ea typeface="Times New Roman" panose="02020603050405020304" pitchFamily="18" charset="0"/>
              <a:cs typeface="Calibri" panose="020F0502020204030204" pitchFamily="34" charset="0"/>
            </a:rPr>
            <a:t> y el sistema OLYMPO de inventarios para el control de bienes que actualmente utiliza la universidad.</a:t>
          </a:r>
          <a:endParaRPr lang="es-EC" sz="1400" kern="1200" dirty="0"/>
        </a:p>
      </dsp:txBody>
      <dsp:txXfrm>
        <a:off x="1543795" y="31916"/>
        <a:ext cx="5671205" cy="597288"/>
      </dsp:txXfrm>
    </dsp:sp>
    <dsp:sp modelId="{9741CC36-E81B-4D67-890E-5B95B91B8669}">
      <dsp:nvSpPr>
        <dsp:cNvPr id="0" name=""/>
        <dsp:cNvSpPr/>
      </dsp:nvSpPr>
      <dsp:spPr>
        <a:xfrm>
          <a:off x="1435428" y="629205"/>
          <a:ext cx="5779572"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524B12-F56E-4C7C-AD99-2E21B6708705}">
      <dsp:nvSpPr>
        <dsp:cNvPr id="0" name=""/>
        <dsp:cNvSpPr/>
      </dsp:nvSpPr>
      <dsp:spPr>
        <a:xfrm>
          <a:off x="1543795" y="659069"/>
          <a:ext cx="5671205" cy="597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s-EC" sz="1400" kern="1200" dirty="0">
              <a:effectLst/>
              <a:latin typeface="Calibri" panose="020F0502020204030204" pitchFamily="34" charset="0"/>
              <a:ea typeface="Times New Roman" panose="02020603050405020304" pitchFamily="18" charset="0"/>
              <a:cs typeface="Calibri" panose="020F0502020204030204" pitchFamily="34" charset="0"/>
            </a:rPr>
            <a:t>Sobre el funcionamiento de la tecnología RFID</a:t>
          </a:r>
          <a:endParaRPr lang="es-EC" sz="1400" kern="1200" dirty="0"/>
        </a:p>
      </dsp:txBody>
      <dsp:txXfrm>
        <a:off x="1543795" y="659069"/>
        <a:ext cx="5671205" cy="597288"/>
      </dsp:txXfrm>
    </dsp:sp>
    <dsp:sp modelId="{F084A9EB-2564-42CF-BD03-A0F58003CDBE}">
      <dsp:nvSpPr>
        <dsp:cNvPr id="0" name=""/>
        <dsp:cNvSpPr/>
      </dsp:nvSpPr>
      <dsp:spPr>
        <a:xfrm>
          <a:off x="1435428" y="1256358"/>
          <a:ext cx="5779572"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CFFE53-8F5F-46E5-B7B1-3F9E24FA87FD}">
      <dsp:nvSpPr>
        <dsp:cNvPr id="0" name=""/>
        <dsp:cNvSpPr/>
      </dsp:nvSpPr>
      <dsp:spPr>
        <a:xfrm>
          <a:off x="1543795" y="1286222"/>
          <a:ext cx="5671205" cy="597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s-EC" sz="1400" kern="1200" dirty="0">
              <a:effectLst/>
              <a:latin typeface="Calibri" panose="020F0502020204030204" pitchFamily="34" charset="0"/>
              <a:ea typeface="Times New Roman" panose="02020603050405020304" pitchFamily="18" charset="0"/>
              <a:cs typeface="Calibri" panose="020F0502020204030204" pitchFamily="34" charset="0"/>
            </a:rPr>
            <a:t>Con las etapas del proceso de desarrollo de software para generar una aplicación web y móvil.</a:t>
          </a:r>
          <a:endParaRPr lang="es-EC" sz="1400" kern="1200" dirty="0"/>
        </a:p>
      </dsp:txBody>
      <dsp:txXfrm>
        <a:off x="1543795" y="1286222"/>
        <a:ext cx="5671205" cy="597288"/>
      </dsp:txXfrm>
    </dsp:sp>
    <dsp:sp modelId="{EB0F6FCE-D314-4D96-A9F9-F337325A7876}">
      <dsp:nvSpPr>
        <dsp:cNvPr id="0" name=""/>
        <dsp:cNvSpPr/>
      </dsp:nvSpPr>
      <dsp:spPr>
        <a:xfrm>
          <a:off x="1435428" y="1883511"/>
          <a:ext cx="5779572"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70AF9B-3637-4799-BA67-18510C2EB367}">
      <dsp:nvSpPr>
        <dsp:cNvPr id="0" name=""/>
        <dsp:cNvSpPr/>
      </dsp:nvSpPr>
      <dsp:spPr>
        <a:xfrm>
          <a:off x="1543795" y="1913375"/>
          <a:ext cx="5671205" cy="597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s-MX" sz="1400" kern="1200" dirty="0">
              <a:effectLst/>
              <a:latin typeface="Calibri" panose="020F0502020204030204" pitchFamily="34" charset="0"/>
              <a:cs typeface="Calibri" panose="020F0502020204030204" pitchFamily="34" charset="0"/>
            </a:rPr>
            <a:t>Pruebas de integración entre la tecnología RFID y el sistema web y móvil.</a:t>
          </a:r>
          <a:endParaRPr lang="es-EC" sz="1400" kern="1200" dirty="0">
            <a:effectLst/>
            <a:latin typeface="Calibri" panose="020F0502020204030204" pitchFamily="34" charset="0"/>
            <a:cs typeface="Calibri" panose="020F0502020204030204" pitchFamily="34" charset="0"/>
          </a:endParaRPr>
        </a:p>
        <a:p>
          <a:pPr marL="0" lvl="0" indent="0" algn="l" defTabSz="622300">
            <a:lnSpc>
              <a:spcPct val="90000"/>
            </a:lnSpc>
            <a:spcBef>
              <a:spcPct val="0"/>
            </a:spcBef>
            <a:spcAft>
              <a:spcPct val="35000"/>
            </a:spcAft>
            <a:buFont typeface="Symbol" panose="05050102010706020507" pitchFamily="18" charset="2"/>
            <a:buNone/>
          </a:pPr>
          <a:endParaRPr lang="es-EC" sz="1400" kern="1200" dirty="0"/>
        </a:p>
      </dsp:txBody>
      <dsp:txXfrm>
        <a:off x="1543795" y="1913375"/>
        <a:ext cx="5671205" cy="597288"/>
      </dsp:txXfrm>
    </dsp:sp>
    <dsp:sp modelId="{44BD3691-6735-4619-950E-C0B78D1FA7BC}">
      <dsp:nvSpPr>
        <dsp:cNvPr id="0" name=""/>
        <dsp:cNvSpPr/>
      </dsp:nvSpPr>
      <dsp:spPr>
        <a:xfrm>
          <a:off x="1435428" y="2510664"/>
          <a:ext cx="5779572"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AFE534-B4C4-4200-9354-7361A9F54494}">
      <dsp:nvSpPr>
        <dsp:cNvPr id="0" name=""/>
        <dsp:cNvSpPr/>
      </dsp:nvSpPr>
      <dsp:spPr>
        <a:xfrm>
          <a:off x="1543795" y="2540528"/>
          <a:ext cx="5671205" cy="597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s-EC" sz="1400" kern="1200" dirty="0">
              <a:effectLst/>
              <a:latin typeface="Calibri" panose="020F0502020204030204" pitchFamily="34" charset="0"/>
              <a:ea typeface="Times New Roman" panose="02020603050405020304" pitchFamily="18" charset="0"/>
              <a:cs typeface="Calibri" panose="020F0502020204030204" pitchFamily="34" charset="0"/>
            </a:rPr>
            <a:t>Metodologías que permitan una adecuada implementación de la aplicación móvil y web en la Unidad de Bienes de la ESPE – Matriz.</a:t>
          </a:r>
          <a:endParaRPr lang="es-EC" sz="1400" kern="1200" dirty="0"/>
        </a:p>
      </dsp:txBody>
      <dsp:txXfrm>
        <a:off x="1543795" y="2540528"/>
        <a:ext cx="5671205" cy="597288"/>
      </dsp:txXfrm>
    </dsp:sp>
    <dsp:sp modelId="{1EE02A26-6261-403D-8430-E4ECEAA3D998}">
      <dsp:nvSpPr>
        <dsp:cNvPr id="0" name=""/>
        <dsp:cNvSpPr/>
      </dsp:nvSpPr>
      <dsp:spPr>
        <a:xfrm>
          <a:off x="1435428" y="3137817"/>
          <a:ext cx="5779572"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ABF194-169E-40D8-9578-6D230E99CEBD}">
      <dsp:nvSpPr>
        <dsp:cNvPr id="0" name=""/>
        <dsp:cNvSpPr/>
      </dsp:nvSpPr>
      <dsp:spPr>
        <a:xfrm>
          <a:off x="1543795" y="3167681"/>
          <a:ext cx="5671205" cy="597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s-EC" sz="1400" kern="1200" dirty="0">
              <a:effectLst/>
              <a:latin typeface="Calibri" panose="020F0502020204030204" pitchFamily="34" charset="0"/>
              <a:ea typeface="Times New Roman" panose="02020603050405020304" pitchFamily="18" charset="0"/>
              <a:cs typeface="Calibri" panose="020F0502020204030204" pitchFamily="34" charset="0"/>
            </a:rPr>
            <a:t>Los sistemas que actualmente interviene en la toma física.</a:t>
          </a:r>
          <a:endParaRPr lang="es-EC" sz="1400" kern="1200" dirty="0"/>
        </a:p>
      </dsp:txBody>
      <dsp:txXfrm>
        <a:off x="1543795" y="3167681"/>
        <a:ext cx="5671205" cy="597288"/>
      </dsp:txXfrm>
    </dsp:sp>
    <dsp:sp modelId="{C8CCE75B-7EA2-4585-8D2F-AD67FD19C7B8}">
      <dsp:nvSpPr>
        <dsp:cNvPr id="0" name=""/>
        <dsp:cNvSpPr/>
      </dsp:nvSpPr>
      <dsp:spPr>
        <a:xfrm>
          <a:off x="1435428" y="3764970"/>
          <a:ext cx="5779572"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5D9EBD-0731-4D68-87CA-C9CC439E7A47}">
      <dsp:nvSpPr>
        <dsp:cNvPr id="0" name=""/>
        <dsp:cNvSpPr/>
      </dsp:nvSpPr>
      <dsp:spPr>
        <a:xfrm>
          <a:off x="1543795" y="3794834"/>
          <a:ext cx="5671205" cy="597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s-EC" sz="1400" kern="1200" dirty="0">
              <a:effectLst/>
              <a:latin typeface="Calibri" panose="020F0502020204030204" pitchFamily="34" charset="0"/>
              <a:ea typeface="Times New Roman" panose="02020603050405020304" pitchFamily="18" charset="0"/>
              <a:cs typeface="Calibri" panose="020F0502020204030204" pitchFamily="34" charset="0"/>
            </a:rPr>
            <a:t>Una capacitación del funcionamiento de la aplicación WEB y móvil..</a:t>
          </a:r>
          <a:endParaRPr lang="es-EC" sz="1400" kern="1200" dirty="0"/>
        </a:p>
      </dsp:txBody>
      <dsp:txXfrm>
        <a:off x="1543795" y="3794834"/>
        <a:ext cx="5671205" cy="597288"/>
      </dsp:txXfrm>
    </dsp:sp>
    <dsp:sp modelId="{8B71FC37-61DB-4710-BA59-0428C97C53A7}">
      <dsp:nvSpPr>
        <dsp:cNvPr id="0" name=""/>
        <dsp:cNvSpPr/>
      </dsp:nvSpPr>
      <dsp:spPr>
        <a:xfrm>
          <a:off x="1435428" y="4392123"/>
          <a:ext cx="5779572"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1E144-1A85-421A-8F73-4B46C09E4C9C}">
      <dsp:nvSpPr>
        <dsp:cNvPr id="0" name=""/>
        <dsp:cNvSpPr/>
      </dsp:nvSpPr>
      <dsp:spPr>
        <a:xfrm>
          <a:off x="0" y="0"/>
          <a:ext cx="7620000" cy="1666781"/>
        </a:xfrm>
        <a:prstGeom prst="roundRect">
          <a:avLst>
            <a:gd name="adj" fmla="val 10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7590CD-64AF-4AE3-82A3-DF369A09BF2E}">
      <dsp:nvSpPr>
        <dsp:cNvPr id="0" name=""/>
        <dsp:cNvSpPr/>
      </dsp:nvSpPr>
      <dsp:spPr>
        <a:xfrm>
          <a:off x="230698" y="222237"/>
          <a:ext cx="1664791" cy="1222306"/>
        </a:xfrm>
        <a:prstGeom prst="roundRect">
          <a:avLst>
            <a:gd name="adj" fmla="val 10000"/>
          </a:avLst>
        </a:prstGeom>
        <a:blipFill>
          <a:blip xmlns:r="http://schemas.openxmlformats.org/officeDocument/2006/relationships" r:embed="rId1"/>
          <a:srcRect/>
          <a:stretch>
            <a:fillRect l="-22000" r="-22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B3901C-C494-4C3D-AF69-9B1BB280E675}">
      <dsp:nvSpPr>
        <dsp:cNvPr id="0" name=""/>
        <dsp:cNvSpPr/>
      </dsp:nvSpPr>
      <dsp:spPr>
        <a:xfrm rot="10800000">
          <a:off x="230698" y="1666781"/>
          <a:ext cx="1664791" cy="2037178"/>
        </a:xfrm>
        <a:prstGeom prst="round2SameRect">
          <a:avLst>
            <a:gd name="adj1" fmla="val 10500"/>
            <a:gd name="adj2" fmla="val 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t" anchorCtr="0">
          <a:noAutofit/>
        </a:bodyPr>
        <a:lstStyle/>
        <a:p>
          <a:pPr marL="0" lvl="0" indent="0" algn="ctr" defTabSz="1022350">
            <a:lnSpc>
              <a:spcPct val="90000"/>
            </a:lnSpc>
            <a:spcBef>
              <a:spcPct val="0"/>
            </a:spcBef>
            <a:spcAft>
              <a:spcPct val="35000"/>
            </a:spcAft>
            <a:buNone/>
          </a:pPr>
          <a:endParaRPr lang="es-MX" sz="2300" kern="1200" dirty="0"/>
        </a:p>
        <a:p>
          <a:pPr marL="0" lvl="0" indent="0" algn="ctr" defTabSz="1022350">
            <a:lnSpc>
              <a:spcPct val="90000"/>
            </a:lnSpc>
            <a:spcBef>
              <a:spcPct val="0"/>
            </a:spcBef>
            <a:spcAft>
              <a:spcPct val="35000"/>
            </a:spcAft>
            <a:buNone/>
          </a:pPr>
          <a:r>
            <a:rPr lang="es-MX" sz="2300" kern="1200" dirty="0"/>
            <a:t>Sistemas actuales</a:t>
          </a:r>
          <a:endParaRPr lang="es-EC" sz="2300" kern="1200" dirty="0"/>
        </a:p>
      </dsp:txBody>
      <dsp:txXfrm rot="10800000">
        <a:off x="281896" y="1666781"/>
        <a:ext cx="1562395" cy="1985980"/>
      </dsp:txXfrm>
    </dsp:sp>
    <dsp:sp modelId="{DF13AFCA-B647-4758-A1DE-71C138CA8CCD}">
      <dsp:nvSpPr>
        <dsp:cNvPr id="0" name=""/>
        <dsp:cNvSpPr/>
      </dsp:nvSpPr>
      <dsp:spPr>
        <a:xfrm>
          <a:off x="2061969" y="222237"/>
          <a:ext cx="1664791" cy="122230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2000" b="-12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E481D7-89AA-4054-8052-6F77703FF466}">
      <dsp:nvSpPr>
        <dsp:cNvPr id="0" name=""/>
        <dsp:cNvSpPr/>
      </dsp:nvSpPr>
      <dsp:spPr>
        <a:xfrm rot="10800000">
          <a:off x="2061969" y="1666781"/>
          <a:ext cx="1664791" cy="2037178"/>
        </a:xfrm>
        <a:prstGeom prst="round2SameRect">
          <a:avLst>
            <a:gd name="adj1" fmla="val 10500"/>
            <a:gd name="adj2" fmla="val 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t" anchorCtr="0">
          <a:noAutofit/>
        </a:bodyPr>
        <a:lstStyle/>
        <a:p>
          <a:pPr marL="0" lvl="0" indent="0" algn="ctr" defTabSz="1022350">
            <a:lnSpc>
              <a:spcPct val="90000"/>
            </a:lnSpc>
            <a:spcBef>
              <a:spcPct val="0"/>
            </a:spcBef>
            <a:spcAft>
              <a:spcPct val="35000"/>
            </a:spcAft>
            <a:buNone/>
          </a:pPr>
          <a:endParaRPr lang="es-MX" sz="2300" kern="1200" dirty="0"/>
        </a:p>
        <a:p>
          <a:pPr marL="0" lvl="0" indent="0" algn="ctr" defTabSz="1022350">
            <a:lnSpc>
              <a:spcPct val="90000"/>
            </a:lnSpc>
            <a:spcBef>
              <a:spcPct val="0"/>
            </a:spcBef>
            <a:spcAft>
              <a:spcPct val="35000"/>
            </a:spcAft>
            <a:buNone/>
          </a:pPr>
          <a:r>
            <a:rPr lang="es-MX" sz="2300" kern="1200" dirty="0"/>
            <a:t>Sistema web</a:t>
          </a:r>
          <a:endParaRPr lang="es-EC" sz="2300" kern="1200" dirty="0"/>
        </a:p>
      </dsp:txBody>
      <dsp:txXfrm rot="10800000">
        <a:off x="2113167" y="1666781"/>
        <a:ext cx="1562395" cy="1985980"/>
      </dsp:txXfrm>
    </dsp:sp>
    <dsp:sp modelId="{066C03F5-D1CE-4698-8D7F-D28B00863BDD}">
      <dsp:nvSpPr>
        <dsp:cNvPr id="0" name=""/>
        <dsp:cNvSpPr/>
      </dsp:nvSpPr>
      <dsp:spPr>
        <a:xfrm>
          <a:off x="3893239" y="222237"/>
          <a:ext cx="1664791" cy="122230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2000" b="-12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4AC504-8B1F-49B2-9831-9378C5F0B583}">
      <dsp:nvSpPr>
        <dsp:cNvPr id="0" name=""/>
        <dsp:cNvSpPr/>
      </dsp:nvSpPr>
      <dsp:spPr>
        <a:xfrm rot="10800000">
          <a:off x="3893239" y="1666781"/>
          <a:ext cx="1664791" cy="2037178"/>
        </a:xfrm>
        <a:prstGeom prst="round2SameRect">
          <a:avLst>
            <a:gd name="adj1" fmla="val 10500"/>
            <a:gd name="adj2" fmla="val 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t" anchorCtr="0">
          <a:noAutofit/>
        </a:bodyPr>
        <a:lstStyle/>
        <a:p>
          <a:pPr marL="0" lvl="0" indent="0" algn="ctr" defTabSz="1022350">
            <a:lnSpc>
              <a:spcPct val="90000"/>
            </a:lnSpc>
            <a:spcBef>
              <a:spcPct val="0"/>
            </a:spcBef>
            <a:spcAft>
              <a:spcPct val="35000"/>
            </a:spcAft>
            <a:buNone/>
          </a:pPr>
          <a:endParaRPr lang="es-MX" sz="2300" kern="1200" dirty="0"/>
        </a:p>
        <a:p>
          <a:pPr marL="0" lvl="0" indent="0" algn="ctr" defTabSz="1022350">
            <a:lnSpc>
              <a:spcPct val="90000"/>
            </a:lnSpc>
            <a:spcBef>
              <a:spcPct val="0"/>
            </a:spcBef>
            <a:spcAft>
              <a:spcPct val="35000"/>
            </a:spcAft>
            <a:buNone/>
          </a:pPr>
          <a:r>
            <a:rPr lang="es-MX" sz="2300" kern="1200" dirty="0"/>
            <a:t>Aplicación móvil</a:t>
          </a:r>
          <a:endParaRPr lang="es-EC" sz="2300" kern="1200" dirty="0"/>
        </a:p>
      </dsp:txBody>
      <dsp:txXfrm rot="10800000">
        <a:off x="3944437" y="1666781"/>
        <a:ext cx="1562395" cy="1985980"/>
      </dsp:txXfrm>
    </dsp:sp>
    <dsp:sp modelId="{1EB2F2CC-E1CE-426B-8E3F-16772892F52B}">
      <dsp:nvSpPr>
        <dsp:cNvPr id="0" name=""/>
        <dsp:cNvSpPr/>
      </dsp:nvSpPr>
      <dsp:spPr>
        <a:xfrm>
          <a:off x="5724510" y="222237"/>
          <a:ext cx="1664791" cy="1222306"/>
        </a:xfrm>
        <a:prstGeom prst="roundRect">
          <a:avLst>
            <a:gd name="adj" fmla="val 10000"/>
          </a:avLst>
        </a:prstGeom>
        <a:blipFill>
          <a:blip xmlns:r="http://schemas.openxmlformats.org/officeDocument/2006/relationships" r:embed="rId4"/>
          <a:srcRect/>
          <a:stretch>
            <a:fillRect l="-17000" r="-17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52A41E-BBE6-4AE0-9BEF-91065FD3D9ED}">
      <dsp:nvSpPr>
        <dsp:cNvPr id="0" name=""/>
        <dsp:cNvSpPr/>
      </dsp:nvSpPr>
      <dsp:spPr>
        <a:xfrm rot="10800000">
          <a:off x="5724510" y="1666781"/>
          <a:ext cx="1664791" cy="2037178"/>
        </a:xfrm>
        <a:prstGeom prst="round2SameRect">
          <a:avLst>
            <a:gd name="adj1" fmla="val 10500"/>
            <a:gd name="adj2" fmla="val 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t" anchorCtr="0">
          <a:noAutofit/>
        </a:bodyPr>
        <a:lstStyle/>
        <a:p>
          <a:pPr marL="0" lvl="0" indent="0" algn="ctr" defTabSz="1022350">
            <a:lnSpc>
              <a:spcPct val="90000"/>
            </a:lnSpc>
            <a:spcBef>
              <a:spcPct val="0"/>
            </a:spcBef>
            <a:spcAft>
              <a:spcPct val="35000"/>
            </a:spcAft>
            <a:buNone/>
          </a:pPr>
          <a:endParaRPr lang="es-MX" sz="2300" kern="1200" dirty="0"/>
        </a:p>
        <a:p>
          <a:pPr marL="0" lvl="0" indent="0" algn="ctr" defTabSz="1022350">
            <a:lnSpc>
              <a:spcPct val="90000"/>
            </a:lnSpc>
            <a:spcBef>
              <a:spcPct val="0"/>
            </a:spcBef>
            <a:spcAft>
              <a:spcPct val="35000"/>
            </a:spcAft>
            <a:buNone/>
          </a:pPr>
          <a:r>
            <a:rPr lang="es-MX" sz="2300" kern="1200" dirty="0"/>
            <a:t>Seguridad</a:t>
          </a:r>
          <a:endParaRPr lang="es-EC" sz="2300" kern="1200" dirty="0"/>
        </a:p>
      </dsp:txBody>
      <dsp:txXfrm rot="10800000">
        <a:off x="5775708" y="1666781"/>
        <a:ext cx="1562395" cy="19859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1E144-1A85-421A-8F73-4B46C09E4C9C}">
      <dsp:nvSpPr>
        <dsp:cNvPr id="0" name=""/>
        <dsp:cNvSpPr/>
      </dsp:nvSpPr>
      <dsp:spPr>
        <a:xfrm>
          <a:off x="0" y="0"/>
          <a:ext cx="7620000" cy="1666781"/>
        </a:xfrm>
        <a:prstGeom prst="roundRect">
          <a:avLst>
            <a:gd name="adj" fmla="val 10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7590CD-64AF-4AE3-82A3-DF369A09BF2E}">
      <dsp:nvSpPr>
        <dsp:cNvPr id="0" name=""/>
        <dsp:cNvSpPr/>
      </dsp:nvSpPr>
      <dsp:spPr>
        <a:xfrm>
          <a:off x="228600" y="222237"/>
          <a:ext cx="2238374" cy="122230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8000" b="-8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B3901C-C494-4C3D-AF69-9B1BB280E675}">
      <dsp:nvSpPr>
        <dsp:cNvPr id="0" name=""/>
        <dsp:cNvSpPr/>
      </dsp:nvSpPr>
      <dsp:spPr>
        <a:xfrm rot="10800000">
          <a:off x="228600" y="1666781"/>
          <a:ext cx="2238374" cy="2037178"/>
        </a:xfrm>
        <a:prstGeom prst="round2SameRect">
          <a:avLst>
            <a:gd name="adj1" fmla="val 10500"/>
            <a:gd name="adj2" fmla="val 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t" anchorCtr="0">
          <a:noAutofit/>
        </a:bodyPr>
        <a:lstStyle/>
        <a:p>
          <a:pPr marL="0" lvl="0" indent="0" algn="ctr" defTabSz="1155700">
            <a:lnSpc>
              <a:spcPct val="90000"/>
            </a:lnSpc>
            <a:spcBef>
              <a:spcPct val="0"/>
            </a:spcBef>
            <a:spcAft>
              <a:spcPct val="35000"/>
            </a:spcAft>
            <a:buNone/>
          </a:pPr>
          <a:endParaRPr lang="es-MX" sz="2600" kern="1200" dirty="0"/>
        </a:p>
        <a:p>
          <a:pPr marL="0" lvl="0" indent="0" algn="ctr" defTabSz="1155700">
            <a:lnSpc>
              <a:spcPct val="90000"/>
            </a:lnSpc>
            <a:spcBef>
              <a:spcPct val="0"/>
            </a:spcBef>
            <a:spcAft>
              <a:spcPct val="35000"/>
            </a:spcAft>
            <a:buNone/>
          </a:pPr>
          <a:r>
            <a:rPr lang="es-MX" sz="2600" kern="1200" dirty="0"/>
            <a:t>Control de inventarios </a:t>
          </a:r>
          <a:endParaRPr lang="es-EC" sz="2600" kern="1200" dirty="0"/>
        </a:p>
      </dsp:txBody>
      <dsp:txXfrm rot="10800000">
        <a:off x="291250" y="1666781"/>
        <a:ext cx="2113074" cy="1974528"/>
      </dsp:txXfrm>
    </dsp:sp>
    <dsp:sp modelId="{DF13AFCA-B647-4758-A1DE-71C138CA8CCD}">
      <dsp:nvSpPr>
        <dsp:cNvPr id="0" name=""/>
        <dsp:cNvSpPr/>
      </dsp:nvSpPr>
      <dsp:spPr>
        <a:xfrm>
          <a:off x="2690812" y="222237"/>
          <a:ext cx="2238374" cy="122230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5000" b="-3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E481D7-89AA-4054-8052-6F77703FF466}">
      <dsp:nvSpPr>
        <dsp:cNvPr id="0" name=""/>
        <dsp:cNvSpPr/>
      </dsp:nvSpPr>
      <dsp:spPr>
        <a:xfrm rot="10800000">
          <a:off x="2690812" y="1666781"/>
          <a:ext cx="2238374" cy="2037178"/>
        </a:xfrm>
        <a:prstGeom prst="round2SameRect">
          <a:avLst>
            <a:gd name="adj1" fmla="val 10500"/>
            <a:gd name="adj2" fmla="val 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t" anchorCtr="0">
          <a:noAutofit/>
        </a:bodyPr>
        <a:lstStyle/>
        <a:p>
          <a:pPr marL="0" lvl="0" indent="0" algn="ctr" defTabSz="1155700">
            <a:lnSpc>
              <a:spcPct val="90000"/>
            </a:lnSpc>
            <a:spcBef>
              <a:spcPct val="0"/>
            </a:spcBef>
            <a:spcAft>
              <a:spcPct val="35000"/>
            </a:spcAft>
            <a:buNone/>
          </a:pPr>
          <a:endParaRPr lang="es-MX" sz="2600" kern="1200" dirty="0"/>
        </a:p>
        <a:p>
          <a:pPr marL="0" lvl="0" indent="0" algn="ctr" defTabSz="1155700">
            <a:lnSpc>
              <a:spcPct val="90000"/>
            </a:lnSpc>
            <a:spcBef>
              <a:spcPct val="0"/>
            </a:spcBef>
            <a:spcAft>
              <a:spcPct val="35000"/>
            </a:spcAft>
            <a:buNone/>
          </a:pPr>
          <a:r>
            <a:rPr lang="es-MX" sz="2600" kern="1200" dirty="0"/>
            <a:t>Base de datos de Oracle</a:t>
          </a:r>
          <a:endParaRPr lang="es-EC" sz="2600" kern="1200" dirty="0"/>
        </a:p>
      </dsp:txBody>
      <dsp:txXfrm rot="10800000">
        <a:off x="2753462" y="1666781"/>
        <a:ext cx="2113074" cy="1974528"/>
      </dsp:txXfrm>
    </dsp:sp>
    <dsp:sp modelId="{066C03F5-D1CE-4698-8D7F-D28B00863BDD}">
      <dsp:nvSpPr>
        <dsp:cNvPr id="0" name=""/>
        <dsp:cNvSpPr/>
      </dsp:nvSpPr>
      <dsp:spPr>
        <a:xfrm>
          <a:off x="5153024" y="222237"/>
          <a:ext cx="2238374" cy="122230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9000" b="-39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4AC504-8B1F-49B2-9831-9378C5F0B583}">
      <dsp:nvSpPr>
        <dsp:cNvPr id="0" name=""/>
        <dsp:cNvSpPr/>
      </dsp:nvSpPr>
      <dsp:spPr>
        <a:xfrm rot="10800000">
          <a:off x="5153024" y="1666781"/>
          <a:ext cx="2238374" cy="2037178"/>
        </a:xfrm>
        <a:prstGeom prst="round2SameRect">
          <a:avLst>
            <a:gd name="adj1" fmla="val 10500"/>
            <a:gd name="adj2" fmla="val 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t" anchorCtr="0">
          <a:noAutofit/>
        </a:bodyPr>
        <a:lstStyle/>
        <a:p>
          <a:pPr marL="0" lvl="0" indent="0" algn="ctr" defTabSz="1155700">
            <a:lnSpc>
              <a:spcPct val="90000"/>
            </a:lnSpc>
            <a:spcBef>
              <a:spcPct val="0"/>
            </a:spcBef>
            <a:spcAft>
              <a:spcPct val="35000"/>
            </a:spcAft>
            <a:buNone/>
          </a:pPr>
          <a:endParaRPr lang="es-MX" sz="2600" kern="1200" dirty="0"/>
        </a:p>
        <a:p>
          <a:pPr marL="0" lvl="0" indent="0" algn="ctr" defTabSz="1155700">
            <a:lnSpc>
              <a:spcPct val="90000"/>
            </a:lnSpc>
            <a:spcBef>
              <a:spcPct val="0"/>
            </a:spcBef>
            <a:spcAft>
              <a:spcPct val="35000"/>
            </a:spcAft>
            <a:buNone/>
          </a:pPr>
          <a:r>
            <a:rPr lang="es-MX" sz="2600" kern="1200" dirty="0"/>
            <a:t>Spring </a:t>
          </a:r>
          <a:r>
            <a:rPr lang="es-MX" sz="2600" kern="1200" dirty="0" err="1"/>
            <a:t>Boot</a:t>
          </a:r>
          <a:endParaRPr lang="es-EC" sz="2600" kern="1200" dirty="0"/>
        </a:p>
      </dsp:txBody>
      <dsp:txXfrm rot="10800000">
        <a:off x="5215674" y="1666781"/>
        <a:ext cx="2113074" cy="19745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C186F-69C1-41C0-84A5-A1C276830DB0}">
      <dsp:nvSpPr>
        <dsp:cNvPr id="0" name=""/>
        <dsp:cNvSpPr/>
      </dsp:nvSpPr>
      <dsp:spPr>
        <a:xfrm rot="5400000">
          <a:off x="3122168" y="55117"/>
          <a:ext cx="3911600" cy="4779264"/>
        </a:xfrm>
        <a:prstGeom prst="round2SameRect">
          <a:avLst/>
        </a:prstGeom>
        <a:solidFill>
          <a:schemeClr val="bg1">
            <a:alpha val="90000"/>
          </a:schemeClr>
        </a:solid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150000"/>
            </a:lnSpc>
            <a:spcBef>
              <a:spcPct val="0"/>
            </a:spcBef>
            <a:spcAft>
              <a:spcPct val="15000"/>
            </a:spcAft>
            <a:buChar char="•"/>
          </a:pPr>
          <a:r>
            <a:rPr lang="es-EC" sz="1600" kern="1200" dirty="0">
              <a:latin typeface="Arial" panose="020B0604020202020204" pitchFamily="34" charset="0"/>
              <a:cs typeface="Arial" panose="020B0604020202020204" pitchFamily="34" charset="0"/>
            </a:rPr>
            <a:t>Autenticación de usuarios.</a:t>
          </a:r>
        </a:p>
        <a:p>
          <a:pPr marL="171450" lvl="1" indent="-171450" algn="l" defTabSz="711200">
            <a:lnSpc>
              <a:spcPct val="150000"/>
            </a:lnSpc>
            <a:spcBef>
              <a:spcPct val="0"/>
            </a:spcBef>
            <a:spcAft>
              <a:spcPct val="15000"/>
            </a:spcAft>
            <a:buChar char="•"/>
          </a:pPr>
          <a:r>
            <a:rPr lang="es-EC" sz="1600" kern="1200" dirty="0">
              <a:latin typeface="Arial" panose="020B0604020202020204" pitchFamily="34" charset="0"/>
              <a:cs typeface="Arial" panose="020B0604020202020204" pitchFamily="34" charset="0"/>
            </a:rPr>
            <a:t>Obtener bienes registrados</a:t>
          </a:r>
        </a:p>
        <a:p>
          <a:pPr marL="171450" lvl="1" indent="-171450" algn="l" defTabSz="711200">
            <a:lnSpc>
              <a:spcPct val="150000"/>
            </a:lnSpc>
            <a:spcBef>
              <a:spcPct val="0"/>
            </a:spcBef>
            <a:spcAft>
              <a:spcPct val="15000"/>
            </a:spcAft>
            <a:buChar char="•"/>
          </a:pPr>
          <a:r>
            <a:rPr lang="es-EC" sz="1600" kern="1200" dirty="0">
              <a:latin typeface="Arial" panose="020B0604020202020204" pitchFamily="34" charset="0"/>
              <a:cs typeface="Arial" panose="020B0604020202020204" pitchFamily="34" charset="0"/>
            </a:rPr>
            <a:t>Leer bienes</a:t>
          </a:r>
        </a:p>
        <a:p>
          <a:pPr marL="171450" lvl="1" indent="-171450" algn="l" defTabSz="711200">
            <a:lnSpc>
              <a:spcPct val="150000"/>
            </a:lnSpc>
            <a:spcBef>
              <a:spcPct val="0"/>
            </a:spcBef>
            <a:spcAft>
              <a:spcPct val="15000"/>
            </a:spcAft>
            <a:buChar char="•"/>
          </a:pPr>
          <a:r>
            <a:rPr lang="es-EC" sz="1600" kern="1200" dirty="0">
              <a:latin typeface="Arial" panose="020B0604020202020204" pitchFamily="34" charset="0"/>
              <a:cs typeface="Arial" panose="020B0604020202020204" pitchFamily="34" charset="0"/>
            </a:rPr>
            <a:t>Etiquetar bienes</a:t>
          </a:r>
        </a:p>
        <a:p>
          <a:pPr marL="171450" lvl="1" indent="-171450" algn="l" defTabSz="711200">
            <a:lnSpc>
              <a:spcPct val="150000"/>
            </a:lnSpc>
            <a:spcBef>
              <a:spcPct val="0"/>
            </a:spcBef>
            <a:spcAft>
              <a:spcPct val="15000"/>
            </a:spcAft>
            <a:buChar char="•"/>
          </a:pPr>
          <a:r>
            <a:rPr lang="es-EC" sz="1600" kern="1200" dirty="0">
              <a:latin typeface="Arial" panose="020B0604020202020204" pitchFamily="34" charset="0"/>
              <a:cs typeface="Arial" panose="020B0604020202020204" pitchFamily="34" charset="0"/>
            </a:rPr>
            <a:t>Comparar bienes</a:t>
          </a:r>
        </a:p>
        <a:p>
          <a:pPr marL="171450" lvl="1" indent="-171450" algn="l" defTabSz="711200">
            <a:lnSpc>
              <a:spcPct val="150000"/>
            </a:lnSpc>
            <a:spcBef>
              <a:spcPct val="0"/>
            </a:spcBef>
            <a:spcAft>
              <a:spcPct val="15000"/>
            </a:spcAft>
            <a:buChar char="•"/>
          </a:pPr>
          <a:r>
            <a:rPr lang="es-EC" sz="1600" kern="1200" dirty="0">
              <a:latin typeface="Arial" panose="020B0604020202020204" pitchFamily="34" charset="0"/>
              <a:cs typeface="Arial" panose="020B0604020202020204" pitchFamily="34" charset="0"/>
            </a:rPr>
            <a:t>Generar acta</a:t>
          </a:r>
        </a:p>
      </dsp:txBody>
      <dsp:txXfrm rot="-5400000">
        <a:off x="2688337" y="679898"/>
        <a:ext cx="4588315" cy="3529702"/>
      </dsp:txXfrm>
    </dsp:sp>
    <dsp:sp modelId="{2E704A4D-E06A-486C-890A-E1D950566F5F}">
      <dsp:nvSpPr>
        <dsp:cNvPr id="0" name=""/>
        <dsp:cNvSpPr/>
      </dsp:nvSpPr>
      <dsp:spPr>
        <a:xfrm>
          <a:off x="0" y="0"/>
          <a:ext cx="2688336" cy="4889500"/>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err="1">
              <a:ln w="12700">
                <a:solidFill>
                  <a:srgbClr val="1F497D">
                    <a:satMod val="155000"/>
                  </a:srgbClr>
                </a:solidFill>
                <a:prstDash val="solid"/>
              </a:ln>
              <a:solidFill>
                <a:srgbClr val="1F497D"/>
              </a:solidFill>
              <a:latin typeface="+mn-lt"/>
              <a:ea typeface="+mn-ea"/>
              <a:cs typeface="+mn-cs"/>
            </a:rPr>
            <a:t>Historias</a:t>
          </a:r>
          <a:r>
            <a:rPr lang="en-US" sz="2800" kern="1200" dirty="0">
              <a:ln w="12700">
                <a:solidFill>
                  <a:srgbClr val="1F497D">
                    <a:satMod val="155000"/>
                  </a:srgbClr>
                </a:solidFill>
                <a:prstDash val="solid"/>
              </a:ln>
              <a:solidFill>
                <a:srgbClr val="1F497D"/>
              </a:solidFill>
              <a:latin typeface="+mn-lt"/>
              <a:ea typeface="+mn-ea"/>
              <a:cs typeface="+mn-cs"/>
            </a:rPr>
            <a:t> de </a:t>
          </a:r>
          <a:r>
            <a:rPr lang="en-US" sz="2800" kern="1200" dirty="0" err="1">
              <a:ln w="12700">
                <a:solidFill>
                  <a:srgbClr val="1F497D">
                    <a:satMod val="155000"/>
                  </a:srgbClr>
                </a:solidFill>
                <a:prstDash val="solid"/>
              </a:ln>
              <a:solidFill>
                <a:srgbClr val="1F497D"/>
              </a:solidFill>
              <a:latin typeface="+mn-lt"/>
              <a:ea typeface="+mn-ea"/>
              <a:cs typeface="+mn-cs"/>
            </a:rPr>
            <a:t>usuarios</a:t>
          </a:r>
          <a:endParaRPr lang="es-EC" sz="2800" kern="1200" dirty="0">
            <a:ln w="12700">
              <a:solidFill>
                <a:srgbClr val="1F497D">
                  <a:satMod val="155000"/>
                </a:srgbClr>
              </a:solidFill>
              <a:prstDash val="solid"/>
            </a:ln>
            <a:solidFill>
              <a:srgbClr val="1F497D"/>
            </a:solidFill>
            <a:latin typeface="+mn-lt"/>
            <a:ea typeface="+mn-ea"/>
            <a:cs typeface="+mn-cs"/>
          </a:endParaRPr>
        </a:p>
      </dsp:txBody>
      <dsp:txXfrm>
        <a:off x="131234" y="131234"/>
        <a:ext cx="2425868" cy="46270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E4FE6-1C5F-4E5E-ABE5-7CE02016398E}">
      <dsp:nvSpPr>
        <dsp:cNvPr id="0" name=""/>
        <dsp:cNvSpPr/>
      </dsp:nvSpPr>
      <dsp:spPr>
        <a:xfrm>
          <a:off x="744" y="145603"/>
          <a:ext cx="2902148" cy="174128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Courier New" panose="02070309020205020404" pitchFamily="49" charset="0"/>
            <a:buNone/>
          </a:pPr>
          <a:r>
            <a:rPr lang="es-EC" sz="2400" kern="1200" dirty="0"/>
            <a:t>Optimizar los recursos existentes</a:t>
          </a:r>
        </a:p>
      </dsp:txBody>
      <dsp:txXfrm>
        <a:off x="744" y="145603"/>
        <a:ext cx="2902148" cy="1741289"/>
      </dsp:txXfrm>
    </dsp:sp>
    <dsp:sp modelId="{82805254-DCA5-4586-9615-EA5DE1A71BE5}">
      <dsp:nvSpPr>
        <dsp:cNvPr id="0" name=""/>
        <dsp:cNvSpPr/>
      </dsp:nvSpPr>
      <dsp:spPr>
        <a:xfrm>
          <a:off x="3193107" y="145603"/>
          <a:ext cx="2902148" cy="174128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Courier New" panose="02070309020205020404" pitchFamily="49" charset="0"/>
            <a:buNone/>
          </a:pPr>
          <a:r>
            <a:rPr lang="es-EC" sz="2400" kern="1200" dirty="0"/>
            <a:t>Dinamizar y automatizar el proceso</a:t>
          </a:r>
        </a:p>
      </dsp:txBody>
      <dsp:txXfrm>
        <a:off x="3193107" y="145603"/>
        <a:ext cx="2902148" cy="1741289"/>
      </dsp:txXfrm>
    </dsp:sp>
    <dsp:sp modelId="{9F53D326-5C4A-4542-8338-7CC96FC6E63D}">
      <dsp:nvSpPr>
        <dsp:cNvPr id="0" name=""/>
        <dsp:cNvSpPr/>
      </dsp:nvSpPr>
      <dsp:spPr>
        <a:xfrm>
          <a:off x="744" y="2177107"/>
          <a:ext cx="2902148" cy="174128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Courier New" panose="02070309020205020404" pitchFamily="49" charset="0"/>
            <a:buNone/>
          </a:pPr>
          <a:r>
            <a:rPr lang="es-EC" sz="2400" kern="1200" dirty="0"/>
            <a:t>Ventajas de RFID para el tiempo de lectura</a:t>
          </a:r>
        </a:p>
      </dsp:txBody>
      <dsp:txXfrm>
        <a:off x="744" y="2177107"/>
        <a:ext cx="2902148" cy="1741289"/>
      </dsp:txXfrm>
    </dsp:sp>
    <dsp:sp modelId="{A690C1F9-ADFF-4E19-B46C-53DA000882DF}">
      <dsp:nvSpPr>
        <dsp:cNvPr id="0" name=""/>
        <dsp:cNvSpPr/>
      </dsp:nvSpPr>
      <dsp:spPr>
        <a:xfrm>
          <a:off x="3193107" y="2177107"/>
          <a:ext cx="2902148" cy="174128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Courier New" panose="02070309020205020404" pitchFamily="49" charset="0"/>
            <a:buNone/>
          </a:pPr>
          <a:r>
            <a:rPr lang="es-EC" sz="2400" kern="1200" dirty="0"/>
            <a:t>Aceptación de los sistemas por la Unidad de Logística</a:t>
          </a:r>
          <a:endParaRPr lang="es-EC" sz="2700" kern="1200" dirty="0"/>
        </a:p>
      </dsp:txBody>
      <dsp:txXfrm>
        <a:off x="3193107" y="2177107"/>
        <a:ext cx="2902148" cy="174128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E4FE6-1C5F-4E5E-ABE5-7CE02016398E}">
      <dsp:nvSpPr>
        <dsp:cNvPr id="0" name=""/>
        <dsp:cNvSpPr/>
      </dsp:nvSpPr>
      <dsp:spPr>
        <a:xfrm>
          <a:off x="744" y="145603"/>
          <a:ext cx="2902148" cy="174128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Courier New" panose="02070309020205020404" pitchFamily="49" charset="0"/>
            <a:buNone/>
          </a:pPr>
          <a:r>
            <a:rPr lang="es-EC" sz="2400" kern="1200" dirty="0"/>
            <a:t>Evita la dependencia de una computadora</a:t>
          </a:r>
        </a:p>
      </dsp:txBody>
      <dsp:txXfrm>
        <a:off x="744" y="145603"/>
        <a:ext cx="2902148" cy="1741289"/>
      </dsp:txXfrm>
    </dsp:sp>
    <dsp:sp modelId="{3A323BF8-AE17-4149-9BD8-A71042146EA8}">
      <dsp:nvSpPr>
        <dsp:cNvPr id="0" name=""/>
        <dsp:cNvSpPr/>
      </dsp:nvSpPr>
      <dsp:spPr>
        <a:xfrm>
          <a:off x="3193107" y="145603"/>
          <a:ext cx="2902148" cy="174128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Courier New" panose="02070309020205020404" pitchFamily="49" charset="0"/>
            <a:buNone/>
          </a:pPr>
          <a:r>
            <a:rPr lang="es-EC" sz="2400" kern="1200" dirty="0"/>
            <a:t>Utilización de la base de datos del sistema OLYMPO</a:t>
          </a:r>
        </a:p>
      </dsp:txBody>
      <dsp:txXfrm>
        <a:off x="3193107" y="145603"/>
        <a:ext cx="2902148" cy="1741289"/>
      </dsp:txXfrm>
    </dsp:sp>
    <dsp:sp modelId="{CCAFAD13-CA03-4587-85E2-C6A258C2A01D}">
      <dsp:nvSpPr>
        <dsp:cNvPr id="0" name=""/>
        <dsp:cNvSpPr/>
      </dsp:nvSpPr>
      <dsp:spPr>
        <a:xfrm>
          <a:off x="1596925" y="2177107"/>
          <a:ext cx="2902148" cy="174128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Courier New" panose="02070309020205020404" pitchFamily="49" charset="0"/>
            <a:buNone/>
          </a:pPr>
          <a:r>
            <a:rPr lang="es-EC" sz="2400" kern="1200" dirty="0"/>
            <a:t>El sistema es fácil, útil y amigable</a:t>
          </a:r>
          <a:endParaRPr lang="es-EC" sz="3500" kern="1200" dirty="0"/>
        </a:p>
      </dsp:txBody>
      <dsp:txXfrm>
        <a:off x="1596925" y="2177107"/>
        <a:ext cx="2902148" cy="174128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AE8F95-22C9-4BAE-BA39-D6E3AE3CC296}" type="datetimeFigureOut">
              <a:rPr lang="es-EC" smtClean="0"/>
              <a:t>14/4/2021</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D06EA-2F79-4568-8A40-599248CAAD6C}" type="slidenum">
              <a:rPr lang="es-EC" smtClean="0"/>
              <a:t>‹Nº›</a:t>
            </a:fld>
            <a:endParaRPr lang="es-EC"/>
          </a:p>
        </p:txBody>
      </p:sp>
    </p:spTree>
    <p:extLst>
      <p:ext uri="{BB962C8B-B14F-4D97-AF65-F5344CB8AC3E}">
        <p14:creationId xmlns:p14="http://schemas.microsoft.com/office/powerpoint/2010/main" val="1714319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s-EC" dirty="0"/>
              <a:t>Una vez realizado el análisis técnico de los sistemas: </a:t>
            </a:r>
            <a:r>
              <a:rPr lang="es-EC" dirty="0" err="1"/>
              <a:t>eSByE</a:t>
            </a:r>
            <a:r>
              <a:rPr lang="es-EC" dirty="0"/>
              <a:t> y OLYMPO, los mismo que intervienen el proceso de la toma física de bienes en la Universidad de las Fuerzas Armadas ESPE, se concluyó que los datos de los bienes y custodios del sistema OLYMPO se pudo utilizar para la integración con el proyecto propuesto. </a:t>
            </a:r>
          </a:p>
          <a:p>
            <a:endParaRPr lang="es-EC" dirty="0"/>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2. También se pudo concluir que el presente proyecto puede automatizar y dinamizar la consulta de bienes por custodio, así como la generación del acta de constatación física que forman parte del proceso de control de activos de la Universidad.</a:t>
            </a:r>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3. Una vez investigado sobre la tecnología RFID, se puede concluir que esta tiene ventaja sobre el uso de código de barras porque no solo permite identificar un solo bien, sino varios simultáneamente, ya que las etiquetas RFID emiten una frecuencia que se puede leer en un radio de más/menos 80 centímetros, que varía de acuerdo con el modelo del lector RFID que se utilice. Dando como resultado un ahorro de aproximadamente 50% del tiempo invertido en la identificación de un bien.</a:t>
            </a:r>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4. Para el desarrollo del presente proyecto se utilizó la metodología de desarrollo de Software XP, porque esta permite realizar la aplicación web y móvil del presente proyecto por iteraciones, respondiendo a las necesidades específicas que tenía el usuario, lo que se puede ver reflejado en la aceptación certificada por parte de la Unidad de Logística de la universidad y su personal administrativo (Anexo: Acta de aceptación).</a:t>
            </a:r>
          </a:p>
          <a:p>
            <a:endParaRPr lang="es-EC" dirty="0"/>
          </a:p>
        </p:txBody>
      </p:sp>
      <p:sp>
        <p:nvSpPr>
          <p:cNvPr id="4" name="Marcador de número de diapositiva 3"/>
          <p:cNvSpPr>
            <a:spLocks noGrp="1"/>
          </p:cNvSpPr>
          <p:nvPr>
            <p:ph type="sldNum" sz="quarter" idx="5"/>
          </p:nvPr>
        </p:nvSpPr>
        <p:spPr/>
        <p:txBody>
          <a:bodyPr/>
          <a:lstStyle/>
          <a:p>
            <a:fld id="{91CD06EA-2F79-4568-8A40-599248CAAD6C}" type="slidenum">
              <a:rPr lang="es-EC" smtClean="0"/>
              <a:t>39</a:t>
            </a:fld>
            <a:endParaRPr lang="es-EC"/>
          </a:p>
        </p:txBody>
      </p:sp>
    </p:spTree>
    <p:extLst>
      <p:ext uri="{BB962C8B-B14F-4D97-AF65-F5344CB8AC3E}">
        <p14:creationId xmlns:p14="http://schemas.microsoft.com/office/powerpoint/2010/main" val="973806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s-EC" dirty="0"/>
              <a:t>La aplicación móvil evita la dependencia de un computador, puesto que, en esta se puede realizar tanto la consulta como la constatación física de los bienes y la generación de su respectiva acta.</a:t>
            </a:r>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2. Se concluyó que para la integración de los sistemas: </a:t>
            </a:r>
            <a:r>
              <a:rPr lang="es-EC" dirty="0" err="1"/>
              <a:t>eSByE</a:t>
            </a:r>
            <a:r>
              <a:rPr lang="es-EC" dirty="0"/>
              <a:t> y OLYMPO que la ESPE utiliza actualmente en el proceso de la toma física y los sistemas desarrollados en este proyecto, se debe hacerlo utilizando la base de datos del sistema OLYMPO, ya que este cuenta con la información histórica y actualizada de los bienes que pertenecen a la universidad</a:t>
            </a:r>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3. Al realizar la capacitación al personal de la Unidad de Logística sobre el manejo de las aplicaciones, se pudo evidenciar que las mismas son amigables con el usuario, de fácil manejo y útil para el proceso de toma física que actualmente se lleva acabo.</a:t>
            </a:r>
          </a:p>
          <a:p>
            <a:endParaRPr lang="es-EC" dirty="0"/>
          </a:p>
        </p:txBody>
      </p:sp>
      <p:sp>
        <p:nvSpPr>
          <p:cNvPr id="4" name="Marcador de número de diapositiva 3"/>
          <p:cNvSpPr>
            <a:spLocks noGrp="1"/>
          </p:cNvSpPr>
          <p:nvPr>
            <p:ph type="sldNum" sz="quarter" idx="5"/>
          </p:nvPr>
        </p:nvSpPr>
        <p:spPr/>
        <p:txBody>
          <a:bodyPr/>
          <a:lstStyle/>
          <a:p>
            <a:fld id="{91CD06EA-2F79-4568-8A40-599248CAAD6C}" type="slidenum">
              <a:rPr lang="es-EC" smtClean="0"/>
              <a:t>40</a:t>
            </a:fld>
            <a:endParaRPr lang="es-EC"/>
          </a:p>
        </p:txBody>
      </p:sp>
    </p:spTree>
    <p:extLst>
      <p:ext uri="{BB962C8B-B14F-4D97-AF65-F5344CB8AC3E}">
        <p14:creationId xmlns:p14="http://schemas.microsoft.com/office/powerpoint/2010/main" val="2636261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s-EC" dirty="0"/>
              <a:t>Para realizar más de una aplicación se recomienda utilizar el </a:t>
            </a:r>
            <a:r>
              <a:rPr lang="es-EC" dirty="0" err="1"/>
              <a:t>framework</a:t>
            </a:r>
            <a:r>
              <a:rPr lang="es-EC" dirty="0"/>
              <a:t> Spring </a:t>
            </a:r>
            <a:r>
              <a:rPr lang="es-EC" dirty="0" err="1"/>
              <a:t>Boot</a:t>
            </a:r>
            <a:r>
              <a:rPr lang="es-EC" dirty="0"/>
              <a:t> en el cual se haga el BACK – END que contiene las conexiones y manipulaciones de los datos y por otro lado se debe desarrollar el FRONT – END de cada aplicación con un </a:t>
            </a:r>
            <a:r>
              <a:rPr lang="es-EC" dirty="0" err="1"/>
              <a:t>framework</a:t>
            </a:r>
            <a:r>
              <a:rPr lang="es-EC" dirty="0"/>
              <a:t> de acuerdo con el aplicativo que se quiera desarrollar.</a:t>
            </a:r>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2. Se recomienda utilizar la tecnología RFID con lectores, etiquetas y antenas RFID con una frecuencia mayores a 900 </a:t>
            </a:r>
            <a:r>
              <a:rPr lang="es-EC" dirty="0" err="1"/>
              <a:t>mhz</a:t>
            </a:r>
            <a:r>
              <a:rPr lang="es-EC" dirty="0"/>
              <a:t> para tener un mejor control y mayor seguridad sobre la ubicación y movimiento de los bienes</a:t>
            </a:r>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3. Se recomienda adquirir etiquetas tipo </a:t>
            </a:r>
            <a:r>
              <a:rPr lang="es-EC" dirty="0" err="1"/>
              <a:t>Flag</a:t>
            </a:r>
            <a:r>
              <a:rPr lang="es-EC" dirty="0"/>
              <a:t>(ZT400R) para dispositivos electrónicos, etiquetas tipo </a:t>
            </a:r>
            <a:r>
              <a:rPr lang="es-EC" dirty="0" err="1"/>
              <a:t>Jewelry</a:t>
            </a:r>
            <a:r>
              <a:rPr lang="es-EC" dirty="0"/>
              <a:t>(ZD500R) para bienes de alto costo, etiquetas tipo </a:t>
            </a:r>
            <a:r>
              <a:rPr lang="es-EC" dirty="0" err="1"/>
              <a:t>On</a:t>
            </a:r>
            <a:r>
              <a:rPr lang="es-EC" dirty="0"/>
              <a:t>-Meta(ZT410) para bienes metálicos, entre los principales, ya que existen etiquetas RFID para los diferentes tipos de superficies y áreas.</a:t>
            </a:r>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4. Para mejorar el uso de las aplicaciones desarrolladas, en el primer año se debe etiquetar todos los bienes pertenecientes a la Universidad de las Fuerzas Armadas – ESPE, tomando en cuenta que al momento de etiquetar los mismo se los debe colocar en una parte no visible para evitar su manipulación por parte de usuarios no autorizados.</a:t>
            </a:r>
          </a:p>
          <a:p>
            <a:endParaRPr lang="es-EC" dirty="0"/>
          </a:p>
        </p:txBody>
      </p:sp>
      <p:sp>
        <p:nvSpPr>
          <p:cNvPr id="4" name="Marcador de número de diapositiva 3"/>
          <p:cNvSpPr>
            <a:spLocks noGrp="1"/>
          </p:cNvSpPr>
          <p:nvPr>
            <p:ph type="sldNum" sz="quarter" idx="5"/>
          </p:nvPr>
        </p:nvSpPr>
        <p:spPr/>
        <p:txBody>
          <a:bodyPr/>
          <a:lstStyle/>
          <a:p>
            <a:fld id="{91CD06EA-2F79-4568-8A40-599248CAAD6C}" type="slidenum">
              <a:rPr lang="es-EC" smtClean="0"/>
              <a:t>41</a:t>
            </a:fld>
            <a:endParaRPr lang="es-EC"/>
          </a:p>
        </p:txBody>
      </p:sp>
    </p:spTree>
    <p:extLst>
      <p:ext uri="{BB962C8B-B14F-4D97-AF65-F5344CB8AC3E}">
        <p14:creationId xmlns:p14="http://schemas.microsoft.com/office/powerpoint/2010/main" val="3157841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14/04/2021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49385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14/04/2021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220383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14/04/2021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54858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288903208"/>
      </p:ext>
    </p:extLst>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14/04/2021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521831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14/04/2021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77189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14/04/2021</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42256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14/04/2021</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50760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14/04/2021</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24449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14/04/2021</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636630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14/04/2021</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593714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14/04/2021</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92532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450EC-CF2C-486C-8233-3798435959CF}" type="datetimeFigureOut">
              <a:rPr lang="es-ES" smtClean="0">
                <a:solidFill>
                  <a:prstClr val="black">
                    <a:tint val="75000"/>
                  </a:prstClr>
                </a:solidFill>
              </a:rPr>
              <a:pPr/>
              <a:t>14/04/2021</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BE203-EB77-4F19-914F-B17CAD7D7670}"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41040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0.jfif"/><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2.jfif"/><Relationship Id="rId4" Type="http://schemas.openxmlformats.org/officeDocument/2006/relationships/image" Target="../media/image41.jfif"/></Relationships>
</file>

<file path=ppt/slides/_rels/slide26.xml.rels><?xml version="1.0" encoding="UTF-8" standalone="yes"?>
<Relationships xmlns="http://schemas.openxmlformats.org/package/2006/relationships"><Relationship Id="rId3" Type="http://schemas.openxmlformats.org/officeDocument/2006/relationships/image" Target="../media/image43.jfif"/><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5.jfif"/><Relationship Id="rId4" Type="http://schemas.openxmlformats.org/officeDocument/2006/relationships/image" Target="../media/image44.jfif"/></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37.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38.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jpeg"/><Relationship Id="rId7" Type="http://schemas.openxmlformats.org/officeDocument/2006/relationships/image" Target="../media/image6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jpeg"/></Relationships>
</file>

<file path=ppt/slides/_rels/slide3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png"/><Relationship Id="rId7" Type="http://schemas.openxmlformats.org/officeDocument/2006/relationships/diagramColors" Target="../diagrams/colors8.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png"/><Relationship Id="rId7" Type="http://schemas.openxmlformats.org/officeDocument/2006/relationships/diagramColors" Target="../diagrams/colors9.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4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png"/><Relationship Id="rId7" Type="http://schemas.openxmlformats.org/officeDocument/2006/relationships/diagramColors" Target="../diagrams/colors10.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EN POWER POINT-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032" t="-1057" b="82218"/>
          <a:stretch/>
        </p:blipFill>
        <p:spPr bwMode="auto">
          <a:xfrm>
            <a:off x="917847" y="311739"/>
            <a:ext cx="7686601" cy="1029029"/>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467544" y="2493561"/>
            <a:ext cx="8406679" cy="2246769"/>
          </a:xfrm>
          <a:prstGeom prst="rect">
            <a:avLst/>
          </a:prstGeom>
          <a:noFill/>
        </p:spPr>
        <p:txBody>
          <a:bodyPr wrap="square" rtlCol="0">
            <a:spAutoFit/>
          </a:bodyPr>
          <a:lstStyle/>
          <a:p>
            <a:pPr algn="ctr"/>
            <a:r>
              <a:rPr lang="es-MX" sz="2300" b="1" dirty="0">
                <a:solidFill>
                  <a:prstClr val="black"/>
                </a:solidFill>
              </a:rPr>
              <a:t>CONTROL DE INVENTARIO DE BIENES POR MEDIO DE UNA APLICACIÓN WEB CON INTEGRACIÓN DE UNA APLICACIÓN PARA DISPOSITIVOS MÓVILES, UTILIZANDO TECNOLOGÍA RFID, PARA LA UNIVERSIDAD DE LAS FUERZAS ARMADAS – ESPE SEDE SANGOLQUÍ</a:t>
            </a:r>
          </a:p>
          <a:p>
            <a:pPr algn="just"/>
            <a:endParaRPr lang="es-ES" sz="2400" b="1" dirty="0">
              <a:solidFill>
                <a:prstClr val="black"/>
              </a:solidFill>
            </a:endParaRPr>
          </a:p>
          <a:p>
            <a:pPr algn="just"/>
            <a:endParaRPr lang="es-ES" sz="2400" b="1" i="1" dirty="0">
              <a:solidFill>
                <a:prstClr val="black"/>
              </a:solidFill>
            </a:endParaRPr>
          </a:p>
        </p:txBody>
      </p:sp>
      <p:sp>
        <p:nvSpPr>
          <p:cNvPr id="6" name="5 CuadroTexto"/>
          <p:cNvSpPr txBox="1"/>
          <p:nvPr/>
        </p:nvSpPr>
        <p:spPr>
          <a:xfrm>
            <a:off x="1907704" y="4365104"/>
            <a:ext cx="5859525" cy="1692771"/>
          </a:xfrm>
          <a:prstGeom prst="rect">
            <a:avLst/>
          </a:prstGeom>
          <a:noFill/>
        </p:spPr>
        <p:txBody>
          <a:bodyPr wrap="square" rtlCol="0">
            <a:spAutoFit/>
          </a:bodyPr>
          <a:lstStyle/>
          <a:p>
            <a:pPr algn="just"/>
            <a:r>
              <a:rPr lang="es-ES" b="1" dirty="0">
                <a:solidFill>
                  <a:prstClr val="black"/>
                </a:solidFill>
              </a:rPr>
              <a:t>AUTOR: WLADIMIR STEPHEN SAMPEDRO CRUZ</a:t>
            </a:r>
          </a:p>
          <a:p>
            <a:pPr algn="just"/>
            <a:r>
              <a:rPr lang="es-ES" b="1" dirty="0">
                <a:solidFill>
                  <a:prstClr val="black"/>
                </a:solidFill>
              </a:rPr>
              <a:t>DIRECTOR: ING. AGUILAR LEMA KLÉBER MSC.</a:t>
            </a:r>
          </a:p>
          <a:p>
            <a:pPr algn="just"/>
            <a:r>
              <a:rPr lang="es-ES" b="1" dirty="0">
                <a:solidFill>
                  <a:prstClr val="black"/>
                </a:solidFill>
              </a:rPr>
              <a:t>OPONENTE: ING. GOMEZ TORRES ESTEVAN MSC. </a:t>
            </a:r>
          </a:p>
          <a:p>
            <a:pPr algn="just"/>
            <a:r>
              <a:rPr lang="es-ES" b="1" dirty="0">
                <a:solidFill>
                  <a:prstClr val="black"/>
                </a:solidFill>
              </a:rPr>
              <a:t>DIRECTOR DE LA CARRERA: ING. CASTRO DE LA CRUZ FIDEL</a:t>
            </a:r>
          </a:p>
          <a:p>
            <a:pPr algn="just"/>
            <a:endParaRPr lang="es-ES" b="1" i="1" dirty="0">
              <a:solidFill>
                <a:prstClr val="black"/>
              </a:solidFill>
            </a:endParaRPr>
          </a:p>
          <a:p>
            <a:pPr algn="ctr"/>
            <a:r>
              <a:rPr lang="es-ES" sz="1400" b="1" i="1" dirty="0">
                <a:solidFill>
                  <a:prstClr val="black"/>
                </a:solidFill>
              </a:rPr>
              <a:t>ABRIL 2021</a:t>
            </a:r>
          </a:p>
        </p:txBody>
      </p:sp>
      <p:pic>
        <p:nvPicPr>
          <p:cNvPr id="8" name="Picture 3" descr="C:\Users\SXCABR~1\AppData\Local\Temp\PLANTILLAS EN POWER POINT-1.png">
            <a:extLst>
              <a:ext uri="{FF2B5EF4-FFF2-40B4-BE49-F238E27FC236}">
                <a16:creationId xmlns:a16="http://schemas.microsoft.com/office/drawing/2014/main" id="{381D4C76-0BBC-4D53-8756-C547B19CFC8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032" t="66891" b="212"/>
          <a:stretch/>
        </p:blipFill>
        <p:spPr bwMode="auto">
          <a:xfrm>
            <a:off x="0" y="5013176"/>
            <a:ext cx="9144000" cy="1877928"/>
          </a:xfrm>
          <a:prstGeom prst="rect">
            <a:avLst/>
          </a:prstGeom>
          <a:noFill/>
          <a:extLst>
            <a:ext uri="{909E8E84-426E-40DD-AFC4-6F175D3DCCD1}">
              <a14:hiddenFill xmlns:a14="http://schemas.microsoft.com/office/drawing/2010/main">
                <a:solidFill>
                  <a:srgbClr val="FFFFFF"/>
                </a:solidFill>
              </a14:hiddenFill>
            </a:ext>
          </a:extLst>
        </p:spPr>
      </p:pic>
      <p:sp>
        <p:nvSpPr>
          <p:cNvPr id="7" name="5 CuadroTexto">
            <a:extLst>
              <a:ext uri="{FF2B5EF4-FFF2-40B4-BE49-F238E27FC236}">
                <a16:creationId xmlns:a16="http://schemas.microsoft.com/office/drawing/2014/main" id="{DC6CE313-2960-47C6-8864-DE34D5E67836}"/>
              </a:ext>
            </a:extLst>
          </p:cNvPr>
          <p:cNvSpPr txBox="1"/>
          <p:nvPr/>
        </p:nvSpPr>
        <p:spPr>
          <a:xfrm>
            <a:off x="1619672" y="1560928"/>
            <a:ext cx="5688632" cy="646331"/>
          </a:xfrm>
          <a:prstGeom prst="rect">
            <a:avLst/>
          </a:prstGeom>
          <a:noFill/>
        </p:spPr>
        <p:txBody>
          <a:bodyPr wrap="square" rtlCol="0">
            <a:spAutoFit/>
          </a:bodyPr>
          <a:lstStyle/>
          <a:p>
            <a:pPr algn="ctr"/>
            <a:r>
              <a:rPr lang="es-ES" b="1" dirty="0">
                <a:solidFill>
                  <a:prstClr val="black"/>
                </a:solidFill>
              </a:rPr>
              <a:t>DEPARTAMENTO DE LAS CIENCIAS DE LA COMPUTACIÓN</a:t>
            </a:r>
          </a:p>
          <a:p>
            <a:pPr algn="ctr"/>
            <a:r>
              <a:rPr lang="es-ES" b="1" dirty="0">
                <a:solidFill>
                  <a:prstClr val="black"/>
                </a:solidFill>
              </a:rPr>
              <a:t>INGENIERÍA DE SISTEMAS E INFORMÁTICA</a:t>
            </a:r>
          </a:p>
        </p:txBody>
      </p:sp>
    </p:spTree>
    <p:extLst>
      <p:ext uri="{BB962C8B-B14F-4D97-AF65-F5344CB8AC3E}">
        <p14:creationId xmlns:p14="http://schemas.microsoft.com/office/powerpoint/2010/main" val="43244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990"/>
          <a:stretch/>
        </p:blipFill>
        <p:spPr bwMode="auto">
          <a:xfrm>
            <a:off x="0" y="172392"/>
            <a:ext cx="9144000" cy="736328"/>
          </a:xfrm>
          <a:prstGeom prst="rect">
            <a:avLst/>
          </a:prstGeom>
          <a:noFill/>
          <a:extLst>
            <a:ext uri="{909E8E84-426E-40DD-AFC4-6F175D3DCCD1}">
              <a14:hiddenFill xmlns:a14="http://schemas.microsoft.com/office/drawing/2010/main">
                <a:solidFill>
                  <a:srgbClr val="FFFFFF"/>
                </a:solidFill>
              </a14:hiddenFill>
            </a:ext>
          </a:extLst>
        </p:spPr>
      </p:pic>
      <p:sp>
        <p:nvSpPr>
          <p:cNvPr id="8" name="6 CuadroTexto">
            <a:extLst>
              <a:ext uri="{FF2B5EF4-FFF2-40B4-BE49-F238E27FC236}">
                <a16:creationId xmlns:a16="http://schemas.microsoft.com/office/drawing/2014/main" id="{7DA35CCD-ADF2-48CB-B779-77348C2A50EA}"/>
              </a:ext>
            </a:extLst>
          </p:cNvPr>
          <p:cNvSpPr txBox="1"/>
          <p:nvPr/>
        </p:nvSpPr>
        <p:spPr>
          <a:xfrm>
            <a:off x="1547664" y="908720"/>
            <a:ext cx="6373113" cy="523220"/>
          </a:xfrm>
          <a:prstGeom prst="rect">
            <a:avLst/>
          </a:prstGeom>
          <a:noFill/>
        </p:spPr>
        <p:txBody>
          <a:bodyPr wrap="square" rtlCol="0">
            <a:spAutoFit/>
          </a:bodyPr>
          <a:lstStyle/>
          <a:p>
            <a:pPr algn="ctr"/>
            <a:r>
              <a:rPr lang="es-ES" sz="2800" dirty="0">
                <a:ln w="12700">
                  <a:solidFill>
                    <a:srgbClr val="1F497D">
                      <a:satMod val="155000"/>
                    </a:srgbClr>
                  </a:solidFill>
                  <a:prstDash val="solid"/>
                </a:ln>
                <a:solidFill>
                  <a:srgbClr val="1F497D"/>
                </a:solidFill>
              </a:rPr>
              <a:t>MARCO TEÓRICO</a:t>
            </a:r>
          </a:p>
        </p:txBody>
      </p:sp>
      <p:grpSp>
        <p:nvGrpSpPr>
          <p:cNvPr id="6" name="Grupo 5">
            <a:extLst>
              <a:ext uri="{FF2B5EF4-FFF2-40B4-BE49-F238E27FC236}">
                <a16:creationId xmlns:a16="http://schemas.microsoft.com/office/drawing/2014/main" id="{6675E404-9933-401D-85F7-FD2C020F2006}"/>
              </a:ext>
            </a:extLst>
          </p:cNvPr>
          <p:cNvGrpSpPr/>
          <p:nvPr/>
        </p:nvGrpSpPr>
        <p:grpSpPr>
          <a:xfrm>
            <a:off x="1043608" y="5229200"/>
            <a:ext cx="7148816" cy="792095"/>
            <a:chOff x="235591" y="3074458"/>
            <a:chExt cx="7148816" cy="792095"/>
          </a:xfrm>
        </p:grpSpPr>
        <p:sp>
          <p:nvSpPr>
            <p:cNvPr id="7" name="Rectángulo: esquinas superiores redondeadas 6">
              <a:extLst>
                <a:ext uri="{FF2B5EF4-FFF2-40B4-BE49-F238E27FC236}">
                  <a16:creationId xmlns:a16="http://schemas.microsoft.com/office/drawing/2014/main" id="{9545259B-69CF-4522-BB7C-A311FCEAC3C8}"/>
                </a:ext>
              </a:extLst>
            </p:cNvPr>
            <p:cNvSpPr/>
            <p:nvPr/>
          </p:nvSpPr>
          <p:spPr>
            <a:xfrm rot="10800000">
              <a:off x="235591" y="3074458"/>
              <a:ext cx="7148816" cy="792095"/>
            </a:xfrm>
            <a:prstGeom prst="round2SameRect">
              <a:avLst>
                <a:gd name="adj1" fmla="val 10500"/>
                <a:gd name="adj2" fmla="val 0"/>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9" name="Rectángulo: esquinas superiores redondeadas 4">
              <a:extLst>
                <a:ext uri="{FF2B5EF4-FFF2-40B4-BE49-F238E27FC236}">
                  <a16:creationId xmlns:a16="http://schemas.microsoft.com/office/drawing/2014/main" id="{90510873-3A2A-456C-8D32-BFBF17FFFD36}"/>
                </a:ext>
              </a:extLst>
            </p:cNvPr>
            <p:cNvSpPr txBox="1"/>
            <p:nvPr/>
          </p:nvSpPr>
          <p:spPr>
            <a:xfrm rot="21600000">
              <a:off x="259951" y="3074458"/>
              <a:ext cx="7100096" cy="767735"/>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s-MX" sz="2800" kern="1200" dirty="0"/>
                <a:t>IONIC</a:t>
              </a:r>
              <a:endParaRPr lang="es-EC" sz="4100" kern="1200" dirty="0"/>
            </a:p>
          </p:txBody>
        </p:sp>
      </p:grpSp>
      <p:sp>
        <p:nvSpPr>
          <p:cNvPr id="11" name="Rectángulo: esquinas redondeadas 10">
            <a:extLst>
              <a:ext uri="{FF2B5EF4-FFF2-40B4-BE49-F238E27FC236}">
                <a16:creationId xmlns:a16="http://schemas.microsoft.com/office/drawing/2014/main" id="{5BBCCC38-57B9-46E1-A5C7-7DEF18066490}"/>
              </a:ext>
            </a:extLst>
          </p:cNvPr>
          <p:cNvSpPr/>
          <p:nvPr/>
        </p:nvSpPr>
        <p:spPr>
          <a:xfrm>
            <a:off x="1043608" y="1676447"/>
            <a:ext cx="7148816" cy="3528392"/>
          </a:xfrm>
          <a:prstGeom prst="roundRect">
            <a:avLst>
              <a:gd name="adj" fmla="val 10000"/>
            </a:avLst>
          </a:prstGeom>
          <a:blipFill>
            <a:blip r:embed="rId3">
              <a:extLst>
                <a:ext uri="{28A0092B-C50C-407E-A947-70E740481C1C}">
                  <a14:useLocalDpi xmlns:a14="http://schemas.microsoft.com/office/drawing/2010/main" val="0"/>
                </a:ext>
              </a:extLst>
            </a:blip>
            <a:srcRect/>
            <a:stretch>
              <a:fillRect t="-7255" b="-27665"/>
            </a:stretch>
          </a:blipFill>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116922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990"/>
          <a:stretch/>
        </p:blipFill>
        <p:spPr bwMode="auto">
          <a:xfrm>
            <a:off x="0" y="172392"/>
            <a:ext cx="9144000" cy="736328"/>
          </a:xfrm>
          <a:prstGeom prst="rect">
            <a:avLst/>
          </a:prstGeom>
          <a:noFill/>
          <a:extLst>
            <a:ext uri="{909E8E84-426E-40DD-AFC4-6F175D3DCCD1}">
              <a14:hiddenFill xmlns:a14="http://schemas.microsoft.com/office/drawing/2010/main">
                <a:solidFill>
                  <a:srgbClr val="FFFFFF"/>
                </a:solidFill>
              </a14:hiddenFill>
            </a:ext>
          </a:extLst>
        </p:spPr>
      </p:pic>
      <p:sp>
        <p:nvSpPr>
          <p:cNvPr id="8" name="6 CuadroTexto">
            <a:extLst>
              <a:ext uri="{FF2B5EF4-FFF2-40B4-BE49-F238E27FC236}">
                <a16:creationId xmlns:a16="http://schemas.microsoft.com/office/drawing/2014/main" id="{7DA35CCD-ADF2-48CB-B779-77348C2A50EA}"/>
              </a:ext>
            </a:extLst>
          </p:cNvPr>
          <p:cNvSpPr txBox="1"/>
          <p:nvPr/>
        </p:nvSpPr>
        <p:spPr>
          <a:xfrm>
            <a:off x="1547664" y="908720"/>
            <a:ext cx="6373113" cy="523220"/>
          </a:xfrm>
          <a:prstGeom prst="rect">
            <a:avLst/>
          </a:prstGeom>
          <a:noFill/>
        </p:spPr>
        <p:txBody>
          <a:bodyPr wrap="square" rtlCol="0">
            <a:spAutoFit/>
          </a:bodyPr>
          <a:lstStyle/>
          <a:p>
            <a:pPr algn="ctr"/>
            <a:r>
              <a:rPr lang="es-ES" sz="2800" dirty="0">
                <a:ln w="12700">
                  <a:solidFill>
                    <a:srgbClr val="1F497D">
                      <a:satMod val="155000"/>
                    </a:srgbClr>
                  </a:solidFill>
                  <a:prstDash val="solid"/>
                </a:ln>
                <a:solidFill>
                  <a:srgbClr val="1F497D"/>
                </a:solidFill>
              </a:rPr>
              <a:t>MARCO TEÓRICO</a:t>
            </a:r>
          </a:p>
        </p:txBody>
      </p:sp>
      <p:pic>
        <p:nvPicPr>
          <p:cNvPr id="6" name="Imagen 5">
            <a:extLst>
              <a:ext uri="{FF2B5EF4-FFF2-40B4-BE49-F238E27FC236}">
                <a16:creationId xmlns:a16="http://schemas.microsoft.com/office/drawing/2014/main" id="{070C7959-37AC-4508-9D07-DFBAAD66C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2708920"/>
            <a:ext cx="2448273" cy="1885300"/>
          </a:xfrm>
          <a:prstGeom prst="rect">
            <a:avLst/>
          </a:prstGeom>
          <a:ln>
            <a:noFill/>
          </a:ln>
          <a:effectLst>
            <a:softEdge rad="112500"/>
          </a:effectLst>
        </p:spPr>
      </p:pic>
      <p:pic>
        <p:nvPicPr>
          <p:cNvPr id="9" name="Imagen 8">
            <a:extLst>
              <a:ext uri="{FF2B5EF4-FFF2-40B4-BE49-F238E27FC236}">
                <a16:creationId xmlns:a16="http://schemas.microsoft.com/office/drawing/2014/main" id="{4C5CC46E-5B36-4ADB-AE2D-CB77F767FF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2564904"/>
            <a:ext cx="2664296" cy="1885300"/>
          </a:xfrm>
          <a:prstGeom prst="rect">
            <a:avLst/>
          </a:prstGeom>
          <a:ln>
            <a:noFill/>
          </a:ln>
          <a:effectLst>
            <a:softEdge rad="112500"/>
          </a:effectLst>
        </p:spPr>
      </p:pic>
      <p:sp>
        <p:nvSpPr>
          <p:cNvPr id="10" name="Rectángulo: esquinas redondeadas 9">
            <a:extLst>
              <a:ext uri="{FF2B5EF4-FFF2-40B4-BE49-F238E27FC236}">
                <a16:creationId xmlns:a16="http://schemas.microsoft.com/office/drawing/2014/main" id="{31F9BE34-46C7-4AA9-838C-CA09A310CB58}"/>
              </a:ext>
            </a:extLst>
          </p:cNvPr>
          <p:cNvSpPr/>
          <p:nvPr/>
        </p:nvSpPr>
        <p:spPr>
          <a:xfrm>
            <a:off x="827584" y="2420888"/>
            <a:ext cx="2664296" cy="217333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13" name="Rectángulo: esquinas redondeadas 12">
            <a:extLst>
              <a:ext uri="{FF2B5EF4-FFF2-40B4-BE49-F238E27FC236}">
                <a16:creationId xmlns:a16="http://schemas.microsoft.com/office/drawing/2014/main" id="{CE41BF91-731F-4E14-9392-6EBE9CFEFF00}"/>
              </a:ext>
            </a:extLst>
          </p:cNvPr>
          <p:cNvSpPr/>
          <p:nvPr/>
        </p:nvSpPr>
        <p:spPr>
          <a:xfrm>
            <a:off x="5796136" y="2420888"/>
            <a:ext cx="2664296" cy="217333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14" name="Rectángulo: esquinas redondeadas 13">
            <a:extLst>
              <a:ext uri="{FF2B5EF4-FFF2-40B4-BE49-F238E27FC236}">
                <a16:creationId xmlns:a16="http://schemas.microsoft.com/office/drawing/2014/main" id="{D377FA50-BD6C-46C2-93F3-5FC3FBA68B54}"/>
              </a:ext>
            </a:extLst>
          </p:cNvPr>
          <p:cNvSpPr/>
          <p:nvPr/>
        </p:nvSpPr>
        <p:spPr>
          <a:xfrm>
            <a:off x="991057" y="4797152"/>
            <a:ext cx="2356807" cy="5232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sz="2400" dirty="0"/>
              <a:t>Código de barras</a:t>
            </a:r>
            <a:endParaRPr lang="es-EC" sz="2400" dirty="0"/>
          </a:p>
        </p:txBody>
      </p:sp>
      <p:sp>
        <p:nvSpPr>
          <p:cNvPr id="15" name="Rectángulo: esquinas redondeadas 14">
            <a:extLst>
              <a:ext uri="{FF2B5EF4-FFF2-40B4-BE49-F238E27FC236}">
                <a16:creationId xmlns:a16="http://schemas.microsoft.com/office/drawing/2014/main" id="{F3D6BF4B-765B-4C21-8B7B-4EEFCE30F175}"/>
              </a:ext>
            </a:extLst>
          </p:cNvPr>
          <p:cNvSpPr/>
          <p:nvPr/>
        </p:nvSpPr>
        <p:spPr>
          <a:xfrm>
            <a:off x="6084168" y="4797152"/>
            <a:ext cx="2160240" cy="5232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sz="2400" dirty="0"/>
              <a:t>RFID</a:t>
            </a:r>
            <a:endParaRPr lang="es-EC" sz="2400" dirty="0"/>
          </a:p>
        </p:txBody>
      </p:sp>
      <p:sp>
        <p:nvSpPr>
          <p:cNvPr id="17" name="CuadroTexto 16">
            <a:extLst>
              <a:ext uri="{FF2B5EF4-FFF2-40B4-BE49-F238E27FC236}">
                <a16:creationId xmlns:a16="http://schemas.microsoft.com/office/drawing/2014/main" id="{4612FFD9-91EA-475A-8E85-79578FE165A1}"/>
              </a:ext>
            </a:extLst>
          </p:cNvPr>
          <p:cNvSpPr txBox="1"/>
          <p:nvPr/>
        </p:nvSpPr>
        <p:spPr>
          <a:xfrm>
            <a:off x="4283968" y="2564904"/>
            <a:ext cx="184731" cy="369332"/>
          </a:xfrm>
          <a:prstGeom prst="rect">
            <a:avLst/>
          </a:prstGeom>
          <a:noFill/>
        </p:spPr>
        <p:txBody>
          <a:bodyPr wrap="none" rtlCol="0">
            <a:spAutoFit/>
          </a:bodyPr>
          <a:lstStyle/>
          <a:p>
            <a:endParaRPr lang="es-EC" dirty="0"/>
          </a:p>
        </p:txBody>
      </p:sp>
      <p:graphicFrame>
        <p:nvGraphicFramePr>
          <p:cNvPr id="20" name="Tabla 19">
            <a:extLst>
              <a:ext uri="{FF2B5EF4-FFF2-40B4-BE49-F238E27FC236}">
                <a16:creationId xmlns:a16="http://schemas.microsoft.com/office/drawing/2014/main" id="{F2A1D3F0-3C7D-4B94-A8BE-959336A012C0}"/>
              </a:ext>
            </a:extLst>
          </p:cNvPr>
          <p:cNvGraphicFramePr>
            <a:graphicFrameLocks noGrp="1"/>
          </p:cNvGraphicFramePr>
          <p:nvPr>
            <p:extLst>
              <p:ext uri="{D42A27DB-BD31-4B8C-83A1-F6EECF244321}">
                <p14:modId xmlns:p14="http://schemas.microsoft.com/office/powerpoint/2010/main" val="3645524793"/>
              </p:ext>
            </p:extLst>
          </p:nvPr>
        </p:nvGraphicFramePr>
        <p:xfrm>
          <a:off x="3782428" y="2562880"/>
          <a:ext cx="1797685" cy="2031340"/>
        </p:xfrm>
        <a:graphic>
          <a:graphicData uri="http://schemas.openxmlformats.org/drawingml/2006/table">
            <a:tbl>
              <a:tblPr firstRow="1" firstCol="1" bandRow="1"/>
              <a:tblGrid>
                <a:gridCol w="1797685">
                  <a:extLst>
                    <a:ext uri="{9D8B030D-6E8A-4147-A177-3AD203B41FA5}">
                      <a16:colId xmlns:a16="http://schemas.microsoft.com/office/drawing/2014/main" val="1177618977"/>
                    </a:ext>
                  </a:extLst>
                </a:gridCol>
              </a:tblGrid>
              <a:tr h="406268">
                <a:tc>
                  <a:txBody>
                    <a:bodyPr/>
                    <a:lstStyle/>
                    <a:p>
                      <a:pPr marL="457200" indent="-11430" algn="l">
                        <a:lnSpc>
                          <a:spcPct val="115000"/>
                        </a:lnSpc>
                      </a:pPr>
                      <a:r>
                        <a:rPr lang="es-EC" sz="1400" b="0">
                          <a:effectLst/>
                          <a:latin typeface="Calibri" panose="020F0502020204030204" pitchFamily="34" charset="0"/>
                          <a:ea typeface="Times New Roman" panose="02020603050405020304" pitchFamily="18" charset="0"/>
                          <a:cs typeface="Calibri" panose="020F0502020204030204" pitchFamily="34" charset="0"/>
                        </a:rPr>
                        <a:t>Capacidad</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74831467"/>
                  </a:ext>
                </a:extLst>
              </a:tr>
              <a:tr h="406268">
                <a:tc>
                  <a:txBody>
                    <a:bodyPr/>
                    <a:lstStyle/>
                    <a:p>
                      <a:pPr marL="457200" indent="-11430" algn="l">
                        <a:lnSpc>
                          <a:spcPct val="115000"/>
                        </a:lnSpc>
                      </a:pPr>
                      <a:r>
                        <a:rPr lang="es-EC" sz="1400" b="0">
                          <a:effectLst/>
                          <a:latin typeface="Calibri" panose="020F0502020204030204" pitchFamily="34" charset="0"/>
                          <a:ea typeface="Times New Roman" panose="02020603050405020304" pitchFamily="18" charset="0"/>
                          <a:cs typeface="Calibri" panose="020F0502020204030204" pitchFamily="34" charset="0"/>
                        </a:rPr>
                        <a:t>Tipo de lectura</a:t>
                      </a:r>
                    </a:p>
                  </a:txBody>
                  <a:tcPr marL="68580" marR="68580" marT="0" marB="0">
                    <a:lnL>
                      <a:noFill/>
                    </a:lnL>
                    <a:lnR>
                      <a:noFill/>
                    </a:lnR>
                    <a:lnT>
                      <a:noFill/>
                    </a:lnT>
                    <a:lnB>
                      <a:noFill/>
                    </a:lnB>
                  </a:tcPr>
                </a:tc>
                <a:extLst>
                  <a:ext uri="{0D108BD9-81ED-4DB2-BD59-A6C34878D82A}">
                    <a16:rowId xmlns:a16="http://schemas.microsoft.com/office/drawing/2014/main" val="614720427"/>
                  </a:ext>
                </a:extLst>
              </a:tr>
              <a:tr h="406268">
                <a:tc>
                  <a:txBody>
                    <a:bodyPr/>
                    <a:lstStyle/>
                    <a:p>
                      <a:pPr marL="457200" indent="-11430" algn="l">
                        <a:lnSpc>
                          <a:spcPct val="115000"/>
                        </a:lnSpc>
                      </a:pPr>
                      <a:r>
                        <a:rPr lang="es-EC" sz="1400" b="0">
                          <a:effectLst/>
                          <a:latin typeface="Calibri" panose="020F0502020204030204" pitchFamily="34" charset="0"/>
                          <a:ea typeface="Times New Roman" panose="02020603050405020304" pitchFamily="18" charset="0"/>
                          <a:cs typeface="Calibri" panose="020F0502020204030204" pitchFamily="34" charset="0"/>
                        </a:rPr>
                        <a:t>Multilecturas</a:t>
                      </a:r>
                    </a:p>
                  </a:txBody>
                  <a:tcPr marL="68580" marR="68580" marT="0" marB="0">
                    <a:lnL>
                      <a:noFill/>
                    </a:lnL>
                    <a:lnR>
                      <a:noFill/>
                    </a:lnR>
                    <a:lnT>
                      <a:noFill/>
                    </a:lnT>
                    <a:lnB>
                      <a:noFill/>
                    </a:lnB>
                  </a:tcPr>
                </a:tc>
                <a:extLst>
                  <a:ext uri="{0D108BD9-81ED-4DB2-BD59-A6C34878D82A}">
                    <a16:rowId xmlns:a16="http://schemas.microsoft.com/office/drawing/2014/main" val="3476818276"/>
                  </a:ext>
                </a:extLst>
              </a:tr>
              <a:tr h="406268">
                <a:tc>
                  <a:txBody>
                    <a:bodyPr/>
                    <a:lstStyle/>
                    <a:p>
                      <a:pPr marL="457200" indent="-11430" algn="l">
                        <a:lnSpc>
                          <a:spcPct val="115000"/>
                        </a:lnSpc>
                      </a:pPr>
                      <a:r>
                        <a:rPr lang="es-EC" sz="1400" b="0">
                          <a:effectLst/>
                          <a:latin typeface="Calibri" panose="020F0502020204030204" pitchFamily="34" charset="0"/>
                          <a:ea typeface="Times New Roman" panose="02020603050405020304" pitchFamily="18" charset="0"/>
                          <a:cs typeface="Calibri" panose="020F0502020204030204" pitchFamily="34" charset="0"/>
                        </a:rPr>
                        <a:t>Durabilidad</a:t>
                      </a:r>
                    </a:p>
                  </a:txBody>
                  <a:tcPr marL="68580" marR="68580" marT="0" marB="0">
                    <a:lnL>
                      <a:noFill/>
                    </a:lnL>
                    <a:lnR>
                      <a:noFill/>
                    </a:lnR>
                    <a:lnT>
                      <a:noFill/>
                    </a:lnT>
                    <a:lnB>
                      <a:noFill/>
                    </a:lnB>
                  </a:tcPr>
                </a:tc>
                <a:extLst>
                  <a:ext uri="{0D108BD9-81ED-4DB2-BD59-A6C34878D82A}">
                    <a16:rowId xmlns:a16="http://schemas.microsoft.com/office/drawing/2014/main" val="2245540953"/>
                  </a:ext>
                </a:extLst>
              </a:tr>
              <a:tr h="406268">
                <a:tc>
                  <a:txBody>
                    <a:bodyPr/>
                    <a:lstStyle/>
                    <a:p>
                      <a:pPr marL="457200" indent="-11430" algn="l">
                        <a:lnSpc>
                          <a:spcPct val="115000"/>
                        </a:lnSpc>
                      </a:pPr>
                      <a:r>
                        <a:rPr lang="es-EC" sz="1400" b="0" dirty="0">
                          <a:effectLst/>
                          <a:latin typeface="Calibri" panose="020F0502020204030204" pitchFamily="34" charset="0"/>
                          <a:ea typeface="Times New Roman" panose="02020603050405020304" pitchFamily="18" charset="0"/>
                          <a:cs typeface="Calibri" panose="020F0502020204030204" pitchFamily="34" charset="0"/>
                        </a:rPr>
                        <a:t>Proceso</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3293941"/>
                  </a:ext>
                </a:extLst>
              </a:tr>
            </a:tbl>
          </a:graphicData>
        </a:graphic>
      </p:graphicFrame>
    </p:spTree>
    <p:extLst>
      <p:ext uri="{BB962C8B-B14F-4D97-AF65-F5344CB8AC3E}">
        <p14:creationId xmlns:p14="http://schemas.microsoft.com/office/powerpoint/2010/main" val="2809287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990"/>
          <a:stretch/>
        </p:blipFill>
        <p:spPr bwMode="auto">
          <a:xfrm>
            <a:off x="0" y="172392"/>
            <a:ext cx="9144000" cy="736328"/>
          </a:xfrm>
          <a:prstGeom prst="rect">
            <a:avLst/>
          </a:prstGeom>
          <a:noFill/>
          <a:extLst>
            <a:ext uri="{909E8E84-426E-40DD-AFC4-6F175D3DCCD1}">
              <a14:hiddenFill xmlns:a14="http://schemas.microsoft.com/office/drawing/2010/main">
                <a:solidFill>
                  <a:srgbClr val="FFFFFF"/>
                </a:solidFill>
              </a14:hiddenFill>
            </a:ext>
          </a:extLst>
        </p:spPr>
      </p:pic>
      <p:sp>
        <p:nvSpPr>
          <p:cNvPr id="8" name="6 CuadroTexto">
            <a:extLst>
              <a:ext uri="{FF2B5EF4-FFF2-40B4-BE49-F238E27FC236}">
                <a16:creationId xmlns:a16="http://schemas.microsoft.com/office/drawing/2014/main" id="{7DA35CCD-ADF2-48CB-B779-77348C2A50EA}"/>
              </a:ext>
            </a:extLst>
          </p:cNvPr>
          <p:cNvSpPr txBox="1"/>
          <p:nvPr/>
        </p:nvSpPr>
        <p:spPr>
          <a:xfrm>
            <a:off x="1547664" y="908720"/>
            <a:ext cx="6373113" cy="523220"/>
          </a:xfrm>
          <a:prstGeom prst="rect">
            <a:avLst/>
          </a:prstGeom>
          <a:noFill/>
        </p:spPr>
        <p:txBody>
          <a:bodyPr wrap="square" rtlCol="0">
            <a:spAutoFit/>
          </a:bodyPr>
          <a:lstStyle/>
          <a:p>
            <a:pPr algn="ctr"/>
            <a:r>
              <a:rPr lang="es-ES" sz="2800" dirty="0">
                <a:ln w="12700">
                  <a:solidFill>
                    <a:srgbClr val="1F497D">
                      <a:satMod val="155000"/>
                    </a:srgbClr>
                  </a:solidFill>
                  <a:prstDash val="solid"/>
                </a:ln>
                <a:solidFill>
                  <a:srgbClr val="1F497D"/>
                </a:solidFill>
              </a:rPr>
              <a:t>METODOLOGÍA DE DESARROLLO</a:t>
            </a:r>
          </a:p>
        </p:txBody>
      </p:sp>
      <p:pic>
        <p:nvPicPr>
          <p:cNvPr id="1026" name="Picture 2" descr="Metodología XP o Programación Extrema: ¿Qué es y cómo aplicarla?">
            <a:extLst>
              <a:ext uri="{FF2B5EF4-FFF2-40B4-BE49-F238E27FC236}">
                <a16:creationId xmlns:a16="http://schemas.microsoft.com/office/drawing/2014/main" id="{C5AE1178-7798-4B05-96AD-1658DF3555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244" b="7171"/>
          <a:stretch/>
        </p:blipFill>
        <p:spPr bwMode="auto">
          <a:xfrm>
            <a:off x="217074" y="1645048"/>
            <a:ext cx="8747414" cy="4448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168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990"/>
          <a:stretch/>
        </p:blipFill>
        <p:spPr bwMode="auto">
          <a:xfrm>
            <a:off x="0" y="172392"/>
            <a:ext cx="9144000" cy="736328"/>
          </a:xfrm>
          <a:prstGeom prst="rect">
            <a:avLst/>
          </a:prstGeom>
          <a:noFill/>
          <a:extLst>
            <a:ext uri="{909E8E84-426E-40DD-AFC4-6F175D3DCCD1}">
              <a14:hiddenFill xmlns:a14="http://schemas.microsoft.com/office/drawing/2010/main">
                <a:solidFill>
                  <a:srgbClr val="FFFFFF"/>
                </a:solidFill>
              </a14:hiddenFill>
            </a:ext>
          </a:extLst>
        </p:spPr>
      </p:pic>
      <p:sp>
        <p:nvSpPr>
          <p:cNvPr id="8" name="6 CuadroTexto">
            <a:extLst>
              <a:ext uri="{FF2B5EF4-FFF2-40B4-BE49-F238E27FC236}">
                <a16:creationId xmlns:a16="http://schemas.microsoft.com/office/drawing/2014/main" id="{7DA35CCD-ADF2-48CB-B779-77348C2A50EA}"/>
              </a:ext>
            </a:extLst>
          </p:cNvPr>
          <p:cNvSpPr txBox="1"/>
          <p:nvPr/>
        </p:nvSpPr>
        <p:spPr>
          <a:xfrm>
            <a:off x="1187624" y="2204864"/>
            <a:ext cx="7272808" cy="1938992"/>
          </a:xfrm>
          <a:prstGeom prst="rect">
            <a:avLst/>
          </a:prstGeom>
          <a:noFill/>
        </p:spPr>
        <p:txBody>
          <a:bodyPr wrap="square" rtlCol="0">
            <a:spAutoFit/>
          </a:bodyPr>
          <a:lstStyle/>
          <a:p>
            <a:pPr algn="ctr"/>
            <a:r>
              <a:rPr lang="es-ES" sz="6000" dirty="0">
                <a:ln w="12700">
                  <a:solidFill>
                    <a:srgbClr val="1F497D">
                      <a:satMod val="155000"/>
                    </a:srgbClr>
                  </a:solidFill>
                  <a:prstDash val="solid"/>
                </a:ln>
                <a:solidFill>
                  <a:srgbClr val="1F497D"/>
                </a:solidFill>
              </a:rPr>
              <a:t>DESARROLLO DEL PROYECTO</a:t>
            </a:r>
          </a:p>
        </p:txBody>
      </p:sp>
      <p:pic>
        <p:nvPicPr>
          <p:cNvPr id="6" name="Picture 3" descr="C:\Users\SXCABR~1\AppData\Local\Temp\PLANTILLAS EN POWER POINT-1.png">
            <a:extLst>
              <a:ext uri="{FF2B5EF4-FFF2-40B4-BE49-F238E27FC236}">
                <a16:creationId xmlns:a16="http://schemas.microsoft.com/office/drawing/2014/main" id="{4324F8BF-A115-460D-B39D-EF21E448C51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032" t="66891" b="212"/>
          <a:stretch/>
        </p:blipFill>
        <p:spPr bwMode="auto">
          <a:xfrm>
            <a:off x="0" y="5013176"/>
            <a:ext cx="9144000" cy="1877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309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990"/>
          <a:stretch/>
        </p:blipFill>
        <p:spPr bwMode="auto">
          <a:xfrm>
            <a:off x="0" y="172392"/>
            <a:ext cx="9144000" cy="736328"/>
          </a:xfrm>
          <a:prstGeom prst="rect">
            <a:avLst/>
          </a:prstGeom>
          <a:noFill/>
          <a:extLst>
            <a:ext uri="{909E8E84-426E-40DD-AFC4-6F175D3DCCD1}">
              <a14:hiddenFill xmlns:a14="http://schemas.microsoft.com/office/drawing/2010/main">
                <a:solidFill>
                  <a:srgbClr val="FFFFFF"/>
                </a:solidFill>
              </a14:hiddenFill>
            </a:ext>
          </a:extLst>
        </p:spPr>
      </p:pic>
      <p:sp>
        <p:nvSpPr>
          <p:cNvPr id="8" name="6 CuadroTexto">
            <a:extLst>
              <a:ext uri="{FF2B5EF4-FFF2-40B4-BE49-F238E27FC236}">
                <a16:creationId xmlns:a16="http://schemas.microsoft.com/office/drawing/2014/main" id="{7DA35CCD-ADF2-48CB-B779-77348C2A50EA}"/>
              </a:ext>
            </a:extLst>
          </p:cNvPr>
          <p:cNvSpPr txBox="1"/>
          <p:nvPr/>
        </p:nvSpPr>
        <p:spPr>
          <a:xfrm>
            <a:off x="1547664" y="908720"/>
            <a:ext cx="6373113" cy="523220"/>
          </a:xfrm>
          <a:prstGeom prst="rect">
            <a:avLst/>
          </a:prstGeom>
          <a:noFill/>
        </p:spPr>
        <p:txBody>
          <a:bodyPr wrap="square" rtlCol="0">
            <a:spAutoFit/>
          </a:bodyPr>
          <a:lstStyle/>
          <a:p>
            <a:pPr algn="ctr"/>
            <a:r>
              <a:rPr lang="es-ES" sz="2800" dirty="0">
                <a:ln w="12700">
                  <a:solidFill>
                    <a:srgbClr val="1F497D">
                      <a:satMod val="155000"/>
                    </a:srgbClr>
                  </a:solidFill>
                  <a:prstDash val="solid"/>
                </a:ln>
                <a:solidFill>
                  <a:srgbClr val="1F497D"/>
                </a:solidFill>
              </a:rPr>
              <a:t>REQUERIMIENTOS</a:t>
            </a:r>
          </a:p>
        </p:txBody>
      </p:sp>
      <p:graphicFrame>
        <p:nvGraphicFramePr>
          <p:cNvPr id="9" name="1 Diagrama">
            <a:extLst>
              <a:ext uri="{FF2B5EF4-FFF2-40B4-BE49-F238E27FC236}">
                <a16:creationId xmlns:a16="http://schemas.microsoft.com/office/drawing/2014/main" id="{84140B93-99AF-495B-BABE-FC7B99EDBC3E}"/>
              </a:ext>
            </a:extLst>
          </p:cNvPr>
          <p:cNvGraphicFramePr/>
          <p:nvPr>
            <p:extLst>
              <p:ext uri="{D42A27DB-BD31-4B8C-83A1-F6EECF244321}">
                <p14:modId xmlns:p14="http://schemas.microsoft.com/office/powerpoint/2010/main" val="3819957294"/>
              </p:ext>
            </p:extLst>
          </p:nvPr>
        </p:nvGraphicFramePr>
        <p:xfrm>
          <a:off x="838200" y="1374889"/>
          <a:ext cx="7467600" cy="4889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4809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990"/>
          <a:stretch/>
        </p:blipFill>
        <p:spPr bwMode="auto">
          <a:xfrm>
            <a:off x="0" y="172392"/>
            <a:ext cx="9144000" cy="736328"/>
          </a:xfrm>
          <a:prstGeom prst="rect">
            <a:avLst/>
          </a:prstGeom>
          <a:noFill/>
          <a:extLst>
            <a:ext uri="{909E8E84-426E-40DD-AFC4-6F175D3DCCD1}">
              <a14:hiddenFill xmlns:a14="http://schemas.microsoft.com/office/drawing/2010/main">
                <a:solidFill>
                  <a:srgbClr val="FFFFFF"/>
                </a:solidFill>
              </a14:hiddenFill>
            </a:ext>
          </a:extLst>
        </p:spPr>
      </p:pic>
      <p:sp>
        <p:nvSpPr>
          <p:cNvPr id="8" name="6 CuadroTexto">
            <a:extLst>
              <a:ext uri="{FF2B5EF4-FFF2-40B4-BE49-F238E27FC236}">
                <a16:creationId xmlns:a16="http://schemas.microsoft.com/office/drawing/2014/main" id="{7DA35CCD-ADF2-48CB-B779-77348C2A50EA}"/>
              </a:ext>
            </a:extLst>
          </p:cNvPr>
          <p:cNvSpPr txBox="1"/>
          <p:nvPr/>
        </p:nvSpPr>
        <p:spPr>
          <a:xfrm>
            <a:off x="1547664" y="908720"/>
            <a:ext cx="6373113" cy="523220"/>
          </a:xfrm>
          <a:prstGeom prst="rect">
            <a:avLst/>
          </a:prstGeom>
          <a:noFill/>
        </p:spPr>
        <p:txBody>
          <a:bodyPr wrap="square" rtlCol="0">
            <a:spAutoFit/>
          </a:bodyPr>
          <a:lstStyle/>
          <a:p>
            <a:pPr algn="ctr"/>
            <a:r>
              <a:rPr lang="es-ES" sz="2800" dirty="0">
                <a:ln w="12700">
                  <a:solidFill>
                    <a:srgbClr val="1F497D">
                      <a:satMod val="155000"/>
                    </a:srgbClr>
                  </a:solidFill>
                  <a:prstDash val="solid"/>
                </a:ln>
                <a:solidFill>
                  <a:srgbClr val="1F497D"/>
                </a:solidFill>
              </a:rPr>
              <a:t>DESARROLLO BACK - END</a:t>
            </a:r>
          </a:p>
        </p:txBody>
      </p:sp>
      <p:pic>
        <p:nvPicPr>
          <p:cNvPr id="7" name="Picture 18">
            <a:extLst>
              <a:ext uri="{FF2B5EF4-FFF2-40B4-BE49-F238E27FC236}">
                <a16:creationId xmlns:a16="http://schemas.microsoft.com/office/drawing/2014/main" id="{92751631-1A2E-48D4-AB32-5EC66CA8BAC2}"/>
              </a:ext>
            </a:extLst>
          </p:cNvPr>
          <p:cNvPicPr/>
          <p:nvPr/>
        </p:nvPicPr>
        <p:blipFill>
          <a:blip r:embed="rId3"/>
          <a:stretch>
            <a:fillRect/>
          </a:stretch>
        </p:blipFill>
        <p:spPr>
          <a:xfrm>
            <a:off x="384457" y="3161306"/>
            <a:ext cx="2390775" cy="1495425"/>
          </a:xfrm>
          <a:prstGeom prst="rect">
            <a:avLst/>
          </a:prstGeom>
        </p:spPr>
      </p:pic>
      <p:sp>
        <p:nvSpPr>
          <p:cNvPr id="4" name="CuadroTexto 3">
            <a:extLst>
              <a:ext uri="{FF2B5EF4-FFF2-40B4-BE49-F238E27FC236}">
                <a16:creationId xmlns:a16="http://schemas.microsoft.com/office/drawing/2014/main" id="{4A8EBBD7-A710-49AF-96E6-E1884ED328D1}"/>
              </a:ext>
            </a:extLst>
          </p:cNvPr>
          <p:cNvSpPr txBox="1"/>
          <p:nvPr/>
        </p:nvSpPr>
        <p:spPr>
          <a:xfrm>
            <a:off x="898267" y="2745506"/>
            <a:ext cx="1050672" cy="646331"/>
          </a:xfrm>
          <a:prstGeom prst="rect">
            <a:avLst/>
          </a:prstGeom>
          <a:noFill/>
        </p:spPr>
        <p:txBody>
          <a:bodyPr wrap="none" rtlCol="0">
            <a:spAutoFit/>
          </a:bodyPr>
          <a:lstStyle/>
          <a:p>
            <a:r>
              <a:rPr lang="es-EC" sz="1800" i="1" dirty="0">
                <a:effectLst/>
                <a:latin typeface="Calibri" panose="020F0502020204030204" pitchFamily="34" charset="0"/>
                <a:ea typeface="Times New Roman" panose="02020603050405020304" pitchFamily="18" charset="0"/>
                <a:cs typeface="Calibri" panose="020F0502020204030204" pitchFamily="34" charset="0"/>
              </a:rPr>
              <a:t>Auditoria</a:t>
            </a:r>
            <a:endParaRPr lang="es-EC" sz="1800" dirty="0">
              <a:effectLst/>
              <a:latin typeface="Calibri" panose="020F0502020204030204" pitchFamily="34" charset="0"/>
              <a:ea typeface="Times New Roman" panose="02020603050405020304" pitchFamily="18" charset="0"/>
              <a:cs typeface="Calibri" panose="020F0502020204030204" pitchFamily="34" charset="0"/>
            </a:endParaRPr>
          </a:p>
          <a:p>
            <a:endParaRPr lang="es-EC" dirty="0"/>
          </a:p>
        </p:txBody>
      </p:sp>
      <p:pic>
        <p:nvPicPr>
          <p:cNvPr id="9" name="Picture 33">
            <a:extLst>
              <a:ext uri="{FF2B5EF4-FFF2-40B4-BE49-F238E27FC236}">
                <a16:creationId xmlns:a16="http://schemas.microsoft.com/office/drawing/2014/main" id="{56BF804E-CFF5-4EAB-B635-AE4E1E058961}"/>
              </a:ext>
            </a:extLst>
          </p:cNvPr>
          <p:cNvPicPr/>
          <p:nvPr/>
        </p:nvPicPr>
        <p:blipFill>
          <a:blip r:embed="rId4"/>
          <a:stretch>
            <a:fillRect/>
          </a:stretch>
        </p:blipFill>
        <p:spPr>
          <a:xfrm>
            <a:off x="3079921" y="3161306"/>
            <a:ext cx="2876550" cy="2038350"/>
          </a:xfrm>
          <a:prstGeom prst="rect">
            <a:avLst/>
          </a:prstGeom>
        </p:spPr>
      </p:pic>
      <p:sp>
        <p:nvSpPr>
          <p:cNvPr id="10" name="CuadroTexto 9">
            <a:extLst>
              <a:ext uri="{FF2B5EF4-FFF2-40B4-BE49-F238E27FC236}">
                <a16:creationId xmlns:a16="http://schemas.microsoft.com/office/drawing/2014/main" id="{F55F8355-7759-4F51-83F5-6BE0B6F51381}"/>
              </a:ext>
            </a:extLst>
          </p:cNvPr>
          <p:cNvSpPr txBox="1"/>
          <p:nvPr/>
        </p:nvSpPr>
        <p:spPr>
          <a:xfrm>
            <a:off x="3849295" y="2745506"/>
            <a:ext cx="1337802" cy="646331"/>
          </a:xfrm>
          <a:prstGeom prst="rect">
            <a:avLst/>
          </a:prstGeom>
          <a:noFill/>
        </p:spPr>
        <p:txBody>
          <a:bodyPr wrap="none" rtlCol="0">
            <a:spAutoFit/>
          </a:bodyPr>
          <a:lstStyle/>
          <a:p>
            <a:r>
              <a:rPr lang="es-EC" sz="1800" i="1" dirty="0">
                <a:effectLst/>
                <a:latin typeface="Calibri" panose="020F0502020204030204" pitchFamily="34" charset="0"/>
                <a:ea typeface="Times New Roman" panose="02020603050405020304" pitchFamily="18" charset="0"/>
                <a:cs typeface="Calibri" panose="020F0502020204030204" pitchFamily="34" charset="0"/>
              </a:rPr>
              <a:t>Activos RFID</a:t>
            </a:r>
            <a:endParaRPr lang="es-EC" sz="1800" dirty="0">
              <a:effectLst/>
              <a:latin typeface="Calibri" panose="020F0502020204030204" pitchFamily="34" charset="0"/>
              <a:ea typeface="Times New Roman" panose="02020603050405020304" pitchFamily="18" charset="0"/>
              <a:cs typeface="Calibri" panose="020F0502020204030204" pitchFamily="34" charset="0"/>
            </a:endParaRPr>
          </a:p>
          <a:p>
            <a:endParaRPr lang="es-EC" dirty="0"/>
          </a:p>
        </p:txBody>
      </p:sp>
      <p:pic>
        <p:nvPicPr>
          <p:cNvPr id="11" name="Picture 37">
            <a:extLst>
              <a:ext uri="{FF2B5EF4-FFF2-40B4-BE49-F238E27FC236}">
                <a16:creationId xmlns:a16="http://schemas.microsoft.com/office/drawing/2014/main" id="{108BDA97-DDF9-4D9B-8CDC-CE95629FF1C7}"/>
              </a:ext>
            </a:extLst>
          </p:cNvPr>
          <p:cNvPicPr/>
          <p:nvPr/>
        </p:nvPicPr>
        <p:blipFill>
          <a:blip r:embed="rId5"/>
          <a:stretch>
            <a:fillRect/>
          </a:stretch>
        </p:blipFill>
        <p:spPr>
          <a:xfrm>
            <a:off x="6084168" y="3280150"/>
            <a:ext cx="2552700" cy="1876425"/>
          </a:xfrm>
          <a:prstGeom prst="rect">
            <a:avLst/>
          </a:prstGeom>
        </p:spPr>
      </p:pic>
      <p:sp>
        <p:nvSpPr>
          <p:cNvPr id="12" name="CuadroTexto 11">
            <a:extLst>
              <a:ext uri="{FF2B5EF4-FFF2-40B4-BE49-F238E27FC236}">
                <a16:creationId xmlns:a16="http://schemas.microsoft.com/office/drawing/2014/main" id="{7AFE0231-4A31-4397-A052-3F23F78AE143}"/>
              </a:ext>
            </a:extLst>
          </p:cNvPr>
          <p:cNvSpPr txBox="1"/>
          <p:nvPr/>
        </p:nvSpPr>
        <p:spPr>
          <a:xfrm>
            <a:off x="6660232" y="2745506"/>
            <a:ext cx="973921" cy="646331"/>
          </a:xfrm>
          <a:prstGeom prst="rect">
            <a:avLst/>
          </a:prstGeom>
          <a:noFill/>
        </p:spPr>
        <p:txBody>
          <a:bodyPr wrap="none" rtlCol="0">
            <a:spAutoFit/>
          </a:bodyPr>
          <a:lstStyle/>
          <a:p>
            <a:r>
              <a:rPr lang="es-EC" sz="1800" i="1" dirty="0">
                <a:effectLst/>
                <a:latin typeface="Calibri" panose="020F0502020204030204" pitchFamily="34" charset="0"/>
                <a:ea typeface="Times New Roman" panose="02020603050405020304" pitchFamily="18" charset="0"/>
                <a:cs typeface="Calibri" panose="020F0502020204030204" pitchFamily="34" charset="0"/>
              </a:rPr>
              <a:t>Archivos</a:t>
            </a:r>
            <a:endParaRPr lang="es-EC" sz="1800" dirty="0">
              <a:effectLst/>
              <a:latin typeface="Calibri" panose="020F0502020204030204" pitchFamily="34" charset="0"/>
              <a:ea typeface="Times New Roman" panose="02020603050405020304" pitchFamily="18" charset="0"/>
              <a:cs typeface="Calibri" panose="020F0502020204030204" pitchFamily="34" charset="0"/>
            </a:endParaRPr>
          </a:p>
          <a:p>
            <a:endParaRPr lang="es-EC" dirty="0"/>
          </a:p>
        </p:txBody>
      </p:sp>
      <p:sp>
        <p:nvSpPr>
          <p:cNvPr id="13" name="6 CuadroTexto">
            <a:extLst>
              <a:ext uri="{FF2B5EF4-FFF2-40B4-BE49-F238E27FC236}">
                <a16:creationId xmlns:a16="http://schemas.microsoft.com/office/drawing/2014/main" id="{C1A68608-D838-4313-8728-1F51C6589F6E}"/>
              </a:ext>
            </a:extLst>
          </p:cNvPr>
          <p:cNvSpPr txBox="1"/>
          <p:nvPr/>
        </p:nvSpPr>
        <p:spPr>
          <a:xfrm>
            <a:off x="1475656" y="1645048"/>
            <a:ext cx="6373113" cy="523220"/>
          </a:xfrm>
          <a:prstGeom prst="rect">
            <a:avLst/>
          </a:prstGeom>
          <a:noFill/>
        </p:spPr>
        <p:txBody>
          <a:bodyPr wrap="square" rtlCol="0">
            <a:spAutoFit/>
          </a:bodyPr>
          <a:lstStyle/>
          <a:p>
            <a:pPr algn="ctr"/>
            <a:r>
              <a:rPr lang="es-ES" sz="2800" dirty="0">
                <a:ln w="12700">
                  <a:solidFill>
                    <a:srgbClr val="1F497D">
                      <a:satMod val="155000"/>
                    </a:srgbClr>
                  </a:solidFill>
                  <a:prstDash val="solid"/>
                </a:ln>
                <a:solidFill>
                  <a:srgbClr val="1F497D"/>
                </a:solidFill>
              </a:rPr>
              <a:t>NUEVO</a:t>
            </a:r>
          </a:p>
        </p:txBody>
      </p:sp>
    </p:spTree>
    <p:extLst>
      <p:ext uri="{BB962C8B-B14F-4D97-AF65-F5344CB8AC3E}">
        <p14:creationId xmlns:p14="http://schemas.microsoft.com/office/powerpoint/2010/main" val="285240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990"/>
          <a:stretch/>
        </p:blipFill>
        <p:spPr bwMode="auto">
          <a:xfrm>
            <a:off x="0" y="172392"/>
            <a:ext cx="9144000" cy="736328"/>
          </a:xfrm>
          <a:prstGeom prst="rect">
            <a:avLst/>
          </a:prstGeom>
          <a:noFill/>
          <a:extLst>
            <a:ext uri="{909E8E84-426E-40DD-AFC4-6F175D3DCCD1}">
              <a14:hiddenFill xmlns:a14="http://schemas.microsoft.com/office/drawing/2010/main">
                <a:solidFill>
                  <a:srgbClr val="FFFFFF"/>
                </a:solidFill>
              </a14:hiddenFill>
            </a:ext>
          </a:extLst>
        </p:spPr>
      </p:pic>
      <p:sp>
        <p:nvSpPr>
          <p:cNvPr id="8" name="6 CuadroTexto">
            <a:extLst>
              <a:ext uri="{FF2B5EF4-FFF2-40B4-BE49-F238E27FC236}">
                <a16:creationId xmlns:a16="http://schemas.microsoft.com/office/drawing/2014/main" id="{7DA35CCD-ADF2-48CB-B779-77348C2A50EA}"/>
              </a:ext>
            </a:extLst>
          </p:cNvPr>
          <p:cNvSpPr txBox="1"/>
          <p:nvPr/>
        </p:nvSpPr>
        <p:spPr>
          <a:xfrm>
            <a:off x="1547664" y="908720"/>
            <a:ext cx="6373113" cy="523220"/>
          </a:xfrm>
          <a:prstGeom prst="rect">
            <a:avLst/>
          </a:prstGeom>
          <a:noFill/>
        </p:spPr>
        <p:txBody>
          <a:bodyPr wrap="square" rtlCol="0">
            <a:spAutoFit/>
          </a:bodyPr>
          <a:lstStyle/>
          <a:p>
            <a:pPr algn="ctr"/>
            <a:r>
              <a:rPr lang="es-ES" sz="2800" dirty="0">
                <a:ln w="12700">
                  <a:solidFill>
                    <a:srgbClr val="1F497D">
                      <a:satMod val="155000"/>
                    </a:srgbClr>
                  </a:solidFill>
                  <a:prstDash val="solid"/>
                </a:ln>
                <a:solidFill>
                  <a:srgbClr val="1F497D"/>
                </a:solidFill>
              </a:rPr>
              <a:t>DESARROLLO BACK - END</a:t>
            </a:r>
          </a:p>
        </p:txBody>
      </p:sp>
      <p:pic>
        <p:nvPicPr>
          <p:cNvPr id="7" name="Picture 41">
            <a:extLst>
              <a:ext uri="{FF2B5EF4-FFF2-40B4-BE49-F238E27FC236}">
                <a16:creationId xmlns:a16="http://schemas.microsoft.com/office/drawing/2014/main" id="{80F85D5F-77A4-4E4C-B9B9-DB1AAA734217}"/>
              </a:ext>
            </a:extLst>
          </p:cNvPr>
          <p:cNvPicPr/>
          <p:nvPr/>
        </p:nvPicPr>
        <p:blipFill>
          <a:blip r:embed="rId3"/>
          <a:stretch>
            <a:fillRect/>
          </a:stretch>
        </p:blipFill>
        <p:spPr>
          <a:xfrm>
            <a:off x="843159" y="2764373"/>
            <a:ext cx="2664296" cy="3819618"/>
          </a:xfrm>
          <a:prstGeom prst="rect">
            <a:avLst/>
          </a:prstGeom>
        </p:spPr>
      </p:pic>
      <p:sp>
        <p:nvSpPr>
          <p:cNvPr id="4" name="CuadroTexto 3">
            <a:extLst>
              <a:ext uri="{FF2B5EF4-FFF2-40B4-BE49-F238E27FC236}">
                <a16:creationId xmlns:a16="http://schemas.microsoft.com/office/drawing/2014/main" id="{44B2D7ED-EFCF-45D2-8D3A-A5D1FF8D12BB}"/>
              </a:ext>
            </a:extLst>
          </p:cNvPr>
          <p:cNvSpPr txBox="1"/>
          <p:nvPr/>
        </p:nvSpPr>
        <p:spPr>
          <a:xfrm>
            <a:off x="1763688" y="1645048"/>
            <a:ext cx="823239" cy="646331"/>
          </a:xfrm>
          <a:prstGeom prst="rect">
            <a:avLst/>
          </a:prstGeom>
          <a:noFill/>
        </p:spPr>
        <p:txBody>
          <a:bodyPr wrap="square" rtlCol="0">
            <a:spAutoFit/>
          </a:bodyPr>
          <a:lstStyle/>
          <a:p>
            <a:endParaRPr lang="es-EC" sz="1800" dirty="0">
              <a:effectLst/>
              <a:latin typeface="Calibri" panose="020F0502020204030204" pitchFamily="34" charset="0"/>
              <a:ea typeface="Times New Roman" panose="02020603050405020304" pitchFamily="18" charset="0"/>
              <a:cs typeface="Calibri" panose="020F0502020204030204" pitchFamily="34" charset="0"/>
            </a:endParaRPr>
          </a:p>
          <a:p>
            <a:endParaRPr lang="es-EC" dirty="0"/>
          </a:p>
        </p:txBody>
      </p:sp>
      <p:pic>
        <p:nvPicPr>
          <p:cNvPr id="9" name="Picture 6">
            <a:extLst>
              <a:ext uri="{FF2B5EF4-FFF2-40B4-BE49-F238E27FC236}">
                <a16:creationId xmlns:a16="http://schemas.microsoft.com/office/drawing/2014/main" id="{92D606E7-64C8-445B-8B7E-716B6C5A7635}"/>
              </a:ext>
            </a:extLst>
          </p:cNvPr>
          <p:cNvPicPr/>
          <p:nvPr/>
        </p:nvPicPr>
        <p:blipFill>
          <a:blip r:embed="rId4"/>
          <a:stretch>
            <a:fillRect/>
          </a:stretch>
        </p:blipFill>
        <p:spPr>
          <a:xfrm>
            <a:off x="4110476" y="2706877"/>
            <a:ext cx="4536504" cy="3870800"/>
          </a:xfrm>
          <a:prstGeom prst="rect">
            <a:avLst/>
          </a:prstGeom>
        </p:spPr>
      </p:pic>
      <p:sp>
        <p:nvSpPr>
          <p:cNvPr id="10" name="CuadroTexto 9">
            <a:extLst>
              <a:ext uri="{FF2B5EF4-FFF2-40B4-BE49-F238E27FC236}">
                <a16:creationId xmlns:a16="http://schemas.microsoft.com/office/drawing/2014/main" id="{18C2847D-D231-4AE9-93CE-6ABDCE55F7BE}"/>
              </a:ext>
            </a:extLst>
          </p:cNvPr>
          <p:cNvSpPr txBox="1"/>
          <p:nvPr/>
        </p:nvSpPr>
        <p:spPr>
          <a:xfrm>
            <a:off x="3189948" y="2088550"/>
            <a:ext cx="2034844" cy="830997"/>
          </a:xfrm>
          <a:prstGeom prst="rect">
            <a:avLst/>
          </a:prstGeom>
          <a:noFill/>
        </p:spPr>
        <p:txBody>
          <a:bodyPr wrap="square" rtlCol="0">
            <a:spAutoFit/>
          </a:bodyPr>
          <a:lstStyle/>
          <a:p>
            <a:r>
              <a:rPr lang="es-EC" sz="2400" i="1" dirty="0">
                <a:effectLst/>
                <a:latin typeface="Calibri" panose="020F0502020204030204" pitchFamily="34" charset="0"/>
                <a:ea typeface="Times New Roman" panose="02020603050405020304" pitchFamily="18" charset="0"/>
                <a:cs typeface="Calibri" panose="020F0502020204030204" pitchFamily="34" charset="0"/>
              </a:rPr>
              <a:t>Funcionarios</a:t>
            </a:r>
            <a:endParaRPr lang="es-EC" sz="2400" dirty="0">
              <a:effectLst/>
              <a:latin typeface="Calibri" panose="020F0502020204030204" pitchFamily="34" charset="0"/>
              <a:ea typeface="Times New Roman" panose="02020603050405020304" pitchFamily="18" charset="0"/>
              <a:cs typeface="Calibri" panose="020F0502020204030204" pitchFamily="34" charset="0"/>
            </a:endParaRPr>
          </a:p>
          <a:p>
            <a:endParaRPr lang="es-EC" sz="2400" dirty="0"/>
          </a:p>
        </p:txBody>
      </p:sp>
      <p:sp>
        <p:nvSpPr>
          <p:cNvPr id="11" name="6 CuadroTexto">
            <a:extLst>
              <a:ext uri="{FF2B5EF4-FFF2-40B4-BE49-F238E27FC236}">
                <a16:creationId xmlns:a16="http://schemas.microsoft.com/office/drawing/2014/main" id="{B6A457F2-DDC3-4D13-8F93-D845EAF841FC}"/>
              </a:ext>
            </a:extLst>
          </p:cNvPr>
          <p:cNvSpPr txBox="1"/>
          <p:nvPr/>
        </p:nvSpPr>
        <p:spPr>
          <a:xfrm>
            <a:off x="1385443" y="1444993"/>
            <a:ext cx="6373113" cy="523220"/>
          </a:xfrm>
          <a:prstGeom prst="rect">
            <a:avLst/>
          </a:prstGeom>
          <a:noFill/>
        </p:spPr>
        <p:txBody>
          <a:bodyPr wrap="square" rtlCol="0">
            <a:spAutoFit/>
          </a:bodyPr>
          <a:lstStyle/>
          <a:p>
            <a:pPr algn="ctr"/>
            <a:r>
              <a:rPr lang="es-ES" sz="2800" dirty="0">
                <a:ln w="12700">
                  <a:solidFill>
                    <a:srgbClr val="1F497D">
                      <a:satMod val="155000"/>
                    </a:srgbClr>
                  </a:solidFill>
                  <a:prstDash val="solid"/>
                </a:ln>
                <a:solidFill>
                  <a:srgbClr val="1F497D"/>
                </a:solidFill>
              </a:rPr>
              <a:t>EXISTENTES</a:t>
            </a:r>
          </a:p>
        </p:txBody>
      </p:sp>
    </p:spTree>
    <p:extLst>
      <p:ext uri="{BB962C8B-B14F-4D97-AF65-F5344CB8AC3E}">
        <p14:creationId xmlns:p14="http://schemas.microsoft.com/office/powerpoint/2010/main" val="3195789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990"/>
          <a:stretch/>
        </p:blipFill>
        <p:spPr bwMode="auto">
          <a:xfrm>
            <a:off x="0" y="172392"/>
            <a:ext cx="9144000" cy="736328"/>
          </a:xfrm>
          <a:prstGeom prst="rect">
            <a:avLst/>
          </a:prstGeom>
          <a:noFill/>
          <a:extLst>
            <a:ext uri="{909E8E84-426E-40DD-AFC4-6F175D3DCCD1}">
              <a14:hiddenFill xmlns:a14="http://schemas.microsoft.com/office/drawing/2010/main">
                <a:solidFill>
                  <a:srgbClr val="FFFFFF"/>
                </a:solidFill>
              </a14:hiddenFill>
            </a:ext>
          </a:extLst>
        </p:spPr>
      </p:pic>
      <p:sp>
        <p:nvSpPr>
          <p:cNvPr id="8" name="6 CuadroTexto">
            <a:extLst>
              <a:ext uri="{FF2B5EF4-FFF2-40B4-BE49-F238E27FC236}">
                <a16:creationId xmlns:a16="http://schemas.microsoft.com/office/drawing/2014/main" id="{7DA35CCD-ADF2-48CB-B779-77348C2A50EA}"/>
              </a:ext>
            </a:extLst>
          </p:cNvPr>
          <p:cNvSpPr txBox="1"/>
          <p:nvPr/>
        </p:nvSpPr>
        <p:spPr>
          <a:xfrm>
            <a:off x="1547664" y="908720"/>
            <a:ext cx="6373113" cy="523220"/>
          </a:xfrm>
          <a:prstGeom prst="rect">
            <a:avLst/>
          </a:prstGeom>
          <a:noFill/>
        </p:spPr>
        <p:txBody>
          <a:bodyPr wrap="square" rtlCol="0">
            <a:spAutoFit/>
          </a:bodyPr>
          <a:lstStyle/>
          <a:p>
            <a:pPr algn="ctr"/>
            <a:r>
              <a:rPr lang="es-ES" sz="2800" dirty="0">
                <a:ln w="12700">
                  <a:solidFill>
                    <a:srgbClr val="1F497D">
                      <a:satMod val="155000"/>
                    </a:srgbClr>
                  </a:solidFill>
                  <a:prstDash val="solid"/>
                </a:ln>
                <a:solidFill>
                  <a:srgbClr val="1F497D"/>
                </a:solidFill>
              </a:rPr>
              <a:t>DESARROLLO BACK - END</a:t>
            </a:r>
          </a:p>
        </p:txBody>
      </p:sp>
      <p:pic>
        <p:nvPicPr>
          <p:cNvPr id="6" name="Picture 8">
            <a:extLst>
              <a:ext uri="{FF2B5EF4-FFF2-40B4-BE49-F238E27FC236}">
                <a16:creationId xmlns:a16="http://schemas.microsoft.com/office/drawing/2014/main" id="{18D801AD-8F37-4056-ACA1-1CEB0D82C5A4}"/>
              </a:ext>
            </a:extLst>
          </p:cNvPr>
          <p:cNvPicPr/>
          <p:nvPr/>
        </p:nvPicPr>
        <p:blipFill>
          <a:blip r:embed="rId3"/>
          <a:stretch>
            <a:fillRect/>
          </a:stretch>
        </p:blipFill>
        <p:spPr>
          <a:xfrm>
            <a:off x="3058169" y="1615304"/>
            <a:ext cx="3352101" cy="4539696"/>
          </a:xfrm>
          <a:prstGeom prst="rect">
            <a:avLst/>
          </a:prstGeom>
        </p:spPr>
      </p:pic>
      <p:sp>
        <p:nvSpPr>
          <p:cNvPr id="2" name="CuadroTexto 1">
            <a:extLst>
              <a:ext uri="{FF2B5EF4-FFF2-40B4-BE49-F238E27FC236}">
                <a16:creationId xmlns:a16="http://schemas.microsoft.com/office/drawing/2014/main" id="{9148C3C2-A19B-4AB6-B630-5EC375552733}"/>
              </a:ext>
            </a:extLst>
          </p:cNvPr>
          <p:cNvSpPr txBox="1"/>
          <p:nvPr/>
        </p:nvSpPr>
        <p:spPr>
          <a:xfrm rot="16200000">
            <a:off x="2560976" y="3399067"/>
            <a:ext cx="853695" cy="646331"/>
          </a:xfrm>
          <a:prstGeom prst="rect">
            <a:avLst/>
          </a:prstGeom>
          <a:noFill/>
        </p:spPr>
        <p:txBody>
          <a:bodyPr wrap="none" rtlCol="0">
            <a:spAutoFit/>
          </a:bodyPr>
          <a:lstStyle/>
          <a:p>
            <a:r>
              <a:rPr lang="es-EC" sz="1800" i="1" dirty="0">
                <a:effectLst/>
                <a:latin typeface="Calibri" panose="020F0502020204030204" pitchFamily="34" charset="0"/>
                <a:ea typeface="Times New Roman" panose="02020603050405020304" pitchFamily="18" charset="0"/>
                <a:cs typeface="Calibri" panose="020F0502020204030204" pitchFamily="34" charset="0"/>
              </a:rPr>
              <a:t>Activos</a:t>
            </a:r>
            <a:endParaRPr lang="es-EC" sz="1800" dirty="0">
              <a:effectLst/>
              <a:latin typeface="Calibri" panose="020F0502020204030204" pitchFamily="34" charset="0"/>
              <a:ea typeface="Times New Roman" panose="02020603050405020304" pitchFamily="18" charset="0"/>
              <a:cs typeface="Calibri" panose="020F0502020204030204" pitchFamily="34" charset="0"/>
            </a:endParaRPr>
          </a:p>
          <a:p>
            <a:endParaRPr lang="es-EC" dirty="0"/>
          </a:p>
        </p:txBody>
      </p:sp>
    </p:spTree>
    <p:extLst>
      <p:ext uri="{BB962C8B-B14F-4D97-AF65-F5344CB8AC3E}">
        <p14:creationId xmlns:p14="http://schemas.microsoft.com/office/powerpoint/2010/main" val="3882701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990"/>
          <a:stretch/>
        </p:blipFill>
        <p:spPr bwMode="auto">
          <a:xfrm>
            <a:off x="0" y="172392"/>
            <a:ext cx="9144000" cy="736328"/>
          </a:xfrm>
          <a:prstGeom prst="rect">
            <a:avLst/>
          </a:prstGeom>
          <a:noFill/>
          <a:extLst>
            <a:ext uri="{909E8E84-426E-40DD-AFC4-6F175D3DCCD1}">
              <a14:hiddenFill xmlns:a14="http://schemas.microsoft.com/office/drawing/2010/main">
                <a:solidFill>
                  <a:srgbClr val="FFFFFF"/>
                </a:solidFill>
              </a14:hiddenFill>
            </a:ext>
          </a:extLst>
        </p:spPr>
      </p:pic>
      <p:sp>
        <p:nvSpPr>
          <p:cNvPr id="8" name="6 CuadroTexto">
            <a:extLst>
              <a:ext uri="{FF2B5EF4-FFF2-40B4-BE49-F238E27FC236}">
                <a16:creationId xmlns:a16="http://schemas.microsoft.com/office/drawing/2014/main" id="{7DA35CCD-ADF2-48CB-B779-77348C2A50EA}"/>
              </a:ext>
            </a:extLst>
          </p:cNvPr>
          <p:cNvSpPr txBox="1"/>
          <p:nvPr/>
        </p:nvSpPr>
        <p:spPr>
          <a:xfrm>
            <a:off x="1547664" y="908720"/>
            <a:ext cx="6373113" cy="523220"/>
          </a:xfrm>
          <a:prstGeom prst="rect">
            <a:avLst/>
          </a:prstGeom>
          <a:noFill/>
        </p:spPr>
        <p:txBody>
          <a:bodyPr wrap="square" rtlCol="0">
            <a:spAutoFit/>
          </a:bodyPr>
          <a:lstStyle/>
          <a:p>
            <a:pPr algn="ctr"/>
            <a:r>
              <a:rPr lang="es-ES" sz="2800" dirty="0">
                <a:ln w="12700">
                  <a:solidFill>
                    <a:srgbClr val="1F497D">
                      <a:satMod val="155000"/>
                    </a:srgbClr>
                  </a:solidFill>
                  <a:prstDash val="solid"/>
                </a:ln>
                <a:solidFill>
                  <a:srgbClr val="1F497D"/>
                </a:solidFill>
              </a:rPr>
              <a:t>DESARROLLO BACK - END</a:t>
            </a:r>
          </a:p>
        </p:txBody>
      </p:sp>
      <p:pic>
        <p:nvPicPr>
          <p:cNvPr id="7" name="Picture 10">
            <a:extLst>
              <a:ext uri="{FF2B5EF4-FFF2-40B4-BE49-F238E27FC236}">
                <a16:creationId xmlns:a16="http://schemas.microsoft.com/office/drawing/2014/main" id="{3B8BD0F2-E41F-4B58-A830-9906B0F5F10E}"/>
              </a:ext>
            </a:extLst>
          </p:cNvPr>
          <p:cNvPicPr/>
          <p:nvPr/>
        </p:nvPicPr>
        <p:blipFill>
          <a:blip r:embed="rId3"/>
          <a:stretch>
            <a:fillRect/>
          </a:stretch>
        </p:blipFill>
        <p:spPr>
          <a:xfrm>
            <a:off x="1990385" y="1556792"/>
            <a:ext cx="5487670" cy="4862830"/>
          </a:xfrm>
          <a:prstGeom prst="rect">
            <a:avLst/>
          </a:prstGeom>
        </p:spPr>
      </p:pic>
      <p:sp>
        <p:nvSpPr>
          <p:cNvPr id="4" name="CuadroTexto 3">
            <a:extLst>
              <a:ext uri="{FF2B5EF4-FFF2-40B4-BE49-F238E27FC236}">
                <a16:creationId xmlns:a16="http://schemas.microsoft.com/office/drawing/2014/main" id="{C13E03F2-A78A-4B1A-9929-9CE4BD0AB541}"/>
              </a:ext>
            </a:extLst>
          </p:cNvPr>
          <p:cNvSpPr txBox="1"/>
          <p:nvPr/>
        </p:nvSpPr>
        <p:spPr>
          <a:xfrm>
            <a:off x="5580112" y="3665041"/>
            <a:ext cx="1083374" cy="646331"/>
          </a:xfrm>
          <a:prstGeom prst="rect">
            <a:avLst/>
          </a:prstGeom>
          <a:noFill/>
        </p:spPr>
        <p:txBody>
          <a:bodyPr wrap="none" rtlCol="0">
            <a:spAutoFit/>
          </a:bodyPr>
          <a:lstStyle/>
          <a:p>
            <a:r>
              <a:rPr lang="es-EC" sz="1800" i="1" dirty="0">
                <a:effectLst/>
                <a:latin typeface="Calibri" panose="020F0502020204030204" pitchFamily="34" charset="0"/>
                <a:ea typeface="Times New Roman" panose="02020603050405020304" pitchFamily="18" charset="0"/>
                <a:cs typeface="Calibri" panose="020F0502020204030204" pitchFamily="34" charset="0"/>
              </a:rPr>
              <a:t>Custodios</a:t>
            </a:r>
            <a:endParaRPr lang="es-EC" sz="1800" dirty="0">
              <a:effectLst/>
              <a:latin typeface="Calibri" panose="020F0502020204030204" pitchFamily="34" charset="0"/>
              <a:ea typeface="Times New Roman" panose="02020603050405020304" pitchFamily="18" charset="0"/>
              <a:cs typeface="Calibri" panose="020F0502020204030204" pitchFamily="34" charset="0"/>
            </a:endParaRPr>
          </a:p>
          <a:p>
            <a:endParaRPr lang="es-EC" dirty="0"/>
          </a:p>
        </p:txBody>
      </p:sp>
    </p:spTree>
    <p:extLst>
      <p:ext uri="{BB962C8B-B14F-4D97-AF65-F5344CB8AC3E}">
        <p14:creationId xmlns:p14="http://schemas.microsoft.com/office/powerpoint/2010/main" val="1837117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990"/>
          <a:stretch/>
        </p:blipFill>
        <p:spPr bwMode="auto">
          <a:xfrm>
            <a:off x="0" y="172392"/>
            <a:ext cx="9144000" cy="736328"/>
          </a:xfrm>
          <a:prstGeom prst="rect">
            <a:avLst/>
          </a:prstGeom>
          <a:noFill/>
          <a:extLst>
            <a:ext uri="{909E8E84-426E-40DD-AFC4-6F175D3DCCD1}">
              <a14:hiddenFill xmlns:a14="http://schemas.microsoft.com/office/drawing/2010/main">
                <a:solidFill>
                  <a:srgbClr val="FFFFFF"/>
                </a:solidFill>
              </a14:hiddenFill>
            </a:ext>
          </a:extLst>
        </p:spPr>
      </p:pic>
      <p:sp>
        <p:nvSpPr>
          <p:cNvPr id="8" name="6 CuadroTexto">
            <a:extLst>
              <a:ext uri="{FF2B5EF4-FFF2-40B4-BE49-F238E27FC236}">
                <a16:creationId xmlns:a16="http://schemas.microsoft.com/office/drawing/2014/main" id="{7DA35CCD-ADF2-48CB-B779-77348C2A50EA}"/>
              </a:ext>
            </a:extLst>
          </p:cNvPr>
          <p:cNvSpPr txBox="1"/>
          <p:nvPr/>
        </p:nvSpPr>
        <p:spPr>
          <a:xfrm>
            <a:off x="1547664" y="908720"/>
            <a:ext cx="6373113" cy="523220"/>
          </a:xfrm>
          <a:prstGeom prst="rect">
            <a:avLst/>
          </a:prstGeom>
          <a:noFill/>
        </p:spPr>
        <p:txBody>
          <a:bodyPr wrap="square" rtlCol="0">
            <a:spAutoFit/>
          </a:bodyPr>
          <a:lstStyle/>
          <a:p>
            <a:pPr algn="ctr"/>
            <a:r>
              <a:rPr lang="es-ES" sz="2800" dirty="0">
                <a:ln w="12700">
                  <a:solidFill>
                    <a:srgbClr val="1F497D">
                      <a:satMod val="155000"/>
                    </a:srgbClr>
                  </a:solidFill>
                  <a:prstDash val="solid"/>
                </a:ln>
                <a:solidFill>
                  <a:srgbClr val="1F497D"/>
                </a:solidFill>
              </a:rPr>
              <a:t>DESARROLLO BACK - END</a:t>
            </a:r>
          </a:p>
        </p:txBody>
      </p:sp>
      <p:pic>
        <p:nvPicPr>
          <p:cNvPr id="6" name="Picture 17">
            <a:extLst>
              <a:ext uri="{FF2B5EF4-FFF2-40B4-BE49-F238E27FC236}">
                <a16:creationId xmlns:a16="http://schemas.microsoft.com/office/drawing/2014/main" id="{CBF0DD45-A4A5-4A4F-824D-796060C6A5F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57040" y="1853404"/>
            <a:ext cx="5407247" cy="3519811"/>
          </a:xfrm>
          <a:prstGeom prst="rect">
            <a:avLst/>
          </a:prstGeom>
          <a:noFill/>
          <a:ln>
            <a:noFill/>
          </a:ln>
        </p:spPr>
      </p:pic>
      <p:pic>
        <p:nvPicPr>
          <p:cNvPr id="7" name="Picture 30">
            <a:extLst>
              <a:ext uri="{FF2B5EF4-FFF2-40B4-BE49-F238E27FC236}">
                <a16:creationId xmlns:a16="http://schemas.microsoft.com/office/drawing/2014/main" id="{DA79020C-AB80-4DAC-8768-8C8175E75F5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889257" y="2019474"/>
            <a:ext cx="5256046" cy="3187669"/>
          </a:xfrm>
          <a:prstGeom prst="rect">
            <a:avLst/>
          </a:prstGeom>
          <a:noFill/>
          <a:ln>
            <a:noFill/>
          </a:ln>
        </p:spPr>
      </p:pic>
      <p:pic>
        <p:nvPicPr>
          <p:cNvPr id="9" name="Picture 34">
            <a:extLst>
              <a:ext uri="{FF2B5EF4-FFF2-40B4-BE49-F238E27FC236}">
                <a16:creationId xmlns:a16="http://schemas.microsoft.com/office/drawing/2014/main" id="{9B1BC489-134C-4468-B854-7A07948EE10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276382" y="2019474"/>
            <a:ext cx="5256046" cy="3555370"/>
          </a:xfrm>
          <a:prstGeom prst="rect">
            <a:avLst/>
          </a:prstGeom>
          <a:noFill/>
          <a:ln>
            <a:noFill/>
          </a:ln>
        </p:spPr>
      </p:pic>
      <p:pic>
        <p:nvPicPr>
          <p:cNvPr id="10" name="Picture 36">
            <a:extLst>
              <a:ext uri="{FF2B5EF4-FFF2-40B4-BE49-F238E27FC236}">
                <a16:creationId xmlns:a16="http://schemas.microsoft.com/office/drawing/2014/main" id="{213FEF34-B392-46EC-BBD5-45984073F86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862012" y="2535058"/>
            <a:ext cx="3744415" cy="2772900"/>
          </a:xfrm>
          <a:prstGeom prst="rect">
            <a:avLst/>
          </a:prstGeom>
          <a:noFill/>
          <a:ln>
            <a:noFill/>
          </a:ln>
        </p:spPr>
      </p:pic>
    </p:spTree>
    <p:extLst>
      <p:ext uri="{BB962C8B-B14F-4D97-AF65-F5344CB8AC3E}">
        <p14:creationId xmlns:p14="http://schemas.microsoft.com/office/powerpoint/2010/main" val="244418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990"/>
          <a:stretch/>
        </p:blipFill>
        <p:spPr bwMode="auto">
          <a:xfrm>
            <a:off x="0" y="172392"/>
            <a:ext cx="9144000" cy="736328"/>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2627784" y="961800"/>
            <a:ext cx="4249212" cy="523220"/>
          </a:xfrm>
          <a:prstGeom prst="rect">
            <a:avLst/>
          </a:prstGeom>
          <a:noFill/>
        </p:spPr>
        <p:txBody>
          <a:bodyPr wrap="square" rtlCol="0">
            <a:spAutoFit/>
          </a:bodyPr>
          <a:lstStyle/>
          <a:p>
            <a:pPr algn="ctr"/>
            <a:r>
              <a:rPr lang="es-ES" sz="2800" dirty="0">
                <a:ln w="12700">
                  <a:solidFill>
                    <a:srgbClr val="1F497D">
                      <a:satMod val="155000"/>
                    </a:srgbClr>
                  </a:solidFill>
                  <a:prstDash val="solid"/>
                </a:ln>
                <a:solidFill>
                  <a:srgbClr val="1F497D"/>
                </a:solidFill>
              </a:rPr>
              <a:t>INTRODUCCIÓN</a:t>
            </a:r>
          </a:p>
        </p:txBody>
      </p:sp>
      <p:graphicFrame>
        <p:nvGraphicFramePr>
          <p:cNvPr id="4" name="Diagrama 3">
            <a:extLst>
              <a:ext uri="{FF2B5EF4-FFF2-40B4-BE49-F238E27FC236}">
                <a16:creationId xmlns:a16="http://schemas.microsoft.com/office/drawing/2014/main" id="{34058875-9EA2-43C0-BB7C-C6698BED2A30}"/>
              </a:ext>
            </a:extLst>
          </p:cNvPr>
          <p:cNvGraphicFramePr/>
          <p:nvPr>
            <p:extLst>
              <p:ext uri="{D42A27DB-BD31-4B8C-83A1-F6EECF244321}">
                <p14:modId xmlns:p14="http://schemas.microsoft.com/office/powerpoint/2010/main" val="1891222234"/>
              </p:ext>
            </p:extLst>
          </p:nvPr>
        </p:nvGraphicFramePr>
        <p:xfrm>
          <a:off x="827584" y="2689992"/>
          <a:ext cx="7812360" cy="3475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37056052-B5B5-4F0D-93AE-EFE20D03B215}"/>
              </a:ext>
            </a:extLst>
          </p:cNvPr>
          <p:cNvSpPr txBox="1"/>
          <p:nvPr/>
        </p:nvSpPr>
        <p:spPr>
          <a:xfrm>
            <a:off x="2267744" y="2204864"/>
            <a:ext cx="4824536" cy="1077218"/>
          </a:xfrm>
          <a:prstGeom prst="rect">
            <a:avLst/>
          </a:prstGeom>
          <a:noFill/>
        </p:spPr>
        <p:txBody>
          <a:bodyPr wrap="square" rtlCol="0">
            <a:spAutoFit/>
          </a:bodyPr>
          <a:lstStyle/>
          <a:p>
            <a:pPr algn="ctr"/>
            <a:r>
              <a:rPr lang="es-MX" sz="1600" dirty="0"/>
              <a:t>Este es un proyecto que se desarrolló para la Unidad de Logística de la Universidad de las Fuerzas Armadas para el proceso de constatación física del inventario de bienes.</a:t>
            </a:r>
            <a:endParaRPr lang="es-EC" sz="1600" dirty="0"/>
          </a:p>
        </p:txBody>
      </p:sp>
    </p:spTree>
    <p:extLst>
      <p:ext uri="{BB962C8B-B14F-4D97-AF65-F5344CB8AC3E}">
        <p14:creationId xmlns:p14="http://schemas.microsoft.com/office/powerpoint/2010/main" val="4025463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990"/>
          <a:stretch/>
        </p:blipFill>
        <p:spPr bwMode="auto">
          <a:xfrm>
            <a:off x="0" y="172392"/>
            <a:ext cx="9144000" cy="736328"/>
          </a:xfrm>
          <a:prstGeom prst="rect">
            <a:avLst/>
          </a:prstGeom>
          <a:noFill/>
          <a:extLst>
            <a:ext uri="{909E8E84-426E-40DD-AFC4-6F175D3DCCD1}">
              <a14:hiddenFill xmlns:a14="http://schemas.microsoft.com/office/drawing/2010/main">
                <a:solidFill>
                  <a:srgbClr val="FFFFFF"/>
                </a:solidFill>
              </a14:hiddenFill>
            </a:ext>
          </a:extLst>
        </p:spPr>
      </p:pic>
      <p:sp>
        <p:nvSpPr>
          <p:cNvPr id="8" name="6 CuadroTexto">
            <a:extLst>
              <a:ext uri="{FF2B5EF4-FFF2-40B4-BE49-F238E27FC236}">
                <a16:creationId xmlns:a16="http://schemas.microsoft.com/office/drawing/2014/main" id="{7DA35CCD-ADF2-48CB-B779-77348C2A50EA}"/>
              </a:ext>
            </a:extLst>
          </p:cNvPr>
          <p:cNvSpPr txBox="1"/>
          <p:nvPr/>
        </p:nvSpPr>
        <p:spPr>
          <a:xfrm>
            <a:off x="1547664" y="908720"/>
            <a:ext cx="6373113" cy="523220"/>
          </a:xfrm>
          <a:prstGeom prst="rect">
            <a:avLst/>
          </a:prstGeom>
          <a:noFill/>
        </p:spPr>
        <p:txBody>
          <a:bodyPr wrap="square" rtlCol="0">
            <a:spAutoFit/>
          </a:bodyPr>
          <a:lstStyle/>
          <a:p>
            <a:pPr algn="ctr"/>
            <a:r>
              <a:rPr lang="es-ES" sz="2800" dirty="0">
                <a:ln w="12700">
                  <a:solidFill>
                    <a:srgbClr val="1F497D">
                      <a:satMod val="155000"/>
                    </a:srgbClr>
                  </a:solidFill>
                  <a:prstDash val="solid"/>
                </a:ln>
                <a:solidFill>
                  <a:srgbClr val="1F497D"/>
                </a:solidFill>
              </a:rPr>
              <a:t>DESARROLLO BACK - END</a:t>
            </a:r>
          </a:p>
        </p:txBody>
      </p:sp>
      <p:pic>
        <p:nvPicPr>
          <p:cNvPr id="12" name="Picture 50">
            <a:extLst>
              <a:ext uri="{FF2B5EF4-FFF2-40B4-BE49-F238E27FC236}">
                <a16:creationId xmlns:a16="http://schemas.microsoft.com/office/drawing/2014/main" id="{486B7E39-CDBE-4DEA-9530-EC3B0C62FCC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645048"/>
            <a:ext cx="4598550" cy="4080452"/>
          </a:xfrm>
          <a:prstGeom prst="rect">
            <a:avLst/>
          </a:prstGeom>
          <a:noFill/>
          <a:ln>
            <a:noFill/>
          </a:ln>
        </p:spPr>
      </p:pic>
      <p:pic>
        <p:nvPicPr>
          <p:cNvPr id="13" name="Picture 56">
            <a:extLst>
              <a:ext uri="{FF2B5EF4-FFF2-40B4-BE49-F238E27FC236}">
                <a16:creationId xmlns:a16="http://schemas.microsoft.com/office/drawing/2014/main" id="{1C5177AE-6596-459A-BBFA-A0287D7EB06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609984" y="1659276"/>
            <a:ext cx="4248471" cy="4304232"/>
          </a:xfrm>
          <a:prstGeom prst="rect">
            <a:avLst/>
          </a:prstGeom>
          <a:noFill/>
          <a:ln>
            <a:noFill/>
          </a:ln>
        </p:spPr>
      </p:pic>
      <p:pic>
        <p:nvPicPr>
          <p:cNvPr id="14" name="Picture 58">
            <a:extLst>
              <a:ext uri="{FF2B5EF4-FFF2-40B4-BE49-F238E27FC236}">
                <a16:creationId xmlns:a16="http://schemas.microsoft.com/office/drawing/2014/main" id="{64D231B9-DFD0-4143-945A-C11494B1D72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728089" y="2026881"/>
            <a:ext cx="6192688" cy="3888432"/>
          </a:xfrm>
          <a:prstGeom prst="rect">
            <a:avLst/>
          </a:prstGeom>
          <a:noFill/>
          <a:ln>
            <a:noFill/>
          </a:ln>
        </p:spPr>
      </p:pic>
    </p:spTree>
    <p:extLst>
      <p:ext uri="{BB962C8B-B14F-4D97-AF65-F5344CB8AC3E}">
        <p14:creationId xmlns:p14="http://schemas.microsoft.com/office/powerpoint/2010/main" val="82027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4"/>
                                        </p:tgtEl>
                                      </p:cBhvr>
                                    </p:animEffect>
                                    <p:set>
                                      <p:cBhvr>
                                        <p:cTn id="29"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990"/>
          <a:stretch/>
        </p:blipFill>
        <p:spPr bwMode="auto">
          <a:xfrm>
            <a:off x="0" y="172392"/>
            <a:ext cx="9144000" cy="736328"/>
          </a:xfrm>
          <a:prstGeom prst="rect">
            <a:avLst/>
          </a:prstGeom>
          <a:noFill/>
          <a:extLst>
            <a:ext uri="{909E8E84-426E-40DD-AFC4-6F175D3DCCD1}">
              <a14:hiddenFill xmlns:a14="http://schemas.microsoft.com/office/drawing/2010/main">
                <a:solidFill>
                  <a:srgbClr val="FFFFFF"/>
                </a:solidFill>
              </a14:hiddenFill>
            </a:ext>
          </a:extLst>
        </p:spPr>
      </p:pic>
      <p:sp>
        <p:nvSpPr>
          <p:cNvPr id="8" name="6 CuadroTexto">
            <a:extLst>
              <a:ext uri="{FF2B5EF4-FFF2-40B4-BE49-F238E27FC236}">
                <a16:creationId xmlns:a16="http://schemas.microsoft.com/office/drawing/2014/main" id="{7DA35CCD-ADF2-48CB-B779-77348C2A50EA}"/>
              </a:ext>
            </a:extLst>
          </p:cNvPr>
          <p:cNvSpPr txBox="1"/>
          <p:nvPr/>
        </p:nvSpPr>
        <p:spPr>
          <a:xfrm>
            <a:off x="1547664" y="908720"/>
            <a:ext cx="6373113" cy="523220"/>
          </a:xfrm>
          <a:prstGeom prst="rect">
            <a:avLst/>
          </a:prstGeom>
          <a:noFill/>
        </p:spPr>
        <p:txBody>
          <a:bodyPr wrap="square" rtlCol="0">
            <a:spAutoFit/>
          </a:bodyPr>
          <a:lstStyle/>
          <a:p>
            <a:pPr algn="ctr"/>
            <a:r>
              <a:rPr lang="es-ES" sz="2800" dirty="0">
                <a:ln w="12700">
                  <a:solidFill>
                    <a:srgbClr val="1F497D">
                      <a:satMod val="155000"/>
                    </a:srgbClr>
                  </a:solidFill>
                  <a:prstDash val="solid"/>
                </a:ln>
                <a:solidFill>
                  <a:srgbClr val="1F497D"/>
                </a:solidFill>
              </a:rPr>
              <a:t>DESARROLLO BACK - END</a:t>
            </a:r>
          </a:p>
        </p:txBody>
      </p:sp>
      <p:pic>
        <p:nvPicPr>
          <p:cNvPr id="9" name="Picture 60">
            <a:extLst>
              <a:ext uri="{FF2B5EF4-FFF2-40B4-BE49-F238E27FC236}">
                <a16:creationId xmlns:a16="http://schemas.microsoft.com/office/drawing/2014/main" id="{1D9331BE-E206-4930-999C-B1876B30369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772816"/>
            <a:ext cx="5976664" cy="3550989"/>
          </a:xfrm>
          <a:prstGeom prst="rect">
            <a:avLst/>
          </a:prstGeom>
          <a:noFill/>
          <a:ln>
            <a:noFill/>
          </a:ln>
        </p:spPr>
      </p:pic>
      <p:pic>
        <p:nvPicPr>
          <p:cNvPr id="10" name="Picture 62">
            <a:extLst>
              <a:ext uri="{FF2B5EF4-FFF2-40B4-BE49-F238E27FC236}">
                <a16:creationId xmlns:a16="http://schemas.microsoft.com/office/drawing/2014/main" id="{132DB76E-9EB8-4BB8-9021-A6C94D570E5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843808" y="2056655"/>
            <a:ext cx="3989412" cy="2740914"/>
          </a:xfrm>
          <a:prstGeom prst="rect">
            <a:avLst/>
          </a:prstGeom>
          <a:noFill/>
          <a:ln>
            <a:noFill/>
          </a:ln>
        </p:spPr>
      </p:pic>
      <p:pic>
        <p:nvPicPr>
          <p:cNvPr id="11" name="Picture 64">
            <a:extLst>
              <a:ext uri="{FF2B5EF4-FFF2-40B4-BE49-F238E27FC236}">
                <a16:creationId xmlns:a16="http://schemas.microsoft.com/office/drawing/2014/main" id="{44ACD53D-C0E6-4BF7-A58D-02C10965B59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843808" y="1460078"/>
            <a:ext cx="4464496" cy="4176464"/>
          </a:xfrm>
          <a:prstGeom prst="rect">
            <a:avLst/>
          </a:prstGeom>
          <a:noFill/>
          <a:ln>
            <a:noFill/>
          </a:ln>
        </p:spPr>
      </p:pic>
    </p:spTree>
    <p:extLst>
      <p:ext uri="{BB962C8B-B14F-4D97-AF65-F5344CB8AC3E}">
        <p14:creationId xmlns:p14="http://schemas.microsoft.com/office/powerpoint/2010/main" val="16161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990"/>
          <a:stretch/>
        </p:blipFill>
        <p:spPr bwMode="auto">
          <a:xfrm>
            <a:off x="0" y="172392"/>
            <a:ext cx="9144000" cy="736328"/>
          </a:xfrm>
          <a:prstGeom prst="rect">
            <a:avLst/>
          </a:prstGeom>
          <a:noFill/>
          <a:extLst>
            <a:ext uri="{909E8E84-426E-40DD-AFC4-6F175D3DCCD1}">
              <a14:hiddenFill xmlns:a14="http://schemas.microsoft.com/office/drawing/2010/main">
                <a:solidFill>
                  <a:srgbClr val="FFFFFF"/>
                </a:solidFill>
              </a14:hiddenFill>
            </a:ext>
          </a:extLst>
        </p:spPr>
      </p:pic>
      <p:sp>
        <p:nvSpPr>
          <p:cNvPr id="8" name="6 CuadroTexto">
            <a:extLst>
              <a:ext uri="{FF2B5EF4-FFF2-40B4-BE49-F238E27FC236}">
                <a16:creationId xmlns:a16="http://schemas.microsoft.com/office/drawing/2014/main" id="{7DA35CCD-ADF2-48CB-B779-77348C2A50EA}"/>
              </a:ext>
            </a:extLst>
          </p:cNvPr>
          <p:cNvSpPr txBox="1"/>
          <p:nvPr/>
        </p:nvSpPr>
        <p:spPr>
          <a:xfrm>
            <a:off x="1547664" y="908720"/>
            <a:ext cx="6373113" cy="523220"/>
          </a:xfrm>
          <a:prstGeom prst="rect">
            <a:avLst/>
          </a:prstGeom>
          <a:noFill/>
        </p:spPr>
        <p:txBody>
          <a:bodyPr wrap="square" rtlCol="0">
            <a:spAutoFit/>
          </a:bodyPr>
          <a:lstStyle/>
          <a:p>
            <a:pPr algn="ctr"/>
            <a:r>
              <a:rPr lang="es-ES" sz="2800" dirty="0">
                <a:ln w="12700">
                  <a:solidFill>
                    <a:srgbClr val="1F497D">
                      <a:satMod val="155000"/>
                    </a:srgbClr>
                  </a:solidFill>
                  <a:prstDash val="solid"/>
                </a:ln>
                <a:solidFill>
                  <a:srgbClr val="1F497D"/>
                </a:solidFill>
              </a:rPr>
              <a:t>FRONT - END</a:t>
            </a:r>
          </a:p>
        </p:txBody>
      </p:sp>
      <p:pic>
        <p:nvPicPr>
          <p:cNvPr id="7" name="Picture 66">
            <a:extLst>
              <a:ext uri="{FF2B5EF4-FFF2-40B4-BE49-F238E27FC236}">
                <a16:creationId xmlns:a16="http://schemas.microsoft.com/office/drawing/2014/main" id="{AE6AC1F3-4E5E-4EB7-A909-2DA80542138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708920"/>
            <a:ext cx="2139077" cy="3443957"/>
          </a:xfrm>
          <a:prstGeom prst="rect">
            <a:avLst/>
          </a:prstGeom>
          <a:noFill/>
          <a:ln>
            <a:noFill/>
          </a:ln>
        </p:spPr>
      </p:pic>
      <p:pic>
        <p:nvPicPr>
          <p:cNvPr id="9" name="Picture 68">
            <a:extLst>
              <a:ext uri="{FF2B5EF4-FFF2-40B4-BE49-F238E27FC236}">
                <a16:creationId xmlns:a16="http://schemas.microsoft.com/office/drawing/2014/main" id="{D2BD305A-89D0-49E0-B5C6-22880E3C1F4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375061"/>
            <a:ext cx="2736304" cy="1944216"/>
          </a:xfrm>
          <a:prstGeom prst="rect">
            <a:avLst/>
          </a:prstGeom>
          <a:noFill/>
          <a:ln>
            <a:noFill/>
          </a:ln>
        </p:spPr>
      </p:pic>
      <p:sp>
        <p:nvSpPr>
          <p:cNvPr id="10" name="CuadroTexto 9">
            <a:extLst>
              <a:ext uri="{FF2B5EF4-FFF2-40B4-BE49-F238E27FC236}">
                <a16:creationId xmlns:a16="http://schemas.microsoft.com/office/drawing/2014/main" id="{6AB40F60-586A-4274-94DE-10FF068C28D8}"/>
              </a:ext>
            </a:extLst>
          </p:cNvPr>
          <p:cNvSpPr txBox="1"/>
          <p:nvPr/>
        </p:nvSpPr>
        <p:spPr>
          <a:xfrm>
            <a:off x="2286000" y="1706603"/>
            <a:ext cx="4572000" cy="461665"/>
          </a:xfrm>
          <a:prstGeom prst="rect">
            <a:avLst/>
          </a:prstGeom>
          <a:noFill/>
        </p:spPr>
        <p:txBody>
          <a:bodyPr wrap="square">
            <a:spAutoFit/>
          </a:bodyPr>
          <a:lstStyle/>
          <a:p>
            <a:pPr algn="ctr"/>
            <a:r>
              <a:rPr lang="es-ES" sz="2400" dirty="0">
                <a:ln w="12700">
                  <a:solidFill>
                    <a:srgbClr val="1F497D">
                      <a:satMod val="155000"/>
                    </a:srgbClr>
                  </a:solidFill>
                  <a:prstDash val="solid"/>
                </a:ln>
                <a:solidFill>
                  <a:srgbClr val="1F497D"/>
                </a:solidFill>
              </a:rPr>
              <a:t> SISTEMA WEB </a:t>
            </a:r>
          </a:p>
        </p:txBody>
      </p:sp>
    </p:spTree>
    <p:extLst>
      <p:ext uri="{BB962C8B-B14F-4D97-AF65-F5344CB8AC3E}">
        <p14:creationId xmlns:p14="http://schemas.microsoft.com/office/powerpoint/2010/main" val="347272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990"/>
          <a:stretch/>
        </p:blipFill>
        <p:spPr bwMode="auto">
          <a:xfrm>
            <a:off x="0" y="172392"/>
            <a:ext cx="9144000" cy="7363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2">
            <a:extLst>
              <a:ext uri="{FF2B5EF4-FFF2-40B4-BE49-F238E27FC236}">
                <a16:creationId xmlns:a16="http://schemas.microsoft.com/office/drawing/2014/main" id="{3DE2129B-C431-4A7F-B709-33922BB5562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442931"/>
            <a:ext cx="4616042" cy="3285113"/>
          </a:xfrm>
          <a:prstGeom prst="rect">
            <a:avLst/>
          </a:prstGeom>
          <a:noFill/>
          <a:ln>
            <a:noFill/>
          </a:ln>
        </p:spPr>
      </p:pic>
      <p:pic>
        <p:nvPicPr>
          <p:cNvPr id="11" name="Picture 74">
            <a:extLst>
              <a:ext uri="{FF2B5EF4-FFF2-40B4-BE49-F238E27FC236}">
                <a16:creationId xmlns:a16="http://schemas.microsoft.com/office/drawing/2014/main" id="{7FAE1343-8029-4E05-9F30-13A0DE4864E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347864" y="2168268"/>
            <a:ext cx="3240360" cy="4014143"/>
          </a:xfrm>
          <a:prstGeom prst="rect">
            <a:avLst/>
          </a:prstGeom>
          <a:noFill/>
          <a:ln>
            <a:noFill/>
          </a:ln>
        </p:spPr>
      </p:pic>
      <p:sp>
        <p:nvSpPr>
          <p:cNvPr id="6" name="6 CuadroTexto">
            <a:extLst>
              <a:ext uri="{FF2B5EF4-FFF2-40B4-BE49-F238E27FC236}">
                <a16:creationId xmlns:a16="http://schemas.microsoft.com/office/drawing/2014/main" id="{DF2681C4-83EC-4988-A90C-0D25A7994A0C}"/>
              </a:ext>
            </a:extLst>
          </p:cNvPr>
          <p:cNvSpPr txBox="1"/>
          <p:nvPr/>
        </p:nvSpPr>
        <p:spPr>
          <a:xfrm>
            <a:off x="1547664" y="908720"/>
            <a:ext cx="6373113" cy="523220"/>
          </a:xfrm>
          <a:prstGeom prst="rect">
            <a:avLst/>
          </a:prstGeom>
          <a:noFill/>
        </p:spPr>
        <p:txBody>
          <a:bodyPr wrap="square" rtlCol="0">
            <a:spAutoFit/>
          </a:bodyPr>
          <a:lstStyle/>
          <a:p>
            <a:pPr algn="ctr"/>
            <a:r>
              <a:rPr lang="es-ES" sz="2800" dirty="0">
                <a:ln w="12700">
                  <a:solidFill>
                    <a:srgbClr val="1F497D">
                      <a:satMod val="155000"/>
                    </a:srgbClr>
                  </a:solidFill>
                  <a:prstDash val="solid"/>
                </a:ln>
                <a:solidFill>
                  <a:srgbClr val="1F497D"/>
                </a:solidFill>
              </a:rPr>
              <a:t>FRONT - END</a:t>
            </a:r>
          </a:p>
        </p:txBody>
      </p:sp>
      <p:sp>
        <p:nvSpPr>
          <p:cNvPr id="7" name="CuadroTexto 6">
            <a:extLst>
              <a:ext uri="{FF2B5EF4-FFF2-40B4-BE49-F238E27FC236}">
                <a16:creationId xmlns:a16="http://schemas.microsoft.com/office/drawing/2014/main" id="{EF96C9F7-EB25-4F6E-9DF6-0E7F3167B45D}"/>
              </a:ext>
            </a:extLst>
          </p:cNvPr>
          <p:cNvSpPr txBox="1"/>
          <p:nvPr/>
        </p:nvSpPr>
        <p:spPr>
          <a:xfrm>
            <a:off x="2286000" y="1706603"/>
            <a:ext cx="4572000" cy="461665"/>
          </a:xfrm>
          <a:prstGeom prst="rect">
            <a:avLst/>
          </a:prstGeom>
          <a:noFill/>
        </p:spPr>
        <p:txBody>
          <a:bodyPr wrap="square">
            <a:spAutoFit/>
          </a:bodyPr>
          <a:lstStyle/>
          <a:p>
            <a:pPr algn="ctr"/>
            <a:r>
              <a:rPr lang="es-ES" sz="2400" dirty="0">
                <a:ln w="12700">
                  <a:solidFill>
                    <a:srgbClr val="1F497D">
                      <a:satMod val="155000"/>
                    </a:srgbClr>
                  </a:solidFill>
                  <a:prstDash val="solid"/>
                </a:ln>
                <a:solidFill>
                  <a:srgbClr val="1F497D"/>
                </a:solidFill>
              </a:rPr>
              <a:t> SISTEMA WEB </a:t>
            </a:r>
          </a:p>
        </p:txBody>
      </p:sp>
    </p:spTree>
    <p:extLst>
      <p:ext uri="{BB962C8B-B14F-4D97-AF65-F5344CB8AC3E}">
        <p14:creationId xmlns:p14="http://schemas.microsoft.com/office/powerpoint/2010/main" val="88511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990"/>
          <a:stretch/>
        </p:blipFill>
        <p:spPr bwMode="auto">
          <a:xfrm>
            <a:off x="0" y="172392"/>
            <a:ext cx="9144000" cy="7363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8">
            <a:extLst>
              <a:ext uri="{FF2B5EF4-FFF2-40B4-BE49-F238E27FC236}">
                <a16:creationId xmlns:a16="http://schemas.microsoft.com/office/drawing/2014/main" id="{2D54D3F3-28B1-4727-A906-691CFEB0764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2231" y="2636912"/>
            <a:ext cx="3581400" cy="2767330"/>
          </a:xfrm>
          <a:prstGeom prst="rect">
            <a:avLst/>
          </a:prstGeom>
          <a:noFill/>
          <a:ln>
            <a:noFill/>
          </a:ln>
        </p:spPr>
      </p:pic>
      <p:pic>
        <p:nvPicPr>
          <p:cNvPr id="9" name="Picture 80">
            <a:extLst>
              <a:ext uri="{FF2B5EF4-FFF2-40B4-BE49-F238E27FC236}">
                <a16:creationId xmlns:a16="http://schemas.microsoft.com/office/drawing/2014/main" id="{D69D2833-A399-4E01-A297-BD193594BA7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933700" y="2443983"/>
            <a:ext cx="3276600" cy="3276600"/>
          </a:xfrm>
          <a:prstGeom prst="rect">
            <a:avLst/>
          </a:prstGeom>
          <a:noFill/>
          <a:ln>
            <a:noFill/>
          </a:ln>
        </p:spPr>
      </p:pic>
      <p:pic>
        <p:nvPicPr>
          <p:cNvPr id="12" name="Picture 82">
            <a:extLst>
              <a:ext uri="{FF2B5EF4-FFF2-40B4-BE49-F238E27FC236}">
                <a16:creationId xmlns:a16="http://schemas.microsoft.com/office/drawing/2014/main" id="{1A9C391B-3D6B-4D24-A373-D0F6073A19F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838575" y="2948808"/>
            <a:ext cx="1466850" cy="2266950"/>
          </a:xfrm>
          <a:prstGeom prst="rect">
            <a:avLst/>
          </a:prstGeom>
          <a:noFill/>
          <a:ln>
            <a:noFill/>
          </a:ln>
        </p:spPr>
      </p:pic>
      <p:sp>
        <p:nvSpPr>
          <p:cNvPr id="10" name="6 CuadroTexto">
            <a:extLst>
              <a:ext uri="{FF2B5EF4-FFF2-40B4-BE49-F238E27FC236}">
                <a16:creationId xmlns:a16="http://schemas.microsoft.com/office/drawing/2014/main" id="{9E052ED2-42C1-43A0-BD4A-6E5300AA8F84}"/>
              </a:ext>
            </a:extLst>
          </p:cNvPr>
          <p:cNvSpPr txBox="1"/>
          <p:nvPr/>
        </p:nvSpPr>
        <p:spPr>
          <a:xfrm>
            <a:off x="1547664" y="908720"/>
            <a:ext cx="6373113" cy="523220"/>
          </a:xfrm>
          <a:prstGeom prst="rect">
            <a:avLst/>
          </a:prstGeom>
          <a:noFill/>
        </p:spPr>
        <p:txBody>
          <a:bodyPr wrap="square" rtlCol="0">
            <a:spAutoFit/>
          </a:bodyPr>
          <a:lstStyle/>
          <a:p>
            <a:pPr algn="ctr"/>
            <a:r>
              <a:rPr lang="es-ES" sz="2800" dirty="0">
                <a:ln w="12700">
                  <a:solidFill>
                    <a:srgbClr val="1F497D">
                      <a:satMod val="155000"/>
                    </a:srgbClr>
                  </a:solidFill>
                  <a:prstDash val="solid"/>
                </a:ln>
                <a:solidFill>
                  <a:srgbClr val="1F497D"/>
                </a:solidFill>
              </a:rPr>
              <a:t>FRONT - END</a:t>
            </a:r>
          </a:p>
        </p:txBody>
      </p:sp>
      <p:sp>
        <p:nvSpPr>
          <p:cNvPr id="11" name="CuadroTexto 10">
            <a:extLst>
              <a:ext uri="{FF2B5EF4-FFF2-40B4-BE49-F238E27FC236}">
                <a16:creationId xmlns:a16="http://schemas.microsoft.com/office/drawing/2014/main" id="{9CAEC498-DA29-4D3F-A486-E9047CCC5A87}"/>
              </a:ext>
            </a:extLst>
          </p:cNvPr>
          <p:cNvSpPr txBox="1"/>
          <p:nvPr/>
        </p:nvSpPr>
        <p:spPr>
          <a:xfrm>
            <a:off x="2286000" y="1695164"/>
            <a:ext cx="4572000" cy="461665"/>
          </a:xfrm>
          <a:prstGeom prst="rect">
            <a:avLst/>
          </a:prstGeom>
          <a:noFill/>
        </p:spPr>
        <p:txBody>
          <a:bodyPr wrap="square">
            <a:spAutoFit/>
          </a:bodyPr>
          <a:lstStyle/>
          <a:p>
            <a:pPr algn="ctr"/>
            <a:r>
              <a:rPr lang="es-ES" sz="2400" dirty="0">
                <a:ln w="12700">
                  <a:solidFill>
                    <a:srgbClr val="1F497D">
                      <a:satMod val="155000"/>
                    </a:srgbClr>
                  </a:solidFill>
                  <a:prstDash val="solid"/>
                </a:ln>
                <a:solidFill>
                  <a:srgbClr val="1F497D"/>
                </a:solidFill>
              </a:rPr>
              <a:t> SISTEMA WEB </a:t>
            </a:r>
          </a:p>
        </p:txBody>
      </p:sp>
    </p:spTree>
    <p:extLst>
      <p:ext uri="{BB962C8B-B14F-4D97-AF65-F5344CB8AC3E}">
        <p14:creationId xmlns:p14="http://schemas.microsoft.com/office/powerpoint/2010/main" val="17405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7"/>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nodeType="clickEffect">
                                  <p:stCondLst>
                                    <p:cond delay="0"/>
                                  </p:stCondLst>
                                  <p:childTnLst>
                                    <p:animScale>
                                      <p:cBhvr>
                                        <p:cTn id="23" dur="2000" fill="hold"/>
                                        <p:tgtEl>
                                          <p:spTgt spid="9"/>
                                        </p:tgtEl>
                                      </p:cBhvr>
                                      <p:by x="150000" y="150000"/>
                                    </p:animScale>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6" presetClass="emph" presetSubtype="0" fill="hold" nodeType="clickEffect">
                                  <p:stCondLst>
                                    <p:cond delay="0"/>
                                  </p:stCondLst>
                                  <p:childTnLst>
                                    <p:animScale>
                                      <p:cBhvr>
                                        <p:cTn id="36"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990"/>
          <a:stretch/>
        </p:blipFill>
        <p:spPr bwMode="auto">
          <a:xfrm>
            <a:off x="0" y="172392"/>
            <a:ext cx="9144000" cy="736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81DB8F58-2E58-49BC-825D-F98260FF01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7525" y="2320305"/>
            <a:ext cx="3028950" cy="4162425"/>
          </a:xfrm>
          <a:prstGeom prst="rect">
            <a:avLst/>
          </a:prstGeom>
        </p:spPr>
      </p:pic>
      <p:pic>
        <p:nvPicPr>
          <p:cNvPr id="11" name="Imagen 10">
            <a:extLst>
              <a:ext uri="{FF2B5EF4-FFF2-40B4-BE49-F238E27FC236}">
                <a16:creationId xmlns:a16="http://schemas.microsoft.com/office/drawing/2014/main" id="{FB4F0901-2480-46E5-B733-3E38A06291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68" y="3011584"/>
            <a:ext cx="3881607" cy="2264271"/>
          </a:xfrm>
          <a:prstGeom prst="rect">
            <a:avLst/>
          </a:prstGeom>
        </p:spPr>
      </p:pic>
      <p:pic>
        <p:nvPicPr>
          <p:cNvPr id="13" name="Imagen 12">
            <a:extLst>
              <a:ext uri="{FF2B5EF4-FFF2-40B4-BE49-F238E27FC236}">
                <a16:creationId xmlns:a16="http://schemas.microsoft.com/office/drawing/2014/main" id="{32BF7BC4-4465-4987-B137-38FA910EE6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4057" y="2237791"/>
            <a:ext cx="2600325" cy="4191000"/>
          </a:xfrm>
          <a:prstGeom prst="rect">
            <a:avLst/>
          </a:prstGeom>
        </p:spPr>
      </p:pic>
      <p:sp>
        <p:nvSpPr>
          <p:cNvPr id="7" name="6 CuadroTexto">
            <a:extLst>
              <a:ext uri="{FF2B5EF4-FFF2-40B4-BE49-F238E27FC236}">
                <a16:creationId xmlns:a16="http://schemas.microsoft.com/office/drawing/2014/main" id="{F5BD03E0-DD0D-4A3C-9A16-3035A2672B4A}"/>
              </a:ext>
            </a:extLst>
          </p:cNvPr>
          <p:cNvSpPr txBox="1"/>
          <p:nvPr/>
        </p:nvSpPr>
        <p:spPr>
          <a:xfrm>
            <a:off x="1547664" y="908720"/>
            <a:ext cx="6373113" cy="523220"/>
          </a:xfrm>
          <a:prstGeom prst="rect">
            <a:avLst/>
          </a:prstGeom>
          <a:noFill/>
        </p:spPr>
        <p:txBody>
          <a:bodyPr wrap="square" rtlCol="0">
            <a:spAutoFit/>
          </a:bodyPr>
          <a:lstStyle/>
          <a:p>
            <a:pPr algn="ctr"/>
            <a:r>
              <a:rPr lang="es-ES" sz="2800" dirty="0">
                <a:ln w="12700">
                  <a:solidFill>
                    <a:srgbClr val="1F497D">
                      <a:satMod val="155000"/>
                    </a:srgbClr>
                  </a:solidFill>
                  <a:prstDash val="solid"/>
                </a:ln>
                <a:solidFill>
                  <a:srgbClr val="1F497D"/>
                </a:solidFill>
              </a:rPr>
              <a:t>FRONT - END</a:t>
            </a:r>
          </a:p>
        </p:txBody>
      </p:sp>
      <p:sp>
        <p:nvSpPr>
          <p:cNvPr id="10" name="CuadroTexto 9">
            <a:extLst>
              <a:ext uri="{FF2B5EF4-FFF2-40B4-BE49-F238E27FC236}">
                <a16:creationId xmlns:a16="http://schemas.microsoft.com/office/drawing/2014/main" id="{C1EE35FE-4592-4921-8051-1425EC89CE41}"/>
              </a:ext>
            </a:extLst>
          </p:cNvPr>
          <p:cNvSpPr txBox="1"/>
          <p:nvPr/>
        </p:nvSpPr>
        <p:spPr>
          <a:xfrm>
            <a:off x="2286000" y="1706603"/>
            <a:ext cx="4572000" cy="461665"/>
          </a:xfrm>
          <a:prstGeom prst="rect">
            <a:avLst/>
          </a:prstGeom>
          <a:noFill/>
        </p:spPr>
        <p:txBody>
          <a:bodyPr wrap="square">
            <a:spAutoFit/>
          </a:bodyPr>
          <a:lstStyle/>
          <a:p>
            <a:pPr algn="ctr"/>
            <a:r>
              <a:rPr lang="es-ES" sz="2400" dirty="0">
                <a:ln w="12700">
                  <a:solidFill>
                    <a:srgbClr val="1F497D">
                      <a:satMod val="155000"/>
                    </a:srgbClr>
                  </a:solidFill>
                  <a:prstDash val="solid"/>
                </a:ln>
                <a:solidFill>
                  <a:srgbClr val="1F497D"/>
                </a:solidFill>
              </a:rPr>
              <a:t>APLICACIÓN MÓVIL </a:t>
            </a:r>
          </a:p>
        </p:txBody>
      </p:sp>
    </p:spTree>
    <p:extLst>
      <p:ext uri="{BB962C8B-B14F-4D97-AF65-F5344CB8AC3E}">
        <p14:creationId xmlns:p14="http://schemas.microsoft.com/office/powerpoint/2010/main" val="194768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990"/>
          <a:stretch/>
        </p:blipFill>
        <p:spPr bwMode="auto">
          <a:xfrm>
            <a:off x="0" y="172392"/>
            <a:ext cx="9144000" cy="736328"/>
          </a:xfrm>
          <a:prstGeom prst="rect">
            <a:avLst/>
          </a:prstGeom>
          <a:noFill/>
          <a:extLst>
            <a:ext uri="{909E8E84-426E-40DD-AFC4-6F175D3DCCD1}">
              <a14:hiddenFill xmlns:a14="http://schemas.microsoft.com/office/drawing/2010/main">
                <a:solidFill>
                  <a:srgbClr val="FFFFFF"/>
                </a:solidFill>
              </a14:hiddenFill>
            </a:ext>
          </a:extLst>
        </p:spPr>
      </p:pic>
      <p:sp>
        <p:nvSpPr>
          <p:cNvPr id="8" name="6 CuadroTexto">
            <a:extLst>
              <a:ext uri="{FF2B5EF4-FFF2-40B4-BE49-F238E27FC236}">
                <a16:creationId xmlns:a16="http://schemas.microsoft.com/office/drawing/2014/main" id="{7DA35CCD-ADF2-48CB-B779-77348C2A50EA}"/>
              </a:ext>
            </a:extLst>
          </p:cNvPr>
          <p:cNvSpPr txBox="1"/>
          <p:nvPr/>
        </p:nvSpPr>
        <p:spPr>
          <a:xfrm>
            <a:off x="1547664" y="908720"/>
            <a:ext cx="6373113" cy="523220"/>
          </a:xfrm>
          <a:prstGeom prst="rect">
            <a:avLst/>
          </a:prstGeom>
          <a:noFill/>
        </p:spPr>
        <p:txBody>
          <a:bodyPr wrap="square" rtlCol="0">
            <a:spAutoFit/>
          </a:bodyPr>
          <a:lstStyle/>
          <a:p>
            <a:pPr algn="ctr"/>
            <a:r>
              <a:rPr lang="es-ES" sz="2800" dirty="0">
                <a:ln w="12700">
                  <a:solidFill>
                    <a:srgbClr val="1F497D">
                      <a:satMod val="155000"/>
                    </a:srgbClr>
                  </a:solidFill>
                  <a:prstDash val="solid"/>
                </a:ln>
                <a:solidFill>
                  <a:srgbClr val="1F497D"/>
                </a:solidFill>
              </a:rPr>
              <a:t>DESARROLLO DE LA APLICACIÓN MÓVIL </a:t>
            </a:r>
          </a:p>
        </p:txBody>
      </p:sp>
      <p:pic>
        <p:nvPicPr>
          <p:cNvPr id="4" name="Imagen 3">
            <a:extLst>
              <a:ext uri="{FF2B5EF4-FFF2-40B4-BE49-F238E27FC236}">
                <a16:creationId xmlns:a16="http://schemas.microsoft.com/office/drawing/2014/main" id="{1B1EC2D4-4B57-41E1-B269-27906100F0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2103198"/>
            <a:ext cx="4536504" cy="3262207"/>
          </a:xfrm>
          <a:prstGeom prst="rect">
            <a:avLst/>
          </a:prstGeom>
        </p:spPr>
      </p:pic>
      <p:pic>
        <p:nvPicPr>
          <p:cNvPr id="7" name="Imagen 6">
            <a:extLst>
              <a:ext uri="{FF2B5EF4-FFF2-40B4-BE49-F238E27FC236}">
                <a16:creationId xmlns:a16="http://schemas.microsoft.com/office/drawing/2014/main" id="{F62DAED0-078D-42F0-9D36-48AC1033C6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1524227"/>
            <a:ext cx="5227362" cy="4836007"/>
          </a:xfrm>
          <a:prstGeom prst="rect">
            <a:avLst/>
          </a:prstGeom>
        </p:spPr>
      </p:pic>
      <p:pic>
        <p:nvPicPr>
          <p:cNvPr id="12" name="Imagen 11">
            <a:extLst>
              <a:ext uri="{FF2B5EF4-FFF2-40B4-BE49-F238E27FC236}">
                <a16:creationId xmlns:a16="http://schemas.microsoft.com/office/drawing/2014/main" id="{B0919121-3BB5-4045-A651-4874A88E0A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592" y="1645048"/>
            <a:ext cx="7687312" cy="4551154"/>
          </a:xfrm>
          <a:prstGeom prst="rect">
            <a:avLst/>
          </a:prstGeom>
        </p:spPr>
      </p:pic>
    </p:spTree>
    <p:extLst>
      <p:ext uri="{BB962C8B-B14F-4D97-AF65-F5344CB8AC3E}">
        <p14:creationId xmlns:p14="http://schemas.microsoft.com/office/powerpoint/2010/main" val="370043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990"/>
          <a:stretch/>
        </p:blipFill>
        <p:spPr bwMode="auto">
          <a:xfrm>
            <a:off x="0" y="172392"/>
            <a:ext cx="9144000" cy="736328"/>
          </a:xfrm>
          <a:prstGeom prst="rect">
            <a:avLst/>
          </a:prstGeom>
          <a:noFill/>
          <a:extLst>
            <a:ext uri="{909E8E84-426E-40DD-AFC4-6F175D3DCCD1}">
              <a14:hiddenFill xmlns:a14="http://schemas.microsoft.com/office/drawing/2010/main">
                <a:solidFill>
                  <a:srgbClr val="FFFFFF"/>
                </a:solidFill>
              </a14:hiddenFill>
            </a:ext>
          </a:extLst>
        </p:spPr>
      </p:pic>
      <p:sp>
        <p:nvSpPr>
          <p:cNvPr id="8" name="6 CuadroTexto">
            <a:extLst>
              <a:ext uri="{FF2B5EF4-FFF2-40B4-BE49-F238E27FC236}">
                <a16:creationId xmlns:a16="http://schemas.microsoft.com/office/drawing/2014/main" id="{7DA35CCD-ADF2-48CB-B779-77348C2A50EA}"/>
              </a:ext>
            </a:extLst>
          </p:cNvPr>
          <p:cNvSpPr txBox="1"/>
          <p:nvPr/>
        </p:nvSpPr>
        <p:spPr>
          <a:xfrm>
            <a:off x="1187624" y="2204864"/>
            <a:ext cx="7272808" cy="1938992"/>
          </a:xfrm>
          <a:prstGeom prst="rect">
            <a:avLst/>
          </a:prstGeom>
          <a:noFill/>
        </p:spPr>
        <p:txBody>
          <a:bodyPr wrap="square" rtlCol="0">
            <a:spAutoFit/>
          </a:bodyPr>
          <a:lstStyle/>
          <a:p>
            <a:pPr algn="ctr"/>
            <a:r>
              <a:rPr lang="es-ES" sz="6000" dirty="0">
                <a:ln w="12700">
                  <a:solidFill>
                    <a:srgbClr val="1F497D">
                      <a:satMod val="155000"/>
                    </a:srgbClr>
                  </a:solidFill>
                  <a:prstDash val="solid"/>
                </a:ln>
                <a:solidFill>
                  <a:srgbClr val="1F497D"/>
                </a:solidFill>
              </a:rPr>
              <a:t>RESULTADOS DEL SISTEMA WEB</a:t>
            </a:r>
          </a:p>
        </p:txBody>
      </p:sp>
      <p:pic>
        <p:nvPicPr>
          <p:cNvPr id="6" name="Picture 3" descr="C:\Users\SXCABR~1\AppData\Local\Temp\PLANTILLAS EN POWER POINT-1.png">
            <a:extLst>
              <a:ext uri="{FF2B5EF4-FFF2-40B4-BE49-F238E27FC236}">
                <a16:creationId xmlns:a16="http://schemas.microsoft.com/office/drawing/2014/main" id="{4324F8BF-A115-460D-B39D-EF21E448C51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032" t="66891" b="212"/>
          <a:stretch/>
        </p:blipFill>
        <p:spPr bwMode="auto">
          <a:xfrm>
            <a:off x="0" y="5013176"/>
            <a:ext cx="9144000" cy="1877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322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990"/>
          <a:stretch/>
        </p:blipFill>
        <p:spPr bwMode="auto">
          <a:xfrm>
            <a:off x="0" y="172392"/>
            <a:ext cx="9144000" cy="73632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A1D8D2CB-2EA5-403F-8FAD-991EC2E0252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1658768"/>
            <a:ext cx="6624736" cy="4075539"/>
          </a:xfrm>
          <a:prstGeom prst="rect">
            <a:avLst/>
          </a:prstGeom>
          <a:noFill/>
          <a:ln>
            <a:noFill/>
          </a:ln>
        </p:spPr>
      </p:pic>
    </p:spTree>
    <p:extLst>
      <p:ext uri="{BB962C8B-B14F-4D97-AF65-F5344CB8AC3E}">
        <p14:creationId xmlns:p14="http://schemas.microsoft.com/office/powerpoint/2010/main" val="403399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990"/>
          <a:stretch/>
        </p:blipFill>
        <p:spPr bwMode="auto">
          <a:xfrm>
            <a:off x="0" y="172392"/>
            <a:ext cx="9144000" cy="736328"/>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19893AEF-BA96-4AC3-9D8B-1562FA2605D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1844824"/>
            <a:ext cx="7200800" cy="3672408"/>
          </a:xfrm>
          <a:prstGeom prst="rect">
            <a:avLst/>
          </a:prstGeom>
          <a:noFill/>
          <a:ln>
            <a:noFill/>
          </a:ln>
        </p:spPr>
      </p:pic>
    </p:spTree>
    <p:extLst>
      <p:ext uri="{BB962C8B-B14F-4D97-AF65-F5344CB8AC3E}">
        <p14:creationId xmlns:p14="http://schemas.microsoft.com/office/powerpoint/2010/main" val="21029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990"/>
          <a:stretch/>
        </p:blipFill>
        <p:spPr bwMode="auto">
          <a:xfrm>
            <a:off x="0" y="172392"/>
            <a:ext cx="9144000" cy="73632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8A18A10A-6F9D-4928-93C0-759D0EFDBB40}"/>
              </a:ext>
            </a:extLst>
          </p:cNvPr>
          <p:cNvSpPr txBox="1"/>
          <p:nvPr/>
        </p:nvSpPr>
        <p:spPr>
          <a:xfrm>
            <a:off x="2195736" y="3159732"/>
            <a:ext cx="184731" cy="369332"/>
          </a:xfrm>
          <a:prstGeom prst="rect">
            <a:avLst/>
          </a:prstGeom>
          <a:noFill/>
        </p:spPr>
        <p:txBody>
          <a:bodyPr wrap="none" rtlCol="0">
            <a:spAutoFit/>
          </a:bodyPr>
          <a:lstStyle/>
          <a:p>
            <a:pPr algn="ctr"/>
            <a:endParaRPr lang="es-EC" dirty="0"/>
          </a:p>
        </p:txBody>
      </p:sp>
      <p:sp>
        <p:nvSpPr>
          <p:cNvPr id="8" name="6 CuadroTexto">
            <a:extLst>
              <a:ext uri="{FF2B5EF4-FFF2-40B4-BE49-F238E27FC236}">
                <a16:creationId xmlns:a16="http://schemas.microsoft.com/office/drawing/2014/main" id="{7DA35CCD-ADF2-48CB-B779-77348C2A50EA}"/>
              </a:ext>
            </a:extLst>
          </p:cNvPr>
          <p:cNvSpPr txBox="1"/>
          <p:nvPr/>
        </p:nvSpPr>
        <p:spPr>
          <a:xfrm>
            <a:off x="1547664" y="908720"/>
            <a:ext cx="6373113" cy="523220"/>
          </a:xfrm>
          <a:prstGeom prst="rect">
            <a:avLst/>
          </a:prstGeom>
          <a:noFill/>
        </p:spPr>
        <p:txBody>
          <a:bodyPr wrap="square" rtlCol="0">
            <a:spAutoFit/>
          </a:bodyPr>
          <a:lstStyle/>
          <a:p>
            <a:pPr algn="ctr"/>
            <a:r>
              <a:rPr lang="es-ES" sz="2800" dirty="0">
                <a:ln w="12700">
                  <a:solidFill>
                    <a:srgbClr val="1F497D">
                      <a:satMod val="155000"/>
                    </a:srgbClr>
                  </a:solidFill>
                  <a:prstDash val="solid"/>
                </a:ln>
                <a:solidFill>
                  <a:srgbClr val="1F497D"/>
                </a:solidFill>
              </a:rPr>
              <a:t>PROBLEMÁTICA</a:t>
            </a:r>
          </a:p>
        </p:txBody>
      </p:sp>
      <p:sp>
        <p:nvSpPr>
          <p:cNvPr id="14" name="Rectángulo: esquinas redondeadas 13">
            <a:extLst>
              <a:ext uri="{FF2B5EF4-FFF2-40B4-BE49-F238E27FC236}">
                <a16:creationId xmlns:a16="http://schemas.microsoft.com/office/drawing/2014/main" id="{3010336D-9080-46B1-B51B-6B903B721D20}"/>
              </a:ext>
            </a:extLst>
          </p:cNvPr>
          <p:cNvSpPr/>
          <p:nvPr/>
        </p:nvSpPr>
        <p:spPr>
          <a:xfrm>
            <a:off x="1788808" y="2295636"/>
            <a:ext cx="2232248" cy="864096"/>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lvl="0" algn="ctr"/>
            <a:r>
              <a:rPr lang="es-MX" sz="2400" dirty="0" err="1"/>
              <a:t>eSByE</a:t>
            </a:r>
            <a:endParaRPr lang="es-EC" sz="2400" dirty="0"/>
          </a:p>
        </p:txBody>
      </p:sp>
      <p:sp>
        <p:nvSpPr>
          <p:cNvPr id="15" name="Rectángulo: esquinas redondeadas 14">
            <a:extLst>
              <a:ext uri="{FF2B5EF4-FFF2-40B4-BE49-F238E27FC236}">
                <a16:creationId xmlns:a16="http://schemas.microsoft.com/office/drawing/2014/main" id="{4D69E332-DD0D-4C54-AB8D-85FE2BD2C40C}"/>
              </a:ext>
            </a:extLst>
          </p:cNvPr>
          <p:cNvSpPr/>
          <p:nvPr/>
        </p:nvSpPr>
        <p:spPr>
          <a:xfrm>
            <a:off x="5236233" y="4365104"/>
            <a:ext cx="2232248" cy="864096"/>
          </a:xfrm>
          <a:prstGeom prst="round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lvl="0" algn="ctr"/>
            <a:r>
              <a:rPr lang="es-MX" sz="2400" dirty="0"/>
              <a:t>Código de Barras</a:t>
            </a:r>
            <a:endParaRPr lang="es-EC" sz="2400" dirty="0"/>
          </a:p>
        </p:txBody>
      </p:sp>
      <p:sp>
        <p:nvSpPr>
          <p:cNvPr id="16" name="Rectángulo: esquinas redondeadas 15">
            <a:extLst>
              <a:ext uri="{FF2B5EF4-FFF2-40B4-BE49-F238E27FC236}">
                <a16:creationId xmlns:a16="http://schemas.microsoft.com/office/drawing/2014/main" id="{0D60EC5E-86E7-4BCB-868C-29266B026E49}"/>
              </a:ext>
            </a:extLst>
          </p:cNvPr>
          <p:cNvSpPr/>
          <p:nvPr/>
        </p:nvSpPr>
        <p:spPr>
          <a:xfrm>
            <a:off x="5236233" y="2295636"/>
            <a:ext cx="2232248" cy="864096"/>
          </a:xfrm>
          <a:prstGeom prst="roundRect">
            <a:avLst/>
          </a:prstGeom>
          <a:noFill/>
          <a:ln w="9525" cap="flat" cmpd="sng" algn="ctr">
            <a:solidFill>
              <a:schemeClr val="accent3">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s-MX" sz="2400" dirty="0" err="1">
                <a:solidFill>
                  <a:schemeClr val="bg2">
                    <a:lumMod val="50000"/>
                  </a:schemeClr>
                </a:solidFill>
              </a:rPr>
              <a:t>Olympo</a:t>
            </a:r>
            <a:endParaRPr lang="es-EC" sz="2400" dirty="0">
              <a:solidFill>
                <a:schemeClr val="bg2">
                  <a:lumMod val="50000"/>
                </a:schemeClr>
              </a:solidFill>
            </a:endParaRPr>
          </a:p>
        </p:txBody>
      </p:sp>
      <p:sp>
        <p:nvSpPr>
          <p:cNvPr id="17" name="Rectángulo: esquinas redondeadas 16">
            <a:extLst>
              <a:ext uri="{FF2B5EF4-FFF2-40B4-BE49-F238E27FC236}">
                <a16:creationId xmlns:a16="http://schemas.microsoft.com/office/drawing/2014/main" id="{24BCE8D8-EECE-4BA4-80F7-47780DE0ADFB}"/>
              </a:ext>
            </a:extLst>
          </p:cNvPr>
          <p:cNvSpPr/>
          <p:nvPr/>
        </p:nvSpPr>
        <p:spPr>
          <a:xfrm>
            <a:off x="1788808" y="4365104"/>
            <a:ext cx="2232248" cy="864096"/>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lvl="0" algn="ctr"/>
            <a:r>
              <a:rPr lang="es-MX" sz="2400" dirty="0">
                <a:solidFill>
                  <a:srgbClr val="FF0000"/>
                </a:solidFill>
              </a:rPr>
              <a:t>Toma Física</a:t>
            </a:r>
            <a:endParaRPr lang="es-EC" sz="2400" dirty="0">
              <a:solidFill>
                <a:srgbClr val="FF0000"/>
              </a:solidFill>
            </a:endParaRPr>
          </a:p>
        </p:txBody>
      </p:sp>
      <p:sp>
        <p:nvSpPr>
          <p:cNvPr id="18" name="Flecha: a la derecha 17">
            <a:extLst>
              <a:ext uri="{FF2B5EF4-FFF2-40B4-BE49-F238E27FC236}">
                <a16:creationId xmlns:a16="http://schemas.microsoft.com/office/drawing/2014/main" id="{77F63F48-4387-4A01-B20C-C70FCDC95EFA}"/>
              </a:ext>
            </a:extLst>
          </p:cNvPr>
          <p:cNvSpPr/>
          <p:nvPr/>
        </p:nvSpPr>
        <p:spPr>
          <a:xfrm>
            <a:off x="4469265" y="2583668"/>
            <a:ext cx="432048"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19" name="Flecha: a la derecha 18">
            <a:extLst>
              <a:ext uri="{FF2B5EF4-FFF2-40B4-BE49-F238E27FC236}">
                <a16:creationId xmlns:a16="http://schemas.microsoft.com/office/drawing/2014/main" id="{63680A39-9152-4B4D-A294-81C21274D25C}"/>
              </a:ext>
            </a:extLst>
          </p:cNvPr>
          <p:cNvSpPr/>
          <p:nvPr/>
        </p:nvSpPr>
        <p:spPr>
          <a:xfrm>
            <a:off x="4469265" y="4653136"/>
            <a:ext cx="432048"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21" name="Flecha: a la derecha 20">
            <a:extLst>
              <a:ext uri="{FF2B5EF4-FFF2-40B4-BE49-F238E27FC236}">
                <a16:creationId xmlns:a16="http://schemas.microsoft.com/office/drawing/2014/main" id="{DA9E021B-964E-4DB5-A32A-6755AAE13E10}"/>
              </a:ext>
            </a:extLst>
          </p:cNvPr>
          <p:cNvSpPr/>
          <p:nvPr/>
        </p:nvSpPr>
        <p:spPr>
          <a:xfrm rot="5400000">
            <a:off x="2688908" y="3519772"/>
            <a:ext cx="432048"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893385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990"/>
          <a:stretch/>
        </p:blipFill>
        <p:spPr bwMode="auto">
          <a:xfrm>
            <a:off x="0" y="172392"/>
            <a:ext cx="9144000" cy="73632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C875C84D-22C3-48D2-8D2F-D0317200825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844824"/>
            <a:ext cx="7793602" cy="3960440"/>
          </a:xfrm>
          <a:prstGeom prst="rect">
            <a:avLst/>
          </a:prstGeom>
          <a:noFill/>
          <a:ln>
            <a:noFill/>
          </a:ln>
        </p:spPr>
      </p:pic>
    </p:spTree>
    <p:extLst>
      <p:ext uri="{BB962C8B-B14F-4D97-AF65-F5344CB8AC3E}">
        <p14:creationId xmlns:p14="http://schemas.microsoft.com/office/powerpoint/2010/main" val="12398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990"/>
          <a:stretch/>
        </p:blipFill>
        <p:spPr bwMode="auto">
          <a:xfrm>
            <a:off x="0" y="172392"/>
            <a:ext cx="9144000" cy="736328"/>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F1692A26-DC20-46D8-9056-BAAD334EB52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585" y="2168268"/>
            <a:ext cx="7344816" cy="3132940"/>
          </a:xfrm>
          <a:prstGeom prst="rect">
            <a:avLst/>
          </a:prstGeom>
          <a:noFill/>
          <a:ln>
            <a:noFill/>
          </a:ln>
        </p:spPr>
      </p:pic>
    </p:spTree>
    <p:extLst>
      <p:ext uri="{BB962C8B-B14F-4D97-AF65-F5344CB8AC3E}">
        <p14:creationId xmlns:p14="http://schemas.microsoft.com/office/powerpoint/2010/main" val="424295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990"/>
          <a:stretch/>
        </p:blipFill>
        <p:spPr bwMode="auto">
          <a:xfrm>
            <a:off x="0" y="172392"/>
            <a:ext cx="9144000" cy="73632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EF1D02B5-25B8-4953-BD6E-9D06FA3AA19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9183" y="1708017"/>
            <a:ext cx="7470074" cy="3888432"/>
          </a:xfrm>
          <a:prstGeom prst="rect">
            <a:avLst/>
          </a:prstGeom>
          <a:noFill/>
          <a:ln>
            <a:noFill/>
          </a:ln>
        </p:spPr>
      </p:pic>
    </p:spTree>
    <p:extLst>
      <p:ext uri="{BB962C8B-B14F-4D97-AF65-F5344CB8AC3E}">
        <p14:creationId xmlns:p14="http://schemas.microsoft.com/office/powerpoint/2010/main" val="79456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990"/>
          <a:stretch/>
        </p:blipFill>
        <p:spPr bwMode="auto">
          <a:xfrm>
            <a:off x="0" y="172392"/>
            <a:ext cx="9144000" cy="736328"/>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11AD889D-67F7-416C-8FB1-007267AE825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7427" y="1844824"/>
            <a:ext cx="7315835" cy="3879498"/>
          </a:xfrm>
          <a:prstGeom prst="rect">
            <a:avLst/>
          </a:prstGeom>
          <a:noFill/>
          <a:ln>
            <a:noFill/>
          </a:ln>
        </p:spPr>
      </p:pic>
    </p:spTree>
    <p:extLst>
      <p:ext uri="{BB962C8B-B14F-4D97-AF65-F5344CB8AC3E}">
        <p14:creationId xmlns:p14="http://schemas.microsoft.com/office/powerpoint/2010/main" val="93224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990"/>
          <a:stretch/>
        </p:blipFill>
        <p:spPr bwMode="auto">
          <a:xfrm>
            <a:off x="0" y="172392"/>
            <a:ext cx="9144000" cy="73632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7F9A302F-4D16-4898-93C3-66185F74BCD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1772816"/>
            <a:ext cx="6992307" cy="3985225"/>
          </a:xfrm>
          <a:prstGeom prst="rect">
            <a:avLst/>
          </a:prstGeom>
          <a:noFill/>
          <a:ln>
            <a:noFill/>
          </a:ln>
        </p:spPr>
      </p:pic>
    </p:spTree>
    <p:extLst>
      <p:ext uri="{BB962C8B-B14F-4D97-AF65-F5344CB8AC3E}">
        <p14:creationId xmlns:p14="http://schemas.microsoft.com/office/powerpoint/2010/main" val="315056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990"/>
          <a:stretch/>
        </p:blipFill>
        <p:spPr bwMode="auto">
          <a:xfrm>
            <a:off x="0" y="172392"/>
            <a:ext cx="9144000" cy="736328"/>
          </a:xfrm>
          <a:prstGeom prst="rect">
            <a:avLst/>
          </a:prstGeom>
          <a:noFill/>
          <a:extLst>
            <a:ext uri="{909E8E84-426E-40DD-AFC4-6F175D3DCCD1}">
              <a14:hiddenFill xmlns:a14="http://schemas.microsoft.com/office/drawing/2010/main">
                <a:solidFill>
                  <a:srgbClr val="FFFFFF"/>
                </a:solidFill>
              </a14:hiddenFill>
            </a:ext>
          </a:extLst>
        </p:spPr>
      </p:pic>
      <p:sp>
        <p:nvSpPr>
          <p:cNvPr id="8" name="6 CuadroTexto">
            <a:extLst>
              <a:ext uri="{FF2B5EF4-FFF2-40B4-BE49-F238E27FC236}">
                <a16:creationId xmlns:a16="http://schemas.microsoft.com/office/drawing/2014/main" id="{7DA35CCD-ADF2-48CB-B779-77348C2A50EA}"/>
              </a:ext>
            </a:extLst>
          </p:cNvPr>
          <p:cNvSpPr txBox="1"/>
          <p:nvPr/>
        </p:nvSpPr>
        <p:spPr>
          <a:xfrm>
            <a:off x="1187624" y="2204864"/>
            <a:ext cx="7272808" cy="1938992"/>
          </a:xfrm>
          <a:prstGeom prst="rect">
            <a:avLst/>
          </a:prstGeom>
          <a:noFill/>
        </p:spPr>
        <p:txBody>
          <a:bodyPr wrap="square" rtlCol="0">
            <a:spAutoFit/>
          </a:bodyPr>
          <a:lstStyle/>
          <a:p>
            <a:pPr algn="ctr"/>
            <a:r>
              <a:rPr lang="es-ES" sz="6000" dirty="0">
                <a:ln w="12700">
                  <a:solidFill>
                    <a:srgbClr val="1F497D">
                      <a:satMod val="155000"/>
                    </a:srgbClr>
                  </a:solidFill>
                  <a:prstDash val="solid"/>
                </a:ln>
                <a:solidFill>
                  <a:srgbClr val="1F497D"/>
                </a:solidFill>
              </a:rPr>
              <a:t>RESULTADOS DE LA APLICACIÓN MÓVIL</a:t>
            </a:r>
          </a:p>
        </p:txBody>
      </p:sp>
      <p:pic>
        <p:nvPicPr>
          <p:cNvPr id="6" name="Picture 3" descr="C:\Users\SXCABR~1\AppData\Local\Temp\PLANTILLAS EN POWER POINT-1.png">
            <a:extLst>
              <a:ext uri="{FF2B5EF4-FFF2-40B4-BE49-F238E27FC236}">
                <a16:creationId xmlns:a16="http://schemas.microsoft.com/office/drawing/2014/main" id="{4324F8BF-A115-460D-B39D-EF21E448C51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032" t="66891" b="212"/>
          <a:stretch/>
        </p:blipFill>
        <p:spPr bwMode="auto">
          <a:xfrm>
            <a:off x="0" y="5013176"/>
            <a:ext cx="9144000" cy="1877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121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990"/>
          <a:stretch/>
        </p:blipFill>
        <p:spPr bwMode="auto">
          <a:xfrm>
            <a:off x="0" y="172392"/>
            <a:ext cx="9144000" cy="736328"/>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EC5AC087-A95C-4273-97B3-991F13BB506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044302" y="1617752"/>
            <a:ext cx="4339195" cy="3692936"/>
          </a:xfrm>
          <a:prstGeom prst="rect">
            <a:avLst/>
          </a:prstGeom>
          <a:noFill/>
          <a:ln>
            <a:noFill/>
          </a:ln>
        </p:spPr>
      </p:pic>
      <p:pic>
        <p:nvPicPr>
          <p:cNvPr id="9" name="Imagen 8">
            <a:extLst>
              <a:ext uri="{FF2B5EF4-FFF2-40B4-BE49-F238E27FC236}">
                <a16:creationId xmlns:a16="http://schemas.microsoft.com/office/drawing/2014/main" id="{E07FBFAC-2F92-4664-9A0B-F653CF7DE81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899320" y="1785748"/>
            <a:ext cx="4870682" cy="3888431"/>
          </a:xfrm>
          <a:prstGeom prst="rect">
            <a:avLst/>
          </a:prstGeom>
          <a:noFill/>
          <a:ln>
            <a:noFill/>
          </a:ln>
        </p:spPr>
      </p:pic>
      <p:pic>
        <p:nvPicPr>
          <p:cNvPr id="10" name="Imagen 9">
            <a:extLst>
              <a:ext uri="{FF2B5EF4-FFF2-40B4-BE49-F238E27FC236}">
                <a16:creationId xmlns:a16="http://schemas.microsoft.com/office/drawing/2014/main" id="{E32E86A5-17B5-43AD-86A8-F4558676A9A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936622" y="1748447"/>
            <a:ext cx="5033415" cy="4125770"/>
          </a:xfrm>
          <a:prstGeom prst="rect">
            <a:avLst/>
          </a:prstGeom>
          <a:noFill/>
          <a:ln>
            <a:noFill/>
          </a:ln>
        </p:spPr>
      </p:pic>
      <p:pic>
        <p:nvPicPr>
          <p:cNvPr id="11" name="Imagen 10">
            <a:extLst>
              <a:ext uri="{FF2B5EF4-FFF2-40B4-BE49-F238E27FC236}">
                <a16:creationId xmlns:a16="http://schemas.microsoft.com/office/drawing/2014/main" id="{26F4B20F-E754-41E1-A6C5-1893A8C21C50}"/>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878253" y="1459312"/>
            <a:ext cx="5150152" cy="4704040"/>
          </a:xfrm>
          <a:prstGeom prst="rect">
            <a:avLst/>
          </a:prstGeom>
          <a:noFill/>
          <a:ln>
            <a:noFill/>
          </a:ln>
        </p:spPr>
      </p:pic>
      <p:pic>
        <p:nvPicPr>
          <p:cNvPr id="12" name="Imagen 11">
            <a:extLst>
              <a:ext uri="{FF2B5EF4-FFF2-40B4-BE49-F238E27FC236}">
                <a16:creationId xmlns:a16="http://schemas.microsoft.com/office/drawing/2014/main" id="{C2C8991D-D6B5-4090-80F9-B4691145EAB9}"/>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841577" y="1660868"/>
            <a:ext cx="5460845" cy="4125769"/>
          </a:xfrm>
          <a:prstGeom prst="rect">
            <a:avLst/>
          </a:prstGeom>
          <a:noFill/>
          <a:ln>
            <a:noFill/>
          </a:ln>
        </p:spPr>
      </p:pic>
      <p:pic>
        <p:nvPicPr>
          <p:cNvPr id="13" name="Imagen 12">
            <a:extLst>
              <a:ext uri="{FF2B5EF4-FFF2-40B4-BE49-F238E27FC236}">
                <a16:creationId xmlns:a16="http://schemas.microsoft.com/office/drawing/2014/main" id="{9EB4B4CD-660A-4954-822C-60A748694120}"/>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1892530" y="1587619"/>
            <a:ext cx="5460845" cy="4410821"/>
          </a:xfrm>
          <a:prstGeom prst="rect">
            <a:avLst/>
          </a:prstGeom>
          <a:noFill/>
          <a:ln>
            <a:noFill/>
          </a:ln>
        </p:spPr>
      </p:pic>
    </p:spTree>
    <p:extLst>
      <p:ext uri="{BB962C8B-B14F-4D97-AF65-F5344CB8AC3E}">
        <p14:creationId xmlns:p14="http://schemas.microsoft.com/office/powerpoint/2010/main" val="2201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7"/>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7"/>
                                        </p:tgtEl>
                                        <p:attrNameLst>
                                          <p:attrName>ppt_x</p:attrName>
                                        </p:attrNameLst>
                                      </p:cBhvr>
                                      <p:tavLst>
                                        <p:tav tm="0">
                                          <p:val>
                                            <p:strVal val="ppt_x"/>
                                          </p:val>
                                        </p:tav>
                                        <p:tav tm="100000">
                                          <p:val>
                                            <p:strVal val="ppt_x"/>
                                          </p:val>
                                        </p:tav>
                                      </p:tavLst>
                                    </p:anim>
                                    <p:anim calcmode="lin" valueType="num">
                                      <p:cBhvr additive="base">
                                        <p:cTn id="15" dur="500"/>
                                        <p:tgtEl>
                                          <p:spTgt spid="7"/>
                                        </p:tgtEl>
                                        <p:attrNameLst>
                                          <p:attrName>ppt_y</p:attrName>
                                        </p:attrNameLst>
                                      </p:cBhvr>
                                      <p:tavLst>
                                        <p:tav tm="0">
                                          <p:val>
                                            <p:strVal val="ppt_y"/>
                                          </p:val>
                                        </p:tav>
                                        <p:tav tm="100000">
                                          <p:val>
                                            <p:strVal val="1+ppt_h/2"/>
                                          </p:val>
                                        </p:tav>
                                      </p:tavLst>
                                    </p:anim>
                                    <p:set>
                                      <p:cBhvr>
                                        <p:cTn id="16" dur="1" fill="hold">
                                          <p:stCondLst>
                                            <p:cond delay="4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nodeType="clickEffect">
                                  <p:stCondLst>
                                    <p:cond delay="0"/>
                                  </p:stCondLst>
                                  <p:childTnLst>
                                    <p:animEffect transition="out" filter="wipe(down)">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nodeType="clickEffect">
                                  <p:stCondLst>
                                    <p:cond delay="0"/>
                                  </p:stCondLst>
                                  <p:childTnLst>
                                    <p:animEffect transition="out" filter="fade">
                                      <p:cBhvr>
                                        <p:cTn id="36" dur="1000"/>
                                        <p:tgtEl>
                                          <p:spTgt spid="10"/>
                                        </p:tgtEl>
                                      </p:cBhvr>
                                    </p:animEffect>
                                    <p:anim calcmode="lin" valueType="num">
                                      <p:cBhvr>
                                        <p:cTn id="37" dur="1000"/>
                                        <p:tgtEl>
                                          <p:spTgt spid="10"/>
                                        </p:tgtEl>
                                        <p:attrNameLst>
                                          <p:attrName>ppt_x</p:attrName>
                                        </p:attrNameLst>
                                      </p:cBhvr>
                                      <p:tavLst>
                                        <p:tav tm="0">
                                          <p:val>
                                            <p:strVal val="ppt_x"/>
                                          </p:val>
                                        </p:tav>
                                        <p:tav tm="100000">
                                          <p:val>
                                            <p:strVal val="ppt_x"/>
                                          </p:val>
                                        </p:tav>
                                      </p:tavLst>
                                    </p:anim>
                                    <p:anim calcmode="lin" valueType="num">
                                      <p:cBhvr>
                                        <p:cTn id="38" dur="1000"/>
                                        <p:tgtEl>
                                          <p:spTgt spid="10"/>
                                        </p:tgtEl>
                                        <p:attrNameLst>
                                          <p:attrName>ppt_y</p:attrName>
                                        </p:attrNameLst>
                                      </p:cBhvr>
                                      <p:tavLst>
                                        <p:tav tm="0">
                                          <p:val>
                                            <p:strVal val="ppt_y"/>
                                          </p:val>
                                        </p:tav>
                                        <p:tav tm="100000">
                                          <p:val>
                                            <p:strVal val="ppt_y+.1"/>
                                          </p:val>
                                        </p:tav>
                                      </p:tavLst>
                                    </p:anim>
                                    <p:set>
                                      <p:cBhvr>
                                        <p:cTn id="39" dur="1" fill="hold">
                                          <p:stCondLst>
                                            <p:cond delay="999"/>
                                          </p:stCondLst>
                                        </p:cTn>
                                        <p:tgtEl>
                                          <p:spTgt spid="1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randombar(horizont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xit" presetSubtype="4" fill="hold" nodeType="clickEffect">
                                  <p:stCondLst>
                                    <p:cond delay="0"/>
                                  </p:stCondLst>
                                  <p:childTnLst>
                                    <p:animEffect transition="out" filter="wipe(down)">
                                      <p:cBhvr>
                                        <p:cTn id="59" dur="500"/>
                                        <p:tgtEl>
                                          <p:spTgt spid="12"/>
                                        </p:tgtEl>
                                      </p:cBhvr>
                                    </p:animEffect>
                                    <p:set>
                                      <p:cBhvr>
                                        <p:cTn id="60" dur="1" fill="hold">
                                          <p:stCondLst>
                                            <p:cond delay="499"/>
                                          </p:stCondLst>
                                        </p:cTn>
                                        <p:tgtEl>
                                          <p:spTgt spid="1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randombar(horizontal)">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xit" presetSubtype="10" fill="hold" nodeType="clickEffect">
                                  <p:stCondLst>
                                    <p:cond delay="0"/>
                                  </p:stCondLst>
                                  <p:childTnLst>
                                    <p:animEffect transition="out" filter="randombar(horizontal)">
                                      <p:cBhvr>
                                        <p:cTn id="69" dur="500"/>
                                        <p:tgtEl>
                                          <p:spTgt spid="13"/>
                                        </p:tgtEl>
                                      </p:cBhvr>
                                    </p:animEffect>
                                    <p:set>
                                      <p:cBhvr>
                                        <p:cTn id="70"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990"/>
          <a:stretch/>
        </p:blipFill>
        <p:spPr bwMode="auto">
          <a:xfrm>
            <a:off x="0" y="172392"/>
            <a:ext cx="9144000" cy="736328"/>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id="{EF870FA8-64D9-437B-98D0-CBFA3DBAB03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02746" y="1703019"/>
            <a:ext cx="4613608" cy="3884012"/>
          </a:xfrm>
          <a:prstGeom prst="rect">
            <a:avLst/>
          </a:prstGeom>
          <a:noFill/>
          <a:ln>
            <a:noFill/>
          </a:ln>
        </p:spPr>
      </p:pic>
      <p:pic>
        <p:nvPicPr>
          <p:cNvPr id="15" name="Imagen 14">
            <a:extLst>
              <a:ext uri="{FF2B5EF4-FFF2-40B4-BE49-F238E27FC236}">
                <a16:creationId xmlns:a16="http://schemas.microsoft.com/office/drawing/2014/main" id="{EAFF31DA-E02C-4441-ADA4-5A5B7CAC442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4281420" y="1626256"/>
            <a:ext cx="4613610" cy="4032450"/>
          </a:xfrm>
          <a:prstGeom prst="rect">
            <a:avLst/>
          </a:prstGeom>
          <a:noFill/>
          <a:ln>
            <a:noFill/>
          </a:ln>
        </p:spPr>
      </p:pic>
      <p:pic>
        <p:nvPicPr>
          <p:cNvPr id="16" name="Imagen 15">
            <a:extLst>
              <a:ext uri="{FF2B5EF4-FFF2-40B4-BE49-F238E27FC236}">
                <a16:creationId xmlns:a16="http://schemas.microsoft.com/office/drawing/2014/main" id="{78E1AF80-D169-44AA-BA92-69A1518156E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2340269" y="1563205"/>
            <a:ext cx="4613610" cy="4158552"/>
          </a:xfrm>
          <a:prstGeom prst="rect">
            <a:avLst/>
          </a:prstGeom>
          <a:noFill/>
          <a:ln>
            <a:noFill/>
          </a:ln>
        </p:spPr>
      </p:pic>
      <p:pic>
        <p:nvPicPr>
          <p:cNvPr id="17" name="Imagen 16">
            <a:extLst>
              <a:ext uri="{FF2B5EF4-FFF2-40B4-BE49-F238E27FC236}">
                <a16:creationId xmlns:a16="http://schemas.microsoft.com/office/drawing/2014/main" id="{60E1C99C-B676-4AE2-BAA2-1F33BA58B97E}"/>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909495" y="1414786"/>
            <a:ext cx="5475157" cy="4607042"/>
          </a:xfrm>
          <a:prstGeom prst="rect">
            <a:avLst/>
          </a:prstGeom>
          <a:noFill/>
          <a:ln>
            <a:noFill/>
          </a:ln>
        </p:spPr>
      </p:pic>
      <p:pic>
        <p:nvPicPr>
          <p:cNvPr id="18" name="Imagen 17">
            <a:extLst>
              <a:ext uri="{FF2B5EF4-FFF2-40B4-BE49-F238E27FC236}">
                <a16:creationId xmlns:a16="http://schemas.microsoft.com/office/drawing/2014/main" id="{2F8A8650-7023-47FC-AA4F-A3D28778EEE5}"/>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843980" y="1689975"/>
            <a:ext cx="5726160" cy="4158552"/>
          </a:xfrm>
          <a:prstGeom prst="rect">
            <a:avLst/>
          </a:prstGeom>
          <a:noFill/>
          <a:ln>
            <a:noFill/>
          </a:ln>
        </p:spPr>
      </p:pic>
      <p:pic>
        <p:nvPicPr>
          <p:cNvPr id="19" name="Imagen 18">
            <a:extLst>
              <a:ext uri="{FF2B5EF4-FFF2-40B4-BE49-F238E27FC236}">
                <a16:creationId xmlns:a16="http://schemas.microsoft.com/office/drawing/2014/main" id="{072B337B-5244-474B-BC69-393628EFCD11}"/>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2250708" y="870309"/>
            <a:ext cx="5475160" cy="5343109"/>
          </a:xfrm>
          <a:prstGeom prst="rect">
            <a:avLst/>
          </a:prstGeom>
          <a:noFill/>
          <a:ln>
            <a:noFill/>
          </a:ln>
        </p:spPr>
      </p:pic>
    </p:spTree>
    <p:extLst>
      <p:ext uri="{BB962C8B-B14F-4D97-AF65-F5344CB8AC3E}">
        <p14:creationId xmlns:p14="http://schemas.microsoft.com/office/powerpoint/2010/main" val="334375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nodeType="clickEffect">
                                  <p:stCondLst>
                                    <p:cond delay="0"/>
                                  </p:stCondLst>
                                  <p:childTnLst>
                                    <p:animEffect transition="out" filter="barn(inVertical)">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nodeType="clickEffect">
                                  <p:stCondLst>
                                    <p:cond delay="0"/>
                                  </p:stCondLst>
                                  <p:childTnLst>
                                    <p:animScale>
                                      <p:cBhvr>
                                        <p:cTn id="30" dur="2000" fill="hold"/>
                                        <p:tgtEl>
                                          <p:spTgt spid="16"/>
                                        </p:tgtEl>
                                      </p:cBhvr>
                                      <p:by x="150000" y="150000"/>
                                    </p:animScale>
                                  </p:childTnLst>
                                </p:cTn>
                              </p:par>
                            </p:childTnLst>
                          </p:cTn>
                        </p:par>
                      </p:childTnLst>
                    </p:cTn>
                  </p:par>
                  <p:par>
                    <p:cTn id="31" fill="hold">
                      <p:stCondLst>
                        <p:cond delay="indefinite"/>
                      </p:stCondLst>
                      <p:childTnLst>
                        <p:par>
                          <p:cTn id="32" fill="hold">
                            <p:stCondLst>
                              <p:cond delay="0"/>
                            </p:stCondLst>
                            <p:childTnLst>
                              <p:par>
                                <p:cTn id="33" presetID="14" presetClass="exit" presetSubtype="10" fill="hold" nodeType="clickEffect">
                                  <p:stCondLst>
                                    <p:cond delay="0"/>
                                  </p:stCondLst>
                                  <p:childTnLst>
                                    <p:animEffect transition="out" filter="randombar(horizontal)">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heel(1)">
                                      <p:cBhvr>
                                        <p:cTn id="51" dur="20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18"/>
                                        </p:tgtEl>
                                      </p:cBhvr>
                                    </p:animEffect>
                                    <p:set>
                                      <p:cBhvr>
                                        <p:cTn id="56" dur="1" fill="hold">
                                          <p:stCondLst>
                                            <p:cond delay="499"/>
                                          </p:stCondLst>
                                        </p:cTn>
                                        <p:tgtEl>
                                          <p:spTgt spid="1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 presetClass="exit" presetSubtype="4" fill="hold" nodeType="clickEffect">
                                  <p:stCondLst>
                                    <p:cond delay="0"/>
                                  </p:stCondLst>
                                  <p:childTnLst>
                                    <p:anim calcmode="lin" valueType="num">
                                      <p:cBhvr additive="base">
                                        <p:cTn id="64" dur="2000"/>
                                        <p:tgtEl>
                                          <p:spTgt spid="19"/>
                                        </p:tgtEl>
                                        <p:attrNameLst>
                                          <p:attrName>ppt_x</p:attrName>
                                        </p:attrNameLst>
                                      </p:cBhvr>
                                      <p:tavLst>
                                        <p:tav tm="0">
                                          <p:val>
                                            <p:strVal val="ppt_x"/>
                                          </p:val>
                                        </p:tav>
                                        <p:tav tm="100000">
                                          <p:val>
                                            <p:strVal val="ppt_x"/>
                                          </p:val>
                                        </p:tav>
                                      </p:tavLst>
                                    </p:anim>
                                    <p:anim calcmode="lin" valueType="num">
                                      <p:cBhvr additive="base">
                                        <p:cTn id="65" dur="2000"/>
                                        <p:tgtEl>
                                          <p:spTgt spid="19"/>
                                        </p:tgtEl>
                                        <p:attrNameLst>
                                          <p:attrName>ppt_y</p:attrName>
                                        </p:attrNameLst>
                                      </p:cBhvr>
                                      <p:tavLst>
                                        <p:tav tm="0">
                                          <p:val>
                                            <p:strVal val="ppt_y"/>
                                          </p:val>
                                        </p:tav>
                                        <p:tav tm="100000">
                                          <p:val>
                                            <p:strVal val="1+ppt_h/2"/>
                                          </p:val>
                                        </p:tav>
                                      </p:tavLst>
                                    </p:anim>
                                    <p:set>
                                      <p:cBhvr>
                                        <p:cTn id="66" dur="1" fill="hold">
                                          <p:stCondLst>
                                            <p:cond delay="1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990"/>
          <a:stretch/>
        </p:blipFill>
        <p:spPr bwMode="auto">
          <a:xfrm>
            <a:off x="0" y="172392"/>
            <a:ext cx="9144000" cy="736328"/>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CC157320-1BD4-47C4-AE69-053BE65B48B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032143" y="1828397"/>
            <a:ext cx="5079714" cy="3960440"/>
          </a:xfrm>
          <a:prstGeom prst="rect">
            <a:avLst/>
          </a:prstGeom>
          <a:noFill/>
          <a:ln>
            <a:noFill/>
          </a:ln>
        </p:spPr>
      </p:pic>
      <p:pic>
        <p:nvPicPr>
          <p:cNvPr id="11" name="Imagen 10">
            <a:extLst>
              <a:ext uri="{FF2B5EF4-FFF2-40B4-BE49-F238E27FC236}">
                <a16:creationId xmlns:a16="http://schemas.microsoft.com/office/drawing/2014/main" id="{D7C4DEBC-8339-4DF7-B649-87F70BCFA70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356301" y="1231693"/>
            <a:ext cx="5472609" cy="4680522"/>
          </a:xfrm>
          <a:prstGeom prst="rect">
            <a:avLst/>
          </a:prstGeom>
          <a:noFill/>
          <a:ln>
            <a:noFill/>
          </a:ln>
        </p:spPr>
      </p:pic>
      <p:pic>
        <p:nvPicPr>
          <p:cNvPr id="3" name="Imagen 2" descr="Interfaz de usuario gráfica, Aplicación, Tabla&#10;&#10;Descripción generada automáticamente">
            <a:extLst>
              <a:ext uri="{FF2B5EF4-FFF2-40B4-BE49-F238E27FC236}">
                <a16:creationId xmlns:a16="http://schemas.microsoft.com/office/drawing/2014/main" id="{76B83640-18D2-4947-96D7-048F9B4CD6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7744" y="1068763"/>
            <a:ext cx="3453780" cy="5276609"/>
          </a:xfrm>
          <a:prstGeom prst="rect">
            <a:avLst/>
          </a:prstGeom>
        </p:spPr>
      </p:pic>
      <p:pic>
        <p:nvPicPr>
          <p:cNvPr id="6" name="Imagen 5" descr="Interfaz de usuario gráfica, Texto, Aplicación, Correo electrónico&#10;&#10;Descripción generada automáticamente">
            <a:extLst>
              <a:ext uri="{FF2B5EF4-FFF2-40B4-BE49-F238E27FC236}">
                <a16:creationId xmlns:a16="http://schemas.microsoft.com/office/drawing/2014/main" id="{757A5769-7B39-4E58-B208-C4BB5CEC51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47551" y="1001265"/>
            <a:ext cx="3690111" cy="5303462"/>
          </a:xfrm>
          <a:prstGeom prst="rect">
            <a:avLst/>
          </a:prstGeom>
        </p:spPr>
      </p:pic>
      <p:pic>
        <p:nvPicPr>
          <p:cNvPr id="8" name="Imagen 7" descr="Interfaz de usuario gráfica, Aplicación&#10;&#10;Descripción generada automáticamente">
            <a:extLst>
              <a:ext uri="{FF2B5EF4-FFF2-40B4-BE49-F238E27FC236}">
                <a16:creationId xmlns:a16="http://schemas.microsoft.com/office/drawing/2014/main" id="{30D709E0-6D49-44FC-9699-27FF022788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71750" y="1001265"/>
            <a:ext cx="3547516" cy="5566222"/>
          </a:xfrm>
          <a:prstGeom prst="rect">
            <a:avLst/>
          </a:prstGeom>
        </p:spPr>
      </p:pic>
      <p:pic>
        <p:nvPicPr>
          <p:cNvPr id="12" name="Imagen 11" descr="Tabla&#10;&#10;Descripción generada automáticamente">
            <a:extLst>
              <a:ext uri="{FF2B5EF4-FFF2-40B4-BE49-F238E27FC236}">
                <a16:creationId xmlns:a16="http://schemas.microsoft.com/office/drawing/2014/main" id="{E12DB998-C3E2-45BB-B695-83D3491F0A9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7544" y="1176215"/>
            <a:ext cx="7893561" cy="4791479"/>
          </a:xfrm>
          <a:prstGeom prst="rect">
            <a:avLst/>
          </a:prstGeom>
        </p:spPr>
      </p:pic>
    </p:spTree>
    <p:extLst>
      <p:ext uri="{BB962C8B-B14F-4D97-AF65-F5344CB8AC3E}">
        <p14:creationId xmlns:p14="http://schemas.microsoft.com/office/powerpoint/2010/main" val="416722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xit" presetSubtype="32" fill="hold" nodeType="clickEffect">
                                  <p:stCondLst>
                                    <p:cond delay="0"/>
                                  </p:stCondLst>
                                  <p:childTnLst>
                                    <p:animEffect transition="out" filter="circle(out)">
                                      <p:cBhvr>
                                        <p:cTn id="12" dur="2000"/>
                                        <p:tgtEl>
                                          <p:spTgt spid="10"/>
                                        </p:tgtEl>
                                      </p:cBhvr>
                                    </p:animEffect>
                                    <p:set>
                                      <p:cBhvr>
                                        <p:cTn id="13" dur="1" fill="hold">
                                          <p:stCondLst>
                                            <p:cond delay="1999"/>
                                          </p:stCondLst>
                                        </p:cTn>
                                        <p:tgtEl>
                                          <p:spTgt spid="1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xit" presetSubtype="1" fill="hold" nodeType="clickEffect">
                                  <p:stCondLst>
                                    <p:cond delay="0"/>
                                  </p:stCondLst>
                                  <p:childTnLst>
                                    <p:animEffect transition="out" filter="wheel(1)">
                                      <p:cBhvr>
                                        <p:cTn id="40" dur="2000"/>
                                        <p:tgtEl>
                                          <p:spTgt spid="8"/>
                                        </p:tgtEl>
                                      </p:cBhvr>
                                    </p:animEffect>
                                    <p:set>
                                      <p:cBhvr>
                                        <p:cTn id="41" dur="1" fill="hold">
                                          <p:stCondLst>
                                            <p:cond delay="1999"/>
                                          </p:stCondLst>
                                        </p:cTn>
                                        <p:tgtEl>
                                          <p:spTgt spid="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xit" presetSubtype="32" fill="hold" nodeType="clickEffect">
                                  <p:stCondLst>
                                    <p:cond delay="0"/>
                                  </p:stCondLst>
                                  <p:childTnLst>
                                    <p:animEffect transition="out" filter="circle(out)">
                                      <p:cBhvr>
                                        <p:cTn id="50" dur="2000"/>
                                        <p:tgtEl>
                                          <p:spTgt spid="12"/>
                                        </p:tgtEl>
                                      </p:cBhvr>
                                    </p:animEffect>
                                    <p:set>
                                      <p:cBhvr>
                                        <p:cTn id="51" dur="1" fill="hold">
                                          <p:stCondLst>
                                            <p:cond delay="1999"/>
                                          </p:stCondLst>
                                        </p:cTn>
                                        <p:tgtEl>
                                          <p:spTgt spid="1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11"/>
                                        </p:tgtEl>
                                      </p:cBhvr>
                                    </p:animEffect>
                                    <p:set>
                                      <p:cBhvr>
                                        <p:cTn id="61"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8990"/>
          <a:stretch/>
        </p:blipFill>
        <p:spPr bwMode="auto">
          <a:xfrm>
            <a:off x="0" y="172392"/>
            <a:ext cx="9144000" cy="736328"/>
          </a:xfrm>
          <a:prstGeom prst="rect">
            <a:avLst/>
          </a:prstGeom>
          <a:noFill/>
          <a:extLst>
            <a:ext uri="{909E8E84-426E-40DD-AFC4-6F175D3DCCD1}">
              <a14:hiddenFill xmlns:a14="http://schemas.microsoft.com/office/drawing/2010/main">
                <a:solidFill>
                  <a:srgbClr val="FFFFFF"/>
                </a:solidFill>
              </a14:hiddenFill>
            </a:ext>
          </a:extLst>
        </p:spPr>
      </p:pic>
      <p:sp>
        <p:nvSpPr>
          <p:cNvPr id="8" name="6 CuadroTexto">
            <a:extLst>
              <a:ext uri="{FF2B5EF4-FFF2-40B4-BE49-F238E27FC236}">
                <a16:creationId xmlns:a16="http://schemas.microsoft.com/office/drawing/2014/main" id="{7DA35CCD-ADF2-48CB-B779-77348C2A50EA}"/>
              </a:ext>
            </a:extLst>
          </p:cNvPr>
          <p:cNvSpPr txBox="1"/>
          <p:nvPr/>
        </p:nvSpPr>
        <p:spPr>
          <a:xfrm>
            <a:off x="1547664" y="908720"/>
            <a:ext cx="6373113" cy="523220"/>
          </a:xfrm>
          <a:prstGeom prst="rect">
            <a:avLst/>
          </a:prstGeom>
          <a:noFill/>
        </p:spPr>
        <p:txBody>
          <a:bodyPr wrap="square" rtlCol="0">
            <a:spAutoFit/>
          </a:bodyPr>
          <a:lstStyle/>
          <a:p>
            <a:pPr algn="ctr"/>
            <a:r>
              <a:rPr lang="es-ES" sz="2800" dirty="0">
                <a:ln w="12700">
                  <a:solidFill>
                    <a:srgbClr val="1F497D">
                      <a:satMod val="155000"/>
                    </a:srgbClr>
                  </a:solidFill>
                  <a:prstDash val="solid"/>
                </a:ln>
                <a:solidFill>
                  <a:srgbClr val="1F497D"/>
                </a:solidFill>
              </a:rPr>
              <a:t>CONCLUSIONES</a:t>
            </a:r>
          </a:p>
        </p:txBody>
      </p:sp>
      <p:graphicFrame>
        <p:nvGraphicFramePr>
          <p:cNvPr id="2" name="Diagrama 1">
            <a:extLst>
              <a:ext uri="{FF2B5EF4-FFF2-40B4-BE49-F238E27FC236}">
                <a16:creationId xmlns:a16="http://schemas.microsoft.com/office/drawing/2014/main" id="{8A8C4902-6772-4A97-B3F9-6ABD4739D81A}"/>
              </a:ext>
            </a:extLst>
          </p:cNvPr>
          <p:cNvGraphicFramePr/>
          <p:nvPr>
            <p:extLst>
              <p:ext uri="{D42A27DB-BD31-4B8C-83A1-F6EECF244321}">
                <p14:modId xmlns:p14="http://schemas.microsoft.com/office/powerpoint/2010/main" val="2298861148"/>
              </p:ext>
            </p:extLst>
          </p:nvPr>
        </p:nvGraphicFramePr>
        <p:xfrm>
          <a:off x="1524000" y="2029296"/>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72795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990"/>
          <a:stretch/>
        </p:blipFill>
        <p:spPr bwMode="auto">
          <a:xfrm>
            <a:off x="0" y="172392"/>
            <a:ext cx="9144000" cy="73632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8A18A10A-6F9D-4928-93C0-759D0EFDBB40}"/>
              </a:ext>
            </a:extLst>
          </p:cNvPr>
          <p:cNvSpPr txBox="1"/>
          <p:nvPr/>
        </p:nvSpPr>
        <p:spPr>
          <a:xfrm>
            <a:off x="2195736" y="2924944"/>
            <a:ext cx="184731" cy="369332"/>
          </a:xfrm>
          <a:prstGeom prst="rect">
            <a:avLst/>
          </a:prstGeom>
          <a:noFill/>
        </p:spPr>
        <p:txBody>
          <a:bodyPr wrap="none" rtlCol="0">
            <a:spAutoFit/>
          </a:bodyPr>
          <a:lstStyle/>
          <a:p>
            <a:endParaRPr lang="es-EC" dirty="0"/>
          </a:p>
        </p:txBody>
      </p:sp>
      <p:sp>
        <p:nvSpPr>
          <p:cNvPr id="8" name="6 CuadroTexto">
            <a:extLst>
              <a:ext uri="{FF2B5EF4-FFF2-40B4-BE49-F238E27FC236}">
                <a16:creationId xmlns:a16="http://schemas.microsoft.com/office/drawing/2014/main" id="{7DA35CCD-ADF2-48CB-B779-77348C2A50EA}"/>
              </a:ext>
            </a:extLst>
          </p:cNvPr>
          <p:cNvSpPr txBox="1"/>
          <p:nvPr/>
        </p:nvSpPr>
        <p:spPr>
          <a:xfrm>
            <a:off x="1547664" y="908720"/>
            <a:ext cx="6373113" cy="523220"/>
          </a:xfrm>
          <a:prstGeom prst="rect">
            <a:avLst/>
          </a:prstGeom>
          <a:noFill/>
        </p:spPr>
        <p:txBody>
          <a:bodyPr wrap="square" rtlCol="0">
            <a:spAutoFit/>
          </a:bodyPr>
          <a:lstStyle/>
          <a:p>
            <a:pPr algn="ctr"/>
            <a:r>
              <a:rPr lang="es-ES" sz="2800" dirty="0">
                <a:ln w="12700">
                  <a:solidFill>
                    <a:srgbClr val="1F497D">
                      <a:satMod val="155000"/>
                    </a:srgbClr>
                  </a:solidFill>
                  <a:prstDash val="solid"/>
                </a:ln>
                <a:solidFill>
                  <a:srgbClr val="1F497D"/>
                </a:solidFill>
              </a:rPr>
              <a:t>OBJETIVO GENERAL</a:t>
            </a:r>
          </a:p>
        </p:txBody>
      </p:sp>
      <p:graphicFrame>
        <p:nvGraphicFramePr>
          <p:cNvPr id="7" name="Diagrama 6">
            <a:extLst>
              <a:ext uri="{FF2B5EF4-FFF2-40B4-BE49-F238E27FC236}">
                <a16:creationId xmlns:a16="http://schemas.microsoft.com/office/drawing/2014/main" id="{82023213-2EC8-4936-AFB4-191C670F5EF1}"/>
              </a:ext>
            </a:extLst>
          </p:cNvPr>
          <p:cNvGraphicFramePr/>
          <p:nvPr>
            <p:extLst>
              <p:ext uri="{D42A27DB-BD31-4B8C-83A1-F6EECF244321}">
                <p14:modId xmlns:p14="http://schemas.microsoft.com/office/powerpoint/2010/main" val="365431927"/>
              </p:ext>
            </p:extLst>
          </p:nvPr>
        </p:nvGraphicFramePr>
        <p:xfrm>
          <a:off x="1562480" y="231732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7308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8990"/>
          <a:stretch/>
        </p:blipFill>
        <p:spPr bwMode="auto">
          <a:xfrm>
            <a:off x="0" y="172392"/>
            <a:ext cx="9144000" cy="736328"/>
          </a:xfrm>
          <a:prstGeom prst="rect">
            <a:avLst/>
          </a:prstGeom>
          <a:noFill/>
          <a:extLst>
            <a:ext uri="{909E8E84-426E-40DD-AFC4-6F175D3DCCD1}">
              <a14:hiddenFill xmlns:a14="http://schemas.microsoft.com/office/drawing/2010/main">
                <a:solidFill>
                  <a:srgbClr val="FFFFFF"/>
                </a:solidFill>
              </a14:hiddenFill>
            </a:ext>
          </a:extLst>
        </p:spPr>
      </p:pic>
      <p:sp>
        <p:nvSpPr>
          <p:cNvPr id="8" name="6 CuadroTexto">
            <a:extLst>
              <a:ext uri="{FF2B5EF4-FFF2-40B4-BE49-F238E27FC236}">
                <a16:creationId xmlns:a16="http://schemas.microsoft.com/office/drawing/2014/main" id="{7DA35CCD-ADF2-48CB-B779-77348C2A50EA}"/>
              </a:ext>
            </a:extLst>
          </p:cNvPr>
          <p:cNvSpPr txBox="1"/>
          <p:nvPr/>
        </p:nvSpPr>
        <p:spPr>
          <a:xfrm>
            <a:off x="1547664" y="908720"/>
            <a:ext cx="6373113" cy="523220"/>
          </a:xfrm>
          <a:prstGeom prst="rect">
            <a:avLst/>
          </a:prstGeom>
          <a:noFill/>
        </p:spPr>
        <p:txBody>
          <a:bodyPr wrap="square" rtlCol="0">
            <a:spAutoFit/>
          </a:bodyPr>
          <a:lstStyle/>
          <a:p>
            <a:pPr algn="ctr"/>
            <a:r>
              <a:rPr lang="es-ES" sz="2800" dirty="0">
                <a:ln w="12700">
                  <a:solidFill>
                    <a:srgbClr val="1F497D">
                      <a:satMod val="155000"/>
                    </a:srgbClr>
                  </a:solidFill>
                  <a:prstDash val="solid"/>
                </a:ln>
                <a:solidFill>
                  <a:srgbClr val="1F497D"/>
                </a:solidFill>
              </a:rPr>
              <a:t>CONCLUSIONES</a:t>
            </a:r>
          </a:p>
        </p:txBody>
      </p:sp>
      <p:graphicFrame>
        <p:nvGraphicFramePr>
          <p:cNvPr id="2" name="Diagrama 1">
            <a:extLst>
              <a:ext uri="{FF2B5EF4-FFF2-40B4-BE49-F238E27FC236}">
                <a16:creationId xmlns:a16="http://schemas.microsoft.com/office/drawing/2014/main" id="{8A8C4902-6772-4A97-B3F9-6ABD4739D81A}"/>
              </a:ext>
            </a:extLst>
          </p:cNvPr>
          <p:cNvGraphicFramePr/>
          <p:nvPr>
            <p:extLst>
              <p:ext uri="{D42A27DB-BD31-4B8C-83A1-F6EECF244321}">
                <p14:modId xmlns:p14="http://schemas.microsoft.com/office/powerpoint/2010/main" val="187686917"/>
              </p:ext>
            </p:extLst>
          </p:nvPr>
        </p:nvGraphicFramePr>
        <p:xfrm>
          <a:off x="1524000" y="2101304"/>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565960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8990"/>
          <a:stretch/>
        </p:blipFill>
        <p:spPr bwMode="auto">
          <a:xfrm>
            <a:off x="0" y="172392"/>
            <a:ext cx="9144000" cy="736328"/>
          </a:xfrm>
          <a:prstGeom prst="rect">
            <a:avLst/>
          </a:prstGeom>
          <a:noFill/>
          <a:extLst>
            <a:ext uri="{909E8E84-426E-40DD-AFC4-6F175D3DCCD1}">
              <a14:hiddenFill xmlns:a14="http://schemas.microsoft.com/office/drawing/2010/main">
                <a:solidFill>
                  <a:srgbClr val="FFFFFF"/>
                </a:solidFill>
              </a14:hiddenFill>
            </a:ext>
          </a:extLst>
        </p:spPr>
      </p:pic>
      <p:sp>
        <p:nvSpPr>
          <p:cNvPr id="8" name="6 CuadroTexto">
            <a:extLst>
              <a:ext uri="{FF2B5EF4-FFF2-40B4-BE49-F238E27FC236}">
                <a16:creationId xmlns:a16="http://schemas.microsoft.com/office/drawing/2014/main" id="{7DA35CCD-ADF2-48CB-B779-77348C2A50EA}"/>
              </a:ext>
            </a:extLst>
          </p:cNvPr>
          <p:cNvSpPr txBox="1"/>
          <p:nvPr/>
        </p:nvSpPr>
        <p:spPr>
          <a:xfrm>
            <a:off x="1547664" y="908720"/>
            <a:ext cx="6373113" cy="523220"/>
          </a:xfrm>
          <a:prstGeom prst="rect">
            <a:avLst/>
          </a:prstGeom>
          <a:noFill/>
        </p:spPr>
        <p:txBody>
          <a:bodyPr wrap="square" rtlCol="0">
            <a:spAutoFit/>
          </a:bodyPr>
          <a:lstStyle/>
          <a:p>
            <a:pPr algn="ctr"/>
            <a:r>
              <a:rPr lang="es-ES" sz="2800" dirty="0">
                <a:ln w="12700">
                  <a:solidFill>
                    <a:srgbClr val="1F497D">
                      <a:satMod val="155000"/>
                    </a:srgbClr>
                  </a:solidFill>
                  <a:prstDash val="solid"/>
                </a:ln>
                <a:solidFill>
                  <a:srgbClr val="1F497D"/>
                </a:solidFill>
              </a:rPr>
              <a:t>RECOMENDACIONES</a:t>
            </a:r>
          </a:p>
        </p:txBody>
      </p:sp>
      <p:graphicFrame>
        <p:nvGraphicFramePr>
          <p:cNvPr id="2" name="Diagrama 1">
            <a:extLst>
              <a:ext uri="{FF2B5EF4-FFF2-40B4-BE49-F238E27FC236}">
                <a16:creationId xmlns:a16="http://schemas.microsoft.com/office/drawing/2014/main" id="{6518567D-E942-4F1B-ADE9-AFA6BB25BEB9}"/>
              </a:ext>
            </a:extLst>
          </p:cNvPr>
          <p:cNvGraphicFramePr/>
          <p:nvPr>
            <p:extLst>
              <p:ext uri="{D42A27DB-BD31-4B8C-83A1-F6EECF244321}">
                <p14:modId xmlns:p14="http://schemas.microsoft.com/office/powerpoint/2010/main" val="3658828685"/>
              </p:ext>
            </p:extLst>
          </p:nvPr>
        </p:nvGraphicFramePr>
        <p:xfrm>
          <a:off x="1547664" y="2029296"/>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622310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EN POWER POINT-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032" t="-1057" b="82218"/>
          <a:stretch/>
        </p:blipFill>
        <p:spPr bwMode="auto">
          <a:xfrm>
            <a:off x="107504" y="617676"/>
            <a:ext cx="9144000" cy="12241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SXCABR~1\AppData\Local\Temp\PLANTILLAS EN POWER POINT-1.png">
            <a:extLst>
              <a:ext uri="{FF2B5EF4-FFF2-40B4-BE49-F238E27FC236}">
                <a16:creationId xmlns:a16="http://schemas.microsoft.com/office/drawing/2014/main" id="{381D4C76-0BBC-4D53-8756-C547B19CFC8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032" t="66891" b="212"/>
          <a:stretch/>
        </p:blipFill>
        <p:spPr bwMode="auto">
          <a:xfrm>
            <a:off x="0" y="5013176"/>
            <a:ext cx="9144000" cy="1877928"/>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a:extLst>
              <a:ext uri="{FF2B5EF4-FFF2-40B4-BE49-F238E27FC236}">
                <a16:creationId xmlns:a16="http://schemas.microsoft.com/office/drawing/2014/main" id="{78B8C721-7BB3-4254-8F27-6BD54F55570C}"/>
              </a:ext>
            </a:extLst>
          </p:cNvPr>
          <p:cNvSpPr txBox="1"/>
          <p:nvPr/>
        </p:nvSpPr>
        <p:spPr>
          <a:xfrm>
            <a:off x="368661" y="3105834"/>
            <a:ext cx="8406679" cy="646331"/>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3600" b="1" i="1" dirty="0">
                <a:solidFill>
                  <a:prstClr val="black"/>
                </a:solidFill>
              </a:rPr>
              <a:t>GRACIAS POR SU ATENCIÓN</a:t>
            </a:r>
          </a:p>
        </p:txBody>
      </p:sp>
    </p:spTree>
    <p:extLst>
      <p:ext uri="{BB962C8B-B14F-4D97-AF65-F5344CB8AC3E}">
        <p14:creationId xmlns:p14="http://schemas.microsoft.com/office/powerpoint/2010/main" val="1124442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990"/>
          <a:stretch/>
        </p:blipFill>
        <p:spPr bwMode="auto">
          <a:xfrm>
            <a:off x="0" y="172392"/>
            <a:ext cx="9144000" cy="73632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8A18A10A-6F9D-4928-93C0-759D0EFDBB40}"/>
              </a:ext>
            </a:extLst>
          </p:cNvPr>
          <p:cNvSpPr txBox="1"/>
          <p:nvPr/>
        </p:nvSpPr>
        <p:spPr>
          <a:xfrm>
            <a:off x="2195736" y="2924944"/>
            <a:ext cx="184731" cy="369332"/>
          </a:xfrm>
          <a:prstGeom prst="rect">
            <a:avLst/>
          </a:prstGeom>
          <a:noFill/>
        </p:spPr>
        <p:txBody>
          <a:bodyPr wrap="none" rtlCol="0">
            <a:spAutoFit/>
          </a:bodyPr>
          <a:lstStyle/>
          <a:p>
            <a:endParaRPr lang="es-EC" dirty="0"/>
          </a:p>
        </p:txBody>
      </p:sp>
      <p:sp>
        <p:nvSpPr>
          <p:cNvPr id="8" name="6 CuadroTexto">
            <a:extLst>
              <a:ext uri="{FF2B5EF4-FFF2-40B4-BE49-F238E27FC236}">
                <a16:creationId xmlns:a16="http://schemas.microsoft.com/office/drawing/2014/main" id="{7DA35CCD-ADF2-48CB-B779-77348C2A50EA}"/>
              </a:ext>
            </a:extLst>
          </p:cNvPr>
          <p:cNvSpPr txBox="1"/>
          <p:nvPr/>
        </p:nvSpPr>
        <p:spPr>
          <a:xfrm>
            <a:off x="1547664" y="908720"/>
            <a:ext cx="6373113" cy="523220"/>
          </a:xfrm>
          <a:prstGeom prst="rect">
            <a:avLst/>
          </a:prstGeom>
          <a:noFill/>
        </p:spPr>
        <p:txBody>
          <a:bodyPr wrap="square" rtlCol="0">
            <a:spAutoFit/>
          </a:bodyPr>
          <a:lstStyle/>
          <a:p>
            <a:pPr algn="ctr"/>
            <a:r>
              <a:rPr lang="es-ES" sz="2800" dirty="0">
                <a:ln w="12700">
                  <a:solidFill>
                    <a:srgbClr val="1F497D">
                      <a:satMod val="155000"/>
                    </a:srgbClr>
                  </a:solidFill>
                  <a:prstDash val="solid"/>
                </a:ln>
                <a:solidFill>
                  <a:srgbClr val="1F497D"/>
                </a:solidFill>
              </a:rPr>
              <a:t>OBJETIVO ESPECÍFICOS</a:t>
            </a:r>
          </a:p>
        </p:txBody>
      </p:sp>
      <p:graphicFrame>
        <p:nvGraphicFramePr>
          <p:cNvPr id="3" name="Diagrama 2">
            <a:extLst>
              <a:ext uri="{FF2B5EF4-FFF2-40B4-BE49-F238E27FC236}">
                <a16:creationId xmlns:a16="http://schemas.microsoft.com/office/drawing/2014/main" id="{4991CD67-519C-4CEF-8F9F-5B68BCBE6800}"/>
              </a:ext>
            </a:extLst>
          </p:cNvPr>
          <p:cNvGraphicFramePr/>
          <p:nvPr>
            <p:extLst>
              <p:ext uri="{D42A27DB-BD31-4B8C-83A1-F6EECF244321}">
                <p14:modId xmlns:p14="http://schemas.microsoft.com/office/powerpoint/2010/main" val="43667031"/>
              </p:ext>
            </p:extLst>
          </p:nvPr>
        </p:nvGraphicFramePr>
        <p:xfrm>
          <a:off x="1115616" y="1700808"/>
          <a:ext cx="7224465" cy="4424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upo 8">
            <a:extLst>
              <a:ext uri="{FF2B5EF4-FFF2-40B4-BE49-F238E27FC236}">
                <a16:creationId xmlns:a16="http://schemas.microsoft.com/office/drawing/2014/main" id="{4063CAA2-4044-44BF-ACA2-3D8CA41E5EB7}"/>
              </a:ext>
            </a:extLst>
          </p:cNvPr>
          <p:cNvGrpSpPr/>
          <p:nvPr/>
        </p:nvGrpSpPr>
        <p:grpSpPr>
          <a:xfrm>
            <a:off x="1115616" y="2452010"/>
            <a:ext cx="1435428" cy="530707"/>
            <a:chOff x="0" y="2052"/>
            <a:chExt cx="1435428" cy="530707"/>
          </a:xfrm>
        </p:grpSpPr>
        <p:sp>
          <p:nvSpPr>
            <p:cNvPr id="10" name="Rectángulo 9">
              <a:extLst>
                <a:ext uri="{FF2B5EF4-FFF2-40B4-BE49-F238E27FC236}">
                  <a16:creationId xmlns:a16="http://schemas.microsoft.com/office/drawing/2014/main" id="{907FD46F-9FAD-40EA-9904-2009AB2DD2D4}"/>
                </a:ext>
              </a:extLst>
            </p:cNvPr>
            <p:cNvSpPr/>
            <p:nvPr/>
          </p:nvSpPr>
          <p:spPr>
            <a:xfrm>
              <a:off x="0" y="2052"/>
              <a:ext cx="1435428" cy="5307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CuadroTexto 10">
              <a:extLst>
                <a:ext uri="{FF2B5EF4-FFF2-40B4-BE49-F238E27FC236}">
                  <a16:creationId xmlns:a16="http://schemas.microsoft.com/office/drawing/2014/main" id="{56C979AF-32E0-45C5-BD16-E1BEA981BFA2}"/>
                </a:ext>
              </a:extLst>
            </p:cNvPr>
            <p:cNvSpPr txBox="1"/>
            <p:nvPr/>
          </p:nvSpPr>
          <p:spPr>
            <a:xfrm>
              <a:off x="0" y="2052"/>
              <a:ext cx="1435428" cy="5307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EC" sz="15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Investigar</a:t>
              </a:r>
              <a:r>
                <a:rPr lang="es-EC" sz="1500" b="1"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500" b="1" kern="1200" dirty="0">
                <a:solidFill>
                  <a:srgbClr val="C00000"/>
                </a:solidFill>
              </a:endParaRPr>
            </a:p>
          </p:txBody>
        </p:sp>
      </p:grpSp>
      <p:grpSp>
        <p:nvGrpSpPr>
          <p:cNvPr id="15" name="Grupo 14">
            <a:extLst>
              <a:ext uri="{FF2B5EF4-FFF2-40B4-BE49-F238E27FC236}">
                <a16:creationId xmlns:a16="http://schemas.microsoft.com/office/drawing/2014/main" id="{9C217FC0-2679-4397-A9E7-D8E323732AFD}"/>
              </a:ext>
            </a:extLst>
          </p:cNvPr>
          <p:cNvGrpSpPr/>
          <p:nvPr/>
        </p:nvGrpSpPr>
        <p:grpSpPr>
          <a:xfrm>
            <a:off x="1115616" y="3028922"/>
            <a:ext cx="1435428" cy="530707"/>
            <a:chOff x="0" y="2052"/>
            <a:chExt cx="1435428" cy="530707"/>
          </a:xfrm>
        </p:grpSpPr>
        <p:sp>
          <p:nvSpPr>
            <p:cNvPr id="16" name="Rectángulo 15">
              <a:extLst>
                <a:ext uri="{FF2B5EF4-FFF2-40B4-BE49-F238E27FC236}">
                  <a16:creationId xmlns:a16="http://schemas.microsoft.com/office/drawing/2014/main" id="{917F7BAB-EBFA-4E19-8396-8ED1E8A149C6}"/>
                </a:ext>
              </a:extLst>
            </p:cNvPr>
            <p:cNvSpPr/>
            <p:nvPr/>
          </p:nvSpPr>
          <p:spPr>
            <a:xfrm>
              <a:off x="0" y="2052"/>
              <a:ext cx="1435428" cy="5307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CuadroTexto 16">
              <a:extLst>
                <a:ext uri="{FF2B5EF4-FFF2-40B4-BE49-F238E27FC236}">
                  <a16:creationId xmlns:a16="http://schemas.microsoft.com/office/drawing/2014/main" id="{05FD9837-D967-4B1C-B0CC-C6EF6AA4C545}"/>
                </a:ext>
              </a:extLst>
            </p:cNvPr>
            <p:cNvSpPr txBox="1"/>
            <p:nvPr/>
          </p:nvSpPr>
          <p:spPr>
            <a:xfrm>
              <a:off x="0" y="2052"/>
              <a:ext cx="1435428" cy="5307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EC" sz="15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Cumplir</a:t>
              </a:r>
              <a:r>
                <a:rPr lang="es-EC" sz="1500" b="1"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500" b="1" kern="1200" dirty="0">
                <a:solidFill>
                  <a:srgbClr val="C00000"/>
                </a:solidFill>
              </a:endParaRPr>
            </a:p>
          </p:txBody>
        </p:sp>
      </p:grpSp>
      <p:grpSp>
        <p:nvGrpSpPr>
          <p:cNvPr id="18" name="Grupo 17">
            <a:extLst>
              <a:ext uri="{FF2B5EF4-FFF2-40B4-BE49-F238E27FC236}">
                <a16:creationId xmlns:a16="http://schemas.microsoft.com/office/drawing/2014/main" id="{BAA89555-C51D-4E83-BF82-FBAECEE7D97C}"/>
              </a:ext>
            </a:extLst>
          </p:cNvPr>
          <p:cNvGrpSpPr/>
          <p:nvPr/>
        </p:nvGrpSpPr>
        <p:grpSpPr>
          <a:xfrm>
            <a:off x="1115616" y="3703975"/>
            <a:ext cx="1435428" cy="530707"/>
            <a:chOff x="0" y="2052"/>
            <a:chExt cx="1435428" cy="530707"/>
          </a:xfrm>
        </p:grpSpPr>
        <p:sp>
          <p:nvSpPr>
            <p:cNvPr id="19" name="Rectángulo 18">
              <a:extLst>
                <a:ext uri="{FF2B5EF4-FFF2-40B4-BE49-F238E27FC236}">
                  <a16:creationId xmlns:a16="http://schemas.microsoft.com/office/drawing/2014/main" id="{CBF0FE3D-5FC6-41C3-839D-1E87704CAD49}"/>
                </a:ext>
              </a:extLst>
            </p:cNvPr>
            <p:cNvSpPr/>
            <p:nvPr/>
          </p:nvSpPr>
          <p:spPr>
            <a:xfrm>
              <a:off x="0" y="2052"/>
              <a:ext cx="1435428" cy="5307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CuadroTexto 19">
              <a:extLst>
                <a:ext uri="{FF2B5EF4-FFF2-40B4-BE49-F238E27FC236}">
                  <a16:creationId xmlns:a16="http://schemas.microsoft.com/office/drawing/2014/main" id="{23CDFF81-CDA3-446B-9751-B41365E1FEC1}"/>
                </a:ext>
              </a:extLst>
            </p:cNvPr>
            <p:cNvSpPr txBox="1"/>
            <p:nvPr/>
          </p:nvSpPr>
          <p:spPr>
            <a:xfrm>
              <a:off x="0" y="2052"/>
              <a:ext cx="1435428" cy="5307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EC" sz="1500" b="1"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Realizar </a:t>
              </a:r>
              <a:endParaRPr lang="es-EC" sz="1500" b="1" kern="1200" dirty="0">
                <a:solidFill>
                  <a:srgbClr val="C00000"/>
                </a:solidFill>
              </a:endParaRPr>
            </a:p>
          </p:txBody>
        </p:sp>
      </p:grpSp>
      <p:grpSp>
        <p:nvGrpSpPr>
          <p:cNvPr id="24" name="Grupo 23">
            <a:extLst>
              <a:ext uri="{FF2B5EF4-FFF2-40B4-BE49-F238E27FC236}">
                <a16:creationId xmlns:a16="http://schemas.microsoft.com/office/drawing/2014/main" id="{B0794B30-1548-40F5-B454-7D64EB986E2F}"/>
              </a:ext>
            </a:extLst>
          </p:cNvPr>
          <p:cNvGrpSpPr/>
          <p:nvPr/>
        </p:nvGrpSpPr>
        <p:grpSpPr>
          <a:xfrm>
            <a:off x="1115616" y="4290429"/>
            <a:ext cx="1435428" cy="530707"/>
            <a:chOff x="0" y="2052"/>
            <a:chExt cx="1435428" cy="530707"/>
          </a:xfrm>
        </p:grpSpPr>
        <p:sp>
          <p:nvSpPr>
            <p:cNvPr id="25" name="Rectángulo 24">
              <a:extLst>
                <a:ext uri="{FF2B5EF4-FFF2-40B4-BE49-F238E27FC236}">
                  <a16:creationId xmlns:a16="http://schemas.microsoft.com/office/drawing/2014/main" id="{5B4FCE25-5C58-4BDD-A843-987360A6D758}"/>
                </a:ext>
              </a:extLst>
            </p:cNvPr>
            <p:cNvSpPr/>
            <p:nvPr/>
          </p:nvSpPr>
          <p:spPr>
            <a:xfrm>
              <a:off x="0" y="2052"/>
              <a:ext cx="1435428" cy="5307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CuadroTexto 25">
              <a:extLst>
                <a:ext uri="{FF2B5EF4-FFF2-40B4-BE49-F238E27FC236}">
                  <a16:creationId xmlns:a16="http://schemas.microsoft.com/office/drawing/2014/main" id="{3B4B1CE2-AD78-41E8-A1AA-D166220EA215}"/>
                </a:ext>
              </a:extLst>
            </p:cNvPr>
            <p:cNvSpPr txBox="1"/>
            <p:nvPr/>
          </p:nvSpPr>
          <p:spPr>
            <a:xfrm>
              <a:off x="0" y="2052"/>
              <a:ext cx="1435428" cy="5307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EC" sz="15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Utilizar</a:t>
              </a:r>
              <a:r>
                <a:rPr lang="es-EC" sz="1500" b="1"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500" b="1" kern="1200" dirty="0">
                <a:solidFill>
                  <a:srgbClr val="C00000"/>
                </a:solidFill>
              </a:endParaRPr>
            </a:p>
          </p:txBody>
        </p:sp>
      </p:grpSp>
      <p:grpSp>
        <p:nvGrpSpPr>
          <p:cNvPr id="27" name="Grupo 26">
            <a:extLst>
              <a:ext uri="{FF2B5EF4-FFF2-40B4-BE49-F238E27FC236}">
                <a16:creationId xmlns:a16="http://schemas.microsoft.com/office/drawing/2014/main" id="{6C5D9EBE-710E-4C93-99D3-6EE72F7A60CA}"/>
              </a:ext>
            </a:extLst>
          </p:cNvPr>
          <p:cNvGrpSpPr/>
          <p:nvPr/>
        </p:nvGrpSpPr>
        <p:grpSpPr>
          <a:xfrm>
            <a:off x="1109277" y="4876883"/>
            <a:ext cx="1435428" cy="568341"/>
            <a:chOff x="0" y="2052"/>
            <a:chExt cx="1435428" cy="568341"/>
          </a:xfrm>
        </p:grpSpPr>
        <p:sp>
          <p:nvSpPr>
            <p:cNvPr id="28" name="Rectángulo 27">
              <a:extLst>
                <a:ext uri="{FF2B5EF4-FFF2-40B4-BE49-F238E27FC236}">
                  <a16:creationId xmlns:a16="http://schemas.microsoft.com/office/drawing/2014/main" id="{D14D010A-CB91-4C50-A367-8E382DDD93CC}"/>
                </a:ext>
              </a:extLst>
            </p:cNvPr>
            <p:cNvSpPr/>
            <p:nvPr/>
          </p:nvSpPr>
          <p:spPr>
            <a:xfrm>
              <a:off x="0" y="2052"/>
              <a:ext cx="1435428" cy="5307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CuadroTexto 28">
              <a:extLst>
                <a:ext uri="{FF2B5EF4-FFF2-40B4-BE49-F238E27FC236}">
                  <a16:creationId xmlns:a16="http://schemas.microsoft.com/office/drawing/2014/main" id="{FDBF2A1C-1CFE-44C5-9283-EC106B1877D8}"/>
                </a:ext>
              </a:extLst>
            </p:cNvPr>
            <p:cNvSpPr txBox="1"/>
            <p:nvPr/>
          </p:nvSpPr>
          <p:spPr>
            <a:xfrm>
              <a:off x="0" y="39686"/>
              <a:ext cx="1435428" cy="5307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EC" sz="1500" b="1"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Integrar </a:t>
              </a:r>
              <a:endParaRPr lang="es-EC" sz="1500" b="1" kern="1200" dirty="0">
                <a:solidFill>
                  <a:srgbClr val="C00000"/>
                </a:solidFill>
              </a:endParaRPr>
            </a:p>
          </p:txBody>
        </p:sp>
      </p:grpSp>
      <p:grpSp>
        <p:nvGrpSpPr>
          <p:cNvPr id="30" name="Grupo 29">
            <a:extLst>
              <a:ext uri="{FF2B5EF4-FFF2-40B4-BE49-F238E27FC236}">
                <a16:creationId xmlns:a16="http://schemas.microsoft.com/office/drawing/2014/main" id="{7648DDE5-83A6-4820-B891-F3A8EBC300C7}"/>
              </a:ext>
            </a:extLst>
          </p:cNvPr>
          <p:cNvGrpSpPr/>
          <p:nvPr/>
        </p:nvGrpSpPr>
        <p:grpSpPr>
          <a:xfrm>
            <a:off x="1109277" y="5479276"/>
            <a:ext cx="1435428" cy="614020"/>
            <a:chOff x="0" y="2052"/>
            <a:chExt cx="1435428" cy="614020"/>
          </a:xfrm>
        </p:grpSpPr>
        <p:sp>
          <p:nvSpPr>
            <p:cNvPr id="31" name="Rectángulo 30">
              <a:extLst>
                <a:ext uri="{FF2B5EF4-FFF2-40B4-BE49-F238E27FC236}">
                  <a16:creationId xmlns:a16="http://schemas.microsoft.com/office/drawing/2014/main" id="{1A0E5172-910A-4059-A98D-FB0F92925CC6}"/>
                </a:ext>
              </a:extLst>
            </p:cNvPr>
            <p:cNvSpPr/>
            <p:nvPr/>
          </p:nvSpPr>
          <p:spPr>
            <a:xfrm>
              <a:off x="0" y="2052"/>
              <a:ext cx="1435428" cy="5307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2" name="CuadroTexto 31">
              <a:extLst>
                <a:ext uri="{FF2B5EF4-FFF2-40B4-BE49-F238E27FC236}">
                  <a16:creationId xmlns:a16="http://schemas.microsoft.com/office/drawing/2014/main" id="{887FDA57-0DE9-4F4A-B0C1-809EF4F67A02}"/>
                </a:ext>
              </a:extLst>
            </p:cNvPr>
            <p:cNvSpPr txBox="1"/>
            <p:nvPr/>
          </p:nvSpPr>
          <p:spPr>
            <a:xfrm>
              <a:off x="0" y="85365"/>
              <a:ext cx="1435428" cy="5307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EC" sz="1500" b="1"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Realizar </a:t>
              </a:r>
              <a:endParaRPr lang="es-EC" sz="1500" b="1" kern="1200" dirty="0">
                <a:solidFill>
                  <a:srgbClr val="C00000"/>
                </a:solidFill>
              </a:endParaRPr>
            </a:p>
          </p:txBody>
        </p:sp>
      </p:grpSp>
    </p:spTree>
    <p:extLst>
      <p:ext uri="{BB962C8B-B14F-4D97-AF65-F5344CB8AC3E}">
        <p14:creationId xmlns:p14="http://schemas.microsoft.com/office/powerpoint/2010/main" val="218054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990"/>
          <a:stretch/>
        </p:blipFill>
        <p:spPr bwMode="auto">
          <a:xfrm>
            <a:off x="0" y="172392"/>
            <a:ext cx="9144000" cy="736328"/>
          </a:xfrm>
          <a:prstGeom prst="rect">
            <a:avLst/>
          </a:prstGeom>
          <a:noFill/>
          <a:extLst>
            <a:ext uri="{909E8E84-426E-40DD-AFC4-6F175D3DCCD1}">
              <a14:hiddenFill xmlns:a14="http://schemas.microsoft.com/office/drawing/2010/main">
                <a:solidFill>
                  <a:srgbClr val="FFFFFF"/>
                </a:solidFill>
              </a14:hiddenFill>
            </a:ext>
          </a:extLst>
        </p:spPr>
      </p:pic>
      <p:sp>
        <p:nvSpPr>
          <p:cNvPr id="8" name="6 CuadroTexto">
            <a:extLst>
              <a:ext uri="{FF2B5EF4-FFF2-40B4-BE49-F238E27FC236}">
                <a16:creationId xmlns:a16="http://schemas.microsoft.com/office/drawing/2014/main" id="{7DA35CCD-ADF2-48CB-B779-77348C2A50EA}"/>
              </a:ext>
            </a:extLst>
          </p:cNvPr>
          <p:cNvSpPr txBox="1"/>
          <p:nvPr/>
        </p:nvSpPr>
        <p:spPr>
          <a:xfrm>
            <a:off x="1547664" y="908720"/>
            <a:ext cx="6373113" cy="523220"/>
          </a:xfrm>
          <a:prstGeom prst="rect">
            <a:avLst/>
          </a:prstGeom>
          <a:noFill/>
        </p:spPr>
        <p:txBody>
          <a:bodyPr wrap="square" rtlCol="0">
            <a:spAutoFit/>
          </a:bodyPr>
          <a:lstStyle/>
          <a:p>
            <a:pPr algn="ctr"/>
            <a:r>
              <a:rPr lang="es-ES" sz="2800" dirty="0">
                <a:ln w="12700">
                  <a:solidFill>
                    <a:srgbClr val="1F497D">
                      <a:satMod val="155000"/>
                    </a:srgbClr>
                  </a:solidFill>
                  <a:prstDash val="solid"/>
                </a:ln>
                <a:solidFill>
                  <a:srgbClr val="1F497D"/>
                </a:solidFill>
              </a:rPr>
              <a:t>JUSTIFICACIÓN</a:t>
            </a:r>
          </a:p>
        </p:txBody>
      </p:sp>
      <p:sp>
        <p:nvSpPr>
          <p:cNvPr id="6" name="Rectángulo: esquinas redondeadas 5">
            <a:extLst>
              <a:ext uri="{FF2B5EF4-FFF2-40B4-BE49-F238E27FC236}">
                <a16:creationId xmlns:a16="http://schemas.microsoft.com/office/drawing/2014/main" id="{4F9FAB68-6351-48EC-9357-AA117AF71AD3}"/>
              </a:ext>
            </a:extLst>
          </p:cNvPr>
          <p:cNvSpPr/>
          <p:nvPr/>
        </p:nvSpPr>
        <p:spPr>
          <a:xfrm>
            <a:off x="1675519" y="2060848"/>
            <a:ext cx="2458826" cy="1152128"/>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s-MX" sz="2000" dirty="0"/>
              <a:t>Contraloría General del Estado</a:t>
            </a:r>
          </a:p>
          <a:p>
            <a:pPr lvl="0" algn="ctr"/>
            <a:r>
              <a:rPr lang="es-MX" sz="2000" dirty="0"/>
              <a:t>Acuerdo N67</a:t>
            </a:r>
          </a:p>
          <a:p>
            <a:pPr lvl="0" algn="ctr"/>
            <a:r>
              <a:rPr lang="es-MX" sz="2000" dirty="0"/>
              <a:t>Artículo 54</a:t>
            </a:r>
            <a:endParaRPr lang="es-EC" sz="2000" dirty="0"/>
          </a:p>
        </p:txBody>
      </p:sp>
      <p:sp>
        <p:nvSpPr>
          <p:cNvPr id="35" name="Rectángulo: esquinas redondeadas 34">
            <a:extLst>
              <a:ext uri="{FF2B5EF4-FFF2-40B4-BE49-F238E27FC236}">
                <a16:creationId xmlns:a16="http://schemas.microsoft.com/office/drawing/2014/main" id="{D4DE8105-E908-48F6-8E3C-174CBCFA841E}"/>
              </a:ext>
            </a:extLst>
          </p:cNvPr>
          <p:cNvSpPr/>
          <p:nvPr/>
        </p:nvSpPr>
        <p:spPr>
          <a:xfrm>
            <a:off x="5236233" y="4293096"/>
            <a:ext cx="2232248" cy="864096"/>
          </a:xfrm>
          <a:prstGeom prst="round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lvl="0" algn="ctr"/>
            <a:r>
              <a:rPr lang="es-MX" sz="2400" dirty="0"/>
              <a:t>Proceso de toma física </a:t>
            </a:r>
            <a:endParaRPr lang="es-EC" sz="2400" dirty="0"/>
          </a:p>
        </p:txBody>
      </p:sp>
      <p:sp>
        <p:nvSpPr>
          <p:cNvPr id="36" name="Rectángulo: esquinas redondeadas 35">
            <a:extLst>
              <a:ext uri="{FF2B5EF4-FFF2-40B4-BE49-F238E27FC236}">
                <a16:creationId xmlns:a16="http://schemas.microsoft.com/office/drawing/2014/main" id="{CE32D500-B05F-4126-B743-EB170D3148CA}"/>
              </a:ext>
            </a:extLst>
          </p:cNvPr>
          <p:cNvSpPr/>
          <p:nvPr/>
        </p:nvSpPr>
        <p:spPr>
          <a:xfrm>
            <a:off x="5236233" y="2223628"/>
            <a:ext cx="2232248" cy="864096"/>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lvl="0" algn="ctr"/>
            <a:r>
              <a:rPr lang="es-MX" sz="2400" dirty="0"/>
              <a:t>93.298 Bienes</a:t>
            </a:r>
            <a:endParaRPr lang="es-EC" sz="2400" dirty="0"/>
          </a:p>
        </p:txBody>
      </p:sp>
      <p:sp>
        <p:nvSpPr>
          <p:cNvPr id="37" name="Rectángulo: esquinas redondeadas 36">
            <a:extLst>
              <a:ext uri="{FF2B5EF4-FFF2-40B4-BE49-F238E27FC236}">
                <a16:creationId xmlns:a16="http://schemas.microsoft.com/office/drawing/2014/main" id="{75E62496-99BD-4CA6-9A68-2875A62A2A84}"/>
              </a:ext>
            </a:extLst>
          </p:cNvPr>
          <p:cNvSpPr/>
          <p:nvPr/>
        </p:nvSpPr>
        <p:spPr>
          <a:xfrm>
            <a:off x="1788808" y="4293096"/>
            <a:ext cx="2232248" cy="864096"/>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lvl="0" algn="ctr"/>
            <a:r>
              <a:rPr lang="es-MX" sz="2400" dirty="0"/>
              <a:t>Tecnología RFID</a:t>
            </a:r>
            <a:endParaRPr lang="es-EC" sz="2400" dirty="0"/>
          </a:p>
        </p:txBody>
      </p:sp>
      <p:sp>
        <p:nvSpPr>
          <p:cNvPr id="7" name="Flecha: a la derecha 6">
            <a:extLst>
              <a:ext uri="{FF2B5EF4-FFF2-40B4-BE49-F238E27FC236}">
                <a16:creationId xmlns:a16="http://schemas.microsoft.com/office/drawing/2014/main" id="{8CF46641-F715-4281-92B5-862502B9C27C}"/>
              </a:ext>
            </a:extLst>
          </p:cNvPr>
          <p:cNvSpPr/>
          <p:nvPr/>
        </p:nvSpPr>
        <p:spPr>
          <a:xfrm>
            <a:off x="4469265" y="2511660"/>
            <a:ext cx="432048"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38" name="Flecha: a la derecha 37">
            <a:extLst>
              <a:ext uri="{FF2B5EF4-FFF2-40B4-BE49-F238E27FC236}">
                <a16:creationId xmlns:a16="http://schemas.microsoft.com/office/drawing/2014/main" id="{483A7A46-8493-42E3-94D0-62BC3C828C5F}"/>
              </a:ext>
            </a:extLst>
          </p:cNvPr>
          <p:cNvSpPr/>
          <p:nvPr/>
        </p:nvSpPr>
        <p:spPr>
          <a:xfrm>
            <a:off x="4469265" y="4581128"/>
            <a:ext cx="432048"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39" name="Flecha: a la derecha 38">
            <a:extLst>
              <a:ext uri="{FF2B5EF4-FFF2-40B4-BE49-F238E27FC236}">
                <a16:creationId xmlns:a16="http://schemas.microsoft.com/office/drawing/2014/main" id="{DC03CFB0-AF38-4B34-AA1A-1263762561F7}"/>
              </a:ext>
            </a:extLst>
          </p:cNvPr>
          <p:cNvSpPr/>
          <p:nvPr/>
        </p:nvSpPr>
        <p:spPr>
          <a:xfrm rot="5400000">
            <a:off x="6136333" y="3447764"/>
            <a:ext cx="432048"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41" name="Flecha: a la derecha 40">
            <a:extLst>
              <a:ext uri="{FF2B5EF4-FFF2-40B4-BE49-F238E27FC236}">
                <a16:creationId xmlns:a16="http://schemas.microsoft.com/office/drawing/2014/main" id="{41875C87-3221-46D7-B45A-2AF04588E0E9}"/>
              </a:ext>
            </a:extLst>
          </p:cNvPr>
          <p:cNvSpPr/>
          <p:nvPr/>
        </p:nvSpPr>
        <p:spPr>
          <a:xfrm rot="5400000">
            <a:off x="2688908" y="3447764"/>
            <a:ext cx="432048"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270836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990"/>
          <a:stretch/>
        </p:blipFill>
        <p:spPr bwMode="auto">
          <a:xfrm>
            <a:off x="0" y="172392"/>
            <a:ext cx="9144000" cy="736328"/>
          </a:xfrm>
          <a:prstGeom prst="rect">
            <a:avLst/>
          </a:prstGeom>
          <a:noFill/>
          <a:extLst>
            <a:ext uri="{909E8E84-426E-40DD-AFC4-6F175D3DCCD1}">
              <a14:hiddenFill xmlns:a14="http://schemas.microsoft.com/office/drawing/2010/main">
                <a:solidFill>
                  <a:srgbClr val="FFFFFF"/>
                </a:solidFill>
              </a14:hiddenFill>
            </a:ext>
          </a:extLst>
        </p:spPr>
      </p:pic>
      <p:sp>
        <p:nvSpPr>
          <p:cNvPr id="8" name="6 CuadroTexto">
            <a:extLst>
              <a:ext uri="{FF2B5EF4-FFF2-40B4-BE49-F238E27FC236}">
                <a16:creationId xmlns:a16="http://schemas.microsoft.com/office/drawing/2014/main" id="{7DA35CCD-ADF2-48CB-B779-77348C2A50EA}"/>
              </a:ext>
            </a:extLst>
          </p:cNvPr>
          <p:cNvSpPr txBox="1"/>
          <p:nvPr/>
        </p:nvSpPr>
        <p:spPr>
          <a:xfrm>
            <a:off x="1547664" y="908720"/>
            <a:ext cx="6373113" cy="523220"/>
          </a:xfrm>
          <a:prstGeom prst="rect">
            <a:avLst/>
          </a:prstGeom>
          <a:noFill/>
        </p:spPr>
        <p:txBody>
          <a:bodyPr wrap="square" rtlCol="0">
            <a:spAutoFit/>
          </a:bodyPr>
          <a:lstStyle/>
          <a:p>
            <a:pPr algn="ctr"/>
            <a:r>
              <a:rPr lang="es-ES" sz="2800" dirty="0">
                <a:ln w="12700">
                  <a:solidFill>
                    <a:srgbClr val="1F497D">
                      <a:satMod val="155000"/>
                    </a:srgbClr>
                  </a:solidFill>
                  <a:prstDash val="solid"/>
                </a:ln>
                <a:solidFill>
                  <a:srgbClr val="1F497D"/>
                </a:solidFill>
              </a:rPr>
              <a:t>ALCANCE</a:t>
            </a:r>
          </a:p>
        </p:txBody>
      </p:sp>
      <p:graphicFrame>
        <p:nvGraphicFramePr>
          <p:cNvPr id="3" name="Diagrama 2">
            <a:extLst>
              <a:ext uri="{FF2B5EF4-FFF2-40B4-BE49-F238E27FC236}">
                <a16:creationId xmlns:a16="http://schemas.microsoft.com/office/drawing/2014/main" id="{799DE31E-1B52-40EB-8EC6-92863E859530}"/>
              </a:ext>
            </a:extLst>
          </p:cNvPr>
          <p:cNvGraphicFramePr/>
          <p:nvPr>
            <p:extLst>
              <p:ext uri="{D42A27DB-BD31-4B8C-83A1-F6EECF244321}">
                <p14:modId xmlns:p14="http://schemas.microsoft.com/office/powerpoint/2010/main" val="969185738"/>
              </p:ext>
            </p:extLst>
          </p:nvPr>
        </p:nvGraphicFramePr>
        <p:xfrm>
          <a:off x="924220" y="1813272"/>
          <a:ext cx="7620000" cy="3703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4285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990"/>
          <a:stretch/>
        </p:blipFill>
        <p:spPr bwMode="auto">
          <a:xfrm>
            <a:off x="0" y="172392"/>
            <a:ext cx="9144000" cy="736328"/>
          </a:xfrm>
          <a:prstGeom prst="rect">
            <a:avLst/>
          </a:prstGeom>
          <a:noFill/>
          <a:extLst>
            <a:ext uri="{909E8E84-426E-40DD-AFC4-6F175D3DCCD1}">
              <a14:hiddenFill xmlns:a14="http://schemas.microsoft.com/office/drawing/2010/main">
                <a:solidFill>
                  <a:srgbClr val="FFFFFF"/>
                </a:solidFill>
              </a14:hiddenFill>
            </a:ext>
          </a:extLst>
        </p:spPr>
      </p:pic>
      <p:sp>
        <p:nvSpPr>
          <p:cNvPr id="8" name="6 CuadroTexto">
            <a:extLst>
              <a:ext uri="{FF2B5EF4-FFF2-40B4-BE49-F238E27FC236}">
                <a16:creationId xmlns:a16="http://schemas.microsoft.com/office/drawing/2014/main" id="{7DA35CCD-ADF2-48CB-B779-77348C2A50EA}"/>
              </a:ext>
            </a:extLst>
          </p:cNvPr>
          <p:cNvSpPr txBox="1"/>
          <p:nvPr/>
        </p:nvSpPr>
        <p:spPr>
          <a:xfrm>
            <a:off x="1547664" y="908720"/>
            <a:ext cx="6373113" cy="523220"/>
          </a:xfrm>
          <a:prstGeom prst="rect">
            <a:avLst/>
          </a:prstGeom>
          <a:noFill/>
        </p:spPr>
        <p:txBody>
          <a:bodyPr wrap="square" rtlCol="0">
            <a:spAutoFit/>
          </a:bodyPr>
          <a:lstStyle/>
          <a:p>
            <a:pPr algn="ctr"/>
            <a:r>
              <a:rPr lang="es-ES" sz="2800" dirty="0">
                <a:ln w="12700">
                  <a:solidFill>
                    <a:srgbClr val="1F497D">
                      <a:satMod val="155000"/>
                    </a:srgbClr>
                  </a:solidFill>
                  <a:prstDash val="solid"/>
                </a:ln>
                <a:solidFill>
                  <a:srgbClr val="1F497D"/>
                </a:solidFill>
              </a:rPr>
              <a:t>MARCO TEÓRICO</a:t>
            </a:r>
          </a:p>
        </p:txBody>
      </p:sp>
      <p:graphicFrame>
        <p:nvGraphicFramePr>
          <p:cNvPr id="3" name="Diagrama 2">
            <a:extLst>
              <a:ext uri="{FF2B5EF4-FFF2-40B4-BE49-F238E27FC236}">
                <a16:creationId xmlns:a16="http://schemas.microsoft.com/office/drawing/2014/main" id="{799DE31E-1B52-40EB-8EC6-92863E859530}"/>
              </a:ext>
            </a:extLst>
          </p:cNvPr>
          <p:cNvGraphicFramePr/>
          <p:nvPr>
            <p:extLst>
              <p:ext uri="{D42A27DB-BD31-4B8C-83A1-F6EECF244321}">
                <p14:modId xmlns:p14="http://schemas.microsoft.com/office/powerpoint/2010/main" val="3581518790"/>
              </p:ext>
            </p:extLst>
          </p:nvPr>
        </p:nvGraphicFramePr>
        <p:xfrm>
          <a:off x="924220" y="1813272"/>
          <a:ext cx="7620000" cy="3703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0002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XCABR~1\AppData\Local\Temp\PLANTILLAS SEGUNDARIA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990"/>
          <a:stretch/>
        </p:blipFill>
        <p:spPr bwMode="auto">
          <a:xfrm>
            <a:off x="0" y="172392"/>
            <a:ext cx="9144000" cy="736328"/>
          </a:xfrm>
          <a:prstGeom prst="rect">
            <a:avLst/>
          </a:prstGeom>
          <a:noFill/>
          <a:extLst>
            <a:ext uri="{909E8E84-426E-40DD-AFC4-6F175D3DCCD1}">
              <a14:hiddenFill xmlns:a14="http://schemas.microsoft.com/office/drawing/2010/main">
                <a:solidFill>
                  <a:srgbClr val="FFFFFF"/>
                </a:solidFill>
              </a14:hiddenFill>
            </a:ext>
          </a:extLst>
        </p:spPr>
      </p:pic>
      <p:sp>
        <p:nvSpPr>
          <p:cNvPr id="8" name="6 CuadroTexto">
            <a:extLst>
              <a:ext uri="{FF2B5EF4-FFF2-40B4-BE49-F238E27FC236}">
                <a16:creationId xmlns:a16="http://schemas.microsoft.com/office/drawing/2014/main" id="{7DA35CCD-ADF2-48CB-B779-77348C2A50EA}"/>
              </a:ext>
            </a:extLst>
          </p:cNvPr>
          <p:cNvSpPr txBox="1"/>
          <p:nvPr/>
        </p:nvSpPr>
        <p:spPr>
          <a:xfrm>
            <a:off x="1547664" y="908720"/>
            <a:ext cx="6373113" cy="523220"/>
          </a:xfrm>
          <a:prstGeom prst="rect">
            <a:avLst/>
          </a:prstGeom>
          <a:noFill/>
        </p:spPr>
        <p:txBody>
          <a:bodyPr wrap="square" rtlCol="0">
            <a:spAutoFit/>
          </a:bodyPr>
          <a:lstStyle/>
          <a:p>
            <a:pPr algn="ctr"/>
            <a:r>
              <a:rPr lang="es-ES" sz="2800" dirty="0">
                <a:ln w="12700">
                  <a:solidFill>
                    <a:srgbClr val="1F497D">
                      <a:satMod val="155000"/>
                    </a:srgbClr>
                  </a:solidFill>
                  <a:prstDash val="solid"/>
                </a:ln>
                <a:solidFill>
                  <a:srgbClr val="1F497D"/>
                </a:solidFill>
              </a:rPr>
              <a:t>MARCO TEÓRICO</a:t>
            </a:r>
          </a:p>
        </p:txBody>
      </p:sp>
      <p:graphicFrame>
        <p:nvGraphicFramePr>
          <p:cNvPr id="3" name="Diagrama 2">
            <a:extLst>
              <a:ext uri="{FF2B5EF4-FFF2-40B4-BE49-F238E27FC236}">
                <a16:creationId xmlns:a16="http://schemas.microsoft.com/office/drawing/2014/main" id="{799DE31E-1B52-40EB-8EC6-92863E859530}"/>
              </a:ext>
            </a:extLst>
          </p:cNvPr>
          <p:cNvGraphicFramePr/>
          <p:nvPr>
            <p:extLst>
              <p:ext uri="{D42A27DB-BD31-4B8C-83A1-F6EECF244321}">
                <p14:modId xmlns:p14="http://schemas.microsoft.com/office/powerpoint/2010/main" val="2495590749"/>
              </p:ext>
            </p:extLst>
          </p:nvPr>
        </p:nvGraphicFramePr>
        <p:xfrm>
          <a:off x="1356268" y="1813272"/>
          <a:ext cx="6456092" cy="3415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upo 5">
            <a:extLst>
              <a:ext uri="{FF2B5EF4-FFF2-40B4-BE49-F238E27FC236}">
                <a16:creationId xmlns:a16="http://schemas.microsoft.com/office/drawing/2014/main" id="{6675E404-9933-401D-85F7-FD2C020F2006}"/>
              </a:ext>
            </a:extLst>
          </p:cNvPr>
          <p:cNvGrpSpPr/>
          <p:nvPr/>
        </p:nvGrpSpPr>
        <p:grpSpPr>
          <a:xfrm>
            <a:off x="1331640" y="5229200"/>
            <a:ext cx="6480720" cy="792095"/>
            <a:chOff x="235591" y="3074458"/>
            <a:chExt cx="7148816" cy="792095"/>
          </a:xfrm>
        </p:grpSpPr>
        <p:sp>
          <p:nvSpPr>
            <p:cNvPr id="7" name="Rectángulo: esquinas superiores redondeadas 6">
              <a:extLst>
                <a:ext uri="{FF2B5EF4-FFF2-40B4-BE49-F238E27FC236}">
                  <a16:creationId xmlns:a16="http://schemas.microsoft.com/office/drawing/2014/main" id="{9545259B-69CF-4522-BB7C-A311FCEAC3C8}"/>
                </a:ext>
              </a:extLst>
            </p:cNvPr>
            <p:cNvSpPr/>
            <p:nvPr/>
          </p:nvSpPr>
          <p:spPr>
            <a:xfrm rot="10800000">
              <a:off x="235591" y="3074458"/>
              <a:ext cx="7148816" cy="792095"/>
            </a:xfrm>
            <a:prstGeom prst="round2SameRect">
              <a:avLst>
                <a:gd name="adj1" fmla="val 10500"/>
                <a:gd name="adj2" fmla="val 0"/>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9" name="Rectángulo: esquinas superiores redondeadas 4">
              <a:extLst>
                <a:ext uri="{FF2B5EF4-FFF2-40B4-BE49-F238E27FC236}">
                  <a16:creationId xmlns:a16="http://schemas.microsoft.com/office/drawing/2014/main" id="{90510873-3A2A-456C-8D32-BFBF17FFFD36}"/>
                </a:ext>
              </a:extLst>
            </p:cNvPr>
            <p:cNvSpPr txBox="1"/>
            <p:nvPr/>
          </p:nvSpPr>
          <p:spPr>
            <a:xfrm rot="21600000">
              <a:off x="259951" y="3074458"/>
              <a:ext cx="7100096" cy="767735"/>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s-MX" sz="2800" kern="1200" dirty="0"/>
                <a:t>Angular</a:t>
              </a:r>
              <a:endParaRPr lang="es-EC" sz="4100" kern="1200" dirty="0"/>
            </a:p>
          </p:txBody>
        </p:sp>
      </p:grpSp>
    </p:spTree>
    <p:extLst>
      <p:ext uri="{BB962C8B-B14F-4D97-AF65-F5344CB8AC3E}">
        <p14:creationId xmlns:p14="http://schemas.microsoft.com/office/powerpoint/2010/main" val="3398216559"/>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3200</TotalTime>
  <Words>1164</Words>
  <Application>Microsoft Office PowerPoint</Application>
  <PresentationFormat>Presentación en pantalla (4:3)</PresentationFormat>
  <Paragraphs>141</Paragraphs>
  <Slides>42</Slides>
  <Notes>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42</vt:i4>
      </vt:variant>
    </vt:vector>
  </HeadingPairs>
  <TitlesOfParts>
    <vt:vector size="47" baseType="lpstr">
      <vt:lpstr>Arial</vt:lpstr>
      <vt:lpstr>Calibri</vt:lpstr>
      <vt:lpstr>Courier New</vt:lpstr>
      <vt:lpstr>Symbol</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Ortiz Cifuentes Jorge Anibal</dc:creator>
  <cp:lastModifiedBy>Wladimir Stephen Sampedro Cruz</cp:lastModifiedBy>
  <cp:revision>79</cp:revision>
  <dcterms:created xsi:type="dcterms:W3CDTF">2015-12-02T00:50:40Z</dcterms:created>
  <dcterms:modified xsi:type="dcterms:W3CDTF">2021-04-15T21:08:38Z</dcterms:modified>
</cp:coreProperties>
</file>