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2" r:id="rId2"/>
    <p:sldId id="286" r:id="rId3"/>
    <p:sldId id="287" r:id="rId4"/>
    <p:sldId id="290" r:id="rId5"/>
    <p:sldId id="291" r:id="rId6"/>
    <p:sldId id="292" r:id="rId7"/>
    <p:sldId id="293" r:id="rId8"/>
    <p:sldId id="294" r:id="rId9"/>
    <p:sldId id="296" r:id="rId10"/>
    <p:sldId id="298" r:id="rId11"/>
    <p:sldId id="304" r:id="rId12"/>
    <p:sldId id="263" r:id="rId13"/>
    <p:sldId id="28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81" r:id="rId32"/>
    <p:sldId id="322" r:id="rId33"/>
    <p:sldId id="282" r:id="rId34"/>
    <p:sldId id="303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10E84-30EF-484A-99EB-29E1734B3CF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BD20D3AD-789B-46CF-AF2F-A450CFE5BE1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¿Cuál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cumplimiento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misiones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s-EC" sz="3600" b="1" dirty="0">
            <a:solidFill>
              <a:schemeClr val="tx1"/>
            </a:solidFill>
          </a:endParaRPr>
        </a:p>
      </dgm:t>
    </dgm:pt>
    <dgm:pt modelId="{DB839242-7C1D-4F0F-88B6-F776FF9EE505}" type="parTrans" cxnId="{DDF29D94-D44B-49E8-8734-B3A2E31FB2B0}">
      <dgm:prSet/>
      <dgm:spPr/>
      <dgm:t>
        <a:bodyPr/>
        <a:lstStyle/>
        <a:p>
          <a:endParaRPr lang="es-EC"/>
        </a:p>
      </dgm:t>
    </dgm:pt>
    <dgm:pt modelId="{07670F42-9818-4306-9B4D-9548F83EA3A7}" type="sibTrans" cxnId="{DDF29D94-D44B-49E8-8734-B3A2E31FB2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C"/>
        </a:p>
      </dgm:t>
    </dgm:pt>
    <dgm:pt modelId="{947C071A-57C3-4C7E-AC65-1617A7ABFAFF}" type="pres">
      <dgm:prSet presAssocID="{CFD10E84-30EF-484A-99EB-29E1734B3C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39C869D-3BF1-4B75-923E-F3B6F96844F5}" type="pres">
      <dgm:prSet presAssocID="{BD20D3AD-789B-46CF-AF2F-A450CFE5BE1C}" presName="parTx1" presStyleLbl="node1" presStyleIdx="0" presStyleCnt="1" custScaleY="217325"/>
      <dgm:spPr/>
      <dgm:t>
        <a:bodyPr/>
        <a:lstStyle/>
        <a:p>
          <a:endParaRPr lang="es-EC"/>
        </a:p>
      </dgm:t>
    </dgm:pt>
    <dgm:pt modelId="{601FDD4E-574A-4804-B806-8C4E215B4C3E}" type="pres">
      <dgm:prSet presAssocID="{07670F42-9818-4306-9B4D-9548F83EA3A7}" presName="picture1" presStyleCnt="0"/>
      <dgm:spPr/>
      <dgm:t>
        <a:bodyPr/>
        <a:lstStyle/>
        <a:p>
          <a:endParaRPr lang="es-EC"/>
        </a:p>
      </dgm:t>
    </dgm:pt>
    <dgm:pt modelId="{83E6B82B-781C-48A5-AC83-5B184B4EA176}" type="pres">
      <dgm:prSet presAssocID="{07670F42-9818-4306-9B4D-9548F83EA3A7}" presName="imageRepeatNode" presStyleLbl="fgImgPlace1" presStyleIdx="0" presStyleCnt="1" custScaleX="86687" custScaleY="81550" custLinFactNeighborX="-15564" custLinFactNeighborY="-6517"/>
      <dgm:spPr/>
      <dgm:t>
        <a:bodyPr/>
        <a:lstStyle/>
        <a:p>
          <a:endParaRPr lang="es-EC"/>
        </a:p>
      </dgm:t>
    </dgm:pt>
  </dgm:ptLst>
  <dgm:cxnLst>
    <dgm:cxn modelId="{8ADF75BC-7AFD-4E26-9FC4-21EE20A1A455}" type="presOf" srcId="{BD20D3AD-789B-46CF-AF2F-A450CFE5BE1C}" destId="{939C869D-3BF1-4B75-923E-F3B6F96844F5}" srcOrd="0" destOrd="0" presId="urn:microsoft.com/office/officeart/2008/layout/AscendingPictureAccentProcess"/>
    <dgm:cxn modelId="{DDF29D94-D44B-49E8-8734-B3A2E31FB2B0}" srcId="{CFD10E84-30EF-484A-99EB-29E1734B3CF4}" destId="{BD20D3AD-789B-46CF-AF2F-A450CFE5BE1C}" srcOrd="0" destOrd="0" parTransId="{DB839242-7C1D-4F0F-88B6-F776FF9EE505}" sibTransId="{07670F42-9818-4306-9B4D-9548F83EA3A7}"/>
    <dgm:cxn modelId="{43F0C6BF-782B-4F47-B395-F72761DE5102}" type="presOf" srcId="{CFD10E84-30EF-484A-99EB-29E1734B3CF4}" destId="{947C071A-57C3-4C7E-AC65-1617A7ABFAFF}" srcOrd="0" destOrd="0" presId="urn:microsoft.com/office/officeart/2008/layout/AscendingPictureAccentProcess"/>
    <dgm:cxn modelId="{EB07ACC3-150D-41BD-AC15-E90FD7749B7E}" type="presOf" srcId="{07670F42-9818-4306-9B4D-9548F83EA3A7}" destId="{83E6B82B-781C-48A5-AC83-5B184B4EA176}" srcOrd="0" destOrd="0" presId="urn:microsoft.com/office/officeart/2008/layout/AscendingPictureAccentProcess"/>
    <dgm:cxn modelId="{B90654B2-0C74-470A-B43D-21DB111F469A}" type="presParOf" srcId="{947C071A-57C3-4C7E-AC65-1617A7ABFAFF}" destId="{939C869D-3BF1-4B75-923E-F3B6F96844F5}" srcOrd="0" destOrd="0" presId="urn:microsoft.com/office/officeart/2008/layout/AscendingPictureAccentProcess"/>
    <dgm:cxn modelId="{408667C1-63A9-4A5C-BA67-13658DE086D5}" type="presParOf" srcId="{947C071A-57C3-4C7E-AC65-1617A7ABFAFF}" destId="{601FDD4E-574A-4804-B806-8C4E215B4C3E}" srcOrd="1" destOrd="0" presId="urn:microsoft.com/office/officeart/2008/layout/AscendingPictureAccentProcess"/>
    <dgm:cxn modelId="{6E1C972C-543C-4E4E-8B49-BB9F99A085C7}" type="presParOf" srcId="{601FDD4E-574A-4804-B806-8C4E215B4C3E}" destId="{83E6B82B-781C-48A5-AC83-5B184B4EA17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676D2-40E1-4B32-9296-298305F0596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9875CFB-D147-4507-B7D4-3BF4498E2791}">
      <dgm:prSet phldrT="[Texto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¿Cuál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cumplimiento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misiones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000" dirty="0"/>
        </a:p>
      </dgm:t>
    </dgm:pt>
    <dgm:pt modelId="{E59EB2ED-EAC9-4850-99D7-1A6DB66D1CF3}" type="parTrans" cxnId="{FE06DB7A-7BFF-4089-A3D5-437BA20291CF}">
      <dgm:prSet/>
      <dgm:spPr/>
      <dgm:t>
        <a:bodyPr/>
        <a:lstStyle/>
        <a:p>
          <a:endParaRPr lang="en-US"/>
        </a:p>
      </dgm:t>
    </dgm:pt>
    <dgm:pt modelId="{C7A3FC0F-0DCB-4B1B-BD84-B4F47BD2AC16}" type="sibTrans" cxnId="{FE06DB7A-7BFF-4089-A3D5-437BA20291CF}">
      <dgm:prSet/>
      <dgm:spPr/>
      <dgm:t>
        <a:bodyPr/>
        <a:lstStyle/>
        <a:p>
          <a:endParaRPr lang="en-US"/>
        </a:p>
      </dgm:t>
    </dgm:pt>
    <dgm:pt modelId="{F5B9DAD8-6E28-4F08-A5B2-B79E61DCC918}">
      <dgm:prSet phldrT="[Texto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podrá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definir las metas de automatización de procesos acorde a la planificación anual de desarrollo de software establecido en el Plan de Comunicaciones e Informática?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F6678-1A3F-49B5-8F6C-6400E787E4E1}" type="parTrans" cxnId="{BA52FE41-5D87-48B6-8CC8-773BEC75081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B33796E-80D5-4C39-AFBB-A878B143C5A3}" type="sibTrans" cxnId="{BA52FE41-5D87-48B6-8CC8-773BEC75081D}">
      <dgm:prSet/>
      <dgm:spPr/>
      <dgm:t>
        <a:bodyPr/>
        <a:lstStyle/>
        <a:p>
          <a:endParaRPr lang="en-US"/>
        </a:p>
      </dgm:t>
    </dgm:pt>
    <dgm:pt modelId="{CD832B03-BADE-4C93-806C-7789F8CA797C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¿En el ámbito de desarrollo de software, se dispone de la capacidad para responder rápidamente ante los cambios, optimizando los procesos institucionales? 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6DE55-B0D2-4DD7-BB97-15DFD3B01521}" type="parTrans" cxnId="{A2177759-909C-4A44-B610-F8C90472BCA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5D58577-1183-48B0-8489-41D1032E0175}" type="sibTrans" cxnId="{A2177759-909C-4A44-B610-F8C90472BCAF}">
      <dgm:prSet/>
      <dgm:spPr/>
      <dgm:t>
        <a:bodyPr/>
        <a:lstStyle/>
        <a:p>
          <a:endParaRPr lang="en-US"/>
        </a:p>
      </dgm:t>
    </dgm:pt>
    <dgm:pt modelId="{F826BD65-19F6-4826-8036-E8B37E316828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cuenta con el mínimo de técnicos para realizar el desarrollo de nuevos aplicativos? 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A68C9-3F2D-40FA-8BF0-99E0AF0B76FB}" type="parTrans" cxnId="{959EA2D7-E0E5-44D0-862C-C78E090D750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AA43FEE-1F6E-4CE8-9D65-A2E64A30FB8A}" type="sibTrans" cxnId="{959EA2D7-E0E5-44D0-862C-C78E090D750C}">
      <dgm:prSet/>
      <dgm:spPr/>
      <dgm:t>
        <a:bodyPr/>
        <a:lstStyle/>
        <a:p>
          <a:endParaRPr lang="en-US"/>
        </a:p>
      </dgm:t>
    </dgm:pt>
    <dgm:pt modelId="{261D4D6C-0C36-4449-8D12-29D845BC5246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¿Los técnicos disponen de conocimientos profundos en RUP, UML, </a:t>
          </a:r>
          <a:r>
            <a:rPr lang="es-EC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Power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Designer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Java </a:t>
          </a:r>
          <a:r>
            <a:rPr lang="es-EC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NetBeans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Ireports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TOAD? 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CC73F-AD67-46C4-B220-ECDE389EAF54}" type="parTrans" cxnId="{386CE9E2-2137-485E-8AC1-A1F17BCCB1B4}">
      <dgm:prSet/>
      <dgm:spPr/>
      <dgm:t>
        <a:bodyPr/>
        <a:lstStyle/>
        <a:p>
          <a:endParaRPr lang="es-EC"/>
        </a:p>
      </dgm:t>
    </dgm:pt>
    <dgm:pt modelId="{F5ABF6B4-593B-4A31-AA36-6F1FF797A6CC}" type="sibTrans" cxnId="{386CE9E2-2137-485E-8AC1-A1F17BCCB1B4}">
      <dgm:prSet/>
      <dgm:spPr/>
      <dgm:t>
        <a:bodyPr/>
        <a:lstStyle/>
        <a:p>
          <a:endParaRPr lang="es-EC"/>
        </a:p>
      </dgm:t>
    </dgm:pt>
    <dgm:pt modelId="{4BC85208-2904-4CB9-975A-C575D69159C1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implementar una nueva arquitectura como innovación tecnológica para la automatización de los procesos de la FT? 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C10BF-F827-45D3-89FC-9B248DC81D94}" type="parTrans" cxnId="{F147686F-BFF4-41AD-8DDA-CF072FA0EE1B}">
      <dgm:prSet/>
      <dgm:spPr/>
      <dgm:t>
        <a:bodyPr/>
        <a:lstStyle/>
        <a:p>
          <a:endParaRPr lang="es-ES"/>
        </a:p>
      </dgm:t>
    </dgm:pt>
    <dgm:pt modelId="{06D512C8-F570-4298-82DC-FFA5A4C29941}" type="sibTrans" cxnId="{F147686F-BFF4-41AD-8DDA-CF072FA0EE1B}">
      <dgm:prSet/>
      <dgm:spPr/>
      <dgm:t>
        <a:bodyPr/>
        <a:lstStyle/>
        <a:p>
          <a:endParaRPr lang="es-ES"/>
        </a:p>
      </dgm:t>
    </dgm:pt>
    <dgm:pt modelId="{C15F1792-E3AC-4747-9907-D97585890663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realizar la migración del sistema información de la Fuerza Terrestre a nuevas plataformas tecnológicas? 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6A319-25A1-461C-B237-9C17A05D1BCA}" type="parTrans" cxnId="{0F397C4E-DFC9-4BAB-9917-C15DA949F3E0}">
      <dgm:prSet/>
      <dgm:spPr/>
      <dgm:t>
        <a:bodyPr/>
        <a:lstStyle/>
        <a:p>
          <a:endParaRPr lang="es-ES"/>
        </a:p>
      </dgm:t>
    </dgm:pt>
    <dgm:pt modelId="{82DDA331-41D6-4B72-88B6-7AE69E7895EF}" type="sibTrans" cxnId="{0F397C4E-DFC9-4BAB-9917-C15DA949F3E0}">
      <dgm:prSet/>
      <dgm:spPr/>
      <dgm:t>
        <a:bodyPr/>
        <a:lstStyle/>
        <a:p>
          <a:endParaRPr lang="es-ES"/>
        </a:p>
      </dgm:t>
    </dgm:pt>
    <dgm:pt modelId="{888DAB9E-06F2-4654-A0DF-9D83C395FDBB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desarrollar nuevas aplicaciones informáticas para el sistema de información de la Fuerza Terrestre?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12212-8B6B-4471-82BD-27E652394EF6}" type="parTrans" cxnId="{DC816D5E-4BC5-46BC-84F8-D0B7B665299E}">
      <dgm:prSet/>
      <dgm:spPr/>
      <dgm:t>
        <a:bodyPr/>
        <a:lstStyle/>
        <a:p>
          <a:endParaRPr lang="es-ES"/>
        </a:p>
      </dgm:t>
    </dgm:pt>
    <dgm:pt modelId="{65D0934E-E5BC-4E1E-93EE-325AC3E1F90B}" type="sibTrans" cxnId="{DC816D5E-4BC5-46BC-84F8-D0B7B665299E}">
      <dgm:prSet/>
      <dgm:spPr/>
      <dgm:t>
        <a:bodyPr/>
        <a:lstStyle/>
        <a:p>
          <a:endParaRPr lang="es-ES"/>
        </a:p>
      </dgm:t>
    </dgm:pt>
    <dgm:pt modelId="{1B70F165-4F43-4DA0-BA0E-F637D68BED8A}" type="pres">
      <dgm:prSet presAssocID="{736676D2-40E1-4B32-9296-298305F059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D7A65-4C53-4C35-AC4E-F454F1375922}" type="pres">
      <dgm:prSet presAssocID="{E9875CFB-D147-4507-B7D4-3BF4498E2791}" presName="singleCycle" presStyleCnt="0"/>
      <dgm:spPr/>
      <dgm:t>
        <a:bodyPr/>
        <a:lstStyle/>
        <a:p>
          <a:endParaRPr lang="es-EC"/>
        </a:p>
      </dgm:t>
    </dgm:pt>
    <dgm:pt modelId="{D08A3781-7539-4C12-9C8C-EF40A857BDD5}" type="pres">
      <dgm:prSet presAssocID="{E9875CFB-D147-4507-B7D4-3BF4498E2791}" presName="singleCenter" presStyleLbl="node1" presStyleIdx="0" presStyleCnt="8" custScaleX="192899" custScaleY="100860" custLinFactNeighborX="184" custLinFactNeighborY="514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02528E1-9C1D-4D98-8542-1D86434BEEDA}" type="pres">
      <dgm:prSet presAssocID="{FF2F6678-1A3F-49B5-8F6C-6400E787E4E1}" presName="Name56" presStyleLbl="parChTrans1D2" presStyleIdx="0" presStyleCnt="7"/>
      <dgm:spPr/>
      <dgm:t>
        <a:bodyPr/>
        <a:lstStyle/>
        <a:p>
          <a:endParaRPr lang="en-US"/>
        </a:p>
      </dgm:t>
    </dgm:pt>
    <dgm:pt modelId="{D90CB064-D1FD-49B1-A9B1-FD6CFFD20ECE}" type="pres">
      <dgm:prSet presAssocID="{F5B9DAD8-6E28-4F08-A5B2-B79E61DCC918}" presName="text0" presStyleLbl="node1" presStyleIdx="1" presStyleCnt="8" custScaleX="492762" custScaleY="68541" custRadScaleRad="104223" custRadScaleInc="-17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F9BE3-ED09-452F-9616-A4FA473B5F98}" type="pres">
      <dgm:prSet presAssocID="{2636DE55-B0D2-4DD7-BB97-15DFD3B0152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36B43972-F97A-4ED5-96D6-26096C04B8D6}" type="pres">
      <dgm:prSet presAssocID="{CD832B03-BADE-4C93-806C-7789F8CA797C}" presName="text0" presStyleLbl="node1" presStyleIdx="2" presStyleCnt="8" custScaleX="264986" custScaleY="114913" custRadScaleRad="152613" custRadScaleInc="16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4BC1C-E21D-4BD4-93E7-33248ACAB2AF}" type="pres">
      <dgm:prSet presAssocID="{F87A68C9-3F2D-40FA-8BF0-99E0AF0B76F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4FD341BD-79F3-4667-B81A-EDE5E87938D8}" type="pres">
      <dgm:prSet presAssocID="{F826BD65-19F6-4826-8036-E8B37E316828}" presName="text0" presStyleLbl="node1" presStyleIdx="3" presStyleCnt="8" custScaleX="227700" custRadScaleRad="179252" custRadScaleInc="-87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6F476-EB41-4A3C-86BF-A4924E08CDC1}" type="pres">
      <dgm:prSet presAssocID="{28BCC73F-AD67-46C4-B220-ECDE389EAF54}" presName="Name56" presStyleLbl="parChTrans1D2" presStyleIdx="3" presStyleCnt="7"/>
      <dgm:spPr/>
      <dgm:t>
        <a:bodyPr/>
        <a:lstStyle/>
        <a:p>
          <a:endParaRPr lang="es-EC"/>
        </a:p>
      </dgm:t>
    </dgm:pt>
    <dgm:pt modelId="{814EC9D9-8F0F-4D1D-96E9-C8EE64BFC8A3}" type="pres">
      <dgm:prSet presAssocID="{261D4D6C-0C36-4449-8D12-29D845BC5246}" presName="text0" presStyleLbl="node1" presStyleIdx="4" presStyleCnt="8" custScaleX="212823" custScaleY="120622" custRadScaleRad="168542" custRadScaleInc="-2145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E05EF2-AB4F-4DE3-BC99-B9998B5CD5DE}" type="pres">
      <dgm:prSet presAssocID="{25AC10BF-F827-45D3-89FC-9B248DC81D94}" presName="Name56" presStyleLbl="parChTrans1D2" presStyleIdx="4" presStyleCnt="7"/>
      <dgm:spPr/>
    </dgm:pt>
    <dgm:pt modelId="{C3B72A91-1540-4FD2-947C-E9B0CFD849F2}" type="pres">
      <dgm:prSet presAssocID="{4BC85208-2904-4CB9-975A-C575D69159C1}" presName="text0" presStyleLbl="node1" presStyleIdx="5" presStyleCnt="8" custScaleX="199760" custScaleY="129873" custRadScaleRad="102930" custRadScaleInc="-1998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85B6B3-5D74-48F0-BC93-2786C2E154E4}" type="pres">
      <dgm:prSet presAssocID="{8356A319-25A1-461C-B237-9C17A05D1BCA}" presName="Name56" presStyleLbl="parChTrans1D2" presStyleIdx="5" presStyleCnt="7"/>
      <dgm:spPr/>
    </dgm:pt>
    <dgm:pt modelId="{063B7057-1736-4084-AF54-A15AB9048895}" type="pres">
      <dgm:prSet presAssocID="{C15F1792-E3AC-4747-9907-D97585890663}" presName="text0" presStyleLbl="node1" presStyleIdx="6" presStyleCnt="8" custScaleX="177469" custScaleY="129330" custRadScaleRad="134609" custRadScaleInc="-107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5F76A-978C-4871-BF5A-05AF88652EA9}" type="pres">
      <dgm:prSet presAssocID="{59512212-8B6B-4471-82BD-27E652394EF6}" presName="Name56" presStyleLbl="parChTrans1D2" presStyleIdx="6" presStyleCnt="7"/>
      <dgm:spPr/>
    </dgm:pt>
    <dgm:pt modelId="{FA7BD22B-0A99-4F9D-B7F9-2914874A6819}" type="pres">
      <dgm:prSet presAssocID="{888DAB9E-06F2-4654-A0DF-9D83C395FDBB}" presName="text0" presStyleLbl="node1" presStyleIdx="7" presStyleCnt="8" custScaleX="203302" custScaleY="130533" custRadScaleRad="158426" custRadScaleInc="-177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6CE9E2-2137-485E-8AC1-A1F17BCCB1B4}" srcId="{E9875CFB-D147-4507-B7D4-3BF4498E2791}" destId="{261D4D6C-0C36-4449-8D12-29D845BC5246}" srcOrd="3" destOrd="0" parTransId="{28BCC73F-AD67-46C4-B220-ECDE389EAF54}" sibTransId="{F5ABF6B4-593B-4A31-AA36-6F1FF797A6CC}"/>
    <dgm:cxn modelId="{F198D49E-BBAF-4B6F-AEDD-3A0B0CA853E2}" type="presOf" srcId="{FF2F6678-1A3F-49B5-8F6C-6400E787E4E1}" destId="{902528E1-9C1D-4D98-8542-1D86434BEEDA}" srcOrd="0" destOrd="0" presId="urn:microsoft.com/office/officeart/2008/layout/RadialCluster"/>
    <dgm:cxn modelId="{DE82BA00-5899-46F1-AC67-E9418044D0FB}" type="presOf" srcId="{F87A68C9-3F2D-40FA-8BF0-99E0AF0B76FB}" destId="{0254BC1C-E21D-4BD4-93E7-33248ACAB2AF}" srcOrd="0" destOrd="0" presId="urn:microsoft.com/office/officeart/2008/layout/RadialCluster"/>
    <dgm:cxn modelId="{DC816D5E-4BC5-46BC-84F8-D0B7B665299E}" srcId="{E9875CFB-D147-4507-B7D4-3BF4498E2791}" destId="{888DAB9E-06F2-4654-A0DF-9D83C395FDBB}" srcOrd="6" destOrd="0" parTransId="{59512212-8B6B-4471-82BD-27E652394EF6}" sibTransId="{65D0934E-E5BC-4E1E-93EE-325AC3E1F90B}"/>
    <dgm:cxn modelId="{57991D1A-2ECF-408E-84AE-0D0301ACA041}" type="presOf" srcId="{F826BD65-19F6-4826-8036-E8B37E316828}" destId="{4FD341BD-79F3-4667-B81A-EDE5E87938D8}" srcOrd="0" destOrd="0" presId="urn:microsoft.com/office/officeart/2008/layout/RadialCluster"/>
    <dgm:cxn modelId="{E108ECBE-638D-4254-BACF-0524E61085F0}" type="presOf" srcId="{28BCC73F-AD67-46C4-B220-ECDE389EAF54}" destId="{F7E6F476-EB41-4A3C-86BF-A4924E08CDC1}" srcOrd="0" destOrd="0" presId="urn:microsoft.com/office/officeart/2008/layout/RadialCluster"/>
    <dgm:cxn modelId="{959EA2D7-E0E5-44D0-862C-C78E090D750C}" srcId="{E9875CFB-D147-4507-B7D4-3BF4498E2791}" destId="{F826BD65-19F6-4826-8036-E8B37E316828}" srcOrd="2" destOrd="0" parTransId="{F87A68C9-3F2D-40FA-8BF0-99E0AF0B76FB}" sibTransId="{9AA43FEE-1F6E-4CE8-9D65-A2E64A30FB8A}"/>
    <dgm:cxn modelId="{4BD30021-F661-4B7E-AA8A-45A8B93A3D91}" type="presOf" srcId="{F5B9DAD8-6E28-4F08-A5B2-B79E61DCC918}" destId="{D90CB064-D1FD-49B1-A9B1-FD6CFFD20ECE}" srcOrd="0" destOrd="0" presId="urn:microsoft.com/office/officeart/2008/layout/RadialCluster"/>
    <dgm:cxn modelId="{F147686F-BFF4-41AD-8DDA-CF072FA0EE1B}" srcId="{E9875CFB-D147-4507-B7D4-3BF4498E2791}" destId="{4BC85208-2904-4CB9-975A-C575D69159C1}" srcOrd="4" destOrd="0" parTransId="{25AC10BF-F827-45D3-89FC-9B248DC81D94}" sibTransId="{06D512C8-F570-4298-82DC-FFA5A4C29941}"/>
    <dgm:cxn modelId="{0EF83745-FC0B-44DE-86D9-6F15E21D885C}" type="presOf" srcId="{C15F1792-E3AC-4747-9907-D97585890663}" destId="{063B7057-1736-4084-AF54-A15AB9048895}" srcOrd="0" destOrd="0" presId="urn:microsoft.com/office/officeart/2008/layout/RadialCluster"/>
    <dgm:cxn modelId="{A2177759-909C-4A44-B610-F8C90472BCAF}" srcId="{E9875CFB-D147-4507-B7D4-3BF4498E2791}" destId="{CD832B03-BADE-4C93-806C-7789F8CA797C}" srcOrd="1" destOrd="0" parTransId="{2636DE55-B0D2-4DD7-BB97-15DFD3B01521}" sibTransId="{35D58577-1183-48B0-8489-41D1032E0175}"/>
    <dgm:cxn modelId="{A145DD66-F462-4620-AFDB-51B8A9D8F895}" type="presOf" srcId="{CD832B03-BADE-4C93-806C-7789F8CA797C}" destId="{36B43972-F97A-4ED5-96D6-26096C04B8D6}" srcOrd="0" destOrd="0" presId="urn:microsoft.com/office/officeart/2008/layout/RadialCluster"/>
    <dgm:cxn modelId="{DD11D658-025B-4D75-AAAC-35F55D82509D}" type="presOf" srcId="{888DAB9E-06F2-4654-A0DF-9D83C395FDBB}" destId="{FA7BD22B-0A99-4F9D-B7F9-2914874A6819}" srcOrd="0" destOrd="0" presId="urn:microsoft.com/office/officeart/2008/layout/RadialCluster"/>
    <dgm:cxn modelId="{0F397C4E-DFC9-4BAB-9917-C15DA949F3E0}" srcId="{E9875CFB-D147-4507-B7D4-3BF4498E2791}" destId="{C15F1792-E3AC-4747-9907-D97585890663}" srcOrd="5" destOrd="0" parTransId="{8356A319-25A1-461C-B237-9C17A05D1BCA}" sibTransId="{82DDA331-41D6-4B72-88B6-7AE69E7895EF}"/>
    <dgm:cxn modelId="{E6D8DEF1-C86B-49CC-B887-4D5FB2B4479B}" type="presOf" srcId="{25AC10BF-F827-45D3-89FC-9B248DC81D94}" destId="{ADE05EF2-AB4F-4DE3-BC99-B9998B5CD5DE}" srcOrd="0" destOrd="0" presId="urn:microsoft.com/office/officeart/2008/layout/RadialCluster"/>
    <dgm:cxn modelId="{717F1E60-4462-4BAA-A603-5D1EC1DC8AE2}" type="presOf" srcId="{261D4D6C-0C36-4449-8D12-29D845BC5246}" destId="{814EC9D9-8F0F-4D1D-96E9-C8EE64BFC8A3}" srcOrd="0" destOrd="0" presId="urn:microsoft.com/office/officeart/2008/layout/RadialCluster"/>
    <dgm:cxn modelId="{FE1762E4-5369-461A-B1E8-A1D9905D9AAE}" type="presOf" srcId="{2636DE55-B0D2-4DD7-BB97-15DFD3B01521}" destId="{8C3F9BE3-ED09-452F-9616-A4FA473B5F98}" srcOrd="0" destOrd="0" presId="urn:microsoft.com/office/officeart/2008/layout/RadialCluster"/>
    <dgm:cxn modelId="{C761D670-DC74-4548-B76B-ADFB8EDF29C5}" type="presOf" srcId="{4BC85208-2904-4CB9-975A-C575D69159C1}" destId="{C3B72A91-1540-4FD2-947C-E9B0CFD849F2}" srcOrd="0" destOrd="0" presId="urn:microsoft.com/office/officeart/2008/layout/RadialCluster"/>
    <dgm:cxn modelId="{BA52FE41-5D87-48B6-8CC8-773BEC75081D}" srcId="{E9875CFB-D147-4507-B7D4-3BF4498E2791}" destId="{F5B9DAD8-6E28-4F08-A5B2-B79E61DCC918}" srcOrd="0" destOrd="0" parTransId="{FF2F6678-1A3F-49B5-8F6C-6400E787E4E1}" sibTransId="{4B33796E-80D5-4C39-AFBB-A878B143C5A3}"/>
    <dgm:cxn modelId="{4AEE6837-67ED-49AA-92C8-7B12C803D751}" type="presOf" srcId="{E9875CFB-D147-4507-B7D4-3BF4498E2791}" destId="{D08A3781-7539-4C12-9C8C-EF40A857BDD5}" srcOrd="0" destOrd="0" presId="urn:microsoft.com/office/officeart/2008/layout/RadialCluster"/>
    <dgm:cxn modelId="{D161B5DD-4343-418B-B08F-EDA63DA041CE}" type="presOf" srcId="{736676D2-40E1-4B32-9296-298305F05965}" destId="{1B70F165-4F43-4DA0-BA0E-F637D68BED8A}" srcOrd="0" destOrd="0" presId="urn:microsoft.com/office/officeart/2008/layout/RadialCluster"/>
    <dgm:cxn modelId="{9612D786-37E2-458C-AB2D-AD16BE8BAEA6}" type="presOf" srcId="{8356A319-25A1-461C-B237-9C17A05D1BCA}" destId="{2585B6B3-5D74-48F0-BC93-2786C2E154E4}" srcOrd="0" destOrd="0" presId="urn:microsoft.com/office/officeart/2008/layout/RadialCluster"/>
    <dgm:cxn modelId="{FE06DB7A-7BFF-4089-A3D5-437BA20291CF}" srcId="{736676D2-40E1-4B32-9296-298305F05965}" destId="{E9875CFB-D147-4507-B7D4-3BF4498E2791}" srcOrd="0" destOrd="0" parTransId="{E59EB2ED-EAC9-4850-99D7-1A6DB66D1CF3}" sibTransId="{C7A3FC0F-0DCB-4B1B-BD84-B4F47BD2AC16}"/>
    <dgm:cxn modelId="{F844D823-3E7D-47CE-A08A-6CB4C7EB04C3}" type="presOf" srcId="{59512212-8B6B-4471-82BD-27E652394EF6}" destId="{F885F76A-978C-4871-BF5A-05AF88652EA9}" srcOrd="0" destOrd="0" presId="urn:microsoft.com/office/officeart/2008/layout/RadialCluster"/>
    <dgm:cxn modelId="{C4ABDF98-D571-4A24-8E70-9C87C72F5781}" type="presParOf" srcId="{1B70F165-4F43-4DA0-BA0E-F637D68BED8A}" destId="{7BCD7A65-4C53-4C35-AC4E-F454F1375922}" srcOrd="0" destOrd="0" presId="urn:microsoft.com/office/officeart/2008/layout/RadialCluster"/>
    <dgm:cxn modelId="{BC403200-8170-468C-9912-B5EA2EC7B550}" type="presParOf" srcId="{7BCD7A65-4C53-4C35-AC4E-F454F1375922}" destId="{D08A3781-7539-4C12-9C8C-EF40A857BDD5}" srcOrd="0" destOrd="0" presId="urn:microsoft.com/office/officeart/2008/layout/RadialCluster"/>
    <dgm:cxn modelId="{11355F95-F5CC-4F2D-B949-50C6B850F99B}" type="presParOf" srcId="{7BCD7A65-4C53-4C35-AC4E-F454F1375922}" destId="{902528E1-9C1D-4D98-8542-1D86434BEEDA}" srcOrd="1" destOrd="0" presId="urn:microsoft.com/office/officeart/2008/layout/RadialCluster"/>
    <dgm:cxn modelId="{555B2A92-1E67-4E1A-92D1-8ABCFFDE0690}" type="presParOf" srcId="{7BCD7A65-4C53-4C35-AC4E-F454F1375922}" destId="{D90CB064-D1FD-49B1-A9B1-FD6CFFD20ECE}" srcOrd="2" destOrd="0" presId="urn:microsoft.com/office/officeart/2008/layout/RadialCluster"/>
    <dgm:cxn modelId="{4F699C1D-8AB8-458A-B240-43B00BCF5B7E}" type="presParOf" srcId="{7BCD7A65-4C53-4C35-AC4E-F454F1375922}" destId="{8C3F9BE3-ED09-452F-9616-A4FA473B5F98}" srcOrd="3" destOrd="0" presId="urn:microsoft.com/office/officeart/2008/layout/RadialCluster"/>
    <dgm:cxn modelId="{21E4FF70-564C-47DA-85A1-68CB49B16C65}" type="presParOf" srcId="{7BCD7A65-4C53-4C35-AC4E-F454F1375922}" destId="{36B43972-F97A-4ED5-96D6-26096C04B8D6}" srcOrd="4" destOrd="0" presId="urn:microsoft.com/office/officeart/2008/layout/RadialCluster"/>
    <dgm:cxn modelId="{31B3935D-86DA-47E7-AA21-F324FD4E8C19}" type="presParOf" srcId="{7BCD7A65-4C53-4C35-AC4E-F454F1375922}" destId="{0254BC1C-E21D-4BD4-93E7-33248ACAB2AF}" srcOrd="5" destOrd="0" presId="urn:microsoft.com/office/officeart/2008/layout/RadialCluster"/>
    <dgm:cxn modelId="{CC9FFC5D-DB7F-4D34-AC7C-BFD7C6293D95}" type="presParOf" srcId="{7BCD7A65-4C53-4C35-AC4E-F454F1375922}" destId="{4FD341BD-79F3-4667-B81A-EDE5E87938D8}" srcOrd="6" destOrd="0" presId="urn:microsoft.com/office/officeart/2008/layout/RadialCluster"/>
    <dgm:cxn modelId="{EDD0F861-5ACF-482E-BC72-EF26232153B0}" type="presParOf" srcId="{7BCD7A65-4C53-4C35-AC4E-F454F1375922}" destId="{F7E6F476-EB41-4A3C-86BF-A4924E08CDC1}" srcOrd="7" destOrd="0" presId="urn:microsoft.com/office/officeart/2008/layout/RadialCluster"/>
    <dgm:cxn modelId="{01EF429B-3CDD-45F4-9107-52DD2C053245}" type="presParOf" srcId="{7BCD7A65-4C53-4C35-AC4E-F454F1375922}" destId="{814EC9D9-8F0F-4D1D-96E9-C8EE64BFC8A3}" srcOrd="8" destOrd="0" presId="urn:microsoft.com/office/officeart/2008/layout/RadialCluster"/>
    <dgm:cxn modelId="{B8AB371A-20E5-4776-A7AA-D3861A7C4007}" type="presParOf" srcId="{7BCD7A65-4C53-4C35-AC4E-F454F1375922}" destId="{ADE05EF2-AB4F-4DE3-BC99-B9998B5CD5DE}" srcOrd="9" destOrd="0" presId="urn:microsoft.com/office/officeart/2008/layout/RadialCluster"/>
    <dgm:cxn modelId="{3C0DAA73-7871-436E-9370-E3F43FA571A1}" type="presParOf" srcId="{7BCD7A65-4C53-4C35-AC4E-F454F1375922}" destId="{C3B72A91-1540-4FD2-947C-E9B0CFD849F2}" srcOrd="10" destOrd="0" presId="urn:microsoft.com/office/officeart/2008/layout/RadialCluster"/>
    <dgm:cxn modelId="{29B0E59D-5963-4DAE-999D-8640F08770AD}" type="presParOf" srcId="{7BCD7A65-4C53-4C35-AC4E-F454F1375922}" destId="{2585B6B3-5D74-48F0-BC93-2786C2E154E4}" srcOrd="11" destOrd="0" presId="urn:microsoft.com/office/officeart/2008/layout/RadialCluster"/>
    <dgm:cxn modelId="{A5896142-FF68-4853-94F7-B72CAC11F21A}" type="presParOf" srcId="{7BCD7A65-4C53-4C35-AC4E-F454F1375922}" destId="{063B7057-1736-4084-AF54-A15AB9048895}" srcOrd="12" destOrd="0" presId="urn:microsoft.com/office/officeart/2008/layout/RadialCluster"/>
    <dgm:cxn modelId="{2C994476-64E9-4FED-AE35-9CE66BC10DF0}" type="presParOf" srcId="{7BCD7A65-4C53-4C35-AC4E-F454F1375922}" destId="{F885F76A-978C-4871-BF5A-05AF88652EA9}" srcOrd="13" destOrd="0" presId="urn:microsoft.com/office/officeart/2008/layout/RadialCluster"/>
    <dgm:cxn modelId="{234C1089-0538-4F84-B395-E2EDBD0F7876}" type="presParOf" srcId="{7BCD7A65-4C53-4C35-AC4E-F454F1375922}" destId="{FA7BD22B-0A99-4F9D-B7F9-2914874A6819}" srcOrd="14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C82AD-E634-46EE-B0D0-E1158095830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0691F86-39F2-41D0-A0FD-3C16C6A76527}" type="pres">
      <dgm:prSet presAssocID="{36AC82AD-E634-46EE-B0D0-E11580958302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8C4D882-48C0-40E0-84DE-78EAD53A9C34}" type="presOf" srcId="{36AC82AD-E634-46EE-B0D0-E11580958302}" destId="{C0691F86-39F2-41D0-A0FD-3C16C6A76527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09FE4-C7F2-4737-B67D-EE7A99CB4B5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7F62541-4B3B-42B7-B890-5E1F76192797}">
      <dgm:prSet phldrT="[Texto]" custT="1"/>
      <dgm:spPr/>
      <dgm:t>
        <a:bodyPr/>
        <a:lstStyle/>
        <a:p>
          <a:pPr algn="ctr"/>
          <a:r>
            <a:rPr lang="es-EC" sz="2800" b="1" dirty="0" smtClean="0"/>
            <a:t>GENERAL</a:t>
          </a:r>
          <a:endParaRPr lang="en-US" sz="2800" b="1" dirty="0"/>
        </a:p>
      </dgm:t>
    </dgm:pt>
    <dgm:pt modelId="{D14DDDB5-C9A5-4F83-8995-F756E761799E}" type="parTrans" cxnId="{5052575E-920A-463A-898D-A28F941E58A8}">
      <dgm:prSet/>
      <dgm:spPr/>
      <dgm:t>
        <a:bodyPr/>
        <a:lstStyle/>
        <a:p>
          <a:endParaRPr lang="en-US" sz="2000"/>
        </a:p>
      </dgm:t>
    </dgm:pt>
    <dgm:pt modelId="{8CD7E358-5F34-4CC3-8E3F-08966EED25BF}" type="sibTrans" cxnId="{5052575E-920A-463A-898D-A28F941E58A8}">
      <dgm:prSet/>
      <dgm:spPr/>
      <dgm:t>
        <a:bodyPr/>
        <a:lstStyle/>
        <a:p>
          <a:endParaRPr lang="en-US" sz="2000"/>
        </a:p>
      </dgm:t>
    </dgm:pt>
    <dgm:pt modelId="{C73D8B8D-D863-4077-AA53-A417C4CE08C6}">
      <dgm:prSet phldrT="[Texto]" custT="1"/>
      <dgm:spPr/>
      <dgm:t>
        <a:bodyPr/>
        <a:lstStyle/>
        <a:p>
          <a:pPr algn="just"/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Analizar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estableciendo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mejora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tecnológica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acuerdo</a:t>
          </a:r>
          <a:r>
            <a:rPr lang="en-US" altLang="es-EC" sz="2200" dirty="0" smtClean="0">
              <a:latin typeface="Arial" panose="020B0604020202020204" pitchFamily="34" charset="0"/>
              <a:cs typeface="Arial" panose="020B0604020202020204" pitchFamily="34" charset="0"/>
            </a:rPr>
            <a:t> con el 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Plan de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Tecnologías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altLang="es-EC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Comunicaciones</a:t>
          </a:r>
          <a:r>
            <a:rPr lang="en-US" altLang="es-EC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de la F.T.</a:t>
          </a:r>
          <a:endParaRPr lang="en-US" sz="2200" dirty="0"/>
        </a:p>
      </dgm:t>
    </dgm:pt>
    <dgm:pt modelId="{B9C44472-C3B6-439D-9DED-B915E40249B4}" type="parTrans" cxnId="{5E247209-6428-49B2-A84F-8029E6940983}">
      <dgm:prSet/>
      <dgm:spPr/>
      <dgm:t>
        <a:bodyPr/>
        <a:lstStyle/>
        <a:p>
          <a:endParaRPr lang="en-US" sz="2000"/>
        </a:p>
      </dgm:t>
    </dgm:pt>
    <dgm:pt modelId="{9ACB31A0-484C-44E8-9940-B7A9D09B35F4}" type="sibTrans" cxnId="{5E247209-6428-49B2-A84F-8029E6940983}">
      <dgm:prSet/>
      <dgm:spPr/>
      <dgm:t>
        <a:bodyPr/>
        <a:lstStyle/>
        <a:p>
          <a:endParaRPr lang="en-US" sz="2000"/>
        </a:p>
      </dgm:t>
    </dgm:pt>
    <dgm:pt modelId="{B6BF47AF-BB56-46FA-8469-A76F6E25F30F}">
      <dgm:prSet phldrT="[Texto]" custT="1"/>
      <dgm:spPr/>
      <dgm:t>
        <a:bodyPr/>
        <a:lstStyle/>
        <a:p>
          <a:pPr algn="ctr"/>
          <a:r>
            <a:rPr lang="es-EC" sz="2800" b="1" dirty="0" smtClean="0">
              <a:solidFill>
                <a:schemeClr val="tx1"/>
              </a:solidFill>
            </a:rPr>
            <a:t>ESPECÍFICOS</a:t>
          </a:r>
          <a:endParaRPr lang="en-US" sz="2800" b="1" dirty="0">
            <a:solidFill>
              <a:schemeClr val="tx1"/>
            </a:solidFill>
          </a:endParaRPr>
        </a:p>
      </dgm:t>
    </dgm:pt>
    <dgm:pt modelId="{3588FD26-A9D9-4FBF-83C5-FDE5CBAF549B}" type="parTrans" cxnId="{B7795C7B-0688-4ACB-BEDA-4726202FE41B}">
      <dgm:prSet/>
      <dgm:spPr/>
      <dgm:t>
        <a:bodyPr/>
        <a:lstStyle/>
        <a:p>
          <a:endParaRPr lang="en-US" sz="2000"/>
        </a:p>
      </dgm:t>
    </dgm:pt>
    <dgm:pt modelId="{84D10BCE-846D-4510-9811-92531047D1E7}" type="sibTrans" cxnId="{B7795C7B-0688-4ACB-BEDA-4726202FE41B}">
      <dgm:prSet/>
      <dgm:spPr/>
      <dgm:t>
        <a:bodyPr/>
        <a:lstStyle/>
        <a:p>
          <a:endParaRPr lang="en-US" sz="2000"/>
        </a:p>
      </dgm:t>
    </dgm:pt>
    <dgm:pt modelId="{B0174974-8FF4-4037-97D5-62C5669B6A07}">
      <dgm:prSet phldrT="[Texto]" custT="1"/>
      <dgm:spPr/>
      <dgm:t>
        <a:bodyPr/>
        <a:lstStyle/>
        <a:p>
          <a:pPr algn="just"/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Actualizar el porcentaje de procesos automatizados dentro la estructura institucional de la F.T.</a:t>
          </a:r>
          <a:endParaRPr lang="en-US" sz="2000" dirty="0"/>
        </a:p>
      </dgm:t>
    </dgm:pt>
    <dgm:pt modelId="{3081DFC2-D9CC-49C3-A856-C109E3BC9256}" type="parTrans" cxnId="{E42EB0A3-9BCF-4E15-9AA7-D5F3BF85535D}">
      <dgm:prSet/>
      <dgm:spPr/>
      <dgm:t>
        <a:bodyPr/>
        <a:lstStyle/>
        <a:p>
          <a:endParaRPr lang="en-US" sz="2000"/>
        </a:p>
      </dgm:t>
    </dgm:pt>
    <dgm:pt modelId="{5A5FB600-EA1D-404E-B12F-7BCA6C302467}" type="sibTrans" cxnId="{E42EB0A3-9BCF-4E15-9AA7-D5F3BF85535D}">
      <dgm:prSet/>
      <dgm:spPr/>
      <dgm:t>
        <a:bodyPr/>
        <a:lstStyle/>
        <a:p>
          <a:endParaRPr lang="en-US" sz="2000"/>
        </a:p>
      </dgm:t>
    </dgm:pt>
    <dgm:pt modelId="{27EDD9F8-6BAD-4307-80EC-DB6997052C85}">
      <dgm:prSet custT="1"/>
      <dgm:spPr/>
      <dgm:t>
        <a:bodyPr/>
        <a:lstStyle/>
        <a:p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Actualizar el inventario de aplicativos del SIFTE de acuerdo con la tecnología utilizada.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9A69A-E918-4FEF-863B-B702DB3781E2}" type="parTrans" cxnId="{BBE8DA9E-E10C-4826-AF0A-AE5C1E4E1522}">
      <dgm:prSet/>
      <dgm:spPr/>
      <dgm:t>
        <a:bodyPr/>
        <a:lstStyle/>
        <a:p>
          <a:endParaRPr lang="es-ES"/>
        </a:p>
      </dgm:t>
    </dgm:pt>
    <dgm:pt modelId="{5314E292-7BF4-454D-8397-B6D537C15860}" type="sibTrans" cxnId="{BBE8DA9E-E10C-4826-AF0A-AE5C1E4E1522}">
      <dgm:prSet/>
      <dgm:spPr/>
      <dgm:t>
        <a:bodyPr/>
        <a:lstStyle/>
        <a:p>
          <a:endParaRPr lang="es-ES"/>
        </a:p>
      </dgm:t>
    </dgm:pt>
    <dgm:pt modelId="{02BCA77C-7AF4-4275-A9A6-F5270BF5D4C0}">
      <dgm:prSet custT="1"/>
      <dgm:spPr/>
      <dgm:t>
        <a:bodyPr/>
        <a:lstStyle/>
        <a:p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Analizar la migración de aplicaciones y el desarrollo de nuevas aplicaciones informáticas para el sistema de información de la Fuerza Terrestre.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5199A-D462-460A-A036-C57FEC901B8D}" type="parTrans" cxnId="{C0965AC7-61EE-4173-8D39-C2D021DE9932}">
      <dgm:prSet/>
      <dgm:spPr/>
      <dgm:t>
        <a:bodyPr/>
        <a:lstStyle/>
        <a:p>
          <a:endParaRPr lang="es-ES"/>
        </a:p>
      </dgm:t>
    </dgm:pt>
    <dgm:pt modelId="{016812EC-E1E0-41FE-9634-5ABED67D18EE}" type="sibTrans" cxnId="{C0965AC7-61EE-4173-8D39-C2D021DE9932}">
      <dgm:prSet/>
      <dgm:spPr/>
      <dgm:t>
        <a:bodyPr/>
        <a:lstStyle/>
        <a:p>
          <a:endParaRPr lang="es-ES"/>
        </a:p>
      </dgm:t>
    </dgm:pt>
    <dgm:pt modelId="{226BB593-8008-4EF6-B2E5-C92AB0C47587}">
      <dgm:prSet custT="1"/>
      <dgm:spPr/>
      <dgm:t>
        <a:bodyPr/>
        <a:lstStyle/>
        <a:p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Analizar y evaluar el Plan de Tecnología de Información y Comunicaciones de la F.T en lo relacionado a informática. </a:t>
          </a:r>
          <a:endParaRPr lang="es-ES_trad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39FD3-8E29-4D9F-8A5E-7201034A8F4A}" type="parTrans" cxnId="{C87C4540-7193-4BFE-A406-4A4199299F04}">
      <dgm:prSet/>
      <dgm:spPr/>
      <dgm:t>
        <a:bodyPr/>
        <a:lstStyle/>
        <a:p>
          <a:endParaRPr lang="es-ES"/>
        </a:p>
      </dgm:t>
    </dgm:pt>
    <dgm:pt modelId="{80C04F86-A82C-4450-9428-DA2DEDB60C3C}" type="sibTrans" cxnId="{C87C4540-7193-4BFE-A406-4A4199299F04}">
      <dgm:prSet/>
      <dgm:spPr/>
      <dgm:t>
        <a:bodyPr/>
        <a:lstStyle/>
        <a:p>
          <a:endParaRPr lang="es-ES"/>
        </a:p>
      </dgm:t>
    </dgm:pt>
    <dgm:pt modelId="{56AAB77F-E672-4238-9F40-4ACABCEF0304}">
      <dgm:prSet custT="1"/>
      <dgm:spPr/>
      <dgm:t>
        <a:bodyPr/>
        <a:lstStyle/>
        <a:p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Desarrollar una propuesta de implementación de la nueva arquitectura como innovación tecnológica para la automatización de los procesos de la F.T.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5D772-2EFC-40D1-927D-C9D7893807BA}" type="parTrans" cxnId="{458E15FC-7BC5-47EA-AD65-29CB67C70AFE}">
      <dgm:prSet/>
      <dgm:spPr/>
      <dgm:t>
        <a:bodyPr/>
        <a:lstStyle/>
        <a:p>
          <a:endParaRPr lang="es-ES"/>
        </a:p>
      </dgm:t>
    </dgm:pt>
    <dgm:pt modelId="{977B3E85-879E-48CB-80BD-EC4D2CCA29A9}" type="sibTrans" cxnId="{458E15FC-7BC5-47EA-AD65-29CB67C70AFE}">
      <dgm:prSet/>
      <dgm:spPr/>
      <dgm:t>
        <a:bodyPr/>
        <a:lstStyle/>
        <a:p>
          <a:endParaRPr lang="es-ES"/>
        </a:p>
      </dgm:t>
    </dgm:pt>
    <dgm:pt modelId="{8613DB29-E9CD-4174-94FE-BE2E82ADF4DC}">
      <dgm:prSet custT="1"/>
      <dgm:spPr/>
      <dgm:t>
        <a:bodyPr/>
        <a:lstStyle/>
        <a:p>
          <a:r>
            <a:rPr lang="es-ES_tradnl" sz="2000" dirty="0" smtClean="0">
              <a:latin typeface="Arial" panose="020B0604020202020204" pitchFamily="34" charset="0"/>
              <a:cs typeface="Arial" panose="020B0604020202020204" pitchFamily="34" charset="0"/>
            </a:rPr>
            <a:t>Desarrollar una propuesta de migración del sistema información de la Fuerza Terrestre a la plataforma tecnológica.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E10EA-673D-4C60-BD3B-E8AB410B0467}" type="parTrans" cxnId="{F6AD5E76-D0C5-4BD1-AC14-070E1CB4EAB2}">
      <dgm:prSet/>
      <dgm:spPr/>
      <dgm:t>
        <a:bodyPr/>
        <a:lstStyle/>
        <a:p>
          <a:endParaRPr lang="es-ES"/>
        </a:p>
      </dgm:t>
    </dgm:pt>
    <dgm:pt modelId="{22FB8A9A-CFC1-497D-ABBD-192EB83D9290}" type="sibTrans" cxnId="{F6AD5E76-D0C5-4BD1-AC14-070E1CB4EAB2}">
      <dgm:prSet/>
      <dgm:spPr/>
      <dgm:t>
        <a:bodyPr/>
        <a:lstStyle/>
        <a:p>
          <a:endParaRPr lang="es-ES"/>
        </a:p>
      </dgm:t>
    </dgm:pt>
    <dgm:pt modelId="{4CDEA790-4BFC-4F4A-93C6-E636B7A2151D}" type="pres">
      <dgm:prSet presAssocID="{3BC09FE4-C7F2-4737-B67D-EE7A99CB4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2C3BC6-EC9B-4C32-9891-1DC155930D99}" type="pres">
      <dgm:prSet presAssocID="{57F62541-4B3B-42B7-B890-5E1F76192797}" presName="parentLin" presStyleCnt="0"/>
      <dgm:spPr/>
      <dgm:t>
        <a:bodyPr/>
        <a:lstStyle/>
        <a:p>
          <a:endParaRPr lang="es-EC"/>
        </a:p>
      </dgm:t>
    </dgm:pt>
    <dgm:pt modelId="{8DC81642-EE6E-4D41-AC82-41480BC6B2A8}" type="pres">
      <dgm:prSet presAssocID="{57F62541-4B3B-42B7-B890-5E1F7619279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2C695B79-6090-4EEC-8D0C-AF588A6B7FB3}" type="pres">
      <dgm:prSet presAssocID="{57F62541-4B3B-42B7-B890-5E1F761927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E776B3-957C-49CF-A120-2EF7B56F2787}" type="pres">
      <dgm:prSet presAssocID="{57F62541-4B3B-42B7-B890-5E1F76192797}" presName="negativeSpace" presStyleCnt="0"/>
      <dgm:spPr/>
      <dgm:t>
        <a:bodyPr/>
        <a:lstStyle/>
        <a:p>
          <a:endParaRPr lang="es-EC"/>
        </a:p>
      </dgm:t>
    </dgm:pt>
    <dgm:pt modelId="{632DDF2E-0C3C-4433-822E-2134A758B5AD}" type="pres">
      <dgm:prSet presAssocID="{57F62541-4B3B-42B7-B890-5E1F761927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4B09F-5BFD-4E95-A4D9-4BF4C62B0078}" type="pres">
      <dgm:prSet presAssocID="{8CD7E358-5F34-4CC3-8E3F-08966EED25BF}" presName="spaceBetweenRectangles" presStyleCnt="0"/>
      <dgm:spPr/>
      <dgm:t>
        <a:bodyPr/>
        <a:lstStyle/>
        <a:p>
          <a:endParaRPr lang="es-EC"/>
        </a:p>
      </dgm:t>
    </dgm:pt>
    <dgm:pt modelId="{870B6A7E-97BE-4F95-9CE5-F1335D4AEDFD}" type="pres">
      <dgm:prSet presAssocID="{B6BF47AF-BB56-46FA-8469-A76F6E25F30F}" presName="parentLin" presStyleCnt="0"/>
      <dgm:spPr/>
      <dgm:t>
        <a:bodyPr/>
        <a:lstStyle/>
        <a:p>
          <a:endParaRPr lang="es-EC"/>
        </a:p>
      </dgm:t>
    </dgm:pt>
    <dgm:pt modelId="{1307C7B5-ABC9-4F2B-873F-7A4C424D5382}" type="pres">
      <dgm:prSet presAssocID="{B6BF47AF-BB56-46FA-8469-A76F6E25F30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064CA04C-3620-4348-95E6-8237D9BDABF3}" type="pres">
      <dgm:prSet presAssocID="{B6BF47AF-BB56-46FA-8469-A76F6E25F3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92120-AB6C-4F6D-8A44-89B80858EE97}" type="pres">
      <dgm:prSet presAssocID="{B6BF47AF-BB56-46FA-8469-A76F6E25F30F}" presName="negativeSpace" presStyleCnt="0"/>
      <dgm:spPr/>
      <dgm:t>
        <a:bodyPr/>
        <a:lstStyle/>
        <a:p>
          <a:endParaRPr lang="es-EC"/>
        </a:p>
      </dgm:t>
    </dgm:pt>
    <dgm:pt modelId="{B8E44FAC-F059-4264-B87E-75EDF1CEA360}" type="pres">
      <dgm:prSet presAssocID="{B6BF47AF-BB56-46FA-8469-A76F6E25F30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75BBC1-B58F-4E7E-AEAD-361955BFC18B}" type="presOf" srcId="{C73D8B8D-D863-4077-AA53-A417C4CE08C6}" destId="{632DDF2E-0C3C-4433-822E-2134A758B5AD}" srcOrd="0" destOrd="0" presId="urn:microsoft.com/office/officeart/2005/8/layout/list1"/>
    <dgm:cxn modelId="{AE31D3A3-CC23-4CEF-ADB4-8B204C809F68}" type="presOf" srcId="{27EDD9F8-6BAD-4307-80EC-DB6997052C85}" destId="{B8E44FAC-F059-4264-B87E-75EDF1CEA360}" srcOrd="0" destOrd="1" presId="urn:microsoft.com/office/officeart/2005/8/layout/list1"/>
    <dgm:cxn modelId="{458E15FC-7BC5-47EA-AD65-29CB67C70AFE}" srcId="{B6BF47AF-BB56-46FA-8469-A76F6E25F30F}" destId="{56AAB77F-E672-4238-9F40-4ACABCEF0304}" srcOrd="4" destOrd="0" parTransId="{CD35D772-2EFC-40D1-927D-C9D7893807BA}" sibTransId="{977B3E85-879E-48CB-80BD-EC4D2CCA29A9}"/>
    <dgm:cxn modelId="{BBE8DA9E-E10C-4826-AF0A-AE5C1E4E1522}" srcId="{B6BF47AF-BB56-46FA-8469-A76F6E25F30F}" destId="{27EDD9F8-6BAD-4307-80EC-DB6997052C85}" srcOrd="1" destOrd="0" parTransId="{7D09A69A-E918-4FEF-863B-B702DB3781E2}" sibTransId="{5314E292-7BF4-454D-8397-B6D537C15860}"/>
    <dgm:cxn modelId="{135CD206-5864-4BDF-8A82-4CED12E89942}" type="presOf" srcId="{B6BF47AF-BB56-46FA-8469-A76F6E25F30F}" destId="{1307C7B5-ABC9-4F2B-873F-7A4C424D5382}" srcOrd="0" destOrd="0" presId="urn:microsoft.com/office/officeart/2005/8/layout/list1"/>
    <dgm:cxn modelId="{51F9D890-97A5-4541-938D-DCA1D9D256A2}" type="presOf" srcId="{56AAB77F-E672-4238-9F40-4ACABCEF0304}" destId="{B8E44FAC-F059-4264-B87E-75EDF1CEA360}" srcOrd="0" destOrd="4" presId="urn:microsoft.com/office/officeart/2005/8/layout/list1"/>
    <dgm:cxn modelId="{6F615B37-330B-494D-8C27-09D01EDA7C4E}" type="presOf" srcId="{02BCA77C-7AF4-4275-A9A6-F5270BF5D4C0}" destId="{B8E44FAC-F059-4264-B87E-75EDF1CEA360}" srcOrd="0" destOrd="2" presId="urn:microsoft.com/office/officeart/2005/8/layout/list1"/>
    <dgm:cxn modelId="{E42EB0A3-9BCF-4E15-9AA7-D5F3BF85535D}" srcId="{B6BF47AF-BB56-46FA-8469-A76F6E25F30F}" destId="{B0174974-8FF4-4037-97D5-62C5669B6A07}" srcOrd="0" destOrd="0" parTransId="{3081DFC2-D9CC-49C3-A856-C109E3BC9256}" sibTransId="{5A5FB600-EA1D-404E-B12F-7BCA6C302467}"/>
    <dgm:cxn modelId="{85EDCC9F-2DD2-4822-8A67-6A94FA8B5157}" type="presOf" srcId="{B6BF47AF-BB56-46FA-8469-A76F6E25F30F}" destId="{064CA04C-3620-4348-95E6-8237D9BDABF3}" srcOrd="1" destOrd="0" presId="urn:microsoft.com/office/officeart/2005/8/layout/list1"/>
    <dgm:cxn modelId="{8EF8D06E-C40E-41CF-93FB-D1894461752C}" type="presOf" srcId="{57F62541-4B3B-42B7-B890-5E1F76192797}" destId="{2C695B79-6090-4EEC-8D0C-AF588A6B7FB3}" srcOrd="1" destOrd="0" presId="urn:microsoft.com/office/officeart/2005/8/layout/list1"/>
    <dgm:cxn modelId="{C5E413A7-2930-48C4-B8D6-D8712575BCAB}" type="presOf" srcId="{B0174974-8FF4-4037-97D5-62C5669B6A07}" destId="{B8E44FAC-F059-4264-B87E-75EDF1CEA360}" srcOrd="0" destOrd="0" presId="urn:microsoft.com/office/officeart/2005/8/layout/list1"/>
    <dgm:cxn modelId="{DB13AE1C-BCE9-4EE8-A1FD-4AB92AF4811C}" type="presOf" srcId="{3BC09FE4-C7F2-4737-B67D-EE7A99CB4B57}" destId="{4CDEA790-4BFC-4F4A-93C6-E636B7A2151D}" srcOrd="0" destOrd="0" presId="urn:microsoft.com/office/officeart/2005/8/layout/list1"/>
    <dgm:cxn modelId="{C87C4540-7193-4BFE-A406-4A4199299F04}" srcId="{B6BF47AF-BB56-46FA-8469-A76F6E25F30F}" destId="{226BB593-8008-4EF6-B2E5-C92AB0C47587}" srcOrd="3" destOrd="0" parTransId="{ACE39FD3-8E29-4D9F-8A5E-7201034A8F4A}" sibTransId="{80C04F86-A82C-4450-9428-DA2DEDB60C3C}"/>
    <dgm:cxn modelId="{C0965AC7-61EE-4173-8D39-C2D021DE9932}" srcId="{B6BF47AF-BB56-46FA-8469-A76F6E25F30F}" destId="{02BCA77C-7AF4-4275-A9A6-F5270BF5D4C0}" srcOrd="2" destOrd="0" parTransId="{C555199A-D462-460A-A036-C57FEC901B8D}" sibTransId="{016812EC-E1E0-41FE-9634-5ABED67D18EE}"/>
    <dgm:cxn modelId="{8AF3B181-2514-4405-B395-4DEA42DA1E90}" type="presOf" srcId="{57F62541-4B3B-42B7-B890-5E1F76192797}" destId="{8DC81642-EE6E-4D41-AC82-41480BC6B2A8}" srcOrd="0" destOrd="0" presId="urn:microsoft.com/office/officeart/2005/8/layout/list1"/>
    <dgm:cxn modelId="{F6AD5E76-D0C5-4BD1-AC14-070E1CB4EAB2}" srcId="{B6BF47AF-BB56-46FA-8469-A76F6E25F30F}" destId="{8613DB29-E9CD-4174-94FE-BE2E82ADF4DC}" srcOrd="5" destOrd="0" parTransId="{F5FE10EA-673D-4C60-BD3B-E8AB410B0467}" sibTransId="{22FB8A9A-CFC1-497D-ABBD-192EB83D9290}"/>
    <dgm:cxn modelId="{5E247209-6428-49B2-A84F-8029E6940983}" srcId="{57F62541-4B3B-42B7-B890-5E1F76192797}" destId="{C73D8B8D-D863-4077-AA53-A417C4CE08C6}" srcOrd="0" destOrd="0" parTransId="{B9C44472-C3B6-439D-9DED-B915E40249B4}" sibTransId="{9ACB31A0-484C-44E8-9940-B7A9D09B35F4}"/>
    <dgm:cxn modelId="{E55C1CDC-08CD-45C3-B5D6-105CDEB363F7}" type="presOf" srcId="{226BB593-8008-4EF6-B2E5-C92AB0C47587}" destId="{B8E44FAC-F059-4264-B87E-75EDF1CEA360}" srcOrd="0" destOrd="3" presId="urn:microsoft.com/office/officeart/2005/8/layout/list1"/>
    <dgm:cxn modelId="{B7795C7B-0688-4ACB-BEDA-4726202FE41B}" srcId="{3BC09FE4-C7F2-4737-B67D-EE7A99CB4B57}" destId="{B6BF47AF-BB56-46FA-8469-A76F6E25F30F}" srcOrd="1" destOrd="0" parTransId="{3588FD26-A9D9-4FBF-83C5-FDE5CBAF549B}" sibTransId="{84D10BCE-846D-4510-9811-92531047D1E7}"/>
    <dgm:cxn modelId="{8278AE52-1F86-4D2B-9250-1216BAB68A05}" type="presOf" srcId="{8613DB29-E9CD-4174-94FE-BE2E82ADF4DC}" destId="{B8E44FAC-F059-4264-B87E-75EDF1CEA360}" srcOrd="0" destOrd="5" presId="urn:microsoft.com/office/officeart/2005/8/layout/list1"/>
    <dgm:cxn modelId="{5052575E-920A-463A-898D-A28F941E58A8}" srcId="{3BC09FE4-C7F2-4737-B67D-EE7A99CB4B57}" destId="{57F62541-4B3B-42B7-B890-5E1F76192797}" srcOrd="0" destOrd="0" parTransId="{D14DDDB5-C9A5-4F83-8995-F756E761799E}" sibTransId="{8CD7E358-5F34-4CC3-8E3F-08966EED25BF}"/>
    <dgm:cxn modelId="{7F079875-CCAA-4685-9927-033261AB8748}" type="presParOf" srcId="{4CDEA790-4BFC-4F4A-93C6-E636B7A2151D}" destId="{602C3BC6-EC9B-4C32-9891-1DC155930D99}" srcOrd="0" destOrd="0" presId="urn:microsoft.com/office/officeart/2005/8/layout/list1"/>
    <dgm:cxn modelId="{24A8550A-7BC1-46AC-BA14-B55BF5342193}" type="presParOf" srcId="{602C3BC6-EC9B-4C32-9891-1DC155930D99}" destId="{8DC81642-EE6E-4D41-AC82-41480BC6B2A8}" srcOrd="0" destOrd="0" presId="urn:microsoft.com/office/officeart/2005/8/layout/list1"/>
    <dgm:cxn modelId="{E2AAA4D2-954C-4C52-8671-FE63B2DE3AAD}" type="presParOf" srcId="{602C3BC6-EC9B-4C32-9891-1DC155930D99}" destId="{2C695B79-6090-4EEC-8D0C-AF588A6B7FB3}" srcOrd="1" destOrd="0" presId="urn:microsoft.com/office/officeart/2005/8/layout/list1"/>
    <dgm:cxn modelId="{D4B830B8-3BC8-4BB5-B6B4-8ABC86CA8F3F}" type="presParOf" srcId="{4CDEA790-4BFC-4F4A-93C6-E636B7A2151D}" destId="{B7E776B3-957C-49CF-A120-2EF7B56F2787}" srcOrd="1" destOrd="0" presId="urn:microsoft.com/office/officeart/2005/8/layout/list1"/>
    <dgm:cxn modelId="{5603C660-DCA1-4CFE-8247-3FE2317C94CA}" type="presParOf" srcId="{4CDEA790-4BFC-4F4A-93C6-E636B7A2151D}" destId="{632DDF2E-0C3C-4433-822E-2134A758B5AD}" srcOrd="2" destOrd="0" presId="urn:microsoft.com/office/officeart/2005/8/layout/list1"/>
    <dgm:cxn modelId="{7A46066E-9276-48B4-9EB0-BC9E47898243}" type="presParOf" srcId="{4CDEA790-4BFC-4F4A-93C6-E636B7A2151D}" destId="{DB04B09F-5BFD-4E95-A4D9-4BF4C62B0078}" srcOrd="3" destOrd="0" presId="urn:microsoft.com/office/officeart/2005/8/layout/list1"/>
    <dgm:cxn modelId="{CE825FCC-ABD1-4F39-B0BA-4FCA68B0C198}" type="presParOf" srcId="{4CDEA790-4BFC-4F4A-93C6-E636B7A2151D}" destId="{870B6A7E-97BE-4F95-9CE5-F1335D4AEDFD}" srcOrd="4" destOrd="0" presId="urn:microsoft.com/office/officeart/2005/8/layout/list1"/>
    <dgm:cxn modelId="{9B8177E2-7E1D-4BB4-BB53-5FCD5EEFEF97}" type="presParOf" srcId="{870B6A7E-97BE-4F95-9CE5-F1335D4AEDFD}" destId="{1307C7B5-ABC9-4F2B-873F-7A4C424D5382}" srcOrd="0" destOrd="0" presId="urn:microsoft.com/office/officeart/2005/8/layout/list1"/>
    <dgm:cxn modelId="{8747A2B5-A9DC-43A4-A3ED-F917A3303E0C}" type="presParOf" srcId="{870B6A7E-97BE-4F95-9CE5-F1335D4AEDFD}" destId="{064CA04C-3620-4348-95E6-8237D9BDABF3}" srcOrd="1" destOrd="0" presId="urn:microsoft.com/office/officeart/2005/8/layout/list1"/>
    <dgm:cxn modelId="{0B049148-F8C8-4716-8305-C65F5CF06AA4}" type="presParOf" srcId="{4CDEA790-4BFC-4F4A-93C6-E636B7A2151D}" destId="{94292120-AB6C-4F6D-8A44-89B80858EE97}" srcOrd="5" destOrd="0" presId="urn:microsoft.com/office/officeart/2005/8/layout/list1"/>
    <dgm:cxn modelId="{D7212A41-3C8C-41C5-92FC-6216D4872F7A}" type="presParOf" srcId="{4CDEA790-4BFC-4F4A-93C6-E636B7A2151D}" destId="{B8E44FAC-F059-4264-B87E-75EDF1CEA3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3A80E-EA1B-4F45-A192-D0AC9266CB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88D245-9E11-C847-9D5A-5C61745A21B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REDUCCIÓN ESPACIO</a:t>
          </a:r>
        </a:p>
      </dgm:t>
    </dgm:pt>
    <dgm:pt modelId="{F41869C2-B9F5-6743-984F-98F139E16DF1}" type="parTrans" cxnId="{DFE07990-0698-7744-9884-F10FAB01ECF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A79F4-65F6-834D-A056-3445E544ADFC}" type="sibTrans" cxnId="{DFE07990-0698-7744-9884-F10FAB01ECF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42B1D-03E0-9340-A56C-1B3A98FD80A1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EFICIENCIA ENERGÉTICA</a:t>
          </a:r>
        </a:p>
      </dgm:t>
    </dgm:pt>
    <dgm:pt modelId="{7F71A084-9BCA-3742-924E-1B07E07855D3}" type="parTrans" cxnId="{9AD87CDC-96C8-D84B-98EE-5AA8F79EF59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A0E24-E18C-904D-8115-7F298E8F7AEC}" type="sibTrans" cxnId="{9AD87CDC-96C8-D84B-98EE-5AA8F79EF59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35FC2-5A97-DE43-8BE5-38D3B3C23A5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ALTA DISPONIBILIDAD</a:t>
          </a:r>
        </a:p>
      </dgm:t>
    </dgm:pt>
    <dgm:pt modelId="{FCB1ABE4-AF52-4A48-9834-ED8E89A55631}" type="parTrans" cxnId="{D7B5C116-0CCA-7E43-87EB-EF29A716F99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812C6-695E-8C4A-A6B2-50FF2856C97D}" type="sibTrans" cxnId="{D7B5C116-0CCA-7E43-87EB-EF29A716F994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0D85C-BBB6-FD43-B7F0-4EECC707881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ADMINISTRACIÓN CENTRALIZADA</a:t>
          </a:r>
        </a:p>
      </dgm:t>
    </dgm:pt>
    <dgm:pt modelId="{B56F5C07-C21D-5B4D-ABCE-BDEBD378C524}" type="parTrans" cxnId="{409F0F6C-2C6C-2544-A808-DCD86C6CED0C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6C425-37CC-2145-A9A0-BA1F3B08ABC1}" type="sibTrans" cxnId="{409F0F6C-2C6C-2544-A808-DCD86C6CED0C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311CE-1CD3-3A4D-BB1A-E4643738071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VELOCIDAD PROCE. Y RECUPERACIÓN</a:t>
          </a:r>
        </a:p>
      </dgm:t>
    </dgm:pt>
    <dgm:pt modelId="{5AACDC2A-F891-AF43-8E54-9344DCC4ECD1}" type="parTrans" cxnId="{341619AC-EA72-E343-876D-F81E9A1B628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5CEE-5E34-314C-A4BA-77E6D1C45039}" type="sibTrans" cxnId="{341619AC-EA72-E343-876D-F81E9A1B628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70C56-0911-42CC-A544-25EBFE8E47A6}">
      <dgm:prSet custT="1"/>
      <dgm:spPr>
        <a:solidFill>
          <a:srgbClr val="E7E6E6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37000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DISPONIBILIDAD DE RECURSOS</a:t>
          </a:r>
        </a:p>
      </dgm:t>
    </dgm:pt>
    <dgm:pt modelId="{B709345A-50C9-4B1C-B11C-7A01232F76DD}" type="parTrans" cxnId="{B764C534-17C3-4C35-BCCE-E44DC3FEB540}">
      <dgm:prSet/>
      <dgm:spPr/>
      <dgm:t>
        <a:bodyPr/>
        <a:lstStyle/>
        <a:p>
          <a:endParaRPr lang="es-EC"/>
        </a:p>
      </dgm:t>
    </dgm:pt>
    <dgm:pt modelId="{EC299E44-4449-45C5-9C6C-4E6A76FB125C}" type="sibTrans" cxnId="{B764C534-17C3-4C35-BCCE-E44DC3FEB540}">
      <dgm:prSet/>
      <dgm:spPr/>
      <dgm:t>
        <a:bodyPr/>
        <a:lstStyle/>
        <a:p>
          <a:endParaRPr lang="es-EC"/>
        </a:p>
      </dgm:t>
    </dgm:pt>
    <dgm:pt modelId="{12E41A8A-F8C3-3647-8A9E-48E76DCA4FB3}" type="pres">
      <dgm:prSet presAssocID="{F1E3A80E-EA1B-4F45-A192-D0AC9266CB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C36995C-3783-334A-A809-61E04F06F159}" type="pres">
      <dgm:prSet presAssocID="{F1E3A80E-EA1B-4F45-A192-D0AC9266CB48}" presName="Name1" presStyleCnt="0"/>
      <dgm:spPr/>
    </dgm:pt>
    <dgm:pt modelId="{99A07CEE-508B-4B42-BEBB-2E90EE680586}" type="pres">
      <dgm:prSet presAssocID="{F1E3A80E-EA1B-4F45-A192-D0AC9266CB48}" presName="cycle" presStyleCnt="0"/>
      <dgm:spPr/>
    </dgm:pt>
    <dgm:pt modelId="{BD8D111C-94CD-DD47-AD9E-06AA7EFDD788}" type="pres">
      <dgm:prSet presAssocID="{F1E3A80E-EA1B-4F45-A192-D0AC9266CB48}" presName="srcNode" presStyleLbl="node1" presStyleIdx="0" presStyleCnt="6"/>
      <dgm:spPr/>
    </dgm:pt>
    <dgm:pt modelId="{7250B5C4-B126-834A-928C-8D5CA376D723}" type="pres">
      <dgm:prSet presAssocID="{F1E3A80E-EA1B-4F45-A192-D0AC9266CB48}" presName="conn" presStyleLbl="parChTrans1D2" presStyleIdx="0" presStyleCnt="1"/>
      <dgm:spPr/>
      <dgm:t>
        <a:bodyPr/>
        <a:lstStyle/>
        <a:p>
          <a:endParaRPr lang="es-ES"/>
        </a:p>
      </dgm:t>
    </dgm:pt>
    <dgm:pt modelId="{59A1EB3D-C26E-9F44-A7CB-8A8766834B25}" type="pres">
      <dgm:prSet presAssocID="{F1E3A80E-EA1B-4F45-A192-D0AC9266CB48}" presName="extraNode" presStyleLbl="node1" presStyleIdx="0" presStyleCnt="6"/>
      <dgm:spPr/>
    </dgm:pt>
    <dgm:pt modelId="{5DD87913-BF45-8649-82EE-BB73500474D9}" type="pres">
      <dgm:prSet presAssocID="{F1E3A80E-EA1B-4F45-A192-D0AC9266CB48}" presName="dstNode" presStyleLbl="node1" presStyleIdx="0" presStyleCnt="6"/>
      <dgm:spPr/>
    </dgm:pt>
    <dgm:pt modelId="{53EA779A-7D3C-E940-A84D-D463D6F6E5D8}" type="pres">
      <dgm:prSet presAssocID="{9088D245-9E11-C847-9D5A-5C61745A21B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03A8F-26A5-9948-984E-5B32CF0899F6}" type="pres">
      <dgm:prSet presAssocID="{9088D245-9E11-C847-9D5A-5C61745A21B3}" presName="accent_1" presStyleCnt="0"/>
      <dgm:spPr/>
    </dgm:pt>
    <dgm:pt modelId="{59864136-F30E-7B40-AAC6-D5E3540E855A}" type="pres">
      <dgm:prSet presAssocID="{9088D245-9E11-C847-9D5A-5C61745A21B3}" presName="accentRepeatNode" presStyleLbl="solidFgAcc1" presStyleIdx="0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981DA7AE-E1F4-0641-B1B2-82EDDB7608A8}" type="pres">
      <dgm:prSet presAssocID="{DF942B1D-03E0-9340-A56C-1B3A98FD80A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2B0CA-5411-0F4D-BB11-14CC37F04407}" type="pres">
      <dgm:prSet presAssocID="{DF942B1D-03E0-9340-A56C-1B3A98FD80A1}" presName="accent_2" presStyleCnt="0"/>
      <dgm:spPr/>
    </dgm:pt>
    <dgm:pt modelId="{09C6C889-B79F-2B40-BA02-5C38BFCF5FBB}" type="pres">
      <dgm:prSet presAssocID="{DF942B1D-03E0-9340-A56C-1B3A98FD80A1}" presName="accentRepeatNode" presStyleLbl="solidFgAcc1" presStyleIdx="1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A17214D0-E189-274D-9001-1CD5D380DADF}" type="pres">
      <dgm:prSet presAssocID="{B07311CE-1CD3-3A4D-BB1A-E46437380715}" presName="text_3" presStyleLbl="node1" presStyleIdx="2" presStyleCnt="6" custScaleY="1243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8F8471-772D-D342-BBFF-2C4EB3F9B860}" type="pres">
      <dgm:prSet presAssocID="{B07311CE-1CD3-3A4D-BB1A-E46437380715}" presName="accent_3" presStyleCnt="0"/>
      <dgm:spPr/>
    </dgm:pt>
    <dgm:pt modelId="{921E0A36-3A26-5845-A911-2A51DBB57BC5}" type="pres">
      <dgm:prSet presAssocID="{B07311CE-1CD3-3A4D-BB1A-E46437380715}" presName="accentRepeatNode" presStyleLbl="solidFgAcc1" presStyleIdx="2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34CAE45F-9CCC-6D44-A448-FA1C0360E864}" type="pres">
      <dgm:prSet presAssocID="{8440D85C-BBB6-FD43-B7F0-4EECC707881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4222A-2E10-0C41-978A-FFA2383042C6}" type="pres">
      <dgm:prSet presAssocID="{8440D85C-BBB6-FD43-B7F0-4EECC7078814}" presName="accent_4" presStyleCnt="0"/>
      <dgm:spPr/>
    </dgm:pt>
    <dgm:pt modelId="{DBA6F9C2-7888-2845-ACAD-5AE8D72A4A08}" type="pres">
      <dgm:prSet presAssocID="{8440D85C-BBB6-FD43-B7F0-4EECC7078814}" presName="accentRepeatNode" presStyleLbl="solidFgAcc1" presStyleIdx="3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3944B4A2-4DE9-B84B-B87A-9AF2BC1EED16}" type="pres">
      <dgm:prSet presAssocID="{08D35FC2-5A97-DE43-8BE5-38D3B3C23A5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A7402-3EF6-994C-8064-04915F6BFB84}" type="pres">
      <dgm:prSet presAssocID="{08D35FC2-5A97-DE43-8BE5-38D3B3C23A5B}" presName="accent_5" presStyleCnt="0"/>
      <dgm:spPr/>
    </dgm:pt>
    <dgm:pt modelId="{A0552BB9-E091-BE4C-816A-6531C4C8D722}" type="pres">
      <dgm:prSet presAssocID="{08D35FC2-5A97-DE43-8BE5-38D3B3C23A5B}" presName="accentRepeatNode" presStyleLbl="solidFgAcc1" presStyleIdx="4" presStyleCnt="6"/>
      <dgm:spPr>
        <a:ln>
          <a:solidFill>
            <a:schemeClr val="tx1">
              <a:lumMod val="50000"/>
              <a:lumOff val="50000"/>
            </a:schemeClr>
          </a:solidFill>
        </a:ln>
      </dgm:spPr>
    </dgm:pt>
    <dgm:pt modelId="{2B97AF53-793A-43F6-B9E9-C7B5372E1122}" type="pres">
      <dgm:prSet presAssocID="{A7070C56-0911-42CC-A544-25EBFE8E47A6}" presName="text_6" presStyleLbl="node1" presStyleIdx="5" presStyleCnt="6">
        <dgm:presLayoutVars>
          <dgm:bulletEnabled val="1"/>
        </dgm:presLayoutVars>
      </dgm:prSet>
      <dgm:spPr>
        <a:xfrm>
          <a:off x="419539" y="4403463"/>
          <a:ext cx="7348541" cy="550550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88886DF2-181F-4445-A2CE-04EDFED59400}" type="pres">
      <dgm:prSet presAssocID="{A7070C56-0911-42CC-A544-25EBFE8E47A6}" presName="accent_6" presStyleCnt="0"/>
      <dgm:spPr/>
    </dgm:pt>
    <dgm:pt modelId="{E127F116-7AED-4217-8AE2-29E01254DBF2}" type="pres">
      <dgm:prSet presAssocID="{A7070C56-0911-42CC-A544-25EBFE8E47A6}" presName="accentRepeatNode" presStyleLbl="solidFgAcc1" presStyleIdx="5" presStyleCnt="6"/>
      <dgm:spPr/>
    </dgm:pt>
  </dgm:ptLst>
  <dgm:cxnLst>
    <dgm:cxn modelId="{B98F4590-EDFB-B54E-9EE8-581B268DFD7C}" type="presOf" srcId="{AC1A79F4-65F6-834D-A056-3445E544ADFC}" destId="{7250B5C4-B126-834A-928C-8D5CA376D723}" srcOrd="0" destOrd="0" presId="urn:microsoft.com/office/officeart/2008/layout/VerticalCurvedList"/>
    <dgm:cxn modelId="{6C208107-E91E-F94B-93E5-EAB322B0CBE7}" type="presOf" srcId="{B07311CE-1CD3-3A4D-BB1A-E46437380715}" destId="{A17214D0-E189-274D-9001-1CD5D380DADF}" srcOrd="0" destOrd="0" presId="urn:microsoft.com/office/officeart/2008/layout/VerticalCurvedList"/>
    <dgm:cxn modelId="{DFE07990-0698-7744-9884-F10FAB01ECFF}" srcId="{F1E3A80E-EA1B-4F45-A192-D0AC9266CB48}" destId="{9088D245-9E11-C847-9D5A-5C61745A21B3}" srcOrd="0" destOrd="0" parTransId="{F41869C2-B9F5-6743-984F-98F139E16DF1}" sibTransId="{AC1A79F4-65F6-834D-A056-3445E544ADFC}"/>
    <dgm:cxn modelId="{06B3B682-FB7A-7F43-9A01-4424733A9E8A}" type="presOf" srcId="{08D35FC2-5A97-DE43-8BE5-38D3B3C23A5B}" destId="{3944B4A2-4DE9-B84B-B87A-9AF2BC1EED16}" srcOrd="0" destOrd="0" presId="urn:microsoft.com/office/officeart/2008/layout/VerticalCurvedList"/>
    <dgm:cxn modelId="{D40AE2E0-6D86-6845-867D-FAB560D5AA1C}" type="presOf" srcId="{F1E3A80E-EA1B-4F45-A192-D0AC9266CB48}" destId="{12E41A8A-F8C3-3647-8A9E-48E76DCA4FB3}" srcOrd="0" destOrd="0" presId="urn:microsoft.com/office/officeart/2008/layout/VerticalCurvedList"/>
    <dgm:cxn modelId="{341619AC-EA72-E343-876D-F81E9A1B6288}" srcId="{F1E3A80E-EA1B-4F45-A192-D0AC9266CB48}" destId="{B07311CE-1CD3-3A4D-BB1A-E46437380715}" srcOrd="2" destOrd="0" parTransId="{5AACDC2A-F891-AF43-8E54-9344DCC4ECD1}" sibTransId="{86615CEE-5E34-314C-A4BA-77E6D1C45039}"/>
    <dgm:cxn modelId="{B764C534-17C3-4C35-BCCE-E44DC3FEB540}" srcId="{F1E3A80E-EA1B-4F45-A192-D0AC9266CB48}" destId="{A7070C56-0911-42CC-A544-25EBFE8E47A6}" srcOrd="5" destOrd="0" parTransId="{B709345A-50C9-4B1C-B11C-7A01232F76DD}" sibTransId="{EC299E44-4449-45C5-9C6C-4E6A76FB125C}"/>
    <dgm:cxn modelId="{D7B5C116-0CCA-7E43-87EB-EF29A716F994}" srcId="{F1E3A80E-EA1B-4F45-A192-D0AC9266CB48}" destId="{08D35FC2-5A97-DE43-8BE5-38D3B3C23A5B}" srcOrd="4" destOrd="0" parTransId="{FCB1ABE4-AF52-4A48-9834-ED8E89A55631}" sibTransId="{3B0812C6-695E-8C4A-A6B2-50FF2856C97D}"/>
    <dgm:cxn modelId="{1BC3EA07-10BB-6745-A463-06A14412505F}" type="presOf" srcId="{9088D245-9E11-C847-9D5A-5C61745A21B3}" destId="{53EA779A-7D3C-E940-A84D-D463D6F6E5D8}" srcOrd="0" destOrd="0" presId="urn:microsoft.com/office/officeart/2008/layout/VerticalCurvedList"/>
    <dgm:cxn modelId="{9820D4F4-BE9A-8A46-B6CF-79722D5ABE9B}" type="presOf" srcId="{DF942B1D-03E0-9340-A56C-1B3A98FD80A1}" destId="{981DA7AE-E1F4-0641-B1B2-82EDDB7608A8}" srcOrd="0" destOrd="0" presId="urn:microsoft.com/office/officeart/2008/layout/VerticalCurvedList"/>
    <dgm:cxn modelId="{D90044DE-E4F4-4DCD-8596-C00779205029}" type="presOf" srcId="{A7070C56-0911-42CC-A544-25EBFE8E47A6}" destId="{2B97AF53-793A-43F6-B9E9-C7B5372E1122}" srcOrd="0" destOrd="0" presId="urn:microsoft.com/office/officeart/2008/layout/VerticalCurvedList"/>
    <dgm:cxn modelId="{409F0F6C-2C6C-2544-A808-DCD86C6CED0C}" srcId="{F1E3A80E-EA1B-4F45-A192-D0AC9266CB48}" destId="{8440D85C-BBB6-FD43-B7F0-4EECC7078814}" srcOrd="3" destOrd="0" parTransId="{B56F5C07-C21D-5B4D-ABCE-BDEBD378C524}" sibTransId="{8BA6C425-37CC-2145-A9A0-BA1F3B08ABC1}"/>
    <dgm:cxn modelId="{9AD87CDC-96C8-D84B-98EE-5AA8F79EF59D}" srcId="{F1E3A80E-EA1B-4F45-A192-D0AC9266CB48}" destId="{DF942B1D-03E0-9340-A56C-1B3A98FD80A1}" srcOrd="1" destOrd="0" parTransId="{7F71A084-9BCA-3742-924E-1B07E07855D3}" sibTransId="{446A0E24-E18C-904D-8115-7F298E8F7AEC}"/>
    <dgm:cxn modelId="{A9DA9EBF-905E-1340-8109-367670AD5F2B}" type="presOf" srcId="{8440D85C-BBB6-FD43-B7F0-4EECC7078814}" destId="{34CAE45F-9CCC-6D44-A448-FA1C0360E864}" srcOrd="0" destOrd="0" presId="urn:microsoft.com/office/officeart/2008/layout/VerticalCurvedList"/>
    <dgm:cxn modelId="{2B7FD1A4-B0DF-3D46-AAB9-D217F359965D}" type="presParOf" srcId="{12E41A8A-F8C3-3647-8A9E-48E76DCA4FB3}" destId="{BC36995C-3783-334A-A809-61E04F06F159}" srcOrd="0" destOrd="0" presId="urn:microsoft.com/office/officeart/2008/layout/VerticalCurvedList"/>
    <dgm:cxn modelId="{37CC9411-318C-F046-8399-77ECE2B41118}" type="presParOf" srcId="{BC36995C-3783-334A-A809-61E04F06F159}" destId="{99A07CEE-508B-4B42-BEBB-2E90EE680586}" srcOrd="0" destOrd="0" presId="urn:microsoft.com/office/officeart/2008/layout/VerticalCurvedList"/>
    <dgm:cxn modelId="{1BFB1518-CFA7-7C4A-BEA3-42F706D19B96}" type="presParOf" srcId="{99A07CEE-508B-4B42-BEBB-2E90EE680586}" destId="{BD8D111C-94CD-DD47-AD9E-06AA7EFDD788}" srcOrd="0" destOrd="0" presId="urn:microsoft.com/office/officeart/2008/layout/VerticalCurvedList"/>
    <dgm:cxn modelId="{9B301C37-A4D6-874D-ADC3-D57BFD9A3BAB}" type="presParOf" srcId="{99A07CEE-508B-4B42-BEBB-2E90EE680586}" destId="{7250B5C4-B126-834A-928C-8D5CA376D723}" srcOrd="1" destOrd="0" presId="urn:microsoft.com/office/officeart/2008/layout/VerticalCurvedList"/>
    <dgm:cxn modelId="{97AA3873-C4DA-494E-9D02-A74AE046954F}" type="presParOf" srcId="{99A07CEE-508B-4B42-BEBB-2E90EE680586}" destId="{59A1EB3D-C26E-9F44-A7CB-8A8766834B25}" srcOrd="2" destOrd="0" presId="urn:microsoft.com/office/officeart/2008/layout/VerticalCurvedList"/>
    <dgm:cxn modelId="{DDF83430-E05D-BE49-BB14-92747BD8E254}" type="presParOf" srcId="{99A07CEE-508B-4B42-BEBB-2E90EE680586}" destId="{5DD87913-BF45-8649-82EE-BB73500474D9}" srcOrd="3" destOrd="0" presId="urn:microsoft.com/office/officeart/2008/layout/VerticalCurvedList"/>
    <dgm:cxn modelId="{55EA9697-F661-1C4F-90F2-7810FA92E090}" type="presParOf" srcId="{BC36995C-3783-334A-A809-61E04F06F159}" destId="{53EA779A-7D3C-E940-A84D-D463D6F6E5D8}" srcOrd="1" destOrd="0" presId="urn:microsoft.com/office/officeart/2008/layout/VerticalCurvedList"/>
    <dgm:cxn modelId="{FF210CAB-B283-8C4A-9214-1EF2640BB529}" type="presParOf" srcId="{BC36995C-3783-334A-A809-61E04F06F159}" destId="{80203A8F-26A5-9948-984E-5B32CF0899F6}" srcOrd="2" destOrd="0" presId="urn:microsoft.com/office/officeart/2008/layout/VerticalCurvedList"/>
    <dgm:cxn modelId="{B3D299E2-E4CB-5E43-B7A6-F48F82077925}" type="presParOf" srcId="{80203A8F-26A5-9948-984E-5B32CF0899F6}" destId="{59864136-F30E-7B40-AAC6-D5E3540E855A}" srcOrd="0" destOrd="0" presId="urn:microsoft.com/office/officeart/2008/layout/VerticalCurvedList"/>
    <dgm:cxn modelId="{7C39069A-E476-CE49-BE08-5F4E91E92FC7}" type="presParOf" srcId="{BC36995C-3783-334A-A809-61E04F06F159}" destId="{981DA7AE-E1F4-0641-B1B2-82EDDB7608A8}" srcOrd="3" destOrd="0" presId="urn:microsoft.com/office/officeart/2008/layout/VerticalCurvedList"/>
    <dgm:cxn modelId="{DBFB1E73-16DC-2442-9042-0E8472D4D813}" type="presParOf" srcId="{BC36995C-3783-334A-A809-61E04F06F159}" destId="{C4E2B0CA-5411-0F4D-BB11-14CC37F04407}" srcOrd="4" destOrd="0" presId="urn:microsoft.com/office/officeart/2008/layout/VerticalCurvedList"/>
    <dgm:cxn modelId="{F63F66FE-44D8-7B44-8421-72AC8755FF9C}" type="presParOf" srcId="{C4E2B0CA-5411-0F4D-BB11-14CC37F04407}" destId="{09C6C889-B79F-2B40-BA02-5C38BFCF5FBB}" srcOrd="0" destOrd="0" presId="urn:microsoft.com/office/officeart/2008/layout/VerticalCurvedList"/>
    <dgm:cxn modelId="{CBE5AFC7-34F2-274D-B3E1-A1B5E3459A42}" type="presParOf" srcId="{BC36995C-3783-334A-A809-61E04F06F159}" destId="{A17214D0-E189-274D-9001-1CD5D380DADF}" srcOrd="5" destOrd="0" presId="urn:microsoft.com/office/officeart/2008/layout/VerticalCurvedList"/>
    <dgm:cxn modelId="{1FF1AA66-5B6B-D943-A59F-5B5624E3F38A}" type="presParOf" srcId="{BC36995C-3783-334A-A809-61E04F06F159}" destId="{868F8471-772D-D342-BBFF-2C4EB3F9B860}" srcOrd="6" destOrd="0" presId="urn:microsoft.com/office/officeart/2008/layout/VerticalCurvedList"/>
    <dgm:cxn modelId="{38E59B4F-CB47-5946-8EF4-B1CBA222ACBF}" type="presParOf" srcId="{868F8471-772D-D342-BBFF-2C4EB3F9B860}" destId="{921E0A36-3A26-5845-A911-2A51DBB57BC5}" srcOrd="0" destOrd="0" presId="urn:microsoft.com/office/officeart/2008/layout/VerticalCurvedList"/>
    <dgm:cxn modelId="{B27DDE5F-9340-9346-9696-204C1A9CF916}" type="presParOf" srcId="{BC36995C-3783-334A-A809-61E04F06F159}" destId="{34CAE45F-9CCC-6D44-A448-FA1C0360E864}" srcOrd="7" destOrd="0" presId="urn:microsoft.com/office/officeart/2008/layout/VerticalCurvedList"/>
    <dgm:cxn modelId="{66988578-7501-5A43-BE2C-E2239FB1563C}" type="presParOf" srcId="{BC36995C-3783-334A-A809-61E04F06F159}" destId="{B354222A-2E10-0C41-978A-FFA2383042C6}" srcOrd="8" destOrd="0" presId="urn:microsoft.com/office/officeart/2008/layout/VerticalCurvedList"/>
    <dgm:cxn modelId="{676EB6BB-5D10-6248-B691-37C361634E91}" type="presParOf" srcId="{B354222A-2E10-0C41-978A-FFA2383042C6}" destId="{DBA6F9C2-7888-2845-ACAD-5AE8D72A4A08}" srcOrd="0" destOrd="0" presId="urn:microsoft.com/office/officeart/2008/layout/VerticalCurvedList"/>
    <dgm:cxn modelId="{44CCF6A4-39B8-5D4E-95C1-AB2B0D38A6B6}" type="presParOf" srcId="{BC36995C-3783-334A-A809-61E04F06F159}" destId="{3944B4A2-4DE9-B84B-B87A-9AF2BC1EED16}" srcOrd="9" destOrd="0" presId="urn:microsoft.com/office/officeart/2008/layout/VerticalCurvedList"/>
    <dgm:cxn modelId="{D54DAE6B-1154-3343-A274-9D76C5A26591}" type="presParOf" srcId="{BC36995C-3783-334A-A809-61E04F06F159}" destId="{C56A7402-3EF6-994C-8064-04915F6BFB84}" srcOrd="10" destOrd="0" presId="urn:microsoft.com/office/officeart/2008/layout/VerticalCurvedList"/>
    <dgm:cxn modelId="{EAD59C7C-CE90-4D47-824E-BB6DFB872314}" type="presParOf" srcId="{C56A7402-3EF6-994C-8064-04915F6BFB84}" destId="{A0552BB9-E091-BE4C-816A-6531C4C8D722}" srcOrd="0" destOrd="0" presId="urn:microsoft.com/office/officeart/2008/layout/VerticalCurvedList"/>
    <dgm:cxn modelId="{29F93A69-2B78-43E2-A741-2DA58E1CD447}" type="presParOf" srcId="{BC36995C-3783-334A-A809-61E04F06F159}" destId="{2B97AF53-793A-43F6-B9E9-C7B5372E1122}" srcOrd="11" destOrd="0" presId="urn:microsoft.com/office/officeart/2008/layout/VerticalCurvedList"/>
    <dgm:cxn modelId="{117F9C53-4FB0-41B7-8948-327808495012}" type="presParOf" srcId="{BC36995C-3783-334A-A809-61E04F06F159}" destId="{88886DF2-181F-4445-A2CE-04EDFED59400}" srcOrd="12" destOrd="0" presId="urn:microsoft.com/office/officeart/2008/layout/VerticalCurvedList"/>
    <dgm:cxn modelId="{39A0069F-2AEA-48E4-A56D-7438452B8423}" type="presParOf" srcId="{88886DF2-181F-4445-A2CE-04EDFED59400}" destId="{E127F116-7AED-4217-8AE2-29E01254DBF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BCDA6D-6F93-4B71-93A4-6859161E4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C5DCA6E-3A96-4743-BA9A-A6ACD70EE73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Actualización de los S.O y servidores de aplicaciones en alta disponibilidad.</a:t>
          </a:r>
          <a:endParaRPr lang="en-US" dirty="0"/>
        </a:p>
      </dgm:t>
    </dgm:pt>
    <dgm:pt modelId="{00B58BAD-A558-4C8F-B7C0-E08913506EB7}" type="parTrans" cxnId="{C23BF1BE-C6B9-449B-8737-C37B1E7D8BB3}">
      <dgm:prSet/>
      <dgm:spPr/>
      <dgm:t>
        <a:bodyPr/>
        <a:lstStyle/>
        <a:p>
          <a:endParaRPr lang="en-US"/>
        </a:p>
      </dgm:t>
    </dgm:pt>
    <dgm:pt modelId="{BDA5C268-769E-45EA-9718-55288B4FC0D9}" type="sibTrans" cxnId="{C23BF1BE-C6B9-449B-8737-C37B1E7D8BB3}">
      <dgm:prSet/>
      <dgm:spPr/>
      <dgm:t>
        <a:bodyPr/>
        <a:lstStyle/>
        <a:p>
          <a:endParaRPr lang="en-US"/>
        </a:p>
      </dgm:t>
    </dgm:pt>
    <dgm:pt modelId="{9806770D-B085-43DE-8569-12CC0C5CF7B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la interacción de los servicios, reducir el impacto en la migración.</a:t>
          </a:r>
          <a:endParaRPr lang="en-US" dirty="0"/>
        </a:p>
      </dgm:t>
    </dgm:pt>
    <dgm:pt modelId="{92D75E48-BE8C-44EB-A89F-6A6B91B210A6}" type="parTrans" cxnId="{3D906619-B867-4A1A-B17B-EDB548C43540}">
      <dgm:prSet/>
      <dgm:spPr/>
      <dgm:t>
        <a:bodyPr/>
        <a:lstStyle/>
        <a:p>
          <a:endParaRPr lang="en-US"/>
        </a:p>
      </dgm:t>
    </dgm:pt>
    <dgm:pt modelId="{5116B352-7F28-4929-8CAA-2E274EF5212B}" type="sibTrans" cxnId="{3D906619-B867-4A1A-B17B-EDB548C43540}">
      <dgm:prSet/>
      <dgm:spPr/>
      <dgm:t>
        <a:bodyPr/>
        <a:lstStyle/>
        <a:p>
          <a:endParaRPr lang="en-US"/>
        </a:p>
      </dgm:t>
    </dgm:pt>
    <dgm:pt modelId="{BA407C1F-8653-4906-B8AD-D52F8BAFD25B}">
      <dgm:prSet phldrT="[Texto]"/>
      <dgm:spPr>
        <a:solidFill>
          <a:srgbClr val="86B66E"/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Entrega eficiente de información para entidades externas a la F.T.</a:t>
          </a:r>
          <a:endParaRPr lang="en-US" dirty="0"/>
        </a:p>
      </dgm:t>
    </dgm:pt>
    <dgm:pt modelId="{7D0DFB59-A607-4D20-A27B-96F11FF04EFC}" type="parTrans" cxnId="{31267C56-4565-4A51-B0A9-42231AE85D3F}">
      <dgm:prSet/>
      <dgm:spPr/>
      <dgm:t>
        <a:bodyPr/>
        <a:lstStyle/>
        <a:p>
          <a:endParaRPr lang="en-US"/>
        </a:p>
      </dgm:t>
    </dgm:pt>
    <dgm:pt modelId="{031D346E-BA4D-4B88-B9F9-1E6202C49BEC}" type="sibTrans" cxnId="{31267C56-4565-4A51-B0A9-42231AE85D3F}">
      <dgm:prSet/>
      <dgm:spPr/>
      <dgm:t>
        <a:bodyPr/>
        <a:lstStyle/>
        <a:p>
          <a:endParaRPr lang="en-US"/>
        </a:p>
      </dgm:t>
    </dgm:pt>
    <dgm:pt modelId="{586A7639-EA2C-4AF6-8AA5-7B631CCD8EFF}" type="pres">
      <dgm:prSet presAssocID="{97BCDA6D-6F93-4B71-93A4-6859161E43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F64AB0A-9F60-45D0-8915-D43D47AB4350}" type="pres">
      <dgm:prSet presAssocID="{97BCDA6D-6F93-4B71-93A4-6859161E43BC}" presName="Name1" presStyleCnt="0"/>
      <dgm:spPr/>
    </dgm:pt>
    <dgm:pt modelId="{005C65CD-060E-407C-9DF6-219A0645FC53}" type="pres">
      <dgm:prSet presAssocID="{97BCDA6D-6F93-4B71-93A4-6859161E43BC}" presName="cycle" presStyleCnt="0"/>
      <dgm:spPr/>
    </dgm:pt>
    <dgm:pt modelId="{ED91BC9F-0A48-49A2-AAC7-8C57839843E3}" type="pres">
      <dgm:prSet presAssocID="{97BCDA6D-6F93-4B71-93A4-6859161E43BC}" presName="srcNode" presStyleLbl="node1" presStyleIdx="0" presStyleCnt="3"/>
      <dgm:spPr/>
    </dgm:pt>
    <dgm:pt modelId="{50CCC729-B885-45E3-81DF-45D31ED77126}" type="pres">
      <dgm:prSet presAssocID="{97BCDA6D-6F93-4B71-93A4-6859161E43BC}" presName="conn" presStyleLbl="parChTrans1D2" presStyleIdx="0" presStyleCnt="1"/>
      <dgm:spPr/>
      <dgm:t>
        <a:bodyPr/>
        <a:lstStyle/>
        <a:p>
          <a:endParaRPr lang="en-US"/>
        </a:p>
      </dgm:t>
    </dgm:pt>
    <dgm:pt modelId="{0668583F-9CBD-483F-AD85-F4FFEA3F92E2}" type="pres">
      <dgm:prSet presAssocID="{97BCDA6D-6F93-4B71-93A4-6859161E43BC}" presName="extraNode" presStyleLbl="node1" presStyleIdx="0" presStyleCnt="3"/>
      <dgm:spPr/>
    </dgm:pt>
    <dgm:pt modelId="{0A59AE25-A586-4087-870C-B978C0D46E1C}" type="pres">
      <dgm:prSet presAssocID="{97BCDA6D-6F93-4B71-93A4-6859161E43BC}" presName="dstNode" presStyleLbl="node1" presStyleIdx="0" presStyleCnt="3"/>
      <dgm:spPr/>
    </dgm:pt>
    <dgm:pt modelId="{2BFCE781-F5D0-4410-A34A-5A1A64BE383C}" type="pres">
      <dgm:prSet presAssocID="{8C5DCA6E-3A96-4743-BA9A-A6ACD70EE73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1139C-74E4-4EC0-B657-F1B230BA3481}" type="pres">
      <dgm:prSet presAssocID="{8C5DCA6E-3A96-4743-BA9A-A6ACD70EE735}" presName="accent_1" presStyleCnt="0"/>
      <dgm:spPr/>
    </dgm:pt>
    <dgm:pt modelId="{CB4D25CE-F6B7-4254-83E9-14B3769A366F}" type="pres">
      <dgm:prSet presAssocID="{8C5DCA6E-3A96-4743-BA9A-A6ACD70EE73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891A30-FF40-4C00-8BA8-8B854494375F}" type="pres">
      <dgm:prSet presAssocID="{9806770D-B085-43DE-8569-12CC0C5CF7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8B745-2430-4293-8425-287DD4F6790C}" type="pres">
      <dgm:prSet presAssocID="{9806770D-B085-43DE-8569-12CC0C5CF7BB}" presName="accent_2" presStyleCnt="0"/>
      <dgm:spPr/>
    </dgm:pt>
    <dgm:pt modelId="{B2AF8319-0072-424E-A274-B2D1F63FE970}" type="pres">
      <dgm:prSet presAssocID="{9806770D-B085-43DE-8569-12CC0C5CF7B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6AF766-10C9-44E2-80AA-40A700F2BB10}" type="pres">
      <dgm:prSet presAssocID="{BA407C1F-8653-4906-B8AD-D52F8BAFD2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045CB-3AAE-4740-BEAB-F50461D030C7}" type="pres">
      <dgm:prSet presAssocID="{BA407C1F-8653-4906-B8AD-D52F8BAFD25B}" presName="accent_3" presStyleCnt="0"/>
      <dgm:spPr/>
    </dgm:pt>
    <dgm:pt modelId="{40A314BE-1B7C-4765-A0C1-D79403B65387}" type="pres">
      <dgm:prSet presAssocID="{BA407C1F-8653-4906-B8AD-D52F8BAFD25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2A705F-268C-4B6F-9962-C9B57680B0FB}" type="presOf" srcId="{97BCDA6D-6F93-4B71-93A4-6859161E43BC}" destId="{586A7639-EA2C-4AF6-8AA5-7B631CCD8EFF}" srcOrd="0" destOrd="0" presId="urn:microsoft.com/office/officeart/2008/layout/VerticalCurvedList"/>
    <dgm:cxn modelId="{3BD82629-38D5-4103-96AC-F54D7A0AC25E}" type="presOf" srcId="{BA407C1F-8653-4906-B8AD-D52F8BAFD25B}" destId="{AE6AF766-10C9-44E2-80AA-40A700F2BB10}" srcOrd="0" destOrd="0" presId="urn:microsoft.com/office/officeart/2008/layout/VerticalCurvedList"/>
    <dgm:cxn modelId="{C23BF1BE-C6B9-449B-8737-C37B1E7D8BB3}" srcId="{97BCDA6D-6F93-4B71-93A4-6859161E43BC}" destId="{8C5DCA6E-3A96-4743-BA9A-A6ACD70EE735}" srcOrd="0" destOrd="0" parTransId="{00B58BAD-A558-4C8F-B7C0-E08913506EB7}" sibTransId="{BDA5C268-769E-45EA-9718-55288B4FC0D9}"/>
    <dgm:cxn modelId="{49CEB91C-4412-4CE8-90A8-B0745E736788}" type="presOf" srcId="{BDA5C268-769E-45EA-9718-55288B4FC0D9}" destId="{50CCC729-B885-45E3-81DF-45D31ED77126}" srcOrd="0" destOrd="0" presId="urn:microsoft.com/office/officeart/2008/layout/VerticalCurvedList"/>
    <dgm:cxn modelId="{31267C56-4565-4A51-B0A9-42231AE85D3F}" srcId="{97BCDA6D-6F93-4B71-93A4-6859161E43BC}" destId="{BA407C1F-8653-4906-B8AD-D52F8BAFD25B}" srcOrd="2" destOrd="0" parTransId="{7D0DFB59-A607-4D20-A27B-96F11FF04EFC}" sibTransId="{031D346E-BA4D-4B88-B9F9-1E6202C49BEC}"/>
    <dgm:cxn modelId="{C2FFDDE5-98B7-4881-8F9E-313A4F94AE93}" type="presOf" srcId="{8C5DCA6E-3A96-4743-BA9A-A6ACD70EE735}" destId="{2BFCE781-F5D0-4410-A34A-5A1A64BE383C}" srcOrd="0" destOrd="0" presId="urn:microsoft.com/office/officeart/2008/layout/VerticalCurvedList"/>
    <dgm:cxn modelId="{5B871C3F-CCB7-473D-B101-3723C73DCDF8}" type="presOf" srcId="{9806770D-B085-43DE-8569-12CC0C5CF7BB}" destId="{96891A30-FF40-4C00-8BA8-8B854494375F}" srcOrd="0" destOrd="0" presId="urn:microsoft.com/office/officeart/2008/layout/VerticalCurvedList"/>
    <dgm:cxn modelId="{3D906619-B867-4A1A-B17B-EDB548C43540}" srcId="{97BCDA6D-6F93-4B71-93A4-6859161E43BC}" destId="{9806770D-B085-43DE-8569-12CC0C5CF7BB}" srcOrd="1" destOrd="0" parTransId="{92D75E48-BE8C-44EB-A89F-6A6B91B210A6}" sibTransId="{5116B352-7F28-4929-8CAA-2E274EF5212B}"/>
    <dgm:cxn modelId="{3BCB5989-4ABB-453E-BA38-C813FA040935}" type="presParOf" srcId="{586A7639-EA2C-4AF6-8AA5-7B631CCD8EFF}" destId="{0F64AB0A-9F60-45D0-8915-D43D47AB4350}" srcOrd="0" destOrd="0" presId="urn:microsoft.com/office/officeart/2008/layout/VerticalCurvedList"/>
    <dgm:cxn modelId="{CFA60D42-B737-4A0F-9D67-2E4270F17A21}" type="presParOf" srcId="{0F64AB0A-9F60-45D0-8915-D43D47AB4350}" destId="{005C65CD-060E-407C-9DF6-219A0645FC53}" srcOrd="0" destOrd="0" presId="urn:microsoft.com/office/officeart/2008/layout/VerticalCurvedList"/>
    <dgm:cxn modelId="{083CEC79-987B-4EEA-9A39-B7F62444A7C0}" type="presParOf" srcId="{005C65CD-060E-407C-9DF6-219A0645FC53}" destId="{ED91BC9F-0A48-49A2-AAC7-8C57839843E3}" srcOrd="0" destOrd="0" presId="urn:microsoft.com/office/officeart/2008/layout/VerticalCurvedList"/>
    <dgm:cxn modelId="{C94562F3-B2F2-4C40-B56A-62364A8F0AB0}" type="presParOf" srcId="{005C65CD-060E-407C-9DF6-219A0645FC53}" destId="{50CCC729-B885-45E3-81DF-45D31ED77126}" srcOrd="1" destOrd="0" presId="urn:microsoft.com/office/officeart/2008/layout/VerticalCurvedList"/>
    <dgm:cxn modelId="{F037C878-5FD2-4602-97B3-0E0E41D3FFB6}" type="presParOf" srcId="{005C65CD-060E-407C-9DF6-219A0645FC53}" destId="{0668583F-9CBD-483F-AD85-F4FFEA3F92E2}" srcOrd="2" destOrd="0" presId="urn:microsoft.com/office/officeart/2008/layout/VerticalCurvedList"/>
    <dgm:cxn modelId="{0664DF26-63F8-4457-B33A-16A4E2C88BF3}" type="presParOf" srcId="{005C65CD-060E-407C-9DF6-219A0645FC53}" destId="{0A59AE25-A586-4087-870C-B978C0D46E1C}" srcOrd="3" destOrd="0" presId="urn:microsoft.com/office/officeart/2008/layout/VerticalCurvedList"/>
    <dgm:cxn modelId="{FC17FEEA-AD55-4D51-8FB6-E5FF967263D1}" type="presParOf" srcId="{0F64AB0A-9F60-45D0-8915-D43D47AB4350}" destId="{2BFCE781-F5D0-4410-A34A-5A1A64BE383C}" srcOrd="1" destOrd="0" presId="urn:microsoft.com/office/officeart/2008/layout/VerticalCurvedList"/>
    <dgm:cxn modelId="{B23ED1EB-AC4B-4C53-9611-02BD51959F77}" type="presParOf" srcId="{0F64AB0A-9F60-45D0-8915-D43D47AB4350}" destId="{12F1139C-74E4-4EC0-B657-F1B230BA3481}" srcOrd="2" destOrd="0" presId="urn:microsoft.com/office/officeart/2008/layout/VerticalCurvedList"/>
    <dgm:cxn modelId="{DCC6AB37-2023-4442-8628-63965DE124D5}" type="presParOf" srcId="{12F1139C-74E4-4EC0-B657-F1B230BA3481}" destId="{CB4D25CE-F6B7-4254-83E9-14B3769A366F}" srcOrd="0" destOrd="0" presId="urn:microsoft.com/office/officeart/2008/layout/VerticalCurvedList"/>
    <dgm:cxn modelId="{208C09D2-7439-47D0-B488-50328B6EFE4D}" type="presParOf" srcId="{0F64AB0A-9F60-45D0-8915-D43D47AB4350}" destId="{96891A30-FF40-4C00-8BA8-8B854494375F}" srcOrd="3" destOrd="0" presId="urn:microsoft.com/office/officeart/2008/layout/VerticalCurvedList"/>
    <dgm:cxn modelId="{17EAE7B2-7E06-419B-A99C-0B834853BAC7}" type="presParOf" srcId="{0F64AB0A-9F60-45D0-8915-D43D47AB4350}" destId="{E398B745-2430-4293-8425-287DD4F6790C}" srcOrd="4" destOrd="0" presId="urn:microsoft.com/office/officeart/2008/layout/VerticalCurvedList"/>
    <dgm:cxn modelId="{C84D3F36-1F2B-4CC9-8FD4-F7B560B6215F}" type="presParOf" srcId="{E398B745-2430-4293-8425-287DD4F6790C}" destId="{B2AF8319-0072-424E-A274-B2D1F63FE970}" srcOrd="0" destOrd="0" presId="urn:microsoft.com/office/officeart/2008/layout/VerticalCurvedList"/>
    <dgm:cxn modelId="{65E14311-C4AB-4FB5-8EF4-4F7F6DC26CE0}" type="presParOf" srcId="{0F64AB0A-9F60-45D0-8915-D43D47AB4350}" destId="{AE6AF766-10C9-44E2-80AA-40A700F2BB10}" srcOrd="5" destOrd="0" presId="urn:microsoft.com/office/officeart/2008/layout/VerticalCurvedList"/>
    <dgm:cxn modelId="{AE6F98F0-6968-4646-B467-DD8CDBBC7CDA}" type="presParOf" srcId="{0F64AB0A-9F60-45D0-8915-D43D47AB4350}" destId="{26B045CB-3AAE-4740-BEAB-F50461D030C7}" srcOrd="6" destOrd="0" presId="urn:microsoft.com/office/officeart/2008/layout/VerticalCurvedList"/>
    <dgm:cxn modelId="{6AD077AC-4D6B-409D-B7C1-3EE2636392FC}" type="presParOf" srcId="{26B045CB-3AAE-4740-BEAB-F50461D030C7}" destId="{40A314BE-1B7C-4765-A0C1-D79403B653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BCDA6D-6F93-4B71-93A4-6859161E4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C5DCA6E-3A96-4743-BA9A-A6ACD70EE735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Integración de aplicaciones, uniendo los objetivos de negocio a un diseño de TI orientada a servicios.</a:t>
          </a:r>
          <a:endParaRPr lang="en-US" dirty="0"/>
        </a:p>
      </dgm:t>
    </dgm:pt>
    <dgm:pt modelId="{00B58BAD-A558-4C8F-B7C0-E08913506EB7}" type="parTrans" cxnId="{C23BF1BE-C6B9-449B-8737-C37B1E7D8BB3}">
      <dgm:prSet/>
      <dgm:spPr/>
      <dgm:t>
        <a:bodyPr/>
        <a:lstStyle/>
        <a:p>
          <a:endParaRPr lang="en-US"/>
        </a:p>
      </dgm:t>
    </dgm:pt>
    <dgm:pt modelId="{BDA5C268-769E-45EA-9718-55288B4FC0D9}" type="sibTrans" cxnId="{C23BF1BE-C6B9-449B-8737-C37B1E7D8BB3}">
      <dgm:prSet/>
      <dgm:spPr/>
      <dgm:t>
        <a:bodyPr/>
        <a:lstStyle/>
        <a:p>
          <a:endParaRPr lang="en-US"/>
        </a:p>
      </dgm:t>
    </dgm:pt>
    <dgm:pt modelId="{9806770D-B085-43DE-8569-12CC0C5CF7B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Entregar a los diferentes niveles del Mando, información de la gestión administrativa, financiera, técnica y operativa.</a:t>
          </a:r>
          <a:endParaRPr lang="en-US" dirty="0"/>
        </a:p>
      </dgm:t>
    </dgm:pt>
    <dgm:pt modelId="{92D75E48-BE8C-44EB-A89F-6A6B91B210A6}" type="parTrans" cxnId="{3D906619-B867-4A1A-B17B-EDB548C43540}">
      <dgm:prSet/>
      <dgm:spPr/>
      <dgm:t>
        <a:bodyPr/>
        <a:lstStyle/>
        <a:p>
          <a:endParaRPr lang="en-US"/>
        </a:p>
      </dgm:t>
    </dgm:pt>
    <dgm:pt modelId="{5116B352-7F28-4929-8CAA-2E274EF5212B}" type="sibTrans" cxnId="{3D906619-B867-4A1A-B17B-EDB548C43540}">
      <dgm:prSet/>
      <dgm:spPr/>
      <dgm:t>
        <a:bodyPr/>
        <a:lstStyle/>
        <a:p>
          <a:endParaRPr lang="en-US"/>
        </a:p>
      </dgm:t>
    </dgm:pt>
    <dgm:pt modelId="{BA407C1F-8653-4906-B8AD-D52F8BAFD25B}">
      <dgm:prSet phldrT="[Texto]"/>
      <dgm:spPr>
        <a:solidFill>
          <a:srgbClr val="86B66E"/>
        </a:solidFill>
      </dgm:spPr>
      <dgm:t>
        <a:bodyPr/>
        <a:lstStyle/>
        <a:p>
          <a:pPr algn="just"/>
          <a:r>
            <a:rPr lang="es-ES" altLang="es-EC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Implementar el SOA permitirá automatizar, facilitando el acceso y aumentando la eficiencia en los procesos.</a:t>
          </a:r>
          <a:endParaRPr lang="en-US" dirty="0"/>
        </a:p>
      </dgm:t>
    </dgm:pt>
    <dgm:pt modelId="{7D0DFB59-A607-4D20-A27B-96F11FF04EFC}" type="parTrans" cxnId="{31267C56-4565-4A51-B0A9-42231AE85D3F}">
      <dgm:prSet/>
      <dgm:spPr/>
      <dgm:t>
        <a:bodyPr/>
        <a:lstStyle/>
        <a:p>
          <a:endParaRPr lang="en-US"/>
        </a:p>
      </dgm:t>
    </dgm:pt>
    <dgm:pt modelId="{031D346E-BA4D-4B88-B9F9-1E6202C49BEC}" type="sibTrans" cxnId="{31267C56-4565-4A51-B0A9-42231AE85D3F}">
      <dgm:prSet/>
      <dgm:spPr/>
      <dgm:t>
        <a:bodyPr/>
        <a:lstStyle/>
        <a:p>
          <a:endParaRPr lang="en-US"/>
        </a:p>
      </dgm:t>
    </dgm:pt>
    <dgm:pt modelId="{586A7639-EA2C-4AF6-8AA5-7B631CCD8EFF}" type="pres">
      <dgm:prSet presAssocID="{97BCDA6D-6F93-4B71-93A4-6859161E43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F64AB0A-9F60-45D0-8915-D43D47AB4350}" type="pres">
      <dgm:prSet presAssocID="{97BCDA6D-6F93-4B71-93A4-6859161E43BC}" presName="Name1" presStyleCnt="0"/>
      <dgm:spPr/>
    </dgm:pt>
    <dgm:pt modelId="{005C65CD-060E-407C-9DF6-219A0645FC53}" type="pres">
      <dgm:prSet presAssocID="{97BCDA6D-6F93-4B71-93A4-6859161E43BC}" presName="cycle" presStyleCnt="0"/>
      <dgm:spPr/>
    </dgm:pt>
    <dgm:pt modelId="{ED91BC9F-0A48-49A2-AAC7-8C57839843E3}" type="pres">
      <dgm:prSet presAssocID="{97BCDA6D-6F93-4B71-93A4-6859161E43BC}" presName="srcNode" presStyleLbl="node1" presStyleIdx="0" presStyleCnt="3"/>
      <dgm:spPr/>
    </dgm:pt>
    <dgm:pt modelId="{50CCC729-B885-45E3-81DF-45D31ED77126}" type="pres">
      <dgm:prSet presAssocID="{97BCDA6D-6F93-4B71-93A4-6859161E43BC}" presName="conn" presStyleLbl="parChTrans1D2" presStyleIdx="0" presStyleCnt="1"/>
      <dgm:spPr/>
      <dgm:t>
        <a:bodyPr/>
        <a:lstStyle/>
        <a:p>
          <a:endParaRPr lang="en-US"/>
        </a:p>
      </dgm:t>
    </dgm:pt>
    <dgm:pt modelId="{0668583F-9CBD-483F-AD85-F4FFEA3F92E2}" type="pres">
      <dgm:prSet presAssocID="{97BCDA6D-6F93-4B71-93A4-6859161E43BC}" presName="extraNode" presStyleLbl="node1" presStyleIdx="0" presStyleCnt="3"/>
      <dgm:spPr/>
    </dgm:pt>
    <dgm:pt modelId="{0A59AE25-A586-4087-870C-B978C0D46E1C}" type="pres">
      <dgm:prSet presAssocID="{97BCDA6D-6F93-4B71-93A4-6859161E43BC}" presName="dstNode" presStyleLbl="node1" presStyleIdx="0" presStyleCnt="3"/>
      <dgm:spPr/>
    </dgm:pt>
    <dgm:pt modelId="{2BFCE781-F5D0-4410-A34A-5A1A64BE383C}" type="pres">
      <dgm:prSet presAssocID="{8C5DCA6E-3A96-4743-BA9A-A6ACD70EE73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1139C-74E4-4EC0-B657-F1B230BA3481}" type="pres">
      <dgm:prSet presAssocID="{8C5DCA6E-3A96-4743-BA9A-A6ACD70EE735}" presName="accent_1" presStyleCnt="0"/>
      <dgm:spPr/>
    </dgm:pt>
    <dgm:pt modelId="{CB4D25CE-F6B7-4254-83E9-14B3769A366F}" type="pres">
      <dgm:prSet presAssocID="{8C5DCA6E-3A96-4743-BA9A-A6ACD70EE73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891A30-FF40-4C00-8BA8-8B854494375F}" type="pres">
      <dgm:prSet presAssocID="{9806770D-B085-43DE-8569-12CC0C5CF7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8B745-2430-4293-8425-287DD4F6790C}" type="pres">
      <dgm:prSet presAssocID="{9806770D-B085-43DE-8569-12CC0C5CF7BB}" presName="accent_2" presStyleCnt="0"/>
      <dgm:spPr/>
    </dgm:pt>
    <dgm:pt modelId="{B2AF8319-0072-424E-A274-B2D1F63FE970}" type="pres">
      <dgm:prSet presAssocID="{9806770D-B085-43DE-8569-12CC0C5CF7B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6AF766-10C9-44E2-80AA-40A700F2BB10}" type="pres">
      <dgm:prSet presAssocID="{BA407C1F-8653-4906-B8AD-D52F8BAFD2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045CB-3AAE-4740-BEAB-F50461D030C7}" type="pres">
      <dgm:prSet presAssocID="{BA407C1F-8653-4906-B8AD-D52F8BAFD25B}" presName="accent_3" presStyleCnt="0"/>
      <dgm:spPr/>
    </dgm:pt>
    <dgm:pt modelId="{40A314BE-1B7C-4765-A0C1-D79403B65387}" type="pres">
      <dgm:prSet presAssocID="{BA407C1F-8653-4906-B8AD-D52F8BAFD25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2A705F-268C-4B6F-9962-C9B57680B0FB}" type="presOf" srcId="{97BCDA6D-6F93-4B71-93A4-6859161E43BC}" destId="{586A7639-EA2C-4AF6-8AA5-7B631CCD8EFF}" srcOrd="0" destOrd="0" presId="urn:microsoft.com/office/officeart/2008/layout/VerticalCurvedList"/>
    <dgm:cxn modelId="{3BD82629-38D5-4103-96AC-F54D7A0AC25E}" type="presOf" srcId="{BA407C1F-8653-4906-B8AD-D52F8BAFD25B}" destId="{AE6AF766-10C9-44E2-80AA-40A700F2BB10}" srcOrd="0" destOrd="0" presId="urn:microsoft.com/office/officeart/2008/layout/VerticalCurvedList"/>
    <dgm:cxn modelId="{C23BF1BE-C6B9-449B-8737-C37B1E7D8BB3}" srcId="{97BCDA6D-6F93-4B71-93A4-6859161E43BC}" destId="{8C5DCA6E-3A96-4743-BA9A-A6ACD70EE735}" srcOrd="0" destOrd="0" parTransId="{00B58BAD-A558-4C8F-B7C0-E08913506EB7}" sibTransId="{BDA5C268-769E-45EA-9718-55288B4FC0D9}"/>
    <dgm:cxn modelId="{49CEB91C-4412-4CE8-90A8-B0745E736788}" type="presOf" srcId="{BDA5C268-769E-45EA-9718-55288B4FC0D9}" destId="{50CCC729-B885-45E3-81DF-45D31ED77126}" srcOrd="0" destOrd="0" presId="urn:microsoft.com/office/officeart/2008/layout/VerticalCurvedList"/>
    <dgm:cxn modelId="{31267C56-4565-4A51-B0A9-42231AE85D3F}" srcId="{97BCDA6D-6F93-4B71-93A4-6859161E43BC}" destId="{BA407C1F-8653-4906-B8AD-D52F8BAFD25B}" srcOrd="2" destOrd="0" parTransId="{7D0DFB59-A607-4D20-A27B-96F11FF04EFC}" sibTransId="{031D346E-BA4D-4B88-B9F9-1E6202C49BEC}"/>
    <dgm:cxn modelId="{C2FFDDE5-98B7-4881-8F9E-313A4F94AE93}" type="presOf" srcId="{8C5DCA6E-3A96-4743-BA9A-A6ACD70EE735}" destId="{2BFCE781-F5D0-4410-A34A-5A1A64BE383C}" srcOrd="0" destOrd="0" presId="urn:microsoft.com/office/officeart/2008/layout/VerticalCurvedList"/>
    <dgm:cxn modelId="{5B871C3F-CCB7-473D-B101-3723C73DCDF8}" type="presOf" srcId="{9806770D-B085-43DE-8569-12CC0C5CF7BB}" destId="{96891A30-FF40-4C00-8BA8-8B854494375F}" srcOrd="0" destOrd="0" presId="urn:microsoft.com/office/officeart/2008/layout/VerticalCurvedList"/>
    <dgm:cxn modelId="{3D906619-B867-4A1A-B17B-EDB548C43540}" srcId="{97BCDA6D-6F93-4B71-93A4-6859161E43BC}" destId="{9806770D-B085-43DE-8569-12CC0C5CF7BB}" srcOrd="1" destOrd="0" parTransId="{92D75E48-BE8C-44EB-A89F-6A6B91B210A6}" sibTransId="{5116B352-7F28-4929-8CAA-2E274EF5212B}"/>
    <dgm:cxn modelId="{3BCB5989-4ABB-453E-BA38-C813FA040935}" type="presParOf" srcId="{586A7639-EA2C-4AF6-8AA5-7B631CCD8EFF}" destId="{0F64AB0A-9F60-45D0-8915-D43D47AB4350}" srcOrd="0" destOrd="0" presId="urn:microsoft.com/office/officeart/2008/layout/VerticalCurvedList"/>
    <dgm:cxn modelId="{CFA60D42-B737-4A0F-9D67-2E4270F17A21}" type="presParOf" srcId="{0F64AB0A-9F60-45D0-8915-D43D47AB4350}" destId="{005C65CD-060E-407C-9DF6-219A0645FC53}" srcOrd="0" destOrd="0" presId="urn:microsoft.com/office/officeart/2008/layout/VerticalCurvedList"/>
    <dgm:cxn modelId="{083CEC79-987B-4EEA-9A39-B7F62444A7C0}" type="presParOf" srcId="{005C65CD-060E-407C-9DF6-219A0645FC53}" destId="{ED91BC9F-0A48-49A2-AAC7-8C57839843E3}" srcOrd="0" destOrd="0" presId="urn:microsoft.com/office/officeart/2008/layout/VerticalCurvedList"/>
    <dgm:cxn modelId="{C94562F3-B2F2-4C40-B56A-62364A8F0AB0}" type="presParOf" srcId="{005C65CD-060E-407C-9DF6-219A0645FC53}" destId="{50CCC729-B885-45E3-81DF-45D31ED77126}" srcOrd="1" destOrd="0" presId="urn:microsoft.com/office/officeart/2008/layout/VerticalCurvedList"/>
    <dgm:cxn modelId="{F037C878-5FD2-4602-97B3-0E0E41D3FFB6}" type="presParOf" srcId="{005C65CD-060E-407C-9DF6-219A0645FC53}" destId="{0668583F-9CBD-483F-AD85-F4FFEA3F92E2}" srcOrd="2" destOrd="0" presId="urn:microsoft.com/office/officeart/2008/layout/VerticalCurvedList"/>
    <dgm:cxn modelId="{0664DF26-63F8-4457-B33A-16A4E2C88BF3}" type="presParOf" srcId="{005C65CD-060E-407C-9DF6-219A0645FC53}" destId="{0A59AE25-A586-4087-870C-B978C0D46E1C}" srcOrd="3" destOrd="0" presId="urn:microsoft.com/office/officeart/2008/layout/VerticalCurvedList"/>
    <dgm:cxn modelId="{FC17FEEA-AD55-4D51-8FB6-E5FF967263D1}" type="presParOf" srcId="{0F64AB0A-9F60-45D0-8915-D43D47AB4350}" destId="{2BFCE781-F5D0-4410-A34A-5A1A64BE383C}" srcOrd="1" destOrd="0" presId="urn:microsoft.com/office/officeart/2008/layout/VerticalCurvedList"/>
    <dgm:cxn modelId="{B23ED1EB-AC4B-4C53-9611-02BD51959F77}" type="presParOf" srcId="{0F64AB0A-9F60-45D0-8915-D43D47AB4350}" destId="{12F1139C-74E4-4EC0-B657-F1B230BA3481}" srcOrd="2" destOrd="0" presId="urn:microsoft.com/office/officeart/2008/layout/VerticalCurvedList"/>
    <dgm:cxn modelId="{DCC6AB37-2023-4442-8628-63965DE124D5}" type="presParOf" srcId="{12F1139C-74E4-4EC0-B657-F1B230BA3481}" destId="{CB4D25CE-F6B7-4254-83E9-14B3769A366F}" srcOrd="0" destOrd="0" presId="urn:microsoft.com/office/officeart/2008/layout/VerticalCurvedList"/>
    <dgm:cxn modelId="{208C09D2-7439-47D0-B488-50328B6EFE4D}" type="presParOf" srcId="{0F64AB0A-9F60-45D0-8915-D43D47AB4350}" destId="{96891A30-FF40-4C00-8BA8-8B854494375F}" srcOrd="3" destOrd="0" presId="urn:microsoft.com/office/officeart/2008/layout/VerticalCurvedList"/>
    <dgm:cxn modelId="{17EAE7B2-7E06-419B-A99C-0B834853BAC7}" type="presParOf" srcId="{0F64AB0A-9F60-45D0-8915-D43D47AB4350}" destId="{E398B745-2430-4293-8425-287DD4F6790C}" srcOrd="4" destOrd="0" presId="urn:microsoft.com/office/officeart/2008/layout/VerticalCurvedList"/>
    <dgm:cxn modelId="{C84D3F36-1F2B-4CC9-8FD4-F7B560B6215F}" type="presParOf" srcId="{E398B745-2430-4293-8425-287DD4F6790C}" destId="{B2AF8319-0072-424E-A274-B2D1F63FE970}" srcOrd="0" destOrd="0" presId="urn:microsoft.com/office/officeart/2008/layout/VerticalCurvedList"/>
    <dgm:cxn modelId="{65E14311-C4AB-4FB5-8EF4-4F7F6DC26CE0}" type="presParOf" srcId="{0F64AB0A-9F60-45D0-8915-D43D47AB4350}" destId="{AE6AF766-10C9-44E2-80AA-40A700F2BB10}" srcOrd="5" destOrd="0" presId="urn:microsoft.com/office/officeart/2008/layout/VerticalCurvedList"/>
    <dgm:cxn modelId="{AE6F98F0-6968-4646-B467-DD8CDBBC7CDA}" type="presParOf" srcId="{0F64AB0A-9F60-45D0-8915-D43D47AB4350}" destId="{26B045CB-3AAE-4740-BEAB-F50461D030C7}" srcOrd="6" destOrd="0" presId="urn:microsoft.com/office/officeart/2008/layout/VerticalCurvedList"/>
    <dgm:cxn modelId="{6AD077AC-4D6B-409D-B7C1-3EE2636392FC}" type="presParOf" srcId="{26B045CB-3AAE-4740-BEAB-F50461D030C7}" destId="{40A314BE-1B7C-4765-A0C1-D79403B653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C869D-3BF1-4B75-923E-F3B6F96844F5}">
      <dsp:nvSpPr>
        <dsp:cNvPr id="0" name=""/>
        <dsp:cNvSpPr/>
      </dsp:nvSpPr>
      <dsp:spPr>
        <a:xfrm>
          <a:off x="2793576" y="787451"/>
          <a:ext cx="8764828" cy="510847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222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¿Cuál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cumplimiento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misiones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s-EC" sz="3600" b="1" kern="1200" dirty="0">
            <a:solidFill>
              <a:schemeClr val="tx1"/>
            </a:solidFill>
          </a:endParaRPr>
        </a:p>
      </dsp:txBody>
      <dsp:txXfrm>
        <a:off x="3042951" y="1036826"/>
        <a:ext cx="8266078" cy="4609729"/>
      </dsp:txXfrm>
    </dsp:sp>
    <dsp:sp modelId="{83E6B82B-781C-48A5-AC83-5B184B4EA176}">
      <dsp:nvSpPr>
        <dsp:cNvPr id="0" name=""/>
        <dsp:cNvSpPr/>
      </dsp:nvSpPr>
      <dsp:spPr>
        <a:xfrm>
          <a:off x="1136" y="0"/>
          <a:ext cx="3522607" cy="33143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3781-7539-4C12-9C8C-EF40A857BDD5}">
      <dsp:nvSpPr>
        <dsp:cNvPr id="0" name=""/>
        <dsp:cNvSpPr/>
      </dsp:nvSpPr>
      <dsp:spPr>
        <a:xfrm>
          <a:off x="3948883" y="2608418"/>
          <a:ext cx="3968704" cy="207509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¿Cuál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cumplimiento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misiones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000" kern="1200" dirty="0"/>
        </a:p>
      </dsp:txBody>
      <dsp:txXfrm>
        <a:off x="4050181" y="2709716"/>
        <a:ext cx="3766108" cy="1872497"/>
      </dsp:txXfrm>
    </dsp:sp>
    <dsp:sp modelId="{902528E1-9C1D-4D98-8542-1D86434BEEDA}">
      <dsp:nvSpPr>
        <dsp:cNvPr id="0" name=""/>
        <dsp:cNvSpPr/>
      </dsp:nvSpPr>
      <dsp:spPr>
        <a:xfrm rot="13737318">
          <a:off x="4081186" y="2176517"/>
          <a:ext cx="1145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5326" y="0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D90CB064-D1FD-49B1-A9B1-FD6CFFD20ECE}">
      <dsp:nvSpPr>
        <dsp:cNvPr id="0" name=""/>
        <dsp:cNvSpPr/>
      </dsp:nvSpPr>
      <dsp:spPr>
        <a:xfrm>
          <a:off x="470250" y="799807"/>
          <a:ext cx="6792517" cy="94480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podrá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definir las metas de automatización de procesos acorde a la planificación anual de desarrollo de software establecido en el Plan de Comunicaciones e Informática?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372" y="845929"/>
        <a:ext cx="6700273" cy="852564"/>
      </dsp:txXfrm>
    </dsp:sp>
    <dsp:sp modelId="{8C3F9BE3-ED09-452F-9616-A4FA473B5F98}">
      <dsp:nvSpPr>
        <dsp:cNvPr id="0" name=""/>
        <dsp:cNvSpPr/>
      </dsp:nvSpPr>
      <dsp:spPr>
        <a:xfrm rot="19345969">
          <a:off x="7131930" y="2166841"/>
          <a:ext cx="1448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8527" y="0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6B43972-F97A-4ED5-96D6-26096C04B8D6}">
      <dsp:nvSpPr>
        <dsp:cNvPr id="0" name=""/>
        <dsp:cNvSpPr/>
      </dsp:nvSpPr>
      <dsp:spPr>
        <a:xfrm>
          <a:off x="7633584" y="141236"/>
          <a:ext cx="3652720" cy="158402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¿En el ámbito de desarrollo de software, se dispone de la capacidad para responder rápidamente ante los cambios, optimizando los procesos institucionales? 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0910" y="218562"/>
        <a:ext cx="3498068" cy="1429375"/>
      </dsp:txXfrm>
    </dsp:sp>
    <dsp:sp modelId="{0254BC1C-E21D-4BD4-93E7-33248ACAB2AF}">
      <dsp:nvSpPr>
        <dsp:cNvPr id="0" name=""/>
        <dsp:cNvSpPr/>
      </dsp:nvSpPr>
      <dsp:spPr>
        <a:xfrm rot="20792449">
          <a:off x="7901552" y="3035163"/>
          <a:ext cx="1167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7734" y="0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4FD341BD-79F3-4667-B81A-EDE5E87938D8}">
      <dsp:nvSpPr>
        <dsp:cNvPr id="0" name=""/>
        <dsp:cNvSpPr/>
      </dsp:nvSpPr>
      <dsp:spPr>
        <a:xfrm>
          <a:off x="9053251" y="1834446"/>
          <a:ext cx="3138748" cy="137845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cuenta con el mínimo de técnicos para realizar el desarrollo de nuevos aplicativos? 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0542" y="1901737"/>
        <a:ext cx="3004166" cy="1243876"/>
      </dsp:txXfrm>
    </dsp:sp>
    <dsp:sp modelId="{F7E6F476-EB41-4A3C-86BF-A4924E08CDC1}">
      <dsp:nvSpPr>
        <dsp:cNvPr id="0" name=""/>
        <dsp:cNvSpPr/>
      </dsp:nvSpPr>
      <dsp:spPr>
        <a:xfrm rot="338200">
          <a:off x="7914638" y="3901721"/>
          <a:ext cx="1219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9845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EC9D9-8F0F-4D1D-96E9-C8EE64BFC8A3}">
      <dsp:nvSpPr>
        <dsp:cNvPr id="0" name=""/>
        <dsp:cNvSpPr/>
      </dsp:nvSpPr>
      <dsp:spPr>
        <a:xfrm>
          <a:off x="9131535" y="3275039"/>
          <a:ext cx="2933675" cy="166272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¿Los técnicos disponen de conocimientos profundos en RUP, UML, </a:t>
          </a:r>
          <a:r>
            <a:rPr lang="es-EC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Power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Designer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Java </a:t>
          </a:r>
          <a:r>
            <a:rPr lang="es-EC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NetBeans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Ireports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TOAD? 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2702" y="3356206"/>
        <a:ext cx="2771341" cy="1500389"/>
      </dsp:txXfrm>
    </dsp:sp>
    <dsp:sp modelId="{ADE05EF2-AB4F-4DE3-BC99-B9998B5CD5DE}">
      <dsp:nvSpPr>
        <dsp:cNvPr id="0" name=""/>
        <dsp:cNvSpPr/>
      </dsp:nvSpPr>
      <dsp:spPr>
        <a:xfrm rot="3707273">
          <a:off x="6374891" y="4875633"/>
          <a:ext cx="436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04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72A91-1540-4FD2-947C-E9B0CFD849F2}">
      <dsp:nvSpPr>
        <dsp:cNvPr id="0" name=""/>
        <dsp:cNvSpPr/>
      </dsp:nvSpPr>
      <dsp:spPr>
        <a:xfrm>
          <a:off x="5799380" y="5067755"/>
          <a:ext cx="2753607" cy="179024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implementar una nueva arquitectura como innovación tecnológica para la automatización de los procesos de la FT? 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6773" y="5155148"/>
        <a:ext cx="2578821" cy="1615458"/>
      </dsp:txXfrm>
    </dsp:sp>
    <dsp:sp modelId="{2585B6B3-5D74-48F0-BC93-2786C2E154E4}">
      <dsp:nvSpPr>
        <dsp:cNvPr id="0" name=""/>
        <dsp:cNvSpPr/>
      </dsp:nvSpPr>
      <dsp:spPr>
        <a:xfrm rot="8589763">
          <a:off x="4195395" y="4801001"/>
          <a:ext cx="391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92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B7057-1736-4084-AF54-A15AB9048895}">
      <dsp:nvSpPr>
        <dsp:cNvPr id="0" name=""/>
        <dsp:cNvSpPr/>
      </dsp:nvSpPr>
      <dsp:spPr>
        <a:xfrm>
          <a:off x="1821436" y="4918490"/>
          <a:ext cx="2446335" cy="178275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realizar la migración del sistema información de la Fuerza Terrestre a nuevas plataformas tecnológicas? 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463" y="5005517"/>
        <a:ext cx="2272281" cy="1608705"/>
      </dsp:txXfrm>
    </dsp:sp>
    <dsp:sp modelId="{F885F76A-978C-4871-BF5A-05AF88652EA9}">
      <dsp:nvSpPr>
        <dsp:cNvPr id="0" name=""/>
        <dsp:cNvSpPr/>
      </dsp:nvSpPr>
      <dsp:spPr>
        <a:xfrm rot="10599779">
          <a:off x="2906030" y="3792046"/>
          <a:ext cx="104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373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BD22B-0A99-4F9D-B7F9-2914874A6819}">
      <dsp:nvSpPr>
        <dsp:cNvPr id="0" name=""/>
        <dsp:cNvSpPr/>
      </dsp:nvSpPr>
      <dsp:spPr>
        <a:xfrm>
          <a:off x="104482" y="3004454"/>
          <a:ext cx="2802432" cy="179934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¿Se podrá desarrollar nuevas aplicaciones informáticas para el sistema de información de la Fuerza Terrestre?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319" y="3092291"/>
        <a:ext cx="2626758" cy="1623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DF2E-0C3C-4433-822E-2134A758B5AD}">
      <dsp:nvSpPr>
        <dsp:cNvPr id="0" name=""/>
        <dsp:cNvSpPr/>
      </dsp:nvSpPr>
      <dsp:spPr>
        <a:xfrm>
          <a:off x="0" y="165738"/>
          <a:ext cx="10451329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139" tIns="208280" rIns="811139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Analizar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afectación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no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disponer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herramienta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informática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que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automatice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todos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los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las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funcionales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Ejército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Ecuatoriano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estableciendo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mejora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tecnológica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altLang="es-EC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acuerdo</a:t>
          </a:r>
          <a:r>
            <a:rPr lang="en-US" altLang="es-EC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con el 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 de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Tecnologías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altLang="es-EC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Comunicaciones</a:t>
          </a:r>
          <a:r>
            <a:rPr lang="en-US" alt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 F.T.</a:t>
          </a:r>
          <a:endParaRPr lang="en-US" sz="2200" kern="1200" dirty="0"/>
        </a:p>
      </dsp:txBody>
      <dsp:txXfrm>
        <a:off x="0" y="165738"/>
        <a:ext cx="10451329" cy="1858500"/>
      </dsp:txXfrm>
    </dsp:sp>
    <dsp:sp modelId="{2C695B79-6090-4EEC-8D0C-AF588A6B7FB3}">
      <dsp:nvSpPr>
        <dsp:cNvPr id="0" name=""/>
        <dsp:cNvSpPr/>
      </dsp:nvSpPr>
      <dsp:spPr>
        <a:xfrm>
          <a:off x="522566" y="18138"/>
          <a:ext cx="7315931" cy="2952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25" tIns="0" rIns="27652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GENERAL</a:t>
          </a:r>
          <a:endParaRPr lang="en-US" sz="2800" b="1" kern="1200" dirty="0"/>
        </a:p>
      </dsp:txBody>
      <dsp:txXfrm>
        <a:off x="536976" y="32548"/>
        <a:ext cx="7287111" cy="266380"/>
      </dsp:txXfrm>
    </dsp:sp>
    <dsp:sp modelId="{B8E44FAC-F059-4264-B87E-75EDF1CEA360}">
      <dsp:nvSpPr>
        <dsp:cNvPr id="0" name=""/>
        <dsp:cNvSpPr/>
      </dsp:nvSpPr>
      <dsp:spPr>
        <a:xfrm>
          <a:off x="0" y="2225838"/>
          <a:ext cx="10451329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139" tIns="208280" rIns="811139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Actualizar el porcentaje de procesos automatizados dentro la estructura institucional de la F.T.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Actualizar el inventario de aplicativos del SIFTE de acuerdo con la tecnología utilizada.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la migración de aplicaciones y el desarrollo de nuevas aplicaciones informáticas para el sistema de información de la Fuerza Terrestre.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y evaluar el Plan de Tecnología de Información y Comunicaciones de la F.T en lo relacionado a informática. </a:t>
          </a:r>
          <a:endParaRPr lang="es-ES_tradnl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Desarrollar una propuesta de implementación de la nueva arquitectura como innovación tecnológica para la automatización de los procesos de la F.T.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Desarrollar una propuesta de migración del sistema información de la Fuerza Terrestre a la plataforma tecnológica.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25838"/>
        <a:ext cx="10451329" cy="4032000"/>
      </dsp:txXfrm>
    </dsp:sp>
    <dsp:sp modelId="{064CA04C-3620-4348-95E6-8237D9BDABF3}">
      <dsp:nvSpPr>
        <dsp:cNvPr id="0" name=""/>
        <dsp:cNvSpPr/>
      </dsp:nvSpPr>
      <dsp:spPr>
        <a:xfrm>
          <a:off x="522566" y="2078238"/>
          <a:ext cx="7315931" cy="295200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25" tIns="0" rIns="27652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ESPECÍFICOS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36976" y="2092648"/>
        <a:ext cx="7287111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0B5C4-B126-834A-928C-8D5CA376D723}">
      <dsp:nvSpPr>
        <dsp:cNvPr id="0" name=""/>
        <dsp:cNvSpPr/>
      </dsp:nvSpPr>
      <dsp:spPr>
        <a:xfrm>
          <a:off x="-5912650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779A-7D3C-E940-A84D-D463D6F6E5D8}">
      <dsp:nvSpPr>
        <dsp:cNvPr id="0" name=""/>
        <dsp:cNvSpPr/>
      </dsp:nvSpPr>
      <dsp:spPr>
        <a:xfrm>
          <a:off x="419525" y="275370"/>
          <a:ext cx="7349134" cy="55053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REDUCCIÓN ESPACIO</a:t>
          </a:r>
        </a:p>
      </dsp:txBody>
      <dsp:txXfrm>
        <a:off x="419525" y="275370"/>
        <a:ext cx="7349134" cy="550532"/>
      </dsp:txXfrm>
    </dsp:sp>
    <dsp:sp modelId="{59864136-F30E-7B40-AAC6-D5E3540E855A}">
      <dsp:nvSpPr>
        <dsp:cNvPr id="0" name=""/>
        <dsp:cNvSpPr/>
      </dsp:nvSpPr>
      <dsp:spPr>
        <a:xfrm>
          <a:off x="75442" y="206554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DA7AE-E1F4-0641-B1B2-82EDDB7608A8}">
      <dsp:nvSpPr>
        <dsp:cNvPr id="0" name=""/>
        <dsp:cNvSpPr/>
      </dsp:nvSpPr>
      <dsp:spPr>
        <a:xfrm>
          <a:off x="872376" y="1101065"/>
          <a:ext cx="6896283" cy="55053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EFICIENCIA ENERGÉTICA</a:t>
          </a:r>
        </a:p>
      </dsp:txBody>
      <dsp:txXfrm>
        <a:off x="872376" y="1101065"/>
        <a:ext cx="6896283" cy="550532"/>
      </dsp:txXfrm>
    </dsp:sp>
    <dsp:sp modelId="{09C6C889-B79F-2B40-BA02-5C38BFCF5FBB}">
      <dsp:nvSpPr>
        <dsp:cNvPr id="0" name=""/>
        <dsp:cNvSpPr/>
      </dsp:nvSpPr>
      <dsp:spPr>
        <a:xfrm>
          <a:off x="528293" y="1032249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214D0-E189-274D-9001-1CD5D380DADF}">
      <dsp:nvSpPr>
        <dsp:cNvPr id="0" name=""/>
        <dsp:cNvSpPr/>
      </dsp:nvSpPr>
      <dsp:spPr>
        <a:xfrm>
          <a:off x="1079454" y="1859699"/>
          <a:ext cx="6689205" cy="684653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VELOCIDAD PROCE. Y RECUPERACIÓN</a:t>
          </a:r>
        </a:p>
      </dsp:txBody>
      <dsp:txXfrm>
        <a:off x="1079454" y="1859699"/>
        <a:ext cx="6689205" cy="684653"/>
      </dsp:txXfrm>
    </dsp:sp>
    <dsp:sp modelId="{921E0A36-3A26-5845-A911-2A51DBB57BC5}">
      <dsp:nvSpPr>
        <dsp:cNvPr id="0" name=""/>
        <dsp:cNvSpPr/>
      </dsp:nvSpPr>
      <dsp:spPr>
        <a:xfrm>
          <a:off x="735371" y="1857943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AE45F-9CCC-6D44-A448-FA1C0360E864}">
      <dsp:nvSpPr>
        <dsp:cNvPr id="0" name=""/>
        <dsp:cNvSpPr/>
      </dsp:nvSpPr>
      <dsp:spPr>
        <a:xfrm>
          <a:off x="1079454" y="2751931"/>
          <a:ext cx="6689205" cy="55053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ADMINISTRACIÓN CENTRALIZADA</a:t>
          </a:r>
        </a:p>
      </dsp:txBody>
      <dsp:txXfrm>
        <a:off x="1079454" y="2751931"/>
        <a:ext cx="6689205" cy="550532"/>
      </dsp:txXfrm>
    </dsp:sp>
    <dsp:sp modelId="{DBA6F9C2-7888-2845-ACAD-5AE8D72A4A08}">
      <dsp:nvSpPr>
        <dsp:cNvPr id="0" name=""/>
        <dsp:cNvSpPr/>
      </dsp:nvSpPr>
      <dsp:spPr>
        <a:xfrm>
          <a:off x="735371" y="2683115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B4A2-4DE9-B84B-B87A-9AF2BC1EED16}">
      <dsp:nvSpPr>
        <dsp:cNvPr id="0" name=""/>
        <dsp:cNvSpPr/>
      </dsp:nvSpPr>
      <dsp:spPr>
        <a:xfrm>
          <a:off x="872376" y="3577626"/>
          <a:ext cx="6896283" cy="55053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ALTA DISPONIBILIDAD</a:t>
          </a:r>
        </a:p>
      </dsp:txBody>
      <dsp:txXfrm>
        <a:off x="872376" y="3577626"/>
        <a:ext cx="6896283" cy="550532"/>
      </dsp:txXfrm>
    </dsp:sp>
    <dsp:sp modelId="{A0552BB9-E091-BE4C-816A-6531C4C8D722}">
      <dsp:nvSpPr>
        <dsp:cNvPr id="0" name=""/>
        <dsp:cNvSpPr/>
      </dsp:nvSpPr>
      <dsp:spPr>
        <a:xfrm>
          <a:off x="528293" y="3508809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7AF53-793A-43F6-B9E9-C7B5372E1122}">
      <dsp:nvSpPr>
        <dsp:cNvPr id="0" name=""/>
        <dsp:cNvSpPr/>
      </dsp:nvSpPr>
      <dsp:spPr>
        <a:xfrm>
          <a:off x="419525" y="4403321"/>
          <a:ext cx="7349134" cy="550532"/>
        </a:xfrm>
        <a:prstGeom prst="rect">
          <a:avLst/>
        </a:prstGeom>
        <a:solidFill>
          <a:srgbClr val="E7E6E6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0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DISPONIBILIDAD DE RECURSOS</a:t>
          </a:r>
        </a:p>
      </dsp:txBody>
      <dsp:txXfrm>
        <a:off x="419525" y="4403321"/>
        <a:ext cx="7349134" cy="550532"/>
      </dsp:txXfrm>
    </dsp:sp>
    <dsp:sp modelId="{E127F116-7AED-4217-8AE2-29E01254DBF2}">
      <dsp:nvSpPr>
        <dsp:cNvPr id="0" name=""/>
        <dsp:cNvSpPr/>
      </dsp:nvSpPr>
      <dsp:spPr>
        <a:xfrm>
          <a:off x="75442" y="4334504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C729-B885-45E3-81DF-45D31ED77126}">
      <dsp:nvSpPr>
        <dsp:cNvPr id="0" name=""/>
        <dsp:cNvSpPr/>
      </dsp:nvSpPr>
      <dsp:spPr>
        <a:xfrm>
          <a:off x="-6937960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CE781-F5D0-4410-A34A-5A1A64BE383C}">
      <dsp:nvSpPr>
        <dsp:cNvPr id="0" name=""/>
        <dsp:cNvSpPr/>
      </dsp:nvSpPr>
      <dsp:spPr>
        <a:xfrm>
          <a:off x="852000" y="613833"/>
          <a:ext cx="8407502" cy="122766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86360" rIns="86360" bIns="8636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3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Actualización de los S.O y servidores de aplicaciones en alta disponibilidad.</a:t>
          </a:r>
          <a:endParaRPr lang="en-US" sz="3400" kern="1200" dirty="0"/>
        </a:p>
      </dsp:txBody>
      <dsp:txXfrm>
        <a:off x="852000" y="613833"/>
        <a:ext cx="8407502" cy="1227666"/>
      </dsp:txXfrm>
    </dsp:sp>
    <dsp:sp modelId="{CB4D25CE-F6B7-4254-83E9-14B3769A366F}">
      <dsp:nvSpPr>
        <dsp:cNvPr id="0" name=""/>
        <dsp:cNvSpPr/>
      </dsp:nvSpPr>
      <dsp:spPr>
        <a:xfrm>
          <a:off x="84709" y="4603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91A30-FF40-4C00-8BA8-8B854494375F}">
      <dsp:nvSpPr>
        <dsp:cNvPr id="0" name=""/>
        <dsp:cNvSpPr/>
      </dsp:nvSpPr>
      <dsp:spPr>
        <a:xfrm>
          <a:off x="1298257" y="2455333"/>
          <a:ext cx="7961245" cy="122766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86360" rIns="86360" bIns="8636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3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 la interacción de los servicios, reducir el impacto en la migración.</a:t>
          </a:r>
          <a:endParaRPr lang="en-US" sz="3400" kern="1200" dirty="0"/>
        </a:p>
      </dsp:txBody>
      <dsp:txXfrm>
        <a:off x="1298257" y="2455333"/>
        <a:ext cx="7961245" cy="1227666"/>
      </dsp:txXfrm>
    </dsp:sp>
    <dsp:sp modelId="{B2AF8319-0072-424E-A274-B2D1F63FE970}">
      <dsp:nvSpPr>
        <dsp:cNvPr id="0" name=""/>
        <dsp:cNvSpPr/>
      </dsp:nvSpPr>
      <dsp:spPr>
        <a:xfrm>
          <a:off x="530965" y="23018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AF766-10C9-44E2-80AA-40A700F2BB10}">
      <dsp:nvSpPr>
        <dsp:cNvPr id="0" name=""/>
        <dsp:cNvSpPr/>
      </dsp:nvSpPr>
      <dsp:spPr>
        <a:xfrm>
          <a:off x="852000" y="4296833"/>
          <a:ext cx="8407502" cy="1227666"/>
        </a:xfrm>
        <a:prstGeom prst="rect">
          <a:avLst/>
        </a:prstGeom>
        <a:solidFill>
          <a:srgbClr val="86B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86360" rIns="86360" bIns="8636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3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Entrega eficiente de información para entidades externas a la F.T.</a:t>
          </a:r>
          <a:endParaRPr lang="en-US" sz="3400" kern="1200" dirty="0"/>
        </a:p>
      </dsp:txBody>
      <dsp:txXfrm>
        <a:off x="852000" y="4296833"/>
        <a:ext cx="8407502" cy="1227666"/>
      </dsp:txXfrm>
    </dsp:sp>
    <dsp:sp modelId="{40A314BE-1B7C-4765-A0C1-D79403B65387}">
      <dsp:nvSpPr>
        <dsp:cNvPr id="0" name=""/>
        <dsp:cNvSpPr/>
      </dsp:nvSpPr>
      <dsp:spPr>
        <a:xfrm>
          <a:off x="84709" y="41433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C729-B885-45E3-81DF-45D31ED77126}">
      <dsp:nvSpPr>
        <dsp:cNvPr id="0" name=""/>
        <dsp:cNvSpPr/>
      </dsp:nvSpPr>
      <dsp:spPr>
        <a:xfrm>
          <a:off x="-6937960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CE781-F5D0-4410-A34A-5A1A64BE383C}">
      <dsp:nvSpPr>
        <dsp:cNvPr id="0" name=""/>
        <dsp:cNvSpPr/>
      </dsp:nvSpPr>
      <dsp:spPr>
        <a:xfrm>
          <a:off x="852000" y="613833"/>
          <a:ext cx="8407502" cy="122766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68580" rIns="68580" bIns="6858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7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Integración de aplicaciones, uniendo los objetivos de negocio a un diseño de TI orientada a servicios.</a:t>
          </a:r>
          <a:endParaRPr lang="en-US" sz="2700" kern="1200" dirty="0"/>
        </a:p>
      </dsp:txBody>
      <dsp:txXfrm>
        <a:off x="852000" y="613833"/>
        <a:ext cx="8407502" cy="1227666"/>
      </dsp:txXfrm>
    </dsp:sp>
    <dsp:sp modelId="{CB4D25CE-F6B7-4254-83E9-14B3769A366F}">
      <dsp:nvSpPr>
        <dsp:cNvPr id="0" name=""/>
        <dsp:cNvSpPr/>
      </dsp:nvSpPr>
      <dsp:spPr>
        <a:xfrm>
          <a:off x="84709" y="4603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91A30-FF40-4C00-8BA8-8B854494375F}">
      <dsp:nvSpPr>
        <dsp:cNvPr id="0" name=""/>
        <dsp:cNvSpPr/>
      </dsp:nvSpPr>
      <dsp:spPr>
        <a:xfrm>
          <a:off x="1298257" y="2455333"/>
          <a:ext cx="7961245" cy="122766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68580" rIns="68580" bIns="6858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7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Entregar a los diferentes niveles del Mando, información de la gestión administrativa, financiera, técnica y operativa.</a:t>
          </a:r>
          <a:endParaRPr lang="en-US" sz="2700" kern="1200" dirty="0"/>
        </a:p>
      </dsp:txBody>
      <dsp:txXfrm>
        <a:off x="1298257" y="2455333"/>
        <a:ext cx="7961245" cy="1227666"/>
      </dsp:txXfrm>
    </dsp:sp>
    <dsp:sp modelId="{B2AF8319-0072-424E-A274-B2D1F63FE970}">
      <dsp:nvSpPr>
        <dsp:cNvPr id="0" name=""/>
        <dsp:cNvSpPr/>
      </dsp:nvSpPr>
      <dsp:spPr>
        <a:xfrm>
          <a:off x="530965" y="23018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AF766-10C9-44E2-80AA-40A700F2BB10}">
      <dsp:nvSpPr>
        <dsp:cNvPr id="0" name=""/>
        <dsp:cNvSpPr/>
      </dsp:nvSpPr>
      <dsp:spPr>
        <a:xfrm>
          <a:off x="852000" y="4296833"/>
          <a:ext cx="8407502" cy="1227666"/>
        </a:xfrm>
        <a:prstGeom prst="rect">
          <a:avLst/>
        </a:prstGeom>
        <a:solidFill>
          <a:srgbClr val="86B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461" tIns="68580" rIns="68580" bIns="6858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27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Implementar el SOA permitirá automatizar, facilitando el acceso y aumentando la eficiencia en los procesos.</a:t>
          </a:r>
          <a:endParaRPr lang="en-US" sz="2700" kern="1200" dirty="0"/>
        </a:p>
      </dsp:txBody>
      <dsp:txXfrm>
        <a:off x="852000" y="4296833"/>
        <a:ext cx="8407502" cy="1227666"/>
      </dsp:txXfrm>
    </dsp:sp>
    <dsp:sp modelId="{40A314BE-1B7C-4765-A0C1-D79403B65387}">
      <dsp:nvSpPr>
        <dsp:cNvPr id="0" name=""/>
        <dsp:cNvSpPr/>
      </dsp:nvSpPr>
      <dsp:spPr>
        <a:xfrm>
          <a:off x="84709" y="4143375"/>
          <a:ext cx="1534583" cy="15345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4ABE-4FF0-4C7A-92A3-C175DE450E2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DE0C-8BD8-4E12-91CA-4AD82F3620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61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5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444714" y="2049111"/>
            <a:ext cx="10236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</a:p>
          <a:p>
            <a:pPr algn="ctr">
              <a:defRPr/>
            </a:pPr>
            <a:r>
              <a:rPr lang="es-E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DEL NIVEL DE AUTOMATIZACIÓN DE LOS PROCESOS Y SISTEMAS QUE DISPONE LA FUERZA TERRESTRE Y PROPUESTAS DE INNOVACIÓN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3572938" y="1347455"/>
            <a:ext cx="602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DEFENSA Y SEGURIDAD 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988357" y="4277918"/>
            <a:ext cx="1119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TCRN. DE E.M RICHARD P. ARIAS T. Y TCRN. DE E.M DIEGO F. VÁSQUEZ R.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C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CRNL. E.M ROBERT A. GAONA A.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4;p29"/>
          <p:cNvSpPr txBox="1"/>
          <p:nvPr/>
        </p:nvSpPr>
        <p:spPr>
          <a:xfrm>
            <a:off x="7118" y="0"/>
            <a:ext cx="7373396" cy="672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8. </a:t>
            </a:r>
            <a:r>
              <a:rPr lang="es-EC" dirty="0" smtClean="0">
                <a:sym typeface="Montserrat"/>
              </a:rPr>
              <a:t>VARIABLES</a:t>
            </a:r>
            <a:r>
              <a:rPr lang="en-US" dirty="0" smtClean="0">
                <a:sym typeface="Montserrat"/>
              </a:rPr>
              <a:t> DEPENDIENTES E INDEPENDIENTES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4092" y="1560269"/>
            <a:ext cx="5112026" cy="485187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VARIABLE INDEPENDIENTE</a:t>
            </a: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tecnológica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VARIABLE DEPENDIENTE</a:t>
            </a: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Automatización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0" y="1203325"/>
            <a:ext cx="4631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!!Arc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!!Oval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4;p29"/>
          <p:cNvSpPr txBox="1"/>
          <p:nvPr/>
        </p:nvSpPr>
        <p:spPr>
          <a:xfrm>
            <a:off x="7118" y="0"/>
            <a:ext cx="6501258" cy="6723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9</a:t>
            </a:r>
            <a:r>
              <a:rPr lang="en-US" dirty="0" smtClean="0">
                <a:sym typeface="Montserrat"/>
              </a:rPr>
              <a:t>. </a:t>
            </a:r>
            <a:r>
              <a:rPr lang="en-US" dirty="0">
                <a:sym typeface="Montserrat"/>
              </a:rPr>
              <a:t>OPERACIONALIZACI</a:t>
            </a:r>
            <a:r>
              <a:rPr lang="es-EC" dirty="0">
                <a:sym typeface="Montserrat"/>
              </a:rPr>
              <a:t>ÓN DE VARIABLES</a:t>
            </a:r>
            <a:r>
              <a:rPr lang="en-US" dirty="0">
                <a:sym typeface="Montserrat"/>
              </a:rPr>
              <a:t> 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436" t="16875" r="26775" b="11160"/>
          <a:stretch/>
        </p:blipFill>
        <p:spPr>
          <a:xfrm>
            <a:off x="2037808" y="940525"/>
            <a:ext cx="8177348" cy="57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  <a:defRPr/>
            </a:pPr>
            <a:r>
              <a:rPr lang="es-EC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EC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dirty="0" smtClean="0">
                <a:solidFill>
                  <a:schemeClr val="tx1"/>
                </a:solidFill>
              </a:rPr>
              <a:t>POBLACIÓN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1266597" y="2947988"/>
            <a:ext cx="6096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 de 14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oficiales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 y 18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servidores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C" dirty="0" err="1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alt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16" y="1327334"/>
            <a:ext cx="4508974" cy="44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541382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INVESTIGACIÓN</a:t>
            </a:r>
          </a:p>
        </p:txBody>
      </p:sp>
      <p:grpSp>
        <p:nvGrpSpPr>
          <p:cNvPr id="5" name="Grupo 11"/>
          <p:cNvGrpSpPr>
            <a:grpSpLocks/>
          </p:cNvGrpSpPr>
          <p:nvPr/>
        </p:nvGrpSpPr>
        <p:grpSpPr bwMode="auto">
          <a:xfrm>
            <a:off x="1424336" y="953589"/>
            <a:ext cx="10580430" cy="5577840"/>
            <a:chOff x="3902266" y="4409907"/>
            <a:chExt cx="5118370" cy="5046584"/>
          </a:xfrm>
        </p:grpSpPr>
        <p:pic>
          <p:nvPicPr>
            <p:cNvPr id="6" name="Imagen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266" y="4409907"/>
              <a:ext cx="5118370" cy="50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Elipse 6"/>
            <p:cNvSpPr/>
            <p:nvPr/>
          </p:nvSpPr>
          <p:spPr>
            <a:xfrm>
              <a:off x="4785213" y="6208517"/>
              <a:ext cx="926435" cy="7254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387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737012"/>
            <a:ext cx="9296400" cy="6477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ANÁLISIS DE LA SITUACIÓN ACTUAL</a:t>
            </a:r>
            <a:endParaRPr lang="es-EC" sz="3200" dirty="0"/>
          </a:p>
        </p:txBody>
      </p:sp>
      <p:grpSp>
        <p:nvGrpSpPr>
          <p:cNvPr id="21507" name="Grupo 1"/>
          <p:cNvGrpSpPr>
            <a:grpSpLocks/>
          </p:cNvGrpSpPr>
          <p:nvPr/>
        </p:nvGrpSpPr>
        <p:grpSpPr bwMode="auto">
          <a:xfrm>
            <a:off x="1454150" y="1347788"/>
            <a:ext cx="9561513" cy="5229225"/>
            <a:chOff x="2045999" y="1261488"/>
            <a:chExt cx="7758113" cy="5229225"/>
          </a:xfrm>
        </p:grpSpPr>
        <p:pic>
          <p:nvPicPr>
            <p:cNvPr id="21508" name="Imag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99" y="1261488"/>
              <a:ext cx="7758113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ector recto 5"/>
            <p:cNvCxnSpPr>
              <a:cxnSpLocks/>
            </p:cNvCxnSpPr>
            <p:nvPr/>
          </p:nvCxnSpPr>
          <p:spPr>
            <a:xfrm>
              <a:off x="9534903" y="1685350"/>
              <a:ext cx="0" cy="4243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541382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OBJETIVOS</a:t>
            </a:r>
            <a:endParaRPr lang="es-EC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61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358185"/>
            <a:ext cx="9296400" cy="6477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ANÁLISIS DE LA SITUACIÓN ACTUAL</a:t>
            </a:r>
            <a:endParaRPr lang="es-EC" sz="3200" dirty="0"/>
          </a:p>
        </p:txBody>
      </p:sp>
      <p:pic>
        <p:nvPicPr>
          <p:cNvPr id="22531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21587"/>
          <a:stretch>
            <a:fillRect/>
          </a:stretch>
        </p:blipFill>
        <p:spPr bwMode="auto">
          <a:xfrm>
            <a:off x="1365250" y="1308100"/>
            <a:ext cx="49974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1365250" y="2319338"/>
            <a:ext cx="4949825" cy="1998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2253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08188"/>
            <a:ext cx="4937125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21587"/>
          <a:stretch>
            <a:fillRect/>
          </a:stretch>
        </p:blipFill>
        <p:spPr bwMode="auto">
          <a:xfrm>
            <a:off x="1358537" y="1322388"/>
            <a:ext cx="4878751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436563"/>
            <a:ext cx="9296400" cy="6477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ANÁLISIS DE LA SITUACIÓN ACTUAL</a:t>
            </a:r>
            <a:endParaRPr lang="es-EC" sz="3200" dirty="0"/>
          </a:p>
        </p:txBody>
      </p:sp>
      <p:pic>
        <p:nvPicPr>
          <p:cNvPr id="23556" name="Gráfico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828800"/>
            <a:ext cx="496728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1208088" y="4330700"/>
            <a:ext cx="4949825" cy="222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670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165100"/>
            <a:ext cx="9296400" cy="119221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INVENTARIO DE APLICATIVOS DEL SIFTE – TECNOLOGÍA UTILIZADA</a:t>
            </a:r>
            <a:endParaRPr lang="es-EC" sz="32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41213"/>
              </p:ext>
            </p:extLst>
          </p:nvPr>
        </p:nvGraphicFramePr>
        <p:xfrm>
          <a:off x="1293222" y="1456415"/>
          <a:ext cx="10672356" cy="5074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8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29" marR="9142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29" marR="91429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</a:p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GOBERNANTES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DIRECCIONAMIENTO ESTRATÉGICO INSTITUCIONAL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SUSTANTIVOS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Y DOCTRINA MILITAR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Militar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Doctrina Militar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SOSTENIMIENTO LOGÍSTICO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Abastecimiento</a:t>
                      </a:r>
                    </a:p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OPERACIONES MILITARES TERRESTRE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Operaciones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0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8344"/>
            <a:ext cx="9296400" cy="119221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INVENTARIO DE APLICATIVOS DEL SIFTE – TECNOLOGÍA UTILIZADA</a:t>
            </a:r>
            <a:endParaRPr lang="es-EC" sz="32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05668"/>
              </p:ext>
            </p:extLst>
          </p:nvPr>
        </p:nvGraphicFramePr>
        <p:xfrm>
          <a:off x="1227909" y="1170573"/>
          <a:ext cx="10964092" cy="56952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7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86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42" marR="91442" marT="45726" marB="4572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42" marR="91442" marT="45726" marB="45726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</a:p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ADJETIVOS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Y GESTIÓN ESTRATÉGICA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Estratégica</a:t>
                      </a:r>
                    </a:p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Organizacional</a:t>
                      </a:r>
                    </a:p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y Evaluación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s-EC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CONTROL INTERNO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ASESORÍA JURÍDICA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Patrocinio Institucional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COMUNICACIÓN SOCIAL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574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TALENTO HUMANO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Estadística y Archivo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y salidas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Movimiento personal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Desempeño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Públicos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Remuneraciones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0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1454150" y="165100"/>
            <a:ext cx="9296400" cy="119221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INVENTARIO DE APLICATIVOS DEL SIFTE – TECNOLOGÍA UTILIZADA</a:t>
            </a:r>
            <a:endParaRPr lang="es-EC" sz="32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48557"/>
              </p:ext>
            </p:extLst>
          </p:nvPr>
        </p:nvGraphicFramePr>
        <p:xfrm>
          <a:off x="1332409" y="1664015"/>
          <a:ext cx="10646230" cy="47857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58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31" marR="91431" marT="45727" marB="4572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31" marR="91431" marT="45727" marB="45727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661"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</a:p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867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FINANCIERA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 y control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Contabilidad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Tesorería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</a:t>
                      </a: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SEGURIDAD INTEGRADA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TIC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TIC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ADMINISTRACIÓN CENTRAL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DOCUMENTAL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Procesamiento Doc.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s-EC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INTELIGENCIA MILITAR TERRESTRE</a:t>
                      </a: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endParaRPr lang="es-EC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30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</a:t>
            </a: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  <a:endParaRPr kumimoji="0" lang="es-EC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90513" y="249238"/>
            <a:ext cx="11666537" cy="57943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MIGRACIÓN Y DESARROLLO DE NUEVAS APLICACIONES</a:t>
            </a:r>
            <a:endParaRPr lang="es-EC" sz="28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8829"/>
              </p:ext>
            </p:extLst>
          </p:nvPr>
        </p:nvGraphicFramePr>
        <p:xfrm>
          <a:off x="195943" y="1079500"/>
          <a:ext cx="11761108" cy="5684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61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48" marR="91448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48" marR="91448" marT="45723" marB="45723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SOA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Desarrollo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GOBERNANTES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DIRECCIONAMIENTO ESTRATÉGICO INSTITUCIONAL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SUSTANTIVOS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86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Y DOCTRINA MILITAR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Militar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Doctrina Militar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Estudios Históricos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Regular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86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SOSTENIMIENTO LOGÍSTICO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Abastecimiento</a:t>
                      </a:r>
                    </a:p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y Sanidad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51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OPERACIONES MILITARES TERRESTRE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Certificación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32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54013" y="234950"/>
            <a:ext cx="11483975" cy="57943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MIGRACIÓN Y DESARROLLO DE NUEVAS APLICACIONES</a:t>
            </a:r>
            <a:endParaRPr lang="es-EC" sz="28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05981"/>
              </p:ext>
            </p:extLst>
          </p:nvPr>
        </p:nvGraphicFramePr>
        <p:xfrm>
          <a:off x="261257" y="990600"/>
          <a:ext cx="11602857" cy="5608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99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29" marR="91429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29" marR="91429" marT="45723" marB="45723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3"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SOA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Desarrollo</a:t>
                      </a: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9">
                <a:tc>
                  <a:txBody>
                    <a:bodyPr/>
                    <a:lstStyle/>
                    <a:p>
                      <a:r>
                        <a:rPr lang="es-EC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ADJETIVOS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Y GESTIÓN ESTRATÉGICA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Estratégica</a:t>
                      </a:r>
                    </a:p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Organizacional</a:t>
                      </a:r>
                    </a:p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y Evaluación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3">
                <a:tc>
                  <a:txBody>
                    <a:bodyPr/>
                    <a:lstStyle/>
                    <a:p>
                      <a:r>
                        <a:rPr lang="es-EC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CONTROL INTERNO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</a:p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Gestión Militar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53"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ASESORÍA JURÍDICA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Patrocinio Institucional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Legal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3"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COMUNICACIÓN SOCIAL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 Estratégica</a:t>
                      </a:r>
                    </a:p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Ceremonial y Protocolo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422"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TALENTO HUMANO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Estadística y Archivo, Ingresos y salidas, Movimiento personal, Evaluación Desempeño, Servidores Públicos, Remuneraciones.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TH, DH, DIH, Asistencia Social, Servicio Social, Clima Laboral, Sanidad, Salud.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Riesgo, Llamamiento a cursos, Evaluación 180 grados y Autoevaluación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tc>
                  <a:txBody>
                    <a:bodyPr/>
                    <a:lstStyle/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29" marR="91429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32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180975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MIGRACIÓN Y DESARROLLO DE NUEVAS APLICACIONES</a:t>
            </a:r>
            <a:endParaRPr lang="es-EC" sz="28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21475"/>
              </p:ext>
            </p:extLst>
          </p:nvPr>
        </p:nvGraphicFramePr>
        <p:xfrm>
          <a:off x="339635" y="885825"/>
          <a:ext cx="11469189" cy="59594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MACROPROCESO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</a:p>
                  </a:txBody>
                  <a:tcPr marL="91442" marR="91442" marT="45725" marB="4572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APLICATIVOS</a:t>
                      </a:r>
                    </a:p>
                  </a:txBody>
                  <a:tcPr marL="91442" marR="91442" marT="45725" marB="45725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SOA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Desarrollo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47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FINANCIERA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 y control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Contabilidad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Tesorería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SEGURIDAD INTEGRADA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Prevención, Valoración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47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TIC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Com. e </a:t>
                      </a:r>
                      <a:r>
                        <a:rPr lang="es-EC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TIC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TIC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PKI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847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ADMINISTRACIÓN CENTRAL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Personal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de Servicios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presupuestaria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DOCUMENTAL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Procesamiento Doc.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Archivos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INTELIGENCIA MILITAR TERRESTRE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Coord. Adm. y </a:t>
                      </a:r>
                      <a:r>
                        <a:rPr lang="es-EC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</a:t>
                      </a:r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94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23938"/>
            <a:ext cx="10085387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84475" y="6318250"/>
            <a:ext cx="6843713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latin typeface="+mn-lt"/>
              </a:defRPr>
            </a:lvl1pPr>
            <a:lvl2pPr marL="0" lvl="1" algn="ctr" eaLnBrk="1" hangingPunct="1">
              <a:defRPr sz="32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COSTO INFRAESTRUCTURA DE TIC = $ 1’129.611,84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208" y="-2030"/>
            <a:ext cx="7538122" cy="5990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</a:p>
        </p:txBody>
      </p:sp>
    </p:spTree>
    <p:extLst>
      <p:ext uri="{BB962C8B-B14F-4D97-AF65-F5344CB8AC3E}">
        <p14:creationId xmlns:p14="http://schemas.microsoft.com/office/powerpoint/2010/main" val="3523184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166688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MIGRACIÓN DEL SOFTWARE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56585"/>
              </p:ext>
            </p:extLst>
          </p:nvPr>
        </p:nvGraphicFramePr>
        <p:xfrm>
          <a:off x="1345474" y="858838"/>
          <a:ext cx="10514739" cy="59832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0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Reuniones, kick off del proyecto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Proyectos DTIC,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Inspección física de los sitios principal y alterno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U. I, Adm. Aplicaciones, Encargado de infraestructura de TI,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4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Levantamiento de información para la migración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aplicaciones,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0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Obtención de respaldos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aplicaciones,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0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Revisión, análisis y configuración de red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Encargados red de datos de la F.T.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255" marB="62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40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9932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MIGRACIÓN DEL SOFTWARE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62992"/>
              </p:ext>
            </p:extLst>
          </p:nvPr>
        </p:nvGraphicFramePr>
        <p:xfrm>
          <a:off x="1293224" y="585739"/>
          <a:ext cx="10566990" cy="62846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Instalación, configuración, virtualización 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U.I, </a:t>
                      </a: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4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Pruebas de la solución completa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Seg. Inform., Jefe U.I, </a:t>
                      </a: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 de conocimientos, capacitación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aplicaciones, 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Puesta en producción de la solución completa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U.I, </a:t>
                      </a: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 B.D, Adm. aplicaciones</a:t>
                      </a: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5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Entrega-recepción de componentes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s-E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DTIC, Empresa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2" marR="6502" marT="6426" marB="64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162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166688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UPGRADE DE LA BASE DE DATOS</a:t>
            </a:r>
            <a:endParaRPr lang="es-EC" sz="2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69355"/>
              </p:ext>
            </p:extLst>
          </p:nvPr>
        </p:nvGraphicFramePr>
        <p:xfrm>
          <a:off x="1449977" y="960752"/>
          <a:ext cx="4382498" cy="57433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14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Oracle Grid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Prechequeo de la instalación de GRID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Oracle GRID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base de datos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6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del software de base de datos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una base de datos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 Base de Datos Inicial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 Base de Datos Definitiva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49365"/>
              </p:ext>
            </p:extLst>
          </p:nvPr>
        </p:nvGraphicFramePr>
        <p:xfrm>
          <a:off x="6445613" y="1827077"/>
          <a:ext cx="4830763" cy="37814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48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Producción</a:t>
                      </a: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8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Standby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del software de base de datos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4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Dataguard Sitio Primario y Secundario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Configuración de Dataguard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una Instancia </a:t>
                      </a:r>
                      <a:r>
                        <a:rPr lang="es-EC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Standby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718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166688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UPGRADE DE LA BASE DE DATOS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51685"/>
              </p:ext>
            </p:extLst>
          </p:nvPr>
        </p:nvGraphicFramePr>
        <p:xfrm>
          <a:off x="1397092" y="1220788"/>
          <a:ext cx="4843463" cy="51387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Desarrollo/Pruebas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Oracle Grid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Prechequeo de la instalación de GRID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Oracle GRID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 base de datos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2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Instalación del software de base de datos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una base de datos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 Base de Datos Inicial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 Base de Datos Definitiva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h.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21267"/>
              </p:ext>
            </p:extLst>
          </p:nvPr>
        </p:nvGraphicFramePr>
        <p:xfrm>
          <a:off x="6991941" y="2683829"/>
          <a:ext cx="4114800" cy="17446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0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5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Validación de Aplicaciones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h.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h.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052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166688"/>
            <a:ext cx="11485563" cy="5778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MANUAL DE ESTÁNDARES DE S.I Y PLAN DE TIC</a:t>
            </a:r>
            <a:endParaRPr lang="es-EC" sz="2800" dirty="0"/>
          </a:p>
        </p:txBody>
      </p: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59809"/>
              </p:ext>
            </p:extLst>
          </p:nvPr>
        </p:nvGraphicFramePr>
        <p:xfrm>
          <a:off x="1317901" y="2090738"/>
          <a:ext cx="3717925" cy="3160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1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428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METODOLOGÍA </a:t>
                      </a: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273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requerimientos y definición de estándares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55">
                <a:tc>
                  <a:txBody>
                    <a:bodyPr/>
                    <a:lstStyle/>
                    <a:p>
                      <a:pPr algn="just"/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 de los componentes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28">
                <a:tc>
                  <a:txBody>
                    <a:bodyPr/>
                    <a:lstStyle/>
                    <a:p>
                      <a:pPr algn="just"/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Pruebas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28">
                <a:tc>
                  <a:txBody>
                    <a:bodyPr/>
                    <a:lstStyle/>
                    <a:p>
                      <a:pPr algn="just"/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Elaboración de manuales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29993"/>
              </p:ext>
            </p:extLst>
          </p:nvPr>
        </p:nvGraphicFramePr>
        <p:xfrm>
          <a:off x="5364482" y="1216025"/>
          <a:ext cx="6221413" cy="50520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del sistema logístico (inventarios)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las aplicaciones del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control de accesos al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del Sistema de Personal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las aplicaciones del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del Sistema de Educación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las aplicaciones del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del Sistema de Operaciones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las aplicaciones del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Completamiento de la migración de aplicativos cliente servidor.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del resto de aplicativos del SIFTE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70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74650" y="249238"/>
            <a:ext cx="11485563" cy="57943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2800" dirty="0"/>
              <a:t>PROYECTOS DE DESARROLLO E INVESTIGACIÓN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72704"/>
              </p:ext>
            </p:extLst>
          </p:nvPr>
        </p:nvGraphicFramePr>
        <p:xfrm>
          <a:off x="1332410" y="1036638"/>
          <a:ext cx="10416677" cy="55778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0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REQUIRIENTE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Comando Logístico Terrestre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Logístico con módulos de inventarios y mantenimiento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DTIC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Migración de base de datos Oracle EE a EnterpriseDB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General y Dirección de Asesoría Jurídica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de casos disciplinarios, administrativos y penales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DTIC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Doble factor de autenticación para el acceso al portal de la F.T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Comando de Educación y Doctrina Militar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 de educación virtual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Comando de Operaciones Terrestres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navegación táctica terrestre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DTIC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Herramientas para la gestión y gobernabilidad de TI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Planificación y Gestión Estratégica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Estratégica de la F.T (SIGEFT)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General de Talento Humano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Pases (SIPER)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Seguridad Integrada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Monitoreo de Riesgos del Trabajo (SMRT)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DTIC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 Control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Finanzas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Proyección de Gastos Personales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9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General de Talento Humano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Reclutamiento (SISE)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2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4" y="172620"/>
            <a:ext cx="4865712" cy="6244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PLANTEAMIENTO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b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37" y="1666958"/>
            <a:ext cx="3885614" cy="22856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6" y="4238361"/>
            <a:ext cx="3703791" cy="24916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90" y="954387"/>
            <a:ext cx="4965806" cy="32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 bwMode="auto">
          <a:xfrm>
            <a:off x="831850" y="339725"/>
            <a:ext cx="10445750" cy="6477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anchor="ctr">
            <a:spAutoFit/>
          </a:bodyPr>
          <a:lstStyle>
            <a:defPPr>
              <a:defRPr lang="es-EC"/>
            </a:defPPr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algn="ctr" fontAlgn="base">
              <a:spcBef>
                <a:spcPct val="0"/>
              </a:spcBef>
              <a:spcAft>
                <a:spcPct val="0"/>
              </a:spcAft>
              <a:defRPr sz="2400" ker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s-AR" sz="3200" dirty="0"/>
              <a:t>PROPUESTA DE INNOVACIÓN TECNOLÓGICA</a:t>
            </a:r>
            <a:endParaRPr lang="es-EC" sz="3200" dirty="0"/>
          </a:p>
        </p:txBody>
      </p:sp>
      <p:sp>
        <p:nvSpPr>
          <p:cNvPr id="3" name="Rectángulo: esquinas redondeadas 2"/>
          <p:cNvSpPr/>
          <p:nvPr/>
        </p:nvSpPr>
        <p:spPr>
          <a:xfrm>
            <a:off x="1254038" y="3379788"/>
            <a:ext cx="2160588" cy="873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</a:p>
        </p:txBody>
      </p:sp>
      <p:grpSp>
        <p:nvGrpSpPr>
          <p:cNvPr id="39940" name="Grupo 12"/>
          <p:cNvGrpSpPr>
            <a:grpSpLocks/>
          </p:cNvGrpSpPr>
          <p:nvPr/>
        </p:nvGrpSpPr>
        <p:grpSpPr bwMode="auto">
          <a:xfrm>
            <a:off x="3297238" y="1301750"/>
            <a:ext cx="7842250" cy="5229225"/>
            <a:chOff x="2286000" y="1274620"/>
            <a:chExt cx="7841673" cy="5229394"/>
          </a:xfrm>
        </p:grpSpPr>
        <p:graphicFrame>
          <p:nvGraphicFramePr>
            <p:cNvPr id="14" name="Diagrama 13"/>
            <p:cNvGraphicFramePr/>
            <p:nvPr/>
          </p:nvGraphicFramePr>
          <p:xfrm>
            <a:off x="2286000" y="1274620"/>
            <a:ext cx="7841673" cy="52293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2539981" y="1615944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997148" y="2462108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205094" y="3278110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219381" y="4124275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997148" y="4954564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539981" y="5759453"/>
              <a:ext cx="327001" cy="400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97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638560039"/>
              </p:ext>
            </p:extLst>
          </p:nvPr>
        </p:nvGraphicFramePr>
        <p:xfrm>
          <a:off x="2032000" y="719666"/>
          <a:ext cx="934421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9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36075564"/>
              </p:ext>
            </p:extLst>
          </p:nvPr>
        </p:nvGraphicFramePr>
        <p:xfrm>
          <a:off x="2032000" y="719666"/>
          <a:ext cx="934421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9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0" y="0"/>
            <a:ext cx="6143456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C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 </a:t>
            </a:r>
          </a:p>
        </p:txBody>
      </p:sp>
      <p:sp>
        <p:nvSpPr>
          <p:cNvPr id="2" name="Pergamino horizontal 1"/>
          <p:cNvSpPr/>
          <p:nvPr/>
        </p:nvSpPr>
        <p:spPr>
          <a:xfrm>
            <a:off x="2859314" y="1262743"/>
            <a:ext cx="7532915" cy="428171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La propuesta de “ANÁLISIS DEL NIVEL DE AUTOMATIZACIÓN DE LOS PROCESOS Y SISTEMAS QUE DISPONE LA FUERZA TERRESTRE Y PROPUESTAS DE INNOVACIÓN”, sea puesta en conocimiento de la Dirección de Tecnologías de la Información y Comunicaciones y de la Dirección de Desarrollo Militar de la F.T , a fin de que analice la pertinencia de su implementación.</a:t>
            </a:r>
          </a:p>
        </p:txBody>
      </p:sp>
    </p:spTree>
    <p:extLst>
      <p:ext uri="{BB962C8B-B14F-4D97-AF65-F5344CB8AC3E}">
        <p14:creationId xmlns:p14="http://schemas.microsoft.com/office/powerpoint/2010/main" val="41163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85818" y="2202174"/>
            <a:ext cx="6001555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a:rPr>
              <a:t>GRACIAS</a:t>
            </a:r>
            <a:endParaRPr lang="es-ES" sz="96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995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8973" y="354109"/>
            <a:ext cx="6298580" cy="52322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ENUNCIADO DEL PROBLEMA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73476"/>
              </p:ext>
            </p:extLst>
          </p:nvPr>
        </p:nvGraphicFramePr>
        <p:xfrm>
          <a:off x="0" y="724746"/>
          <a:ext cx="12192000" cy="613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418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199025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 rot="453953">
            <a:off x="346443" y="1859844"/>
            <a:ext cx="2108776" cy="974446"/>
          </a:xfrm>
          <a:prstGeom prst="rightArrow">
            <a:avLst>
              <a:gd name="adj1" fmla="val 4569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PROBLEMA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lecha curvada hacia la izquierda 5"/>
          <p:cNvSpPr/>
          <p:nvPr/>
        </p:nvSpPr>
        <p:spPr>
          <a:xfrm rot="1653010">
            <a:off x="9267462" y="5206443"/>
            <a:ext cx="2245813" cy="1998016"/>
          </a:xfrm>
          <a:prstGeom prst="curvedLeftArrow">
            <a:avLst>
              <a:gd name="adj1" fmla="val 13616"/>
              <a:gd name="adj2" fmla="val 50000"/>
              <a:gd name="adj3" fmla="val 209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PREGUNTAS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1"/>
            <a:ext cx="6373905" cy="6723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C" sz="2400" dirty="0"/>
              <a:t>3.  PREGUNTAS DE LA INVESTIGACIÓN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1"/>
            <a:ext cx="6535270" cy="76648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JUSTIFICACIÓN DE LA INVESTIGACIÓN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69275" y="1355362"/>
            <a:ext cx="5279059" cy="4901746"/>
          </a:xfrm>
        </p:spPr>
        <p:txBody>
          <a:bodyPr>
            <a:normAutofit fontScale="92500" lnSpcReduction="10000"/>
          </a:bodyPr>
          <a:lstStyle/>
          <a:p>
            <a:pPr marL="28575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SOA (Service Oriented Architecture)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adaptar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rápida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algn="just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rápidamente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algn="just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mejoren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C" dirty="0"/>
          </a:p>
        </p:txBody>
      </p:sp>
      <p:pic>
        <p:nvPicPr>
          <p:cNvPr id="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r="2" b="2"/>
          <a:stretch>
            <a:fillRect/>
          </a:stretch>
        </p:blipFill>
        <p:spPr bwMode="auto">
          <a:xfrm>
            <a:off x="6794401" y="1632849"/>
            <a:ext cx="5246513" cy="38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3046938" cy="5916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5. OBJETIVOS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117600" y="719666"/>
          <a:ext cx="10160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26692815"/>
              </p:ext>
            </p:extLst>
          </p:nvPr>
        </p:nvGraphicFramePr>
        <p:xfrm>
          <a:off x="1696065" y="444137"/>
          <a:ext cx="10451330" cy="627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26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2C695B79-6090-4EEC-8D0C-AF588A6B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632DDF2E-0C3C-4433-822E-2134A75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064CA04C-3620-4348-95E6-8237D9BDA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B8E44FAC-F059-4264-B87E-75EDF1CE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9"/>
          <p:cNvSpPr txBox="1"/>
          <p:nvPr/>
        </p:nvSpPr>
        <p:spPr>
          <a:xfrm>
            <a:off x="7118" y="0"/>
            <a:ext cx="527012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6. FUNDAMENTACIÓN TEÓRICA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240" t="22589" r="23863" b="13303"/>
          <a:stretch/>
        </p:blipFill>
        <p:spPr>
          <a:xfrm>
            <a:off x="1267095" y="955191"/>
            <a:ext cx="6962504" cy="50292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5024" y="587827"/>
            <a:ext cx="62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Estructura Organizacional de Gestión por Procesos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6"/>
          <a:stretch/>
        </p:blipFill>
        <p:spPr>
          <a:xfrm>
            <a:off x="7772399" y="2821580"/>
            <a:ext cx="4275909" cy="381761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8098971" y="2136152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Integrado de la F.T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3"/>
          <p:cNvSpPr txBox="1"/>
          <p:nvPr/>
        </p:nvSpPr>
        <p:spPr>
          <a:xfrm>
            <a:off x="6440557" y="2305132"/>
            <a:ext cx="5590906" cy="28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altLang="es-EC" sz="2200" dirty="0">
                <a:latin typeface="Arial" panose="020B0604020202020204" pitchFamily="34" charset="0"/>
                <a:cs typeface="Times New Roman" panose="02020603050405020304" pitchFamily="18" charset="0"/>
              </a:rPr>
              <a:t>La propuesta tecnológica alineada al Plan de </a:t>
            </a:r>
            <a:r>
              <a:rPr lang="es-ES" altLang="es-EC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TIC </a:t>
            </a:r>
            <a:r>
              <a:rPr lang="es-ES" altLang="es-EC" sz="2200" dirty="0">
                <a:latin typeface="Arial" panose="020B0604020202020204" pitchFamily="34" charset="0"/>
                <a:cs typeface="Times New Roman" panose="02020603050405020304" pitchFamily="18" charset="0"/>
              </a:rPr>
              <a:t>para la automatización de los procesos, facilitan el procesamiento de datos y análisis de resultados en la eficaz y eficiente gestión de recursos de las diferentes áreas funcionales de la F.T, disponiendo de datos exactos, íntegros y oportunos.</a:t>
            </a:r>
            <a:endParaRPr lang="es-EC" altLang="es-EC" sz="2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466759" y="866702"/>
            <a:ext cx="1162050" cy="1163637"/>
            <a:chOff x="10394950" y="762000"/>
            <a:chExt cx="1162050" cy="1163637"/>
          </a:xfrm>
        </p:grpSpPr>
        <p:sp>
          <p:nvSpPr>
            <p:cNvPr id="903" name="Google Shape;903;p33"/>
            <p:cNvSpPr/>
            <p:nvPr/>
          </p:nvSpPr>
          <p:spPr>
            <a:xfrm>
              <a:off x="10394950" y="762000"/>
              <a:ext cx="1162050" cy="1163637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0645775" y="950912"/>
              <a:ext cx="679450" cy="795337"/>
            </a:xfrm>
            <a:custGeom>
              <a:avLst/>
              <a:gdLst/>
              <a:ahLst/>
              <a:cxnLst/>
              <a:rect l="l" t="t" r="r" b="b"/>
              <a:pathLst>
                <a:path w="170" h="199" extrusionOk="0">
                  <a:moveTo>
                    <a:pt x="97" y="199"/>
                  </a:moveTo>
                  <a:cubicBezTo>
                    <a:pt x="70" y="199"/>
                    <a:pt x="70" y="199"/>
                    <a:pt x="70" y="199"/>
                  </a:cubicBezTo>
                  <a:cubicBezTo>
                    <a:pt x="68" y="199"/>
                    <a:pt x="66" y="197"/>
                    <a:pt x="66" y="195"/>
                  </a:cubicBezTo>
                  <a:cubicBezTo>
                    <a:pt x="66" y="193"/>
                    <a:pt x="68" y="191"/>
                    <a:pt x="70" y="191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9" y="191"/>
                    <a:pt x="101" y="193"/>
                    <a:pt x="101" y="195"/>
                  </a:cubicBezTo>
                  <a:cubicBezTo>
                    <a:pt x="101" y="197"/>
                    <a:pt x="99" y="199"/>
                    <a:pt x="97" y="199"/>
                  </a:cubicBezTo>
                  <a:close/>
                  <a:moveTo>
                    <a:pt x="105" y="186"/>
                  </a:moveTo>
                  <a:cubicBezTo>
                    <a:pt x="62" y="186"/>
                    <a:pt x="62" y="186"/>
                    <a:pt x="62" y="186"/>
                  </a:cubicBezTo>
                  <a:cubicBezTo>
                    <a:pt x="60" y="186"/>
                    <a:pt x="58" y="184"/>
                    <a:pt x="58" y="182"/>
                  </a:cubicBezTo>
                  <a:cubicBezTo>
                    <a:pt x="58" y="180"/>
                    <a:pt x="60" y="178"/>
                    <a:pt x="62" y="178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7" y="178"/>
                    <a:pt x="109" y="180"/>
                    <a:pt x="109" y="182"/>
                  </a:cubicBezTo>
                  <a:cubicBezTo>
                    <a:pt x="109" y="184"/>
                    <a:pt x="107" y="186"/>
                    <a:pt x="105" y="186"/>
                  </a:cubicBezTo>
                  <a:close/>
                  <a:moveTo>
                    <a:pt x="83" y="172"/>
                  </a:moveTo>
                  <a:cubicBezTo>
                    <a:pt x="75" y="172"/>
                    <a:pt x="67" y="172"/>
                    <a:pt x="67" y="172"/>
                  </a:cubicBezTo>
                  <a:cubicBezTo>
                    <a:pt x="67" y="172"/>
                    <a:pt x="67" y="172"/>
                    <a:pt x="67" y="172"/>
                  </a:cubicBezTo>
                  <a:cubicBezTo>
                    <a:pt x="59" y="172"/>
                    <a:pt x="55" y="169"/>
                    <a:pt x="54" y="162"/>
                  </a:cubicBezTo>
                  <a:cubicBezTo>
                    <a:pt x="53" y="160"/>
                    <a:pt x="53" y="157"/>
                    <a:pt x="53" y="154"/>
                  </a:cubicBezTo>
                  <a:cubicBezTo>
                    <a:pt x="53" y="150"/>
                    <a:pt x="53" y="146"/>
                    <a:pt x="51" y="143"/>
                  </a:cubicBezTo>
                  <a:cubicBezTo>
                    <a:pt x="45" y="133"/>
                    <a:pt x="42" y="126"/>
                    <a:pt x="36" y="115"/>
                  </a:cubicBezTo>
                  <a:cubicBezTo>
                    <a:pt x="30" y="104"/>
                    <a:pt x="25" y="88"/>
                    <a:pt x="29" y="73"/>
                  </a:cubicBezTo>
                  <a:cubicBezTo>
                    <a:pt x="33" y="54"/>
                    <a:pt x="54" y="35"/>
                    <a:pt x="83" y="35"/>
                  </a:cubicBezTo>
                  <a:cubicBezTo>
                    <a:pt x="112" y="35"/>
                    <a:pt x="133" y="54"/>
                    <a:pt x="137" y="73"/>
                  </a:cubicBezTo>
                  <a:cubicBezTo>
                    <a:pt x="141" y="88"/>
                    <a:pt x="135" y="104"/>
                    <a:pt x="130" y="115"/>
                  </a:cubicBezTo>
                  <a:cubicBezTo>
                    <a:pt x="124" y="126"/>
                    <a:pt x="120" y="133"/>
                    <a:pt x="115" y="143"/>
                  </a:cubicBezTo>
                  <a:cubicBezTo>
                    <a:pt x="113" y="146"/>
                    <a:pt x="113" y="150"/>
                    <a:pt x="113" y="154"/>
                  </a:cubicBezTo>
                  <a:cubicBezTo>
                    <a:pt x="113" y="157"/>
                    <a:pt x="113" y="160"/>
                    <a:pt x="112" y="162"/>
                  </a:cubicBezTo>
                  <a:cubicBezTo>
                    <a:pt x="110" y="169"/>
                    <a:pt x="107" y="172"/>
                    <a:pt x="99" y="172"/>
                  </a:cubicBezTo>
                  <a:cubicBezTo>
                    <a:pt x="99" y="172"/>
                    <a:pt x="91" y="172"/>
                    <a:pt x="83" y="172"/>
                  </a:cubicBezTo>
                  <a:close/>
                  <a:moveTo>
                    <a:pt x="67" y="164"/>
                  </a:moveTo>
                  <a:cubicBezTo>
                    <a:pt x="68" y="165"/>
                    <a:pt x="98" y="165"/>
                    <a:pt x="99" y="164"/>
                  </a:cubicBezTo>
                  <a:cubicBezTo>
                    <a:pt x="104" y="164"/>
                    <a:pt x="104" y="164"/>
                    <a:pt x="105" y="161"/>
                  </a:cubicBezTo>
                  <a:cubicBezTo>
                    <a:pt x="105" y="159"/>
                    <a:pt x="105" y="156"/>
                    <a:pt x="105" y="154"/>
                  </a:cubicBezTo>
                  <a:cubicBezTo>
                    <a:pt x="105" y="149"/>
                    <a:pt x="106" y="144"/>
                    <a:pt x="108" y="140"/>
                  </a:cubicBezTo>
                  <a:cubicBezTo>
                    <a:pt x="114" y="129"/>
                    <a:pt x="118" y="122"/>
                    <a:pt x="123" y="111"/>
                  </a:cubicBezTo>
                  <a:cubicBezTo>
                    <a:pt x="127" y="104"/>
                    <a:pt x="134" y="89"/>
                    <a:pt x="130" y="75"/>
                  </a:cubicBezTo>
                  <a:cubicBezTo>
                    <a:pt x="126" y="59"/>
                    <a:pt x="108" y="43"/>
                    <a:pt x="83" y="43"/>
                  </a:cubicBezTo>
                  <a:cubicBezTo>
                    <a:pt x="58" y="43"/>
                    <a:pt x="40" y="59"/>
                    <a:pt x="36" y="75"/>
                  </a:cubicBezTo>
                  <a:cubicBezTo>
                    <a:pt x="32" y="89"/>
                    <a:pt x="39" y="104"/>
                    <a:pt x="43" y="111"/>
                  </a:cubicBezTo>
                  <a:cubicBezTo>
                    <a:pt x="48" y="122"/>
                    <a:pt x="52" y="129"/>
                    <a:pt x="58" y="140"/>
                  </a:cubicBezTo>
                  <a:cubicBezTo>
                    <a:pt x="60" y="144"/>
                    <a:pt x="60" y="149"/>
                    <a:pt x="61" y="154"/>
                  </a:cubicBezTo>
                  <a:cubicBezTo>
                    <a:pt x="61" y="156"/>
                    <a:pt x="61" y="159"/>
                    <a:pt x="61" y="161"/>
                  </a:cubicBezTo>
                  <a:cubicBezTo>
                    <a:pt x="62" y="164"/>
                    <a:pt x="62" y="164"/>
                    <a:pt x="67" y="164"/>
                  </a:cubicBezTo>
                  <a:cubicBezTo>
                    <a:pt x="67" y="164"/>
                    <a:pt x="67" y="164"/>
                    <a:pt x="67" y="164"/>
                  </a:cubicBezTo>
                  <a:close/>
                  <a:moveTo>
                    <a:pt x="18" y="91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89"/>
                    <a:pt x="0" y="87"/>
                  </a:cubicBezTo>
                  <a:cubicBezTo>
                    <a:pt x="0" y="85"/>
                    <a:pt x="1" y="84"/>
                    <a:pt x="3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20" y="84"/>
                    <a:pt x="21" y="85"/>
                    <a:pt x="21" y="87"/>
                  </a:cubicBezTo>
                  <a:cubicBezTo>
                    <a:pt x="21" y="89"/>
                    <a:pt x="20" y="91"/>
                    <a:pt x="18" y="91"/>
                  </a:cubicBezTo>
                  <a:close/>
                  <a:moveTo>
                    <a:pt x="166" y="88"/>
                  </a:moveTo>
                  <a:cubicBezTo>
                    <a:pt x="148" y="88"/>
                    <a:pt x="148" y="88"/>
                    <a:pt x="148" y="88"/>
                  </a:cubicBezTo>
                  <a:cubicBezTo>
                    <a:pt x="146" y="88"/>
                    <a:pt x="144" y="87"/>
                    <a:pt x="144" y="85"/>
                  </a:cubicBezTo>
                  <a:cubicBezTo>
                    <a:pt x="144" y="83"/>
                    <a:pt x="146" y="81"/>
                    <a:pt x="148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8" y="81"/>
                    <a:pt x="170" y="83"/>
                    <a:pt x="170" y="85"/>
                  </a:cubicBezTo>
                  <a:cubicBezTo>
                    <a:pt x="170" y="87"/>
                    <a:pt x="168" y="88"/>
                    <a:pt x="166" y="88"/>
                  </a:cubicBezTo>
                  <a:close/>
                  <a:moveTo>
                    <a:pt x="50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7" y="85"/>
                    <a:pt x="45" y="83"/>
                    <a:pt x="46" y="81"/>
                  </a:cubicBezTo>
                  <a:cubicBezTo>
                    <a:pt x="49" y="67"/>
                    <a:pt x="64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7" y="53"/>
                    <a:pt x="89" y="55"/>
                    <a:pt x="89" y="57"/>
                  </a:cubicBezTo>
                  <a:cubicBezTo>
                    <a:pt x="89" y="59"/>
                    <a:pt x="87" y="61"/>
                    <a:pt x="85" y="61"/>
                  </a:cubicBezTo>
                  <a:cubicBezTo>
                    <a:pt x="68" y="61"/>
                    <a:pt x="56" y="72"/>
                    <a:pt x="53" y="82"/>
                  </a:cubicBezTo>
                  <a:cubicBezTo>
                    <a:pt x="53" y="84"/>
                    <a:pt x="51" y="85"/>
                    <a:pt x="50" y="85"/>
                  </a:cubicBezTo>
                  <a:close/>
                  <a:moveTo>
                    <a:pt x="130" y="45"/>
                  </a:moveTo>
                  <a:cubicBezTo>
                    <a:pt x="129" y="45"/>
                    <a:pt x="129" y="44"/>
                    <a:pt x="128" y="44"/>
                  </a:cubicBezTo>
                  <a:cubicBezTo>
                    <a:pt x="126" y="42"/>
                    <a:pt x="126" y="40"/>
                    <a:pt x="128" y="38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2" y="24"/>
                    <a:pt x="144" y="24"/>
                    <a:pt x="146" y="26"/>
                  </a:cubicBezTo>
                  <a:cubicBezTo>
                    <a:pt x="147" y="27"/>
                    <a:pt x="147" y="30"/>
                    <a:pt x="146" y="31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2" y="44"/>
                    <a:pt x="131" y="45"/>
                    <a:pt x="130" y="45"/>
                  </a:cubicBezTo>
                  <a:close/>
                  <a:moveTo>
                    <a:pt x="36" y="45"/>
                  </a:moveTo>
                  <a:cubicBezTo>
                    <a:pt x="35" y="45"/>
                    <a:pt x="35" y="44"/>
                    <a:pt x="34" y="4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27"/>
                    <a:pt x="21" y="26"/>
                  </a:cubicBezTo>
                  <a:cubicBezTo>
                    <a:pt x="23" y="24"/>
                    <a:pt x="25" y="24"/>
                    <a:pt x="26" y="2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40"/>
                    <a:pt x="41" y="42"/>
                    <a:pt x="39" y="44"/>
                  </a:cubicBezTo>
                  <a:cubicBezTo>
                    <a:pt x="38" y="44"/>
                    <a:pt x="37" y="45"/>
                    <a:pt x="36" y="45"/>
                  </a:cubicBezTo>
                  <a:close/>
                  <a:moveTo>
                    <a:pt x="83" y="28"/>
                  </a:moveTo>
                  <a:cubicBezTo>
                    <a:pt x="81" y="28"/>
                    <a:pt x="79" y="26"/>
                    <a:pt x="79" y="2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1"/>
                    <a:pt x="81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6"/>
                    <a:pt x="85" y="28"/>
                    <a:pt x="8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2" name="Google Shape;90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710" y="758597"/>
            <a:ext cx="4759796" cy="5175368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33"/>
          <p:cNvSpPr txBox="1"/>
          <p:nvPr/>
        </p:nvSpPr>
        <p:spPr>
          <a:xfrm>
            <a:off x="2533512" y="2103999"/>
            <a:ext cx="1974160" cy="45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2800" b="1" i="0" u="none" dirty="0" err="1" smtClean="0">
                <a:latin typeface="Open Sans SemiBold"/>
                <a:ea typeface="Open Sans SemiBold"/>
                <a:cs typeface="Open Sans SemiBold"/>
                <a:sym typeface="Open Sans SemiBold"/>
              </a:rPr>
              <a:t>HIPÓTESIS</a:t>
            </a:r>
            <a:endParaRPr sz="2800" dirty="0"/>
          </a:p>
        </p:txBody>
      </p:sp>
      <p:sp>
        <p:nvSpPr>
          <p:cNvPr id="913" name="Google Shape;913;p33"/>
          <p:cNvSpPr txBox="1"/>
          <p:nvPr/>
        </p:nvSpPr>
        <p:spPr>
          <a:xfrm>
            <a:off x="1947676" y="3164198"/>
            <a:ext cx="2874668" cy="6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INVESTIGACIÓN</a:t>
            </a:r>
            <a:endParaRPr sz="2400" dirty="0"/>
          </a:p>
        </p:txBody>
      </p:sp>
      <p:sp>
        <p:nvSpPr>
          <p:cNvPr id="914" name="Google Shape;914;p33"/>
          <p:cNvSpPr txBox="1"/>
          <p:nvPr/>
        </p:nvSpPr>
        <p:spPr>
          <a:xfrm>
            <a:off x="2991797" y="4224398"/>
            <a:ext cx="1057590" cy="47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 SemiBold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</a:t>
            </a:r>
            <a:endParaRPr sz="2400" dirty="0"/>
          </a:p>
        </p:txBody>
      </p:sp>
      <p:sp>
        <p:nvSpPr>
          <p:cNvPr id="11" name="Google Shape;794;p29"/>
          <p:cNvSpPr txBox="1"/>
          <p:nvPr/>
        </p:nvSpPr>
        <p:spPr>
          <a:xfrm>
            <a:off x="7118" y="0"/>
            <a:ext cx="5270125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ym typeface="Montserrat"/>
              </a:rPr>
              <a:t>7. HIPÓTESIS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1977</Words>
  <Application>Microsoft Office PowerPoint</Application>
  <PresentationFormat>Panorámica</PresentationFormat>
  <Paragraphs>504</Paragraphs>
  <Slides>34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Montserrat</vt:lpstr>
      <vt:lpstr>Open Sans SemiBold</vt:lpstr>
      <vt:lpstr>Times New Roman</vt:lpstr>
      <vt:lpstr>1_Tema de Office</vt:lpstr>
      <vt:lpstr>Presentación de PowerPoint</vt:lpstr>
      <vt:lpstr>Presentación de PowerPoint</vt:lpstr>
      <vt:lpstr>1. PLANTEAMIENTO DEL  PROBLEMA</vt:lpstr>
      <vt:lpstr>2. ENUNCIADO DEL PROBLEMA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Arias Tapia Richard Paul</cp:lastModifiedBy>
  <cp:revision>65</cp:revision>
  <dcterms:created xsi:type="dcterms:W3CDTF">2020-09-15T21:54:46Z</dcterms:created>
  <dcterms:modified xsi:type="dcterms:W3CDTF">2021-10-25T19:22:55Z</dcterms:modified>
</cp:coreProperties>
</file>