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3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6" r:id="rId2"/>
    <p:sldMasterId id="2147483701" r:id="rId3"/>
    <p:sldMasterId id="2147483725" r:id="rId4"/>
    <p:sldMasterId id="2147483738" r:id="rId5"/>
  </p:sldMasterIdLst>
  <p:notesMasterIdLst>
    <p:notesMasterId r:id="rId43"/>
  </p:notesMasterIdLst>
  <p:sldIdLst>
    <p:sldId id="358" r:id="rId6"/>
    <p:sldId id="266" r:id="rId7"/>
    <p:sldId id="275" r:id="rId8"/>
    <p:sldId id="270" r:id="rId9"/>
    <p:sldId id="320" r:id="rId10"/>
    <p:sldId id="257" r:id="rId11"/>
    <p:sldId id="272" r:id="rId12"/>
    <p:sldId id="288" r:id="rId13"/>
    <p:sldId id="360" r:id="rId14"/>
    <p:sldId id="364" r:id="rId15"/>
    <p:sldId id="363" r:id="rId16"/>
    <p:sldId id="317" r:id="rId17"/>
    <p:sldId id="300" r:id="rId18"/>
    <p:sldId id="281" r:id="rId19"/>
    <p:sldId id="366" r:id="rId20"/>
    <p:sldId id="367" r:id="rId21"/>
    <p:sldId id="368" r:id="rId22"/>
    <p:sldId id="371" r:id="rId23"/>
    <p:sldId id="372" r:id="rId24"/>
    <p:sldId id="373" r:id="rId25"/>
    <p:sldId id="365" r:id="rId26"/>
    <p:sldId id="374" r:id="rId27"/>
    <p:sldId id="375" r:id="rId28"/>
    <p:sldId id="390" r:id="rId29"/>
    <p:sldId id="376" r:id="rId30"/>
    <p:sldId id="377" r:id="rId31"/>
    <p:sldId id="378" r:id="rId32"/>
    <p:sldId id="379" r:id="rId33"/>
    <p:sldId id="380" r:id="rId34"/>
    <p:sldId id="382" r:id="rId35"/>
    <p:sldId id="369" r:id="rId36"/>
    <p:sldId id="383" r:id="rId37"/>
    <p:sldId id="370" r:id="rId38"/>
    <p:sldId id="387" r:id="rId39"/>
    <p:sldId id="388" r:id="rId40"/>
    <p:sldId id="389" r:id="rId41"/>
    <p:sldId id="355" r:id="rId42"/>
  </p:sldIdLst>
  <p:sldSz cx="18288000" cy="10285413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2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FF9966"/>
    <a:srgbClr val="FFB48F"/>
    <a:srgbClr val="FFD6C1"/>
    <a:srgbClr val="FFF3C1"/>
    <a:srgbClr val="FFFCE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364" autoAdjust="0"/>
  </p:normalViewPr>
  <p:slideViewPr>
    <p:cSldViewPr snapToGrid="0" showGuides="1">
      <p:cViewPr>
        <p:scale>
          <a:sx n="46" d="100"/>
          <a:sy n="46" d="100"/>
        </p:scale>
        <p:origin x="1122" y="168"/>
      </p:cViewPr>
      <p:guideLst>
        <p:guide orient="horz" pos="3262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AppData\Roaming\Microsoft\Excel\Libro1%20(version%201).xlsb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AppData\Roaming\Microsoft\Excel\Libro1%20(version%201).xlsb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AppData\Roaming\Microsoft\Excel\Libro1%20(version%201).xlsb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80670901566236"/>
          <c:y val="9.6954544786394314E-2"/>
          <c:w val="0.64378734685480354"/>
          <c:h val="0.7812000529175711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 cap="flat" cmpd="sng" algn="ctr">
                <a:solidFill>
                  <a:schemeClr val="lt1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E38F-425F-9676-A7894BB8157F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8F-425F-9676-A7894BB8157F}"/>
              </c:ext>
            </c:extLst>
          </c:dPt>
          <c:dLbls>
            <c:dLbl>
              <c:idx val="0"/>
              <c:layout>
                <c:manualLayout>
                  <c:x val="3.6632934983732914E-2"/>
                  <c:y val="-2.9410827882540271E-2"/>
                </c:manualLayout>
              </c:layout>
              <c:tx>
                <c:rich>
                  <a:bodyPr rot="0" spcFirstLastPara="1" vertOverflow="ellipsis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cap="none" spc="0" baseline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0" cap="none" spc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74%</a:t>
                    </a:r>
                    <a:endParaRPr lang="en-US" sz="32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cap="none" spc="0" baseline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961789254120855"/>
                      <c:h val="0.156630730861367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38F-425F-9676-A7894BB8157F}"/>
                </c:ext>
              </c:extLst>
            </c:dLbl>
            <c:dLbl>
              <c:idx val="1"/>
              <c:layout>
                <c:manualLayout>
                  <c:x val="-3.6438939386953959E-2"/>
                  <c:y val="-0.130105983165352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cap="none" spc="0" baseline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0" cap="none" spc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26%</a:t>
                    </a:r>
                    <a:endParaRPr lang="en-US" sz="32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cap="none" spc="0" baseline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85122094481842"/>
                      <c:h val="0.16435134526415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38F-425F-9676-A7894BB815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0.74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8F-425F-9676-A7894BB8157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6491974829270907E-2"/>
          <c:y val="0.83529112013758555"/>
          <c:w val="0.91942796047359676"/>
          <c:h val="0.15081605754295882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Participación por tamaño de empresa (2015-2019)</a:t>
            </a:r>
          </a:p>
        </c:rich>
      </c:tx>
      <c:layout>
        <c:manualLayout>
          <c:xMode val="edge"/>
          <c:yMode val="edge"/>
          <c:x val="0.1641340147643384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391658844047776"/>
          <c:y val="0.28620220457166712"/>
          <c:w val="0.81608338140015291"/>
          <c:h val="0.671457786526684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Hoja2!$B$29</c:f>
              <c:strCache>
                <c:ptCount val="1"/>
                <c:pt idx="0">
                  <c:v>Mujer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Hoja2!$A$30:$A$33</c:f>
              <c:strCache>
                <c:ptCount val="4"/>
                <c:pt idx="0">
                  <c:v>Empresa Grande</c:v>
                </c:pt>
                <c:pt idx="1">
                  <c:v>Empresa Mediana</c:v>
                </c:pt>
                <c:pt idx="2">
                  <c:v>Microempresa</c:v>
                </c:pt>
                <c:pt idx="3">
                  <c:v>Empresa Pequeña</c:v>
                </c:pt>
              </c:strCache>
            </c:strRef>
          </c:cat>
          <c:val>
            <c:numRef>
              <c:f>Hoja2!$B$30:$B$33</c:f>
              <c:numCache>
                <c:formatCode>0%</c:formatCode>
                <c:ptCount val="4"/>
                <c:pt idx="0">
                  <c:v>0.156</c:v>
                </c:pt>
                <c:pt idx="1">
                  <c:v>0.25600000000000001</c:v>
                </c:pt>
                <c:pt idx="2">
                  <c:v>0.26400000000000001</c:v>
                </c:pt>
                <c:pt idx="3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11-4178-A1E9-03CB6A1D1E00}"/>
            </c:ext>
          </c:extLst>
        </c:ser>
        <c:ser>
          <c:idx val="1"/>
          <c:order val="1"/>
          <c:tx>
            <c:strRef>
              <c:f>Hoja2!$C$29</c:f>
              <c:strCache>
                <c:ptCount val="1"/>
                <c:pt idx="0">
                  <c:v>Hombre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Hoja2!$A$30:$A$33</c:f>
              <c:strCache>
                <c:ptCount val="4"/>
                <c:pt idx="0">
                  <c:v>Empresa Grande</c:v>
                </c:pt>
                <c:pt idx="1">
                  <c:v>Empresa Mediana</c:v>
                </c:pt>
                <c:pt idx="2">
                  <c:v>Microempresa</c:v>
                </c:pt>
                <c:pt idx="3">
                  <c:v>Empresa Pequeña</c:v>
                </c:pt>
              </c:strCache>
            </c:strRef>
          </c:cat>
          <c:val>
            <c:numRef>
              <c:f>Hoja2!$C$30:$C$33</c:f>
              <c:numCache>
                <c:formatCode>0%</c:formatCode>
                <c:ptCount val="4"/>
                <c:pt idx="0">
                  <c:v>0.84399999999999997</c:v>
                </c:pt>
                <c:pt idx="1">
                  <c:v>0.74399999999999999</c:v>
                </c:pt>
                <c:pt idx="2">
                  <c:v>0.73599999999999999</c:v>
                </c:pt>
                <c:pt idx="3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11-4178-A1E9-03CB6A1D1E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872604352"/>
        <c:axId val="872586464"/>
      </c:barChart>
      <c:catAx>
        <c:axId val="872604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2586464"/>
        <c:crosses val="autoZero"/>
        <c:auto val="1"/>
        <c:lblAlgn val="ctr"/>
        <c:lblOffset val="100"/>
        <c:noMultiLvlLbl val="0"/>
      </c:catAx>
      <c:valAx>
        <c:axId val="87258646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872604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Tasa de crecimiento particpación de la Mujer en la gerencia</a:t>
            </a:r>
          </a:p>
        </c:rich>
      </c:tx>
      <c:layout>
        <c:manualLayout>
          <c:xMode val="edge"/>
          <c:yMode val="edge"/>
          <c:x val="0.15807489503668418"/>
          <c:y val="1.0436177433642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0158234260214785E-3"/>
          <c:y val="0.27923732086616437"/>
          <c:w val="0.96645571626290261"/>
          <c:h val="0.55487950186837709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231597845601436E-2"/>
                  <c:y val="-9.7404322713997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3D-4C57-B589-8FD043ADA7D4}"/>
                </c:ext>
              </c:extLst>
            </c:dLbl>
            <c:dLbl>
              <c:idx val="1"/>
              <c:layout>
                <c:manualLayout>
                  <c:x val="-6.7624177139437511E-2"/>
                  <c:y val="0.10436191129413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413524835427883E-2"/>
                      <c:h val="0.116867930585450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33D-4C57-B589-8FD043ADA7D4}"/>
                </c:ext>
              </c:extLst>
            </c:dLbl>
            <c:dLbl>
              <c:idx val="2"/>
              <c:layout>
                <c:manualLayout>
                  <c:x val="-4.7875523638539794E-2"/>
                  <c:y val="-0.100883048525212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3D-4C57-B589-8FD043ADA7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Hoja1!$A$3:$A$6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Hoja1!$B$3:$B$6</c:f>
              <c:numCache>
                <c:formatCode>0.00%</c:formatCode>
                <c:ptCount val="4"/>
                <c:pt idx="0">
                  <c:v>4.7E-2</c:v>
                </c:pt>
                <c:pt idx="1">
                  <c:v>0.03</c:v>
                </c:pt>
                <c:pt idx="2">
                  <c:v>4.2999999999999997E-2</c:v>
                </c:pt>
                <c:pt idx="3">
                  <c:v>2.8000000000000001E-2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3D-4C57-B589-8FD043ADA7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87761152"/>
        <c:axId val="1587763232"/>
      </c:lineChart>
      <c:catAx>
        <c:axId val="158776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7763232"/>
        <c:crosses val="autoZero"/>
        <c:auto val="1"/>
        <c:lblAlgn val="ctr"/>
        <c:lblOffset val="100"/>
        <c:noMultiLvlLbl val="0"/>
      </c:catAx>
      <c:valAx>
        <c:axId val="158776323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58776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dirty="0" smtClean="0"/>
              <a:t>Participación</a:t>
            </a:r>
            <a:r>
              <a:rPr lang="es-EC" baseline="0" dirty="0" smtClean="0"/>
              <a:t> por Sector (2015-2019)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Hoja2!$B$53</c:f>
              <c:strCache>
                <c:ptCount val="1"/>
                <c:pt idx="0">
                  <c:v>Mujer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Hoja2!$A$54:$A$61</c:f>
              <c:strCache>
                <c:ptCount val="8"/>
                <c:pt idx="0">
                  <c:v>H - Transporte y Almacenamiento</c:v>
                </c:pt>
                <c:pt idx="1">
                  <c:v>F - Construcción</c:v>
                </c:pt>
                <c:pt idx="2">
                  <c:v>A - Agricultura, Ganadería, Silvicultura y Pesca</c:v>
                </c:pt>
                <c:pt idx="3">
                  <c:v>G - Comercio al por Mayor y al por Menor</c:v>
                </c:pt>
                <c:pt idx="4">
                  <c:v>B - Explotación De Minas y Canteras</c:v>
                </c:pt>
                <c:pt idx="5">
                  <c:v>C - Industrias Manufactureras</c:v>
                </c:pt>
                <c:pt idx="6">
                  <c:v>M - Actividades Profesionales, Científicas y Técnicas</c:v>
                </c:pt>
                <c:pt idx="7">
                  <c:v>P - Enseñanza</c:v>
                </c:pt>
              </c:strCache>
            </c:strRef>
          </c:cat>
          <c:val>
            <c:numRef>
              <c:f>Hoja2!$B$54:$B$61</c:f>
              <c:numCache>
                <c:formatCode>0%</c:formatCode>
                <c:ptCount val="8"/>
                <c:pt idx="0">
                  <c:v>0.14699999999999999</c:v>
                </c:pt>
                <c:pt idx="1">
                  <c:v>0.193</c:v>
                </c:pt>
                <c:pt idx="2">
                  <c:v>0.247</c:v>
                </c:pt>
                <c:pt idx="3">
                  <c:v>0.27700000000000002</c:v>
                </c:pt>
                <c:pt idx="4">
                  <c:v>0.3</c:v>
                </c:pt>
                <c:pt idx="5">
                  <c:v>0.32400000000000001</c:v>
                </c:pt>
                <c:pt idx="6">
                  <c:v>0.34899999999999998</c:v>
                </c:pt>
                <c:pt idx="7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39-4259-8147-3D2B32CA56CB}"/>
            </c:ext>
          </c:extLst>
        </c:ser>
        <c:ser>
          <c:idx val="1"/>
          <c:order val="1"/>
          <c:tx>
            <c:strRef>
              <c:f>Hoja2!$C$53</c:f>
              <c:strCache>
                <c:ptCount val="1"/>
                <c:pt idx="0">
                  <c:v>Hombre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Hoja2!$A$54:$A$61</c:f>
              <c:strCache>
                <c:ptCount val="8"/>
                <c:pt idx="0">
                  <c:v>H - Transporte y Almacenamiento</c:v>
                </c:pt>
                <c:pt idx="1">
                  <c:v>F - Construcción</c:v>
                </c:pt>
                <c:pt idx="2">
                  <c:v>A - Agricultura, Ganadería, Silvicultura y Pesca</c:v>
                </c:pt>
                <c:pt idx="3">
                  <c:v>G - Comercio al por Mayor y al por Menor</c:v>
                </c:pt>
                <c:pt idx="4">
                  <c:v>B - Explotación De Minas y Canteras</c:v>
                </c:pt>
                <c:pt idx="5">
                  <c:v>C - Industrias Manufactureras</c:v>
                </c:pt>
                <c:pt idx="6">
                  <c:v>M - Actividades Profesionales, Científicas y Técnicas</c:v>
                </c:pt>
                <c:pt idx="7">
                  <c:v>P - Enseñanza</c:v>
                </c:pt>
              </c:strCache>
            </c:strRef>
          </c:cat>
          <c:val>
            <c:numRef>
              <c:f>Hoja2!$C$54:$C$61</c:f>
              <c:numCache>
                <c:formatCode>0%</c:formatCode>
                <c:ptCount val="8"/>
                <c:pt idx="0">
                  <c:v>0.85299999999999998</c:v>
                </c:pt>
                <c:pt idx="1">
                  <c:v>0.80700000000000005</c:v>
                </c:pt>
                <c:pt idx="2">
                  <c:v>0.753</c:v>
                </c:pt>
                <c:pt idx="3">
                  <c:v>0.72299999999999998</c:v>
                </c:pt>
                <c:pt idx="4">
                  <c:v>0.7</c:v>
                </c:pt>
                <c:pt idx="5">
                  <c:v>0.67600000000000005</c:v>
                </c:pt>
                <c:pt idx="6">
                  <c:v>0.65100000000000002</c:v>
                </c:pt>
                <c:pt idx="7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39-4259-8147-3D2B32CA56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872613920"/>
        <c:axId val="872604768"/>
      </c:barChart>
      <c:catAx>
        <c:axId val="872613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2604768"/>
        <c:crosses val="autoZero"/>
        <c:auto val="1"/>
        <c:lblAlgn val="ctr"/>
        <c:lblOffset val="100"/>
        <c:noMultiLvlLbl val="0"/>
      </c:catAx>
      <c:valAx>
        <c:axId val="87260476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87261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C" sz="2160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noProof="0" dirty="0" smtClean="0"/>
              <a:t>Nivel de Instrucción</a:t>
            </a:r>
            <a:endParaRPr lang="es-EC" noProof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C" sz="2160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988012048488305"/>
          <c:y val="0.25662556182640994"/>
          <c:w val="0.65337482911545852"/>
          <c:h val="0.7433744381735900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Hoja2!$B$92</c:f>
              <c:strCache>
                <c:ptCount val="1"/>
                <c:pt idx="0">
                  <c:v>Mujer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7022464426996558E-3"/>
                  <c:y val="-5.89664732651467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B1-47D8-A148-54BBA899D5D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D47D685-4926-478C-8ABC-EEA6F8CD0BE3}" type="VALUE">
                      <a:rPr lang="en-US" sz="2000"/>
                      <a:pPr/>
                      <a:t>[VALOR]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BB1-47D8-A148-54BBA899D5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Hoja2!$A$93:$A$97</c:f>
              <c:strCache>
                <c:ptCount val="5"/>
                <c:pt idx="0">
                  <c:v>Tecnología</c:v>
                </c:pt>
                <c:pt idx="1">
                  <c:v>No registra Información</c:v>
                </c:pt>
                <c:pt idx="2">
                  <c:v>Cuarto Nivel</c:v>
                </c:pt>
                <c:pt idx="3">
                  <c:v>Secundaria</c:v>
                </c:pt>
                <c:pt idx="4">
                  <c:v>Tercer Nivel</c:v>
                </c:pt>
              </c:strCache>
            </c:strRef>
          </c:cat>
          <c:val>
            <c:numRef>
              <c:f>Hoja2!$B$93:$B$97</c:f>
              <c:numCache>
                <c:formatCode>0%</c:formatCode>
                <c:ptCount val="5"/>
                <c:pt idx="0">
                  <c:v>2.8299999999999999E-2</c:v>
                </c:pt>
                <c:pt idx="1">
                  <c:v>0.18790000000000001</c:v>
                </c:pt>
                <c:pt idx="2">
                  <c:v>0.13519999999999999</c:v>
                </c:pt>
                <c:pt idx="3">
                  <c:v>0.2031</c:v>
                </c:pt>
                <c:pt idx="4">
                  <c:v>0.44550000000000001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B1-47D8-A148-54BBA899D5DA}"/>
            </c:ext>
          </c:extLst>
        </c:ser>
        <c:ser>
          <c:idx val="1"/>
          <c:order val="1"/>
          <c:tx>
            <c:strRef>
              <c:f>Hoja2!$C$92</c:f>
              <c:strCache>
                <c:ptCount val="1"/>
                <c:pt idx="0">
                  <c:v>Hombre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2968631369409418E-2"/>
                  <c:y val="8.774129720326234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B1-47D8-A148-54BBA899D5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Hoja2!$A$93:$A$97</c:f>
              <c:strCache>
                <c:ptCount val="5"/>
                <c:pt idx="0">
                  <c:v>Tecnología</c:v>
                </c:pt>
                <c:pt idx="1">
                  <c:v>No registra Información</c:v>
                </c:pt>
                <c:pt idx="2">
                  <c:v>Cuarto Nivel</c:v>
                </c:pt>
                <c:pt idx="3">
                  <c:v>Secundaria</c:v>
                </c:pt>
                <c:pt idx="4">
                  <c:v>Tercer Nivel</c:v>
                </c:pt>
              </c:strCache>
            </c:strRef>
          </c:cat>
          <c:val>
            <c:numRef>
              <c:f>Hoja2!$C$93:$C$97</c:f>
              <c:numCache>
                <c:formatCode>0%</c:formatCode>
                <c:ptCount val="5"/>
                <c:pt idx="0">
                  <c:v>2.5499999999999998E-2</c:v>
                </c:pt>
                <c:pt idx="1">
                  <c:v>0.36049999999999999</c:v>
                </c:pt>
                <c:pt idx="2">
                  <c:v>0.13300000000000001</c:v>
                </c:pt>
                <c:pt idx="3">
                  <c:v>0.1552</c:v>
                </c:pt>
                <c:pt idx="4">
                  <c:v>0.32579999999999998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B1-47D8-A148-54BBA899D5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234500640"/>
        <c:axId val="1234496896"/>
      </c:barChart>
      <c:catAx>
        <c:axId val="1234500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4496896"/>
        <c:crosses val="autoZero"/>
        <c:auto val="1"/>
        <c:lblAlgn val="ctr"/>
        <c:lblOffset val="100"/>
        <c:noMultiLvlLbl val="0"/>
      </c:catAx>
      <c:valAx>
        <c:axId val="123449689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23450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257431575399183E-3"/>
          <c:y val="5.5845851353959169E-2"/>
          <c:w val="0.89255185123084657"/>
          <c:h val="0.9241250757662987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Hoja2!$A$151</c:f>
              <c:strCache>
                <c:ptCount val="1"/>
                <c:pt idx="0">
                  <c:v>46-55  años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Hoja2!$B$151</c:f>
              <c:numCache>
                <c:formatCode>0%</c:formatCode>
                <c:ptCount val="1"/>
                <c:pt idx="0">
                  <c:v>0.34389999999999998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17-4495-986B-57723C5430F3}"/>
            </c:ext>
          </c:extLst>
        </c:ser>
        <c:ser>
          <c:idx val="1"/>
          <c:order val="1"/>
          <c:tx>
            <c:strRef>
              <c:f>Hoja2!$A$152</c:f>
              <c:strCache>
                <c:ptCount val="1"/>
                <c:pt idx="0">
                  <c:v>36-45  años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Hoja2!$B$152</c:f>
              <c:numCache>
                <c:formatCode>0%</c:formatCode>
                <c:ptCount val="1"/>
                <c:pt idx="0">
                  <c:v>0.25869999999999999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17-4495-986B-57723C5430F3}"/>
            </c:ext>
          </c:extLst>
        </c:ser>
        <c:ser>
          <c:idx val="2"/>
          <c:order val="2"/>
          <c:tx>
            <c:strRef>
              <c:f>Hoja2!$A$154</c:f>
              <c:strCache>
                <c:ptCount val="1"/>
                <c:pt idx="0">
                  <c:v>20-35 años</c:v>
                </c:pt>
              </c:strCache>
            </c:strRef>
          </c:tx>
          <c:spPr>
            <a:solidFill>
              <a:srgbClr val="FF9966"/>
            </a:solidFill>
            <a:ln>
              <a:solidFill>
                <a:srgbClr val="FFD6C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Hoja2!$B$154</c:f>
              <c:numCache>
                <c:formatCode>0%</c:formatCode>
                <c:ptCount val="1"/>
                <c:pt idx="0">
                  <c:v>0.2571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17-4495-986B-57723C5430F3}"/>
            </c:ext>
          </c:extLst>
        </c:ser>
        <c:ser>
          <c:idx val="3"/>
          <c:order val="3"/>
          <c:tx>
            <c:strRef>
              <c:f>Hoja2!$A$153</c:f>
              <c:strCache>
                <c:ptCount val="1"/>
                <c:pt idx="0">
                  <c:v>56-65 años</c:v>
                </c:pt>
              </c:strCache>
            </c:strRef>
          </c:tx>
          <c:spPr>
            <a:solidFill>
              <a:srgbClr val="FFB4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Hoja2!$B$153</c:f>
              <c:numCache>
                <c:formatCode>0%</c:formatCode>
                <c:ptCount val="1"/>
                <c:pt idx="0">
                  <c:v>7.9899999999999999E-2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17-4495-986B-57723C5430F3}"/>
            </c:ext>
          </c:extLst>
        </c:ser>
        <c:ser>
          <c:idx val="4"/>
          <c:order val="4"/>
          <c:tx>
            <c:strRef>
              <c:f>Hoja2!$A$155</c:f>
              <c:strCache>
                <c:ptCount val="1"/>
                <c:pt idx="0">
                  <c:v>Mayores a 66 años</c:v>
                </c:pt>
              </c:strCache>
            </c:strRef>
          </c:tx>
          <c:spPr>
            <a:solidFill>
              <a:srgbClr val="FFD6C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Hoja2!$B$155</c:f>
              <c:numCache>
                <c:formatCode>0%</c:formatCode>
                <c:ptCount val="1"/>
                <c:pt idx="0">
                  <c:v>6.0299999999999999E-2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17-4495-986B-57723C5430F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42561432"/>
        <c:axId val="242561824"/>
      </c:barChart>
      <c:catAx>
        <c:axId val="2425614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2561824"/>
        <c:crosses val="autoZero"/>
        <c:auto val="1"/>
        <c:lblAlgn val="ctr"/>
        <c:lblOffset val="100"/>
        <c:noMultiLvlLbl val="0"/>
      </c:catAx>
      <c:valAx>
        <c:axId val="2425618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42561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680135244684899E-2"/>
          <c:y val="7.5874924233701291E-2"/>
          <c:w val="0.89255185123084657"/>
          <c:h val="0.92412507576629876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chemeClr val="accent5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Hoja2!$C$151</c:f>
              <c:numCache>
                <c:formatCode>0%</c:formatCode>
                <c:ptCount val="1"/>
                <c:pt idx="0">
                  <c:v>0.29480000000000001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E8-4CD6-A0B8-8874E4CCD4BC}"/>
            </c:ext>
          </c:extLst>
        </c:ser>
        <c:ser>
          <c:idx val="1"/>
          <c:order val="1"/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Hoja2!$C$152</c:f>
              <c:numCache>
                <c:formatCode>0%</c:formatCode>
                <c:ptCount val="1"/>
                <c:pt idx="0">
                  <c:v>0.27039999999999997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E8-4CD6-A0B8-8874E4CCD4BC}"/>
            </c:ext>
          </c:extLst>
        </c:ser>
        <c:ser>
          <c:idx val="2"/>
          <c:order val="2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Hoja2!$C$153</c:f>
              <c:numCache>
                <c:formatCode>0%</c:formatCode>
                <c:ptCount val="1"/>
                <c:pt idx="0">
                  <c:v>0.20430000000000001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E8-4CD6-A0B8-8874E4CCD4BC}"/>
            </c:ext>
          </c:extLst>
        </c:ser>
        <c:ser>
          <c:idx val="3"/>
          <c:order val="3"/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Hoja2!$C$154</c:f>
              <c:numCache>
                <c:formatCode>0%</c:formatCode>
                <c:ptCount val="1"/>
                <c:pt idx="0">
                  <c:v>0.127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E8-4CD6-A0B8-8874E4CCD4BC}"/>
            </c:ext>
          </c:extLst>
        </c:ser>
        <c:ser>
          <c:idx val="4"/>
          <c:order val="4"/>
          <c:spPr>
            <a:solidFill>
              <a:schemeClr val="accent5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Hoja2!$C$155</c:f>
              <c:numCache>
                <c:formatCode>0%</c:formatCode>
                <c:ptCount val="1"/>
                <c:pt idx="0">
                  <c:v>0.10349999999999999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E8-4CD6-A0B8-8874E4CCD4B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42561432"/>
        <c:axId val="242561824"/>
      </c:barChart>
      <c:catAx>
        <c:axId val="2425614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2561824"/>
        <c:crosses val="autoZero"/>
        <c:auto val="1"/>
        <c:lblAlgn val="ctr"/>
        <c:lblOffset val="100"/>
        <c:noMultiLvlLbl val="0"/>
      </c:catAx>
      <c:valAx>
        <c:axId val="2425618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42561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06FE73-8C3E-4FFD-808E-3EF20ACA475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995C189-CF93-4E51-A3EF-5989444B6098}">
      <dgm:prSet phldrT="[Texto]"/>
      <dgm:spPr/>
      <dgm:t>
        <a:bodyPr/>
        <a:lstStyle/>
        <a:p>
          <a:r>
            <a:rPr lang="es-ES" dirty="0" smtClean="0"/>
            <a:t>CUESTIONARIO MLQ 5X</a:t>
          </a:r>
          <a:endParaRPr lang="es-ES" dirty="0"/>
        </a:p>
      </dgm:t>
    </dgm:pt>
    <dgm:pt modelId="{4C36AB4D-B4F8-45BE-9E0B-46F3CB179970}" type="parTrans" cxnId="{29A49DFC-158C-4202-AD36-E4014D880A83}">
      <dgm:prSet/>
      <dgm:spPr/>
      <dgm:t>
        <a:bodyPr/>
        <a:lstStyle/>
        <a:p>
          <a:endParaRPr lang="es-ES"/>
        </a:p>
      </dgm:t>
    </dgm:pt>
    <dgm:pt modelId="{1850548B-F86E-4255-B3A4-0B6218454CBE}" type="sibTrans" cxnId="{29A49DFC-158C-4202-AD36-E4014D880A83}">
      <dgm:prSet/>
      <dgm:spPr/>
      <dgm:t>
        <a:bodyPr/>
        <a:lstStyle/>
        <a:p>
          <a:endParaRPr lang="es-ES"/>
        </a:p>
      </dgm:t>
    </dgm:pt>
    <dgm:pt modelId="{0B6EFED5-B349-41AE-9839-B41E9EB3CDF8}">
      <dgm:prSet phldrT="[Texto]"/>
      <dgm:spPr/>
      <dgm:t>
        <a:bodyPr/>
        <a:lstStyle/>
        <a:p>
          <a:r>
            <a:rPr lang="es-ES" dirty="0" smtClean="0"/>
            <a:t>Transformacional</a:t>
          </a:r>
          <a:endParaRPr lang="es-ES" dirty="0"/>
        </a:p>
      </dgm:t>
    </dgm:pt>
    <dgm:pt modelId="{CB36B3D5-1DE7-4F43-800F-4449E27F8646}" type="parTrans" cxnId="{C7BFC034-F629-45B9-A38D-92ABCACBCC92}">
      <dgm:prSet/>
      <dgm:spPr/>
      <dgm:t>
        <a:bodyPr/>
        <a:lstStyle/>
        <a:p>
          <a:endParaRPr lang="es-ES"/>
        </a:p>
      </dgm:t>
    </dgm:pt>
    <dgm:pt modelId="{A5CAD448-F386-4D59-A35C-8628E21CF533}" type="sibTrans" cxnId="{C7BFC034-F629-45B9-A38D-92ABCACBCC92}">
      <dgm:prSet/>
      <dgm:spPr/>
      <dgm:t>
        <a:bodyPr/>
        <a:lstStyle/>
        <a:p>
          <a:endParaRPr lang="es-ES"/>
        </a:p>
      </dgm:t>
    </dgm:pt>
    <dgm:pt modelId="{F296EF2D-A3BA-426C-8571-1B2C8525E989}">
      <dgm:prSet phldrT="[Texto]"/>
      <dgm:spPr/>
      <dgm:t>
        <a:bodyPr/>
        <a:lstStyle/>
        <a:p>
          <a:r>
            <a:rPr lang="es-ES" dirty="0" smtClean="0"/>
            <a:t>Transaccional</a:t>
          </a:r>
          <a:endParaRPr lang="es-ES" dirty="0"/>
        </a:p>
      </dgm:t>
    </dgm:pt>
    <dgm:pt modelId="{6E0DF507-2080-489F-A7F1-AB8A961F913C}" type="parTrans" cxnId="{D7491C03-D6F6-4DEF-AA82-F9F2E757CDA1}">
      <dgm:prSet/>
      <dgm:spPr/>
      <dgm:t>
        <a:bodyPr/>
        <a:lstStyle/>
        <a:p>
          <a:endParaRPr lang="es-ES"/>
        </a:p>
      </dgm:t>
    </dgm:pt>
    <dgm:pt modelId="{A30B60FB-C0FD-4C1B-86C1-8147115FB199}" type="sibTrans" cxnId="{D7491C03-D6F6-4DEF-AA82-F9F2E757CDA1}">
      <dgm:prSet/>
      <dgm:spPr/>
      <dgm:t>
        <a:bodyPr/>
        <a:lstStyle/>
        <a:p>
          <a:endParaRPr lang="es-ES"/>
        </a:p>
      </dgm:t>
    </dgm:pt>
    <dgm:pt modelId="{D53AE9E4-BF18-44D3-B7AC-639259724656}">
      <dgm:prSet/>
      <dgm:spPr/>
      <dgm:t>
        <a:bodyPr/>
        <a:lstStyle/>
        <a:p>
          <a:r>
            <a:rPr lang="es-ES" dirty="0" smtClean="0"/>
            <a:t>APEP</a:t>
          </a:r>
          <a:endParaRPr lang="es-ES" dirty="0"/>
        </a:p>
      </dgm:t>
    </dgm:pt>
    <dgm:pt modelId="{B45C94FE-848B-44E2-AD50-92B2004C3E49}" type="parTrans" cxnId="{46593F63-C404-44EB-A5A2-4CE248E30915}">
      <dgm:prSet/>
      <dgm:spPr/>
      <dgm:t>
        <a:bodyPr/>
        <a:lstStyle/>
        <a:p>
          <a:endParaRPr lang="es-ES"/>
        </a:p>
      </dgm:t>
    </dgm:pt>
    <dgm:pt modelId="{CE7668BF-D92B-4023-9E43-1DF532F7DF4B}" type="sibTrans" cxnId="{46593F63-C404-44EB-A5A2-4CE248E30915}">
      <dgm:prSet/>
      <dgm:spPr/>
      <dgm:t>
        <a:bodyPr/>
        <a:lstStyle/>
        <a:p>
          <a:endParaRPr lang="es-ES"/>
        </a:p>
      </dgm:t>
    </dgm:pt>
    <dgm:pt modelId="{D39D85AB-33B5-42EA-9E7A-97F1D1181103}">
      <dgm:prSet/>
      <dgm:spPr/>
      <dgm:t>
        <a:bodyPr/>
        <a:lstStyle/>
        <a:p>
          <a:r>
            <a:rPr lang="es-ES" dirty="0" smtClean="0"/>
            <a:t>IIA</a:t>
          </a:r>
          <a:endParaRPr lang="es-ES" dirty="0"/>
        </a:p>
      </dgm:t>
    </dgm:pt>
    <dgm:pt modelId="{FD8B9BDE-75FA-42B7-B5A0-C8B97336D3BD}" type="parTrans" cxnId="{FF64FC4E-A0C5-4927-8945-2367546DF29F}">
      <dgm:prSet/>
      <dgm:spPr/>
      <dgm:t>
        <a:bodyPr/>
        <a:lstStyle/>
        <a:p>
          <a:endParaRPr lang="es-ES"/>
        </a:p>
      </dgm:t>
    </dgm:pt>
    <dgm:pt modelId="{8CD70C8E-F963-4C93-BDBA-3B74F5ECACC6}" type="sibTrans" cxnId="{FF64FC4E-A0C5-4927-8945-2367546DF29F}">
      <dgm:prSet/>
      <dgm:spPr/>
      <dgm:t>
        <a:bodyPr/>
        <a:lstStyle/>
        <a:p>
          <a:endParaRPr lang="es-ES"/>
        </a:p>
      </dgm:t>
    </dgm:pt>
    <dgm:pt modelId="{632D37C6-8CC0-4088-8082-968F3794BAAA}">
      <dgm:prSet/>
      <dgm:spPr/>
      <dgm:t>
        <a:bodyPr/>
        <a:lstStyle/>
        <a:p>
          <a:r>
            <a:rPr lang="es-ES" dirty="0" smtClean="0"/>
            <a:t>IIB</a:t>
          </a:r>
          <a:endParaRPr lang="es-ES" dirty="0"/>
        </a:p>
      </dgm:t>
    </dgm:pt>
    <dgm:pt modelId="{AA4ED1AD-F142-4042-9BB5-0FA869964173}" type="parTrans" cxnId="{6DFA0201-152B-42FE-89B0-F67D4440CA98}">
      <dgm:prSet/>
      <dgm:spPr/>
      <dgm:t>
        <a:bodyPr/>
        <a:lstStyle/>
        <a:p>
          <a:endParaRPr lang="es-ES"/>
        </a:p>
      </dgm:t>
    </dgm:pt>
    <dgm:pt modelId="{4370EA4A-331C-4AE0-A635-ADDFB18FE7DF}" type="sibTrans" cxnId="{6DFA0201-152B-42FE-89B0-F67D4440CA98}">
      <dgm:prSet/>
      <dgm:spPr/>
      <dgm:t>
        <a:bodyPr/>
        <a:lstStyle/>
        <a:p>
          <a:endParaRPr lang="es-ES"/>
        </a:p>
      </dgm:t>
    </dgm:pt>
    <dgm:pt modelId="{596257EB-2CBF-4304-8568-C90994F79ACA}">
      <dgm:prSet/>
      <dgm:spPr/>
      <dgm:t>
        <a:bodyPr/>
        <a:lstStyle/>
        <a:p>
          <a:r>
            <a:rPr lang="es-ES" dirty="0" smtClean="0"/>
            <a:t>IM</a:t>
          </a:r>
          <a:endParaRPr lang="es-ES" dirty="0"/>
        </a:p>
      </dgm:t>
    </dgm:pt>
    <dgm:pt modelId="{DC8E7140-B40C-4E24-AFD8-136A31A094E1}" type="parTrans" cxnId="{15C15274-ECED-4312-AAEA-D283FDE4076C}">
      <dgm:prSet/>
      <dgm:spPr/>
      <dgm:t>
        <a:bodyPr/>
        <a:lstStyle/>
        <a:p>
          <a:endParaRPr lang="es-ES"/>
        </a:p>
      </dgm:t>
    </dgm:pt>
    <dgm:pt modelId="{4B48554B-6649-4700-905F-D75D5B338256}" type="sibTrans" cxnId="{15C15274-ECED-4312-AAEA-D283FDE4076C}">
      <dgm:prSet/>
      <dgm:spPr/>
      <dgm:t>
        <a:bodyPr/>
        <a:lstStyle/>
        <a:p>
          <a:endParaRPr lang="es-ES"/>
        </a:p>
      </dgm:t>
    </dgm:pt>
    <dgm:pt modelId="{3FFBE4EB-EB4B-43CA-883F-EAB94EAD8EE3}">
      <dgm:prSet/>
      <dgm:spPr/>
      <dgm:t>
        <a:bodyPr/>
        <a:lstStyle/>
        <a:p>
          <a:r>
            <a:rPr lang="es-ES" dirty="0" smtClean="0"/>
            <a:t>RC</a:t>
          </a:r>
          <a:endParaRPr lang="es-ES" dirty="0"/>
        </a:p>
      </dgm:t>
    </dgm:pt>
    <dgm:pt modelId="{75695721-F23B-4547-9DDB-1D5022CEA1C4}" type="parTrans" cxnId="{324537AD-A702-4407-81BC-A34F7F33A103}">
      <dgm:prSet/>
      <dgm:spPr/>
      <dgm:t>
        <a:bodyPr/>
        <a:lstStyle/>
        <a:p>
          <a:endParaRPr lang="es-ES"/>
        </a:p>
      </dgm:t>
    </dgm:pt>
    <dgm:pt modelId="{9C30923B-8A7D-406D-BE70-3EA3BF33FC3A}" type="sibTrans" cxnId="{324537AD-A702-4407-81BC-A34F7F33A103}">
      <dgm:prSet/>
      <dgm:spPr/>
      <dgm:t>
        <a:bodyPr/>
        <a:lstStyle/>
        <a:p>
          <a:endParaRPr lang="es-ES"/>
        </a:p>
      </dgm:t>
    </dgm:pt>
    <dgm:pt modelId="{700B0D3B-DF29-46FF-83AF-A29D22C06E9E}">
      <dgm:prSet/>
      <dgm:spPr/>
      <dgm:t>
        <a:bodyPr/>
        <a:lstStyle/>
        <a:p>
          <a:r>
            <a:rPr lang="es-ES" dirty="0" smtClean="0"/>
            <a:t>APEA</a:t>
          </a:r>
          <a:endParaRPr lang="es-ES" dirty="0"/>
        </a:p>
      </dgm:t>
    </dgm:pt>
    <dgm:pt modelId="{56E885F4-AC0E-4884-B9BF-2F0AE2BBCB1A}" type="parTrans" cxnId="{9863CB3A-BD7B-4F4B-B56E-69722CF526DF}">
      <dgm:prSet/>
      <dgm:spPr/>
      <dgm:t>
        <a:bodyPr/>
        <a:lstStyle/>
        <a:p>
          <a:endParaRPr lang="es-ES"/>
        </a:p>
      </dgm:t>
    </dgm:pt>
    <dgm:pt modelId="{EF8C5196-4611-4C7C-BF27-88AC9FCE2F17}" type="sibTrans" cxnId="{9863CB3A-BD7B-4F4B-B56E-69722CF526DF}">
      <dgm:prSet/>
      <dgm:spPr/>
      <dgm:t>
        <a:bodyPr/>
        <a:lstStyle/>
        <a:p>
          <a:endParaRPr lang="es-ES"/>
        </a:p>
      </dgm:t>
    </dgm:pt>
    <dgm:pt modelId="{3B2E6793-0488-4530-A78B-B7E3988525D9}">
      <dgm:prSet/>
      <dgm:spPr/>
      <dgm:t>
        <a:bodyPr/>
        <a:lstStyle/>
        <a:p>
          <a:r>
            <a:rPr lang="es-ES" dirty="0" smtClean="0"/>
            <a:t>CI</a:t>
          </a:r>
          <a:endParaRPr lang="es-ES" dirty="0"/>
        </a:p>
      </dgm:t>
    </dgm:pt>
    <dgm:pt modelId="{0FDEAA24-0DDB-40CE-AB99-15D8B22F1F65}" type="parTrans" cxnId="{E71B9C8E-009F-42FC-8272-04ED5C53DBA5}">
      <dgm:prSet/>
      <dgm:spPr/>
      <dgm:t>
        <a:bodyPr/>
        <a:lstStyle/>
        <a:p>
          <a:endParaRPr lang="es-ES"/>
        </a:p>
      </dgm:t>
    </dgm:pt>
    <dgm:pt modelId="{EE234777-FF8A-4CD1-B0DE-692FA1E6B294}" type="sibTrans" cxnId="{E71B9C8E-009F-42FC-8272-04ED5C53DBA5}">
      <dgm:prSet/>
      <dgm:spPr/>
      <dgm:t>
        <a:bodyPr/>
        <a:lstStyle/>
        <a:p>
          <a:endParaRPr lang="es-ES"/>
        </a:p>
      </dgm:t>
    </dgm:pt>
    <dgm:pt modelId="{FE56AF42-DB94-47FC-A9C3-51D89B60922C}">
      <dgm:prSet/>
      <dgm:spPr/>
      <dgm:t>
        <a:bodyPr/>
        <a:lstStyle/>
        <a:p>
          <a:r>
            <a:rPr lang="es-ES" dirty="0" smtClean="0"/>
            <a:t>EI</a:t>
          </a:r>
          <a:endParaRPr lang="es-ES" dirty="0"/>
        </a:p>
      </dgm:t>
    </dgm:pt>
    <dgm:pt modelId="{74BBB22A-08BF-4C4D-8B62-914D0B2A94C0}" type="parTrans" cxnId="{E3634EB9-992B-44E4-AEB7-51EA5DCE3CC6}">
      <dgm:prSet/>
      <dgm:spPr/>
      <dgm:t>
        <a:bodyPr/>
        <a:lstStyle/>
        <a:p>
          <a:endParaRPr lang="es-ES"/>
        </a:p>
      </dgm:t>
    </dgm:pt>
    <dgm:pt modelId="{4B5917BF-E3AF-4861-A1FD-1B79D4629468}" type="sibTrans" cxnId="{E3634EB9-992B-44E4-AEB7-51EA5DCE3CC6}">
      <dgm:prSet/>
      <dgm:spPr/>
      <dgm:t>
        <a:bodyPr/>
        <a:lstStyle/>
        <a:p>
          <a:endParaRPr lang="es-ES"/>
        </a:p>
      </dgm:t>
    </dgm:pt>
    <dgm:pt modelId="{13010CAA-0433-496E-BD80-DF18CA3517ED}">
      <dgm:prSet phldrT="[Texto]"/>
      <dgm:spPr/>
      <dgm:t>
        <a:bodyPr/>
        <a:lstStyle/>
        <a:p>
          <a:r>
            <a:rPr lang="es-ES" dirty="0" smtClean="0"/>
            <a:t>Laissez-Faire</a:t>
          </a:r>
          <a:endParaRPr lang="es-ES" dirty="0"/>
        </a:p>
      </dgm:t>
    </dgm:pt>
    <dgm:pt modelId="{0968452F-478E-4121-AD02-B7B33966481C}" type="sibTrans" cxnId="{9B2DE0A2-E5D6-42BD-B077-7B124ABFAA5A}">
      <dgm:prSet/>
      <dgm:spPr/>
      <dgm:t>
        <a:bodyPr/>
        <a:lstStyle/>
        <a:p>
          <a:endParaRPr lang="es-ES"/>
        </a:p>
      </dgm:t>
    </dgm:pt>
    <dgm:pt modelId="{5F0B8CF1-BCA9-4EA2-88EC-BE6076E4FD1E}" type="parTrans" cxnId="{9B2DE0A2-E5D6-42BD-B077-7B124ABFAA5A}">
      <dgm:prSet/>
      <dgm:spPr/>
      <dgm:t>
        <a:bodyPr/>
        <a:lstStyle/>
        <a:p>
          <a:endParaRPr lang="es-ES"/>
        </a:p>
      </dgm:t>
    </dgm:pt>
    <dgm:pt modelId="{3B86209D-649B-4E81-AA32-7D3036488904}">
      <dgm:prSet/>
      <dgm:spPr/>
      <dgm:t>
        <a:bodyPr/>
        <a:lstStyle/>
        <a:p>
          <a:r>
            <a:rPr lang="es-ES" dirty="0" smtClean="0"/>
            <a:t>NL</a:t>
          </a:r>
          <a:endParaRPr lang="es-ES" dirty="0"/>
        </a:p>
      </dgm:t>
    </dgm:pt>
    <dgm:pt modelId="{95D2427A-BEA1-4069-9123-CFF83E84E435}" type="parTrans" cxnId="{04A80818-DE1F-478B-8693-E035A1F19117}">
      <dgm:prSet/>
      <dgm:spPr/>
      <dgm:t>
        <a:bodyPr/>
        <a:lstStyle/>
        <a:p>
          <a:endParaRPr lang="es-ES"/>
        </a:p>
      </dgm:t>
    </dgm:pt>
    <dgm:pt modelId="{38981627-A811-46D6-98CF-C897E01A8B0D}" type="sibTrans" cxnId="{04A80818-DE1F-478B-8693-E035A1F19117}">
      <dgm:prSet/>
      <dgm:spPr/>
      <dgm:t>
        <a:bodyPr/>
        <a:lstStyle/>
        <a:p>
          <a:endParaRPr lang="es-ES"/>
        </a:p>
      </dgm:t>
    </dgm:pt>
    <dgm:pt modelId="{85C2B818-0F0F-4F28-941C-D3C3B95E5D34}" type="pres">
      <dgm:prSet presAssocID="{5606FE73-8C3E-4FFD-808E-3EF20ACA475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17D3F5E-A3F9-40A6-B190-CB067AB62625}" type="pres">
      <dgm:prSet presAssocID="{2995C189-CF93-4E51-A3EF-5989444B6098}" presName="root1" presStyleCnt="0"/>
      <dgm:spPr/>
    </dgm:pt>
    <dgm:pt modelId="{570E80FB-6467-4B13-B0BF-46512486CA7D}" type="pres">
      <dgm:prSet presAssocID="{2995C189-CF93-4E51-A3EF-5989444B609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25B768-AEFC-4BFD-84B3-F4B3CBFD2624}" type="pres">
      <dgm:prSet presAssocID="{2995C189-CF93-4E51-A3EF-5989444B6098}" presName="level2hierChild" presStyleCnt="0"/>
      <dgm:spPr/>
    </dgm:pt>
    <dgm:pt modelId="{4D94E02D-B471-44E1-87C7-6C75947A8620}" type="pres">
      <dgm:prSet presAssocID="{CB36B3D5-1DE7-4F43-800F-4449E27F8646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6B67FB35-AC10-4D38-9602-F0C3656793B0}" type="pres">
      <dgm:prSet presAssocID="{CB36B3D5-1DE7-4F43-800F-4449E27F8646}" presName="connTx" presStyleLbl="parChTrans1D2" presStyleIdx="0" presStyleCnt="3"/>
      <dgm:spPr/>
      <dgm:t>
        <a:bodyPr/>
        <a:lstStyle/>
        <a:p>
          <a:endParaRPr lang="es-ES"/>
        </a:p>
      </dgm:t>
    </dgm:pt>
    <dgm:pt modelId="{FEB175AC-44B1-4D4F-924C-30CB6D2B681B}" type="pres">
      <dgm:prSet presAssocID="{0B6EFED5-B349-41AE-9839-B41E9EB3CDF8}" presName="root2" presStyleCnt="0"/>
      <dgm:spPr/>
    </dgm:pt>
    <dgm:pt modelId="{72A34D31-4524-4470-8E0E-C68894B6B419}" type="pres">
      <dgm:prSet presAssocID="{0B6EFED5-B349-41AE-9839-B41E9EB3CDF8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9D262F-27C8-4997-81AA-A684C6329165}" type="pres">
      <dgm:prSet presAssocID="{0B6EFED5-B349-41AE-9839-B41E9EB3CDF8}" presName="level3hierChild" presStyleCnt="0"/>
      <dgm:spPr/>
    </dgm:pt>
    <dgm:pt modelId="{90E93E52-1A8F-4191-88F9-554DE4892E67}" type="pres">
      <dgm:prSet presAssocID="{FD8B9BDE-75FA-42B7-B5A0-C8B97336D3BD}" presName="conn2-1" presStyleLbl="parChTrans1D3" presStyleIdx="0" presStyleCnt="9"/>
      <dgm:spPr/>
      <dgm:t>
        <a:bodyPr/>
        <a:lstStyle/>
        <a:p>
          <a:endParaRPr lang="es-ES"/>
        </a:p>
      </dgm:t>
    </dgm:pt>
    <dgm:pt modelId="{4CED9457-7AC4-43B3-9149-79CF4D096AE9}" type="pres">
      <dgm:prSet presAssocID="{FD8B9BDE-75FA-42B7-B5A0-C8B97336D3BD}" presName="connTx" presStyleLbl="parChTrans1D3" presStyleIdx="0" presStyleCnt="9"/>
      <dgm:spPr/>
      <dgm:t>
        <a:bodyPr/>
        <a:lstStyle/>
        <a:p>
          <a:endParaRPr lang="es-ES"/>
        </a:p>
      </dgm:t>
    </dgm:pt>
    <dgm:pt modelId="{CB0324D0-E9C3-4E39-9B0C-F59086EBB914}" type="pres">
      <dgm:prSet presAssocID="{D39D85AB-33B5-42EA-9E7A-97F1D1181103}" presName="root2" presStyleCnt="0"/>
      <dgm:spPr/>
    </dgm:pt>
    <dgm:pt modelId="{0DC04389-18EC-46F5-B2BE-BA083C51CF19}" type="pres">
      <dgm:prSet presAssocID="{D39D85AB-33B5-42EA-9E7A-97F1D1181103}" presName="LevelTwoTextNode" presStyleLbl="node3" presStyleIdx="0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C5B87-13B8-4BCC-B6B4-5E523B535A9C}" type="pres">
      <dgm:prSet presAssocID="{D39D85AB-33B5-42EA-9E7A-97F1D1181103}" presName="level3hierChild" presStyleCnt="0"/>
      <dgm:spPr/>
    </dgm:pt>
    <dgm:pt modelId="{AF689077-9136-4DA6-A7C9-3302B890BF1D}" type="pres">
      <dgm:prSet presAssocID="{AA4ED1AD-F142-4042-9BB5-0FA869964173}" presName="conn2-1" presStyleLbl="parChTrans1D3" presStyleIdx="1" presStyleCnt="9"/>
      <dgm:spPr/>
      <dgm:t>
        <a:bodyPr/>
        <a:lstStyle/>
        <a:p>
          <a:endParaRPr lang="es-ES"/>
        </a:p>
      </dgm:t>
    </dgm:pt>
    <dgm:pt modelId="{25E4942B-0D8C-4E47-B27A-096FC0255D48}" type="pres">
      <dgm:prSet presAssocID="{AA4ED1AD-F142-4042-9BB5-0FA869964173}" presName="connTx" presStyleLbl="parChTrans1D3" presStyleIdx="1" presStyleCnt="9"/>
      <dgm:spPr/>
      <dgm:t>
        <a:bodyPr/>
        <a:lstStyle/>
        <a:p>
          <a:endParaRPr lang="es-ES"/>
        </a:p>
      </dgm:t>
    </dgm:pt>
    <dgm:pt modelId="{E07C42D0-236E-413B-A70A-27825E1ECB5C}" type="pres">
      <dgm:prSet presAssocID="{632D37C6-8CC0-4088-8082-968F3794BAAA}" presName="root2" presStyleCnt="0"/>
      <dgm:spPr/>
    </dgm:pt>
    <dgm:pt modelId="{4AB825CE-6A67-4CAF-AE4F-167F374FDE13}" type="pres">
      <dgm:prSet presAssocID="{632D37C6-8CC0-4088-8082-968F3794BAAA}" presName="LevelTwoTextNode" presStyleLbl="node3" presStyleIdx="1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F3044C-8BF7-4C8A-8529-E9BF5A125CC3}" type="pres">
      <dgm:prSet presAssocID="{632D37C6-8CC0-4088-8082-968F3794BAAA}" presName="level3hierChild" presStyleCnt="0"/>
      <dgm:spPr/>
    </dgm:pt>
    <dgm:pt modelId="{DF6713A6-EE40-4878-9643-212694F70610}" type="pres">
      <dgm:prSet presAssocID="{DC8E7140-B40C-4E24-AFD8-136A31A094E1}" presName="conn2-1" presStyleLbl="parChTrans1D3" presStyleIdx="2" presStyleCnt="9"/>
      <dgm:spPr/>
      <dgm:t>
        <a:bodyPr/>
        <a:lstStyle/>
        <a:p>
          <a:endParaRPr lang="es-ES"/>
        </a:p>
      </dgm:t>
    </dgm:pt>
    <dgm:pt modelId="{30A935DC-C638-4FCE-B1DF-5F9FC6E29C8D}" type="pres">
      <dgm:prSet presAssocID="{DC8E7140-B40C-4E24-AFD8-136A31A094E1}" presName="connTx" presStyleLbl="parChTrans1D3" presStyleIdx="2" presStyleCnt="9"/>
      <dgm:spPr/>
      <dgm:t>
        <a:bodyPr/>
        <a:lstStyle/>
        <a:p>
          <a:endParaRPr lang="es-ES"/>
        </a:p>
      </dgm:t>
    </dgm:pt>
    <dgm:pt modelId="{F78FF1FA-4881-4336-86A8-41474363ED50}" type="pres">
      <dgm:prSet presAssocID="{596257EB-2CBF-4304-8568-C90994F79ACA}" presName="root2" presStyleCnt="0"/>
      <dgm:spPr/>
    </dgm:pt>
    <dgm:pt modelId="{E30DF07F-B375-411A-9745-5887CD545264}" type="pres">
      <dgm:prSet presAssocID="{596257EB-2CBF-4304-8568-C90994F79ACA}" presName="LevelTwoTextNode" presStyleLbl="node3" presStyleIdx="2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F6EAE8-D45D-40C0-B408-5C8F80AE6114}" type="pres">
      <dgm:prSet presAssocID="{596257EB-2CBF-4304-8568-C90994F79ACA}" presName="level3hierChild" presStyleCnt="0"/>
      <dgm:spPr/>
    </dgm:pt>
    <dgm:pt modelId="{C90CFA56-3C6F-4AD8-B5F5-AD2BA9C12E7E}" type="pres">
      <dgm:prSet presAssocID="{74BBB22A-08BF-4C4D-8B62-914D0B2A94C0}" presName="conn2-1" presStyleLbl="parChTrans1D3" presStyleIdx="3" presStyleCnt="9"/>
      <dgm:spPr/>
      <dgm:t>
        <a:bodyPr/>
        <a:lstStyle/>
        <a:p>
          <a:endParaRPr lang="es-ES"/>
        </a:p>
      </dgm:t>
    </dgm:pt>
    <dgm:pt modelId="{FDBE1028-D327-425D-A90D-654E43F449D3}" type="pres">
      <dgm:prSet presAssocID="{74BBB22A-08BF-4C4D-8B62-914D0B2A94C0}" presName="connTx" presStyleLbl="parChTrans1D3" presStyleIdx="3" presStyleCnt="9"/>
      <dgm:spPr/>
      <dgm:t>
        <a:bodyPr/>
        <a:lstStyle/>
        <a:p>
          <a:endParaRPr lang="es-ES"/>
        </a:p>
      </dgm:t>
    </dgm:pt>
    <dgm:pt modelId="{5A3113F1-A3ED-4C57-8F65-B6BE96DF9B75}" type="pres">
      <dgm:prSet presAssocID="{FE56AF42-DB94-47FC-A9C3-51D89B60922C}" presName="root2" presStyleCnt="0"/>
      <dgm:spPr/>
    </dgm:pt>
    <dgm:pt modelId="{F17A6E24-811E-4D02-874E-B06373FDF7D5}" type="pres">
      <dgm:prSet presAssocID="{FE56AF42-DB94-47FC-A9C3-51D89B60922C}" presName="LevelTwoTextNode" presStyleLbl="node3" presStyleIdx="3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A647B9-F396-453F-898E-0A74C6B388D1}" type="pres">
      <dgm:prSet presAssocID="{FE56AF42-DB94-47FC-A9C3-51D89B60922C}" presName="level3hierChild" presStyleCnt="0"/>
      <dgm:spPr/>
    </dgm:pt>
    <dgm:pt modelId="{AAD78534-A474-4847-A6BB-BF57893BDF65}" type="pres">
      <dgm:prSet presAssocID="{0FDEAA24-0DDB-40CE-AB99-15D8B22F1F65}" presName="conn2-1" presStyleLbl="parChTrans1D3" presStyleIdx="4" presStyleCnt="9"/>
      <dgm:spPr/>
      <dgm:t>
        <a:bodyPr/>
        <a:lstStyle/>
        <a:p>
          <a:endParaRPr lang="es-ES"/>
        </a:p>
      </dgm:t>
    </dgm:pt>
    <dgm:pt modelId="{2C9D676B-D24C-4B5F-B487-0B7770F78E54}" type="pres">
      <dgm:prSet presAssocID="{0FDEAA24-0DDB-40CE-AB99-15D8B22F1F65}" presName="connTx" presStyleLbl="parChTrans1D3" presStyleIdx="4" presStyleCnt="9"/>
      <dgm:spPr/>
      <dgm:t>
        <a:bodyPr/>
        <a:lstStyle/>
        <a:p>
          <a:endParaRPr lang="es-ES"/>
        </a:p>
      </dgm:t>
    </dgm:pt>
    <dgm:pt modelId="{2E51982E-1409-4870-88EB-D7FE1983C3B5}" type="pres">
      <dgm:prSet presAssocID="{3B2E6793-0488-4530-A78B-B7E3988525D9}" presName="root2" presStyleCnt="0"/>
      <dgm:spPr/>
    </dgm:pt>
    <dgm:pt modelId="{FB3AF613-B7AB-49B5-94C0-33B655253C32}" type="pres">
      <dgm:prSet presAssocID="{3B2E6793-0488-4530-A78B-B7E3988525D9}" presName="LevelTwoTextNode" presStyleLbl="node3" presStyleIdx="4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4FB5C4-A9D7-4083-88E7-DB19F9DFE0BD}" type="pres">
      <dgm:prSet presAssocID="{3B2E6793-0488-4530-A78B-B7E3988525D9}" presName="level3hierChild" presStyleCnt="0"/>
      <dgm:spPr/>
    </dgm:pt>
    <dgm:pt modelId="{83CD7B62-A58C-432D-BD90-3C2925201754}" type="pres">
      <dgm:prSet presAssocID="{6E0DF507-2080-489F-A7F1-AB8A961F913C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AE9BB29A-408A-47CB-A5DD-D74C90B7F262}" type="pres">
      <dgm:prSet presAssocID="{6E0DF507-2080-489F-A7F1-AB8A961F913C}" presName="connTx" presStyleLbl="parChTrans1D2" presStyleIdx="1" presStyleCnt="3"/>
      <dgm:spPr/>
      <dgm:t>
        <a:bodyPr/>
        <a:lstStyle/>
        <a:p>
          <a:endParaRPr lang="es-ES"/>
        </a:p>
      </dgm:t>
    </dgm:pt>
    <dgm:pt modelId="{E8F616A2-4282-4DDC-996D-9D466D9C17FF}" type="pres">
      <dgm:prSet presAssocID="{F296EF2D-A3BA-426C-8571-1B2C8525E989}" presName="root2" presStyleCnt="0"/>
      <dgm:spPr/>
    </dgm:pt>
    <dgm:pt modelId="{1E0DE092-E97A-4809-B754-85E4B53F9439}" type="pres">
      <dgm:prSet presAssocID="{F296EF2D-A3BA-426C-8571-1B2C8525E989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66ACA9-E631-4C50-AE83-8D27DE8720F3}" type="pres">
      <dgm:prSet presAssocID="{F296EF2D-A3BA-426C-8571-1B2C8525E989}" presName="level3hierChild" presStyleCnt="0"/>
      <dgm:spPr/>
    </dgm:pt>
    <dgm:pt modelId="{A9CD1005-DD83-4B24-8CB1-D567B9586D44}" type="pres">
      <dgm:prSet presAssocID="{75695721-F23B-4547-9DDB-1D5022CEA1C4}" presName="conn2-1" presStyleLbl="parChTrans1D3" presStyleIdx="5" presStyleCnt="9"/>
      <dgm:spPr/>
      <dgm:t>
        <a:bodyPr/>
        <a:lstStyle/>
        <a:p>
          <a:endParaRPr lang="es-ES"/>
        </a:p>
      </dgm:t>
    </dgm:pt>
    <dgm:pt modelId="{5506FAF2-9E95-4CD7-A8E4-835AF2D27753}" type="pres">
      <dgm:prSet presAssocID="{75695721-F23B-4547-9DDB-1D5022CEA1C4}" presName="connTx" presStyleLbl="parChTrans1D3" presStyleIdx="5" presStyleCnt="9"/>
      <dgm:spPr/>
      <dgm:t>
        <a:bodyPr/>
        <a:lstStyle/>
        <a:p>
          <a:endParaRPr lang="es-ES"/>
        </a:p>
      </dgm:t>
    </dgm:pt>
    <dgm:pt modelId="{C6B36015-66FE-4CD3-B946-088FB469485E}" type="pres">
      <dgm:prSet presAssocID="{3FFBE4EB-EB4B-43CA-883F-EAB94EAD8EE3}" presName="root2" presStyleCnt="0"/>
      <dgm:spPr/>
    </dgm:pt>
    <dgm:pt modelId="{A3A05E9D-71E9-486A-9735-C3D386012E40}" type="pres">
      <dgm:prSet presAssocID="{3FFBE4EB-EB4B-43CA-883F-EAB94EAD8EE3}" presName="LevelTwoTextNode" presStyleLbl="node3" presStyleIdx="5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E39A0D-E02A-4989-97B7-3238B7B76772}" type="pres">
      <dgm:prSet presAssocID="{3FFBE4EB-EB4B-43CA-883F-EAB94EAD8EE3}" presName="level3hierChild" presStyleCnt="0"/>
      <dgm:spPr/>
    </dgm:pt>
    <dgm:pt modelId="{3CE68ACB-D5AA-429E-AE4E-105BCA52FA2D}" type="pres">
      <dgm:prSet presAssocID="{56E885F4-AC0E-4884-B9BF-2F0AE2BBCB1A}" presName="conn2-1" presStyleLbl="parChTrans1D3" presStyleIdx="6" presStyleCnt="9"/>
      <dgm:spPr/>
      <dgm:t>
        <a:bodyPr/>
        <a:lstStyle/>
        <a:p>
          <a:endParaRPr lang="es-ES"/>
        </a:p>
      </dgm:t>
    </dgm:pt>
    <dgm:pt modelId="{23324106-7FBA-49E1-9052-C4452741E4A5}" type="pres">
      <dgm:prSet presAssocID="{56E885F4-AC0E-4884-B9BF-2F0AE2BBCB1A}" presName="connTx" presStyleLbl="parChTrans1D3" presStyleIdx="6" presStyleCnt="9"/>
      <dgm:spPr/>
      <dgm:t>
        <a:bodyPr/>
        <a:lstStyle/>
        <a:p>
          <a:endParaRPr lang="es-ES"/>
        </a:p>
      </dgm:t>
    </dgm:pt>
    <dgm:pt modelId="{C1A4C262-3CF9-4845-9A75-F32238A5CE5C}" type="pres">
      <dgm:prSet presAssocID="{700B0D3B-DF29-46FF-83AF-A29D22C06E9E}" presName="root2" presStyleCnt="0"/>
      <dgm:spPr/>
    </dgm:pt>
    <dgm:pt modelId="{5E477E3B-2591-47EA-AE0F-7149C9502CF7}" type="pres">
      <dgm:prSet presAssocID="{700B0D3B-DF29-46FF-83AF-A29D22C06E9E}" presName="LevelTwoTextNode" presStyleLbl="node3" presStyleIdx="6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BF971C-60AE-440D-9461-B937E059CC48}" type="pres">
      <dgm:prSet presAssocID="{700B0D3B-DF29-46FF-83AF-A29D22C06E9E}" presName="level3hierChild" presStyleCnt="0"/>
      <dgm:spPr/>
    </dgm:pt>
    <dgm:pt modelId="{C19AB391-8030-4393-A27E-5866154DEA08}" type="pres">
      <dgm:prSet presAssocID="{5F0B8CF1-BCA9-4EA2-88EC-BE6076E4FD1E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6EB45CF6-AF0C-44BF-9EF1-36A6C93EF710}" type="pres">
      <dgm:prSet presAssocID="{5F0B8CF1-BCA9-4EA2-88EC-BE6076E4FD1E}" presName="connTx" presStyleLbl="parChTrans1D2" presStyleIdx="2" presStyleCnt="3"/>
      <dgm:spPr/>
      <dgm:t>
        <a:bodyPr/>
        <a:lstStyle/>
        <a:p>
          <a:endParaRPr lang="es-ES"/>
        </a:p>
      </dgm:t>
    </dgm:pt>
    <dgm:pt modelId="{401E49D9-6A46-4174-A278-6DD89747081F}" type="pres">
      <dgm:prSet presAssocID="{13010CAA-0433-496E-BD80-DF18CA3517ED}" presName="root2" presStyleCnt="0"/>
      <dgm:spPr/>
    </dgm:pt>
    <dgm:pt modelId="{537454B2-C80A-4A14-AFB5-3033F6A4E4DD}" type="pres">
      <dgm:prSet presAssocID="{13010CAA-0433-496E-BD80-DF18CA3517E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D3D8BC-4BB0-4B3A-86EF-EC3310CFD769}" type="pres">
      <dgm:prSet presAssocID="{13010CAA-0433-496E-BD80-DF18CA3517ED}" presName="level3hierChild" presStyleCnt="0"/>
      <dgm:spPr/>
    </dgm:pt>
    <dgm:pt modelId="{4DAF59C6-C5DD-4EEA-8070-D02958F49BFB}" type="pres">
      <dgm:prSet presAssocID="{B45C94FE-848B-44E2-AD50-92B2004C3E49}" presName="conn2-1" presStyleLbl="parChTrans1D3" presStyleIdx="7" presStyleCnt="9"/>
      <dgm:spPr/>
      <dgm:t>
        <a:bodyPr/>
        <a:lstStyle/>
        <a:p>
          <a:endParaRPr lang="es-ES"/>
        </a:p>
      </dgm:t>
    </dgm:pt>
    <dgm:pt modelId="{05114471-5576-4DBB-BF68-363E38C09DB0}" type="pres">
      <dgm:prSet presAssocID="{B45C94FE-848B-44E2-AD50-92B2004C3E49}" presName="connTx" presStyleLbl="parChTrans1D3" presStyleIdx="7" presStyleCnt="9"/>
      <dgm:spPr/>
      <dgm:t>
        <a:bodyPr/>
        <a:lstStyle/>
        <a:p>
          <a:endParaRPr lang="es-ES"/>
        </a:p>
      </dgm:t>
    </dgm:pt>
    <dgm:pt modelId="{CAACB3C0-C690-434A-B43C-A7179DCAC539}" type="pres">
      <dgm:prSet presAssocID="{D53AE9E4-BF18-44D3-B7AC-639259724656}" presName="root2" presStyleCnt="0"/>
      <dgm:spPr/>
    </dgm:pt>
    <dgm:pt modelId="{F58A459B-4F3D-4AEB-84A3-9DC51A1A5674}" type="pres">
      <dgm:prSet presAssocID="{D53AE9E4-BF18-44D3-B7AC-639259724656}" presName="LevelTwoTextNode" presStyleLbl="node3" presStyleIdx="7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BDC050-7ED4-4533-BBC5-2793A8A28C8A}" type="pres">
      <dgm:prSet presAssocID="{D53AE9E4-BF18-44D3-B7AC-639259724656}" presName="level3hierChild" presStyleCnt="0"/>
      <dgm:spPr/>
    </dgm:pt>
    <dgm:pt modelId="{63A75ED0-2FF0-4B5E-88CE-1448636068E4}" type="pres">
      <dgm:prSet presAssocID="{95D2427A-BEA1-4069-9123-CFF83E84E435}" presName="conn2-1" presStyleLbl="parChTrans1D3" presStyleIdx="8" presStyleCnt="9"/>
      <dgm:spPr/>
      <dgm:t>
        <a:bodyPr/>
        <a:lstStyle/>
        <a:p>
          <a:endParaRPr lang="es-ES"/>
        </a:p>
      </dgm:t>
    </dgm:pt>
    <dgm:pt modelId="{93A9A0E4-DB79-4468-88BB-6C575009ED42}" type="pres">
      <dgm:prSet presAssocID="{95D2427A-BEA1-4069-9123-CFF83E84E435}" presName="connTx" presStyleLbl="parChTrans1D3" presStyleIdx="8" presStyleCnt="9"/>
      <dgm:spPr/>
      <dgm:t>
        <a:bodyPr/>
        <a:lstStyle/>
        <a:p>
          <a:endParaRPr lang="es-ES"/>
        </a:p>
      </dgm:t>
    </dgm:pt>
    <dgm:pt modelId="{40337E89-9B0F-4C10-B617-3DE8FA7C7D14}" type="pres">
      <dgm:prSet presAssocID="{3B86209D-649B-4E81-AA32-7D3036488904}" presName="root2" presStyleCnt="0"/>
      <dgm:spPr/>
    </dgm:pt>
    <dgm:pt modelId="{6F94AA0A-8B4C-40C2-ABDB-E62E8805E675}" type="pres">
      <dgm:prSet presAssocID="{3B86209D-649B-4E81-AA32-7D3036488904}" presName="LevelTwoTextNode" presStyleLbl="node3" presStyleIdx="8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BAD3A-7EF5-4B15-86F7-38D10EF641A7}" type="pres">
      <dgm:prSet presAssocID="{3B86209D-649B-4E81-AA32-7D3036488904}" presName="level3hierChild" presStyleCnt="0"/>
      <dgm:spPr/>
    </dgm:pt>
  </dgm:ptLst>
  <dgm:cxnLst>
    <dgm:cxn modelId="{1E946CBC-8CF9-457D-8AA5-4A83B11C5ED9}" type="presOf" srcId="{75695721-F23B-4547-9DDB-1D5022CEA1C4}" destId="{A9CD1005-DD83-4B24-8CB1-D567B9586D44}" srcOrd="0" destOrd="0" presId="urn:microsoft.com/office/officeart/2008/layout/HorizontalMultiLevelHierarchy"/>
    <dgm:cxn modelId="{29A49DFC-158C-4202-AD36-E4014D880A83}" srcId="{5606FE73-8C3E-4FFD-808E-3EF20ACA4754}" destId="{2995C189-CF93-4E51-A3EF-5989444B6098}" srcOrd="0" destOrd="0" parTransId="{4C36AB4D-B4F8-45BE-9E0B-46F3CB179970}" sibTransId="{1850548B-F86E-4255-B3A4-0B6218454CBE}"/>
    <dgm:cxn modelId="{E71B9C8E-009F-42FC-8272-04ED5C53DBA5}" srcId="{0B6EFED5-B349-41AE-9839-B41E9EB3CDF8}" destId="{3B2E6793-0488-4530-A78B-B7E3988525D9}" srcOrd="4" destOrd="0" parTransId="{0FDEAA24-0DDB-40CE-AB99-15D8B22F1F65}" sibTransId="{EE234777-FF8A-4CD1-B0DE-692FA1E6B294}"/>
    <dgm:cxn modelId="{FF79EE32-6D8F-4549-9724-F61EA6A36AAE}" type="presOf" srcId="{B45C94FE-848B-44E2-AD50-92B2004C3E49}" destId="{05114471-5576-4DBB-BF68-363E38C09DB0}" srcOrd="1" destOrd="0" presId="urn:microsoft.com/office/officeart/2008/layout/HorizontalMultiLevelHierarchy"/>
    <dgm:cxn modelId="{1B21306A-DCE5-4172-ADC4-10705CAF91FA}" type="presOf" srcId="{95D2427A-BEA1-4069-9123-CFF83E84E435}" destId="{63A75ED0-2FF0-4B5E-88CE-1448636068E4}" srcOrd="0" destOrd="0" presId="urn:microsoft.com/office/officeart/2008/layout/HorizontalMultiLevelHierarchy"/>
    <dgm:cxn modelId="{6A536951-E7EF-4949-AC18-C126CD179917}" type="presOf" srcId="{F296EF2D-A3BA-426C-8571-1B2C8525E989}" destId="{1E0DE092-E97A-4809-B754-85E4B53F9439}" srcOrd="0" destOrd="0" presId="urn:microsoft.com/office/officeart/2008/layout/HorizontalMultiLevelHierarchy"/>
    <dgm:cxn modelId="{3C6883AF-51AF-4082-AAF1-2BE2C3549309}" type="presOf" srcId="{B45C94FE-848B-44E2-AD50-92B2004C3E49}" destId="{4DAF59C6-C5DD-4EEA-8070-D02958F49BFB}" srcOrd="0" destOrd="0" presId="urn:microsoft.com/office/officeart/2008/layout/HorizontalMultiLevelHierarchy"/>
    <dgm:cxn modelId="{57CDA4C9-D6A5-42F4-B83E-0815005D0543}" type="presOf" srcId="{95D2427A-BEA1-4069-9123-CFF83E84E435}" destId="{93A9A0E4-DB79-4468-88BB-6C575009ED42}" srcOrd="1" destOrd="0" presId="urn:microsoft.com/office/officeart/2008/layout/HorizontalMultiLevelHierarchy"/>
    <dgm:cxn modelId="{F212E6CD-491B-4E85-B538-5C658398A329}" type="presOf" srcId="{2995C189-CF93-4E51-A3EF-5989444B6098}" destId="{570E80FB-6467-4B13-B0BF-46512486CA7D}" srcOrd="0" destOrd="0" presId="urn:microsoft.com/office/officeart/2008/layout/HorizontalMultiLevelHierarchy"/>
    <dgm:cxn modelId="{94A8628B-0F0C-4E92-AD59-E6D9BA7F0418}" type="presOf" srcId="{FD8B9BDE-75FA-42B7-B5A0-C8B97336D3BD}" destId="{90E93E52-1A8F-4191-88F9-554DE4892E67}" srcOrd="0" destOrd="0" presId="urn:microsoft.com/office/officeart/2008/layout/HorizontalMultiLevelHierarchy"/>
    <dgm:cxn modelId="{42D2537E-C8C7-40BE-9651-BCBC3D41AAAD}" type="presOf" srcId="{74BBB22A-08BF-4C4D-8B62-914D0B2A94C0}" destId="{C90CFA56-3C6F-4AD8-B5F5-AD2BA9C12E7E}" srcOrd="0" destOrd="0" presId="urn:microsoft.com/office/officeart/2008/layout/HorizontalMultiLevelHierarchy"/>
    <dgm:cxn modelId="{C7BFC034-F629-45B9-A38D-92ABCACBCC92}" srcId="{2995C189-CF93-4E51-A3EF-5989444B6098}" destId="{0B6EFED5-B349-41AE-9839-B41E9EB3CDF8}" srcOrd="0" destOrd="0" parTransId="{CB36B3D5-1DE7-4F43-800F-4449E27F8646}" sibTransId="{A5CAD448-F386-4D59-A35C-8628E21CF533}"/>
    <dgm:cxn modelId="{DBCCC45E-455E-49E5-8172-497C3AE8BD35}" type="presOf" srcId="{632D37C6-8CC0-4088-8082-968F3794BAAA}" destId="{4AB825CE-6A67-4CAF-AE4F-167F374FDE13}" srcOrd="0" destOrd="0" presId="urn:microsoft.com/office/officeart/2008/layout/HorizontalMultiLevelHierarchy"/>
    <dgm:cxn modelId="{28931CAD-BDCD-490D-9300-5B7A2EEB12A7}" type="presOf" srcId="{3B86209D-649B-4E81-AA32-7D3036488904}" destId="{6F94AA0A-8B4C-40C2-ABDB-E62E8805E675}" srcOrd="0" destOrd="0" presId="urn:microsoft.com/office/officeart/2008/layout/HorizontalMultiLevelHierarchy"/>
    <dgm:cxn modelId="{8878425D-FA39-40B8-B1ED-2D6F311F060D}" type="presOf" srcId="{D53AE9E4-BF18-44D3-B7AC-639259724656}" destId="{F58A459B-4F3D-4AEB-84A3-9DC51A1A5674}" srcOrd="0" destOrd="0" presId="urn:microsoft.com/office/officeart/2008/layout/HorizontalMultiLevelHierarchy"/>
    <dgm:cxn modelId="{9863CB3A-BD7B-4F4B-B56E-69722CF526DF}" srcId="{F296EF2D-A3BA-426C-8571-1B2C8525E989}" destId="{700B0D3B-DF29-46FF-83AF-A29D22C06E9E}" srcOrd="1" destOrd="0" parTransId="{56E885F4-AC0E-4884-B9BF-2F0AE2BBCB1A}" sibTransId="{EF8C5196-4611-4C7C-BF27-88AC9FCE2F17}"/>
    <dgm:cxn modelId="{2BA0B710-367B-4328-861F-43468454A423}" type="presOf" srcId="{D39D85AB-33B5-42EA-9E7A-97F1D1181103}" destId="{0DC04389-18EC-46F5-B2BE-BA083C51CF19}" srcOrd="0" destOrd="0" presId="urn:microsoft.com/office/officeart/2008/layout/HorizontalMultiLevelHierarchy"/>
    <dgm:cxn modelId="{AF3AD2A9-D900-4E60-98E2-0555E2DE9CB3}" type="presOf" srcId="{CB36B3D5-1DE7-4F43-800F-4449E27F8646}" destId="{4D94E02D-B471-44E1-87C7-6C75947A8620}" srcOrd="0" destOrd="0" presId="urn:microsoft.com/office/officeart/2008/layout/HorizontalMultiLevelHierarchy"/>
    <dgm:cxn modelId="{6DFA0201-152B-42FE-89B0-F67D4440CA98}" srcId="{0B6EFED5-B349-41AE-9839-B41E9EB3CDF8}" destId="{632D37C6-8CC0-4088-8082-968F3794BAAA}" srcOrd="1" destOrd="0" parTransId="{AA4ED1AD-F142-4042-9BB5-0FA869964173}" sibTransId="{4370EA4A-331C-4AE0-A635-ADDFB18FE7DF}"/>
    <dgm:cxn modelId="{F18AD48F-FF31-49C1-A78F-80B4CD4593F7}" type="presOf" srcId="{0B6EFED5-B349-41AE-9839-B41E9EB3CDF8}" destId="{72A34D31-4524-4470-8E0E-C68894B6B419}" srcOrd="0" destOrd="0" presId="urn:microsoft.com/office/officeart/2008/layout/HorizontalMultiLevelHierarchy"/>
    <dgm:cxn modelId="{2531DE86-C2C2-4C72-81D8-F716FF3B0999}" type="presOf" srcId="{5606FE73-8C3E-4FFD-808E-3EF20ACA4754}" destId="{85C2B818-0F0F-4F28-941C-D3C3B95E5D34}" srcOrd="0" destOrd="0" presId="urn:microsoft.com/office/officeart/2008/layout/HorizontalMultiLevelHierarchy"/>
    <dgm:cxn modelId="{D7491C03-D6F6-4DEF-AA82-F9F2E757CDA1}" srcId="{2995C189-CF93-4E51-A3EF-5989444B6098}" destId="{F296EF2D-A3BA-426C-8571-1B2C8525E989}" srcOrd="1" destOrd="0" parTransId="{6E0DF507-2080-489F-A7F1-AB8A961F913C}" sibTransId="{A30B60FB-C0FD-4C1B-86C1-8147115FB199}"/>
    <dgm:cxn modelId="{E3634EB9-992B-44E4-AEB7-51EA5DCE3CC6}" srcId="{0B6EFED5-B349-41AE-9839-B41E9EB3CDF8}" destId="{FE56AF42-DB94-47FC-A9C3-51D89B60922C}" srcOrd="3" destOrd="0" parTransId="{74BBB22A-08BF-4C4D-8B62-914D0B2A94C0}" sibTransId="{4B5917BF-E3AF-4861-A1FD-1B79D4629468}"/>
    <dgm:cxn modelId="{B373A2CE-E541-4AEA-B18D-A4B338DFECE4}" type="presOf" srcId="{700B0D3B-DF29-46FF-83AF-A29D22C06E9E}" destId="{5E477E3B-2591-47EA-AE0F-7149C9502CF7}" srcOrd="0" destOrd="0" presId="urn:microsoft.com/office/officeart/2008/layout/HorizontalMultiLevelHierarchy"/>
    <dgm:cxn modelId="{D8B9C0A9-A173-4DC8-B449-D2F5AB244BDE}" type="presOf" srcId="{6E0DF507-2080-489F-A7F1-AB8A961F913C}" destId="{AE9BB29A-408A-47CB-A5DD-D74C90B7F262}" srcOrd="1" destOrd="0" presId="urn:microsoft.com/office/officeart/2008/layout/HorizontalMultiLevelHierarchy"/>
    <dgm:cxn modelId="{5B665091-0ABC-4DD1-AF44-A41969EC5809}" type="presOf" srcId="{75695721-F23B-4547-9DDB-1D5022CEA1C4}" destId="{5506FAF2-9E95-4CD7-A8E4-835AF2D27753}" srcOrd="1" destOrd="0" presId="urn:microsoft.com/office/officeart/2008/layout/HorizontalMultiLevelHierarchy"/>
    <dgm:cxn modelId="{413DCA7E-2E8A-43E5-92C8-5FC8427936AE}" type="presOf" srcId="{6E0DF507-2080-489F-A7F1-AB8A961F913C}" destId="{83CD7B62-A58C-432D-BD90-3C2925201754}" srcOrd="0" destOrd="0" presId="urn:microsoft.com/office/officeart/2008/layout/HorizontalMultiLevelHierarchy"/>
    <dgm:cxn modelId="{04A80818-DE1F-478B-8693-E035A1F19117}" srcId="{13010CAA-0433-496E-BD80-DF18CA3517ED}" destId="{3B86209D-649B-4E81-AA32-7D3036488904}" srcOrd="1" destOrd="0" parTransId="{95D2427A-BEA1-4069-9123-CFF83E84E435}" sibTransId="{38981627-A811-46D6-98CF-C897E01A8B0D}"/>
    <dgm:cxn modelId="{7E6B75E4-F0C5-494F-B3BE-2F153591FD77}" type="presOf" srcId="{3FFBE4EB-EB4B-43CA-883F-EAB94EAD8EE3}" destId="{A3A05E9D-71E9-486A-9735-C3D386012E40}" srcOrd="0" destOrd="0" presId="urn:microsoft.com/office/officeart/2008/layout/HorizontalMultiLevelHierarchy"/>
    <dgm:cxn modelId="{CEE8107F-B8C4-4FC4-9743-421660B91AD6}" type="presOf" srcId="{FD8B9BDE-75FA-42B7-B5A0-C8B97336D3BD}" destId="{4CED9457-7AC4-43B3-9149-79CF4D096AE9}" srcOrd="1" destOrd="0" presId="urn:microsoft.com/office/officeart/2008/layout/HorizontalMultiLevelHierarchy"/>
    <dgm:cxn modelId="{6B6BF0D7-617C-4F67-9EDC-DC9BEED63396}" type="presOf" srcId="{FE56AF42-DB94-47FC-A9C3-51D89B60922C}" destId="{F17A6E24-811E-4D02-874E-B06373FDF7D5}" srcOrd="0" destOrd="0" presId="urn:microsoft.com/office/officeart/2008/layout/HorizontalMultiLevelHierarchy"/>
    <dgm:cxn modelId="{7E46ADA3-E9A9-42FD-B8E2-61E5988A3858}" type="presOf" srcId="{0FDEAA24-0DDB-40CE-AB99-15D8B22F1F65}" destId="{AAD78534-A474-4847-A6BB-BF57893BDF65}" srcOrd="0" destOrd="0" presId="urn:microsoft.com/office/officeart/2008/layout/HorizontalMultiLevelHierarchy"/>
    <dgm:cxn modelId="{7AA4707C-B58B-420E-BC00-6A5A78D401A3}" type="presOf" srcId="{AA4ED1AD-F142-4042-9BB5-0FA869964173}" destId="{AF689077-9136-4DA6-A7C9-3302B890BF1D}" srcOrd="0" destOrd="0" presId="urn:microsoft.com/office/officeart/2008/layout/HorizontalMultiLevelHierarchy"/>
    <dgm:cxn modelId="{15C15274-ECED-4312-AAEA-D283FDE4076C}" srcId="{0B6EFED5-B349-41AE-9839-B41E9EB3CDF8}" destId="{596257EB-2CBF-4304-8568-C90994F79ACA}" srcOrd="2" destOrd="0" parTransId="{DC8E7140-B40C-4E24-AFD8-136A31A094E1}" sibTransId="{4B48554B-6649-4700-905F-D75D5B338256}"/>
    <dgm:cxn modelId="{88FD3A75-717A-4C57-AA31-FFF23F36C0BD}" type="presOf" srcId="{0FDEAA24-0DDB-40CE-AB99-15D8B22F1F65}" destId="{2C9D676B-D24C-4B5F-B487-0B7770F78E54}" srcOrd="1" destOrd="0" presId="urn:microsoft.com/office/officeart/2008/layout/HorizontalMultiLevelHierarchy"/>
    <dgm:cxn modelId="{FD767DC6-8749-4238-B529-F4641DCF4E57}" type="presOf" srcId="{CB36B3D5-1DE7-4F43-800F-4449E27F8646}" destId="{6B67FB35-AC10-4D38-9602-F0C3656793B0}" srcOrd="1" destOrd="0" presId="urn:microsoft.com/office/officeart/2008/layout/HorizontalMultiLevelHierarchy"/>
    <dgm:cxn modelId="{4314ED3E-FD63-4B34-B1D4-89085F347915}" type="presOf" srcId="{DC8E7140-B40C-4E24-AFD8-136A31A094E1}" destId="{30A935DC-C638-4FCE-B1DF-5F9FC6E29C8D}" srcOrd="1" destOrd="0" presId="urn:microsoft.com/office/officeart/2008/layout/HorizontalMultiLevelHierarchy"/>
    <dgm:cxn modelId="{6AF6CDD9-B123-406E-808E-47E1D37AC5AC}" type="presOf" srcId="{5F0B8CF1-BCA9-4EA2-88EC-BE6076E4FD1E}" destId="{C19AB391-8030-4393-A27E-5866154DEA08}" srcOrd="0" destOrd="0" presId="urn:microsoft.com/office/officeart/2008/layout/HorizontalMultiLevelHierarchy"/>
    <dgm:cxn modelId="{9E140229-F884-4816-8824-85A7517F9427}" type="presOf" srcId="{56E885F4-AC0E-4884-B9BF-2F0AE2BBCB1A}" destId="{23324106-7FBA-49E1-9052-C4452741E4A5}" srcOrd="1" destOrd="0" presId="urn:microsoft.com/office/officeart/2008/layout/HorizontalMultiLevelHierarchy"/>
    <dgm:cxn modelId="{180B6751-D546-4477-A13C-88A14A49FA8C}" type="presOf" srcId="{74BBB22A-08BF-4C4D-8B62-914D0B2A94C0}" destId="{FDBE1028-D327-425D-A90D-654E43F449D3}" srcOrd="1" destOrd="0" presId="urn:microsoft.com/office/officeart/2008/layout/HorizontalMultiLevelHierarchy"/>
    <dgm:cxn modelId="{83379225-D31A-42B1-ADA1-106D2DCBB3C8}" type="presOf" srcId="{56E885F4-AC0E-4884-B9BF-2F0AE2BBCB1A}" destId="{3CE68ACB-D5AA-429E-AE4E-105BCA52FA2D}" srcOrd="0" destOrd="0" presId="urn:microsoft.com/office/officeart/2008/layout/HorizontalMultiLevelHierarchy"/>
    <dgm:cxn modelId="{FF64FC4E-A0C5-4927-8945-2367546DF29F}" srcId="{0B6EFED5-B349-41AE-9839-B41E9EB3CDF8}" destId="{D39D85AB-33B5-42EA-9E7A-97F1D1181103}" srcOrd="0" destOrd="0" parTransId="{FD8B9BDE-75FA-42B7-B5A0-C8B97336D3BD}" sibTransId="{8CD70C8E-F963-4C93-BDBA-3B74F5ECACC6}"/>
    <dgm:cxn modelId="{4489DE95-65BE-4C95-861F-83725346D4C7}" type="presOf" srcId="{DC8E7140-B40C-4E24-AFD8-136A31A094E1}" destId="{DF6713A6-EE40-4878-9643-212694F70610}" srcOrd="0" destOrd="0" presId="urn:microsoft.com/office/officeart/2008/layout/HorizontalMultiLevelHierarchy"/>
    <dgm:cxn modelId="{C77E38D3-9C35-497C-9728-8D8231548139}" type="presOf" srcId="{596257EB-2CBF-4304-8568-C90994F79ACA}" destId="{E30DF07F-B375-411A-9745-5887CD545264}" srcOrd="0" destOrd="0" presId="urn:microsoft.com/office/officeart/2008/layout/HorizontalMultiLevelHierarchy"/>
    <dgm:cxn modelId="{D17721F5-D4BA-4C80-B8AE-6F065406B601}" type="presOf" srcId="{13010CAA-0433-496E-BD80-DF18CA3517ED}" destId="{537454B2-C80A-4A14-AFB5-3033F6A4E4DD}" srcOrd="0" destOrd="0" presId="urn:microsoft.com/office/officeart/2008/layout/HorizontalMultiLevelHierarchy"/>
    <dgm:cxn modelId="{324537AD-A702-4407-81BC-A34F7F33A103}" srcId="{F296EF2D-A3BA-426C-8571-1B2C8525E989}" destId="{3FFBE4EB-EB4B-43CA-883F-EAB94EAD8EE3}" srcOrd="0" destOrd="0" parTransId="{75695721-F23B-4547-9DDB-1D5022CEA1C4}" sibTransId="{9C30923B-8A7D-406D-BE70-3EA3BF33FC3A}"/>
    <dgm:cxn modelId="{56DF899C-09FF-4E7A-A627-17303F5FCE66}" type="presOf" srcId="{5F0B8CF1-BCA9-4EA2-88EC-BE6076E4FD1E}" destId="{6EB45CF6-AF0C-44BF-9EF1-36A6C93EF710}" srcOrd="1" destOrd="0" presId="urn:microsoft.com/office/officeart/2008/layout/HorizontalMultiLevelHierarchy"/>
    <dgm:cxn modelId="{EDBF9F24-8ED5-4085-9EDB-826A5103FF87}" type="presOf" srcId="{3B2E6793-0488-4530-A78B-B7E3988525D9}" destId="{FB3AF613-B7AB-49B5-94C0-33B655253C32}" srcOrd="0" destOrd="0" presId="urn:microsoft.com/office/officeart/2008/layout/HorizontalMultiLevelHierarchy"/>
    <dgm:cxn modelId="{28E46348-85FF-47F2-BD97-C21883A836FD}" type="presOf" srcId="{AA4ED1AD-F142-4042-9BB5-0FA869964173}" destId="{25E4942B-0D8C-4E47-B27A-096FC0255D48}" srcOrd="1" destOrd="0" presId="urn:microsoft.com/office/officeart/2008/layout/HorizontalMultiLevelHierarchy"/>
    <dgm:cxn modelId="{9B2DE0A2-E5D6-42BD-B077-7B124ABFAA5A}" srcId="{2995C189-CF93-4E51-A3EF-5989444B6098}" destId="{13010CAA-0433-496E-BD80-DF18CA3517ED}" srcOrd="2" destOrd="0" parTransId="{5F0B8CF1-BCA9-4EA2-88EC-BE6076E4FD1E}" sibTransId="{0968452F-478E-4121-AD02-B7B33966481C}"/>
    <dgm:cxn modelId="{46593F63-C404-44EB-A5A2-4CE248E30915}" srcId="{13010CAA-0433-496E-BD80-DF18CA3517ED}" destId="{D53AE9E4-BF18-44D3-B7AC-639259724656}" srcOrd="0" destOrd="0" parTransId="{B45C94FE-848B-44E2-AD50-92B2004C3E49}" sibTransId="{CE7668BF-D92B-4023-9E43-1DF532F7DF4B}"/>
    <dgm:cxn modelId="{21211FD8-77EE-4A95-83F1-2513F30278A4}" type="presParOf" srcId="{85C2B818-0F0F-4F28-941C-D3C3B95E5D34}" destId="{C17D3F5E-A3F9-40A6-B190-CB067AB62625}" srcOrd="0" destOrd="0" presId="urn:microsoft.com/office/officeart/2008/layout/HorizontalMultiLevelHierarchy"/>
    <dgm:cxn modelId="{47DD6040-2284-490A-93BB-1E2EE6EB4B2B}" type="presParOf" srcId="{C17D3F5E-A3F9-40A6-B190-CB067AB62625}" destId="{570E80FB-6467-4B13-B0BF-46512486CA7D}" srcOrd="0" destOrd="0" presId="urn:microsoft.com/office/officeart/2008/layout/HorizontalMultiLevelHierarchy"/>
    <dgm:cxn modelId="{9543BDD9-57F3-47EE-9092-483471D8CC79}" type="presParOf" srcId="{C17D3F5E-A3F9-40A6-B190-CB067AB62625}" destId="{F025B768-AEFC-4BFD-84B3-F4B3CBFD2624}" srcOrd="1" destOrd="0" presId="urn:microsoft.com/office/officeart/2008/layout/HorizontalMultiLevelHierarchy"/>
    <dgm:cxn modelId="{EA807FBC-F1CD-4830-ADF8-C5695B41B656}" type="presParOf" srcId="{F025B768-AEFC-4BFD-84B3-F4B3CBFD2624}" destId="{4D94E02D-B471-44E1-87C7-6C75947A8620}" srcOrd="0" destOrd="0" presId="urn:microsoft.com/office/officeart/2008/layout/HorizontalMultiLevelHierarchy"/>
    <dgm:cxn modelId="{9525ABFD-7318-45A2-9838-AA9336925617}" type="presParOf" srcId="{4D94E02D-B471-44E1-87C7-6C75947A8620}" destId="{6B67FB35-AC10-4D38-9602-F0C3656793B0}" srcOrd="0" destOrd="0" presId="urn:microsoft.com/office/officeart/2008/layout/HorizontalMultiLevelHierarchy"/>
    <dgm:cxn modelId="{FF0CF202-2C30-438F-8B04-3EB6AB1AE761}" type="presParOf" srcId="{F025B768-AEFC-4BFD-84B3-F4B3CBFD2624}" destId="{FEB175AC-44B1-4D4F-924C-30CB6D2B681B}" srcOrd="1" destOrd="0" presId="urn:microsoft.com/office/officeart/2008/layout/HorizontalMultiLevelHierarchy"/>
    <dgm:cxn modelId="{2CC71F0F-84E2-4287-A4C0-484C036C4652}" type="presParOf" srcId="{FEB175AC-44B1-4D4F-924C-30CB6D2B681B}" destId="{72A34D31-4524-4470-8E0E-C68894B6B419}" srcOrd="0" destOrd="0" presId="urn:microsoft.com/office/officeart/2008/layout/HorizontalMultiLevelHierarchy"/>
    <dgm:cxn modelId="{16313365-BEB5-443C-9845-E5A2ADCCDB7B}" type="presParOf" srcId="{FEB175AC-44B1-4D4F-924C-30CB6D2B681B}" destId="{969D262F-27C8-4997-81AA-A684C6329165}" srcOrd="1" destOrd="0" presId="urn:microsoft.com/office/officeart/2008/layout/HorizontalMultiLevelHierarchy"/>
    <dgm:cxn modelId="{84D24733-45FE-4FC5-A7BB-AC6A160ECB41}" type="presParOf" srcId="{969D262F-27C8-4997-81AA-A684C6329165}" destId="{90E93E52-1A8F-4191-88F9-554DE4892E67}" srcOrd="0" destOrd="0" presId="urn:microsoft.com/office/officeart/2008/layout/HorizontalMultiLevelHierarchy"/>
    <dgm:cxn modelId="{6100FDEB-43EA-44A2-86AB-462782D8945D}" type="presParOf" srcId="{90E93E52-1A8F-4191-88F9-554DE4892E67}" destId="{4CED9457-7AC4-43B3-9149-79CF4D096AE9}" srcOrd="0" destOrd="0" presId="urn:microsoft.com/office/officeart/2008/layout/HorizontalMultiLevelHierarchy"/>
    <dgm:cxn modelId="{F7EFCF4C-2416-405A-BFB2-4466E726026B}" type="presParOf" srcId="{969D262F-27C8-4997-81AA-A684C6329165}" destId="{CB0324D0-E9C3-4E39-9B0C-F59086EBB914}" srcOrd="1" destOrd="0" presId="urn:microsoft.com/office/officeart/2008/layout/HorizontalMultiLevelHierarchy"/>
    <dgm:cxn modelId="{876E7B1B-23AA-44DB-AA10-19A778507DF9}" type="presParOf" srcId="{CB0324D0-E9C3-4E39-9B0C-F59086EBB914}" destId="{0DC04389-18EC-46F5-B2BE-BA083C51CF19}" srcOrd="0" destOrd="0" presId="urn:microsoft.com/office/officeart/2008/layout/HorizontalMultiLevelHierarchy"/>
    <dgm:cxn modelId="{63881E73-4641-4C0F-AF0A-0FA1959066BE}" type="presParOf" srcId="{CB0324D0-E9C3-4E39-9B0C-F59086EBB914}" destId="{2D3C5B87-13B8-4BCC-B6B4-5E523B535A9C}" srcOrd="1" destOrd="0" presId="urn:microsoft.com/office/officeart/2008/layout/HorizontalMultiLevelHierarchy"/>
    <dgm:cxn modelId="{F0919762-4A9A-4B10-AFDC-E472DEDE7DCC}" type="presParOf" srcId="{969D262F-27C8-4997-81AA-A684C6329165}" destId="{AF689077-9136-4DA6-A7C9-3302B890BF1D}" srcOrd="2" destOrd="0" presId="urn:microsoft.com/office/officeart/2008/layout/HorizontalMultiLevelHierarchy"/>
    <dgm:cxn modelId="{E394BBE3-2DA5-44CD-917F-2A9661F327C9}" type="presParOf" srcId="{AF689077-9136-4DA6-A7C9-3302B890BF1D}" destId="{25E4942B-0D8C-4E47-B27A-096FC0255D48}" srcOrd="0" destOrd="0" presId="urn:microsoft.com/office/officeart/2008/layout/HorizontalMultiLevelHierarchy"/>
    <dgm:cxn modelId="{FE7DE66F-5A3A-426F-B55F-3F54F535260F}" type="presParOf" srcId="{969D262F-27C8-4997-81AA-A684C6329165}" destId="{E07C42D0-236E-413B-A70A-27825E1ECB5C}" srcOrd="3" destOrd="0" presId="urn:microsoft.com/office/officeart/2008/layout/HorizontalMultiLevelHierarchy"/>
    <dgm:cxn modelId="{B31E4D43-33B0-4A9E-96C3-A2802714E885}" type="presParOf" srcId="{E07C42D0-236E-413B-A70A-27825E1ECB5C}" destId="{4AB825CE-6A67-4CAF-AE4F-167F374FDE13}" srcOrd="0" destOrd="0" presId="urn:microsoft.com/office/officeart/2008/layout/HorizontalMultiLevelHierarchy"/>
    <dgm:cxn modelId="{28D25A41-D03A-48E2-A0A4-4860306F32D5}" type="presParOf" srcId="{E07C42D0-236E-413B-A70A-27825E1ECB5C}" destId="{DFF3044C-8BF7-4C8A-8529-E9BF5A125CC3}" srcOrd="1" destOrd="0" presId="urn:microsoft.com/office/officeart/2008/layout/HorizontalMultiLevelHierarchy"/>
    <dgm:cxn modelId="{16D9AAA6-321F-4F6A-AD55-88D36E863B10}" type="presParOf" srcId="{969D262F-27C8-4997-81AA-A684C6329165}" destId="{DF6713A6-EE40-4878-9643-212694F70610}" srcOrd="4" destOrd="0" presId="urn:microsoft.com/office/officeart/2008/layout/HorizontalMultiLevelHierarchy"/>
    <dgm:cxn modelId="{8B29FDB1-E439-4705-85F4-C9B6C79A407F}" type="presParOf" srcId="{DF6713A6-EE40-4878-9643-212694F70610}" destId="{30A935DC-C638-4FCE-B1DF-5F9FC6E29C8D}" srcOrd="0" destOrd="0" presId="urn:microsoft.com/office/officeart/2008/layout/HorizontalMultiLevelHierarchy"/>
    <dgm:cxn modelId="{089BC56B-1F9C-4012-8A38-199D97340B4A}" type="presParOf" srcId="{969D262F-27C8-4997-81AA-A684C6329165}" destId="{F78FF1FA-4881-4336-86A8-41474363ED50}" srcOrd="5" destOrd="0" presId="urn:microsoft.com/office/officeart/2008/layout/HorizontalMultiLevelHierarchy"/>
    <dgm:cxn modelId="{45B7578C-1E6C-4A14-846D-6AA7406CEB1D}" type="presParOf" srcId="{F78FF1FA-4881-4336-86A8-41474363ED50}" destId="{E30DF07F-B375-411A-9745-5887CD545264}" srcOrd="0" destOrd="0" presId="urn:microsoft.com/office/officeart/2008/layout/HorizontalMultiLevelHierarchy"/>
    <dgm:cxn modelId="{6FD399D9-1896-4692-8E42-CF529934EF34}" type="presParOf" srcId="{F78FF1FA-4881-4336-86A8-41474363ED50}" destId="{6EF6EAE8-D45D-40C0-B408-5C8F80AE6114}" srcOrd="1" destOrd="0" presId="urn:microsoft.com/office/officeart/2008/layout/HorizontalMultiLevelHierarchy"/>
    <dgm:cxn modelId="{65A20EF7-DCFA-40A6-9760-670F8C1DC4C2}" type="presParOf" srcId="{969D262F-27C8-4997-81AA-A684C6329165}" destId="{C90CFA56-3C6F-4AD8-B5F5-AD2BA9C12E7E}" srcOrd="6" destOrd="0" presId="urn:microsoft.com/office/officeart/2008/layout/HorizontalMultiLevelHierarchy"/>
    <dgm:cxn modelId="{3ED94C7C-A7CC-43D9-886D-61906103A389}" type="presParOf" srcId="{C90CFA56-3C6F-4AD8-B5F5-AD2BA9C12E7E}" destId="{FDBE1028-D327-425D-A90D-654E43F449D3}" srcOrd="0" destOrd="0" presId="urn:microsoft.com/office/officeart/2008/layout/HorizontalMultiLevelHierarchy"/>
    <dgm:cxn modelId="{874F47CD-1185-4C60-BC34-DDEEADB87017}" type="presParOf" srcId="{969D262F-27C8-4997-81AA-A684C6329165}" destId="{5A3113F1-A3ED-4C57-8F65-B6BE96DF9B75}" srcOrd="7" destOrd="0" presId="urn:microsoft.com/office/officeart/2008/layout/HorizontalMultiLevelHierarchy"/>
    <dgm:cxn modelId="{831F7E36-479D-4555-99EA-6469D63AD7DA}" type="presParOf" srcId="{5A3113F1-A3ED-4C57-8F65-B6BE96DF9B75}" destId="{F17A6E24-811E-4D02-874E-B06373FDF7D5}" srcOrd="0" destOrd="0" presId="urn:microsoft.com/office/officeart/2008/layout/HorizontalMultiLevelHierarchy"/>
    <dgm:cxn modelId="{3E15DD88-0187-430E-A466-9D53ECE1DF88}" type="presParOf" srcId="{5A3113F1-A3ED-4C57-8F65-B6BE96DF9B75}" destId="{C0A647B9-F396-453F-898E-0A74C6B388D1}" srcOrd="1" destOrd="0" presId="urn:microsoft.com/office/officeart/2008/layout/HorizontalMultiLevelHierarchy"/>
    <dgm:cxn modelId="{5A9B6420-3CE3-4205-842C-ED37350CE057}" type="presParOf" srcId="{969D262F-27C8-4997-81AA-A684C6329165}" destId="{AAD78534-A474-4847-A6BB-BF57893BDF65}" srcOrd="8" destOrd="0" presId="urn:microsoft.com/office/officeart/2008/layout/HorizontalMultiLevelHierarchy"/>
    <dgm:cxn modelId="{A956657D-6337-41F1-9C21-63BB64E3093E}" type="presParOf" srcId="{AAD78534-A474-4847-A6BB-BF57893BDF65}" destId="{2C9D676B-D24C-4B5F-B487-0B7770F78E54}" srcOrd="0" destOrd="0" presId="urn:microsoft.com/office/officeart/2008/layout/HorizontalMultiLevelHierarchy"/>
    <dgm:cxn modelId="{96DBCB21-C4CF-4D7F-B2C6-F1C6EE3A5657}" type="presParOf" srcId="{969D262F-27C8-4997-81AA-A684C6329165}" destId="{2E51982E-1409-4870-88EB-D7FE1983C3B5}" srcOrd="9" destOrd="0" presId="urn:microsoft.com/office/officeart/2008/layout/HorizontalMultiLevelHierarchy"/>
    <dgm:cxn modelId="{0CFAA581-08AF-4CCF-AD92-2012B9F06F84}" type="presParOf" srcId="{2E51982E-1409-4870-88EB-D7FE1983C3B5}" destId="{FB3AF613-B7AB-49B5-94C0-33B655253C32}" srcOrd="0" destOrd="0" presId="urn:microsoft.com/office/officeart/2008/layout/HorizontalMultiLevelHierarchy"/>
    <dgm:cxn modelId="{CEC59BA3-5466-42BE-98B7-1506C8B4FE5D}" type="presParOf" srcId="{2E51982E-1409-4870-88EB-D7FE1983C3B5}" destId="{084FB5C4-A9D7-4083-88E7-DB19F9DFE0BD}" srcOrd="1" destOrd="0" presId="urn:microsoft.com/office/officeart/2008/layout/HorizontalMultiLevelHierarchy"/>
    <dgm:cxn modelId="{3E51E64E-5916-47DA-B423-71B4A9DCF821}" type="presParOf" srcId="{F025B768-AEFC-4BFD-84B3-F4B3CBFD2624}" destId="{83CD7B62-A58C-432D-BD90-3C2925201754}" srcOrd="2" destOrd="0" presId="urn:microsoft.com/office/officeart/2008/layout/HorizontalMultiLevelHierarchy"/>
    <dgm:cxn modelId="{F9C75382-60F1-472B-9479-7DE285FA73C6}" type="presParOf" srcId="{83CD7B62-A58C-432D-BD90-3C2925201754}" destId="{AE9BB29A-408A-47CB-A5DD-D74C90B7F262}" srcOrd="0" destOrd="0" presId="urn:microsoft.com/office/officeart/2008/layout/HorizontalMultiLevelHierarchy"/>
    <dgm:cxn modelId="{FC44C5E1-C4B6-486C-8F47-97ED2CAF0D63}" type="presParOf" srcId="{F025B768-AEFC-4BFD-84B3-F4B3CBFD2624}" destId="{E8F616A2-4282-4DDC-996D-9D466D9C17FF}" srcOrd="3" destOrd="0" presId="urn:microsoft.com/office/officeart/2008/layout/HorizontalMultiLevelHierarchy"/>
    <dgm:cxn modelId="{54A9FE05-C498-428F-9756-AC31EC514F21}" type="presParOf" srcId="{E8F616A2-4282-4DDC-996D-9D466D9C17FF}" destId="{1E0DE092-E97A-4809-B754-85E4B53F9439}" srcOrd="0" destOrd="0" presId="urn:microsoft.com/office/officeart/2008/layout/HorizontalMultiLevelHierarchy"/>
    <dgm:cxn modelId="{0DC87D73-3902-4AB5-A430-0F3E81E9761F}" type="presParOf" srcId="{E8F616A2-4282-4DDC-996D-9D466D9C17FF}" destId="{3366ACA9-E631-4C50-AE83-8D27DE8720F3}" srcOrd="1" destOrd="0" presId="urn:microsoft.com/office/officeart/2008/layout/HorizontalMultiLevelHierarchy"/>
    <dgm:cxn modelId="{59D22890-E68B-4AE6-AB90-6FF0AD7446A2}" type="presParOf" srcId="{3366ACA9-E631-4C50-AE83-8D27DE8720F3}" destId="{A9CD1005-DD83-4B24-8CB1-D567B9586D44}" srcOrd="0" destOrd="0" presId="urn:microsoft.com/office/officeart/2008/layout/HorizontalMultiLevelHierarchy"/>
    <dgm:cxn modelId="{3F981274-732C-424A-B1D8-8684B4FFC9CA}" type="presParOf" srcId="{A9CD1005-DD83-4B24-8CB1-D567B9586D44}" destId="{5506FAF2-9E95-4CD7-A8E4-835AF2D27753}" srcOrd="0" destOrd="0" presId="urn:microsoft.com/office/officeart/2008/layout/HorizontalMultiLevelHierarchy"/>
    <dgm:cxn modelId="{93EECA6B-B9C2-46C0-9C47-8F4EC1436BBC}" type="presParOf" srcId="{3366ACA9-E631-4C50-AE83-8D27DE8720F3}" destId="{C6B36015-66FE-4CD3-B946-088FB469485E}" srcOrd="1" destOrd="0" presId="urn:microsoft.com/office/officeart/2008/layout/HorizontalMultiLevelHierarchy"/>
    <dgm:cxn modelId="{2DD8A051-7BBE-40B8-961B-95FF6E9DD0FF}" type="presParOf" srcId="{C6B36015-66FE-4CD3-B946-088FB469485E}" destId="{A3A05E9D-71E9-486A-9735-C3D386012E40}" srcOrd="0" destOrd="0" presId="urn:microsoft.com/office/officeart/2008/layout/HorizontalMultiLevelHierarchy"/>
    <dgm:cxn modelId="{45902657-5BE6-4AD1-BC4B-4D98121CC2A1}" type="presParOf" srcId="{C6B36015-66FE-4CD3-B946-088FB469485E}" destId="{B2E39A0D-E02A-4989-97B7-3238B7B76772}" srcOrd="1" destOrd="0" presId="urn:microsoft.com/office/officeart/2008/layout/HorizontalMultiLevelHierarchy"/>
    <dgm:cxn modelId="{163A7A8C-AAC3-40B2-B63B-749F02FF3B6C}" type="presParOf" srcId="{3366ACA9-E631-4C50-AE83-8D27DE8720F3}" destId="{3CE68ACB-D5AA-429E-AE4E-105BCA52FA2D}" srcOrd="2" destOrd="0" presId="urn:microsoft.com/office/officeart/2008/layout/HorizontalMultiLevelHierarchy"/>
    <dgm:cxn modelId="{3ED96CC2-6425-43AE-A968-5D7B5D551E64}" type="presParOf" srcId="{3CE68ACB-D5AA-429E-AE4E-105BCA52FA2D}" destId="{23324106-7FBA-49E1-9052-C4452741E4A5}" srcOrd="0" destOrd="0" presId="urn:microsoft.com/office/officeart/2008/layout/HorizontalMultiLevelHierarchy"/>
    <dgm:cxn modelId="{6BF19573-6388-48EA-8F18-A31438367172}" type="presParOf" srcId="{3366ACA9-E631-4C50-AE83-8D27DE8720F3}" destId="{C1A4C262-3CF9-4845-9A75-F32238A5CE5C}" srcOrd="3" destOrd="0" presId="urn:microsoft.com/office/officeart/2008/layout/HorizontalMultiLevelHierarchy"/>
    <dgm:cxn modelId="{320EC84A-A326-46B1-8E77-F01D9E3BBFE0}" type="presParOf" srcId="{C1A4C262-3CF9-4845-9A75-F32238A5CE5C}" destId="{5E477E3B-2591-47EA-AE0F-7149C9502CF7}" srcOrd="0" destOrd="0" presId="urn:microsoft.com/office/officeart/2008/layout/HorizontalMultiLevelHierarchy"/>
    <dgm:cxn modelId="{83B9F676-4AF7-4430-81A0-2BE994AACA1A}" type="presParOf" srcId="{C1A4C262-3CF9-4845-9A75-F32238A5CE5C}" destId="{2CBF971C-60AE-440D-9461-B937E059CC48}" srcOrd="1" destOrd="0" presId="urn:microsoft.com/office/officeart/2008/layout/HorizontalMultiLevelHierarchy"/>
    <dgm:cxn modelId="{23CE1737-D21B-4A8D-903B-0722C020E70B}" type="presParOf" srcId="{F025B768-AEFC-4BFD-84B3-F4B3CBFD2624}" destId="{C19AB391-8030-4393-A27E-5866154DEA08}" srcOrd="4" destOrd="0" presId="urn:microsoft.com/office/officeart/2008/layout/HorizontalMultiLevelHierarchy"/>
    <dgm:cxn modelId="{5B60CF1F-4E74-4323-A495-8D5669F21633}" type="presParOf" srcId="{C19AB391-8030-4393-A27E-5866154DEA08}" destId="{6EB45CF6-AF0C-44BF-9EF1-36A6C93EF710}" srcOrd="0" destOrd="0" presId="urn:microsoft.com/office/officeart/2008/layout/HorizontalMultiLevelHierarchy"/>
    <dgm:cxn modelId="{41C6B62E-48D2-424B-BC52-5A6C8224060E}" type="presParOf" srcId="{F025B768-AEFC-4BFD-84B3-F4B3CBFD2624}" destId="{401E49D9-6A46-4174-A278-6DD89747081F}" srcOrd="5" destOrd="0" presId="urn:microsoft.com/office/officeart/2008/layout/HorizontalMultiLevelHierarchy"/>
    <dgm:cxn modelId="{EDE795D4-61DC-4CF0-BDA1-32FDBDBD9F28}" type="presParOf" srcId="{401E49D9-6A46-4174-A278-6DD89747081F}" destId="{537454B2-C80A-4A14-AFB5-3033F6A4E4DD}" srcOrd="0" destOrd="0" presId="urn:microsoft.com/office/officeart/2008/layout/HorizontalMultiLevelHierarchy"/>
    <dgm:cxn modelId="{DF7130EB-B286-4452-A4CD-B03446B6779C}" type="presParOf" srcId="{401E49D9-6A46-4174-A278-6DD89747081F}" destId="{5BD3D8BC-4BB0-4B3A-86EF-EC3310CFD769}" srcOrd="1" destOrd="0" presId="urn:microsoft.com/office/officeart/2008/layout/HorizontalMultiLevelHierarchy"/>
    <dgm:cxn modelId="{7E730AD1-1F2C-4D3B-A7F4-957D11EC9D03}" type="presParOf" srcId="{5BD3D8BC-4BB0-4B3A-86EF-EC3310CFD769}" destId="{4DAF59C6-C5DD-4EEA-8070-D02958F49BFB}" srcOrd="0" destOrd="0" presId="urn:microsoft.com/office/officeart/2008/layout/HorizontalMultiLevelHierarchy"/>
    <dgm:cxn modelId="{A4C52EA9-4639-452D-AEF6-B8527D870ED6}" type="presParOf" srcId="{4DAF59C6-C5DD-4EEA-8070-D02958F49BFB}" destId="{05114471-5576-4DBB-BF68-363E38C09DB0}" srcOrd="0" destOrd="0" presId="urn:microsoft.com/office/officeart/2008/layout/HorizontalMultiLevelHierarchy"/>
    <dgm:cxn modelId="{21417E60-894D-436F-9E2D-5C531FABD01A}" type="presParOf" srcId="{5BD3D8BC-4BB0-4B3A-86EF-EC3310CFD769}" destId="{CAACB3C0-C690-434A-B43C-A7179DCAC539}" srcOrd="1" destOrd="0" presId="urn:microsoft.com/office/officeart/2008/layout/HorizontalMultiLevelHierarchy"/>
    <dgm:cxn modelId="{86BBC20A-53BF-45C4-A77B-4B67F0839F1C}" type="presParOf" srcId="{CAACB3C0-C690-434A-B43C-A7179DCAC539}" destId="{F58A459B-4F3D-4AEB-84A3-9DC51A1A5674}" srcOrd="0" destOrd="0" presId="urn:microsoft.com/office/officeart/2008/layout/HorizontalMultiLevelHierarchy"/>
    <dgm:cxn modelId="{35516B60-BD43-4FB7-9471-1AC37B0C81D0}" type="presParOf" srcId="{CAACB3C0-C690-434A-B43C-A7179DCAC539}" destId="{65BDC050-7ED4-4533-BBC5-2793A8A28C8A}" srcOrd="1" destOrd="0" presId="urn:microsoft.com/office/officeart/2008/layout/HorizontalMultiLevelHierarchy"/>
    <dgm:cxn modelId="{E200EC2A-ECE3-4D68-8CDC-CBA1A3B4D1B6}" type="presParOf" srcId="{5BD3D8BC-4BB0-4B3A-86EF-EC3310CFD769}" destId="{63A75ED0-2FF0-4B5E-88CE-1448636068E4}" srcOrd="2" destOrd="0" presId="urn:microsoft.com/office/officeart/2008/layout/HorizontalMultiLevelHierarchy"/>
    <dgm:cxn modelId="{D71862F4-6011-436F-AB74-5ABCEF65B5DC}" type="presParOf" srcId="{63A75ED0-2FF0-4B5E-88CE-1448636068E4}" destId="{93A9A0E4-DB79-4468-88BB-6C575009ED42}" srcOrd="0" destOrd="0" presId="urn:microsoft.com/office/officeart/2008/layout/HorizontalMultiLevelHierarchy"/>
    <dgm:cxn modelId="{1CC0A206-42BA-421F-9A68-C4F0EBCF5639}" type="presParOf" srcId="{5BD3D8BC-4BB0-4B3A-86EF-EC3310CFD769}" destId="{40337E89-9B0F-4C10-B617-3DE8FA7C7D14}" srcOrd="3" destOrd="0" presId="urn:microsoft.com/office/officeart/2008/layout/HorizontalMultiLevelHierarchy"/>
    <dgm:cxn modelId="{88119FEF-7E2A-4003-B412-D851631C0EE2}" type="presParOf" srcId="{40337E89-9B0F-4C10-B617-3DE8FA7C7D14}" destId="{6F94AA0A-8B4C-40C2-ABDB-E62E8805E675}" srcOrd="0" destOrd="0" presId="urn:microsoft.com/office/officeart/2008/layout/HorizontalMultiLevelHierarchy"/>
    <dgm:cxn modelId="{A74266BD-FD2F-4290-89F3-2C925A264AE9}" type="presParOf" srcId="{40337E89-9B0F-4C10-B617-3DE8FA7C7D14}" destId="{B5CBAD3A-7EF5-4B15-86F7-38D10EF641A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75ED0-2FF0-4B5E-88CE-1448636068E4}">
      <dsp:nvSpPr>
        <dsp:cNvPr id="0" name=""/>
        <dsp:cNvSpPr/>
      </dsp:nvSpPr>
      <dsp:spPr>
        <a:xfrm>
          <a:off x="5315250" y="7373881"/>
          <a:ext cx="489597" cy="466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4798" y="0"/>
              </a:lnTo>
              <a:lnTo>
                <a:pt x="244798" y="466461"/>
              </a:lnTo>
              <a:lnTo>
                <a:pt x="489597" y="46646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543143" y="7590206"/>
        <a:ext cx="33811" cy="33811"/>
      </dsp:txXfrm>
    </dsp:sp>
    <dsp:sp modelId="{4DAF59C6-C5DD-4EEA-8070-D02958F49BFB}">
      <dsp:nvSpPr>
        <dsp:cNvPr id="0" name=""/>
        <dsp:cNvSpPr/>
      </dsp:nvSpPr>
      <dsp:spPr>
        <a:xfrm>
          <a:off x="5315250" y="6907420"/>
          <a:ext cx="489597" cy="466461"/>
        </a:xfrm>
        <a:custGeom>
          <a:avLst/>
          <a:gdLst/>
          <a:ahLst/>
          <a:cxnLst/>
          <a:rect l="0" t="0" r="0" b="0"/>
          <a:pathLst>
            <a:path>
              <a:moveTo>
                <a:pt x="0" y="466461"/>
              </a:moveTo>
              <a:lnTo>
                <a:pt x="244798" y="466461"/>
              </a:lnTo>
              <a:lnTo>
                <a:pt x="244798" y="0"/>
              </a:lnTo>
              <a:lnTo>
                <a:pt x="489597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543143" y="7123745"/>
        <a:ext cx="33811" cy="33811"/>
      </dsp:txXfrm>
    </dsp:sp>
    <dsp:sp modelId="{C19AB391-8030-4393-A27E-5866154DEA08}">
      <dsp:nvSpPr>
        <dsp:cNvPr id="0" name=""/>
        <dsp:cNvSpPr/>
      </dsp:nvSpPr>
      <dsp:spPr>
        <a:xfrm>
          <a:off x="2377662" y="4808344"/>
          <a:ext cx="489597" cy="25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4798" y="0"/>
              </a:lnTo>
              <a:lnTo>
                <a:pt x="244798" y="2565537"/>
              </a:lnTo>
              <a:lnTo>
                <a:pt x="489597" y="25655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557165" y="6025817"/>
        <a:ext cx="130591" cy="130591"/>
      </dsp:txXfrm>
    </dsp:sp>
    <dsp:sp modelId="{3CE68ACB-D5AA-429E-AE4E-105BCA52FA2D}">
      <dsp:nvSpPr>
        <dsp:cNvPr id="0" name=""/>
        <dsp:cNvSpPr/>
      </dsp:nvSpPr>
      <dsp:spPr>
        <a:xfrm>
          <a:off x="5315250" y="5508036"/>
          <a:ext cx="489597" cy="466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4798" y="0"/>
              </a:lnTo>
              <a:lnTo>
                <a:pt x="244798" y="466461"/>
              </a:lnTo>
              <a:lnTo>
                <a:pt x="489597" y="46646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543143" y="5724361"/>
        <a:ext cx="33811" cy="33811"/>
      </dsp:txXfrm>
    </dsp:sp>
    <dsp:sp modelId="{A9CD1005-DD83-4B24-8CB1-D567B9586D44}">
      <dsp:nvSpPr>
        <dsp:cNvPr id="0" name=""/>
        <dsp:cNvSpPr/>
      </dsp:nvSpPr>
      <dsp:spPr>
        <a:xfrm>
          <a:off x="5315250" y="5041574"/>
          <a:ext cx="489597" cy="466461"/>
        </a:xfrm>
        <a:custGeom>
          <a:avLst/>
          <a:gdLst/>
          <a:ahLst/>
          <a:cxnLst/>
          <a:rect l="0" t="0" r="0" b="0"/>
          <a:pathLst>
            <a:path>
              <a:moveTo>
                <a:pt x="0" y="466461"/>
              </a:moveTo>
              <a:lnTo>
                <a:pt x="244798" y="466461"/>
              </a:lnTo>
              <a:lnTo>
                <a:pt x="244798" y="0"/>
              </a:lnTo>
              <a:lnTo>
                <a:pt x="489597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543143" y="5257899"/>
        <a:ext cx="33811" cy="33811"/>
      </dsp:txXfrm>
    </dsp:sp>
    <dsp:sp modelId="{83CD7B62-A58C-432D-BD90-3C2925201754}">
      <dsp:nvSpPr>
        <dsp:cNvPr id="0" name=""/>
        <dsp:cNvSpPr/>
      </dsp:nvSpPr>
      <dsp:spPr>
        <a:xfrm>
          <a:off x="2377662" y="4808344"/>
          <a:ext cx="489597" cy="699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4798" y="0"/>
              </a:lnTo>
              <a:lnTo>
                <a:pt x="244798" y="699692"/>
              </a:lnTo>
              <a:lnTo>
                <a:pt x="489597" y="6996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601112" y="5136840"/>
        <a:ext cx="42698" cy="42698"/>
      </dsp:txXfrm>
    </dsp:sp>
    <dsp:sp modelId="{AAD78534-A474-4847-A6BB-BF57893BDF65}">
      <dsp:nvSpPr>
        <dsp:cNvPr id="0" name=""/>
        <dsp:cNvSpPr/>
      </dsp:nvSpPr>
      <dsp:spPr>
        <a:xfrm>
          <a:off x="5315250" y="2242806"/>
          <a:ext cx="489597" cy="1865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4798" y="0"/>
              </a:lnTo>
              <a:lnTo>
                <a:pt x="244798" y="1865845"/>
              </a:lnTo>
              <a:lnTo>
                <a:pt x="489597" y="186584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5511823" y="3127503"/>
        <a:ext cx="96450" cy="96450"/>
      </dsp:txXfrm>
    </dsp:sp>
    <dsp:sp modelId="{C90CFA56-3C6F-4AD8-B5F5-AD2BA9C12E7E}">
      <dsp:nvSpPr>
        <dsp:cNvPr id="0" name=""/>
        <dsp:cNvSpPr/>
      </dsp:nvSpPr>
      <dsp:spPr>
        <a:xfrm>
          <a:off x="5315250" y="2242806"/>
          <a:ext cx="489597" cy="93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4798" y="0"/>
              </a:lnTo>
              <a:lnTo>
                <a:pt x="244798" y="932922"/>
              </a:lnTo>
              <a:lnTo>
                <a:pt x="489597" y="9329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533709" y="2682928"/>
        <a:ext cx="52679" cy="52679"/>
      </dsp:txXfrm>
    </dsp:sp>
    <dsp:sp modelId="{DF6713A6-EE40-4878-9643-212694F70610}">
      <dsp:nvSpPr>
        <dsp:cNvPr id="0" name=""/>
        <dsp:cNvSpPr/>
      </dsp:nvSpPr>
      <dsp:spPr>
        <a:xfrm>
          <a:off x="5315250" y="2197086"/>
          <a:ext cx="4895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9597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547809" y="2230566"/>
        <a:ext cx="24479" cy="24479"/>
      </dsp:txXfrm>
    </dsp:sp>
    <dsp:sp modelId="{AF689077-9136-4DA6-A7C9-3302B890BF1D}">
      <dsp:nvSpPr>
        <dsp:cNvPr id="0" name=""/>
        <dsp:cNvSpPr/>
      </dsp:nvSpPr>
      <dsp:spPr>
        <a:xfrm>
          <a:off x="5315250" y="1309883"/>
          <a:ext cx="489597" cy="932922"/>
        </a:xfrm>
        <a:custGeom>
          <a:avLst/>
          <a:gdLst/>
          <a:ahLst/>
          <a:cxnLst/>
          <a:rect l="0" t="0" r="0" b="0"/>
          <a:pathLst>
            <a:path>
              <a:moveTo>
                <a:pt x="0" y="932922"/>
              </a:moveTo>
              <a:lnTo>
                <a:pt x="244798" y="932922"/>
              </a:lnTo>
              <a:lnTo>
                <a:pt x="244798" y="0"/>
              </a:lnTo>
              <a:lnTo>
                <a:pt x="489597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533709" y="1750005"/>
        <a:ext cx="52679" cy="52679"/>
      </dsp:txXfrm>
    </dsp:sp>
    <dsp:sp modelId="{90E93E52-1A8F-4191-88F9-554DE4892E67}">
      <dsp:nvSpPr>
        <dsp:cNvPr id="0" name=""/>
        <dsp:cNvSpPr/>
      </dsp:nvSpPr>
      <dsp:spPr>
        <a:xfrm>
          <a:off x="5315250" y="376960"/>
          <a:ext cx="489597" cy="1865845"/>
        </a:xfrm>
        <a:custGeom>
          <a:avLst/>
          <a:gdLst/>
          <a:ahLst/>
          <a:cxnLst/>
          <a:rect l="0" t="0" r="0" b="0"/>
          <a:pathLst>
            <a:path>
              <a:moveTo>
                <a:pt x="0" y="1865845"/>
              </a:moveTo>
              <a:lnTo>
                <a:pt x="244798" y="1865845"/>
              </a:lnTo>
              <a:lnTo>
                <a:pt x="244798" y="0"/>
              </a:lnTo>
              <a:lnTo>
                <a:pt x="489597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5511823" y="1261658"/>
        <a:ext cx="96450" cy="96450"/>
      </dsp:txXfrm>
    </dsp:sp>
    <dsp:sp modelId="{4D94E02D-B471-44E1-87C7-6C75947A8620}">
      <dsp:nvSpPr>
        <dsp:cNvPr id="0" name=""/>
        <dsp:cNvSpPr/>
      </dsp:nvSpPr>
      <dsp:spPr>
        <a:xfrm>
          <a:off x="2377662" y="2242806"/>
          <a:ext cx="489597" cy="2565537"/>
        </a:xfrm>
        <a:custGeom>
          <a:avLst/>
          <a:gdLst/>
          <a:ahLst/>
          <a:cxnLst/>
          <a:rect l="0" t="0" r="0" b="0"/>
          <a:pathLst>
            <a:path>
              <a:moveTo>
                <a:pt x="0" y="2565537"/>
              </a:moveTo>
              <a:lnTo>
                <a:pt x="244798" y="2565537"/>
              </a:lnTo>
              <a:lnTo>
                <a:pt x="244798" y="0"/>
              </a:lnTo>
              <a:lnTo>
                <a:pt x="48959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557165" y="3460279"/>
        <a:ext cx="130591" cy="130591"/>
      </dsp:txXfrm>
    </dsp:sp>
    <dsp:sp modelId="{570E80FB-6467-4B13-B0BF-46512486CA7D}">
      <dsp:nvSpPr>
        <dsp:cNvPr id="0" name=""/>
        <dsp:cNvSpPr/>
      </dsp:nvSpPr>
      <dsp:spPr>
        <a:xfrm rot="16200000">
          <a:off x="40445" y="4435174"/>
          <a:ext cx="3928096" cy="746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CUESTIONARIO MLQ 5X</a:t>
          </a:r>
          <a:endParaRPr lang="es-ES" sz="2700" kern="1200" dirty="0"/>
        </a:p>
      </dsp:txBody>
      <dsp:txXfrm>
        <a:off x="40445" y="4435174"/>
        <a:ext cx="3928096" cy="746338"/>
      </dsp:txXfrm>
    </dsp:sp>
    <dsp:sp modelId="{72A34D31-4524-4470-8E0E-C68894B6B419}">
      <dsp:nvSpPr>
        <dsp:cNvPr id="0" name=""/>
        <dsp:cNvSpPr/>
      </dsp:nvSpPr>
      <dsp:spPr>
        <a:xfrm>
          <a:off x="2867260" y="1869637"/>
          <a:ext cx="2447989" cy="746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Transformacional</a:t>
          </a:r>
          <a:endParaRPr lang="es-ES" sz="2400" kern="1200" dirty="0"/>
        </a:p>
      </dsp:txBody>
      <dsp:txXfrm>
        <a:off x="2867260" y="1869637"/>
        <a:ext cx="2447989" cy="746338"/>
      </dsp:txXfrm>
    </dsp:sp>
    <dsp:sp modelId="{0DC04389-18EC-46F5-B2BE-BA083C51CF19}">
      <dsp:nvSpPr>
        <dsp:cNvPr id="0" name=""/>
        <dsp:cNvSpPr/>
      </dsp:nvSpPr>
      <dsp:spPr>
        <a:xfrm>
          <a:off x="5804848" y="3791"/>
          <a:ext cx="2447989" cy="746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IIA</a:t>
          </a:r>
          <a:endParaRPr lang="es-ES" sz="2400" kern="1200" dirty="0"/>
        </a:p>
      </dsp:txBody>
      <dsp:txXfrm>
        <a:off x="5804848" y="3791"/>
        <a:ext cx="2447989" cy="746338"/>
      </dsp:txXfrm>
    </dsp:sp>
    <dsp:sp modelId="{4AB825CE-6A67-4CAF-AE4F-167F374FDE13}">
      <dsp:nvSpPr>
        <dsp:cNvPr id="0" name=""/>
        <dsp:cNvSpPr/>
      </dsp:nvSpPr>
      <dsp:spPr>
        <a:xfrm>
          <a:off x="5804848" y="936714"/>
          <a:ext cx="2447989" cy="746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IIB</a:t>
          </a:r>
          <a:endParaRPr lang="es-ES" sz="2400" kern="1200" dirty="0"/>
        </a:p>
      </dsp:txBody>
      <dsp:txXfrm>
        <a:off x="5804848" y="936714"/>
        <a:ext cx="2447989" cy="746338"/>
      </dsp:txXfrm>
    </dsp:sp>
    <dsp:sp modelId="{E30DF07F-B375-411A-9745-5887CD545264}">
      <dsp:nvSpPr>
        <dsp:cNvPr id="0" name=""/>
        <dsp:cNvSpPr/>
      </dsp:nvSpPr>
      <dsp:spPr>
        <a:xfrm>
          <a:off x="5804848" y="1869637"/>
          <a:ext cx="2447989" cy="746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IM</a:t>
          </a:r>
          <a:endParaRPr lang="es-ES" sz="2400" kern="1200" dirty="0"/>
        </a:p>
      </dsp:txBody>
      <dsp:txXfrm>
        <a:off x="5804848" y="1869637"/>
        <a:ext cx="2447989" cy="746338"/>
      </dsp:txXfrm>
    </dsp:sp>
    <dsp:sp modelId="{F17A6E24-811E-4D02-874E-B06373FDF7D5}">
      <dsp:nvSpPr>
        <dsp:cNvPr id="0" name=""/>
        <dsp:cNvSpPr/>
      </dsp:nvSpPr>
      <dsp:spPr>
        <a:xfrm>
          <a:off x="5804848" y="2802560"/>
          <a:ext cx="2447989" cy="746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EI</a:t>
          </a:r>
          <a:endParaRPr lang="es-ES" sz="2400" kern="1200" dirty="0"/>
        </a:p>
      </dsp:txBody>
      <dsp:txXfrm>
        <a:off x="5804848" y="2802560"/>
        <a:ext cx="2447989" cy="746338"/>
      </dsp:txXfrm>
    </dsp:sp>
    <dsp:sp modelId="{FB3AF613-B7AB-49B5-94C0-33B655253C32}">
      <dsp:nvSpPr>
        <dsp:cNvPr id="0" name=""/>
        <dsp:cNvSpPr/>
      </dsp:nvSpPr>
      <dsp:spPr>
        <a:xfrm>
          <a:off x="5804848" y="3735482"/>
          <a:ext cx="2447989" cy="746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CI</a:t>
          </a:r>
          <a:endParaRPr lang="es-ES" sz="2400" kern="1200" dirty="0"/>
        </a:p>
      </dsp:txBody>
      <dsp:txXfrm>
        <a:off x="5804848" y="3735482"/>
        <a:ext cx="2447989" cy="746338"/>
      </dsp:txXfrm>
    </dsp:sp>
    <dsp:sp modelId="{1E0DE092-E97A-4809-B754-85E4B53F9439}">
      <dsp:nvSpPr>
        <dsp:cNvPr id="0" name=""/>
        <dsp:cNvSpPr/>
      </dsp:nvSpPr>
      <dsp:spPr>
        <a:xfrm>
          <a:off x="2867260" y="5134867"/>
          <a:ext cx="2447989" cy="746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Transaccional</a:t>
          </a:r>
          <a:endParaRPr lang="es-ES" sz="2400" kern="1200" dirty="0"/>
        </a:p>
      </dsp:txBody>
      <dsp:txXfrm>
        <a:off x="2867260" y="5134867"/>
        <a:ext cx="2447989" cy="746338"/>
      </dsp:txXfrm>
    </dsp:sp>
    <dsp:sp modelId="{A3A05E9D-71E9-486A-9735-C3D386012E40}">
      <dsp:nvSpPr>
        <dsp:cNvPr id="0" name=""/>
        <dsp:cNvSpPr/>
      </dsp:nvSpPr>
      <dsp:spPr>
        <a:xfrm>
          <a:off x="5804848" y="4668405"/>
          <a:ext cx="2447989" cy="746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RC</a:t>
          </a:r>
          <a:endParaRPr lang="es-ES" sz="2400" kern="1200" dirty="0"/>
        </a:p>
      </dsp:txBody>
      <dsp:txXfrm>
        <a:off x="5804848" y="4668405"/>
        <a:ext cx="2447989" cy="746338"/>
      </dsp:txXfrm>
    </dsp:sp>
    <dsp:sp modelId="{5E477E3B-2591-47EA-AE0F-7149C9502CF7}">
      <dsp:nvSpPr>
        <dsp:cNvPr id="0" name=""/>
        <dsp:cNvSpPr/>
      </dsp:nvSpPr>
      <dsp:spPr>
        <a:xfrm>
          <a:off x="5804848" y="5601328"/>
          <a:ext cx="2447989" cy="746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APEA</a:t>
          </a:r>
          <a:endParaRPr lang="es-ES" sz="2400" kern="1200" dirty="0"/>
        </a:p>
      </dsp:txBody>
      <dsp:txXfrm>
        <a:off x="5804848" y="5601328"/>
        <a:ext cx="2447989" cy="746338"/>
      </dsp:txXfrm>
    </dsp:sp>
    <dsp:sp modelId="{537454B2-C80A-4A14-AFB5-3033F6A4E4DD}">
      <dsp:nvSpPr>
        <dsp:cNvPr id="0" name=""/>
        <dsp:cNvSpPr/>
      </dsp:nvSpPr>
      <dsp:spPr>
        <a:xfrm>
          <a:off x="2867260" y="7000712"/>
          <a:ext cx="2447989" cy="746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Laissez-Faire</a:t>
          </a:r>
          <a:endParaRPr lang="es-ES" sz="2400" kern="1200" dirty="0"/>
        </a:p>
      </dsp:txBody>
      <dsp:txXfrm>
        <a:off x="2867260" y="7000712"/>
        <a:ext cx="2447989" cy="746338"/>
      </dsp:txXfrm>
    </dsp:sp>
    <dsp:sp modelId="{F58A459B-4F3D-4AEB-84A3-9DC51A1A5674}">
      <dsp:nvSpPr>
        <dsp:cNvPr id="0" name=""/>
        <dsp:cNvSpPr/>
      </dsp:nvSpPr>
      <dsp:spPr>
        <a:xfrm>
          <a:off x="5804848" y="6534251"/>
          <a:ext cx="2447989" cy="746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APEP</a:t>
          </a:r>
          <a:endParaRPr lang="es-ES" sz="2400" kern="1200" dirty="0"/>
        </a:p>
      </dsp:txBody>
      <dsp:txXfrm>
        <a:off x="5804848" y="6534251"/>
        <a:ext cx="2447989" cy="746338"/>
      </dsp:txXfrm>
    </dsp:sp>
    <dsp:sp modelId="{6F94AA0A-8B4C-40C2-ABDB-E62E8805E675}">
      <dsp:nvSpPr>
        <dsp:cNvPr id="0" name=""/>
        <dsp:cNvSpPr/>
      </dsp:nvSpPr>
      <dsp:spPr>
        <a:xfrm>
          <a:off x="5804848" y="7467174"/>
          <a:ext cx="2447989" cy="746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NL</a:t>
          </a:r>
          <a:endParaRPr lang="es-ES" sz="2400" kern="1200" dirty="0"/>
        </a:p>
      </dsp:txBody>
      <dsp:txXfrm>
        <a:off x="5804848" y="7467174"/>
        <a:ext cx="2447989" cy="746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0.00419</cdr:y>
    </cdr:from>
    <cdr:to>
      <cdr:x>0.20211</cdr:x>
      <cdr:y>0.56397</cdr:y>
    </cdr:to>
    <cdr:sp macro="" textlink="">
      <cdr:nvSpPr>
        <cdr:cNvPr id="24" name="Graphic 12">
          <a:extLst xmlns:a="http://schemas.openxmlformats.org/drawingml/2006/main">
            <a:ext uri="{FF2B5EF4-FFF2-40B4-BE49-F238E27FC236}">
              <a16:creationId xmlns:a16="http://schemas.microsoft.com/office/drawing/2014/main" id="{26688091-FB57-423C-A664-5CB3D4F00305}"/>
            </a:ext>
          </a:extLst>
        </cdr:cNvPr>
        <cdr:cNvSpPr/>
      </cdr:nvSpPr>
      <cdr:spPr>
        <a:xfrm xmlns:a="http://schemas.openxmlformats.org/drawingml/2006/main">
          <a:off x="-11993526" y="17087"/>
          <a:ext cx="1001063" cy="2284921"/>
        </a:xfrm>
        <a:custGeom xmlns:a="http://schemas.openxmlformats.org/drawingml/2006/main">
          <a:avLst/>
          <a:gdLst>
            <a:gd name="connsiteX0" fmla="*/ 10001 w 1809750"/>
            <a:gd name="connsiteY0" fmla="*/ 4380249 h 4467225"/>
            <a:gd name="connsiteX1" fmla="*/ 33814 w 1809750"/>
            <a:gd name="connsiteY1" fmla="*/ 4357389 h 4467225"/>
            <a:gd name="connsiteX2" fmla="*/ 68104 w 1809750"/>
            <a:gd name="connsiteY2" fmla="*/ 4343101 h 4467225"/>
            <a:gd name="connsiteX3" fmla="*/ 128111 w 1809750"/>
            <a:gd name="connsiteY3" fmla="*/ 4262139 h 4467225"/>
            <a:gd name="connsiteX4" fmla="*/ 157639 w 1809750"/>
            <a:gd name="connsiteY4" fmla="*/ 4100214 h 4467225"/>
            <a:gd name="connsiteX5" fmla="*/ 220504 w 1809750"/>
            <a:gd name="connsiteY5" fmla="*/ 3863994 h 4467225"/>
            <a:gd name="connsiteX6" fmla="*/ 242411 w 1809750"/>
            <a:gd name="connsiteY6" fmla="*/ 3805891 h 4467225"/>
            <a:gd name="connsiteX7" fmla="*/ 268129 w 1809750"/>
            <a:gd name="connsiteY7" fmla="*/ 3699211 h 4467225"/>
            <a:gd name="connsiteX8" fmla="*/ 328136 w 1809750"/>
            <a:gd name="connsiteY8" fmla="*/ 3422034 h 4467225"/>
            <a:gd name="connsiteX9" fmla="*/ 327184 w 1809750"/>
            <a:gd name="connsiteY9" fmla="*/ 3396316 h 4467225"/>
            <a:gd name="connsiteX10" fmla="*/ 328136 w 1809750"/>
            <a:gd name="connsiteY10" fmla="*/ 3382029 h 4467225"/>
            <a:gd name="connsiteX11" fmla="*/ 370999 w 1809750"/>
            <a:gd name="connsiteY11" fmla="*/ 3260109 h 4467225"/>
            <a:gd name="connsiteX12" fmla="*/ 386239 w 1809750"/>
            <a:gd name="connsiteY12" fmla="*/ 3223914 h 4467225"/>
            <a:gd name="connsiteX13" fmla="*/ 406241 w 1809750"/>
            <a:gd name="connsiteY13" fmla="*/ 3121996 h 4467225"/>
            <a:gd name="connsiteX14" fmla="*/ 423386 w 1809750"/>
            <a:gd name="connsiteY14" fmla="*/ 3035319 h 4467225"/>
            <a:gd name="connsiteX15" fmla="*/ 434816 w 1809750"/>
            <a:gd name="connsiteY15" fmla="*/ 2983884 h 4467225"/>
            <a:gd name="connsiteX16" fmla="*/ 461486 w 1809750"/>
            <a:gd name="connsiteY16" fmla="*/ 2818149 h 4467225"/>
            <a:gd name="connsiteX17" fmla="*/ 471011 w 1809750"/>
            <a:gd name="connsiteY17" fmla="*/ 2784811 h 4467225"/>
            <a:gd name="connsiteX18" fmla="*/ 476726 w 1809750"/>
            <a:gd name="connsiteY18" fmla="*/ 2732424 h 4467225"/>
            <a:gd name="connsiteX19" fmla="*/ 495776 w 1809750"/>
            <a:gd name="connsiteY19" fmla="*/ 2643841 h 4467225"/>
            <a:gd name="connsiteX20" fmla="*/ 503396 w 1809750"/>
            <a:gd name="connsiteY20" fmla="*/ 2624791 h 4467225"/>
            <a:gd name="connsiteX21" fmla="*/ 504349 w 1809750"/>
            <a:gd name="connsiteY21" fmla="*/ 2537161 h 4467225"/>
            <a:gd name="connsiteX22" fmla="*/ 511016 w 1809750"/>
            <a:gd name="connsiteY22" fmla="*/ 2502871 h 4467225"/>
            <a:gd name="connsiteX23" fmla="*/ 538639 w 1809750"/>
            <a:gd name="connsiteY23" fmla="*/ 2290464 h 4467225"/>
            <a:gd name="connsiteX24" fmla="*/ 539591 w 1809750"/>
            <a:gd name="connsiteY24" fmla="*/ 2259984 h 4467225"/>
            <a:gd name="connsiteX25" fmla="*/ 559594 w 1809750"/>
            <a:gd name="connsiteY25" fmla="*/ 2226646 h 4467225"/>
            <a:gd name="connsiteX26" fmla="*/ 558641 w 1809750"/>
            <a:gd name="connsiteY26" fmla="*/ 2183784 h 4467225"/>
            <a:gd name="connsiteX27" fmla="*/ 561499 w 1809750"/>
            <a:gd name="connsiteY27" fmla="*/ 2168544 h 4467225"/>
            <a:gd name="connsiteX28" fmla="*/ 554831 w 1809750"/>
            <a:gd name="connsiteY28" fmla="*/ 2102821 h 4467225"/>
            <a:gd name="connsiteX29" fmla="*/ 529114 w 1809750"/>
            <a:gd name="connsiteY29" fmla="*/ 2085676 h 4467225"/>
            <a:gd name="connsiteX30" fmla="*/ 493871 w 1809750"/>
            <a:gd name="connsiteY30" fmla="*/ 2092344 h 4467225"/>
            <a:gd name="connsiteX31" fmla="*/ 492919 w 1809750"/>
            <a:gd name="connsiteY31" fmla="*/ 2084724 h 4467225"/>
            <a:gd name="connsiteX32" fmla="*/ 520541 w 1809750"/>
            <a:gd name="connsiteY32" fmla="*/ 2079961 h 4467225"/>
            <a:gd name="connsiteX33" fmla="*/ 520541 w 1809750"/>
            <a:gd name="connsiteY33" fmla="*/ 2075199 h 4467225"/>
            <a:gd name="connsiteX34" fmla="*/ 474821 w 1809750"/>
            <a:gd name="connsiteY34" fmla="*/ 2063769 h 4467225"/>
            <a:gd name="connsiteX35" fmla="*/ 488156 w 1809750"/>
            <a:gd name="connsiteY35" fmla="*/ 2009476 h 4467225"/>
            <a:gd name="connsiteX36" fmla="*/ 579596 w 1809750"/>
            <a:gd name="connsiteY36" fmla="*/ 1892319 h 4467225"/>
            <a:gd name="connsiteX37" fmla="*/ 533876 w 1809750"/>
            <a:gd name="connsiteY37" fmla="*/ 1886604 h 4467225"/>
            <a:gd name="connsiteX38" fmla="*/ 513874 w 1809750"/>
            <a:gd name="connsiteY38" fmla="*/ 1897081 h 4467225"/>
            <a:gd name="connsiteX39" fmla="*/ 461486 w 1809750"/>
            <a:gd name="connsiteY39" fmla="*/ 1948516 h 4467225"/>
            <a:gd name="connsiteX40" fmla="*/ 420529 w 1809750"/>
            <a:gd name="connsiteY40" fmla="*/ 2017096 h 4467225"/>
            <a:gd name="connsiteX41" fmla="*/ 432911 w 1809750"/>
            <a:gd name="connsiteY41" fmla="*/ 2049481 h 4467225"/>
            <a:gd name="connsiteX42" fmla="*/ 444341 w 1809750"/>
            <a:gd name="connsiteY42" fmla="*/ 2054244 h 4467225"/>
            <a:gd name="connsiteX43" fmla="*/ 410051 w 1809750"/>
            <a:gd name="connsiteY43" fmla="*/ 2059959 h 4467225"/>
            <a:gd name="connsiteX44" fmla="*/ 412909 w 1809750"/>
            <a:gd name="connsiteY44" fmla="*/ 2079961 h 4467225"/>
            <a:gd name="connsiteX45" fmla="*/ 409099 w 1809750"/>
            <a:gd name="connsiteY45" fmla="*/ 2084724 h 4467225"/>
            <a:gd name="connsiteX46" fmla="*/ 387191 w 1809750"/>
            <a:gd name="connsiteY46" fmla="*/ 2069484 h 4467225"/>
            <a:gd name="connsiteX47" fmla="*/ 366236 w 1809750"/>
            <a:gd name="connsiteY47" fmla="*/ 2029479 h 4467225"/>
            <a:gd name="connsiteX48" fmla="*/ 348139 w 1809750"/>
            <a:gd name="connsiteY48" fmla="*/ 2004714 h 4467225"/>
            <a:gd name="connsiteX49" fmla="*/ 322421 w 1809750"/>
            <a:gd name="connsiteY49" fmla="*/ 1957089 h 4467225"/>
            <a:gd name="connsiteX50" fmla="*/ 289084 w 1809750"/>
            <a:gd name="connsiteY50" fmla="*/ 1910416 h 4467225"/>
            <a:gd name="connsiteX51" fmla="*/ 259556 w 1809750"/>
            <a:gd name="connsiteY51" fmla="*/ 1877079 h 4467225"/>
            <a:gd name="connsiteX52" fmla="*/ 264319 w 1809750"/>
            <a:gd name="connsiteY52" fmla="*/ 1872316 h 4467225"/>
            <a:gd name="connsiteX53" fmla="*/ 278606 w 1809750"/>
            <a:gd name="connsiteY53" fmla="*/ 1881841 h 4467225"/>
            <a:gd name="connsiteX54" fmla="*/ 149066 w 1809750"/>
            <a:gd name="connsiteY54" fmla="*/ 1581804 h 4467225"/>
            <a:gd name="connsiteX55" fmla="*/ 109061 w 1809750"/>
            <a:gd name="connsiteY55" fmla="*/ 1461789 h 4467225"/>
            <a:gd name="connsiteX56" fmla="*/ 106204 w 1809750"/>
            <a:gd name="connsiteY56" fmla="*/ 1429404 h 4467225"/>
            <a:gd name="connsiteX57" fmla="*/ 111919 w 1809750"/>
            <a:gd name="connsiteY57" fmla="*/ 1353204 h 4467225"/>
            <a:gd name="connsiteX58" fmla="*/ 133826 w 1809750"/>
            <a:gd name="connsiteY58" fmla="*/ 1303674 h 4467225"/>
            <a:gd name="connsiteX59" fmla="*/ 206216 w 1809750"/>
            <a:gd name="connsiteY59" fmla="*/ 1160799 h 4467225"/>
            <a:gd name="connsiteX60" fmla="*/ 220504 w 1809750"/>
            <a:gd name="connsiteY60" fmla="*/ 1133176 h 4467225"/>
            <a:gd name="connsiteX61" fmla="*/ 246221 w 1809750"/>
            <a:gd name="connsiteY61" fmla="*/ 1089361 h 4467225"/>
            <a:gd name="connsiteX62" fmla="*/ 299561 w 1809750"/>
            <a:gd name="connsiteY62" fmla="*/ 986491 h 4467225"/>
            <a:gd name="connsiteX63" fmla="*/ 347186 w 1809750"/>
            <a:gd name="connsiteY63" fmla="*/ 891241 h 4467225"/>
            <a:gd name="connsiteX64" fmla="*/ 365284 w 1809750"/>
            <a:gd name="connsiteY64" fmla="*/ 840759 h 4467225"/>
            <a:gd name="connsiteX65" fmla="*/ 372904 w 1809750"/>
            <a:gd name="connsiteY65" fmla="*/ 817899 h 4467225"/>
            <a:gd name="connsiteX66" fmla="*/ 407194 w 1809750"/>
            <a:gd name="connsiteY66" fmla="*/ 750271 h 4467225"/>
            <a:gd name="connsiteX67" fmla="*/ 456724 w 1809750"/>
            <a:gd name="connsiteY67" fmla="*/ 719791 h 4467225"/>
            <a:gd name="connsiteX68" fmla="*/ 571024 w 1809750"/>
            <a:gd name="connsiteY68" fmla="*/ 684549 h 4467225"/>
            <a:gd name="connsiteX69" fmla="*/ 671036 w 1809750"/>
            <a:gd name="connsiteY69" fmla="*/ 632161 h 4467225"/>
            <a:gd name="connsiteX70" fmla="*/ 683419 w 1809750"/>
            <a:gd name="connsiteY70" fmla="*/ 614064 h 4467225"/>
            <a:gd name="connsiteX71" fmla="*/ 693896 w 1809750"/>
            <a:gd name="connsiteY71" fmla="*/ 548341 h 4467225"/>
            <a:gd name="connsiteX72" fmla="*/ 699611 w 1809750"/>
            <a:gd name="connsiteY72" fmla="*/ 438804 h 4467225"/>
            <a:gd name="connsiteX73" fmla="*/ 694849 w 1809750"/>
            <a:gd name="connsiteY73" fmla="*/ 383559 h 4467225"/>
            <a:gd name="connsiteX74" fmla="*/ 717709 w 1809750"/>
            <a:gd name="connsiteY74" fmla="*/ 281641 h 4467225"/>
            <a:gd name="connsiteX75" fmla="*/ 747236 w 1809750"/>
            <a:gd name="connsiteY75" fmla="*/ 187344 h 4467225"/>
            <a:gd name="connsiteX76" fmla="*/ 762476 w 1809750"/>
            <a:gd name="connsiteY76" fmla="*/ 163531 h 4467225"/>
            <a:gd name="connsiteX77" fmla="*/ 824389 w 1809750"/>
            <a:gd name="connsiteY77" fmla="*/ 91141 h 4467225"/>
            <a:gd name="connsiteX78" fmla="*/ 857726 w 1809750"/>
            <a:gd name="connsiteY78" fmla="*/ 42564 h 4467225"/>
            <a:gd name="connsiteX79" fmla="*/ 879634 w 1809750"/>
            <a:gd name="connsiteY79" fmla="*/ 35896 h 4467225"/>
            <a:gd name="connsiteX80" fmla="*/ 904399 w 1809750"/>
            <a:gd name="connsiteY80" fmla="*/ 30181 h 4467225"/>
            <a:gd name="connsiteX81" fmla="*/ 982504 w 1809750"/>
            <a:gd name="connsiteY81" fmla="*/ 11131 h 4467225"/>
            <a:gd name="connsiteX82" fmla="*/ 1059656 w 1809750"/>
            <a:gd name="connsiteY82" fmla="*/ 31134 h 4467225"/>
            <a:gd name="connsiteX83" fmla="*/ 1208246 w 1809750"/>
            <a:gd name="connsiteY83" fmla="*/ 231159 h 4467225"/>
            <a:gd name="connsiteX84" fmla="*/ 1225391 w 1809750"/>
            <a:gd name="connsiteY84" fmla="*/ 466426 h 4467225"/>
            <a:gd name="connsiteX85" fmla="*/ 1224439 w 1809750"/>
            <a:gd name="connsiteY85" fmla="*/ 476904 h 4467225"/>
            <a:gd name="connsiteX86" fmla="*/ 1233011 w 1809750"/>
            <a:gd name="connsiteY86" fmla="*/ 670261 h 4467225"/>
            <a:gd name="connsiteX87" fmla="*/ 1278731 w 1809750"/>
            <a:gd name="connsiteY87" fmla="*/ 721696 h 4467225"/>
            <a:gd name="connsiteX88" fmla="*/ 1348264 w 1809750"/>
            <a:gd name="connsiteY88" fmla="*/ 732174 h 4467225"/>
            <a:gd name="connsiteX89" fmla="*/ 1381601 w 1809750"/>
            <a:gd name="connsiteY89" fmla="*/ 755986 h 4467225"/>
            <a:gd name="connsiteX90" fmla="*/ 1409224 w 1809750"/>
            <a:gd name="connsiteY90" fmla="*/ 801706 h 4467225"/>
            <a:gd name="connsiteX91" fmla="*/ 1417796 w 1809750"/>
            <a:gd name="connsiteY91" fmla="*/ 820756 h 4467225"/>
            <a:gd name="connsiteX92" fmla="*/ 1447324 w 1809750"/>
            <a:gd name="connsiteY92" fmla="*/ 879811 h 4467225"/>
            <a:gd name="connsiteX93" fmla="*/ 1549241 w 1809750"/>
            <a:gd name="connsiteY93" fmla="*/ 1010304 h 4467225"/>
            <a:gd name="connsiteX94" fmla="*/ 1579721 w 1809750"/>
            <a:gd name="connsiteY94" fmla="*/ 1043641 h 4467225"/>
            <a:gd name="connsiteX95" fmla="*/ 1634014 w 1809750"/>
            <a:gd name="connsiteY95" fmla="*/ 1114126 h 4467225"/>
            <a:gd name="connsiteX96" fmla="*/ 1742599 w 1809750"/>
            <a:gd name="connsiteY96" fmla="*/ 1255096 h 4467225"/>
            <a:gd name="connsiteX97" fmla="*/ 1774031 w 1809750"/>
            <a:gd name="connsiteY97" fmla="*/ 1312246 h 4467225"/>
            <a:gd name="connsiteX98" fmla="*/ 1797844 w 1809750"/>
            <a:gd name="connsiteY98" fmla="*/ 1354156 h 4467225"/>
            <a:gd name="connsiteX99" fmla="*/ 1806416 w 1809750"/>
            <a:gd name="connsiteY99" fmla="*/ 1372254 h 4467225"/>
            <a:gd name="connsiteX100" fmla="*/ 1801654 w 1809750"/>
            <a:gd name="connsiteY100" fmla="*/ 1457026 h 4467225"/>
            <a:gd name="connsiteX101" fmla="*/ 1762601 w 1809750"/>
            <a:gd name="connsiteY101" fmla="*/ 1607521 h 4467225"/>
            <a:gd name="connsiteX102" fmla="*/ 1740694 w 1809750"/>
            <a:gd name="connsiteY102" fmla="*/ 1665624 h 4467225"/>
            <a:gd name="connsiteX103" fmla="*/ 1700689 w 1809750"/>
            <a:gd name="connsiteY103" fmla="*/ 1787544 h 4467225"/>
            <a:gd name="connsiteX104" fmla="*/ 1698784 w 1809750"/>
            <a:gd name="connsiteY104" fmla="*/ 1793259 h 4467225"/>
            <a:gd name="connsiteX105" fmla="*/ 1686401 w 1809750"/>
            <a:gd name="connsiteY105" fmla="*/ 1869459 h 4467225"/>
            <a:gd name="connsiteX106" fmla="*/ 1653064 w 1809750"/>
            <a:gd name="connsiteY106" fmla="*/ 1898034 h 4467225"/>
            <a:gd name="connsiteX107" fmla="*/ 1609249 w 1809750"/>
            <a:gd name="connsiteY107" fmla="*/ 2004714 h 4467225"/>
            <a:gd name="connsiteX108" fmla="*/ 1568291 w 1809750"/>
            <a:gd name="connsiteY108" fmla="*/ 2011381 h 4467225"/>
            <a:gd name="connsiteX109" fmla="*/ 1535906 w 1809750"/>
            <a:gd name="connsiteY109" fmla="*/ 1998046 h 4467225"/>
            <a:gd name="connsiteX110" fmla="*/ 1582579 w 1809750"/>
            <a:gd name="connsiteY110" fmla="*/ 1964709 h 4467225"/>
            <a:gd name="connsiteX111" fmla="*/ 1499711 w 1809750"/>
            <a:gd name="connsiteY111" fmla="*/ 1878984 h 4467225"/>
            <a:gd name="connsiteX112" fmla="*/ 1486376 w 1809750"/>
            <a:gd name="connsiteY112" fmla="*/ 1865649 h 4467225"/>
            <a:gd name="connsiteX113" fmla="*/ 1426369 w 1809750"/>
            <a:gd name="connsiteY113" fmla="*/ 1834216 h 4467225"/>
            <a:gd name="connsiteX114" fmla="*/ 1479709 w 1809750"/>
            <a:gd name="connsiteY114" fmla="*/ 1908511 h 4467225"/>
            <a:gd name="connsiteX115" fmla="*/ 1511141 w 1809750"/>
            <a:gd name="connsiteY115" fmla="*/ 1983759 h 4467225"/>
            <a:gd name="connsiteX116" fmla="*/ 1507331 w 1809750"/>
            <a:gd name="connsiteY116" fmla="*/ 2011381 h 4467225"/>
            <a:gd name="connsiteX117" fmla="*/ 1484471 w 1809750"/>
            <a:gd name="connsiteY117" fmla="*/ 2006619 h 4467225"/>
            <a:gd name="connsiteX118" fmla="*/ 1446371 w 1809750"/>
            <a:gd name="connsiteY118" fmla="*/ 2034241 h 4467225"/>
            <a:gd name="connsiteX119" fmla="*/ 1463516 w 1809750"/>
            <a:gd name="connsiteY119" fmla="*/ 2120919 h 4467225"/>
            <a:gd name="connsiteX120" fmla="*/ 1468279 w 1809750"/>
            <a:gd name="connsiteY120" fmla="*/ 2202834 h 4467225"/>
            <a:gd name="connsiteX121" fmla="*/ 1472089 w 1809750"/>
            <a:gd name="connsiteY121" fmla="*/ 2251411 h 4467225"/>
            <a:gd name="connsiteX122" fmla="*/ 1468279 w 1809750"/>
            <a:gd name="connsiteY122" fmla="*/ 2393334 h 4467225"/>
            <a:gd name="connsiteX123" fmla="*/ 1453991 w 1809750"/>
            <a:gd name="connsiteY123" fmla="*/ 2605741 h 4467225"/>
            <a:gd name="connsiteX124" fmla="*/ 1438751 w 1809750"/>
            <a:gd name="connsiteY124" fmla="*/ 2816244 h 4467225"/>
            <a:gd name="connsiteX125" fmla="*/ 1432084 w 1809750"/>
            <a:gd name="connsiteY125" fmla="*/ 2962929 h 4467225"/>
            <a:gd name="connsiteX126" fmla="*/ 1424464 w 1809750"/>
            <a:gd name="connsiteY126" fmla="*/ 3218199 h 4467225"/>
            <a:gd name="connsiteX127" fmla="*/ 1418749 w 1809750"/>
            <a:gd name="connsiteY127" fmla="*/ 3379171 h 4467225"/>
            <a:gd name="connsiteX128" fmla="*/ 1428274 w 1809750"/>
            <a:gd name="connsiteY128" fmla="*/ 3838276 h 4467225"/>
            <a:gd name="connsiteX129" fmla="*/ 1414939 w 1809750"/>
            <a:gd name="connsiteY129" fmla="*/ 4017346 h 4467225"/>
            <a:gd name="connsiteX130" fmla="*/ 1406366 w 1809750"/>
            <a:gd name="connsiteY130" fmla="*/ 4130694 h 4467225"/>
            <a:gd name="connsiteX131" fmla="*/ 1394936 w 1809750"/>
            <a:gd name="connsiteY131" fmla="*/ 4244041 h 4467225"/>
            <a:gd name="connsiteX132" fmla="*/ 1393031 w 1809750"/>
            <a:gd name="connsiteY132" fmla="*/ 4272616 h 4467225"/>
            <a:gd name="connsiteX133" fmla="*/ 1384459 w 1809750"/>
            <a:gd name="connsiteY133" fmla="*/ 4389774 h 4467225"/>
            <a:gd name="connsiteX134" fmla="*/ 1368266 w 1809750"/>
            <a:gd name="connsiteY134" fmla="*/ 4402156 h 4467225"/>
            <a:gd name="connsiteX135" fmla="*/ 1309211 w 1809750"/>
            <a:gd name="connsiteY135" fmla="*/ 4403109 h 4467225"/>
            <a:gd name="connsiteX136" fmla="*/ 1240631 w 1809750"/>
            <a:gd name="connsiteY136" fmla="*/ 4461211 h 4467225"/>
            <a:gd name="connsiteX137" fmla="*/ 1121569 w 1809750"/>
            <a:gd name="connsiteY137" fmla="*/ 4468831 h 4467225"/>
            <a:gd name="connsiteX138" fmla="*/ 1091089 w 1809750"/>
            <a:gd name="connsiteY138" fmla="*/ 4445971 h 4467225"/>
            <a:gd name="connsiteX139" fmla="*/ 1068229 w 1809750"/>
            <a:gd name="connsiteY139" fmla="*/ 4360246 h 4467225"/>
            <a:gd name="connsiteX140" fmla="*/ 1052989 w 1809750"/>
            <a:gd name="connsiteY140" fmla="*/ 4259281 h 4467225"/>
            <a:gd name="connsiteX141" fmla="*/ 1070134 w 1809750"/>
            <a:gd name="connsiteY141" fmla="*/ 4195464 h 4467225"/>
            <a:gd name="connsiteX142" fmla="*/ 1084421 w 1809750"/>
            <a:gd name="connsiteY142" fmla="*/ 4105929 h 4467225"/>
            <a:gd name="connsiteX143" fmla="*/ 1085374 w 1809750"/>
            <a:gd name="connsiteY143" fmla="*/ 3964959 h 4467225"/>
            <a:gd name="connsiteX144" fmla="*/ 1090136 w 1809750"/>
            <a:gd name="connsiteY144" fmla="*/ 3763981 h 4467225"/>
            <a:gd name="connsiteX145" fmla="*/ 1090136 w 1809750"/>
            <a:gd name="connsiteY145" fmla="*/ 3575386 h 4467225"/>
            <a:gd name="connsiteX146" fmla="*/ 1091089 w 1809750"/>
            <a:gd name="connsiteY146" fmla="*/ 3440131 h 4467225"/>
            <a:gd name="connsiteX147" fmla="*/ 1084421 w 1809750"/>
            <a:gd name="connsiteY147" fmla="*/ 3398221 h 4467225"/>
            <a:gd name="connsiteX148" fmla="*/ 1083469 w 1809750"/>
            <a:gd name="connsiteY148" fmla="*/ 3383934 h 4467225"/>
            <a:gd name="connsiteX149" fmla="*/ 1088231 w 1809750"/>
            <a:gd name="connsiteY149" fmla="*/ 3122949 h 4467225"/>
            <a:gd name="connsiteX150" fmla="*/ 1075849 w 1809750"/>
            <a:gd name="connsiteY150" fmla="*/ 2908636 h 4467225"/>
            <a:gd name="connsiteX151" fmla="*/ 1047274 w 1809750"/>
            <a:gd name="connsiteY151" fmla="*/ 2654319 h 4467225"/>
            <a:gd name="connsiteX152" fmla="*/ 1026319 w 1809750"/>
            <a:gd name="connsiteY152" fmla="*/ 2539066 h 4467225"/>
            <a:gd name="connsiteX153" fmla="*/ 1023461 w 1809750"/>
            <a:gd name="connsiteY153" fmla="*/ 2510491 h 4467225"/>
            <a:gd name="connsiteX154" fmla="*/ 1015841 w 1809750"/>
            <a:gd name="connsiteY154" fmla="*/ 2488584 h 4467225"/>
            <a:gd name="connsiteX155" fmla="*/ 1009174 w 1809750"/>
            <a:gd name="connsiteY155" fmla="*/ 2457151 h 4467225"/>
            <a:gd name="connsiteX156" fmla="*/ 1002506 w 1809750"/>
            <a:gd name="connsiteY156" fmla="*/ 2400001 h 4467225"/>
            <a:gd name="connsiteX157" fmla="*/ 977741 w 1809750"/>
            <a:gd name="connsiteY157" fmla="*/ 2420956 h 4467225"/>
            <a:gd name="connsiteX158" fmla="*/ 898684 w 1809750"/>
            <a:gd name="connsiteY158" fmla="*/ 2683846 h 4467225"/>
            <a:gd name="connsiteX159" fmla="*/ 799624 w 1809750"/>
            <a:gd name="connsiteY159" fmla="*/ 3000076 h 4467225"/>
            <a:gd name="connsiteX160" fmla="*/ 741521 w 1809750"/>
            <a:gd name="connsiteY160" fmla="*/ 3304876 h 4467225"/>
            <a:gd name="connsiteX161" fmla="*/ 736759 w 1809750"/>
            <a:gd name="connsiteY161" fmla="*/ 3384886 h 4467225"/>
            <a:gd name="connsiteX162" fmla="*/ 725329 w 1809750"/>
            <a:gd name="connsiteY162" fmla="*/ 3419176 h 4467225"/>
            <a:gd name="connsiteX163" fmla="*/ 705326 w 1809750"/>
            <a:gd name="connsiteY163" fmla="*/ 3529666 h 4467225"/>
            <a:gd name="connsiteX164" fmla="*/ 679609 w 1809750"/>
            <a:gd name="connsiteY164" fmla="*/ 3662064 h 4467225"/>
            <a:gd name="connsiteX165" fmla="*/ 654844 w 1809750"/>
            <a:gd name="connsiteY165" fmla="*/ 3813511 h 4467225"/>
            <a:gd name="connsiteX166" fmla="*/ 628174 w 1809750"/>
            <a:gd name="connsiteY166" fmla="*/ 3989724 h 4467225"/>
            <a:gd name="connsiteX167" fmla="*/ 611981 w 1809750"/>
            <a:gd name="connsiteY167" fmla="*/ 4096404 h 4467225"/>
            <a:gd name="connsiteX168" fmla="*/ 595789 w 1809750"/>
            <a:gd name="connsiteY168" fmla="*/ 4204989 h 4467225"/>
            <a:gd name="connsiteX169" fmla="*/ 572929 w 1809750"/>
            <a:gd name="connsiteY169" fmla="*/ 4360246 h 4467225"/>
            <a:gd name="connsiteX170" fmla="*/ 571976 w 1809750"/>
            <a:gd name="connsiteY170" fmla="*/ 4365961 h 4467225"/>
            <a:gd name="connsiteX171" fmla="*/ 536734 w 1809750"/>
            <a:gd name="connsiteY171" fmla="*/ 4398346 h 4467225"/>
            <a:gd name="connsiteX172" fmla="*/ 410051 w 1809750"/>
            <a:gd name="connsiteY172" fmla="*/ 4390726 h 4467225"/>
            <a:gd name="connsiteX173" fmla="*/ 377666 w 1809750"/>
            <a:gd name="connsiteY173" fmla="*/ 4404061 h 4467225"/>
            <a:gd name="connsiteX174" fmla="*/ 359569 w 1809750"/>
            <a:gd name="connsiteY174" fmla="*/ 4412634 h 4467225"/>
            <a:gd name="connsiteX175" fmla="*/ 343376 w 1809750"/>
            <a:gd name="connsiteY175" fmla="*/ 4397394 h 4467225"/>
            <a:gd name="connsiteX176" fmla="*/ 319564 w 1809750"/>
            <a:gd name="connsiteY176" fmla="*/ 4374534 h 4467225"/>
            <a:gd name="connsiteX177" fmla="*/ 301466 w 1809750"/>
            <a:gd name="connsiteY177" fmla="*/ 4369771 h 4467225"/>
            <a:gd name="connsiteX178" fmla="*/ 276701 w 1809750"/>
            <a:gd name="connsiteY178" fmla="*/ 4385011 h 4467225"/>
            <a:gd name="connsiteX179" fmla="*/ 198596 w 1809750"/>
            <a:gd name="connsiteY179" fmla="*/ 4448829 h 4467225"/>
            <a:gd name="connsiteX180" fmla="*/ 78581 w 1809750"/>
            <a:gd name="connsiteY180" fmla="*/ 4447876 h 4467225"/>
            <a:gd name="connsiteX181" fmla="*/ 7144 w 1809750"/>
            <a:gd name="connsiteY181" fmla="*/ 4419301 h 4467225"/>
            <a:gd name="connsiteX182" fmla="*/ 10001 w 1809750"/>
            <a:gd name="connsiteY182" fmla="*/ 4380249 h 4467225"/>
            <a:gd name="connsiteX183" fmla="*/ 705326 w 1809750"/>
            <a:gd name="connsiteY183" fmla="*/ 762654 h 4467225"/>
            <a:gd name="connsiteX184" fmla="*/ 719614 w 1809750"/>
            <a:gd name="connsiteY184" fmla="*/ 792181 h 4467225"/>
            <a:gd name="connsiteX185" fmla="*/ 739616 w 1809750"/>
            <a:gd name="connsiteY185" fmla="*/ 840759 h 4467225"/>
            <a:gd name="connsiteX186" fmla="*/ 752951 w 1809750"/>
            <a:gd name="connsiteY186" fmla="*/ 867429 h 4467225"/>
            <a:gd name="connsiteX187" fmla="*/ 760571 w 1809750"/>
            <a:gd name="connsiteY187" fmla="*/ 945534 h 4467225"/>
            <a:gd name="connsiteX188" fmla="*/ 775811 w 1809750"/>
            <a:gd name="connsiteY188" fmla="*/ 1109364 h 4467225"/>
            <a:gd name="connsiteX189" fmla="*/ 866299 w 1809750"/>
            <a:gd name="connsiteY189" fmla="*/ 1383684 h 4467225"/>
            <a:gd name="connsiteX190" fmla="*/ 890111 w 1809750"/>
            <a:gd name="connsiteY190" fmla="*/ 1427499 h 4467225"/>
            <a:gd name="connsiteX191" fmla="*/ 914876 w 1809750"/>
            <a:gd name="connsiteY191" fmla="*/ 1369396 h 4467225"/>
            <a:gd name="connsiteX192" fmla="*/ 1006316 w 1809750"/>
            <a:gd name="connsiteY192" fmla="*/ 1135081 h 4467225"/>
            <a:gd name="connsiteX193" fmla="*/ 1058704 w 1809750"/>
            <a:gd name="connsiteY193" fmla="*/ 1014114 h 4467225"/>
            <a:gd name="connsiteX194" fmla="*/ 1060609 w 1809750"/>
            <a:gd name="connsiteY194" fmla="*/ 974109 h 4467225"/>
            <a:gd name="connsiteX195" fmla="*/ 1052989 w 1809750"/>
            <a:gd name="connsiteY195" fmla="*/ 881716 h 4467225"/>
            <a:gd name="connsiteX196" fmla="*/ 1063466 w 1809750"/>
            <a:gd name="connsiteY196" fmla="*/ 863619 h 4467225"/>
            <a:gd name="connsiteX197" fmla="*/ 1126331 w 1809750"/>
            <a:gd name="connsiteY197" fmla="*/ 804564 h 4467225"/>
            <a:gd name="connsiteX198" fmla="*/ 1206341 w 1809750"/>
            <a:gd name="connsiteY198" fmla="*/ 850284 h 4467225"/>
            <a:gd name="connsiteX199" fmla="*/ 1067276 w 1809750"/>
            <a:gd name="connsiteY199" fmla="*/ 633114 h 4467225"/>
            <a:gd name="connsiteX200" fmla="*/ 1049179 w 1809750"/>
            <a:gd name="connsiteY200" fmla="*/ 710266 h 4467225"/>
            <a:gd name="connsiteX201" fmla="*/ 1040606 w 1809750"/>
            <a:gd name="connsiteY201" fmla="*/ 776941 h 4467225"/>
            <a:gd name="connsiteX202" fmla="*/ 1030129 w 1809750"/>
            <a:gd name="connsiteY202" fmla="*/ 814089 h 4467225"/>
            <a:gd name="connsiteX203" fmla="*/ 997744 w 1809750"/>
            <a:gd name="connsiteY203" fmla="*/ 848379 h 4467225"/>
            <a:gd name="connsiteX204" fmla="*/ 904399 w 1809750"/>
            <a:gd name="connsiteY204" fmla="*/ 990301 h 4467225"/>
            <a:gd name="connsiteX205" fmla="*/ 897731 w 1809750"/>
            <a:gd name="connsiteY205" fmla="*/ 993159 h 4467225"/>
            <a:gd name="connsiteX206" fmla="*/ 878681 w 1809750"/>
            <a:gd name="connsiteY206" fmla="*/ 936009 h 4467225"/>
            <a:gd name="connsiteX207" fmla="*/ 818674 w 1809750"/>
            <a:gd name="connsiteY207" fmla="*/ 856951 h 4467225"/>
            <a:gd name="connsiteX208" fmla="*/ 780574 w 1809750"/>
            <a:gd name="connsiteY208" fmla="*/ 843616 h 4467225"/>
            <a:gd name="connsiteX209" fmla="*/ 797719 w 1809750"/>
            <a:gd name="connsiteY209" fmla="*/ 592156 h 4467225"/>
            <a:gd name="connsiteX210" fmla="*/ 634841 w 1809750"/>
            <a:gd name="connsiteY210" fmla="*/ 825519 h 4467225"/>
            <a:gd name="connsiteX211" fmla="*/ 705326 w 1809750"/>
            <a:gd name="connsiteY211" fmla="*/ 762654 h 4467225"/>
            <a:gd name="connsiteX212" fmla="*/ 1273969 w 1809750"/>
            <a:gd name="connsiteY212" fmla="*/ 1329391 h 4467225"/>
            <a:gd name="connsiteX213" fmla="*/ 1280636 w 1809750"/>
            <a:gd name="connsiteY213" fmla="*/ 1357014 h 4467225"/>
            <a:gd name="connsiteX214" fmla="*/ 1294924 w 1809750"/>
            <a:gd name="connsiteY214" fmla="*/ 1423689 h 4467225"/>
            <a:gd name="connsiteX215" fmla="*/ 1315879 w 1809750"/>
            <a:gd name="connsiteY215" fmla="*/ 1556086 h 4467225"/>
            <a:gd name="connsiteX216" fmla="*/ 1337786 w 1809750"/>
            <a:gd name="connsiteY216" fmla="*/ 1669434 h 4467225"/>
            <a:gd name="connsiteX217" fmla="*/ 1370171 w 1809750"/>
            <a:gd name="connsiteY217" fmla="*/ 1777066 h 4467225"/>
            <a:gd name="connsiteX218" fmla="*/ 1441609 w 1809750"/>
            <a:gd name="connsiteY218" fmla="*/ 1820881 h 4467225"/>
            <a:gd name="connsiteX219" fmla="*/ 1473041 w 1809750"/>
            <a:gd name="connsiteY219" fmla="*/ 1796116 h 4467225"/>
            <a:gd name="connsiteX220" fmla="*/ 1516856 w 1809750"/>
            <a:gd name="connsiteY220" fmla="*/ 1700866 h 4467225"/>
            <a:gd name="connsiteX221" fmla="*/ 1537811 w 1809750"/>
            <a:gd name="connsiteY221" fmla="*/ 1671339 h 4467225"/>
            <a:gd name="connsiteX222" fmla="*/ 1547336 w 1809750"/>
            <a:gd name="connsiteY222" fmla="*/ 1614189 h 4467225"/>
            <a:gd name="connsiteX223" fmla="*/ 1568291 w 1809750"/>
            <a:gd name="connsiteY223" fmla="*/ 1573231 h 4467225"/>
            <a:gd name="connsiteX224" fmla="*/ 1575911 w 1809750"/>
            <a:gd name="connsiteY224" fmla="*/ 1558944 h 4467225"/>
            <a:gd name="connsiteX225" fmla="*/ 1582579 w 1809750"/>
            <a:gd name="connsiteY225" fmla="*/ 1450359 h 4467225"/>
            <a:gd name="connsiteX226" fmla="*/ 1577816 w 1809750"/>
            <a:gd name="connsiteY226" fmla="*/ 1436071 h 4467225"/>
            <a:gd name="connsiteX227" fmla="*/ 1470184 w 1809750"/>
            <a:gd name="connsiteY227" fmla="*/ 1317009 h 4467225"/>
            <a:gd name="connsiteX228" fmla="*/ 1383506 w 1809750"/>
            <a:gd name="connsiteY228" fmla="*/ 1220806 h 4467225"/>
            <a:gd name="connsiteX229" fmla="*/ 1353026 w 1809750"/>
            <a:gd name="connsiteY229" fmla="*/ 1221759 h 4467225"/>
            <a:gd name="connsiteX230" fmla="*/ 1280636 w 1809750"/>
            <a:gd name="connsiteY230" fmla="*/ 1315104 h 4467225"/>
            <a:gd name="connsiteX231" fmla="*/ 1273969 w 1809750"/>
            <a:gd name="connsiteY231" fmla="*/ 1329391 h 4467225"/>
            <a:gd name="connsiteX232" fmla="*/ 599599 w 1809750"/>
            <a:gd name="connsiteY232" fmla="*/ 1884699 h 4467225"/>
            <a:gd name="connsiteX233" fmla="*/ 604361 w 1809750"/>
            <a:gd name="connsiteY233" fmla="*/ 1880889 h 4467225"/>
            <a:gd name="connsiteX234" fmla="*/ 596741 w 1809750"/>
            <a:gd name="connsiteY234" fmla="*/ 1858029 h 4467225"/>
            <a:gd name="connsiteX235" fmla="*/ 581501 w 1809750"/>
            <a:gd name="connsiteY235" fmla="*/ 1721821 h 4467225"/>
            <a:gd name="connsiteX236" fmla="*/ 583406 w 1809750"/>
            <a:gd name="connsiteY236" fmla="*/ 1673244 h 4467225"/>
            <a:gd name="connsiteX237" fmla="*/ 558641 w 1809750"/>
            <a:gd name="connsiteY237" fmla="*/ 1591329 h 4467225"/>
            <a:gd name="connsiteX238" fmla="*/ 555784 w 1809750"/>
            <a:gd name="connsiteY238" fmla="*/ 1568469 h 4467225"/>
            <a:gd name="connsiteX239" fmla="*/ 531019 w 1809750"/>
            <a:gd name="connsiteY239" fmla="*/ 1421784 h 4467225"/>
            <a:gd name="connsiteX240" fmla="*/ 503396 w 1809750"/>
            <a:gd name="connsiteY240" fmla="*/ 1333201 h 4467225"/>
            <a:gd name="connsiteX241" fmla="*/ 484346 w 1809750"/>
            <a:gd name="connsiteY241" fmla="*/ 1236046 h 4467225"/>
            <a:gd name="connsiteX242" fmla="*/ 472916 w 1809750"/>
            <a:gd name="connsiteY242" fmla="*/ 1215091 h 4467225"/>
            <a:gd name="connsiteX243" fmla="*/ 451009 w 1809750"/>
            <a:gd name="connsiteY243" fmla="*/ 1228426 h 4467225"/>
            <a:gd name="connsiteX244" fmla="*/ 431959 w 1809750"/>
            <a:gd name="connsiteY244" fmla="*/ 1271289 h 4467225"/>
            <a:gd name="connsiteX245" fmla="*/ 375761 w 1809750"/>
            <a:gd name="connsiteY245" fmla="*/ 1361776 h 4467225"/>
            <a:gd name="connsiteX246" fmla="*/ 330994 w 1809750"/>
            <a:gd name="connsiteY246" fmla="*/ 1464646 h 4467225"/>
            <a:gd name="connsiteX247" fmla="*/ 333851 w 1809750"/>
            <a:gd name="connsiteY247" fmla="*/ 1471314 h 4467225"/>
            <a:gd name="connsiteX248" fmla="*/ 353854 w 1809750"/>
            <a:gd name="connsiteY248" fmla="*/ 1544656 h 4467225"/>
            <a:gd name="connsiteX249" fmla="*/ 361474 w 1809750"/>
            <a:gd name="connsiteY249" fmla="*/ 1568469 h 4467225"/>
            <a:gd name="connsiteX250" fmla="*/ 390049 w 1809750"/>
            <a:gd name="connsiteY250" fmla="*/ 1656099 h 4467225"/>
            <a:gd name="connsiteX251" fmla="*/ 395764 w 1809750"/>
            <a:gd name="connsiteY251" fmla="*/ 1677054 h 4467225"/>
            <a:gd name="connsiteX252" fmla="*/ 474821 w 1809750"/>
            <a:gd name="connsiteY252" fmla="*/ 1826596 h 4467225"/>
            <a:gd name="connsiteX253" fmla="*/ 507206 w 1809750"/>
            <a:gd name="connsiteY253" fmla="*/ 1858029 h 4467225"/>
            <a:gd name="connsiteX254" fmla="*/ 558641 w 1809750"/>
            <a:gd name="connsiteY254" fmla="*/ 1866601 h 4467225"/>
            <a:gd name="connsiteX255" fmla="*/ 573881 w 1809750"/>
            <a:gd name="connsiteY255" fmla="*/ 1872316 h 4467225"/>
            <a:gd name="connsiteX256" fmla="*/ 599599 w 1809750"/>
            <a:gd name="connsiteY256" fmla="*/ 1884699 h 4467225"/>
            <a:gd name="connsiteX257" fmla="*/ 930116 w 1809750"/>
            <a:gd name="connsiteY257" fmla="*/ 1638954 h 4467225"/>
            <a:gd name="connsiteX258" fmla="*/ 905351 w 1809750"/>
            <a:gd name="connsiteY258" fmla="*/ 1617046 h 4467225"/>
            <a:gd name="connsiteX259" fmla="*/ 880586 w 1809750"/>
            <a:gd name="connsiteY259" fmla="*/ 1644669 h 4467225"/>
            <a:gd name="connsiteX260" fmla="*/ 903446 w 1809750"/>
            <a:gd name="connsiteY260" fmla="*/ 1670386 h 4467225"/>
            <a:gd name="connsiteX261" fmla="*/ 930116 w 1809750"/>
            <a:gd name="connsiteY261" fmla="*/ 1638954 h 4467225"/>
            <a:gd name="connsiteX262" fmla="*/ 912019 w 1809750"/>
            <a:gd name="connsiteY262" fmla="*/ 1539894 h 4467225"/>
            <a:gd name="connsiteX263" fmla="*/ 889159 w 1809750"/>
            <a:gd name="connsiteY263" fmla="*/ 1510366 h 4467225"/>
            <a:gd name="connsiteX264" fmla="*/ 871061 w 1809750"/>
            <a:gd name="connsiteY264" fmla="*/ 1535131 h 4467225"/>
            <a:gd name="connsiteX265" fmla="*/ 892969 w 1809750"/>
            <a:gd name="connsiteY265" fmla="*/ 1563706 h 4467225"/>
            <a:gd name="connsiteX266" fmla="*/ 912019 w 1809750"/>
            <a:gd name="connsiteY266" fmla="*/ 1539894 h 4467225"/>
            <a:gd name="connsiteX267" fmla="*/ 918686 w 1809750"/>
            <a:gd name="connsiteY267" fmla="*/ 1769446 h 4467225"/>
            <a:gd name="connsiteX268" fmla="*/ 946309 w 1809750"/>
            <a:gd name="connsiteY268" fmla="*/ 1741824 h 4467225"/>
            <a:gd name="connsiteX269" fmla="*/ 926306 w 1809750"/>
            <a:gd name="connsiteY269" fmla="*/ 1718964 h 4467225"/>
            <a:gd name="connsiteX270" fmla="*/ 897731 w 1809750"/>
            <a:gd name="connsiteY270" fmla="*/ 1738014 h 4467225"/>
            <a:gd name="connsiteX271" fmla="*/ 918686 w 1809750"/>
            <a:gd name="connsiteY271" fmla="*/ 1769446 h 4467225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  <a:cxn ang="0">
              <a:pos x="connsiteX14" y="connsiteY14"/>
            </a:cxn>
            <a:cxn ang="0">
              <a:pos x="connsiteX15" y="connsiteY15"/>
            </a:cxn>
            <a:cxn ang="0">
              <a:pos x="connsiteX16" y="connsiteY16"/>
            </a:cxn>
            <a:cxn ang="0">
              <a:pos x="connsiteX17" y="connsiteY17"/>
            </a:cxn>
            <a:cxn ang="0">
              <a:pos x="connsiteX18" y="connsiteY18"/>
            </a:cxn>
            <a:cxn ang="0">
              <a:pos x="connsiteX19" y="connsiteY19"/>
            </a:cxn>
            <a:cxn ang="0">
              <a:pos x="connsiteX20" y="connsiteY20"/>
            </a:cxn>
            <a:cxn ang="0">
              <a:pos x="connsiteX21" y="connsiteY21"/>
            </a:cxn>
            <a:cxn ang="0">
              <a:pos x="connsiteX22" y="connsiteY22"/>
            </a:cxn>
            <a:cxn ang="0">
              <a:pos x="connsiteX23" y="connsiteY23"/>
            </a:cxn>
            <a:cxn ang="0">
              <a:pos x="connsiteX24" y="connsiteY24"/>
            </a:cxn>
            <a:cxn ang="0">
              <a:pos x="connsiteX25" y="connsiteY25"/>
            </a:cxn>
            <a:cxn ang="0">
              <a:pos x="connsiteX26" y="connsiteY26"/>
            </a:cxn>
            <a:cxn ang="0">
              <a:pos x="connsiteX27" y="connsiteY27"/>
            </a:cxn>
            <a:cxn ang="0">
              <a:pos x="connsiteX28" y="connsiteY28"/>
            </a:cxn>
            <a:cxn ang="0">
              <a:pos x="connsiteX29" y="connsiteY29"/>
            </a:cxn>
            <a:cxn ang="0">
              <a:pos x="connsiteX30" y="connsiteY30"/>
            </a:cxn>
            <a:cxn ang="0">
              <a:pos x="connsiteX31" y="connsiteY31"/>
            </a:cxn>
            <a:cxn ang="0">
              <a:pos x="connsiteX32" y="connsiteY32"/>
            </a:cxn>
            <a:cxn ang="0">
              <a:pos x="connsiteX33" y="connsiteY33"/>
            </a:cxn>
            <a:cxn ang="0">
              <a:pos x="connsiteX34" y="connsiteY34"/>
            </a:cxn>
            <a:cxn ang="0">
              <a:pos x="connsiteX35" y="connsiteY35"/>
            </a:cxn>
            <a:cxn ang="0">
              <a:pos x="connsiteX36" y="connsiteY36"/>
            </a:cxn>
            <a:cxn ang="0">
              <a:pos x="connsiteX37" y="connsiteY37"/>
            </a:cxn>
            <a:cxn ang="0">
              <a:pos x="connsiteX38" y="connsiteY38"/>
            </a:cxn>
            <a:cxn ang="0">
              <a:pos x="connsiteX39" y="connsiteY39"/>
            </a:cxn>
            <a:cxn ang="0">
              <a:pos x="connsiteX40" y="connsiteY40"/>
            </a:cxn>
            <a:cxn ang="0">
              <a:pos x="connsiteX41" y="connsiteY41"/>
            </a:cxn>
            <a:cxn ang="0">
              <a:pos x="connsiteX42" y="connsiteY42"/>
            </a:cxn>
            <a:cxn ang="0">
              <a:pos x="connsiteX43" y="connsiteY43"/>
            </a:cxn>
            <a:cxn ang="0">
              <a:pos x="connsiteX44" y="connsiteY44"/>
            </a:cxn>
            <a:cxn ang="0">
              <a:pos x="connsiteX45" y="connsiteY45"/>
            </a:cxn>
            <a:cxn ang="0">
              <a:pos x="connsiteX46" y="connsiteY46"/>
            </a:cxn>
            <a:cxn ang="0">
              <a:pos x="connsiteX47" y="connsiteY47"/>
            </a:cxn>
            <a:cxn ang="0">
              <a:pos x="connsiteX48" y="connsiteY48"/>
            </a:cxn>
            <a:cxn ang="0">
              <a:pos x="connsiteX49" y="connsiteY49"/>
            </a:cxn>
            <a:cxn ang="0">
              <a:pos x="connsiteX50" y="connsiteY50"/>
            </a:cxn>
            <a:cxn ang="0">
              <a:pos x="connsiteX51" y="connsiteY51"/>
            </a:cxn>
            <a:cxn ang="0">
              <a:pos x="connsiteX52" y="connsiteY52"/>
            </a:cxn>
            <a:cxn ang="0">
              <a:pos x="connsiteX53" y="connsiteY53"/>
            </a:cxn>
            <a:cxn ang="0">
              <a:pos x="connsiteX54" y="connsiteY54"/>
            </a:cxn>
            <a:cxn ang="0">
              <a:pos x="connsiteX55" y="connsiteY55"/>
            </a:cxn>
            <a:cxn ang="0">
              <a:pos x="connsiteX56" y="connsiteY56"/>
            </a:cxn>
            <a:cxn ang="0">
              <a:pos x="connsiteX57" y="connsiteY57"/>
            </a:cxn>
            <a:cxn ang="0">
              <a:pos x="connsiteX58" y="connsiteY58"/>
            </a:cxn>
            <a:cxn ang="0">
              <a:pos x="connsiteX59" y="connsiteY59"/>
            </a:cxn>
            <a:cxn ang="0">
              <a:pos x="connsiteX60" y="connsiteY60"/>
            </a:cxn>
            <a:cxn ang="0">
              <a:pos x="connsiteX61" y="connsiteY61"/>
            </a:cxn>
            <a:cxn ang="0">
              <a:pos x="connsiteX62" y="connsiteY62"/>
            </a:cxn>
            <a:cxn ang="0">
              <a:pos x="connsiteX63" y="connsiteY63"/>
            </a:cxn>
            <a:cxn ang="0">
              <a:pos x="connsiteX64" y="connsiteY64"/>
            </a:cxn>
            <a:cxn ang="0">
              <a:pos x="connsiteX65" y="connsiteY65"/>
            </a:cxn>
            <a:cxn ang="0">
              <a:pos x="connsiteX66" y="connsiteY66"/>
            </a:cxn>
            <a:cxn ang="0">
              <a:pos x="connsiteX67" y="connsiteY67"/>
            </a:cxn>
            <a:cxn ang="0">
              <a:pos x="connsiteX68" y="connsiteY68"/>
            </a:cxn>
            <a:cxn ang="0">
              <a:pos x="connsiteX69" y="connsiteY69"/>
            </a:cxn>
            <a:cxn ang="0">
              <a:pos x="connsiteX70" y="connsiteY70"/>
            </a:cxn>
            <a:cxn ang="0">
              <a:pos x="connsiteX71" y="connsiteY71"/>
            </a:cxn>
            <a:cxn ang="0">
              <a:pos x="connsiteX72" y="connsiteY72"/>
            </a:cxn>
            <a:cxn ang="0">
              <a:pos x="connsiteX73" y="connsiteY73"/>
            </a:cxn>
            <a:cxn ang="0">
              <a:pos x="connsiteX74" y="connsiteY74"/>
            </a:cxn>
            <a:cxn ang="0">
              <a:pos x="connsiteX75" y="connsiteY75"/>
            </a:cxn>
            <a:cxn ang="0">
              <a:pos x="connsiteX76" y="connsiteY76"/>
            </a:cxn>
            <a:cxn ang="0">
              <a:pos x="connsiteX77" y="connsiteY77"/>
            </a:cxn>
            <a:cxn ang="0">
              <a:pos x="connsiteX78" y="connsiteY78"/>
            </a:cxn>
            <a:cxn ang="0">
              <a:pos x="connsiteX79" y="connsiteY79"/>
            </a:cxn>
            <a:cxn ang="0">
              <a:pos x="connsiteX80" y="connsiteY80"/>
            </a:cxn>
            <a:cxn ang="0">
              <a:pos x="connsiteX81" y="connsiteY81"/>
            </a:cxn>
            <a:cxn ang="0">
              <a:pos x="connsiteX82" y="connsiteY82"/>
            </a:cxn>
            <a:cxn ang="0">
              <a:pos x="connsiteX83" y="connsiteY83"/>
            </a:cxn>
            <a:cxn ang="0">
              <a:pos x="connsiteX84" y="connsiteY84"/>
            </a:cxn>
            <a:cxn ang="0">
              <a:pos x="connsiteX85" y="connsiteY85"/>
            </a:cxn>
            <a:cxn ang="0">
              <a:pos x="connsiteX86" y="connsiteY86"/>
            </a:cxn>
            <a:cxn ang="0">
              <a:pos x="connsiteX87" y="connsiteY87"/>
            </a:cxn>
            <a:cxn ang="0">
              <a:pos x="connsiteX88" y="connsiteY88"/>
            </a:cxn>
            <a:cxn ang="0">
              <a:pos x="connsiteX89" y="connsiteY89"/>
            </a:cxn>
            <a:cxn ang="0">
              <a:pos x="connsiteX90" y="connsiteY90"/>
            </a:cxn>
            <a:cxn ang="0">
              <a:pos x="connsiteX91" y="connsiteY91"/>
            </a:cxn>
            <a:cxn ang="0">
              <a:pos x="connsiteX92" y="connsiteY92"/>
            </a:cxn>
            <a:cxn ang="0">
              <a:pos x="connsiteX93" y="connsiteY93"/>
            </a:cxn>
            <a:cxn ang="0">
              <a:pos x="connsiteX94" y="connsiteY94"/>
            </a:cxn>
            <a:cxn ang="0">
              <a:pos x="connsiteX95" y="connsiteY95"/>
            </a:cxn>
            <a:cxn ang="0">
              <a:pos x="connsiteX96" y="connsiteY96"/>
            </a:cxn>
            <a:cxn ang="0">
              <a:pos x="connsiteX97" y="connsiteY97"/>
            </a:cxn>
            <a:cxn ang="0">
              <a:pos x="connsiteX98" y="connsiteY98"/>
            </a:cxn>
            <a:cxn ang="0">
              <a:pos x="connsiteX99" y="connsiteY99"/>
            </a:cxn>
            <a:cxn ang="0">
              <a:pos x="connsiteX100" y="connsiteY100"/>
            </a:cxn>
            <a:cxn ang="0">
              <a:pos x="connsiteX101" y="connsiteY101"/>
            </a:cxn>
            <a:cxn ang="0">
              <a:pos x="connsiteX102" y="connsiteY102"/>
            </a:cxn>
            <a:cxn ang="0">
              <a:pos x="connsiteX103" y="connsiteY103"/>
            </a:cxn>
            <a:cxn ang="0">
              <a:pos x="connsiteX104" y="connsiteY104"/>
            </a:cxn>
            <a:cxn ang="0">
              <a:pos x="connsiteX105" y="connsiteY105"/>
            </a:cxn>
            <a:cxn ang="0">
              <a:pos x="connsiteX106" y="connsiteY106"/>
            </a:cxn>
            <a:cxn ang="0">
              <a:pos x="connsiteX107" y="connsiteY107"/>
            </a:cxn>
            <a:cxn ang="0">
              <a:pos x="connsiteX108" y="connsiteY108"/>
            </a:cxn>
            <a:cxn ang="0">
              <a:pos x="connsiteX109" y="connsiteY109"/>
            </a:cxn>
            <a:cxn ang="0">
              <a:pos x="connsiteX110" y="connsiteY110"/>
            </a:cxn>
            <a:cxn ang="0">
              <a:pos x="connsiteX111" y="connsiteY111"/>
            </a:cxn>
            <a:cxn ang="0">
              <a:pos x="connsiteX112" y="connsiteY112"/>
            </a:cxn>
            <a:cxn ang="0">
              <a:pos x="connsiteX113" y="connsiteY113"/>
            </a:cxn>
            <a:cxn ang="0">
              <a:pos x="connsiteX114" y="connsiteY114"/>
            </a:cxn>
            <a:cxn ang="0">
              <a:pos x="connsiteX115" y="connsiteY115"/>
            </a:cxn>
            <a:cxn ang="0">
              <a:pos x="connsiteX116" y="connsiteY116"/>
            </a:cxn>
            <a:cxn ang="0">
              <a:pos x="connsiteX117" y="connsiteY117"/>
            </a:cxn>
            <a:cxn ang="0">
              <a:pos x="connsiteX118" y="connsiteY118"/>
            </a:cxn>
            <a:cxn ang="0">
              <a:pos x="connsiteX119" y="connsiteY119"/>
            </a:cxn>
            <a:cxn ang="0">
              <a:pos x="connsiteX120" y="connsiteY120"/>
            </a:cxn>
            <a:cxn ang="0">
              <a:pos x="connsiteX121" y="connsiteY121"/>
            </a:cxn>
            <a:cxn ang="0">
              <a:pos x="connsiteX122" y="connsiteY122"/>
            </a:cxn>
            <a:cxn ang="0">
              <a:pos x="connsiteX123" y="connsiteY123"/>
            </a:cxn>
            <a:cxn ang="0">
              <a:pos x="connsiteX124" y="connsiteY124"/>
            </a:cxn>
            <a:cxn ang="0">
              <a:pos x="connsiteX125" y="connsiteY125"/>
            </a:cxn>
            <a:cxn ang="0">
              <a:pos x="connsiteX126" y="connsiteY126"/>
            </a:cxn>
            <a:cxn ang="0">
              <a:pos x="connsiteX127" y="connsiteY127"/>
            </a:cxn>
            <a:cxn ang="0">
              <a:pos x="connsiteX128" y="connsiteY128"/>
            </a:cxn>
            <a:cxn ang="0">
              <a:pos x="connsiteX129" y="connsiteY129"/>
            </a:cxn>
            <a:cxn ang="0">
              <a:pos x="connsiteX130" y="connsiteY130"/>
            </a:cxn>
            <a:cxn ang="0">
              <a:pos x="connsiteX131" y="connsiteY131"/>
            </a:cxn>
            <a:cxn ang="0">
              <a:pos x="connsiteX132" y="connsiteY132"/>
            </a:cxn>
            <a:cxn ang="0">
              <a:pos x="connsiteX133" y="connsiteY133"/>
            </a:cxn>
            <a:cxn ang="0">
              <a:pos x="connsiteX134" y="connsiteY134"/>
            </a:cxn>
            <a:cxn ang="0">
              <a:pos x="connsiteX135" y="connsiteY135"/>
            </a:cxn>
            <a:cxn ang="0">
              <a:pos x="connsiteX136" y="connsiteY136"/>
            </a:cxn>
            <a:cxn ang="0">
              <a:pos x="connsiteX137" y="connsiteY137"/>
            </a:cxn>
            <a:cxn ang="0">
              <a:pos x="connsiteX138" y="connsiteY138"/>
            </a:cxn>
            <a:cxn ang="0">
              <a:pos x="connsiteX139" y="connsiteY139"/>
            </a:cxn>
            <a:cxn ang="0">
              <a:pos x="connsiteX140" y="connsiteY140"/>
            </a:cxn>
            <a:cxn ang="0">
              <a:pos x="connsiteX141" y="connsiteY141"/>
            </a:cxn>
            <a:cxn ang="0">
              <a:pos x="connsiteX142" y="connsiteY142"/>
            </a:cxn>
            <a:cxn ang="0">
              <a:pos x="connsiteX143" y="connsiteY143"/>
            </a:cxn>
            <a:cxn ang="0">
              <a:pos x="connsiteX144" y="connsiteY144"/>
            </a:cxn>
            <a:cxn ang="0">
              <a:pos x="connsiteX145" y="connsiteY145"/>
            </a:cxn>
            <a:cxn ang="0">
              <a:pos x="connsiteX146" y="connsiteY146"/>
            </a:cxn>
            <a:cxn ang="0">
              <a:pos x="connsiteX147" y="connsiteY147"/>
            </a:cxn>
            <a:cxn ang="0">
              <a:pos x="connsiteX148" y="connsiteY148"/>
            </a:cxn>
            <a:cxn ang="0">
              <a:pos x="connsiteX149" y="connsiteY149"/>
            </a:cxn>
            <a:cxn ang="0">
              <a:pos x="connsiteX150" y="connsiteY150"/>
            </a:cxn>
            <a:cxn ang="0">
              <a:pos x="connsiteX151" y="connsiteY151"/>
            </a:cxn>
            <a:cxn ang="0">
              <a:pos x="connsiteX152" y="connsiteY152"/>
            </a:cxn>
            <a:cxn ang="0">
              <a:pos x="connsiteX153" y="connsiteY153"/>
            </a:cxn>
            <a:cxn ang="0">
              <a:pos x="connsiteX154" y="connsiteY154"/>
            </a:cxn>
            <a:cxn ang="0">
              <a:pos x="connsiteX155" y="connsiteY155"/>
            </a:cxn>
            <a:cxn ang="0">
              <a:pos x="connsiteX156" y="connsiteY156"/>
            </a:cxn>
            <a:cxn ang="0">
              <a:pos x="connsiteX157" y="connsiteY157"/>
            </a:cxn>
            <a:cxn ang="0">
              <a:pos x="connsiteX158" y="connsiteY158"/>
            </a:cxn>
            <a:cxn ang="0">
              <a:pos x="connsiteX159" y="connsiteY159"/>
            </a:cxn>
            <a:cxn ang="0">
              <a:pos x="connsiteX160" y="connsiteY160"/>
            </a:cxn>
            <a:cxn ang="0">
              <a:pos x="connsiteX161" y="connsiteY161"/>
            </a:cxn>
            <a:cxn ang="0">
              <a:pos x="connsiteX162" y="connsiteY162"/>
            </a:cxn>
            <a:cxn ang="0">
              <a:pos x="connsiteX163" y="connsiteY163"/>
            </a:cxn>
            <a:cxn ang="0">
              <a:pos x="connsiteX164" y="connsiteY164"/>
            </a:cxn>
            <a:cxn ang="0">
              <a:pos x="connsiteX165" y="connsiteY165"/>
            </a:cxn>
            <a:cxn ang="0">
              <a:pos x="connsiteX166" y="connsiteY166"/>
            </a:cxn>
            <a:cxn ang="0">
              <a:pos x="connsiteX167" y="connsiteY167"/>
            </a:cxn>
            <a:cxn ang="0">
              <a:pos x="connsiteX168" y="connsiteY168"/>
            </a:cxn>
            <a:cxn ang="0">
              <a:pos x="connsiteX169" y="connsiteY169"/>
            </a:cxn>
            <a:cxn ang="0">
              <a:pos x="connsiteX170" y="connsiteY170"/>
            </a:cxn>
            <a:cxn ang="0">
              <a:pos x="connsiteX171" y="connsiteY171"/>
            </a:cxn>
            <a:cxn ang="0">
              <a:pos x="connsiteX172" y="connsiteY172"/>
            </a:cxn>
            <a:cxn ang="0">
              <a:pos x="connsiteX173" y="connsiteY173"/>
            </a:cxn>
            <a:cxn ang="0">
              <a:pos x="connsiteX174" y="connsiteY174"/>
            </a:cxn>
            <a:cxn ang="0">
              <a:pos x="connsiteX175" y="connsiteY175"/>
            </a:cxn>
            <a:cxn ang="0">
              <a:pos x="connsiteX176" y="connsiteY176"/>
            </a:cxn>
            <a:cxn ang="0">
              <a:pos x="connsiteX177" y="connsiteY177"/>
            </a:cxn>
            <a:cxn ang="0">
              <a:pos x="connsiteX178" y="connsiteY178"/>
            </a:cxn>
            <a:cxn ang="0">
              <a:pos x="connsiteX179" y="connsiteY179"/>
            </a:cxn>
            <a:cxn ang="0">
              <a:pos x="connsiteX180" y="connsiteY180"/>
            </a:cxn>
            <a:cxn ang="0">
              <a:pos x="connsiteX181" y="connsiteY181"/>
            </a:cxn>
            <a:cxn ang="0">
              <a:pos x="connsiteX182" y="connsiteY182"/>
            </a:cxn>
            <a:cxn ang="0">
              <a:pos x="connsiteX183" y="connsiteY183"/>
            </a:cxn>
            <a:cxn ang="0">
              <a:pos x="connsiteX184" y="connsiteY184"/>
            </a:cxn>
            <a:cxn ang="0">
              <a:pos x="connsiteX185" y="connsiteY185"/>
            </a:cxn>
            <a:cxn ang="0">
              <a:pos x="connsiteX186" y="connsiteY186"/>
            </a:cxn>
            <a:cxn ang="0">
              <a:pos x="connsiteX187" y="connsiteY187"/>
            </a:cxn>
            <a:cxn ang="0">
              <a:pos x="connsiteX188" y="connsiteY188"/>
            </a:cxn>
            <a:cxn ang="0">
              <a:pos x="connsiteX189" y="connsiteY189"/>
            </a:cxn>
            <a:cxn ang="0">
              <a:pos x="connsiteX190" y="connsiteY190"/>
            </a:cxn>
            <a:cxn ang="0">
              <a:pos x="connsiteX191" y="connsiteY191"/>
            </a:cxn>
            <a:cxn ang="0">
              <a:pos x="connsiteX192" y="connsiteY192"/>
            </a:cxn>
            <a:cxn ang="0">
              <a:pos x="connsiteX193" y="connsiteY193"/>
            </a:cxn>
            <a:cxn ang="0">
              <a:pos x="connsiteX194" y="connsiteY194"/>
            </a:cxn>
            <a:cxn ang="0">
              <a:pos x="connsiteX195" y="connsiteY195"/>
            </a:cxn>
            <a:cxn ang="0">
              <a:pos x="connsiteX196" y="connsiteY196"/>
            </a:cxn>
            <a:cxn ang="0">
              <a:pos x="connsiteX197" y="connsiteY197"/>
            </a:cxn>
            <a:cxn ang="0">
              <a:pos x="connsiteX198" y="connsiteY198"/>
            </a:cxn>
            <a:cxn ang="0">
              <a:pos x="connsiteX199" y="connsiteY199"/>
            </a:cxn>
            <a:cxn ang="0">
              <a:pos x="connsiteX200" y="connsiteY200"/>
            </a:cxn>
            <a:cxn ang="0">
              <a:pos x="connsiteX201" y="connsiteY201"/>
            </a:cxn>
            <a:cxn ang="0">
              <a:pos x="connsiteX202" y="connsiteY202"/>
            </a:cxn>
            <a:cxn ang="0">
              <a:pos x="connsiteX203" y="connsiteY203"/>
            </a:cxn>
            <a:cxn ang="0">
              <a:pos x="connsiteX204" y="connsiteY204"/>
            </a:cxn>
            <a:cxn ang="0">
              <a:pos x="connsiteX205" y="connsiteY205"/>
            </a:cxn>
            <a:cxn ang="0">
              <a:pos x="connsiteX206" y="connsiteY206"/>
            </a:cxn>
            <a:cxn ang="0">
              <a:pos x="connsiteX207" y="connsiteY207"/>
            </a:cxn>
            <a:cxn ang="0">
              <a:pos x="connsiteX208" y="connsiteY208"/>
            </a:cxn>
            <a:cxn ang="0">
              <a:pos x="connsiteX209" y="connsiteY209"/>
            </a:cxn>
            <a:cxn ang="0">
              <a:pos x="connsiteX210" y="connsiteY210"/>
            </a:cxn>
            <a:cxn ang="0">
              <a:pos x="connsiteX211" y="connsiteY211"/>
            </a:cxn>
            <a:cxn ang="0">
              <a:pos x="connsiteX212" y="connsiteY212"/>
            </a:cxn>
            <a:cxn ang="0">
              <a:pos x="connsiteX213" y="connsiteY213"/>
            </a:cxn>
            <a:cxn ang="0">
              <a:pos x="connsiteX214" y="connsiteY214"/>
            </a:cxn>
            <a:cxn ang="0">
              <a:pos x="connsiteX215" y="connsiteY215"/>
            </a:cxn>
            <a:cxn ang="0">
              <a:pos x="connsiteX216" y="connsiteY216"/>
            </a:cxn>
            <a:cxn ang="0">
              <a:pos x="connsiteX217" y="connsiteY217"/>
            </a:cxn>
            <a:cxn ang="0">
              <a:pos x="connsiteX218" y="connsiteY218"/>
            </a:cxn>
            <a:cxn ang="0">
              <a:pos x="connsiteX219" y="connsiteY219"/>
            </a:cxn>
            <a:cxn ang="0">
              <a:pos x="connsiteX220" y="connsiteY220"/>
            </a:cxn>
            <a:cxn ang="0">
              <a:pos x="connsiteX221" y="connsiteY221"/>
            </a:cxn>
            <a:cxn ang="0">
              <a:pos x="connsiteX222" y="connsiteY222"/>
            </a:cxn>
            <a:cxn ang="0">
              <a:pos x="connsiteX223" y="connsiteY223"/>
            </a:cxn>
            <a:cxn ang="0">
              <a:pos x="connsiteX224" y="connsiteY224"/>
            </a:cxn>
            <a:cxn ang="0">
              <a:pos x="connsiteX225" y="connsiteY225"/>
            </a:cxn>
            <a:cxn ang="0">
              <a:pos x="connsiteX226" y="connsiteY226"/>
            </a:cxn>
            <a:cxn ang="0">
              <a:pos x="connsiteX227" y="connsiteY227"/>
            </a:cxn>
            <a:cxn ang="0">
              <a:pos x="connsiteX228" y="connsiteY228"/>
            </a:cxn>
            <a:cxn ang="0">
              <a:pos x="connsiteX229" y="connsiteY229"/>
            </a:cxn>
            <a:cxn ang="0">
              <a:pos x="connsiteX230" y="connsiteY230"/>
            </a:cxn>
            <a:cxn ang="0">
              <a:pos x="connsiteX231" y="connsiteY231"/>
            </a:cxn>
            <a:cxn ang="0">
              <a:pos x="connsiteX232" y="connsiteY232"/>
            </a:cxn>
            <a:cxn ang="0">
              <a:pos x="connsiteX233" y="connsiteY233"/>
            </a:cxn>
            <a:cxn ang="0">
              <a:pos x="connsiteX234" y="connsiteY234"/>
            </a:cxn>
            <a:cxn ang="0">
              <a:pos x="connsiteX235" y="connsiteY235"/>
            </a:cxn>
            <a:cxn ang="0">
              <a:pos x="connsiteX236" y="connsiteY236"/>
            </a:cxn>
            <a:cxn ang="0">
              <a:pos x="connsiteX237" y="connsiteY237"/>
            </a:cxn>
            <a:cxn ang="0">
              <a:pos x="connsiteX238" y="connsiteY238"/>
            </a:cxn>
            <a:cxn ang="0">
              <a:pos x="connsiteX239" y="connsiteY239"/>
            </a:cxn>
            <a:cxn ang="0">
              <a:pos x="connsiteX240" y="connsiteY240"/>
            </a:cxn>
            <a:cxn ang="0">
              <a:pos x="connsiteX241" y="connsiteY241"/>
            </a:cxn>
            <a:cxn ang="0">
              <a:pos x="connsiteX242" y="connsiteY242"/>
            </a:cxn>
            <a:cxn ang="0">
              <a:pos x="connsiteX243" y="connsiteY243"/>
            </a:cxn>
            <a:cxn ang="0">
              <a:pos x="connsiteX244" y="connsiteY244"/>
            </a:cxn>
            <a:cxn ang="0">
              <a:pos x="connsiteX245" y="connsiteY245"/>
            </a:cxn>
            <a:cxn ang="0">
              <a:pos x="connsiteX246" y="connsiteY246"/>
            </a:cxn>
            <a:cxn ang="0">
              <a:pos x="connsiteX247" y="connsiteY247"/>
            </a:cxn>
            <a:cxn ang="0">
              <a:pos x="connsiteX248" y="connsiteY248"/>
            </a:cxn>
            <a:cxn ang="0">
              <a:pos x="connsiteX249" y="connsiteY249"/>
            </a:cxn>
            <a:cxn ang="0">
              <a:pos x="connsiteX250" y="connsiteY250"/>
            </a:cxn>
            <a:cxn ang="0">
              <a:pos x="connsiteX251" y="connsiteY251"/>
            </a:cxn>
            <a:cxn ang="0">
              <a:pos x="connsiteX252" y="connsiteY252"/>
            </a:cxn>
            <a:cxn ang="0">
              <a:pos x="connsiteX253" y="connsiteY253"/>
            </a:cxn>
            <a:cxn ang="0">
              <a:pos x="connsiteX254" y="connsiteY254"/>
            </a:cxn>
            <a:cxn ang="0">
              <a:pos x="connsiteX255" y="connsiteY255"/>
            </a:cxn>
            <a:cxn ang="0">
              <a:pos x="connsiteX256" y="connsiteY256"/>
            </a:cxn>
            <a:cxn ang="0">
              <a:pos x="connsiteX257" y="connsiteY257"/>
            </a:cxn>
            <a:cxn ang="0">
              <a:pos x="connsiteX258" y="connsiteY258"/>
            </a:cxn>
            <a:cxn ang="0">
              <a:pos x="connsiteX259" y="connsiteY259"/>
            </a:cxn>
            <a:cxn ang="0">
              <a:pos x="connsiteX260" y="connsiteY260"/>
            </a:cxn>
            <a:cxn ang="0">
              <a:pos x="connsiteX261" y="connsiteY261"/>
            </a:cxn>
            <a:cxn ang="0">
              <a:pos x="connsiteX262" y="connsiteY262"/>
            </a:cxn>
            <a:cxn ang="0">
              <a:pos x="connsiteX263" y="connsiteY263"/>
            </a:cxn>
            <a:cxn ang="0">
              <a:pos x="connsiteX264" y="connsiteY264"/>
            </a:cxn>
            <a:cxn ang="0">
              <a:pos x="connsiteX265" y="connsiteY265"/>
            </a:cxn>
            <a:cxn ang="0">
              <a:pos x="connsiteX266" y="connsiteY266"/>
            </a:cxn>
            <a:cxn ang="0">
              <a:pos x="connsiteX267" y="connsiteY267"/>
            </a:cxn>
            <a:cxn ang="0">
              <a:pos x="connsiteX268" y="connsiteY268"/>
            </a:cxn>
            <a:cxn ang="0">
              <a:pos x="connsiteX269" y="connsiteY269"/>
            </a:cxn>
            <a:cxn ang="0">
              <a:pos x="connsiteX270" y="connsiteY270"/>
            </a:cxn>
            <a:cxn ang="0">
              <a:pos x="connsiteX271" y="connsiteY271"/>
            </a:cxn>
          </a:cxnLst>
          <a:rect l="l" t="t" r="r" b="b"/>
          <a:pathLst>
            <a:path w="1809750" h="4467225">
              <a:moveTo>
                <a:pt x="10001" y="4380249"/>
              </a:moveTo>
              <a:cubicBezTo>
                <a:pt x="17621" y="4372629"/>
                <a:pt x="25241" y="4363104"/>
                <a:pt x="33814" y="4357389"/>
              </a:cubicBezTo>
              <a:cubicBezTo>
                <a:pt x="44291" y="4350721"/>
                <a:pt x="56674" y="4345959"/>
                <a:pt x="68104" y="4343101"/>
              </a:cubicBezTo>
              <a:cubicBezTo>
                <a:pt x="112871" y="4333576"/>
                <a:pt x="125254" y="4304049"/>
                <a:pt x="128111" y="4262139"/>
              </a:cubicBezTo>
              <a:cubicBezTo>
                <a:pt x="131921" y="4206894"/>
                <a:pt x="141446" y="4153554"/>
                <a:pt x="157639" y="4100214"/>
              </a:cubicBezTo>
              <a:cubicBezTo>
                <a:pt x="181451" y="4022109"/>
                <a:pt x="199549" y="3943051"/>
                <a:pt x="220504" y="3863994"/>
              </a:cubicBezTo>
              <a:cubicBezTo>
                <a:pt x="226219" y="3843991"/>
                <a:pt x="236696" y="3825894"/>
                <a:pt x="242411" y="3805891"/>
              </a:cubicBezTo>
              <a:cubicBezTo>
                <a:pt x="251936" y="3770649"/>
                <a:pt x="260509" y="3735406"/>
                <a:pt x="268129" y="3699211"/>
              </a:cubicBezTo>
              <a:cubicBezTo>
                <a:pt x="288131" y="3606819"/>
                <a:pt x="308134" y="3514426"/>
                <a:pt x="328136" y="3422034"/>
              </a:cubicBezTo>
              <a:cubicBezTo>
                <a:pt x="330041" y="3413461"/>
                <a:pt x="328136" y="3404889"/>
                <a:pt x="327184" y="3396316"/>
              </a:cubicBezTo>
              <a:cubicBezTo>
                <a:pt x="327184" y="3391554"/>
                <a:pt x="326231" y="3386791"/>
                <a:pt x="328136" y="3382029"/>
              </a:cubicBezTo>
              <a:cubicBezTo>
                <a:pt x="342424" y="3341071"/>
                <a:pt x="356711" y="3300114"/>
                <a:pt x="370999" y="3260109"/>
              </a:cubicBezTo>
              <a:cubicBezTo>
                <a:pt x="375761" y="3247726"/>
                <a:pt x="379571" y="3235344"/>
                <a:pt x="386239" y="3223914"/>
              </a:cubicBezTo>
              <a:cubicBezTo>
                <a:pt x="405289" y="3191529"/>
                <a:pt x="408146" y="3157239"/>
                <a:pt x="406241" y="3121996"/>
              </a:cubicBezTo>
              <a:cubicBezTo>
                <a:pt x="404336" y="3091516"/>
                <a:pt x="411956" y="3063894"/>
                <a:pt x="423386" y="3035319"/>
              </a:cubicBezTo>
              <a:cubicBezTo>
                <a:pt x="430054" y="3019126"/>
                <a:pt x="431959" y="3001029"/>
                <a:pt x="434816" y="2983884"/>
              </a:cubicBezTo>
              <a:cubicBezTo>
                <a:pt x="444341" y="2928639"/>
                <a:pt x="452914" y="2873394"/>
                <a:pt x="461486" y="2818149"/>
              </a:cubicBezTo>
              <a:cubicBezTo>
                <a:pt x="463391" y="2806719"/>
                <a:pt x="469106" y="2796241"/>
                <a:pt x="471011" y="2784811"/>
              </a:cubicBezTo>
              <a:cubicBezTo>
                <a:pt x="473869" y="2767666"/>
                <a:pt x="476726" y="2749569"/>
                <a:pt x="476726" y="2732424"/>
              </a:cubicBezTo>
              <a:cubicBezTo>
                <a:pt x="476726" y="2700991"/>
                <a:pt x="472916" y="2670511"/>
                <a:pt x="495776" y="2643841"/>
              </a:cubicBezTo>
              <a:cubicBezTo>
                <a:pt x="500539" y="2639079"/>
                <a:pt x="503396" y="2631459"/>
                <a:pt x="503396" y="2624791"/>
              </a:cubicBezTo>
              <a:cubicBezTo>
                <a:pt x="504349" y="2595264"/>
                <a:pt x="503396" y="2566689"/>
                <a:pt x="504349" y="2537161"/>
              </a:cubicBezTo>
              <a:cubicBezTo>
                <a:pt x="504349" y="2525731"/>
                <a:pt x="509111" y="2514301"/>
                <a:pt x="511016" y="2502871"/>
              </a:cubicBezTo>
              <a:cubicBezTo>
                <a:pt x="520541" y="2432386"/>
                <a:pt x="530066" y="2360949"/>
                <a:pt x="538639" y="2290464"/>
              </a:cubicBezTo>
              <a:cubicBezTo>
                <a:pt x="539591" y="2279986"/>
                <a:pt x="539591" y="2269509"/>
                <a:pt x="539591" y="2259984"/>
              </a:cubicBezTo>
              <a:cubicBezTo>
                <a:pt x="538639" y="2244744"/>
                <a:pt x="540544" y="2232361"/>
                <a:pt x="559594" y="2226646"/>
              </a:cubicBezTo>
              <a:cubicBezTo>
                <a:pt x="547211" y="2211406"/>
                <a:pt x="545306" y="2198071"/>
                <a:pt x="558641" y="2183784"/>
              </a:cubicBezTo>
              <a:cubicBezTo>
                <a:pt x="561499" y="2180926"/>
                <a:pt x="562451" y="2173306"/>
                <a:pt x="561499" y="2168544"/>
              </a:cubicBezTo>
              <a:cubicBezTo>
                <a:pt x="559594" y="2146636"/>
                <a:pt x="556736" y="2124729"/>
                <a:pt x="554831" y="2102821"/>
              </a:cubicBezTo>
              <a:cubicBezTo>
                <a:pt x="553879" y="2085676"/>
                <a:pt x="546259" y="2080914"/>
                <a:pt x="529114" y="2085676"/>
              </a:cubicBezTo>
              <a:cubicBezTo>
                <a:pt x="517684" y="2088534"/>
                <a:pt x="505301" y="2089486"/>
                <a:pt x="493871" y="2092344"/>
              </a:cubicBezTo>
              <a:cubicBezTo>
                <a:pt x="493871" y="2089486"/>
                <a:pt x="492919" y="2086629"/>
                <a:pt x="492919" y="2084724"/>
              </a:cubicBezTo>
              <a:cubicBezTo>
                <a:pt x="502444" y="2082819"/>
                <a:pt x="511016" y="2081866"/>
                <a:pt x="520541" y="2079961"/>
              </a:cubicBezTo>
              <a:cubicBezTo>
                <a:pt x="520541" y="2078056"/>
                <a:pt x="520541" y="2077104"/>
                <a:pt x="520541" y="2075199"/>
              </a:cubicBezTo>
              <a:cubicBezTo>
                <a:pt x="507206" y="2072341"/>
                <a:pt x="493871" y="2068531"/>
                <a:pt x="474821" y="2063769"/>
              </a:cubicBezTo>
              <a:cubicBezTo>
                <a:pt x="478631" y="2045671"/>
                <a:pt x="479584" y="2025669"/>
                <a:pt x="488156" y="2009476"/>
              </a:cubicBezTo>
              <a:cubicBezTo>
                <a:pt x="511016" y="1964709"/>
                <a:pt x="541496" y="1926609"/>
                <a:pt x="579596" y="1892319"/>
              </a:cubicBezTo>
              <a:cubicBezTo>
                <a:pt x="568166" y="1875174"/>
                <a:pt x="551974" y="1874221"/>
                <a:pt x="533876" y="1886604"/>
              </a:cubicBezTo>
              <a:cubicBezTo>
                <a:pt x="527209" y="1890414"/>
                <a:pt x="520541" y="1894224"/>
                <a:pt x="513874" y="1897081"/>
              </a:cubicBezTo>
              <a:cubicBezTo>
                <a:pt x="489109" y="1906606"/>
                <a:pt x="471964" y="1922799"/>
                <a:pt x="461486" y="1948516"/>
              </a:cubicBezTo>
              <a:cubicBezTo>
                <a:pt x="451961" y="1973281"/>
                <a:pt x="435769" y="1995189"/>
                <a:pt x="420529" y="2017096"/>
              </a:cubicBezTo>
              <a:cubicBezTo>
                <a:pt x="409099" y="2035194"/>
                <a:pt x="413861" y="2044719"/>
                <a:pt x="432911" y="2049481"/>
              </a:cubicBezTo>
              <a:cubicBezTo>
                <a:pt x="434816" y="2050434"/>
                <a:pt x="437674" y="2051386"/>
                <a:pt x="444341" y="2054244"/>
              </a:cubicBezTo>
              <a:cubicBezTo>
                <a:pt x="430054" y="2056149"/>
                <a:pt x="420529" y="2058054"/>
                <a:pt x="410051" y="2059959"/>
              </a:cubicBezTo>
              <a:cubicBezTo>
                <a:pt x="411004" y="2067579"/>
                <a:pt x="411956" y="2074246"/>
                <a:pt x="412909" y="2079961"/>
              </a:cubicBezTo>
              <a:cubicBezTo>
                <a:pt x="411956" y="2081866"/>
                <a:pt x="410051" y="2082819"/>
                <a:pt x="409099" y="2084724"/>
              </a:cubicBezTo>
              <a:cubicBezTo>
                <a:pt x="401479" y="2079961"/>
                <a:pt x="391954" y="2076151"/>
                <a:pt x="387191" y="2069484"/>
              </a:cubicBezTo>
              <a:cubicBezTo>
                <a:pt x="378619" y="2057101"/>
                <a:pt x="373856" y="2042814"/>
                <a:pt x="366236" y="2029479"/>
              </a:cubicBezTo>
              <a:cubicBezTo>
                <a:pt x="361474" y="2020906"/>
                <a:pt x="355759" y="2011381"/>
                <a:pt x="348139" y="2004714"/>
              </a:cubicBezTo>
              <a:cubicBezTo>
                <a:pt x="333851" y="1991379"/>
                <a:pt x="322421" y="1980901"/>
                <a:pt x="322421" y="1957089"/>
              </a:cubicBezTo>
              <a:cubicBezTo>
                <a:pt x="322421" y="1940896"/>
                <a:pt x="301466" y="1925656"/>
                <a:pt x="289084" y="1910416"/>
              </a:cubicBezTo>
              <a:cubicBezTo>
                <a:pt x="279559" y="1898986"/>
                <a:pt x="270034" y="1887556"/>
                <a:pt x="259556" y="1877079"/>
              </a:cubicBezTo>
              <a:cubicBezTo>
                <a:pt x="261461" y="1875174"/>
                <a:pt x="262414" y="1874221"/>
                <a:pt x="264319" y="1872316"/>
              </a:cubicBezTo>
              <a:cubicBezTo>
                <a:pt x="267176" y="1874221"/>
                <a:pt x="270986" y="1877079"/>
                <a:pt x="278606" y="1881841"/>
              </a:cubicBezTo>
              <a:cubicBezTo>
                <a:pt x="219551" y="1784686"/>
                <a:pt x="189071" y="1680864"/>
                <a:pt x="149066" y="1581804"/>
              </a:cubicBezTo>
              <a:cubicBezTo>
                <a:pt x="132874" y="1542751"/>
                <a:pt x="121444" y="1502746"/>
                <a:pt x="109061" y="1461789"/>
              </a:cubicBezTo>
              <a:cubicBezTo>
                <a:pt x="106204" y="1451311"/>
                <a:pt x="105251" y="1439881"/>
                <a:pt x="106204" y="1429404"/>
              </a:cubicBezTo>
              <a:cubicBezTo>
                <a:pt x="107156" y="1403686"/>
                <a:pt x="107156" y="1377969"/>
                <a:pt x="111919" y="1353204"/>
              </a:cubicBezTo>
              <a:cubicBezTo>
                <a:pt x="115729" y="1336059"/>
                <a:pt x="123349" y="1317009"/>
                <a:pt x="133826" y="1303674"/>
              </a:cubicBezTo>
              <a:cubicBezTo>
                <a:pt x="167164" y="1260811"/>
                <a:pt x="190024" y="1213186"/>
                <a:pt x="206216" y="1160799"/>
              </a:cubicBezTo>
              <a:cubicBezTo>
                <a:pt x="209074" y="1151274"/>
                <a:pt x="214789" y="1141749"/>
                <a:pt x="220504" y="1133176"/>
              </a:cubicBezTo>
              <a:cubicBezTo>
                <a:pt x="229076" y="1117936"/>
                <a:pt x="238601" y="1104601"/>
                <a:pt x="246221" y="1089361"/>
              </a:cubicBezTo>
              <a:cubicBezTo>
                <a:pt x="264319" y="1055071"/>
                <a:pt x="282416" y="1020781"/>
                <a:pt x="299561" y="986491"/>
              </a:cubicBezTo>
              <a:cubicBezTo>
                <a:pt x="315754" y="955059"/>
                <a:pt x="330994" y="922674"/>
                <a:pt x="347186" y="891241"/>
              </a:cubicBezTo>
              <a:cubicBezTo>
                <a:pt x="355759" y="875049"/>
                <a:pt x="368141" y="861714"/>
                <a:pt x="365284" y="840759"/>
              </a:cubicBezTo>
              <a:cubicBezTo>
                <a:pt x="364331" y="834091"/>
                <a:pt x="369094" y="824566"/>
                <a:pt x="372904" y="817899"/>
              </a:cubicBezTo>
              <a:cubicBezTo>
                <a:pt x="384334" y="795039"/>
                <a:pt x="396716" y="773131"/>
                <a:pt x="407194" y="750271"/>
              </a:cubicBezTo>
              <a:cubicBezTo>
                <a:pt x="416719" y="728364"/>
                <a:pt x="437674" y="725506"/>
                <a:pt x="456724" y="719791"/>
              </a:cubicBezTo>
              <a:cubicBezTo>
                <a:pt x="494824" y="708361"/>
                <a:pt x="534829" y="699789"/>
                <a:pt x="571024" y="684549"/>
              </a:cubicBezTo>
              <a:cubicBezTo>
                <a:pt x="606266" y="670261"/>
                <a:pt x="638651" y="650259"/>
                <a:pt x="671036" y="632161"/>
              </a:cubicBezTo>
              <a:cubicBezTo>
                <a:pt x="676751" y="629304"/>
                <a:pt x="681514" y="620731"/>
                <a:pt x="683419" y="614064"/>
              </a:cubicBezTo>
              <a:cubicBezTo>
                <a:pt x="688181" y="592156"/>
                <a:pt x="691991" y="570249"/>
                <a:pt x="693896" y="548341"/>
              </a:cubicBezTo>
              <a:cubicBezTo>
                <a:pt x="696754" y="512146"/>
                <a:pt x="698659" y="474999"/>
                <a:pt x="699611" y="438804"/>
              </a:cubicBezTo>
              <a:cubicBezTo>
                <a:pt x="699611" y="420706"/>
                <a:pt x="691991" y="401656"/>
                <a:pt x="694849" y="383559"/>
              </a:cubicBezTo>
              <a:cubicBezTo>
                <a:pt x="699611" y="349269"/>
                <a:pt x="708184" y="314979"/>
                <a:pt x="717709" y="281641"/>
              </a:cubicBezTo>
              <a:cubicBezTo>
                <a:pt x="726281" y="250209"/>
                <a:pt x="736759" y="218776"/>
                <a:pt x="747236" y="187344"/>
              </a:cubicBezTo>
              <a:cubicBezTo>
                <a:pt x="750094" y="178771"/>
                <a:pt x="756761" y="170198"/>
                <a:pt x="762476" y="163531"/>
              </a:cubicBezTo>
              <a:cubicBezTo>
                <a:pt x="783431" y="138766"/>
                <a:pt x="804386" y="115906"/>
                <a:pt x="824389" y="91141"/>
              </a:cubicBezTo>
              <a:cubicBezTo>
                <a:pt x="836771" y="75901"/>
                <a:pt x="845344" y="57804"/>
                <a:pt x="857726" y="42564"/>
              </a:cubicBezTo>
              <a:cubicBezTo>
                <a:pt x="861536" y="37801"/>
                <a:pt x="872014" y="37801"/>
                <a:pt x="879634" y="35896"/>
              </a:cubicBezTo>
              <a:cubicBezTo>
                <a:pt x="888206" y="33991"/>
                <a:pt x="899636" y="34943"/>
                <a:pt x="904399" y="30181"/>
              </a:cubicBezTo>
              <a:cubicBezTo>
                <a:pt x="927259" y="7321"/>
                <a:pt x="952024" y="2558"/>
                <a:pt x="982504" y="11131"/>
              </a:cubicBezTo>
              <a:cubicBezTo>
                <a:pt x="1008221" y="18751"/>
                <a:pt x="1033939" y="16846"/>
                <a:pt x="1059656" y="31134"/>
              </a:cubicBezTo>
              <a:cubicBezTo>
                <a:pt x="1139666" y="75901"/>
                <a:pt x="1187291" y="146386"/>
                <a:pt x="1208246" y="231159"/>
              </a:cubicBezTo>
              <a:cubicBezTo>
                <a:pt x="1227296" y="307359"/>
                <a:pt x="1229201" y="387369"/>
                <a:pt x="1225391" y="466426"/>
              </a:cubicBezTo>
              <a:cubicBezTo>
                <a:pt x="1225391" y="470236"/>
                <a:pt x="1224439" y="473094"/>
                <a:pt x="1224439" y="476904"/>
              </a:cubicBezTo>
              <a:cubicBezTo>
                <a:pt x="1239679" y="540721"/>
                <a:pt x="1229201" y="605491"/>
                <a:pt x="1233011" y="670261"/>
              </a:cubicBezTo>
              <a:cubicBezTo>
                <a:pt x="1234916" y="715029"/>
                <a:pt x="1238726" y="713124"/>
                <a:pt x="1278731" y="721696"/>
              </a:cubicBezTo>
              <a:cubicBezTo>
                <a:pt x="1301591" y="726459"/>
                <a:pt x="1325404" y="725506"/>
                <a:pt x="1348264" y="732174"/>
              </a:cubicBezTo>
              <a:cubicBezTo>
                <a:pt x="1360646" y="735031"/>
                <a:pt x="1373029" y="745509"/>
                <a:pt x="1381601" y="755986"/>
              </a:cubicBezTo>
              <a:cubicBezTo>
                <a:pt x="1393031" y="769321"/>
                <a:pt x="1400651" y="786466"/>
                <a:pt x="1409224" y="801706"/>
              </a:cubicBezTo>
              <a:cubicBezTo>
                <a:pt x="1413034" y="807421"/>
                <a:pt x="1417796" y="814089"/>
                <a:pt x="1417796" y="820756"/>
              </a:cubicBezTo>
              <a:cubicBezTo>
                <a:pt x="1414939" y="847426"/>
                <a:pt x="1433036" y="861714"/>
                <a:pt x="1447324" y="879811"/>
              </a:cubicBezTo>
              <a:cubicBezTo>
                <a:pt x="1481614" y="923626"/>
                <a:pt x="1514951" y="967441"/>
                <a:pt x="1549241" y="1010304"/>
              </a:cubicBezTo>
              <a:cubicBezTo>
                <a:pt x="1558766" y="1021734"/>
                <a:pt x="1570196" y="1032211"/>
                <a:pt x="1579721" y="1043641"/>
              </a:cubicBezTo>
              <a:cubicBezTo>
                <a:pt x="1598771" y="1066501"/>
                <a:pt x="1615916" y="1090314"/>
                <a:pt x="1634014" y="1114126"/>
              </a:cubicBezTo>
              <a:cubicBezTo>
                <a:pt x="1670209" y="1160799"/>
                <a:pt x="1707356" y="1207471"/>
                <a:pt x="1742599" y="1255096"/>
              </a:cubicBezTo>
              <a:cubicBezTo>
                <a:pt x="1754981" y="1272241"/>
                <a:pt x="1763554" y="1293196"/>
                <a:pt x="1774031" y="1312246"/>
              </a:cubicBezTo>
              <a:cubicBezTo>
                <a:pt x="1781651" y="1326534"/>
                <a:pt x="1790224" y="1340821"/>
                <a:pt x="1797844" y="1354156"/>
              </a:cubicBezTo>
              <a:cubicBezTo>
                <a:pt x="1800701" y="1359871"/>
                <a:pt x="1806416" y="1366539"/>
                <a:pt x="1806416" y="1372254"/>
              </a:cubicBezTo>
              <a:cubicBezTo>
                <a:pt x="1805464" y="1400829"/>
                <a:pt x="1807369" y="1429404"/>
                <a:pt x="1801654" y="1457026"/>
              </a:cubicBezTo>
              <a:cubicBezTo>
                <a:pt x="1791176" y="1507509"/>
                <a:pt x="1776889" y="1557991"/>
                <a:pt x="1762601" y="1607521"/>
              </a:cubicBezTo>
              <a:cubicBezTo>
                <a:pt x="1756886" y="1627524"/>
                <a:pt x="1747361" y="1645621"/>
                <a:pt x="1740694" y="1665624"/>
              </a:cubicBezTo>
              <a:cubicBezTo>
                <a:pt x="1727359" y="1705629"/>
                <a:pt x="1714024" y="1746586"/>
                <a:pt x="1700689" y="1787544"/>
              </a:cubicBezTo>
              <a:cubicBezTo>
                <a:pt x="1699736" y="1789449"/>
                <a:pt x="1697831" y="1792306"/>
                <a:pt x="1698784" y="1793259"/>
              </a:cubicBezTo>
              <a:cubicBezTo>
                <a:pt x="1713071" y="1820881"/>
                <a:pt x="1687354" y="1842789"/>
                <a:pt x="1686401" y="1869459"/>
              </a:cubicBezTo>
              <a:cubicBezTo>
                <a:pt x="1666399" y="1868506"/>
                <a:pt x="1658779" y="1881841"/>
                <a:pt x="1653064" y="1898034"/>
              </a:cubicBezTo>
              <a:cubicBezTo>
                <a:pt x="1639729" y="1934229"/>
                <a:pt x="1624489" y="1969471"/>
                <a:pt x="1609249" y="2004714"/>
              </a:cubicBezTo>
              <a:cubicBezTo>
                <a:pt x="1601629" y="2023764"/>
                <a:pt x="1583531" y="2024716"/>
                <a:pt x="1568291" y="2011381"/>
              </a:cubicBezTo>
              <a:cubicBezTo>
                <a:pt x="1560671" y="2004714"/>
                <a:pt x="1548289" y="2002809"/>
                <a:pt x="1535906" y="1998046"/>
              </a:cubicBezTo>
              <a:cubicBezTo>
                <a:pt x="1550194" y="1987569"/>
                <a:pt x="1565434" y="1977091"/>
                <a:pt x="1582579" y="1964709"/>
              </a:cubicBezTo>
              <a:cubicBezTo>
                <a:pt x="1554004" y="1935181"/>
                <a:pt x="1526381" y="1907559"/>
                <a:pt x="1499711" y="1878984"/>
              </a:cubicBezTo>
              <a:cubicBezTo>
                <a:pt x="1494949" y="1874221"/>
                <a:pt x="1491139" y="1870411"/>
                <a:pt x="1486376" y="1865649"/>
              </a:cubicBezTo>
              <a:cubicBezTo>
                <a:pt x="1463516" y="1838979"/>
                <a:pt x="1461611" y="1838026"/>
                <a:pt x="1426369" y="1834216"/>
              </a:cubicBezTo>
              <a:cubicBezTo>
                <a:pt x="1443514" y="1858029"/>
                <a:pt x="1464469" y="1881841"/>
                <a:pt x="1479709" y="1908511"/>
              </a:cubicBezTo>
              <a:cubicBezTo>
                <a:pt x="1493044" y="1932324"/>
                <a:pt x="1502569" y="1958041"/>
                <a:pt x="1511141" y="1983759"/>
              </a:cubicBezTo>
              <a:cubicBezTo>
                <a:pt x="1513999" y="1991379"/>
                <a:pt x="1509236" y="2001856"/>
                <a:pt x="1507331" y="2011381"/>
              </a:cubicBezTo>
              <a:cubicBezTo>
                <a:pt x="1499711" y="2009476"/>
                <a:pt x="1492091" y="2009476"/>
                <a:pt x="1484471" y="2006619"/>
              </a:cubicBezTo>
              <a:cubicBezTo>
                <a:pt x="1446371" y="1991379"/>
                <a:pt x="1442561" y="1993284"/>
                <a:pt x="1446371" y="2034241"/>
              </a:cubicBezTo>
              <a:cubicBezTo>
                <a:pt x="1449229" y="2063769"/>
                <a:pt x="1458754" y="2092344"/>
                <a:pt x="1463516" y="2120919"/>
              </a:cubicBezTo>
              <a:cubicBezTo>
                <a:pt x="1468279" y="2147589"/>
                <a:pt x="1475899" y="2174259"/>
                <a:pt x="1468279" y="2202834"/>
              </a:cubicBezTo>
              <a:cubicBezTo>
                <a:pt x="1464469" y="2217121"/>
                <a:pt x="1473041" y="2235219"/>
                <a:pt x="1472089" y="2251411"/>
              </a:cubicBezTo>
              <a:cubicBezTo>
                <a:pt x="1472089" y="2299036"/>
                <a:pt x="1471136" y="2346661"/>
                <a:pt x="1468279" y="2393334"/>
              </a:cubicBezTo>
              <a:cubicBezTo>
                <a:pt x="1464469" y="2463819"/>
                <a:pt x="1458754" y="2535256"/>
                <a:pt x="1453991" y="2605741"/>
              </a:cubicBezTo>
              <a:cubicBezTo>
                <a:pt x="1449229" y="2676226"/>
                <a:pt x="1443514" y="2745759"/>
                <a:pt x="1438751" y="2816244"/>
              </a:cubicBezTo>
              <a:cubicBezTo>
                <a:pt x="1435894" y="2864821"/>
                <a:pt x="1433989" y="2914351"/>
                <a:pt x="1432084" y="2962929"/>
              </a:cubicBezTo>
              <a:cubicBezTo>
                <a:pt x="1429226" y="3047701"/>
                <a:pt x="1427321" y="3132474"/>
                <a:pt x="1424464" y="3218199"/>
              </a:cubicBezTo>
              <a:cubicBezTo>
                <a:pt x="1422559" y="3271539"/>
                <a:pt x="1416844" y="3325831"/>
                <a:pt x="1418749" y="3379171"/>
              </a:cubicBezTo>
              <a:cubicBezTo>
                <a:pt x="1426369" y="3532524"/>
                <a:pt x="1432084" y="3684924"/>
                <a:pt x="1428274" y="3838276"/>
              </a:cubicBezTo>
              <a:cubicBezTo>
                <a:pt x="1426369" y="3898284"/>
                <a:pt x="1419701" y="3957339"/>
                <a:pt x="1414939" y="4017346"/>
              </a:cubicBezTo>
              <a:cubicBezTo>
                <a:pt x="1412081" y="4055446"/>
                <a:pt x="1410176" y="4092594"/>
                <a:pt x="1406366" y="4130694"/>
              </a:cubicBezTo>
              <a:cubicBezTo>
                <a:pt x="1402556" y="4168794"/>
                <a:pt x="1398746" y="4205941"/>
                <a:pt x="1394936" y="4244041"/>
              </a:cubicBezTo>
              <a:cubicBezTo>
                <a:pt x="1393984" y="4253566"/>
                <a:pt x="1393031" y="4263091"/>
                <a:pt x="1393031" y="4272616"/>
              </a:cubicBezTo>
              <a:cubicBezTo>
                <a:pt x="1390174" y="4311669"/>
                <a:pt x="1388269" y="4350721"/>
                <a:pt x="1384459" y="4389774"/>
              </a:cubicBezTo>
              <a:cubicBezTo>
                <a:pt x="1384459" y="4394536"/>
                <a:pt x="1373981" y="4402156"/>
                <a:pt x="1368266" y="4402156"/>
              </a:cubicBezTo>
              <a:cubicBezTo>
                <a:pt x="1348264" y="4404061"/>
                <a:pt x="1328261" y="4403109"/>
                <a:pt x="1309211" y="4403109"/>
              </a:cubicBezTo>
              <a:cubicBezTo>
                <a:pt x="1299686" y="4448829"/>
                <a:pt x="1286351" y="4459306"/>
                <a:pt x="1240631" y="4461211"/>
              </a:cubicBezTo>
              <a:cubicBezTo>
                <a:pt x="1200626" y="4463116"/>
                <a:pt x="1161574" y="4465974"/>
                <a:pt x="1121569" y="4468831"/>
              </a:cubicBezTo>
              <a:cubicBezTo>
                <a:pt x="1104424" y="4469784"/>
                <a:pt x="1094899" y="4465021"/>
                <a:pt x="1091089" y="4445971"/>
              </a:cubicBezTo>
              <a:cubicBezTo>
                <a:pt x="1084421" y="4417396"/>
                <a:pt x="1073944" y="4388821"/>
                <a:pt x="1068229" y="4360246"/>
              </a:cubicBezTo>
              <a:cubicBezTo>
                <a:pt x="1061561" y="4326909"/>
                <a:pt x="1053941" y="4292619"/>
                <a:pt x="1052989" y="4259281"/>
              </a:cubicBezTo>
              <a:cubicBezTo>
                <a:pt x="1052989" y="4238326"/>
                <a:pt x="1065371" y="4217371"/>
                <a:pt x="1070134" y="4195464"/>
              </a:cubicBezTo>
              <a:cubicBezTo>
                <a:pt x="1075849" y="4165936"/>
                <a:pt x="1082516" y="4136409"/>
                <a:pt x="1084421" y="4105929"/>
              </a:cubicBezTo>
              <a:cubicBezTo>
                <a:pt x="1086326" y="4059256"/>
                <a:pt x="1084421" y="4011631"/>
                <a:pt x="1085374" y="3964959"/>
              </a:cubicBezTo>
              <a:cubicBezTo>
                <a:pt x="1086326" y="3898284"/>
                <a:pt x="1089184" y="3830656"/>
                <a:pt x="1090136" y="3763981"/>
              </a:cubicBezTo>
              <a:cubicBezTo>
                <a:pt x="1091089" y="3701116"/>
                <a:pt x="1090136" y="3638251"/>
                <a:pt x="1090136" y="3575386"/>
              </a:cubicBezTo>
              <a:cubicBezTo>
                <a:pt x="1090136" y="3530619"/>
                <a:pt x="1091089" y="3485851"/>
                <a:pt x="1091089" y="3440131"/>
              </a:cubicBezTo>
              <a:cubicBezTo>
                <a:pt x="1091089" y="3425844"/>
                <a:pt x="1086326" y="3412509"/>
                <a:pt x="1084421" y="3398221"/>
              </a:cubicBezTo>
              <a:cubicBezTo>
                <a:pt x="1083469" y="3393459"/>
                <a:pt x="1083469" y="3388696"/>
                <a:pt x="1083469" y="3383934"/>
              </a:cubicBezTo>
              <a:cubicBezTo>
                <a:pt x="1085374" y="3297256"/>
                <a:pt x="1089184" y="3209626"/>
                <a:pt x="1088231" y="3122949"/>
              </a:cubicBezTo>
              <a:cubicBezTo>
                <a:pt x="1087279" y="3051511"/>
                <a:pt x="1082516" y="2980074"/>
                <a:pt x="1075849" y="2908636"/>
              </a:cubicBezTo>
              <a:cubicBezTo>
                <a:pt x="1068229" y="2823864"/>
                <a:pt x="1058704" y="2739091"/>
                <a:pt x="1047274" y="2654319"/>
              </a:cubicBezTo>
              <a:cubicBezTo>
                <a:pt x="1042511" y="2615266"/>
                <a:pt x="1032986" y="2577166"/>
                <a:pt x="1026319" y="2539066"/>
              </a:cubicBezTo>
              <a:cubicBezTo>
                <a:pt x="1024414" y="2529541"/>
                <a:pt x="1025366" y="2520016"/>
                <a:pt x="1023461" y="2510491"/>
              </a:cubicBezTo>
              <a:cubicBezTo>
                <a:pt x="1022509" y="2502871"/>
                <a:pt x="1017746" y="2496204"/>
                <a:pt x="1015841" y="2488584"/>
              </a:cubicBezTo>
              <a:cubicBezTo>
                <a:pt x="1012984" y="2478106"/>
                <a:pt x="1008221" y="2466676"/>
                <a:pt x="1009174" y="2457151"/>
              </a:cubicBezTo>
              <a:cubicBezTo>
                <a:pt x="1013936" y="2425719"/>
                <a:pt x="1014889" y="2425719"/>
                <a:pt x="1002506" y="2400001"/>
              </a:cubicBezTo>
              <a:cubicBezTo>
                <a:pt x="989171" y="2401906"/>
                <a:pt x="982504" y="2405716"/>
                <a:pt x="977741" y="2420956"/>
              </a:cubicBezTo>
              <a:cubicBezTo>
                <a:pt x="952976" y="2509539"/>
                <a:pt x="930116" y="2598121"/>
                <a:pt x="898684" y="2683846"/>
              </a:cubicBezTo>
              <a:cubicBezTo>
                <a:pt x="859631" y="2787669"/>
                <a:pt x="824389" y="2892444"/>
                <a:pt x="799624" y="3000076"/>
              </a:cubicBezTo>
              <a:cubicBezTo>
                <a:pt x="776764" y="3101041"/>
                <a:pt x="759619" y="3202959"/>
                <a:pt x="741521" y="3304876"/>
              </a:cubicBezTo>
              <a:cubicBezTo>
                <a:pt x="736759" y="3330594"/>
                <a:pt x="739616" y="3358216"/>
                <a:pt x="736759" y="3384886"/>
              </a:cubicBezTo>
              <a:cubicBezTo>
                <a:pt x="735806" y="3396316"/>
                <a:pt x="727234" y="3407746"/>
                <a:pt x="725329" y="3419176"/>
              </a:cubicBezTo>
              <a:cubicBezTo>
                <a:pt x="717709" y="3455371"/>
                <a:pt x="711994" y="3492519"/>
                <a:pt x="705326" y="3529666"/>
              </a:cubicBezTo>
              <a:cubicBezTo>
                <a:pt x="696754" y="3573481"/>
                <a:pt x="687229" y="3617296"/>
                <a:pt x="679609" y="3662064"/>
              </a:cubicBezTo>
              <a:cubicBezTo>
                <a:pt x="671036" y="3712546"/>
                <a:pt x="662464" y="3763029"/>
                <a:pt x="654844" y="3813511"/>
              </a:cubicBezTo>
              <a:cubicBezTo>
                <a:pt x="645319" y="3871614"/>
                <a:pt x="636746" y="3930669"/>
                <a:pt x="628174" y="3989724"/>
              </a:cubicBezTo>
              <a:cubicBezTo>
                <a:pt x="622459" y="4024966"/>
                <a:pt x="617696" y="4060209"/>
                <a:pt x="611981" y="4096404"/>
              </a:cubicBezTo>
              <a:cubicBezTo>
                <a:pt x="606266" y="4132599"/>
                <a:pt x="601504" y="4168794"/>
                <a:pt x="595789" y="4204989"/>
              </a:cubicBezTo>
              <a:cubicBezTo>
                <a:pt x="588169" y="4256424"/>
                <a:pt x="580549" y="4308811"/>
                <a:pt x="572929" y="4360246"/>
              </a:cubicBezTo>
              <a:cubicBezTo>
                <a:pt x="572929" y="4362151"/>
                <a:pt x="571976" y="4364056"/>
                <a:pt x="571976" y="4365961"/>
              </a:cubicBezTo>
              <a:cubicBezTo>
                <a:pt x="567214" y="4396441"/>
                <a:pt x="567214" y="4396441"/>
                <a:pt x="536734" y="4398346"/>
              </a:cubicBezTo>
              <a:cubicBezTo>
                <a:pt x="493871" y="4401204"/>
                <a:pt x="451961" y="4402156"/>
                <a:pt x="410051" y="4390726"/>
              </a:cubicBezTo>
              <a:cubicBezTo>
                <a:pt x="397669" y="4386916"/>
                <a:pt x="384334" y="4386916"/>
                <a:pt x="377666" y="4404061"/>
              </a:cubicBezTo>
              <a:cubicBezTo>
                <a:pt x="375761" y="4408824"/>
                <a:pt x="364331" y="4413586"/>
                <a:pt x="359569" y="4412634"/>
              </a:cubicBezTo>
              <a:cubicBezTo>
                <a:pt x="352901" y="4410729"/>
                <a:pt x="343376" y="4403109"/>
                <a:pt x="343376" y="4397394"/>
              </a:cubicBezTo>
              <a:cubicBezTo>
                <a:pt x="343376" y="4379296"/>
                <a:pt x="331946" y="4377391"/>
                <a:pt x="319564" y="4374534"/>
              </a:cubicBezTo>
              <a:cubicBezTo>
                <a:pt x="313849" y="4372629"/>
                <a:pt x="307181" y="4371676"/>
                <a:pt x="301466" y="4369771"/>
              </a:cubicBezTo>
              <a:cubicBezTo>
                <a:pt x="286226" y="4364056"/>
                <a:pt x="279559" y="4370724"/>
                <a:pt x="276701" y="4385011"/>
              </a:cubicBezTo>
              <a:cubicBezTo>
                <a:pt x="266224" y="4432636"/>
                <a:pt x="249079" y="4446924"/>
                <a:pt x="198596" y="4448829"/>
              </a:cubicBezTo>
              <a:cubicBezTo>
                <a:pt x="158591" y="4449781"/>
                <a:pt x="117634" y="4452639"/>
                <a:pt x="78581" y="4447876"/>
              </a:cubicBezTo>
              <a:cubicBezTo>
                <a:pt x="53816" y="4445019"/>
                <a:pt x="23336" y="4448829"/>
                <a:pt x="7144" y="4419301"/>
              </a:cubicBezTo>
              <a:cubicBezTo>
                <a:pt x="10001" y="4402156"/>
                <a:pt x="10001" y="4390726"/>
                <a:pt x="10001" y="4380249"/>
              </a:cubicBezTo>
              <a:close/>
              <a:moveTo>
                <a:pt x="705326" y="762654"/>
              </a:moveTo>
              <a:cubicBezTo>
                <a:pt x="711041" y="774084"/>
                <a:pt x="719614" y="783609"/>
                <a:pt x="719614" y="792181"/>
              </a:cubicBezTo>
              <a:cubicBezTo>
                <a:pt x="718661" y="812184"/>
                <a:pt x="727234" y="826471"/>
                <a:pt x="739616" y="840759"/>
              </a:cubicBezTo>
              <a:cubicBezTo>
                <a:pt x="746284" y="848379"/>
                <a:pt x="751046" y="857904"/>
                <a:pt x="752951" y="867429"/>
              </a:cubicBezTo>
              <a:cubicBezTo>
                <a:pt x="756761" y="893146"/>
                <a:pt x="758666" y="919816"/>
                <a:pt x="760571" y="945534"/>
              </a:cubicBezTo>
              <a:cubicBezTo>
                <a:pt x="765334" y="999826"/>
                <a:pt x="768191" y="1055071"/>
                <a:pt x="775811" y="1109364"/>
              </a:cubicBezTo>
              <a:cubicBezTo>
                <a:pt x="789146" y="1206519"/>
                <a:pt x="821531" y="1297006"/>
                <a:pt x="866299" y="1383684"/>
              </a:cubicBezTo>
              <a:cubicBezTo>
                <a:pt x="872966" y="1397019"/>
                <a:pt x="880586" y="1410354"/>
                <a:pt x="890111" y="1427499"/>
              </a:cubicBezTo>
              <a:cubicBezTo>
                <a:pt x="899636" y="1404639"/>
                <a:pt x="907256" y="1387494"/>
                <a:pt x="914876" y="1369396"/>
              </a:cubicBezTo>
              <a:cubicBezTo>
                <a:pt x="945356" y="1291291"/>
                <a:pt x="974884" y="1213186"/>
                <a:pt x="1006316" y="1135081"/>
              </a:cubicBezTo>
              <a:cubicBezTo>
                <a:pt x="1022509" y="1094124"/>
                <a:pt x="1042511" y="1055071"/>
                <a:pt x="1058704" y="1014114"/>
              </a:cubicBezTo>
              <a:cubicBezTo>
                <a:pt x="1063466" y="1002684"/>
                <a:pt x="1061561" y="987444"/>
                <a:pt x="1060609" y="974109"/>
              </a:cubicBezTo>
              <a:cubicBezTo>
                <a:pt x="1058704" y="943629"/>
                <a:pt x="1054894" y="912196"/>
                <a:pt x="1052989" y="881716"/>
              </a:cubicBezTo>
              <a:cubicBezTo>
                <a:pt x="1052989" y="876001"/>
                <a:pt x="1058704" y="865524"/>
                <a:pt x="1063466" y="863619"/>
              </a:cubicBezTo>
              <a:cubicBezTo>
                <a:pt x="1091089" y="852189"/>
                <a:pt x="1113949" y="835996"/>
                <a:pt x="1126331" y="804564"/>
              </a:cubicBezTo>
              <a:cubicBezTo>
                <a:pt x="1145381" y="835996"/>
                <a:pt x="1173956" y="844569"/>
                <a:pt x="1206341" y="850284"/>
              </a:cubicBezTo>
              <a:cubicBezTo>
                <a:pt x="1192054" y="790276"/>
                <a:pt x="1109186" y="661689"/>
                <a:pt x="1067276" y="633114"/>
              </a:cubicBezTo>
              <a:cubicBezTo>
                <a:pt x="1054894" y="656926"/>
                <a:pt x="1046321" y="680739"/>
                <a:pt x="1049179" y="710266"/>
              </a:cubicBezTo>
              <a:cubicBezTo>
                <a:pt x="1051084" y="732174"/>
                <a:pt x="1044416" y="755034"/>
                <a:pt x="1040606" y="776941"/>
              </a:cubicBezTo>
              <a:cubicBezTo>
                <a:pt x="1038701" y="789324"/>
                <a:pt x="1033939" y="800754"/>
                <a:pt x="1030129" y="814089"/>
              </a:cubicBezTo>
              <a:cubicBezTo>
                <a:pt x="1008221" y="813136"/>
                <a:pt x="1000601" y="831234"/>
                <a:pt x="997744" y="848379"/>
              </a:cubicBezTo>
              <a:cubicBezTo>
                <a:pt x="986314" y="908386"/>
                <a:pt x="935831" y="942676"/>
                <a:pt x="904399" y="990301"/>
              </a:cubicBezTo>
              <a:cubicBezTo>
                <a:pt x="903446" y="992206"/>
                <a:pt x="899636" y="992206"/>
                <a:pt x="897731" y="993159"/>
              </a:cubicBezTo>
              <a:cubicBezTo>
                <a:pt x="891064" y="973156"/>
                <a:pt x="888206" y="952201"/>
                <a:pt x="878681" y="936009"/>
              </a:cubicBezTo>
              <a:cubicBezTo>
                <a:pt x="861536" y="908386"/>
                <a:pt x="838676" y="883621"/>
                <a:pt x="818674" y="856951"/>
              </a:cubicBezTo>
              <a:cubicBezTo>
                <a:pt x="809149" y="844569"/>
                <a:pt x="797719" y="835044"/>
                <a:pt x="780574" y="843616"/>
              </a:cubicBezTo>
              <a:cubicBezTo>
                <a:pt x="735806" y="768369"/>
                <a:pt x="741521" y="683596"/>
                <a:pt x="797719" y="592156"/>
              </a:cubicBezTo>
              <a:cubicBezTo>
                <a:pt x="740569" y="601681"/>
                <a:pt x="645319" y="736936"/>
                <a:pt x="634841" y="825519"/>
              </a:cubicBezTo>
              <a:cubicBezTo>
                <a:pt x="658654" y="805516"/>
                <a:pt x="680561" y="786466"/>
                <a:pt x="705326" y="762654"/>
              </a:cubicBezTo>
              <a:close/>
              <a:moveTo>
                <a:pt x="1273969" y="1329391"/>
              </a:moveTo>
              <a:cubicBezTo>
                <a:pt x="1276826" y="1338916"/>
                <a:pt x="1278731" y="1347489"/>
                <a:pt x="1280636" y="1357014"/>
              </a:cubicBezTo>
              <a:cubicBezTo>
                <a:pt x="1285399" y="1378921"/>
                <a:pt x="1291114" y="1401781"/>
                <a:pt x="1294924" y="1423689"/>
              </a:cubicBezTo>
              <a:cubicBezTo>
                <a:pt x="1302544" y="1467504"/>
                <a:pt x="1308259" y="1512271"/>
                <a:pt x="1315879" y="1556086"/>
              </a:cubicBezTo>
              <a:cubicBezTo>
                <a:pt x="1322546" y="1594186"/>
                <a:pt x="1334929" y="1631334"/>
                <a:pt x="1337786" y="1669434"/>
              </a:cubicBezTo>
              <a:cubicBezTo>
                <a:pt x="1340644" y="1708486"/>
                <a:pt x="1354931" y="1741824"/>
                <a:pt x="1370171" y="1777066"/>
              </a:cubicBezTo>
              <a:cubicBezTo>
                <a:pt x="1385411" y="1810404"/>
                <a:pt x="1405414" y="1822786"/>
                <a:pt x="1441609" y="1820881"/>
              </a:cubicBezTo>
              <a:cubicBezTo>
                <a:pt x="1461611" y="1819929"/>
                <a:pt x="1470184" y="1813261"/>
                <a:pt x="1473041" y="1796116"/>
              </a:cubicBezTo>
              <a:cubicBezTo>
                <a:pt x="1477804" y="1759921"/>
                <a:pt x="1494949" y="1729441"/>
                <a:pt x="1516856" y="1700866"/>
              </a:cubicBezTo>
              <a:cubicBezTo>
                <a:pt x="1524476" y="1691341"/>
                <a:pt x="1534954" y="1682769"/>
                <a:pt x="1537811" y="1671339"/>
              </a:cubicBezTo>
              <a:cubicBezTo>
                <a:pt x="1543526" y="1653241"/>
                <a:pt x="1541621" y="1633239"/>
                <a:pt x="1547336" y="1614189"/>
              </a:cubicBezTo>
              <a:cubicBezTo>
                <a:pt x="1551146" y="1599901"/>
                <a:pt x="1560671" y="1586566"/>
                <a:pt x="1568291" y="1573231"/>
              </a:cubicBezTo>
              <a:cubicBezTo>
                <a:pt x="1571149" y="1568469"/>
                <a:pt x="1576864" y="1562754"/>
                <a:pt x="1575911" y="1558944"/>
              </a:cubicBezTo>
              <a:cubicBezTo>
                <a:pt x="1570196" y="1522749"/>
                <a:pt x="1572101" y="1486554"/>
                <a:pt x="1582579" y="1450359"/>
              </a:cubicBezTo>
              <a:cubicBezTo>
                <a:pt x="1583531" y="1446549"/>
                <a:pt x="1581626" y="1438929"/>
                <a:pt x="1577816" y="1436071"/>
              </a:cubicBezTo>
              <a:cubicBezTo>
                <a:pt x="1541621" y="1396066"/>
                <a:pt x="1504474" y="1357966"/>
                <a:pt x="1470184" y="1317009"/>
              </a:cubicBezTo>
              <a:cubicBezTo>
                <a:pt x="1442561" y="1283671"/>
                <a:pt x="1419701" y="1247476"/>
                <a:pt x="1383506" y="1220806"/>
              </a:cubicBezTo>
              <a:cubicBezTo>
                <a:pt x="1371124" y="1212234"/>
                <a:pt x="1363504" y="1207471"/>
                <a:pt x="1353026" y="1221759"/>
              </a:cubicBezTo>
              <a:cubicBezTo>
                <a:pt x="1329214" y="1253191"/>
                <a:pt x="1304449" y="1283671"/>
                <a:pt x="1280636" y="1315104"/>
              </a:cubicBezTo>
              <a:cubicBezTo>
                <a:pt x="1276826" y="1318914"/>
                <a:pt x="1275874" y="1324629"/>
                <a:pt x="1273969" y="1329391"/>
              </a:cubicBezTo>
              <a:close/>
              <a:moveTo>
                <a:pt x="599599" y="1884699"/>
              </a:moveTo>
              <a:cubicBezTo>
                <a:pt x="601504" y="1883746"/>
                <a:pt x="602456" y="1882794"/>
                <a:pt x="604361" y="1880889"/>
              </a:cubicBezTo>
              <a:cubicBezTo>
                <a:pt x="601504" y="1873269"/>
                <a:pt x="599599" y="1865649"/>
                <a:pt x="596741" y="1858029"/>
              </a:cubicBezTo>
              <a:cubicBezTo>
                <a:pt x="581501" y="1814214"/>
                <a:pt x="580549" y="1767541"/>
                <a:pt x="581501" y="1721821"/>
              </a:cubicBezTo>
              <a:cubicBezTo>
                <a:pt x="582454" y="1705629"/>
                <a:pt x="586264" y="1688484"/>
                <a:pt x="583406" y="1673244"/>
              </a:cubicBezTo>
              <a:cubicBezTo>
                <a:pt x="577691" y="1645621"/>
                <a:pt x="567214" y="1618951"/>
                <a:pt x="558641" y="1591329"/>
              </a:cubicBezTo>
              <a:cubicBezTo>
                <a:pt x="556736" y="1583709"/>
                <a:pt x="554831" y="1576089"/>
                <a:pt x="555784" y="1568469"/>
              </a:cubicBezTo>
              <a:cubicBezTo>
                <a:pt x="561499" y="1517034"/>
                <a:pt x="547211" y="1469409"/>
                <a:pt x="531019" y="1421784"/>
              </a:cubicBezTo>
              <a:cubicBezTo>
                <a:pt x="521494" y="1392256"/>
                <a:pt x="511016" y="1362729"/>
                <a:pt x="503396" y="1333201"/>
              </a:cubicBezTo>
              <a:cubicBezTo>
                <a:pt x="495776" y="1300816"/>
                <a:pt x="491014" y="1268431"/>
                <a:pt x="484346" y="1236046"/>
              </a:cubicBezTo>
              <a:cubicBezTo>
                <a:pt x="482441" y="1228426"/>
                <a:pt x="476726" y="1222711"/>
                <a:pt x="472916" y="1215091"/>
              </a:cubicBezTo>
              <a:cubicBezTo>
                <a:pt x="465296" y="1218901"/>
                <a:pt x="454819" y="1221759"/>
                <a:pt x="451009" y="1228426"/>
              </a:cubicBezTo>
              <a:cubicBezTo>
                <a:pt x="443389" y="1241761"/>
                <a:pt x="439579" y="1257954"/>
                <a:pt x="431959" y="1271289"/>
              </a:cubicBezTo>
              <a:cubicBezTo>
                <a:pt x="414814" y="1302721"/>
                <a:pt x="402431" y="1339869"/>
                <a:pt x="375761" y="1361776"/>
              </a:cubicBezTo>
              <a:cubicBezTo>
                <a:pt x="339566" y="1390351"/>
                <a:pt x="345281" y="1431309"/>
                <a:pt x="330994" y="1464646"/>
              </a:cubicBezTo>
              <a:cubicBezTo>
                <a:pt x="330041" y="1466551"/>
                <a:pt x="332899" y="1470361"/>
                <a:pt x="333851" y="1471314"/>
              </a:cubicBezTo>
              <a:cubicBezTo>
                <a:pt x="354806" y="1492269"/>
                <a:pt x="355759" y="1517986"/>
                <a:pt x="353854" y="1544656"/>
              </a:cubicBezTo>
              <a:cubicBezTo>
                <a:pt x="353854" y="1552276"/>
                <a:pt x="356711" y="1563706"/>
                <a:pt x="361474" y="1568469"/>
              </a:cubicBezTo>
              <a:cubicBezTo>
                <a:pt x="385286" y="1593234"/>
                <a:pt x="392906" y="1622761"/>
                <a:pt x="390049" y="1656099"/>
              </a:cubicBezTo>
              <a:cubicBezTo>
                <a:pt x="389096" y="1662766"/>
                <a:pt x="391001" y="1671339"/>
                <a:pt x="395764" y="1677054"/>
              </a:cubicBezTo>
              <a:cubicBezTo>
                <a:pt x="431006" y="1721821"/>
                <a:pt x="456724" y="1772304"/>
                <a:pt x="474821" y="1826596"/>
              </a:cubicBezTo>
              <a:cubicBezTo>
                <a:pt x="479584" y="1842789"/>
                <a:pt x="489109" y="1853266"/>
                <a:pt x="507206" y="1858029"/>
              </a:cubicBezTo>
              <a:cubicBezTo>
                <a:pt x="524351" y="1861839"/>
                <a:pt x="539591" y="1874221"/>
                <a:pt x="558641" y="1866601"/>
              </a:cubicBezTo>
              <a:cubicBezTo>
                <a:pt x="562451" y="1865649"/>
                <a:pt x="568166" y="1870411"/>
                <a:pt x="573881" y="1872316"/>
              </a:cubicBezTo>
              <a:cubicBezTo>
                <a:pt x="584359" y="1877079"/>
                <a:pt x="591979" y="1880889"/>
                <a:pt x="599599" y="1884699"/>
              </a:cubicBezTo>
              <a:close/>
              <a:moveTo>
                <a:pt x="930116" y="1638954"/>
              </a:moveTo>
              <a:cubicBezTo>
                <a:pt x="932974" y="1620856"/>
                <a:pt x="914876" y="1615141"/>
                <a:pt x="905351" y="1617046"/>
              </a:cubicBezTo>
              <a:cubicBezTo>
                <a:pt x="894874" y="1619904"/>
                <a:pt x="883444" y="1634191"/>
                <a:pt x="880586" y="1644669"/>
              </a:cubicBezTo>
              <a:cubicBezTo>
                <a:pt x="877729" y="1657051"/>
                <a:pt x="887254" y="1669434"/>
                <a:pt x="903446" y="1670386"/>
              </a:cubicBezTo>
              <a:cubicBezTo>
                <a:pt x="917734" y="1671339"/>
                <a:pt x="930116" y="1657051"/>
                <a:pt x="930116" y="1638954"/>
              </a:cubicBezTo>
              <a:close/>
              <a:moveTo>
                <a:pt x="912019" y="1539894"/>
              </a:moveTo>
              <a:cubicBezTo>
                <a:pt x="911066" y="1525606"/>
                <a:pt x="909161" y="1509414"/>
                <a:pt x="889159" y="1510366"/>
              </a:cubicBezTo>
              <a:cubicBezTo>
                <a:pt x="873919" y="1510366"/>
                <a:pt x="871061" y="1522749"/>
                <a:pt x="871061" y="1535131"/>
              </a:cubicBezTo>
              <a:cubicBezTo>
                <a:pt x="871061" y="1549419"/>
                <a:pt x="875824" y="1563706"/>
                <a:pt x="892969" y="1563706"/>
              </a:cubicBezTo>
              <a:cubicBezTo>
                <a:pt x="908209" y="1563706"/>
                <a:pt x="912971" y="1553229"/>
                <a:pt x="912019" y="1539894"/>
              </a:cubicBezTo>
              <a:close/>
              <a:moveTo>
                <a:pt x="918686" y="1769446"/>
              </a:moveTo>
              <a:cubicBezTo>
                <a:pt x="931069" y="1758016"/>
                <a:pt x="943451" y="1751349"/>
                <a:pt x="946309" y="1741824"/>
              </a:cubicBezTo>
              <a:cubicBezTo>
                <a:pt x="947261" y="1736109"/>
                <a:pt x="934879" y="1723726"/>
                <a:pt x="926306" y="1718964"/>
              </a:cubicBezTo>
              <a:cubicBezTo>
                <a:pt x="914876" y="1713249"/>
                <a:pt x="895826" y="1726584"/>
                <a:pt x="897731" y="1738014"/>
              </a:cubicBezTo>
              <a:cubicBezTo>
                <a:pt x="899636" y="1747539"/>
                <a:pt x="908209" y="1756111"/>
                <a:pt x="918686" y="1769446"/>
              </a:cubicBezTo>
              <a:close/>
            </a:path>
          </a:pathLst>
        </a:custGeom>
        <a:solidFill xmlns:a="http://schemas.openxmlformats.org/drawingml/2006/main">
          <a:srgbClr val="FF6600"/>
        </a:solidFill>
        <a:ln xmlns:a="http://schemas.openxmlformats.org/drawingml/2006/main" w="9525" cap="flat">
          <a:noFill/>
          <a:prstDash val="solid"/>
          <a:miter/>
        </a:ln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28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44" algn="l" defTabSz="91428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286" algn="l" defTabSz="91428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29" algn="l" defTabSz="91428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571" algn="l" defTabSz="91428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15" algn="l" defTabSz="91428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857" algn="l" defTabSz="91428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000" algn="l" defTabSz="91428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144" algn="l" defTabSz="91428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0.80289</cdr:x>
      <cdr:y>0</cdr:y>
    </cdr:from>
    <cdr:to>
      <cdr:x>1</cdr:x>
      <cdr:y>0.64748</cdr:y>
    </cdr:to>
    <cdr:sp macro="" textlink="">
      <cdr:nvSpPr>
        <cdr:cNvPr id="3" name="Graphic 11">
          <a:extLst xmlns:a="http://schemas.openxmlformats.org/drawingml/2006/main">
            <a:ext uri="{FF2B5EF4-FFF2-40B4-BE49-F238E27FC236}">
              <a16:creationId xmlns:a16="http://schemas.microsoft.com/office/drawing/2014/main" id="{A14BB216-4EB7-4285-B712-C46C35C05759}"/>
            </a:ext>
          </a:extLst>
        </cdr:cNvPr>
        <cdr:cNvSpPr/>
      </cdr:nvSpPr>
      <cdr:spPr>
        <a:xfrm xmlns:a="http://schemas.openxmlformats.org/drawingml/2006/main">
          <a:off x="3976746" y="0"/>
          <a:ext cx="976315" cy="2642881"/>
        </a:xfrm>
        <a:custGeom xmlns:a="http://schemas.openxmlformats.org/drawingml/2006/main">
          <a:avLst/>
          <a:gdLst>
            <a:gd name="connsiteX0" fmla="*/ 1732970 w 1743075"/>
            <a:gd name="connsiteY0" fmla="*/ 1329937 h 4495800"/>
            <a:gd name="connsiteX1" fmla="*/ 1726302 w 1743075"/>
            <a:gd name="connsiteY1" fmla="*/ 1291837 h 4495800"/>
            <a:gd name="connsiteX2" fmla="*/ 1698680 w 1743075"/>
            <a:gd name="connsiteY2" fmla="*/ 1230877 h 4495800"/>
            <a:gd name="connsiteX3" fmla="*/ 1666295 w 1743075"/>
            <a:gd name="connsiteY3" fmla="*/ 1177537 h 4495800"/>
            <a:gd name="connsiteX4" fmla="*/ 1643435 w 1743075"/>
            <a:gd name="connsiteY4" fmla="*/ 1128959 h 4495800"/>
            <a:gd name="connsiteX5" fmla="*/ 1636767 w 1743075"/>
            <a:gd name="connsiteY5" fmla="*/ 1117529 h 4495800"/>
            <a:gd name="connsiteX6" fmla="*/ 1595810 w 1743075"/>
            <a:gd name="connsiteY6" fmla="*/ 1023232 h 4495800"/>
            <a:gd name="connsiteX7" fmla="*/ 1586285 w 1743075"/>
            <a:gd name="connsiteY7" fmla="*/ 1007039 h 4495800"/>
            <a:gd name="connsiteX8" fmla="*/ 1573902 w 1743075"/>
            <a:gd name="connsiteY8" fmla="*/ 972749 h 4495800"/>
            <a:gd name="connsiteX9" fmla="*/ 1560567 w 1743075"/>
            <a:gd name="connsiteY9" fmla="*/ 923219 h 4495800"/>
            <a:gd name="connsiteX10" fmla="*/ 1550090 w 1743075"/>
            <a:gd name="connsiteY10" fmla="*/ 880357 h 4495800"/>
            <a:gd name="connsiteX11" fmla="*/ 1547232 w 1743075"/>
            <a:gd name="connsiteY11" fmla="*/ 863212 h 4495800"/>
            <a:gd name="connsiteX12" fmla="*/ 1508180 w 1743075"/>
            <a:gd name="connsiteY12" fmla="*/ 747959 h 4495800"/>
            <a:gd name="connsiteX13" fmla="*/ 1468175 w 1743075"/>
            <a:gd name="connsiteY13" fmla="*/ 705097 h 4495800"/>
            <a:gd name="connsiteX14" fmla="*/ 1428170 w 1743075"/>
            <a:gd name="connsiteY14" fmla="*/ 685094 h 4495800"/>
            <a:gd name="connsiteX15" fmla="*/ 1380545 w 1743075"/>
            <a:gd name="connsiteY15" fmla="*/ 669854 h 4495800"/>
            <a:gd name="connsiteX16" fmla="*/ 1303392 w 1743075"/>
            <a:gd name="connsiteY16" fmla="*/ 650804 h 4495800"/>
            <a:gd name="connsiteX17" fmla="*/ 1301487 w 1743075"/>
            <a:gd name="connsiteY17" fmla="*/ 649852 h 4495800"/>
            <a:gd name="connsiteX18" fmla="*/ 1223382 w 1743075"/>
            <a:gd name="connsiteY18" fmla="*/ 629849 h 4495800"/>
            <a:gd name="connsiteX19" fmla="*/ 1160517 w 1743075"/>
            <a:gd name="connsiteY19" fmla="*/ 610799 h 4495800"/>
            <a:gd name="connsiteX20" fmla="*/ 1101462 w 1743075"/>
            <a:gd name="connsiteY20" fmla="*/ 511739 h 4495800"/>
            <a:gd name="connsiteX21" fmla="*/ 1106225 w 1743075"/>
            <a:gd name="connsiteY21" fmla="*/ 422204 h 4495800"/>
            <a:gd name="connsiteX22" fmla="*/ 1119560 w 1743075"/>
            <a:gd name="connsiteY22" fmla="*/ 398392 h 4495800"/>
            <a:gd name="connsiteX23" fmla="*/ 1150040 w 1743075"/>
            <a:gd name="connsiteY23" fmla="*/ 352672 h 4495800"/>
            <a:gd name="connsiteX24" fmla="*/ 1155755 w 1743075"/>
            <a:gd name="connsiteY24" fmla="*/ 326002 h 4495800"/>
            <a:gd name="connsiteX25" fmla="*/ 1153850 w 1743075"/>
            <a:gd name="connsiteY25" fmla="*/ 263137 h 4495800"/>
            <a:gd name="connsiteX26" fmla="*/ 1135752 w 1743075"/>
            <a:gd name="connsiteY26" fmla="*/ 252659 h 4495800"/>
            <a:gd name="connsiteX27" fmla="*/ 1124322 w 1743075"/>
            <a:gd name="connsiteY27" fmla="*/ 241229 h 4495800"/>
            <a:gd name="connsiteX28" fmla="*/ 1125275 w 1743075"/>
            <a:gd name="connsiteY28" fmla="*/ 203129 h 4495800"/>
            <a:gd name="connsiteX29" fmla="*/ 1124322 w 1743075"/>
            <a:gd name="connsiteY29" fmla="*/ 182174 h 4495800"/>
            <a:gd name="connsiteX30" fmla="*/ 1074792 w 1743075"/>
            <a:gd name="connsiteY30" fmla="*/ 56444 h 4495800"/>
            <a:gd name="connsiteX31" fmla="*/ 1048122 w 1743075"/>
            <a:gd name="connsiteY31" fmla="*/ 37394 h 4495800"/>
            <a:gd name="connsiteX32" fmla="*/ 1005260 w 1743075"/>
            <a:gd name="connsiteY32" fmla="*/ 20249 h 4495800"/>
            <a:gd name="connsiteX33" fmla="*/ 873815 w 1743075"/>
            <a:gd name="connsiteY33" fmla="*/ 24059 h 4495800"/>
            <a:gd name="connsiteX34" fmla="*/ 782375 w 1743075"/>
            <a:gd name="connsiteY34" fmla="*/ 104069 h 4495800"/>
            <a:gd name="connsiteX35" fmla="*/ 775707 w 1743075"/>
            <a:gd name="connsiteY35" fmla="*/ 117404 h 4495800"/>
            <a:gd name="connsiteX36" fmla="*/ 769040 w 1743075"/>
            <a:gd name="connsiteY36" fmla="*/ 159314 h 4495800"/>
            <a:gd name="connsiteX37" fmla="*/ 759515 w 1743075"/>
            <a:gd name="connsiteY37" fmla="*/ 293617 h 4495800"/>
            <a:gd name="connsiteX38" fmla="*/ 759515 w 1743075"/>
            <a:gd name="connsiteY38" fmla="*/ 297427 h 4495800"/>
            <a:gd name="connsiteX39" fmla="*/ 762372 w 1743075"/>
            <a:gd name="connsiteY39" fmla="*/ 370769 h 4495800"/>
            <a:gd name="connsiteX40" fmla="*/ 786185 w 1743075"/>
            <a:gd name="connsiteY40" fmla="*/ 424109 h 4495800"/>
            <a:gd name="connsiteX41" fmla="*/ 799520 w 1743075"/>
            <a:gd name="connsiteY41" fmla="*/ 446969 h 4495800"/>
            <a:gd name="connsiteX42" fmla="*/ 811902 w 1743075"/>
            <a:gd name="connsiteY42" fmla="*/ 517454 h 4495800"/>
            <a:gd name="connsiteX43" fmla="*/ 806187 w 1743075"/>
            <a:gd name="connsiteY43" fmla="*/ 540314 h 4495800"/>
            <a:gd name="connsiteX44" fmla="*/ 729035 w 1743075"/>
            <a:gd name="connsiteY44" fmla="*/ 576509 h 4495800"/>
            <a:gd name="connsiteX45" fmla="*/ 717605 w 1743075"/>
            <a:gd name="connsiteY45" fmla="*/ 579367 h 4495800"/>
            <a:gd name="connsiteX46" fmla="*/ 546155 w 1743075"/>
            <a:gd name="connsiteY46" fmla="*/ 617467 h 4495800"/>
            <a:gd name="connsiteX47" fmla="*/ 469955 w 1743075"/>
            <a:gd name="connsiteY47" fmla="*/ 627944 h 4495800"/>
            <a:gd name="connsiteX48" fmla="*/ 396612 w 1743075"/>
            <a:gd name="connsiteY48" fmla="*/ 646994 h 4495800"/>
            <a:gd name="connsiteX49" fmla="*/ 348035 w 1743075"/>
            <a:gd name="connsiteY49" fmla="*/ 688904 h 4495800"/>
            <a:gd name="connsiteX50" fmla="*/ 311840 w 1743075"/>
            <a:gd name="connsiteY50" fmla="*/ 807014 h 4495800"/>
            <a:gd name="connsiteX51" fmla="*/ 287075 w 1743075"/>
            <a:gd name="connsiteY51" fmla="*/ 848924 h 4495800"/>
            <a:gd name="connsiteX52" fmla="*/ 246117 w 1743075"/>
            <a:gd name="connsiteY52" fmla="*/ 896549 h 4495800"/>
            <a:gd name="connsiteX53" fmla="*/ 233735 w 1743075"/>
            <a:gd name="connsiteY53" fmla="*/ 922267 h 4495800"/>
            <a:gd name="connsiteX54" fmla="*/ 164202 w 1743075"/>
            <a:gd name="connsiteY54" fmla="*/ 1008944 h 4495800"/>
            <a:gd name="connsiteX55" fmla="*/ 152772 w 1743075"/>
            <a:gd name="connsiteY55" fmla="*/ 1024184 h 4495800"/>
            <a:gd name="connsiteX56" fmla="*/ 81335 w 1743075"/>
            <a:gd name="connsiteY56" fmla="*/ 1130864 h 4495800"/>
            <a:gd name="connsiteX57" fmla="*/ 10850 w 1743075"/>
            <a:gd name="connsiteY57" fmla="*/ 1280407 h 4495800"/>
            <a:gd name="connsiteX58" fmla="*/ 27042 w 1743075"/>
            <a:gd name="connsiteY58" fmla="*/ 1395659 h 4495800"/>
            <a:gd name="connsiteX59" fmla="*/ 61332 w 1743075"/>
            <a:gd name="connsiteY59" fmla="*/ 1453762 h 4495800"/>
            <a:gd name="connsiteX60" fmla="*/ 74667 w 1743075"/>
            <a:gd name="connsiteY60" fmla="*/ 1474717 h 4495800"/>
            <a:gd name="connsiteX61" fmla="*/ 97527 w 1743075"/>
            <a:gd name="connsiteY61" fmla="*/ 1509007 h 4495800"/>
            <a:gd name="connsiteX62" fmla="*/ 108005 w 1743075"/>
            <a:gd name="connsiteY62" fmla="*/ 1522342 h 4495800"/>
            <a:gd name="connsiteX63" fmla="*/ 162297 w 1743075"/>
            <a:gd name="connsiteY63" fmla="*/ 1602352 h 4495800"/>
            <a:gd name="connsiteX64" fmla="*/ 201350 w 1743075"/>
            <a:gd name="connsiteY64" fmla="*/ 1654739 h 4495800"/>
            <a:gd name="connsiteX65" fmla="*/ 288980 w 1743075"/>
            <a:gd name="connsiteY65" fmla="*/ 1768087 h 4495800"/>
            <a:gd name="connsiteX66" fmla="*/ 300410 w 1743075"/>
            <a:gd name="connsiteY66" fmla="*/ 1810949 h 4495800"/>
            <a:gd name="connsiteX67" fmla="*/ 288027 w 1743075"/>
            <a:gd name="connsiteY67" fmla="*/ 1909057 h 4495800"/>
            <a:gd name="connsiteX68" fmla="*/ 279455 w 1743075"/>
            <a:gd name="connsiteY68" fmla="*/ 2064314 h 4495800"/>
            <a:gd name="connsiteX69" fmla="*/ 277550 w 1743075"/>
            <a:gd name="connsiteY69" fmla="*/ 2079554 h 4495800"/>
            <a:gd name="connsiteX70" fmla="*/ 266120 w 1743075"/>
            <a:gd name="connsiteY70" fmla="*/ 2192902 h 4495800"/>
            <a:gd name="connsiteX71" fmla="*/ 265167 w 1743075"/>
            <a:gd name="connsiteY71" fmla="*/ 2338634 h 4495800"/>
            <a:gd name="connsiteX72" fmla="*/ 251832 w 1743075"/>
            <a:gd name="connsiteY72" fmla="*/ 2463412 h 4495800"/>
            <a:gd name="connsiteX73" fmla="*/ 268025 w 1743075"/>
            <a:gd name="connsiteY73" fmla="*/ 2496749 h 4495800"/>
            <a:gd name="connsiteX74" fmla="*/ 358512 w 1743075"/>
            <a:gd name="connsiteY74" fmla="*/ 2521514 h 4495800"/>
            <a:gd name="connsiteX75" fmla="*/ 377562 w 1743075"/>
            <a:gd name="connsiteY75" fmla="*/ 2525324 h 4495800"/>
            <a:gd name="connsiteX76" fmla="*/ 467097 w 1743075"/>
            <a:gd name="connsiteY76" fmla="*/ 2499607 h 4495800"/>
            <a:gd name="connsiteX77" fmla="*/ 496625 w 1743075"/>
            <a:gd name="connsiteY77" fmla="*/ 2472937 h 4495800"/>
            <a:gd name="connsiteX78" fmla="*/ 498530 w 1743075"/>
            <a:gd name="connsiteY78" fmla="*/ 2500559 h 4495800"/>
            <a:gd name="connsiteX79" fmla="*/ 497577 w 1743075"/>
            <a:gd name="connsiteY79" fmla="*/ 2653912 h 4495800"/>
            <a:gd name="connsiteX80" fmla="*/ 491862 w 1743075"/>
            <a:gd name="connsiteY80" fmla="*/ 2752972 h 4495800"/>
            <a:gd name="connsiteX81" fmla="*/ 489957 w 1743075"/>
            <a:gd name="connsiteY81" fmla="*/ 2915849 h 4495800"/>
            <a:gd name="connsiteX82" fmla="*/ 483290 w 1743075"/>
            <a:gd name="connsiteY82" fmla="*/ 3303517 h 4495800"/>
            <a:gd name="connsiteX83" fmla="*/ 483290 w 1743075"/>
            <a:gd name="connsiteY83" fmla="*/ 3423532 h 4495800"/>
            <a:gd name="connsiteX84" fmla="*/ 489005 w 1743075"/>
            <a:gd name="connsiteY84" fmla="*/ 3666419 h 4495800"/>
            <a:gd name="connsiteX85" fmla="*/ 497577 w 1743075"/>
            <a:gd name="connsiteY85" fmla="*/ 3953122 h 4495800"/>
            <a:gd name="connsiteX86" fmla="*/ 498530 w 1743075"/>
            <a:gd name="connsiteY86" fmla="*/ 3964552 h 4495800"/>
            <a:gd name="connsiteX87" fmla="*/ 505197 w 1743075"/>
            <a:gd name="connsiteY87" fmla="*/ 4019797 h 4495800"/>
            <a:gd name="connsiteX88" fmla="*/ 507102 w 1743075"/>
            <a:gd name="connsiteY88" fmla="*/ 4083614 h 4495800"/>
            <a:gd name="connsiteX89" fmla="*/ 513770 w 1743075"/>
            <a:gd name="connsiteY89" fmla="*/ 4111237 h 4495800"/>
            <a:gd name="connsiteX90" fmla="*/ 539487 w 1743075"/>
            <a:gd name="connsiteY90" fmla="*/ 4176959 h 4495800"/>
            <a:gd name="connsiteX91" fmla="*/ 562347 w 1743075"/>
            <a:gd name="connsiteY91" fmla="*/ 4278877 h 4495800"/>
            <a:gd name="connsiteX92" fmla="*/ 561395 w 1743075"/>
            <a:gd name="connsiteY92" fmla="*/ 4299832 h 4495800"/>
            <a:gd name="connsiteX93" fmla="*/ 551870 w 1743075"/>
            <a:gd name="connsiteY93" fmla="*/ 4354124 h 4495800"/>
            <a:gd name="connsiteX94" fmla="*/ 583302 w 1743075"/>
            <a:gd name="connsiteY94" fmla="*/ 4404607 h 4495800"/>
            <a:gd name="connsiteX95" fmla="*/ 600447 w 1743075"/>
            <a:gd name="connsiteY95" fmla="*/ 4423657 h 4495800"/>
            <a:gd name="connsiteX96" fmla="*/ 628070 w 1743075"/>
            <a:gd name="connsiteY96" fmla="*/ 4459852 h 4495800"/>
            <a:gd name="connsiteX97" fmla="*/ 690935 w 1743075"/>
            <a:gd name="connsiteY97" fmla="*/ 4483664 h 4495800"/>
            <a:gd name="connsiteX98" fmla="*/ 762372 w 1743075"/>
            <a:gd name="connsiteY98" fmla="*/ 4492237 h 4495800"/>
            <a:gd name="connsiteX99" fmla="*/ 898580 w 1743075"/>
            <a:gd name="connsiteY99" fmla="*/ 4493189 h 4495800"/>
            <a:gd name="connsiteX100" fmla="*/ 913820 w 1743075"/>
            <a:gd name="connsiteY100" fmla="*/ 4464614 h 4495800"/>
            <a:gd name="connsiteX101" fmla="*/ 901437 w 1743075"/>
            <a:gd name="connsiteY101" fmla="*/ 4434134 h 4495800"/>
            <a:gd name="connsiteX102" fmla="*/ 869052 w 1743075"/>
            <a:gd name="connsiteY102" fmla="*/ 4351267 h 4495800"/>
            <a:gd name="connsiteX103" fmla="*/ 859527 w 1743075"/>
            <a:gd name="connsiteY103" fmla="*/ 4338884 h 4495800"/>
            <a:gd name="connsiteX104" fmla="*/ 811902 w 1743075"/>
            <a:gd name="connsiteY104" fmla="*/ 4263637 h 4495800"/>
            <a:gd name="connsiteX105" fmla="*/ 812855 w 1743075"/>
            <a:gd name="connsiteY105" fmla="*/ 4206487 h 4495800"/>
            <a:gd name="connsiteX106" fmla="*/ 823332 w 1743075"/>
            <a:gd name="connsiteY106" fmla="*/ 4165529 h 4495800"/>
            <a:gd name="connsiteX107" fmla="*/ 841430 w 1743075"/>
            <a:gd name="connsiteY107" fmla="*/ 4050277 h 4495800"/>
            <a:gd name="connsiteX108" fmla="*/ 849050 w 1743075"/>
            <a:gd name="connsiteY108" fmla="*/ 3982649 h 4495800"/>
            <a:gd name="connsiteX109" fmla="*/ 837620 w 1743075"/>
            <a:gd name="connsiteY109" fmla="*/ 3734999 h 4495800"/>
            <a:gd name="connsiteX110" fmla="*/ 826190 w 1743075"/>
            <a:gd name="connsiteY110" fmla="*/ 3662609 h 4495800"/>
            <a:gd name="connsiteX111" fmla="*/ 807140 w 1743075"/>
            <a:gd name="connsiteY111" fmla="*/ 3601649 h 4495800"/>
            <a:gd name="connsiteX112" fmla="*/ 789995 w 1743075"/>
            <a:gd name="connsiteY112" fmla="*/ 3537832 h 4495800"/>
            <a:gd name="connsiteX113" fmla="*/ 786185 w 1743075"/>
            <a:gd name="connsiteY113" fmla="*/ 3494017 h 4495800"/>
            <a:gd name="connsiteX114" fmla="*/ 790947 w 1743075"/>
            <a:gd name="connsiteY114" fmla="*/ 3454012 h 4495800"/>
            <a:gd name="connsiteX115" fmla="*/ 798567 w 1743075"/>
            <a:gd name="connsiteY115" fmla="*/ 3393052 h 4495800"/>
            <a:gd name="connsiteX116" fmla="*/ 799520 w 1743075"/>
            <a:gd name="connsiteY116" fmla="*/ 3274942 h 4495800"/>
            <a:gd name="connsiteX117" fmla="*/ 803330 w 1743075"/>
            <a:gd name="connsiteY117" fmla="*/ 3260654 h 4495800"/>
            <a:gd name="connsiteX118" fmla="*/ 819522 w 1743075"/>
            <a:gd name="connsiteY118" fmla="*/ 3223507 h 4495800"/>
            <a:gd name="connsiteX119" fmla="*/ 825237 w 1743075"/>
            <a:gd name="connsiteY119" fmla="*/ 3178739 h 4495800"/>
            <a:gd name="connsiteX120" fmla="*/ 903342 w 1743075"/>
            <a:gd name="connsiteY120" fmla="*/ 2818694 h 4495800"/>
            <a:gd name="connsiteX121" fmla="*/ 921440 w 1743075"/>
            <a:gd name="connsiteY121" fmla="*/ 2752019 h 4495800"/>
            <a:gd name="connsiteX122" fmla="*/ 927155 w 1743075"/>
            <a:gd name="connsiteY122" fmla="*/ 2753924 h 4495800"/>
            <a:gd name="connsiteX123" fmla="*/ 917630 w 1743075"/>
            <a:gd name="connsiteY123" fmla="*/ 2838697 h 4495800"/>
            <a:gd name="connsiteX124" fmla="*/ 899532 w 1743075"/>
            <a:gd name="connsiteY124" fmla="*/ 3093967 h 4495800"/>
            <a:gd name="connsiteX125" fmla="*/ 902390 w 1743075"/>
            <a:gd name="connsiteY125" fmla="*/ 3124447 h 4495800"/>
            <a:gd name="connsiteX126" fmla="*/ 893817 w 1743075"/>
            <a:gd name="connsiteY126" fmla="*/ 3190169 h 4495800"/>
            <a:gd name="connsiteX127" fmla="*/ 894770 w 1743075"/>
            <a:gd name="connsiteY127" fmla="*/ 3224459 h 4495800"/>
            <a:gd name="connsiteX128" fmla="*/ 905247 w 1743075"/>
            <a:gd name="connsiteY128" fmla="*/ 3328282 h 4495800"/>
            <a:gd name="connsiteX129" fmla="*/ 905247 w 1743075"/>
            <a:gd name="connsiteY129" fmla="*/ 3412102 h 4495800"/>
            <a:gd name="connsiteX130" fmla="*/ 913820 w 1743075"/>
            <a:gd name="connsiteY130" fmla="*/ 3633082 h 4495800"/>
            <a:gd name="connsiteX131" fmla="*/ 919535 w 1743075"/>
            <a:gd name="connsiteY131" fmla="*/ 3730237 h 4495800"/>
            <a:gd name="connsiteX132" fmla="*/ 916677 w 1743075"/>
            <a:gd name="connsiteY132" fmla="*/ 3760717 h 4495800"/>
            <a:gd name="connsiteX133" fmla="*/ 896675 w 1743075"/>
            <a:gd name="connsiteY133" fmla="*/ 3862634 h 4495800"/>
            <a:gd name="connsiteX134" fmla="*/ 883340 w 1743075"/>
            <a:gd name="connsiteY134" fmla="*/ 4033132 h 4495800"/>
            <a:gd name="connsiteX135" fmla="*/ 855717 w 1743075"/>
            <a:gd name="connsiteY135" fmla="*/ 4201724 h 4495800"/>
            <a:gd name="connsiteX136" fmla="*/ 880482 w 1743075"/>
            <a:gd name="connsiteY136" fmla="*/ 4262684 h 4495800"/>
            <a:gd name="connsiteX137" fmla="*/ 936680 w 1743075"/>
            <a:gd name="connsiteY137" fmla="*/ 4289354 h 4495800"/>
            <a:gd name="connsiteX138" fmla="*/ 979542 w 1743075"/>
            <a:gd name="connsiteY138" fmla="*/ 4295069 h 4495800"/>
            <a:gd name="connsiteX139" fmla="*/ 1015737 w 1743075"/>
            <a:gd name="connsiteY139" fmla="*/ 4306499 h 4495800"/>
            <a:gd name="connsiteX140" fmla="*/ 1038597 w 1743075"/>
            <a:gd name="connsiteY140" fmla="*/ 4339837 h 4495800"/>
            <a:gd name="connsiteX141" fmla="*/ 1059552 w 1743075"/>
            <a:gd name="connsiteY141" fmla="*/ 4361744 h 4495800"/>
            <a:gd name="connsiteX142" fmla="*/ 1170995 w 1743075"/>
            <a:gd name="connsiteY142" fmla="*/ 4391272 h 4495800"/>
            <a:gd name="connsiteX143" fmla="*/ 1283390 w 1743075"/>
            <a:gd name="connsiteY143" fmla="*/ 4390319 h 4495800"/>
            <a:gd name="connsiteX144" fmla="*/ 1321490 w 1743075"/>
            <a:gd name="connsiteY144" fmla="*/ 4385557 h 4495800"/>
            <a:gd name="connsiteX145" fmla="*/ 1333872 w 1743075"/>
            <a:gd name="connsiteY145" fmla="*/ 4358887 h 4495800"/>
            <a:gd name="connsiteX146" fmla="*/ 1317680 w 1743075"/>
            <a:gd name="connsiteY146" fmla="*/ 4324597 h 4495800"/>
            <a:gd name="connsiteX147" fmla="*/ 1297677 w 1743075"/>
            <a:gd name="connsiteY147" fmla="*/ 4296974 h 4495800"/>
            <a:gd name="connsiteX148" fmla="*/ 1258625 w 1743075"/>
            <a:gd name="connsiteY148" fmla="*/ 4268399 h 4495800"/>
            <a:gd name="connsiteX149" fmla="*/ 1196712 w 1743075"/>
            <a:gd name="connsiteY149" fmla="*/ 4203629 h 4495800"/>
            <a:gd name="connsiteX150" fmla="*/ 1195760 w 1743075"/>
            <a:gd name="connsiteY150" fmla="*/ 4201724 h 4495800"/>
            <a:gd name="connsiteX151" fmla="*/ 1173852 w 1743075"/>
            <a:gd name="connsiteY151" fmla="*/ 4137907 h 4495800"/>
            <a:gd name="connsiteX152" fmla="*/ 1159565 w 1743075"/>
            <a:gd name="connsiteY152" fmla="*/ 4061707 h 4495800"/>
            <a:gd name="connsiteX153" fmla="*/ 1165280 w 1743075"/>
            <a:gd name="connsiteY153" fmla="*/ 4002652 h 4495800"/>
            <a:gd name="connsiteX154" fmla="*/ 1172900 w 1743075"/>
            <a:gd name="connsiteY154" fmla="*/ 3971219 h 4495800"/>
            <a:gd name="connsiteX155" fmla="*/ 1185282 w 1743075"/>
            <a:gd name="connsiteY155" fmla="*/ 3875017 h 4495800"/>
            <a:gd name="connsiteX156" fmla="*/ 1194807 w 1743075"/>
            <a:gd name="connsiteY156" fmla="*/ 3808342 h 4495800"/>
            <a:gd name="connsiteX157" fmla="*/ 1204332 w 1743075"/>
            <a:gd name="connsiteY157" fmla="*/ 3674992 h 4495800"/>
            <a:gd name="connsiteX158" fmla="*/ 1206237 w 1743075"/>
            <a:gd name="connsiteY158" fmla="*/ 3661657 h 4495800"/>
            <a:gd name="connsiteX159" fmla="*/ 1226240 w 1743075"/>
            <a:gd name="connsiteY159" fmla="*/ 3498779 h 4495800"/>
            <a:gd name="connsiteX160" fmla="*/ 1231002 w 1743075"/>
            <a:gd name="connsiteY160" fmla="*/ 3436867 h 4495800"/>
            <a:gd name="connsiteX161" fmla="*/ 1230050 w 1743075"/>
            <a:gd name="connsiteY161" fmla="*/ 3412102 h 4495800"/>
            <a:gd name="connsiteX162" fmla="*/ 1225287 w 1743075"/>
            <a:gd name="connsiteY162" fmla="*/ 3374002 h 4495800"/>
            <a:gd name="connsiteX163" fmla="*/ 1225287 w 1743075"/>
            <a:gd name="connsiteY163" fmla="*/ 3293992 h 4495800"/>
            <a:gd name="connsiteX164" fmla="*/ 1231955 w 1743075"/>
            <a:gd name="connsiteY164" fmla="*/ 3253987 h 4495800"/>
            <a:gd name="connsiteX165" fmla="*/ 1239575 w 1743075"/>
            <a:gd name="connsiteY165" fmla="*/ 3222554 h 4495800"/>
            <a:gd name="connsiteX166" fmla="*/ 1248147 w 1743075"/>
            <a:gd name="connsiteY166" fmla="*/ 3120637 h 4495800"/>
            <a:gd name="connsiteX167" fmla="*/ 1250052 w 1743075"/>
            <a:gd name="connsiteY167" fmla="*/ 3109207 h 4495800"/>
            <a:gd name="connsiteX168" fmla="*/ 1263387 w 1743075"/>
            <a:gd name="connsiteY168" fmla="*/ 3019672 h 4495800"/>
            <a:gd name="connsiteX169" fmla="*/ 1274817 w 1743075"/>
            <a:gd name="connsiteY169" fmla="*/ 2951092 h 4495800"/>
            <a:gd name="connsiteX170" fmla="*/ 1287200 w 1743075"/>
            <a:gd name="connsiteY170" fmla="*/ 2882512 h 4495800"/>
            <a:gd name="connsiteX171" fmla="*/ 1289105 w 1743075"/>
            <a:gd name="connsiteY171" fmla="*/ 2861557 h 4495800"/>
            <a:gd name="connsiteX172" fmla="*/ 1302440 w 1743075"/>
            <a:gd name="connsiteY172" fmla="*/ 2764402 h 4495800"/>
            <a:gd name="connsiteX173" fmla="*/ 1308155 w 1743075"/>
            <a:gd name="connsiteY173" fmla="*/ 2728207 h 4495800"/>
            <a:gd name="connsiteX174" fmla="*/ 1317680 w 1743075"/>
            <a:gd name="connsiteY174" fmla="*/ 2672962 h 4495800"/>
            <a:gd name="connsiteX175" fmla="*/ 1328157 w 1743075"/>
            <a:gd name="connsiteY175" fmla="*/ 2557709 h 4495800"/>
            <a:gd name="connsiteX176" fmla="*/ 1329110 w 1743075"/>
            <a:gd name="connsiteY176" fmla="*/ 2553899 h 4495800"/>
            <a:gd name="connsiteX177" fmla="*/ 1348160 w 1743075"/>
            <a:gd name="connsiteY177" fmla="*/ 2535802 h 4495800"/>
            <a:gd name="connsiteX178" fmla="*/ 1445315 w 1743075"/>
            <a:gd name="connsiteY178" fmla="*/ 2494844 h 4495800"/>
            <a:gd name="connsiteX179" fmla="*/ 1474842 w 1743075"/>
            <a:gd name="connsiteY179" fmla="*/ 2438647 h 4495800"/>
            <a:gd name="connsiteX180" fmla="*/ 1470080 w 1743075"/>
            <a:gd name="connsiteY180" fmla="*/ 2388164 h 4495800"/>
            <a:gd name="connsiteX181" fmla="*/ 1468175 w 1743075"/>
            <a:gd name="connsiteY181" fmla="*/ 2351017 h 4495800"/>
            <a:gd name="connsiteX182" fmla="*/ 1460555 w 1743075"/>
            <a:gd name="connsiteY182" fmla="*/ 1997639 h 4495800"/>
            <a:gd name="connsiteX183" fmla="*/ 1460555 w 1743075"/>
            <a:gd name="connsiteY183" fmla="*/ 1976684 h 4495800"/>
            <a:gd name="connsiteX184" fmla="*/ 1471985 w 1743075"/>
            <a:gd name="connsiteY184" fmla="*/ 1951919 h 4495800"/>
            <a:gd name="connsiteX185" fmla="*/ 1495797 w 1743075"/>
            <a:gd name="connsiteY185" fmla="*/ 1918582 h 4495800"/>
            <a:gd name="connsiteX186" fmla="*/ 1513895 w 1743075"/>
            <a:gd name="connsiteY186" fmla="*/ 1884292 h 4495800"/>
            <a:gd name="connsiteX187" fmla="*/ 1573902 w 1743075"/>
            <a:gd name="connsiteY187" fmla="*/ 1793804 h 4495800"/>
            <a:gd name="connsiteX188" fmla="*/ 1599620 w 1743075"/>
            <a:gd name="connsiteY188" fmla="*/ 1739512 h 4495800"/>
            <a:gd name="connsiteX189" fmla="*/ 1692965 w 1743075"/>
            <a:gd name="connsiteY189" fmla="*/ 1561394 h 4495800"/>
            <a:gd name="connsiteX190" fmla="*/ 1714872 w 1743075"/>
            <a:gd name="connsiteY190" fmla="*/ 1491862 h 4495800"/>
            <a:gd name="connsiteX191" fmla="*/ 1729160 w 1743075"/>
            <a:gd name="connsiteY191" fmla="*/ 1408042 h 4495800"/>
            <a:gd name="connsiteX192" fmla="*/ 1732970 w 1743075"/>
            <a:gd name="connsiteY192" fmla="*/ 1329937 h 4495800"/>
            <a:gd name="connsiteX193" fmla="*/ 373752 w 1743075"/>
            <a:gd name="connsiteY193" fmla="*/ 1452809 h 4495800"/>
            <a:gd name="connsiteX194" fmla="*/ 367085 w 1743075"/>
            <a:gd name="connsiteY194" fmla="*/ 1460429 h 4495800"/>
            <a:gd name="connsiteX195" fmla="*/ 361370 w 1743075"/>
            <a:gd name="connsiteY195" fmla="*/ 1453762 h 4495800"/>
            <a:gd name="connsiteX196" fmla="*/ 319460 w 1743075"/>
            <a:gd name="connsiteY196" fmla="*/ 1365179 h 4495800"/>
            <a:gd name="connsiteX197" fmla="*/ 310887 w 1743075"/>
            <a:gd name="connsiteY197" fmla="*/ 1351844 h 4495800"/>
            <a:gd name="connsiteX198" fmla="*/ 311840 w 1743075"/>
            <a:gd name="connsiteY198" fmla="*/ 1334699 h 4495800"/>
            <a:gd name="connsiteX199" fmla="*/ 343272 w 1743075"/>
            <a:gd name="connsiteY199" fmla="*/ 1297552 h 4495800"/>
            <a:gd name="connsiteX200" fmla="*/ 367085 w 1743075"/>
            <a:gd name="connsiteY200" fmla="*/ 1301362 h 4495800"/>
            <a:gd name="connsiteX201" fmla="*/ 377562 w 1743075"/>
            <a:gd name="connsiteY201" fmla="*/ 1348034 h 4495800"/>
            <a:gd name="connsiteX202" fmla="*/ 377562 w 1743075"/>
            <a:gd name="connsiteY202" fmla="*/ 1381372 h 4495800"/>
            <a:gd name="connsiteX203" fmla="*/ 381372 w 1743075"/>
            <a:gd name="connsiteY203" fmla="*/ 1381372 h 4495800"/>
            <a:gd name="connsiteX204" fmla="*/ 373752 w 1743075"/>
            <a:gd name="connsiteY204" fmla="*/ 1452809 h 4495800"/>
            <a:gd name="connsiteX205" fmla="*/ 575682 w 1743075"/>
            <a:gd name="connsiteY205" fmla="*/ 1686172 h 4495800"/>
            <a:gd name="connsiteX206" fmla="*/ 559490 w 1743075"/>
            <a:gd name="connsiteY206" fmla="*/ 1708079 h 4495800"/>
            <a:gd name="connsiteX207" fmla="*/ 480432 w 1743075"/>
            <a:gd name="connsiteY207" fmla="*/ 1817617 h 4495800"/>
            <a:gd name="connsiteX208" fmla="*/ 476622 w 1743075"/>
            <a:gd name="connsiteY208" fmla="*/ 1834762 h 4495800"/>
            <a:gd name="connsiteX209" fmla="*/ 437570 w 1743075"/>
            <a:gd name="connsiteY209" fmla="*/ 1828094 h 4495800"/>
            <a:gd name="connsiteX210" fmla="*/ 466145 w 1743075"/>
            <a:gd name="connsiteY210" fmla="*/ 1792852 h 4495800"/>
            <a:gd name="connsiteX211" fmla="*/ 557585 w 1743075"/>
            <a:gd name="connsiteY211" fmla="*/ 1688077 h 4495800"/>
            <a:gd name="connsiteX212" fmla="*/ 567110 w 1743075"/>
            <a:gd name="connsiteY212" fmla="*/ 1678552 h 4495800"/>
            <a:gd name="connsiteX213" fmla="*/ 573777 w 1743075"/>
            <a:gd name="connsiteY213" fmla="*/ 1678552 h 4495800"/>
            <a:gd name="connsiteX214" fmla="*/ 575682 w 1743075"/>
            <a:gd name="connsiteY214" fmla="*/ 1686172 h 4495800"/>
            <a:gd name="connsiteX215" fmla="*/ 889055 w 1743075"/>
            <a:gd name="connsiteY215" fmla="*/ 1877624 h 4495800"/>
            <a:gd name="connsiteX216" fmla="*/ 890007 w 1743075"/>
            <a:gd name="connsiteY216" fmla="*/ 1871909 h 4495800"/>
            <a:gd name="connsiteX217" fmla="*/ 887150 w 1743075"/>
            <a:gd name="connsiteY217" fmla="*/ 1834762 h 4495800"/>
            <a:gd name="connsiteX218" fmla="*/ 789995 w 1743075"/>
            <a:gd name="connsiteY218" fmla="*/ 1769992 h 4495800"/>
            <a:gd name="connsiteX219" fmla="*/ 689030 w 1743075"/>
            <a:gd name="connsiteY219" fmla="*/ 1727129 h 4495800"/>
            <a:gd name="connsiteX220" fmla="*/ 655692 w 1743075"/>
            <a:gd name="connsiteY220" fmla="*/ 1712842 h 4495800"/>
            <a:gd name="connsiteX221" fmla="*/ 604257 w 1743075"/>
            <a:gd name="connsiteY221" fmla="*/ 1685219 h 4495800"/>
            <a:gd name="connsiteX222" fmla="*/ 602352 w 1743075"/>
            <a:gd name="connsiteY222" fmla="*/ 1636642 h 4495800"/>
            <a:gd name="connsiteX223" fmla="*/ 618545 w 1743075"/>
            <a:gd name="connsiteY223" fmla="*/ 1626164 h 4495800"/>
            <a:gd name="connsiteX224" fmla="*/ 628070 w 1743075"/>
            <a:gd name="connsiteY224" fmla="*/ 1608067 h 4495800"/>
            <a:gd name="connsiteX225" fmla="*/ 637595 w 1743075"/>
            <a:gd name="connsiteY225" fmla="*/ 1581397 h 4495800"/>
            <a:gd name="connsiteX226" fmla="*/ 711890 w 1743075"/>
            <a:gd name="connsiteY226" fmla="*/ 1492814 h 4495800"/>
            <a:gd name="connsiteX227" fmla="*/ 788090 w 1743075"/>
            <a:gd name="connsiteY227" fmla="*/ 1357559 h 4495800"/>
            <a:gd name="connsiteX228" fmla="*/ 821427 w 1743075"/>
            <a:gd name="connsiteY228" fmla="*/ 1114672 h 4495800"/>
            <a:gd name="connsiteX229" fmla="*/ 819522 w 1743075"/>
            <a:gd name="connsiteY229" fmla="*/ 889882 h 4495800"/>
            <a:gd name="connsiteX230" fmla="*/ 813807 w 1743075"/>
            <a:gd name="connsiteY230" fmla="*/ 738434 h 4495800"/>
            <a:gd name="connsiteX231" fmla="*/ 813807 w 1743075"/>
            <a:gd name="connsiteY231" fmla="*/ 720337 h 4495800"/>
            <a:gd name="connsiteX232" fmla="*/ 818570 w 1743075"/>
            <a:gd name="connsiteY232" fmla="*/ 718432 h 4495800"/>
            <a:gd name="connsiteX233" fmla="*/ 863337 w 1743075"/>
            <a:gd name="connsiteY233" fmla="*/ 815587 h 4495800"/>
            <a:gd name="connsiteX234" fmla="*/ 866195 w 1743075"/>
            <a:gd name="connsiteY234" fmla="*/ 814634 h 4495800"/>
            <a:gd name="connsiteX235" fmla="*/ 848097 w 1743075"/>
            <a:gd name="connsiteY235" fmla="*/ 771772 h 4495800"/>
            <a:gd name="connsiteX236" fmla="*/ 828095 w 1743075"/>
            <a:gd name="connsiteY236" fmla="*/ 727004 h 4495800"/>
            <a:gd name="connsiteX237" fmla="*/ 810950 w 1743075"/>
            <a:gd name="connsiteY237" fmla="*/ 617467 h 4495800"/>
            <a:gd name="connsiteX238" fmla="*/ 812855 w 1743075"/>
            <a:gd name="connsiteY238" fmla="*/ 580319 h 4495800"/>
            <a:gd name="connsiteX239" fmla="*/ 816665 w 1743075"/>
            <a:gd name="connsiteY239" fmla="*/ 556507 h 4495800"/>
            <a:gd name="connsiteX240" fmla="*/ 821427 w 1743075"/>
            <a:gd name="connsiteY240" fmla="*/ 554602 h 4495800"/>
            <a:gd name="connsiteX241" fmla="*/ 856670 w 1743075"/>
            <a:gd name="connsiteY241" fmla="*/ 594607 h 4495800"/>
            <a:gd name="connsiteX242" fmla="*/ 913820 w 1743075"/>
            <a:gd name="connsiteY242" fmla="*/ 638422 h 4495800"/>
            <a:gd name="connsiteX243" fmla="*/ 974780 w 1743075"/>
            <a:gd name="connsiteY243" fmla="*/ 679379 h 4495800"/>
            <a:gd name="connsiteX244" fmla="*/ 973827 w 1743075"/>
            <a:gd name="connsiteY244" fmla="*/ 696524 h 4495800"/>
            <a:gd name="connsiteX245" fmla="*/ 950015 w 1743075"/>
            <a:gd name="connsiteY245" fmla="*/ 721289 h 4495800"/>
            <a:gd name="connsiteX246" fmla="*/ 899532 w 1743075"/>
            <a:gd name="connsiteY246" fmla="*/ 797489 h 4495800"/>
            <a:gd name="connsiteX247" fmla="*/ 930012 w 1743075"/>
            <a:gd name="connsiteY247" fmla="*/ 759389 h 4495800"/>
            <a:gd name="connsiteX248" fmla="*/ 945252 w 1743075"/>
            <a:gd name="connsiteY248" fmla="*/ 759389 h 4495800"/>
            <a:gd name="connsiteX249" fmla="*/ 954777 w 1743075"/>
            <a:gd name="connsiteY249" fmla="*/ 800347 h 4495800"/>
            <a:gd name="connsiteX250" fmla="*/ 910962 w 1743075"/>
            <a:gd name="connsiteY250" fmla="*/ 1142294 h 4495800"/>
            <a:gd name="connsiteX251" fmla="*/ 917630 w 1743075"/>
            <a:gd name="connsiteY251" fmla="*/ 1495672 h 4495800"/>
            <a:gd name="connsiteX252" fmla="*/ 929060 w 1743075"/>
            <a:gd name="connsiteY252" fmla="*/ 1776659 h 4495800"/>
            <a:gd name="connsiteX253" fmla="*/ 938585 w 1743075"/>
            <a:gd name="connsiteY253" fmla="*/ 1802377 h 4495800"/>
            <a:gd name="connsiteX254" fmla="*/ 1026215 w 1743075"/>
            <a:gd name="connsiteY254" fmla="*/ 1895722 h 4495800"/>
            <a:gd name="connsiteX255" fmla="*/ 1036692 w 1743075"/>
            <a:gd name="connsiteY255" fmla="*/ 1909057 h 4495800"/>
            <a:gd name="connsiteX256" fmla="*/ 889055 w 1743075"/>
            <a:gd name="connsiteY256" fmla="*/ 1877624 h 4495800"/>
            <a:gd name="connsiteX257" fmla="*/ 1279580 w 1743075"/>
            <a:gd name="connsiteY257" fmla="*/ 1673789 h 4495800"/>
            <a:gd name="connsiteX258" fmla="*/ 1275770 w 1743075"/>
            <a:gd name="connsiteY258" fmla="*/ 1747132 h 4495800"/>
            <a:gd name="connsiteX259" fmla="*/ 1250052 w 1743075"/>
            <a:gd name="connsiteY259" fmla="*/ 1809044 h 4495800"/>
            <a:gd name="connsiteX260" fmla="*/ 1188140 w 1743075"/>
            <a:gd name="connsiteY260" fmla="*/ 1870004 h 4495800"/>
            <a:gd name="connsiteX261" fmla="*/ 1170042 w 1743075"/>
            <a:gd name="connsiteY261" fmla="*/ 1907152 h 4495800"/>
            <a:gd name="connsiteX262" fmla="*/ 1160517 w 1743075"/>
            <a:gd name="connsiteY262" fmla="*/ 1919534 h 4495800"/>
            <a:gd name="connsiteX263" fmla="*/ 1142420 w 1743075"/>
            <a:gd name="connsiteY263" fmla="*/ 1924297 h 4495800"/>
            <a:gd name="connsiteX264" fmla="*/ 1045265 w 1743075"/>
            <a:gd name="connsiteY264" fmla="*/ 1916677 h 4495800"/>
            <a:gd name="connsiteX265" fmla="*/ 1053837 w 1743075"/>
            <a:gd name="connsiteY265" fmla="*/ 1901437 h 4495800"/>
            <a:gd name="connsiteX266" fmla="*/ 1132895 w 1743075"/>
            <a:gd name="connsiteY266" fmla="*/ 1803329 h 4495800"/>
            <a:gd name="connsiteX267" fmla="*/ 1143372 w 1743075"/>
            <a:gd name="connsiteY267" fmla="*/ 1770944 h 4495800"/>
            <a:gd name="connsiteX268" fmla="*/ 1137657 w 1743075"/>
            <a:gd name="connsiteY268" fmla="*/ 1666169 h 4495800"/>
            <a:gd name="connsiteX269" fmla="*/ 1130037 w 1743075"/>
            <a:gd name="connsiteY269" fmla="*/ 1505197 h 4495800"/>
            <a:gd name="connsiteX270" fmla="*/ 1115750 w 1743075"/>
            <a:gd name="connsiteY270" fmla="*/ 1296599 h 4495800"/>
            <a:gd name="connsiteX271" fmla="*/ 1094795 w 1743075"/>
            <a:gd name="connsiteY271" fmla="*/ 1091812 h 4495800"/>
            <a:gd name="connsiteX272" fmla="*/ 1037645 w 1743075"/>
            <a:gd name="connsiteY272" fmla="*/ 839399 h 4495800"/>
            <a:gd name="connsiteX273" fmla="*/ 1019547 w 1743075"/>
            <a:gd name="connsiteY273" fmla="*/ 780344 h 4495800"/>
            <a:gd name="connsiteX274" fmla="*/ 1024310 w 1743075"/>
            <a:gd name="connsiteY274" fmla="*/ 761294 h 4495800"/>
            <a:gd name="connsiteX275" fmla="*/ 1042407 w 1743075"/>
            <a:gd name="connsiteY275" fmla="*/ 744149 h 4495800"/>
            <a:gd name="connsiteX276" fmla="*/ 1069077 w 1743075"/>
            <a:gd name="connsiteY276" fmla="*/ 806062 h 4495800"/>
            <a:gd name="connsiteX277" fmla="*/ 1014785 w 1743075"/>
            <a:gd name="connsiteY277" fmla="*/ 699382 h 4495800"/>
            <a:gd name="connsiteX278" fmla="*/ 1015737 w 1743075"/>
            <a:gd name="connsiteY278" fmla="*/ 677474 h 4495800"/>
            <a:gd name="connsiteX279" fmla="*/ 1068125 w 1743075"/>
            <a:gd name="connsiteY279" fmla="*/ 631754 h 4495800"/>
            <a:gd name="connsiteX280" fmla="*/ 1096700 w 1743075"/>
            <a:gd name="connsiteY280" fmla="*/ 571747 h 4495800"/>
            <a:gd name="connsiteX281" fmla="*/ 1102415 w 1743075"/>
            <a:gd name="connsiteY281" fmla="*/ 552697 h 4495800"/>
            <a:gd name="connsiteX282" fmla="*/ 1120512 w 1743075"/>
            <a:gd name="connsiteY282" fmla="*/ 606989 h 4495800"/>
            <a:gd name="connsiteX283" fmla="*/ 1107177 w 1743075"/>
            <a:gd name="connsiteY283" fmla="*/ 742244 h 4495800"/>
            <a:gd name="connsiteX284" fmla="*/ 1108130 w 1743075"/>
            <a:gd name="connsiteY284" fmla="*/ 761294 h 4495800"/>
            <a:gd name="connsiteX285" fmla="*/ 1127180 w 1743075"/>
            <a:gd name="connsiteY285" fmla="*/ 621277 h 4495800"/>
            <a:gd name="connsiteX286" fmla="*/ 1187187 w 1743075"/>
            <a:gd name="connsiteY286" fmla="*/ 829874 h 4495800"/>
            <a:gd name="connsiteX287" fmla="*/ 1228145 w 1743075"/>
            <a:gd name="connsiteY287" fmla="*/ 993704 h 4495800"/>
            <a:gd name="connsiteX288" fmla="*/ 1246242 w 1743075"/>
            <a:gd name="connsiteY288" fmla="*/ 1128007 h 4495800"/>
            <a:gd name="connsiteX289" fmla="*/ 1270055 w 1743075"/>
            <a:gd name="connsiteY289" fmla="*/ 1363274 h 4495800"/>
            <a:gd name="connsiteX290" fmla="*/ 1276722 w 1743075"/>
            <a:gd name="connsiteY290" fmla="*/ 1427092 h 4495800"/>
            <a:gd name="connsiteX291" fmla="*/ 1284342 w 1743075"/>
            <a:gd name="connsiteY291" fmla="*/ 1534724 h 4495800"/>
            <a:gd name="connsiteX292" fmla="*/ 1279580 w 1743075"/>
            <a:gd name="connsiteY292" fmla="*/ 1673789 h 4495800"/>
            <a:gd name="connsiteX293" fmla="*/ 1437695 w 1743075"/>
            <a:gd name="connsiteY293" fmla="*/ 1289932 h 4495800"/>
            <a:gd name="connsiteX294" fmla="*/ 1442457 w 1743075"/>
            <a:gd name="connsiteY294" fmla="*/ 1288979 h 4495800"/>
            <a:gd name="connsiteX295" fmla="*/ 1447220 w 1743075"/>
            <a:gd name="connsiteY295" fmla="*/ 1300409 h 4495800"/>
            <a:gd name="connsiteX296" fmla="*/ 1448172 w 1743075"/>
            <a:gd name="connsiteY296" fmla="*/ 1327079 h 4495800"/>
            <a:gd name="connsiteX297" fmla="*/ 1470080 w 1743075"/>
            <a:gd name="connsiteY297" fmla="*/ 1394707 h 4495800"/>
            <a:gd name="connsiteX298" fmla="*/ 1476747 w 1743075"/>
            <a:gd name="connsiteY298" fmla="*/ 1433759 h 4495800"/>
            <a:gd name="connsiteX299" fmla="*/ 1439600 w 1743075"/>
            <a:gd name="connsiteY299" fmla="*/ 1497577 h 4495800"/>
            <a:gd name="connsiteX300" fmla="*/ 1437695 w 1743075"/>
            <a:gd name="connsiteY300" fmla="*/ 1289932 h 4495800"/>
            <a:gd name="connsiteX301" fmla="*/ 1475795 w 1743075"/>
            <a:gd name="connsiteY301" fmla="*/ 1882387 h 4495800"/>
            <a:gd name="connsiteX302" fmla="*/ 1462460 w 1743075"/>
            <a:gd name="connsiteY302" fmla="*/ 1874767 h 4495800"/>
            <a:gd name="connsiteX303" fmla="*/ 1371972 w 1743075"/>
            <a:gd name="connsiteY303" fmla="*/ 1769992 h 4495800"/>
            <a:gd name="connsiteX304" fmla="*/ 1336730 w 1743075"/>
            <a:gd name="connsiteY304" fmla="*/ 1750942 h 4495800"/>
            <a:gd name="connsiteX305" fmla="*/ 1319585 w 1743075"/>
            <a:gd name="connsiteY305" fmla="*/ 1744274 h 4495800"/>
            <a:gd name="connsiteX306" fmla="*/ 1320537 w 1743075"/>
            <a:gd name="connsiteY306" fmla="*/ 1738559 h 4495800"/>
            <a:gd name="connsiteX307" fmla="*/ 1337682 w 1743075"/>
            <a:gd name="connsiteY307" fmla="*/ 1740464 h 4495800"/>
            <a:gd name="connsiteX308" fmla="*/ 1416740 w 1743075"/>
            <a:gd name="connsiteY308" fmla="*/ 1788089 h 4495800"/>
            <a:gd name="connsiteX309" fmla="*/ 1473890 w 1743075"/>
            <a:gd name="connsiteY309" fmla="*/ 1853812 h 4495800"/>
            <a:gd name="connsiteX310" fmla="*/ 1480557 w 1743075"/>
            <a:gd name="connsiteY310" fmla="*/ 1865242 h 4495800"/>
            <a:gd name="connsiteX311" fmla="*/ 1475795 w 1743075"/>
            <a:gd name="connsiteY311" fmla="*/ 1882387 h 44958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  <a:cxn ang="0">
              <a:pos x="connsiteX14" y="connsiteY14"/>
            </a:cxn>
            <a:cxn ang="0">
              <a:pos x="connsiteX15" y="connsiteY15"/>
            </a:cxn>
            <a:cxn ang="0">
              <a:pos x="connsiteX16" y="connsiteY16"/>
            </a:cxn>
            <a:cxn ang="0">
              <a:pos x="connsiteX17" y="connsiteY17"/>
            </a:cxn>
            <a:cxn ang="0">
              <a:pos x="connsiteX18" y="connsiteY18"/>
            </a:cxn>
            <a:cxn ang="0">
              <a:pos x="connsiteX19" y="connsiteY19"/>
            </a:cxn>
            <a:cxn ang="0">
              <a:pos x="connsiteX20" y="connsiteY20"/>
            </a:cxn>
            <a:cxn ang="0">
              <a:pos x="connsiteX21" y="connsiteY21"/>
            </a:cxn>
            <a:cxn ang="0">
              <a:pos x="connsiteX22" y="connsiteY22"/>
            </a:cxn>
            <a:cxn ang="0">
              <a:pos x="connsiteX23" y="connsiteY23"/>
            </a:cxn>
            <a:cxn ang="0">
              <a:pos x="connsiteX24" y="connsiteY24"/>
            </a:cxn>
            <a:cxn ang="0">
              <a:pos x="connsiteX25" y="connsiteY25"/>
            </a:cxn>
            <a:cxn ang="0">
              <a:pos x="connsiteX26" y="connsiteY26"/>
            </a:cxn>
            <a:cxn ang="0">
              <a:pos x="connsiteX27" y="connsiteY27"/>
            </a:cxn>
            <a:cxn ang="0">
              <a:pos x="connsiteX28" y="connsiteY28"/>
            </a:cxn>
            <a:cxn ang="0">
              <a:pos x="connsiteX29" y="connsiteY29"/>
            </a:cxn>
            <a:cxn ang="0">
              <a:pos x="connsiteX30" y="connsiteY30"/>
            </a:cxn>
            <a:cxn ang="0">
              <a:pos x="connsiteX31" y="connsiteY31"/>
            </a:cxn>
            <a:cxn ang="0">
              <a:pos x="connsiteX32" y="connsiteY32"/>
            </a:cxn>
            <a:cxn ang="0">
              <a:pos x="connsiteX33" y="connsiteY33"/>
            </a:cxn>
            <a:cxn ang="0">
              <a:pos x="connsiteX34" y="connsiteY34"/>
            </a:cxn>
            <a:cxn ang="0">
              <a:pos x="connsiteX35" y="connsiteY35"/>
            </a:cxn>
            <a:cxn ang="0">
              <a:pos x="connsiteX36" y="connsiteY36"/>
            </a:cxn>
            <a:cxn ang="0">
              <a:pos x="connsiteX37" y="connsiteY37"/>
            </a:cxn>
            <a:cxn ang="0">
              <a:pos x="connsiteX38" y="connsiteY38"/>
            </a:cxn>
            <a:cxn ang="0">
              <a:pos x="connsiteX39" y="connsiteY39"/>
            </a:cxn>
            <a:cxn ang="0">
              <a:pos x="connsiteX40" y="connsiteY40"/>
            </a:cxn>
            <a:cxn ang="0">
              <a:pos x="connsiteX41" y="connsiteY41"/>
            </a:cxn>
            <a:cxn ang="0">
              <a:pos x="connsiteX42" y="connsiteY42"/>
            </a:cxn>
            <a:cxn ang="0">
              <a:pos x="connsiteX43" y="connsiteY43"/>
            </a:cxn>
            <a:cxn ang="0">
              <a:pos x="connsiteX44" y="connsiteY44"/>
            </a:cxn>
            <a:cxn ang="0">
              <a:pos x="connsiteX45" y="connsiteY45"/>
            </a:cxn>
            <a:cxn ang="0">
              <a:pos x="connsiteX46" y="connsiteY46"/>
            </a:cxn>
            <a:cxn ang="0">
              <a:pos x="connsiteX47" y="connsiteY47"/>
            </a:cxn>
            <a:cxn ang="0">
              <a:pos x="connsiteX48" y="connsiteY48"/>
            </a:cxn>
            <a:cxn ang="0">
              <a:pos x="connsiteX49" y="connsiteY49"/>
            </a:cxn>
            <a:cxn ang="0">
              <a:pos x="connsiteX50" y="connsiteY50"/>
            </a:cxn>
            <a:cxn ang="0">
              <a:pos x="connsiteX51" y="connsiteY51"/>
            </a:cxn>
            <a:cxn ang="0">
              <a:pos x="connsiteX52" y="connsiteY52"/>
            </a:cxn>
            <a:cxn ang="0">
              <a:pos x="connsiteX53" y="connsiteY53"/>
            </a:cxn>
            <a:cxn ang="0">
              <a:pos x="connsiteX54" y="connsiteY54"/>
            </a:cxn>
            <a:cxn ang="0">
              <a:pos x="connsiteX55" y="connsiteY55"/>
            </a:cxn>
            <a:cxn ang="0">
              <a:pos x="connsiteX56" y="connsiteY56"/>
            </a:cxn>
            <a:cxn ang="0">
              <a:pos x="connsiteX57" y="connsiteY57"/>
            </a:cxn>
            <a:cxn ang="0">
              <a:pos x="connsiteX58" y="connsiteY58"/>
            </a:cxn>
            <a:cxn ang="0">
              <a:pos x="connsiteX59" y="connsiteY59"/>
            </a:cxn>
            <a:cxn ang="0">
              <a:pos x="connsiteX60" y="connsiteY60"/>
            </a:cxn>
            <a:cxn ang="0">
              <a:pos x="connsiteX61" y="connsiteY61"/>
            </a:cxn>
            <a:cxn ang="0">
              <a:pos x="connsiteX62" y="connsiteY62"/>
            </a:cxn>
            <a:cxn ang="0">
              <a:pos x="connsiteX63" y="connsiteY63"/>
            </a:cxn>
            <a:cxn ang="0">
              <a:pos x="connsiteX64" y="connsiteY64"/>
            </a:cxn>
            <a:cxn ang="0">
              <a:pos x="connsiteX65" y="connsiteY65"/>
            </a:cxn>
            <a:cxn ang="0">
              <a:pos x="connsiteX66" y="connsiteY66"/>
            </a:cxn>
            <a:cxn ang="0">
              <a:pos x="connsiteX67" y="connsiteY67"/>
            </a:cxn>
            <a:cxn ang="0">
              <a:pos x="connsiteX68" y="connsiteY68"/>
            </a:cxn>
            <a:cxn ang="0">
              <a:pos x="connsiteX69" y="connsiteY69"/>
            </a:cxn>
            <a:cxn ang="0">
              <a:pos x="connsiteX70" y="connsiteY70"/>
            </a:cxn>
            <a:cxn ang="0">
              <a:pos x="connsiteX71" y="connsiteY71"/>
            </a:cxn>
            <a:cxn ang="0">
              <a:pos x="connsiteX72" y="connsiteY72"/>
            </a:cxn>
            <a:cxn ang="0">
              <a:pos x="connsiteX73" y="connsiteY73"/>
            </a:cxn>
            <a:cxn ang="0">
              <a:pos x="connsiteX74" y="connsiteY74"/>
            </a:cxn>
            <a:cxn ang="0">
              <a:pos x="connsiteX75" y="connsiteY75"/>
            </a:cxn>
            <a:cxn ang="0">
              <a:pos x="connsiteX76" y="connsiteY76"/>
            </a:cxn>
            <a:cxn ang="0">
              <a:pos x="connsiteX77" y="connsiteY77"/>
            </a:cxn>
            <a:cxn ang="0">
              <a:pos x="connsiteX78" y="connsiteY78"/>
            </a:cxn>
            <a:cxn ang="0">
              <a:pos x="connsiteX79" y="connsiteY79"/>
            </a:cxn>
            <a:cxn ang="0">
              <a:pos x="connsiteX80" y="connsiteY80"/>
            </a:cxn>
            <a:cxn ang="0">
              <a:pos x="connsiteX81" y="connsiteY81"/>
            </a:cxn>
            <a:cxn ang="0">
              <a:pos x="connsiteX82" y="connsiteY82"/>
            </a:cxn>
            <a:cxn ang="0">
              <a:pos x="connsiteX83" y="connsiteY83"/>
            </a:cxn>
            <a:cxn ang="0">
              <a:pos x="connsiteX84" y="connsiteY84"/>
            </a:cxn>
            <a:cxn ang="0">
              <a:pos x="connsiteX85" y="connsiteY85"/>
            </a:cxn>
            <a:cxn ang="0">
              <a:pos x="connsiteX86" y="connsiteY86"/>
            </a:cxn>
            <a:cxn ang="0">
              <a:pos x="connsiteX87" y="connsiteY87"/>
            </a:cxn>
            <a:cxn ang="0">
              <a:pos x="connsiteX88" y="connsiteY88"/>
            </a:cxn>
            <a:cxn ang="0">
              <a:pos x="connsiteX89" y="connsiteY89"/>
            </a:cxn>
            <a:cxn ang="0">
              <a:pos x="connsiteX90" y="connsiteY90"/>
            </a:cxn>
            <a:cxn ang="0">
              <a:pos x="connsiteX91" y="connsiteY91"/>
            </a:cxn>
            <a:cxn ang="0">
              <a:pos x="connsiteX92" y="connsiteY92"/>
            </a:cxn>
            <a:cxn ang="0">
              <a:pos x="connsiteX93" y="connsiteY93"/>
            </a:cxn>
            <a:cxn ang="0">
              <a:pos x="connsiteX94" y="connsiteY94"/>
            </a:cxn>
            <a:cxn ang="0">
              <a:pos x="connsiteX95" y="connsiteY95"/>
            </a:cxn>
            <a:cxn ang="0">
              <a:pos x="connsiteX96" y="connsiteY96"/>
            </a:cxn>
            <a:cxn ang="0">
              <a:pos x="connsiteX97" y="connsiteY97"/>
            </a:cxn>
            <a:cxn ang="0">
              <a:pos x="connsiteX98" y="connsiteY98"/>
            </a:cxn>
            <a:cxn ang="0">
              <a:pos x="connsiteX99" y="connsiteY99"/>
            </a:cxn>
            <a:cxn ang="0">
              <a:pos x="connsiteX100" y="connsiteY100"/>
            </a:cxn>
            <a:cxn ang="0">
              <a:pos x="connsiteX101" y="connsiteY101"/>
            </a:cxn>
            <a:cxn ang="0">
              <a:pos x="connsiteX102" y="connsiteY102"/>
            </a:cxn>
            <a:cxn ang="0">
              <a:pos x="connsiteX103" y="connsiteY103"/>
            </a:cxn>
            <a:cxn ang="0">
              <a:pos x="connsiteX104" y="connsiteY104"/>
            </a:cxn>
            <a:cxn ang="0">
              <a:pos x="connsiteX105" y="connsiteY105"/>
            </a:cxn>
            <a:cxn ang="0">
              <a:pos x="connsiteX106" y="connsiteY106"/>
            </a:cxn>
            <a:cxn ang="0">
              <a:pos x="connsiteX107" y="connsiteY107"/>
            </a:cxn>
            <a:cxn ang="0">
              <a:pos x="connsiteX108" y="connsiteY108"/>
            </a:cxn>
            <a:cxn ang="0">
              <a:pos x="connsiteX109" y="connsiteY109"/>
            </a:cxn>
            <a:cxn ang="0">
              <a:pos x="connsiteX110" y="connsiteY110"/>
            </a:cxn>
            <a:cxn ang="0">
              <a:pos x="connsiteX111" y="connsiteY111"/>
            </a:cxn>
            <a:cxn ang="0">
              <a:pos x="connsiteX112" y="connsiteY112"/>
            </a:cxn>
            <a:cxn ang="0">
              <a:pos x="connsiteX113" y="connsiteY113"/>
            </a:cxn>
            <a:cxn ang="0">
              <a:pos x="connsiteX114" y="connsiteY114"/>
            </a:cxn>
            <a:cxn ang="0">
              <a:pos x="connsiteX115" y="connsiteY115"/>
            </a:cxn>
            <a:cxn ang="0">
              <a:pos x="connsiteX116" y="connsiteY116"/>
            </a:cxn>
            <a:cxn ang="0">
              <a:pos x="connsiteX117" y="connsiteY117"/>
            </a:cxn>
            <a:cxn ang="0">
              <a:pos x="connsiteX118" y="connsiteY118"/>
            </a:cxn>
            <a:cxn ang="0">
              <a:pos x="connsiteX119" y="connsiteY119"/>
            </a:cxn>
            <a:cxn ang="0">
              <a:pos x="connsiteX120" y="connsiteY120"/>
            </a:cxn>
            <a:cxn ang="0">
              <a:pos x="connsiteX121" y="connsiteY121"/>
            </a:cxn>
            <a:cxn ang="0">
              <a:pos x="connsiteX122" y="connsiteY122"/>
            </a:cxn>
            <a:cxn ang="0">
              <a:pos x="connsiteX123" y="connsiteY123"/>
            </a:cxn>
            <a:cxn ang="0">
              <a:pos x="connsiteX124" y="connsiteY124"/>
            </a:cxn>
            <a:cxn ang="0">
              <a:pos x="connsiteX125" y="connsiteY125"/>
            </a:cxn>
            <a:cxn ang="0">
              <a:pos x="connsiteX126" y="connsiteY126"/>
            </a:cxn>
            <a:cxn ang="0">
              <a:pos x="connsiteX127" y="connsiteY127"/>
            </a:cxn>
            <a:cxn ang="0">
              <a:pos x="connsiteX128" y="connsiteY128"/>
            </a:cxn>
            <a:cxn ang="0">
              <a:pos x="connsiteX129" y="connsiteY129"/>
            </a:cxn>
            <a:cxn ang="0">
              <a:pos x="connsiteX130" y="connsiteY130"/>
            </a:cxn>
            <a:cxn ang="0">
              <a:pos x="connsiteX131" y="connsiteY131"/>
            </a:cxn>
            <a:cxn ang="0">
              <a:pos x="connsiteX132" y="connsiteY132"/>
            </a:cxn>
            <a:cxn ang="0">
              <a:pos x="connsiteX133" y="connsiteY133"/>
            </a:cxn>
            <a:cxn ang="0">
              <a:pos x="connsiteX134" y="connsiteY134"/>
            </a:cxn>
            <a:cxn ang="0">
              <a:pos x="connsiteX135" y="connsiteY135"/>
            </a:cxn>
            <a:cxn ang="0">
              <a:pos x="connsiteX136" y="connsiteY136"/>
            </a:cxn>
            <a:cxn ang="0">
              <a:pos x="connsiteX137" y="connsiteY137"/>
            </a:cxn>
            <a:cxn ang="0">
              <a:pos x="connsiteX138" y="connsiteY138"/>
            </a:cxn>
            <a:cxn ang="0">
              <a:pos x="connsiteX139" y="connsiteY139"/>
            </a:cxn>
            <a:cxn ang="0">
              <a:pos x="connsiteX140" y="connsiteY140"/>
            </a:cxn>
            <a:cxn ang="0">
              <a:pos x="connsiteX141" y="connsiteY141"/>
            </a:cxn>
            <a:cxn ang="0">
              <a:pos x="connsiteX142" y="connsiteY142"/>
            </a:cxn>
            <a:cxn ang="0">
              <a:pos x="connsiteX143" y="connsiteY143"/>
            </a:cxn>
            <a:cxn ang="0">
              <a:pos x="connsiteX144" y="connsiteY144"/>
            </a:cxn>
            <a:cxn ang="0">
              <a:pos x="connsiteX145" y="connsiteY145"/>
            </a:cxn>
            <a:cxn ang="0">
              <a:pos x="connsiteX146" y="connsiteY146"/>
            </a:cxn>
            <a:cxn ang="0">
              <a:pos x="connsiteX147" y="connsiteY147"/>
            </a:cxn>
            <a:cxn ang="0">
              <a:pos x="connsiteX148" y="connsiteY148"/>
            </a:cxn>
            <a:cxn ang="0">
              <a:pos x="connsiteX149" y="connsiteY149"/>
            </a:cxn>
            <a:cxn ang="0">
              <a:pos x="connsiteX150" y="connsiteY150"/>
            </a:cxn>
            <a:cxn ang="0">
              <a:pos x="connsiteX151" y="connsiteY151"/>
            </a:cxn>
            <a:cxn ang="0">
              <a:pos x="connsiteX152" y="connsiteY152"/>
            </a:cxn>
            <a:cxn ang="0">
              <a:pos x="connsiteX153" y="connsiteY153"/>
            </a:cxn>
            <a:cxn ang="0">
              <a:pos x="connsiteX154" y="connsiteY154"/>
            </a:cxn>
            <a:cxn ang="0">
              <a:pos x="connsiteX155" y="connsiteY155"/>
            </a:cxn>
            <a:cxn ang="0">
              <a:pos x="connsiteX156" y="connsiteY156"/>
            </a:cxn>
            <a:cxn ang="0">
              <a:pos x="connsiteX157" y="connsiteY157"/>
            </a:cxn>
            <a:cxn ang="0">
              <a:pos x="connsiteX158" y="connsiteY158"/>
            </a:cxn>
            <a:cxn ang="0">
              <a:pos x="connsiteX159" y="connsiteY159"/>
            </a:cxn>
            <a:cxn ang="0">
              <a:pos x="connsiteX160" y="connsiteY160"/>
            </a:cxn>
            <a:cxn ang="0">
              <a:pos x="connsiteX161" y="connsiteY161"/>
            </a:cxn>
            <a:cxn ang="0">
              <a:pos x="connsiteX162" y="connsiteY162"/>
            </a:cxn>
            <a:cxn ang="0">
              <a:pos x="connsiteX163" y="connsiteY163"/>
            </a:cxn>
            <a:cxn ang="0">
              <a:pos x="connsiteX164" y="connsiteY164"/>
            </a:cxn>
            <a:cxn ang="0">
              <a:pos x="connsiteX165" y="connsiteY165"/>
            </a:cxn>
            <a:cxn ang="0">
              <a:pos x="connsiteX166" y="connsiteY166"/>
            </a:cxn>
            <a:cxn ang="0">
              <a:pos x="connsiteX167" y="connsiteY167"/>
            </a:cxn>
            <a:cxn ang="0">
              <a:pos x="connsiteX168" y="connsiteY168"/>
            </a:cxn>
            <a:cxn ang="0">
              <a:pos x="connsiteX169" y="connsiteY169"/>
            </a:cxn>
            <a:cxn ang="0">
              <a:pos x="connsiteX170" y="connsiteY170"/>
            </a:cxn>
            <a:cxn ang="0">
              <a:pos x="connsiteX171" y="connsiteY171"/>
            </a:cxn>
            <a:cxn ang="0">
              <a:pos x="connsiteX172" y="connsiteY172"/>
            </a:cxn>
            <a:cxn ang="0">
              <a:pos x="connsiteX173" y="connsiteY173"/>
            </a:cxn>
            <a:cxn ang="0">
              <a:pos x="connsiteX174" y="connsiteY174"/>
            </a:cxn>
            <a:cxn ang="0">
              <a:pos x="connsiteX175" y="connsiteY175"/>
            </a:cxn>
            <a:cxn ang="0">
              <a:pos x="connsiteX176" y="connsiteY176"/>
            </a:cxn>
            <a:cxn ang="0">
              <a:pos x="connsiteX177" y="connsiteY177"/>
            </a:cxn>
            <a:cxn ang="0">
              <a:pos x="connsiteX178" y="connsiteY178"/>
            </a:cxn>
            <a:cxn ang="0">
              <a:pos x="connsiteX179" y="connsiteY179"/>
            </a:cxn>
            <a:cxn ang="0">
              <a:pos x="connsiteX180" y="connsiteY180"/>
            </a:cxn>
            <a:cxn ang="0">
              <a:pos x="connsiteX181" y="connsiteY181"/>
            </a:cxn>
            <a:cxn ang="0">
              <a:pos x="connsiteX182" y="connsiteY182"/>
            </a:cxn>
            <a:cxn ang="0">
              <a:pos x="connsiteX183" y="connsiteY183"/>
            </a:cxn>
            <a:cxn ang="0">
              <a:pos x="connsiteX184" y="connsiteY184"/>
            </a:cxn>
            <a:cxn ang="0">
              <a:pos x="connsiteX185" y="connsiteY185"/>
            </a:cxn>
            <a:cxn ang="0">
              <a:pos x="connsiteX186" y="connsiteY186"/>
            </a:cxn>
            <a:cxn ang="0">
              <a:pos x="connsiteX187" y="connsiteY187"/>
            </a:cxn>
            <a:cxn ang="0">
              <a:pos x="connsiteX188" y="connsiteY188"/>
            </a:cxn>
            <a:cxn ang="0">
              <a:pos x="connsiteX189" y="connsiteY189"/>
            </a:cxn>
            <a:cxn ang="0">
              <a:pos x="connsiteX190" y="connsiteY190"/>
            </a:cxn>
            <a:cxn ang="0">
              <a:pos x="connsiteX191" y="connsiteY191"/>
            </a:cxn>
            <a:cxn ang="0">
              <a:pos x="connsiteX192" y="connsiteY192"/>
            </a:cxn>
            <a:cxn ang="0">
              <a:pos x="connsiteX193" y="connsiteY193"/>
            </a:cxn>
            <a:cxn ang="0">
              <a:pos x="connsiteX194" y="connsiteY194"/>
            </a:cxn>
            <a:cxn ang="0">
              <a:pos x="connsiteX195" y="connsiteY195"/>
            </a:cxn>
            <a:cxn ang="0">
              <a:pos x="connsiteX196" y="connsiteY196"/>
            </a:cxn>
            <a:cxn ang="0">
              <a:pos x="connsiteX197" y="connsiteY197"/>
            </a:cxn>
            <a:cxn ang="0">
              <a:pos x="connsiteX198" y="connsiteY198"/>
            </a:cxn>
            <a:cxn ang="0">
              <a:pos x="connsiteX199" y="connsiteY199"/>
            </a:cxn>
            <a:cxn ang="0">
              <a:pos x="connsiteX200" y="connsiteY200"/>
            </a:cxn>
            <a:cxn ang="0">
              <a:pos x="connsiteX201" y="connsiteY201"/>
            </a:cxn>
            <a:cxn ang="0">
              <a:pos x="connsiteX202" y="connsiteY202"/>
            </a:cxn>
            <a:cxn ang="0">
              <a:pos x="connsiteX203" y="connsiteY203"/>
            </a:cxn>
            <a:cxn ang="0">
              <a:pos x="connsiteX204" y="connsiteY204"/>
            </a:cxn>
            <a:cxn ang="0">
              <a:pos x="connsiteX205" y="connsiteY205"/>
            </a:cxn>
            <a:cxn ang="0">
              <a:pos x="connsiteX206" y="connsiteY206"/>
            </a:cxn>
            <a:cxn ang="0">
              <a:pos x="connsiteX207" y="connsiteY207"/>
            </a:cxn>
            <a:cxn ang="0">
              <a:pos x="connsiteX208" y="connsiteY208"/>
            </a:cxn>
            <a:cxn ang="0">
              <a:pos x="connsiteX209" y="connsiteY209"/>
            </a:cxn>
            <a:cxn ang="0">
              <a:pos x="connsiteX210" y="connsiteY210"/>
            </a:cxn>
            <a:cxn ang="0">
              <a:pos x="connsiteX211" y="connsiteY211"/>
            </a:cxn>
            <a:cxn ang="0">
              <a:pos x="connsiteX212" y="connsiteY212"/>
            </a:cxn>
            <a:cxn ang="0">
              <a:pos x="connsiteX213" y="connsiteY213"/>
            </a:cxn>
            <a:cxn ang="0">
              <a:pos x="connsiteX214" y="connsiteY214"/>
            </a:cxn>
            <a:cxn ang="0">
              <a:pos x="connsiteX215" y="connsiteY215"/>
            </a:cxn>
            <a:cxn ang="0">
              <a:pos x="connsiteX216" y="connsiteY216"/>
            </a:cxn>
            <a:cxn ang="0">
              <a:pos x="connsiteX217" y="connsiteY217"/>
            </a:cxn>
            <a:cxn ang="0">
              <a:pos x="connsiteX218" y="connsiteY218"/>
            </a:cxn>
            <a:cxn ang="0">
              <a:pos x="connsiteX219" y="connsiteY219"/>
            </a:cxn>
            <a:cxn ang="0">
              <a:pos x="connsiteX220" y="connsiteY220"/>
            </a:cxn>
            <a:cxn ang="0">
              <a:pos x="connsiteX221" y="connsiteY221"/>
            </a:cxn>
            <a:cxn ang="0">
              <a:pos x="connsiteX222" y="connsiteY222"/>
            </a:cxn>
            <a:cxn ang="0">
              <a:pos x="connsiteX223" y="connsiteY223"/>
            </a:cxn>
            <a:cxn ang="0">
              <a:pos x="connsiteX224" y="connsiteY224"/>
            </a:cxn>
            <a:cxn ang="0">
              <a:pos x="connsiteX225" y="connsiteY225"/>
            </a:cxn>
            <a:cxn ang="0">
              <a:pos x="connsiteX226" y="connsiteY226"/>
            </a:cxn>
            <a:cxn ang="0">
              <a:pos x="connsiteX227" y="connsiteY227"/>
            </a:cxn>
            <a:cxn ang="0">
              <a:pos x="connsiteX228" y="connsiteY228"/>
            </a:cxn>
            <a:cxn ang="0">
              <a:pos x="connsiteX229" y="connsiteY229"/>
            </a:cxn>
            <a:cxn ang="0">
              <a:pos x="connsiteX230" y="connsiteY230"/>
            </a:cxn>
            <a:cxn ang="0">
              <a:pos x="connsiteX231" y="connsiteY231"/>
            </a:cxn>
            <a:cxn ang="0">
              <a:pos x="connsiteX232" y="connsiteY232"/>
            </a:cxn>
            <a:cxn ang="0">
              <a:pos x="connsiteX233" y="connsiteY233"/>
            </a:cxn>
            <a:cxn ang="0">
              <a:pos x="connsiteX234" y="connsiteY234"/>
            </a:cxn>
            <a:cxn ang="0">
              <a:pos x="connsiteX235" y="connsiteY235"/>
            </a:cxn>
            <a:cxn ang="0">
              <a:pos x="connsiteX236" y="connsiteY236"/>
            </a:cxn>
            <a:cxn ang="0">
              <a:pos x="connsiteX237" y="connsiteY237"/>
            </a:cxn>
            <a:cxn ang="0">
              <a:pos x="connsiteX238" y="connsiteY238"/>
            </a:cxn>
            <a:cxn ang="0">
              <a:pos x="connsiteX239" y="connsiteY239"/>
            </a:cxn>
            <a:cxn ang="0">
              <a:pos x="connsiteX240" y="connsiteY240"/>
            </a:cxn>
            <a:cxn ang="0">
              <a:pos x="connsiteX241" y="connsiteY241"/>
            </a:cxn>
            <a:cxn ang="0">
              <a:pos x="connsiteX242" y="connsiteY242"/>
            </a:cxn>
            <a:cxn ang="0">
              <a:pos x="connsiteX243" y="connsiteY243"/>
            </a:cxn>
            <a:cxn ang="0">
              <a:pos x="connsiteX244" y="connsiteY244"/>
            </a:cxn>
            <a:cxn ang="0">
              <a:pos x="connsiteX245" y="connsiteY245"/>
            </a:cxn>
            <a:cxn ang="0">
              <a:pos x="connsiteX246" y="connsiteY246"/>
            </a:cxn>
            <a:cxn ang="0">
              <a:pos x="connsiteX247" y="connsiteY247"/>
            </a:cxn>
            <a:cxn ang="0">
              <a:pos x="connsiteX248" y="connsiteY248"/>
            </a:cxn>
            <a:cxn ang="0">
              <a:pos x="connsiteX249" y="connsiteY249"/>
            </a:cxn>
            <a:cxn ang="0">
              <a:pos x="connsiteX250" y="connsiteY250"/>
            </a:cxn>
            <a:cxn ang="0">
              <a:pos x="connsiteX251" y="connsiteY251"/>
            </a:cxn>
            <a:cxn ang="0">
              <a:pos x="connsiteX252" y="connsiteY252"/>
            </a:cxn>
            <a:cxn ang="0">
              <a:pos x="connsiteX253" y="connsiteY253"/>
            </a:cxn>
            <a:cxn ang="0">
              <a:pos x="connsiteX254" y="connsiteY254"/>
            </a:cxn>
            <a:cxn ang="0">
              <a:pos x="connsiteX255" y="connsiteY255"/>
            </a:cxn>
            <a:cxn ang="0">
              <a:pos x="connsiteX256" y="connsiteY256"/>
            </a:cxn>
            <a:cxn ang="0">
              <a:pos x="connsiteX257" y="connsiteY257"/>
            </a:cxn>
            <a:cxn ang="0">
              <a:pos x="connsiteX258" y="connsiteY258"/>
            </a:cxn>
            <a:cxn ang="0">
              <a:pos x="connsiteX259" y="connsiteY259"/>
            </a:cxn>
            <a:cxn ang="0">
              <a:pos x="connsiteX260" y="connsiteY260"/>
            </a:cxn>
            <a:cxn ang="0">
              <a:pos x="connsiteX261" y="connsiteY261"/>
            </a:cxn>
            <a:cxn ang="0">
              <a:pos x="connsiteX262" y="connsiteY262"/>
            </a:cxn>
            <a:cxn ang="0">
              <a:pos x="connsiteX263" y="connsiteY263"/>
            </a:cxn>
            <a:cxn ang="0">
              <a:pos x="connsiteX264" y="connsiteY264"/>
            </a:cxn>
            <a:cxn ang="0">
              <a:pos x="connsiteX265" y="connsiteY265"/>
            </a:cxn>
            <a:cxn ang="0">
              <a:pos x="connsiteX266" y="connsiteY266"/>
            </a:cxn>
            <a:cxn ang="0">
              <a:pos x="connsiteX267" y="connsiteY267"/>
            </a:cxn>
            <a:cxn ang="0">
              <a:pos x="connsiteX268" y="connsiteY268"/>
            </a:cxn>
            <a:cxn ang="0">
              <a:pos x="connsiteX269" y="connsiteY269"/>
            </a:cxn>
            <a:cxn ang="0">
              <a:pos x="connsiteX270" y="connsiteY270"/>
            </a:cxn>
            <a:cxn ang="0">
              <a:pos x="connsiteX271" y="connsiteY271"/>
            </a:cxn>
            <a:cxn ang="0">
              <a:pos x="connsiteX272" y="connsiteY272"/>
            </a:cxn>
            <a:cxn ang="0">
              <a:pos x="connsiteX273" y="connsiteY273"/>
            </a:cxn>
            <a:cxn ang="0">
              <a:pos x="connsiteX274" y="connsiteY274"/>
            </a:cxn>
            <a:cxn ang="0">
              <a:pos x="connsiteX275" y="connsiteY275"/>
            </a:cxn>
            <a:cxn ang="0">
              <a:pos x="connsiteX276" y="connsiteY276"/>
            </a:cxn>
            <a:cxn ang="0">
              <a:pos x="connsiteX277" y="connsiteY277"/>
            </a:cxn>
            <a:cxn ang="0">
              <a:pos x="connsiteX278" y="connsiteY278"/>
            </a:cxn>
            <a:cxn ang="0">
              <a:pos x="connsiteX279" y="connsiteY279"/>
            </a:cxn>
            <a:cxn ang="0">
              <a:pos x="connsiteX280" y="connsiteY280"/>
            </a:cxn>
            <a:cxn ang="0">
              <a:pos x="connsiteX281" y="connsiteY281"/>
            </a:cxn>
            <a:cxn ang="0">
              <a:pos x="connsiteX282" y="connsiteY282"/>
            </a:cxn>
            <a:cxn ang="0">
              <a:pos x="connsiteX283" y="connsiteY283"/>
            </a:cxn>
            <a:cxn ang="0">
              <a:pos x="connsiteX284" y="connsiteY284"/>
            </a:cxn>
            <a:cxn ang="0">
              <a:pos x="connsiteX285" y="connsiteY285"/>
            </a:cxn>
            <a:cxn ang="0">
              <a:pos x="connsiteX286" y="connsiteY286"/>
            </a:cxn>
            <a:cxn ang="0">
              <a:pos x="connsiteX287" y="connsiteY287"/>
            </a:cxn>
            <a:cxn ang="0">
              <a:pos x="connsiteX288" y="connsiteY288"/>
            </a:cxn>
            <a:cxn ang="0">
              <a:pos x="connsiteX289" y="connsiteY289"/>
            </a:cxn>
            <a:cxn ang="0">
              <a:pos x="connsiteX290" y="connsiteY290"/>
            </a:cxn>
            <a:cxn ang="0">
              <a:pos x="connsiteX291" y="connsiteY291"/>
            </a:cxn>
            <a:cxn ang="0">
              <a:pos x="connsiteX292" y="connsiteY292"/>
            </a:cxn>
            <a:cxn ang="0">
              <a:pos x="connsiteX293" y="connsiteY293"/>
            </a:cxn>
            <a:cxn ang="0">
              <a:pos x="connsiteX294" y="connsiteY294"/>
            </a:cxn>
            <a:cxn ang="0">
              <a:pos x="connsiteX295" y="connsiteY295"/>
            </a:cxn>
            <a:cxn ang="0">
              <a:pos x="connsiteX296" y="connsiteY296"/>
            </a:cxn>
            <a:cxn ang="0">
              <a:pos x="connsiteX297" y="connsiteY297"/>
            </a:cxn>
            <a:cxn ang="0">
              <a:pos x="connsiteX298" y="connsiteY298"/>
            </a:cxn>
            <a:cxn ang="0">
              <a:pos x="connsiteX299" y="connsiteY299"/>
            </a:cxn>
            <a:cxn ang="0">
              <a:pos x="connsiteX300" y="connsiteY300"/>
            </a:cxn>
            <a:cxn ang="0">
              <a:pos x="connsiteX301" y="connsiteY301"/>
            </a:cxn>
            <a:cxn ang="0">
              <a:pos x="connsiteX302" y="connsiteY302"/>
            </a:cxn>
            <a:cxn ang="0">
              <a:pos x="connsiteX303" y="connsiteY303"/>
            </a:cxn>
            <a:cxn ang="0">
              <a:pos x="connsiteX304" y="connsiteY304"/>
            </a:cxn>
            <a:cxn ang="0">
              <a:pos x="connsiteX305" y="connsiteY305"/>
            </a:cxn>
            <a:cxn ang="0">
              <a:pos x="connsiteX306" y="connsiteY306"/>
            </a:cxn>
            <a:cxn ang="0">
              <a:pos x="connsiteX307" y="connsiteY307"/>
            </a:cxn>
            <a:cxn ang="0">
              <a:pos x="connsiteX308" y="connsiteY308"/>
            </a:cxn>
            <a:cxn ang="0">
              <a:pos x="connsiteX309" y="connsiteY309"/>
            </a:cxn>
            <a:cxn ang="0">
              <a:pos x="connsiteX310" y="connsiteY310"/>
            </a:cxn>
            <a:cxn ang="0">
              <a:pos x="connsiteX311" y="connsiteY311"/>
            </a:cxn>
          </a:cxnLst>
          <a:rect l="l" t="t" r="r" b="b"/>
          <a:pathLst>
            <a:path w="1743075" h="4495800">
              <a:moveTo>
                <a:pt x="1732970" y="1329937"/>
              </a:moveTo>
              <a:cubicBezTo>
                <a:pt x="1728207" y="1318507"/>
                <a:pt x="1726302" y="1304219"/>
                <a:pt x="1726302" y="1291837"/>
              </a:cubicBezTo>
              <a:cubicBezTo>
                <a:pt x="1728207" y="1266119"/>
                <a:pt x="1718682" y="1246117"/>
                <a:pt x="1698680" y="1230877"/>
              </a:cubicBezTo>
              <a:cubicBezTo>
                <a:pt x="1680582" y="1216589"/>
                <a:pt x="1672962" y="1197539"/>
                <a:pt x="1666295" y="1177537"/>
              </a:cubicBezTo>
              <a:cubicBezTo>
                <a:pt x="1660580" y="1160392"/>
                <a:pt x="1651055" y="1145152"/>
                <a:pt x="1643435" y="1128959"/>
              </a:cubicBezTo>
              <a:cubicBezTo>
                <a:pt x="1641530" y="1125149"/>
                <a:pt x="1638672" y="1121339"/>
                <a:pt x="1636767" y="1117529"/>
              </a:cubicBezTo>
              <a:cubicBezTo>
                <a:pt x="1623432" y="1086097"/>
                <a:pt x="1610097" y="1054664"/>
                <a:pt x="1595810" y="1023232"/>
              </a:cubicBezTo>
              <a:cubicBezTo>
                <a:pt x="1592952" y="1017517"/>
                <a:pt x="1588190" y="1012754"/>
                <a:pt x="1586285" y="1007039"/>
              </a:cubicBezTo>
              <a:cubicBezTo>
                <a:pt x="1581522" y="995609"/>
                <a:pt x="1574855" y="984179"/>
                <a:pt x="1573902" y="972749"/>
              </a:cubicBezTo>
              <a:cubicBezTo>
                <a:pt x="1571997" y="955604"/>
                <a:pt x="1569140" y="939412"/>
                <a:pt x="1560567" y="923219"/>
              </a:cubicBezTo>
              <a:cubicBezTo>
                <a:pt x="1553900" y="910837"/>
                <a:pt x="1552947" y="894644"/>
                <a:pt x="1550090" y="880357"/>
              </a:cubicBezTo>
              <a:cubicBezTo>
                <a:pt x="1549137" y="874642"/>
                <a:pt x="1549137" y="868927"/>
                <a:pt x="1547232" y="863212"/>
              </a:cubicBezTo>
              <a:cubicBezTo>
                <a:pt x="1534850" y="824159"/>
                <a:pt x="1521515" y="786059"/>
                <a:pt x="1508180" y="747959"/>
              </a:cubicBezTo>
              <a:cubicBezTo>
                <a:pt x="1501512" y="727957"/>
                <a:pt x="1488177" y="713669"/>
                <a:pt x="1468175" y="705097"/>
              </a:cubicBezTo>
              <a:cubicBezTo>
                <a:pt x="1454840" y="699382"/>
                <a:pt x="1442457" y="690809"/>
                <a:pt x="1428170" y="685094"/>
              </a:cubicBezTo>
              <a:cubicBezTo>
                <a:pt x="1412930" y="678427"/>
                <a:pt x="1396737" y="673664"/>
                <a:pt x="1380545" y="669854"/>
              </a:cubicBezTo>
              <a:cubicBezTo>
                <a:pt x="1354827" y="663187"/>
                <a:pt x="1329110" y="657472"/>
                <a:pt x="1303392" y="650804"/>
              </a:cubicBezTo>
              <a:cubicBezTo>
                <a:pt x="1302440" y="650804"/>
                <a:pt x="1302440" y="649852"/>
                <a:pt x="1301487" y="649852"/>
              </a:cubicBezTo>
              <a:cubicBezTo>
                <a:pt x="1275770" y="643184"/>
                <a:pt x="1249100" y="636517"/>
                <a:pt x="1223382" y="629849"/>
              </a:cubicBezTo>
              <a:cubicBezTo>
                <a:pt x="1202427" y="624134"/>
                <a:pt x="1180520" y="619372"/>
                <a:pt x="1160517" y="610799"/>
              </a:cubicBezTo>
              <a:cubicBezTo>
                <a:pt x="1118607" y="591749"/>
                <a:pt x="1104320" y="552697"/>
                <a:pt x="1101462" y="511739"/>
              </a:cubicBezTo>
              <a:cubicBezTo>
                <a:pt x="1098605" y="482212"/>
                <a:pt x="1104320" y="452684"/>
                <a:pt x="1106225" y="422204"/>
              </a:cubicBezTo>
              <a:cubicBezTo>
                <a:pt x="1107177" y="411727"/>
                <a:pt x="1110987" y="404107"/>
                <a:pt x="1119560" y="398392"/>
              </a:cubicBezTo>
              <a:cubicBezTo>
                <a:pt x="1136705" y="387914"/>
                <a:pt x="1146230" y="371722"/>
                <a:pt x="1150040" y="352672"/>
              </a:cubicBezTo>
              <a:cubicBezTo>
                <a:pt x="1151945" y="344099"/>
                <a:pt x="1155755" y="335527"/>
                <a:pt x="1155755" y="326002"/>
              </a:cubicBezTo>
              <a:cubicBezTo>
                <a:pt x="1155755" y="305047"/>
                <a:pt x="1155755" y="284092"/>
                <a:pt x="1153850" y="263137"/>
              </a:cubicBezTo>
              <a:cubicBezTo>
                <a:pt x="1152897" y="254564"/>
                <a:pt x="1148135" y="247897"/>
                <a:pt x="1135752" y="252659"/>
              </a:cubicBezTo>
              <a:cubicBezTo>
                <a:pt x="1125275" y="256469"/>
                <a:pt x="1123370" y="252659"/>
                <a:pt x="1124322" y="241229"/>
              </a:cubicBezTo>
              <a:cubicBezTo>
                <a:pt x="1125275" y="228847"/>
                <a:pt x="1125275" y="215512"/>
                <a:pt x="1125275" y="203129"/>
              </a:cubicBezTo>
              <a:cubicBezTo>
                <a:pt x="1125275" y="196462"/>
                <a:pt x="1123370" y="188842"/>
                <a:pt x="1124322" y="182174"/>
              </a:cubicBezTo>
              <a:cubicBezTo>
                <a:pt x="1125275" y="133597"/>
                <a:pt x="1102415" y="93592"/>
                <a:pt x="1074792" y="56444"/>
              </a:cubicBezTo>
              <a:cubicBezTo>
                <a:pt x="1069077" y="47872"/>
                <a:pt x="1057647" y="42157"/>
                <a:pt x="1048122" y="37394"/>
              </a:cubicBezTo>
              <a:cubicBezTo>
                <a:pt x="1033835" y="30727"/>
                <a:pt x="1019547" y="24059"/>
                <a:pt x="1005260" y="20249"/>
              </a:cubicBezTo>
              <a:cubicBezTo>
                <a:pt x="959540" y="5009"/>
                <a:pt x="914772" y="-706"/>
                <a:pt x="873815" y="24059"/>
              </a:cubicBezTo>
              <a:cubicBezTo>
                <a:pt x="839525" y="45967"/>
                <a:pt x="808092" y="71684"/>
                <a:pt x="782375" y="104069"/>
              </a:cubicBezTo>
              <a:cubicBezTo>
                <a:pt x="779517" y="107879"/>
                <a:pt x="776660" y="112642"/>
                <a:pt x="775707" y="117404"/>
              </a:cubicBezTo>
              <a:cubicBezTo>
                <a:pt x="772850" y="131692"/>
                <a:pt x="770945" y="145027"/>
                <a:pt x="769040" y="159314"/>
              </a:cubicBezTo>
              <a:cubicBezTo>
                <a:pt x="765230" y="204082"/>
                <a:pt x="777612" y="249802"/>
                <a:pt x="759515" y="293617"/>
              </a:cubicBezTo>
              <a:cubicBezTo>
                <a:pt x="759515" y="294569"/>
                <a:pt x="759515" y="296474"/>
                <a:pt x="759515" y="297427"/>
              </a:cubicBezTo>
              <a:cubicBezTo>
                <a:pt x="760467" y="322192"/>
                <a:pt x="760467" y="346957"/>
                <a:pt x="762372" y="370769"/>
              </a:cubicBezTo>
              <a:cubicBezTo>
                <a:pt x="763325" y="390772"/>
                <a:pt x="769040" y="409822"/>
                <a:pt x="786185" y="424109"/>
              </a:cubicBezTo>
              <a:cubicBezTo>
                <a:pt x="792852" y="429824"/>
                <a:pt x="797615" y="438397"/>
                <a:pt x="799520" y="446969"/>
              </a:cubicBezTo>
              <a:cubicBezTo>
                <a:pt x="805235" y="469829"/>
                <a:pt x="809045" y="493642"/>
                <a:pt x="811902" y="517454"/>
              </a:cubicBezTo>
              <a:cubicBezTo>
                <a:pt x="812855" y="525074"/>
                <a:pt x="810950" y="536504"/>
                <a:pt x="806187" y="540314"/>
              </a:cubicBezTo>
              <a:cubicBezTo>
                <a:pt x="783327" y="557459"/>
                <a:pt x="761420" y="578414"/>
                <a:pt x="729035" y="576509"/>
              </a:cubicBezTo>
              <a:cubicBezTo>
                <a:pt x="725225" y="576509"/>
                <a:pt x="721415" y="578414"/>
                <a:pt x="717605" y="579367"/>
              </a:cubicBezTo>
              <a:cubicBezTo>
                <a:pt x="660455" y="592702"/>
                <a:pt x="603305" y="606037"/>
                <a:pt x="546155" y="617467"/>
              </a:cubicBezTo>
              <a:cubicBezTo>
                <a:pt x="521390" y="622229"/>
                <a:pt x="494720" y="623182"/>
                <a:pt x="469955" y="627944"/>
              </a:cubicBezTo>
              <a:cubicBezTo>
                <a:pt x="445190" y="632707"/>
                <a:pt x="421377" y="639374"/>
                <a:pt x="396612" y="646994"/>
              </a:cubicBezTo>
              <a:cubicBezTo>
                <a:pt x="374705" y="653662"/>
                <a:pt x="357560" y="668902"/>
                <a:pt x="348035" y="688904"/>
              </a:cubicBezTo>
              <a:cubicBezTo>
                <a:pt x="329937" y="727004"/>
                <a:pt x="321365" y="767009"/>
                <a:pt x="311840" y="807014"/>
              </a:cubicBezTo>
              <a:cubicBezTo>
                <a:pt x="308030" y="824159"/>
                <a:pt x="302315" y="838447"/>
                <a:pt x="287075" y="848924"/>
              </a:cubicBezTo>
              <a:cubicBezTo>
                <a:pt x="269930" y="861307"/>
                <a:pt x="253737" y="875594"/>
                <a:pt x="246117" y="896549"/>
              </a:cubicBezTo>
              <a:cubicBezTo>
                <a:pt x="243260" y="905122"/>
                <a:pt x="239450" y="914647"/>
                <a:pt x="233735" y="922267"/>
              </a:cubicBezTo>
              <a:cubicBezTo>
                <a:pt x="209922" y="950842"/>
                <a:pt x="195635" y="987037"/>
                <a:pt x="164202" y="1008944"/>
              </a:cubicBezTo>
              <a:cubicBezTo>
                <a:pt x="159440" y="1012754"/>
                <a:pt x="155630" y="1018469"/>
                <a:pt x="152772" y="1024184"/>
              </a:cubicBezTo>
              <a:cubicBezTo>
                <a:pt x="128960" y="1059427"/>
                <a:pt x="105147" y="1094669"/>
                <a:pt x="81335" y="1130864"/>
              </a:cubicBezTo>
              <a:cubicBezTo>
                <a:pt x="50855" y="1177537"/>
                <a:pt x="22280" y="1225162"/>
                <a:pt x="10850" y="1280407"/>
              </a:cubicBezTo>
              <a:cubicBezTo>
                <a:pt x="2277" y="1320412"/>
                <a:pt x="8945" y="1359464"/>
                <a:pt x="27042" y="1395659"/>
              </a:cubicBezTo>
              <a:cubicBezTo>
                <a:pt x="36567" y="1415662"/>
                <a:pt x="49902" y="1434712"/>
                <a:pt x="61332" y="1453762"/>
              </a:cubicBezTo>
              <a:cubicBezTo>
                <a:pt x="66095" y="1460429"/>
                <a:pt x="71810" y="1467097"/>
                <a:pt x="74667" y="1474717"/>
              </a:cubicBezTo>
              <a:cubicBezTo>
                <a:pt x="78477" y="1489004"/>
                <a:pt x="83240" y="1501387"/>
                <a:pt x="97527" y="1509007"/>
              </a:cubicBezTo>
              <a:cubicBezTo>
                <a:pt x="102290" y="1510912"/>
                <a:pt x="104195" y="1517579"/>
                <a:pt x="108005" y="1522342"/>
              </a:cubicBezTo>
              <a:cubicBezTo>
                <a:pt x="126102" y="1549012"/>
                <a:pt x="143247" y="1575682"/>
                <a:pt x="162297" y="1602352"/>
              </a:cubicBezTo>
              <a:cubicBezTo>
                <a:pt x="174680" y="1620449"/>
                <a:pt x="189920" y="1636642"/>
                <a:pt x="201350" y="1654739"/>
              </a:cubicBezTo>
              <a:cubicBezTo>
                <a:pt x="228020" y="1694744"/>
                <a:pt x="257547" y="1731892"/>
                <a:pt x="288980" y="1768087"/>
              </a:cubicBezTo>
              <a:cubicBezTo>
                <a:pt x="300410" y="1781422"/>
                <a:pt x="303267" y="1794757"/>
                <a:pt x="300410" y="1810949"/>
              </a:cubicBezTo>
              <a:cubicBezTo>
                <a:pt x="295647" y="1843334"/>
                <a:pt x="290885" y="1875719"/>
                <a:pt x="288027" y="1909057"/>
              </a:cubicBezTo>
              <a:cubicBezTo>
                <a:pt x="284217" y="1960492"/>
                <a:pt x="282312" y="2012879"/>
                <a:pt x="279455" y="2064314"/>
              </a:cubicBezTo>
              <a:cubicBezTo>
                <a:pt x="279455" y="2069077"/>
                <a:pt x="278502" y="2074792"/>
                <a:pt x="277550" y="2079554"/>
              </a:cubicBezTo>
              <a:cubicBezTo>
                <a:pt x="273740" y="2117654"/>
                <a:pt x="268025" y="2154802"/>
                <a:pt x="266120" y="2192902"/>
              </a:cubicBezTo>
              <a:cubicBezTo>
                <a:pt x="264215" y="2241479"/>
                <a:pt x="263262" y="2290057"/>
                <a:pt x="265167" y="2338634"/>
              </a:cubicBezTo>
              <a:cubicBezTo>
                <a:pt x="266120" y="2381497"/>
                <a:pt x="259452" y="2422454"/>
                <a:pt x="251832" y="2463412"/>
              </a:cubicBezTo>
              <a:cubicBezTo>
                <a:pt x="248975" y="2479604"/>
                <a:pt x="253737" y="2490082"/>
                <a:pt x="268025" y="2496749"/>
              </a:cubicBezTo>
              <a:cubicBezTo>
                <a:pt x="297552" y="2508179"/>
                <a:pt x="326127" y="2523419"/>
                <a:pt x="358512" y="2521514"/>
              </a:cubicBezTo>
              <a:cubicBezTo>
                <a:pt x="365180" y="2521514"/>
                <a:pt x="370895" y="2523419"/>
                <a:pt x="377562" y="2525324"/>
              </a:cubicBezTo>
              <a:cubicBezTo>
                <a:pt x="411852" y="2531039"/>
                <a:pt x="443285" y="2530087"/>
                <a:pt x="467097" y="2499607"/>
              </a:cubicBezTo>
              <a:cubicBezTo>
                <a:pt x="474717" y="2490082"/>
                <a:pt x="485195" y="2483414"/>
                <a:pt x="496625" y="2472937"/>
              </a:cubicBezTo>
              <a:cubicBezTo>
                <a:pt x="497577" y="2485319"/>
                <a:pt x="498530" y="2492939"/>
                <a:pt x="498530" y="2500559"/>
              </a:cubicBezTo>
              <a:cubicBezTo>
                <a:pt x="498530" y="2551994"/>
                <a:pt x="498530" y="2602477"/>
                <a:pt x="497577" y="2653912"/>
              </a:cubicBezTo>
              <a:cubicBezTo>
                <a:pt x="496625" y="2687249"/>
                <a:pt x="492815" y="2719634"/>
                <a:pt x="491862" y="2752972"/>
              </a:cubicBezTo>
              <a:cubicBezTo>
                <a:pt x="490910" y="2807264"/>
                <a:pt x="491862" y="2861557"/>
                <a:pt x="489957" y="2915849"/>
              </a:cubicBezTo>
              <a:cubicBezTo>
                <a:pt x="486147" y="3045389"/>
                <a:pt x="496625" y="3174929"/>
                <a:pt x="483290" y="3303517"/>
              </a:cubicBezTo>
              <a:cubicBezTo>
                <a:pt x="479480" y="3343522"/>
                <a:pt x="482337" y="3383527"/>
                <a:pt x="483290" y="3423532"/>
              </a:cubicBezTo>
              <a:cubicBezTo>
                <a:pt x="484242" y="3504494"/>
                <a:pt x="483290" y="3585457"/>
                <a:pt x="489005" y="3666419"/>
              </a:cubicBezTo>
              <a:cubicBezTo>
                <a:pt x="495672" y="3761669"/>
                <a:pt x="495672" y="3857872"/>
                <a:pt x="497577" y="3953122"/>
              </a:cubicBezTo>
              <a:cubicBezTo>
                <a:pt x="497577" y="3956932"/>
                <a:pt x="498530" y="3960742"/>
                <a:pt x="498530" y="3964552"/>
              </a:cubicBezTo>
              <a:cubicBezTo>
                <a:pt x="500435" y="3982649"/>
                <a:pt x="503292" y="4001699"/>
                <a:pt x="505197" y="4019797"/>
              </a:cubicBezTo>
              <a:cubicBezTo>
                <a:pt x="506150" y="4040752"/>
                <a:pt x="506150" y="4062659"/>
                <a:pt x="507102" y="4083614"/>
              </a:cubicBezTo>
              <a:cubicBezTo>
                <a:pt x="508055" y="4093139"/>
                <a:pt x="509007" y="4104569"/>
                <a:pt x="513770" y="4111237"/>
              </a:cubicBezTo>
              <a:cubicBezTo>
                <a:pt x="528057" y="4131239"/>
                <a:pt x="534725" y="4153147"/>
                <a:pt x="539487" y="4176959"/>
              </a:cubicBezTo>
              <a:cubicBezTo>
                <a:pt x="546155" y="4211249"/>
                <a:pt x="554727" y="4244587"/>
                <a:pt x="562347" y="4278877"/>
              </a:cubicBezTo>
              <a:cubicBezTo>
                <a:pt x="563300" y="4285544"/>
                <a:pt x="565205" y="4295069"/>
                <a:pt x="561395" y="4299832"/>
              </a:cubicBezTo>
              <a:cubicBezTo>
                <a:pt x="549965" y="4316977"/>
                <a:pt x="553775" y="4336027"/>
                <a:pt x="551870" y="4354124"/>
              </a:cubicBezTo>
              <a:cubicBezTo>
                <a:pt x="549965" y="4379842"/>
                <a:pt x="563300" y="4395082"/>
                <a:pt x="583302" y="4404607"/>
              </a:cubicBezTo>
              <a:cubicBezTo>
                <a:pt x="591875" y="4409369"/>
                <a:pt x="597590" y="4414132"/>
                <a:pt x="600447" y="4423657"/>
              </a:cubicBezTo>
              <a:cubicBezTo>
                <a:pt x="605210" y="4438897"/>
                <a:pt x="614735" y="4452232"/>
                <a:pt x="628070" y="4459852"/>
              </a:cubicBezTo>
              <a:cubicBezTo>
                <a:pt x="648072" y="4469377"/>
                <a:pt x="669027" y="4478902"/>
                <a:pt x="690935" y="4483664"/>
              </a:cubicBezTo>
              <a:cubicBezTo>
                <a:pt x="713795" y="4489379"/>
                <a:pt x="738560" y="4491284"/>
                <a:pt x="762372" y="4492237"/>
              </a:cubicBezTo>
              <a:cubicBezTo>
                <a:pt x="808092" y="4493189"/>
                <a:pt x="852860" y="4493189"/>
                <a:pt x="898580" y="4493189"/>
              </a:cubicBezTo>
              <a:cubicBezTo>
                <a:pt x="917630" y="4493189"/>
                <a:pt x="922392" y="4482712"/>
                <a:pt x="913820" y="4464614"/>
              </a:cubicBezTo>
              <a:cubicBezTo>
                <a:pt x="909057" y="4455089"/>
                <a:pt x="906200" y="4444612"/>
                <a:pt x="901437" y="4434134"/>
              </a:cubicBezTo>
              <a:cubicBezTo>
                <a:pt x="890960" y="4406512"/>
                <a:pt x="880482" y="4378889"/>
                <a:pt x="869052" y="4351267"/>
              </a:cubicBezTo>
              <a:cubicBezTo>
                <a:pt x="867147" y="4346504"/>
                <a:pt x="863337" y="4342694"/>
                <a:pt x="859527" y="4338884"/>
              </a:cubicBezTo>
              <a:cubicBezTo>
                <a:pt x="837620" y="4317929"/>
                <a:pt x="818570" y="4295069"/>
                <a:pt x="811902" y="4263637"/>
              </a:cubicBezTo>
              <a:cubicBezTo>
                <a:pt x="808092" y="4244587"/>
                <a:pt x="806187" y="4225537"/>
                <a:pt x="812855" y="4206487"/>
              </a:cubicBezTo>
              <a:cubicBezTo>
                <a:pt x="817617" y="4193152"/>
                <a:pt x="820475" y="4178864"/>
                <a:pt x="823332" y="4165529"/>
              </a:cubicBezTo>
              <a:cubicBezTo>
                <a:pt x="830000" y="4127429"/>
                <a:pt x="835715" y="4089329"/>
                <a:pt x="841430" y="4050277"/>
              </a:cubicBezTo>
              <a:cubicBezTo>
                <a:pt x="845240" y="4028369"/>
                <a:pt x="850955" y="4005509"/>
                <a:pt x="849050" y="3982649"/>
              </a:cubicBezTo>
              <a:cubicBezTo>
                <a:pt x="843335" y="3899782"/>
                <a:pt x="839525" y="3817867"/>
                <a:pt x="837620" y="3734999"/>
              </a:cubicBezTo>
              <a:cubicBezTo>
                <a:pt x="836667" y="3711187"/>
                <a:pt x="831905" y="3686422"/>
                <a:pt x="826190" y="3662609"/>
              </a:cubicBezTo>
              <a:cubicBezTo>
                <a:pt x="821427" y="3641654"/>
                <a:pt x="813807" y="3622604"/>
                <a:pt x="807140" y="3601649"/>
              </a:cubicBezTo>
              <a:cubicBezTo>
                <a:pt x="801425" y="3580694"/>
                <a:pt x="794757" y="3559739"/>
                <a:pt x="789995" y="3537832"/>
              </a:cubicBezTo>
              <a:cubicBezTo>
                <a:pt x="787137" y="3523544"/>
                <a:pt x="785232" y="3508304"/>
                <a:pt x="786185" y="3494017"/>
              </a:cubicBezTo>
              <a:cubicBezTo>
                <a:pt x="786185" y="3480682"/>
                <a:pt x="789995" y="3467347"/>
                <a:pt x="790947" y="3454012"/>
              </a:cubicBezTo>
              <a:cubicBezTo>
                <a:pt x="793805" y="3434009"/>
                <a:pt x="797615" y="3413054"/>
                <a:pt x="798567" y="3393052"/>
              </a:cubicBezTo>
              <a:cubicBezTo>
                <a:pt x="799520" y="3353999"/>
                <a:pt x="799520" y="3313994"/>
                <a:pt x="799520" y="3274942"/>
              </a:cubicBezTo>
              <a:cubicBezTo>
                <a:pt x="799520" y="3270179"/>
                <a:pt x="800472" y="3262559"/>
                <a:pt x="803330" y="3260654"/>
              </a:cubicBezTo>
              <a:cubicBezTo>
                <a:pt x="818570" y="3252082"/>
                <a:pt x="817617" y="3237794"/>
                <a:pt x="819522" y="3223507"/>
              </a:cubicBezTo>
              <a:cubicBezTo>
                <a:pt x="820475" y="3208267"/>
                <a:pt x="822380" y="3193979"/>
                <a:pt x="825237" y="3178739"/>
              </a:cubicBezTo>
              <a:cubicBezTo>
                <a:pt x="847145" y="3057772"/>
                <a:pt x="868100" y="2936804"/>
                <a:pt x="903342" y="2818694"/>
              </a:cubicBezTo>
              <a:cubicBezTo>
                <a:pt x="910010" y="2796787"/>
                <a:pt x="915725" y="2773927"/>
                <a:pt x="921440" y="2752019"/>
              </a:cubicBezTo>
              <a:cubicBezTo>
                <a:pt x="923345" y="2752972"/>
                <a:pt x="925250" y="2752972"/>
                <a:pt x="927155" y="2753924"/>
              </a:cubicBezTo>
              <a:cubicBezTo>
                <a:pt x="924297" y="2782499"/>
                <a:pt x="921440" y="2810122"/>
                <a:pt x="917630" y="2838697"/>
              </a:cubicBezTo>
              <a:cubicBezTo>
                <a:pt x="906200" y="2923469"/>
                <a:pt x="895722" y="3008242"/>
                <a:pt x="899532" y="3093967"/>
              </a:cubicBezTo>
              <a:cubicBezTo>
                <a:pt x="900485" y="3104444"/>
                <a:pt x="903342" y="3113969"/>
                <a:pt x="902390" y="3124447"/>
              </a:cubicBezTo>
              <a:cubicBezTo>
                <a:pt x="900485" y="3146354"/>
                <a:pt x="895722" y="3168262"/>
                <a:pt x="893817" y="3190169"/>
              </a:cubicBezTo>
              <a:cubicBezTo>
                <a:pt x="892865" y="3201599"/>
                <a:pt x="893817" y="3213029"/>
                <a:pt x="894770" y="3224459"/>
              </a:cubicBezTo>
              <a:cubicBezTo>
                <a:pt x="898580" y="3258749"/>
                <a:pt x="903342" y="3293039"/>
                <a:pt x="905247" y="3328282"/>
              </a:cubicBezTo>
              <a:cubicBezTo>
                <a:pt x="907152" y="3355904"/>
                <a:pt x="904295" y="3383527"/>
                <a:pt x="905247" y="3412102"/>
              </a:cubicBezTo>
              <a:cubicBezTo>
                <a:pt x="908105" y="3485444"/>
                <a:pt x="910962" y="3559739"/>
                <a:pt x="913820" y="3633082"/>
              </a:cubicBezTo>
              <a:cubicBezTo>
                <a:pt x="914772" y="3665467"/>
                <a:pt x="917630" y="3697852"/>
                <a:pt x="919535" y="3730237"/>
              </a:cubicBezTo>
              <a:cubicBezTo>
                <a:pt x="919535" y="3740714"/>
                <a:pt x="919535" y="3751192"/>
                <a:pt x="916677" y="3760717"/>
              </a:cubicBezTo>
              <a:cubicBezTo>
                <a:pt x="907152" y="3794054"/>
                <a:pt x="897627" y="3827392"/>
                <a:pt x="896675" y="3862634"/>
              </a:cubicBezTo>
              <a:cubicBezTo>
                <a:pt x="894770" y="3919784"/>
                <a:pt x="887150" y="3975982"/>
                <a:pt x="883340" y="4033132"/>
              </a:cubicBezTo>
              <a:cubicBezTo>
                <a:pt x="879530" y="4090282"/>
                <a:pt x="874767" y="4147432"/>
                <a:pt x="855717" y="4201724"/>
              </a:cubicBezTo>
              <a:cubicBezTo>
                <a:pt x="845240" y="4233157"/>
                <a:pt x="850955" y="4246492"/>
                <a:pt x="880482" y="4262684"/>
              </a:cubicBezTo>
              <a:cubicBezTo>
                <a:pt x="898580" y="4272209"/>
                <a:pt x="917630" y="4279829"/>
                <a:pt x="936680" y="4289354"/>
              </a:cubicBezTo>
              <a:cubicBezTo>
                <a:pt x="950015" y="4296022"/>
                <a:pt x="964302" y="4299832"/>
                <a:pt x="979542" y="4295069"/>
              </a:cubicBezTo>
              <a:cubicBezTo>
                <a:pt x="993830" y="4290307"/>
                <a:pt x="1007165" y="4294117"/>
                <a:pt x="1015737" y="4306499"/>
              </a:cubicBezTo>
              <a:cubicBezTo>
                <a:pt x="1023357" y="4316977"/>
                <a:pt x="1030977" y="4329359"/>
                <a:pt x="1038597" y="4339837"/>
              </a:cubicBezTo>
              <a:cubicBezTo>
                <a:pt x="1044312" y="4347457"/>
                <a:pt x="1050980" y="4357934"/>
                <a:pt x="1059552" y="4361744"/>
              </a:cubicBezTo>
              <a:cubicBezTo>
                <a:pt x="1093842" y="4379842"/>
                <a:pt x="1131942" y="4389367"/>
                <a:pt x="1170995" y="4391272"/>
              </a:cubicBezTo>
              <a:cubicBezTo>
                <a:pt x="1208142" y="4393177"/>
                <a:pt x="1246242" y="4391272"/>
                <a:pt x="1283390" y="4390319"/>
              </a:cubicBezTo>
              <a:cubicBezTo>
                <a:pt x="1295772" y="4390319"/>
                <a:pt x="1309107" y="4387462"/>
                <a:pt x="1321490" y="4385557"/>
              </a:cubicBezTo>
              <a:cubicBezTo>
                <a:pt x="1336730" y="4382699"/>
                <a:pt x="1342445" y="4370317"/>
                <a:pt x="1333872" y="4358887"/>
              </a:cubicBezTo>
              <a:cubicBezTo>
                <a:pt x="1325300" y="4348409"/>
                <a:pt x="1323395" y="4336027"/>
                <a:pt x="1317680" y="4324597"/>
              </a:cubicBezTo>
              <a:cubicBezTo>
                <a:pt x="1312917" y="4314119"/>
                <a:pt x="1306250" y="4304594"/>
                <a:pt x="1297677" y="4296974"/>
              </a:cubicBezTo>
              <a:cubicBezTo>
                <a:pt x="1286247" y="4286497"/>
                <a:pt x="1273865" y="4274114"/>
                <a:pt x="1258625" y="4268399"/>
              </a:cubicBezTo>
              <a:cubicBezTo>
                <a:pt x="1228145" y="4256017"/>
                <a:pt x="1207190" y="4235062"/>
                <a:pt x="1196712" y="4203629"/>
              </a:cubicBezTo>
              <a:cubicBezTo>
                <a:pt x="1196712" y="4202677"/>
                <a:pt x="1195760" y="4202677"/>
                <a:pt x="1195760" y="4201724"/>
              </a:cubicBezTo>
              <a:cubicBezTo>
                <a:pt x="1188140" y="4180769"/>
                <a:pt x="1179567" y="4159814"/>
                <a:pt x="1173852" y="4137907"/>
              </a:cubicBezTo>
              <a:cubicBezTo>
                <a:pt x="1167185" y="4113142"/>
                <a:pt x="1165280" y="4087424"/>
                <a:pt x="1159565" y="4061707"/>
              </a:cubicBezTo>
              <a:cubicBezTo>
                <a:pt x="1154802" y="4041704"/>
                <a:pt x="1151945" y="4021702"/>
                <a:pt x="1165280" y="4002652"/>
              </a:cubicBezTo>
              <a:cubicBezTo>
                <a:pt x="1170995" y="3994079"/>
                <a:pt x="1170995" y="3981697"/>
                <a:pt x="1172900" y="3971219"/>
              </a:cubicBezTo>
              <a:cubicBezTo>
                <a:pt x="1177662" y="3938834"/>
                <a:pt x="1181472" y="3907402"/>
                <a:pt x="1185282" y="3875017"/>
              </a:cubicBezTo>
              <a:cubicBezTo>
                <a:pt x="1188140" y="3853109"/>
                <a:pt x="1192902" y="3830249"/>
                <a:pt x="1194807" y="3808342"/>
              </a:cubicBezTo>
              <a:cubicBezTo>
                <a:pt x="1198617" y="3763574"/>
                <a:pt x="1201475" y="3719759"/>
                <a:pt x="1204332" y="3674992"/>
              </a:cubicBezTo>
              <a:cubicBezTo>
                <a:pt x="1204332" y="3670229"/>
                <a:pt x="1205285" y="3666419"/>
                <a:pt x="1206237" y="3661657"/>
              </a:cubicBezTo>
              <a:cubicBezTo>
                <a:pt x="1216715" y="3607364"/>
                <a:pt x="1222430" y="3553072"/>
                <a:pt x="1226240" y="3498779"/>
              </a:cubicBezTo>
              <a:cubicBezTo>
                <a:pt x="1227192" y="3477824"/>
                <a:pt x="1230050" y="3457822"/>
                <a:pt x="1231002" y="3436867"/>
              </a:cubicBezTo>
              <a:cubicBezTo>
                <a:pt x="1231955" y="3428294"/>
                <a:pt x="1231002" y="3419722"/>
                <a:pt x="1230050" y="3412102"/>
              </a:cubicBezTo>
              <a:cubicBezTo>
                <a:pt x="1229097" y="3399719"/>
                <a:pt x="1225287" y="3386384"/>
                <a:pt x="1225287" y="3374002"/>
              </a:cubicBezTo>
              <a:cubicBezTo>
                <a:pt x="1224335" y="3347332"/>
                <a:pt x="1224335" y="3320662"/>
                <a:pt x="1225287" y="3293992"/>
              </a:cubicBezTo>
              <a:cubicBezTo>
                <a:pt x="1226240" y="3280657"/>
                <a:pt x="1229097" y="3267322"/>
                <a:pt x="1231955" y="3253987"/>
              </a:cubicBezTo>
              <a:cubicBezTo>
                <a:pt x="1233860" y="3243509"/>
                <a:pt x="1238622" y="3233032"/>
                <a:pt x="1239575" y="3222554"/>
              </a:cubicBezTo>
              <a:cubicBezTo>
                <a:pt x="1243385" y="3188264"/>
                <a:pt x="1245290" y="3154927"/>
                <a:pt x="1248147" y="3120637"/>
              </a:cubicBezTo>
              <a:cubicBezTo>
                <a:pt x="1248147" y="3116827"/>
                <a:pt x="1249100" y="3113017"/>
                <a:pt x="1250052" y="3109207"/>
              </a:cubicBezTo>
              <a:cubicBezTo>
                <a:pt x="1254815" y="3079679"/>
                <a:pt x="1258625" y="3049199"/>
                <a:pt x="1263387" y="3019672"/>
              </a:cubicBezTo>
              <a:cubicBezTo>
                <a:pt x="1267197" y="2996812"/>
                <a:pt x="1270055" y="2973952"/>
                <a:pt x="1274817" y="2951092"/>
              </a:cubicBezTo>
              <a:cubicBezTo>
                <a:pt x="1279580" y="2928232"/>
                <a:pt x="1288152" y="2906324"/>
                <a:pt x="1287200" y="2882512"/>
              </a:cubicBezTo>
              <a:cubicBezTo>
                <a:pt x="1287200" y="2875844"/>
                <a:pt x="1288152" y="2868224"/>
                <a:pt x="1289105" y="2861557"/>
              </a:cubicBezTo>
              <a:cubicBezTo>
                <a:pt x="1293867" y="2829172"/>
                <a:pt x="1297677" y="2796787"/>
                <a:pt x="1302440" y="2764402"/>
              </a:cubicBezTo>
              <a:cubicBezTo>
                <a:pt x="1304345" y="2752019"/>
                <a:pt x="1306250" y="2740589"/>
                <a:pt x="1308155" y="2728207"/>
              </a:cubicBezTo>
              <a:cubicBezTo>
                <a:pt x="1311012" y="2710109"/>
                <a:pt x="1315775" y="2692012"/>
                <a:pt x="1317680" y="2672962"/>
              </a:cubicBezTo>
              <a:cubicBezTo>
                <a:pt x="1322442" y="2634862"/>
                <a:pt x="1332920" y="2596762"/>
                <a:pt x="1328157" y="2557709"/>
              </a:cubicBezTo>
              <a:cubicBezTo>
                <a:pt x="1328157" y="2556757"/>
                <a:pt x="1328157" y="2554852"/>
                <a:pt x="1329110" y="2553899"/>
              </a:cubicBezTo>
              <a:cubicBezTo>
                <a:pt x="1330062" y="2542469"/>
                <a:pt x="1336730" y="2536754"/>
                <a:pt x="1348160" y="2535802"/>
              </a:cubicBezTo>
              <a:cubicBezTo>
                <a:pt x="1384355" y="2531992"/>
                <a:pt x="1416740" y="2517704"/>
                <a:pt x="1445315" y="2494844"/>
              </a:cubicBezTo>
              <a:cubicBezTo>
                <a:pt x="1463412" y="2480557"/>
                <a:pt x="1479605" y="2465317"/>
                <a:pt x="1474842" y="2438647"/>
              </a:cubicBezTo>
              <a:cubicBezTo>
                <a:pt x="1471985" y="2422454"/>
                <a:pt x="1471985" y="2405309"/>
                <a:pt x="1470080" y="2388164"/>
              </a:cubicBezTo>
              <a:cubicBezTo>
                <a:pt x="1469127" y="2375782"/>
                <a:pt x="1468175" y="2363399"/>
                <a:pt x="1468175" y="2351017"/>
              </a:cubicBezTo>
              <a:cubicBezTo>
                <a:pt x="1465317" y="2232907"/>
                <a:pt x="1472937" y="2115749"/>
                <a:pt x="1460555" y="1997639"/>
              </a:cubicBezTo>
              <a:cubicBezTo>
                <a:pt x="1459602" y="1990972"/>
                <a:pt x="1460555" y="1983352"/>
                <a:pt x="1460555" y="1976684"/>
              </a:cubicBezTo>
              <a:cubicBezTo>
                <a:pt x="1460555" y="1966207"/>
                <a:pt x="1463412" y="1957634"/>
                <a:pt x="1471985" y="1951919"/>
              </a:cubicBezTo>
              <a:cubicBezTo>
                <a:pt x="1483415" y="1943347"/>
                <a:pt x="1491987" y="1932869"/>
                <a:pt x="1495797" y="1918582"/>
              </a:cubicBezTo>
              <a:cubicBezTo>
                <a:pt x="1499607" y="1906199"/>
                <a:pt x="1507227" y="1895722"/>
                <a:pt x="1513895" y="1884292"/>
              </a:cubicBezTo>
              <a:cubicBezTo>
                <a:pt x="1533897" y="1853812"/>
                <a:pt x="1554852" y="1825237"/>
                <a:pt x="1573902" y="1793804"/>
              </a:cubicBezTo>
              <a:cubicBezTo>
                <a:pt x="1584380" y="1776659"/>
                <a:pt x="1590095" y="1757609"/>
                <a:pt x="1599620" y="1739512"/>
              </a:cubicBezTo>
              <a:cubicBezTo>
                <a:pt x="1631052" y="1679504"/>
                <a:pt x="1663437" y="1621402"/>
                <a:pt x="1692965" y="1561394"/>
              </a:cubicBezTo>
              <a:cubicBezTo>
                <a:pt x="1703442" y="1539487"/>
                <a:pt x="1712967" y="1515674"/>
                <a:pt x="1714872" y="1491862"/>
              </a:cubicBezTo>
              <a:cubicBezTo>
                <a:pt x="1716777" y="1463287"/>
                <a:pt x="1723445" y="1435664"/>
                <a:pt x="1729160" y="1408042"/>
              </a:cubicBezTo>
              <a:cubicBezTo>
                <a:pt x="1737732" y="1383277"/>
                <a:pt x="1743447" y="1357559"/>
                <a:pt x="1732970" y="1329937"/>
              </a:cubicBezTo>
              <a:close/>
              <a:moveTo>
                <a:pt x="373752" y="1452809"/>
              </a:moveTo>
              <a:cubicBezTo>
                <a:pt x="373752" y="1455667"/>
                <a:pt x="368990" y="1457572"/>
                <a:pt x="367085" y="1460429"/>
              </a:cubicBezTo>
              <a:cubicBezTo>
                <a:pt x="365180" y="1458524"/>
                <a:pt x="361370" y="1455667"/>
                <a:pt x="361370" y="1453762"/>
              </a:cubicBezTo>
              <a:cubicBezTo>
                <a:pt x="358512" y="1418519"/>
                <a:pt x="334700" y="1394707"/>
                <a:pt x="319460" y="1365179"/>
              </a:cubicBezTo>
              <a:cubicBezTo>
                <a:pt x="317555" y="1360417"/>
                <a:pt x="313745" y="1356607"/>
                <a:pt x="310887" y="1351844"/>
              </a:cubicBezTo>
              <a:cubicBezTo>
                <a:pt x="307077" y="1346129"/>
                <a:pt x="307077" y="1340414"/>
                <a:pt x="311840" y="1334699"/>
              </a:cubicBezTo>
              <a:cubicBezTo>
                <a:pt x="322317" y="1322317"/>
                <a:pt x="331842" y="1309934"/>
                <a:pt x="343272" y="1297552"/>
              </a:cubicBezTo>
              <a:cubicBezTo>
                <a:pt x="354702" y="1285169"/>
                <a:pt x="360417" y="1285169"/>
                <a:pt x="367085" y="1301362"/>
              </a:cubicBezTo>
              <a:cubicBezTo>
                <a:pt x="372800" y="1315649"/>
                <a:pt x="375657" y="1331842"/>
                <a:pt x="377562" y="1348034"/>
              </a:cubicBezTo>
              <a:cubicBezTo>
                <a:pt x="379467" y="1358512"/>
                <a:pt x="377562" y="1369942"/>
                <a:pt x="377562" y="1381372"/>
              </a:cubicBezTo>
              <a:cubicBezTo>
                <a:pt x="378515" y="1381372"/>
                <a:pt x="379467" y="1381372"/>
                <a:pt x="381372" y="1381372"/>
              </a:cubicBezTo>
              <a:cubicBezTo>
                <a:pt x="378515" y="1404232"/>
                <a:pt x="376610" y="1428044"/>
                <a:pt x="373752" y="1452809"/>
              </a:cubicBezTo>
              <a:close/>
              <a:moveTo>
                <a:pt x="575682" y="1686172"/>
              </a:moveTo>
              <a:cubicBezTo>
                <a:pt x="570920" y="1693792"/>
                <a:pt x="565205" y="1700459"/>
                <a:pt x="559490" y="1708079"/>
              </a:cubicBezTo>
              <a:cubicBezTo>
                <a:pt x="532820" y="1744274"/>
                <a:pt x="506150" y="1781422"/>
                <a:pt x="480432" y="1817617"/>
              </a:cubicBezTo>
              <a:cubicBezTo>
                <a:pt x="477575" y="1821427"/>
                <a:pt x="477575" y="1828094"/>
                <a:pt x="476622" y="1834762"/>
              </a:cubicBezTo>
              <a:cubicBezTo>
                <a:pt x="465192" y="1832857"/>
                <a:pt x="453762" y="1830952"/>
                <a:pt x="437570" y="1828094"/>
              </a:cubicBezTo>
              <a:cubicBezTo>
                <a:pt x="449000" y="1814759"/>
                <a:pt x="457572" y="1803329"/>
                <a:pt x="466145" y="1792852"/>
              </a:cubicBezTo>
              <a:cubicBezTo>
                <a:pt x="496625" y="1757609"/>
                <a:pt x="527105" y="1723319"/>
                <a:pt x="557585" y="1688077"/>
              </a:cubicBezTo>
              <a:cubicBezTo>
                <a:pt x="560442" y="1684267"/>
                <a:pt x="564252" y="1681409"/>
                <a:pt x="567110" y="1678552"/>
              </a:cubicBezTo>
              <a:cubicBezTo>
                <a:pt x="569015" y="1677599"/>
                <a:pt x="572825" y="1677599"/>
                <a:pt x="573777" y="1678552"/>
              </a:cubicBezTo>
              <a:cubicBezTo>
                <a:pt x="575682" y="1680457"/>
                <a:pt x="576635" y="1685219"/>
                <a:pt x="575682" y="1686172"/>
              </a:cubicBezTo>
              <a:close/>
              <a:moveTo>
                <a:pt x="889055" y="1877624"/>
              </a:moveTo>
              <a:cubicBezTo>
                <a:pt x="889055" y="1874767"/>
                <a:pt x="889055" y="1872862"/>
                <a:pt x="890007" y="1871909"/>
              </a:cubicBezTo>
              <a:cubicBezTo>
                <a:pt x="907152" y="1852859"/>
                <a:pt x="907152" y="1849049"/>
                <a:pt x="887150" y="1834762"/>
              </a:cubicBezTo>
              <a:cubicBezTo>
                <a:pt x="854765" y="1812854"/>
                <a:pt x="824285" y="1789042"/>
                <a:pt x="789995" y="1769992"/>
              </a:cubicBezTo>
              <a:cubicBezTo>
                <a:pt x="757610" y="1752847"/>
                <a:pt x="722367" y="1741417"/>
                <a:pt x="689030" y="1727129"/>
              </a:cubicBezTo>
              <a:cubicBezTo>
                <a:pt x="677600" y="1722367"/>
                <a:pt x="666170" y="1718557"/>
                <a:pt x="655692" y="1712842"/>
              </a:cubicBezTo>
              <a:cubicBezTo>
                <a:pt x="638547" y="1704269"/>
                <a:pt x="621402" y="1693792"/>
                <a:pt x="604257" y="1685219"/>
              </a:cubicBezTo>
              <a:cubicBezTo>
                <a:pt x="586160" y="1675694"/>
                <a:pt x="585207" y="1648072"/>
                <a:pt x="602352" y="1636642"/>
              </a:cubicBezTo>
              <a:cubicBezTo>
                <a:pt x="608067" y="1632832"/>
                <a:pt x="614735" y="1630927"/>
                <a:pt x="618545" y="1626164"/>
              </a:cubicBezTo>
              <a:cubicBezTo>
                <a:pt x="623307" y="1621402"/>
                <a:pt x="625212" y="1614734"/>
                <a:pt x="628070" y="1608067"/>
              </a:cubicBezTo>
              <a:cubicBezTo>
                <a:pt x="631880" y="1599494"/>
                <a:pt x="632832" y="1589017"/>
                <a:pt x="637595" y="1581397"/>
              </a:cubicBezTo>
              <a:cubicBezTo>
                <a:pt x="658550" y="1549012"/>
                <a:pt x="683315" y="1519484"/>
                <a:pt x="711890" y="1492814"/>
              </a:cubicBezTo>
              <a:cubicBezTo>
                <a:pt x="749990" y="1455667"/>
                <a:pt x="771897" y="1408042"/>
                <a:pt x="788090" y="1357559"/>
              </a:cubicBezTo>
              <a:cubicBezTo>
                <a:pt x="812855" y="1278502"/>
                <a:pt x="823332" y="1197539"/>
                <a:pt x="821427" y="1114672"/>
              </a:cubicBezTo>
              <a:cubicBezTo>
                <a:pt x="819522" y="1039424"/>
                <a:pt x="820475" y="964177"/>
                <a:pt x="819522" y="889882"/>
              </a:cubicBezTo>
              <a:cubicBezTo>
                <a:pt x="818570" y="839399"/>
                <a:pt x="815712" y="788917"/>
                <a:pt x="813807" y="738434"/>
              </a:cubicBezTo>
              <a:cubicBezTo>
                <a:pt x="813807" y="732719"/>
                <a:pt x="813807" y="726052"/>
                <a:pt x="813807" y="720337"/>
              </a:cubicBezTo>
              <a:cubicBezTo>
                <a:pt x="815712" y="719384"/>
                <a:pt x="817617" y="719384"/>
                <a:pt x="818570" y="718432"/>
              </a:cubicBezTo>
              <a:cubicBezTo>
                <a:pt x="833810" y="750817"/>
                <a:pt x="848097" y="783202"/>
                <a:pt x="863337" y="815587"/>
              </a:cubicBezTo>
              <a:cubicBezTo>
                <a:pt x="864290" y="815587"/>
                <a:pt x="865242" y="814634"/>
                <a:pt x="866195" y="814634"/>
              </a:cubicBezTo>
              <a:cubicBezTo>
                <a:pt x="860480" y="800347"/>
                <a:pt x="853812" y="786059"/>
                <a:pt x="848097" y="771772"/>
              </a:cubicBezTo>
              <a:cubicBezTo>
                <a:pt x="841430" y="756532"/>
                <a:pt x="836667" y="741292"/>
                <a:pt x="828095" y="727004"/>
              </a:cubicBezTo>
              <a:cubicBezTo>
                <a:pt x="809045" y="692714"/>
                <a:pt x="809997" y="654614"/>
                <a:pt x="810950" y="617467"/>
              </a:cubicBezTo>
              <a:cubicBezTo>
                <a:pt x="810950" y="605084"/>
                <a:pt x="811902" y="592702"/>
                <a:pt x="812855" y="580319"/>
              </a:cubicBezTo>
              <a:cubicBezTo>
                <a:pt x="813807" y="571747"/>
                <a:pt x="815712" y="564127"/>
                <a:pt x="816665" y="556507"/>
              </a:cubicBezTo>
              <a:cubicBezTo>
                <a:pt x="818570" y="555554"/>
                <a:pt x="819522" y="555554"/>
                <a:pt x="821427" y="554602"/>
              </a:cubicBezTo>
              <a:cubicBezTo>
                <a:pt x="832857" y="567937"/>
                <a:pt x="844287" y="581272"/>
                <a:pt x="856670" y="594607"/>
              </a:cubicBezTo>
              <a:cubicBezTo>
                <a:pt x="872862" y="613657"/>
                <a:pt x="887150" y="635564"/>
                <a:pt x="913820" y="638422"/>
              </a:cubicBezTo>
              <a:cubicBezTo>
                <a:pt x="942395" y="642232"/>
                <a:pt x="956682" y="661282"/>
                <a:pt x="974780" y="679379"/>
              </a:cubicBezTo>
              <a:cubicBezTo>
                <a:pt x="981447" y="686047"/>
                <a:pt x="984305" y="689857"/>
                <a:pt x="973827" y="696524"/>
              </a:cubicBezTo>
              <a:cubicBezTo>
                <a:pt x="964302" y="702239"/>
                <a:pt x="956682" y="711764"/>
                <a:pt x="950015" y="721289"/>
              </a:cubicBezTo>
              <a:cubicBezTo>
                <a:pt x="931917" y="746054"/>
                <a:pt x="914772" y="770819"/>
                <a:pt x="899532" y="797489"/>
              </a:cubicBezTo>
              <a:cubicBezTo>
                <a:pt x="910010" y="785107"/>
                <a:pt x="920487" y="772724"/>
                <a:pt x="930012" y="759389"/>
              </a:cubicBezTo>
              <a:cubicBezTo>
                <a:pt x="935727" y="751769"/>
                <a:pt x="939537" y="749864"/>
                <a:pt x="945252" y="759389"/>
              </a:cubicBezTo>
              <a:cubicBezTo>
                <a:pt x="952872" y="771772"/>
                <a:pt x="961445" y="784154"/>
                <a:pt x="954777" y="800347"/>
              </a:cubicBezTo>
              <a:cubicBezTo>
                <a:pt x="913820" y="910837"/>
                <a:pt x="909057" y="1026089"/>
                <a:pt x="910962" y="1142294"/>
              </a:cubicBezTo>
              <a:cubicBezTo>
                <a:pt x="913820" y="1260404"/>
                <a:pt x="913820" y="1377562"/>
                <a:pt x="917630" y="1495672"/>
              </a:cubicBezTo>
              <a:cubicBezTo>
                <a:pt x="920487" y="1589017"/>
                <a:pt x="924297" y="1683314"/>
                <a:pt x="929060" y="1776659"/>
              </a:cubicBezTo>
              <a:cubicBezTo>
                <a:pt x="929060" y="1785232"/>
                <a:pt x="932870" y="1796662"/>
                <a:pt x="938585" y="1802377"/>
              </a:cubicBezTo>
              <a:cubicBezTo>
                <a:pt x="967160" y="1833809"/>
                <a:pt x="996687" y="1865242"/>
                <a:pt x="1026215" y="1895722"/>
              </a:cubicBezTo>
              <a:cubicBezTo>
                <a:pt x="1030025" y="1899532"/>
                <a:pt x="1033835" y="1903342"/>
                <a:pt x="1036692" y="1909057"/>
              </a:cubicBezTo>
              <a:cubicBezTo>
                <a:pt x="983352" y="1909057"/>
                <a:pt x="935727" y="1897627"/>
                <a:pt x="889055" y="1877624"/>
              </a:cubicBezTo>
              <a:close/>
              <a:moveTo>
                <a:pt x="1279580" y="1673789"/>
              </a:moveTo>
              <a:cubicBezTo>
                <a:pt x="1278627" y="1698554"/>
                <a:pt x="1274817" y="1723319"/>
                <a:pt x="1275770" y="1747132"/>
              </a:cubicBezTo>
              <a:cubicBezTo>
                <a:pt x="1275770" y="1771897"/>
                <a:pt x="1267197" y="1791899"/>
                <a:pt x="1250052" y="1809044"/>
              </a:cubicBezTo>
              <a:cubicBezTo>
                <a:pt x="1229097" y="1829047"/>
                <a:pt x="1208142" y="1850002"/>
                <a:pt x="1188140" y="1870004"/>
              </a:cubicBezTo>
              <a:cubicBezTo>
                <a:pt x="1177662" y="1880482"/>
                <a:pt x="1170042" y="1891912"/>
                <a:pt x="1170042" y="1907152"/>
              </a:cubicBezTo>
              <a:cubicBezTo>
                <a:pt x="1170042" y="1911914"/>
                <a:pt x="1165280" y="1917629"/>
                <a:pt x="1160517" y="1919534"/>
              </a:cubicBezTo>
              <a:cubicBezTo>
                <a:pt x="1154802" y="1922392"/>
                <a:pt x="1148135" y="1925249"/>
                <a:pt x="1142420" y="1924297"/>
              </a:cubicBezTo>
              <a:cubicBezTo>
                <a:pt x="1110987" y="1922392"/>
                <a:pt x="1079555" y="1919534"/>
                <a:pt x="1045265" y="1916677"/>
              </a:cubicBezTo>
              <a:cubicBezTo>
                <a:pt x="1049075" y="1910009"/>
                <a:pt x="1050980" y="1905247"/>
                <a:pt x="1053837" y="1901437"/>
              </a:cubicBezTo>
              <a:cubicBezTo>
                <a:pt x="1079555" y="1868099"/>
                <a:pt x="1106225" y="1835714"/>
                <a:pt x="1132895" y="1803329"/>
              </a:cubicBezTo>
              <a:cubicBezTo>
                <a:pt x="1140515" y="1793804"/>
                <a:pt x="1144325" y="1784279"/>
                <a:pt x="1143372" y="1770944"/>
              </a:cubicBezTo>
              <a:cubicBezTo>
                <a:pt x="1141467" y="1735702"/>
                <a:pt x="1139562" y="1701412"/>
                <a:pt x="1137657" y="1666169"/>
              </a:cubicBezTo>
              <a:cubicBezTo>
                <a:pt x="1134800" y="1612829"/>
                <a:pt x="1133847" y="1558537"/>
                <a:pt x="1130037" y="1505197"/>
              </a:cubicBezTo>
              <a:cubicBezTo>
                <a:pt x="1126227" y="1435664"/>
                <a:pt x="1121465" y="1366132"/>
                <a:pt x="1115750" y="1296599"/>
              </a:cubicBezTo>
              <a:cubicBezTo>
                <a:pt x="1110035" y="1228019"/>
                <a:pt x="1103367" y="1160392"/>
                <a:pt x="1094795" y="1091812"/>
              </a:cubicBezTo>
              <a:cubicBezTo>
                <a:pt x="1084317" y="1006087"/>
                <a:pt x="1071935" y="920362"/>
                <a:pt x="1037645" y="839399"/>
              </a:cubicBezTo>
              <a:cubicBezTo>
                <a:pt x="1029072" y="820349"/>
                <a:pt x="1024310" y="800347"/>
                <a:pt x="1019547" y="780344"/>
              </a:cubicBezTo>
              <a:cubicBezTo>
                <a:pt x="1018595" y="774629"/>
                <a:pt x="1020500" y="767009"/>
                <a:pt x="1024310" y="761294"/>
              </a:cubicBezTo>
              <a:cubicBezTo>
                <a:pt x="1028120" y="755579"/>
                <a:pt x="1034787" y="751769"/>
                <a:pt x="1042407" y="744149"/>
              </a:cubicBezTo>
              <a:cubicBezTo>
                <a:pt x="1051932" y="766057"/>
                <a:pt x="1060505" y="785107"/>
                <a:pt x="1069077" y="806062"/>
              </a:cubicBezTo>
              <a:cubicBezTo>
                <a:pt x="1065267" y="773677"/>
                <a:pt x="1037645" y="721289"/>
                <a:pt x="1014785" y="699382"/>
              </a:cubicBezTo>
              <a:cubicBezTo>
                <a:pt x="1003355" y="688904"/>
                <a:pt x="1003355" y="687952"/>
                <a:pt x="1015737" y="677474"/>
              </a:cubicBezTo>
              <a:cubicBezTo>
                <a:pt x="1033835" y="662234"/>
                <a:pt x="1051932" y="647947"/>
                <a:pt x="1068125" y="631754"/>
              </a:cubicBezTo>
              <a:cubicBezTo>
                <a:pt x="1084317" y="615562"/>
                <a:pt x="1095747" y="596512"/>
                <a:pt x="1096700" y="571747"/>
              </a:cubicBezTo>
              <a:cubicBezTo>
                <a:pt x="1096700" y="565079"/>
                <a:pt x="1099557" y="559364"/>
                <a:pt x="1102415" y="552697"/>
              </a:cubicBezTo>
              <a:cubicBezTo>
                <a:pt x="1111940" y="569842"/>
                <a:pt x="1122417" y="586987"/>
                <a:pt x="1120512" y="606989"/>
              </a:cubicBezTo>
              <a:cubicBezTo>
                <a:pt x="1116702" y="651757"/>
                <a:pt x="1111940" y="697477"/>
                <a:pt x="1107177" y="742244"/>
              </a:cubicBezTo>
              <a:cubicBezTo>
                <a:pt x="1106225" y="748912"/>
                <a:pt x="1105272" y="754627"/>
                <a:pt x="1108130" y="761294"/>
              </a:cubicBezTo>
              <a:cubicBezTo>
                <a:pt x="1114797" y="714622"/>
                <a:pt x="1120512" y="667949"/>
                <a:pt x="1127180" y="621277"/>
              </a:cubicBezTo>
              <a:cubicBezTo>
                <a:pt x="1150992" y="690809"/>
                <a:pt x="1176710" y="758437"/>
                <a:pt x="1187187" y="829874"/>
              </a:cubicBezTo>
              <a:cubicBezTo>
                <a:pt x="1194807" y="886072"/>
                <a:pt x="1212905" y="939412"/>
                <a:pt x="1228145" y="993704"/>
              </a:cubicBezTo>
              <a:cubicBezTo>
                <a:pt x="1240527" y="1037519"/>
                <a:pt x="1247195" y="1082287"/>
                <a:pt x="1246242" y="1128007"/>
              </a:cubicBezTo>
              <a:cubicBezTo>
                <a:pt x="1244337" y="1207064"/>
                <a:pt x="1252910" y="1285169"/>
                <a:pt x="1270055" y="1363274"/>
              </a:cubicBezTo>
              <a:cubicBezTo>
                <a:pt x="1274817" y="1384229"/>
                <a:pt x="1274817" y="1405184"/>
                <a:pt x="1276722" y="1427092"/>
              </a:cubicBezTo>
              <a:cubicBezTo>
                <a:pt x="1279580" y="1463287"/>
                <a:pt x="1284342" y="1499482"/>
                <a:pt x="1284342" y="1534724"/>
              </a:cubicBezTo>
              <a:cubicBezTo>
                <a:pt x="1284342" y="1581397"/>
                <a:pt x="1281485" y="1628069"/>
                <a:pt x="1279580" y="1673789"/>
              </a:cubicBezTo>
              <a:close/>
              <a:moveTo>
                <a:pt x="1437695" y="1289932"/>
              </a:moveTo>
              <a:cubicBezTo>
                <a:pt x="1439600" y="1289932"/>
                <a:pt x="1440552" y="1288979"/>
                <a:pt x="1442457" y="1288979"/>
              </a:cubicBezTo>
              <a:cubicBezTo>
                <a:pt x="1444362" y="1292789"/>
                <a:pt x="1446267" y="1296599"/>
                <a:pt x="1447220" y="1300409"/>
              </a:cubicBezTo>
              <a:cubicBezTo>
                <a:pt x="1448172" y="1308982"/>
                <a:pt x="1448172" y="1318507"/>
                <a:pt x="1448172" y="1327079"/>
              </a:cubicBezTo>
              <a:cubicBezTo>
                <a:pt x="1446267" y="1352797"/>
                <a:pt x="1451030" y="1375657"/>
                <a:pt x="1470080" y="1394707"/>
              </a:cubicBezTo>
              <a:cubicBezTo>
                <a:pt x="1481510" y="1406137"/>
                <a:pt x="1481510" y="1418519"/>
                <a:pt x="1476747" y="1433759"/>
              </a:cubicBezTo>
              <a:cubicBezTo>
                <a:pt x="1469127" y="1457572"/>
                <a:pt x="1453887" y="1476622"/>
                <a:pt x="1439600" y="1497577"/>
              </a:cubicBezTo>
              <a:cubicBezTo>
                <a:pt x="1431980" y="1428044"/>
                <a:pt x="1431027" y="1359464"/>
                <a:pt x="1437695" y="1289932"/>
              </a:cubicBezTo>
              <a:close/>
              <a:moveTo>
                <a:pt x="1475795" y="1882387"/>
              </a:moveTo>
              <a:cubicBezTo>
                <a:pt x="1468175" y="1887149"/>
                <a:pt x="1465317" y="1880482"/>
                <a:pt x="1462460" y="1874767"/>
              </a:cubicBezTo>
              <a:cubicBezTo>
                <a:pt x="1438647" y="1833809"/>
                <a:pt x="1411977" y="1796662"/>
                <a:pt x="1371972" y="1769992"/>
              </a:cubicBezTo>
              <a:cubicBezTo>
                <a:pt x="1360542" y="1762372"/>
                <a:pt x="1348160" y="1756657"/>
                <a:pt x="1336730" y="1750942"/>
              </a:cubicBezTo>
              <a:cubicBezTo>
                <a:pt x="1331015" y="1748084"/>
                <a:pt x="1325300" y="1746179"/>
                <a:pt x="1319585" y="1744274"/>
              </a:cubicBezTo>
              <a:cubicBezTo>
                <a:pt x="1319585" y="1742369"/>
                <a:pt x="1320537" y="1740464"/>
                <a:pt x="1320537" y="1738559"/>
              </a:cubicBezTo>
              <a:cubicBezTo>
                <a:pt x="1326252" y="1739512"/>
                <a:pt x="1331967" y="1738559"/>
                <a:pt x="1337682" y="1740464"/>
              </a:cubicBezTo>
              <a:cubicBezTo>
                <a:pt x="1367210" y="1749989"/>
                <a:pt x="1395785" y="1762372"/>
                <a:pt x="1416740" y="1788089"/>
              </a:cubicBezTo>
              <a:cubicBezTo>
                <a:pt x="1434837" y="1809997"/>
                <a:pt x="1454840" y="1831904"/>
                <a:pt x="1473890" y="1853812"/>
              </a:cubicBezTo>
              <a:cubicBezTo>
                <a:pt x="1476747" y="1857622"/>
                <a:pt x="1478652" y="1861432"/>
                <a:pt x="1480557" y="1865242"/>
              </a:cubicBezTo>
              <a:cubicBezTo>
                <a:pt x="1483415" y="1872862"/>
                <a:pt x="1482462" y="1878577"/>
                <a:pt x="1475795" y="1882387"/>
              </a:cubicBezTo>
              <a:close/>
            </a:path>
          </a:pathLst>
        </a:custGeom>
        <a:ln xmlns:a="http://schemas.openxmlformats.org/drawingml/2006/main"/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EC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0.86267</cdr:x>
      <cdr:y>0.06327</cdr:y>
    </cdr:from>
    <cdr:to>
      <cdr:x>0.9034</cdr:x>
      <cdr:y>0.1651</cdr:y>
    </cdr:to>
    <cdr:sp macro="" textlink="">
      <cdr:nvSpPr>
        <cdr:cNvPr id="2" name="Graphic 11">
          <a:extLst xmlns:a="http://schemas.openxmlformats.org/drawingml/2006/main">
            <a:ext uri="{FF2B5EF4-FFF2-40B4-BE49-F238E27FC236}">
              <a16:creationId xmlns:a16="http://schemas.microsoft.com/office/drawing/2014/main" id="{A14BB216-4EB7-4285-B712-C46C35C05759}"/>
            </a:ext>
          </a:extLst>
        </cdr:cNvPr>
        <cdr:cNvSpPr/>
      </cdr:nvSpPr>
      <cdr:spPr>
        <a:xfrm xmlns:a="http://schemas.openxmlformats.org/drawingml/2006/main">
          <a:off x="8860718" y="503987"/>
          <a:ext cx="418375" cy="811154"/>
        </a:xfrm>
        <a:custGeom xmlns:a="http://schemas.openxmlformats.org/drawingml/2006/main">
          <a:avLst/>
          <a:gdLst>
            <a:gd name="connsiteX0" fmla="*/ 1732970 w 1743075"/>
            <a:gd name="connsiteY0" fmla="*/ 1329937 h 4495800"/>
            <a:gd name="connsiteX1" fmla="*/ 1726302 w 1743075"/>
            <a:gd name="connsiteY1" fmla="*/ 1291837 h 4495800"/>
            <a:gd name="connsiteX2" fmla="*/ 1698680 w 1743075"/>
            <a:gd name="connsiteY2" fmla="*/ 1230877 h 4495800"/>
            <a:gd name="connsiteX3" fmla="*/ 1666295 w 1743075"/>
            <a:gd name="connsiteY3" fmla="*/ 1177537 h 4495800"/>
            <a:gd name="connsiteX4" fmla="*/ 1643435 w 1743075"/>
            <a:gd name="connsiteY4" fmla="*/ 1128959 h 4495800"/>
            <a:gd name="connsiteX5" fmla="*/ 1636767 w 1743075"/>
            <a:gd name="connsiteY5" fmla="*/ 1117529 h 4495800"/>
            <a:gd name="connsiteX6" fmla="*/ 1595810 w 1743075"/>
            <a:gd name="connsiteY6" fmla="*/ 1023232 h 4495800"/>
            <a:gd name="connsiteX7" fmla="*/ 1586285 w 1743075"/>
            <a:gd name="connsiteY7" fmla="*/ 1007039 h 4495800"/>
            <a:gd name="connsiteX8" fmla="*/ 1573902 w 1743075"/>
            <a:gd name="connsiteY8" fmla="*/ 972749 h 4495800"/>
            <a:gd name="connsiteX9" fmla="*/ 1560567 w 1743075"/>
            <a:gd name="connsiteY9" fmla="*/ 923219 h 4495800"/>
            <a:gd name="connsiteX10" fmla="*/ 1550090 w 1743075"/>
            <a:gd name="connsiteY10" fmla="*/ 880357 h 4495800"/>
            <a:gd name="connsiteX11" fmla="*/ 1547232 w 1743075"/>
            <a:gd name="connsiteY11" fmla="*/ 863212 h 4495800"/>
            <a:gd name="connsiteX12" fmla="*/ 1508180 w 1743075"/>
            <a:gd name="connsiteY12" fmla="*/ 747959 h 4495800"/>
            <a:gd name="connsiteX13" fmla="*/ 1468175 w 1743075"/>
            <a:gd name="connsiteY13" fmla="*/ 705097 h 4495800"/>
            <a:gd name="connsiteX14" fmla="*/ 1428170 w 1743075"/>
            <a:gd name="connsiteY14" fmla="*/ 685094 h 4495800"/>
            <a:gd name="connsiteX15" fmla="*/ 1380545 w 1743075"/>
            <a:gd name="connsiteY15" fmla="*/ 669854 h 4495800"/>
            <a:gd name="connsiteX16" fmla="*/ 1303392 w 1743075"/>
            <a:gd name="connsiteY16" fmla="*/ 650804 h 4495800"/>
            <a:gd name="connsiteX17" fmla="*/ 1301487 w 1743075"/>
            <a:gd name="connsiteY17" fmla="*/ 649852 h 4495800"/>
            <a:gd name="connsiteX18" fmla="*/ 1223382 w 1743075"/>
            <a:gd name="connsiteY18" fmla="*/ 629849 h 4495800"/>
            <a:gd name="connsiteX19" fmla="*/ 1160517 w 1743075"/>
            <a:gd name="connsiteY19" fmla="*/ 610799 h 4495800"/>
            <a:gd name="connsiteX20" fmla="*/ 1101462 w 1743075"/>
            <a:gd name="connsiteY20" fmla="*/ 511739 h 4495800"/>
            <a:gd name="connsiteX21" fmla="*/ 1106225 w 1743075"/>
            <a:gd name="connsiteY21" fmla="*/ 422204 h 4495800"/>
            <a:gd name="connsiteX22" fmla="*/ 1119560 w 1743075"/>
            <a:gd name="connsiteY22" fmla="*/ 398392 h 4495800"/>
            <a:gd name="connsiteX23" fmla="*/ 1150040 w 1743075"/>
            <a:gd name="connsiteY23" fmla="*/ 352672 h 4495800"/>
            <a:gd name="connsiteX24" fmla="*/ 1155755 w 1743075"/>
            <a:gd name="connsiteY24" fmla="*/ 326002 h 4495800"/>
            <a:gd name="connsiteX25" fmla="*/ 1153850 w 1743075"/>
            <a:gd name="connsiteY25" fmla="*/ 263137 h 4495800"/>
            <a:gd name="connsiteX26" fmla="*/ 1135752 w 1743075"/>
            <a:gd name="connsiteY26" fmla="*/ 252659 h 4495800"/>
            <a:gd name="connsiteX27" fmla="*/ 1124322 w 1743075"/>
            <a:gd name="connsiteY27" fmla="*/ 241229 h 4495800"/>
            <a:gd name="connsiteX28" fmla="*/ 1125275 w 1743075"/>
            <a:gd name="connsiteY28" fmla="*/ 203129 h 4495800"/>
            <a:gd name="connsiteX29" fmla="*/ 1124322 w 1743075"/>
            <a:gd name="connsiteY29" fmla="*/ 182174 h 4495800"/>
            <a:gd name="connsiteX30" fmla="*/ 1074792 w 1743075"/>
            <a:gd name="connsiteY30" fmla="*/ 56444 h 4495800"/>
            <a:gd name="connsiteX31" fmla="*/ 1048122 w 1743075"/>
            <a:gd name="connsiteY31" fmla="*/ 37394 h 4495800"/>
            <a:gd name="connsiteX32" fmla="*/ 1005260 w 1743075"/>
            <a:gd name="connsiteY32" fmla="*/ 20249 h 4495800"/>
            <a:gd name="connsiteX33" fmla="*/ 873815 w 1743075"/>
            <a:gd name="connsiteY33" fmla="*/ 24059 h 4495800"/>
            <a:gd name="connsiteX34" fmla="*/ 782375 w 1743075"/>
            <a:gd name="connsiteY34" fmla="*/ 104069 h 4495800"/>
            <a:gd name="connsiteX35" fmla="*/ 775707 w 1743075"/>
            <a:gd name="connsiteY35" fmla="*/ 117404 h 4495800"/>
            <a:gd name="connsiteX36" fmla="*/ 769040 w 1743075"/>
            <a:gd name="connsiteY36" fmla="*/ 159314 h 4495800"/>
            <a:gd name="connsiteX37" fmla="*/ 759515 w 1743075"/>
            <a:gd name="connsiteY37" fmla="*/ 293617 h 4495800"/>
            <a:gd name="connsiteX38" fmla="*/ 759515 w 1743075"/>
            <a:gd name="connsiteY38" fmla="*/ 297427 h 4495800"/>
            <a:gd name="connsiteX39" fmla="*/ 762372 w 1743075"/>
            <a:gd name="connsiteY39" fmla="*/ 370769 h 4495800"/>
            <a:gd name="connsiteX40" fmla="*/ 786185 w 1743075"/>
            <a:gd name="connsiteY40" fmla="*/ 424109 h 4495800"/>
            <a:gd name="connsiteX41" fmla="*/ 799520 w 1743075"/>
            <a:gd name="connsiteY41" fmla="*/ 446969 h 4495800"/>
            <a:gd name="connsiteX42" fmla="*/ 811902 w 1743075"/>
            <a:gd name="connsiteY42" fmla="*/ 517454 h 4495800"/>
            <a:gd name="connsiteX43" fmla="*/ 806187 w 1743075"/>
            <a:gd name="connsiteY43" fmla="*/ 540314 h 4495800"/>
            <a:gd name="connsiteX44" fmla="*/ 729035 w 1743075"/>
            <a:gd name="connsiteY44" fmla="*/ 576509 h 4495800"/>
            <a:gd name="connsiteX45" fmla="*/ 717605 w 1743075"/>
            <a:gd name="connsiteY45" fmla="*/ 579367 h 4495800"/>
            <a:gd name="connsiteX46" fmla="*/ 546155 w 1743075"/>
            <a:gd name="connsiteY46" fmla="*/ 617467 h 4495800"/>
            <a:gd name="connsiteX47" fmla="*/ 469955 w 1743075"/>
            <a:gd name="connsiteY47" fmla="*/ 627944 h 4495800"/>
            <a:gd name="connsiteX48" fmla="*/ 396612 w 1743075"/>
            <a:gd name="connsiteY48" fmla="*/ 646994 h 4495800"/>
            <a:gd name="connsiteX49" fmla="*/ 348035 w 1743075"/>
            <a:gd name="connsiteY49" fmla="*/ 688904 h 4495800"/>
            <a:gd name="connsiteX50" fmla="*/ 311840 w 1743075"/>
            <a:gd name="connsiteY50" fmla="*/ 807014 h 4495800"/>
            <a:gd name="connsiteX51" fmla="*/ 287075 w 1743075"/>
            <a:gd name="connsiteY51" fmla="*/ 848924 h 4495800"/>
            <a:gd name="connsiteX52" fmla="*/ 246117 w 1743075"/>
            <a:gd name="connsiteY52" fmla="*/ 896549 h 4495800"/>
            <a:gd name="connsiteX53" fmla="*/ 233735 w 1743075"/>
            <a:gd name="connsiteY53" fmla="*/ 922267 h 4495800"/>
            <a:gd name="connsiteX54" fmla="*/ 164202 w 1743075"/>
            <a:gd name="connsiteY54" fmla="*/ 1008944 h 4495800"/>
            <a:gd name="connsiteX55" fmla="*/ 152772 w 1743075"/>
            <a:gd name="connsiteY55" fmla="*/ 1024184 h 4495800"/>
            <a:gd name="connsiteX56" fmla="*/ 81335 w 1743075"/>
            <a:gd name="connsiteY56" fmla="*/ 1130864 h 4495800"/>
            <a:gd name="connsiteX57" fmla="*/ 10850 w 1743075"/>
            <a:gd name="connsiteY57" fmla="*/ 1280407 h 4495800"/>
            <a:gd name="connsiteX58" fmla="*/ 27042 w 1743075"/>
            <a:gd name="connsiteY58" fmla="*/ 1395659 h 4495800"/>
            <a:gd name="connsiteX59" fmla="*/ 61332 w 1743075"/>
            <a:gd name="connsiteY59" fmla="*/ 1453762 h 4495800"/>
            <a:gd name="connsiteX60" fmla="*/ 74667 w 1743075"/>
            <a:gd name="connsiteY60" fmla="*/ 1474717 h 4495800"/>
            <a:gd name="connsiteX61" fmla="*/ 97527 w 1743075"/>
            <a:gd name="connsiteY61" fmla="*/ 1509007 h 4495800"/>
            <a:gd name="connsiteX62" fmla="*/ 108005 w 1743075"/>
            <a:gd name="connsiteY62" fmla="*/ 1522342 h 4495800"/>
            <a:gd name="connsiteX63" fmla="*/ 162297 w 1743075"/>
            <a:gd name="connsiteY63" fmla="*/ 1602352 h 4495800"/>
            <a:gd name="connsiteX64" fmla="*/ 201350 w 1743075"/>
            <a:gd name="connsiteY64" fmla="*/ 1654739 h 4495800"/>
            <a:gd name="connsiteX65" fmla="*/ 288980 w 1743075"/>
            <a:gd name="connsiteY65" fmla="*/ 1768087 h 4495800"/>
            <a:gd name="connsiteX66" fmla="*/ 300410 w 1743075"/>
            <a:gd name="connsiteY66" fmla="*/ 1810949 h 4495800"/>
            <a:gd name="connsiteX67" fmla="*/ 288027 w 1743075"/>
            <a:gd name="connsiteY67" fmla="*/ 1909057 h 4495800"/>
            <a:gd name="connsiteX68" fmla="*/ 279455 w 1743075"/>
            <a:gd name="connsiteY68" fmla="*/ 2064314 h 4495800"/>
            <a:gd name="connsiteX69" fmla="*/ 277550 w 1743075"/>
            <a:gd name="connsiteY69" fmla="*/ 2079554 h 4495800"/>
            <a:gd name="connsiteX70" fmla="*/ 266120 w 1743075"/>
            <a:gd name="connsiteY70" fmla="*/ 2192902 h 4495800"/>
            <a:gd name="connsiteX71" fmla="*/ 265167 w 1743075"/>
            <a:gd name="connsiteY71" fmla="*/ 2338634 h 4495800"/>
            <a:gd name="connsiteX72" fmla="*/ 251832 w 1743075"/>
            <a:gd name="connsiteY72" fmla="*/ 2463412 h 4495800"/>
            <a:gd name="connsiteX73" fmla="*/ 268025 w 1743075"/>
            <a:gd name="connsiteY73" fmla="*/ 2496749 h 4495800"/>
            <a:gd name="connsiteX74" fmla="*/ 358512 w 1743075"/>
            <a:gd name="connsiteY74" fmla="*/ 2521514 h 4495800"/>
            <a:gd name="connsiteX75" fmla="*/ 377562 w 1743075"/>
            <a:gd name="connsiteY75" fmla="*/ 2525324 h 4495800"/>
            <a:gd name="connsiteX76" fmla="*/ 467097 w 1743075"/>
            <a:gd name="connsiteY76" fmla="*/ 2499607 h 4495800"/>
            <a:gd name="connsiteX77" fmla="*/ 496625 w 1743075"/>
            <a:gd name="connsiteY77" fmla="*/ 2472937 h 4495800"/>
            <a:gd name="connsiteX78" fmla="*/ 498530 w 1743075"/>
            <a:gd name="connsiteY78" fmla="*/ 2500559 h 4495800"/>
            <a:gd name="connsiteX79" fmla="*/ 497577 w 1743075"/>
            <a:gd name="connsiteY79" fmla="*/ 2653912 h 4495800"/>
            <a:gd name="connsiteX80" fmla="*/ 491862 w 1743075"/>
            <a:gd name="connsiteY80" fmla="*/ 2752972 h 4495800"/>
            <a:gd name="connsiteX81" fmla="*/ 489957 w 1743075"/>
            <a:gd name="connsiteY81" fmla="*/ 2915849 h 4495800"/>
            <a:gd name="connsiteX82" fmla="*/ 483290 w 1743075"/>
            <a:gd name="connsiteY82" fmla="*/ 3303517 h 4495800"/>
            <a:gd name="connsiteX83" fmla="*/ 483290 w 1743075"/>
            <a:gd name="connsiteY83" fmla="*/ 3423532 h 4495800"/>
            <a:gd name="connsiteX84" fmla="*/ 489005 w 1743075"/>
            <a:gd name="connsiteY84" fmla="*/ 3666419 h 4495800"/>
            <a:gd name="connsiteX85" fmla="*/ 497577 w 1743075"/>
            <a:gd name="connsiteY85" fmla="*/ 3953122 h 4495800"/>
            <a:gd name="connsiteX86" fmla="*/ 498530 w 1743075"/>
            <a:gd name="connsiteY86" fmla="*/ 3964552 h 4495800"/>
            <a:gd name="connsiteX87" fmla="*/ 505197 w 1743075"/>
            <a:gd name="connsiteY87" fmla="*/ 4019797 h 4495800"/>
            <a:gd name="connsiteX88" fmla="*/ 507102 w 1743075"/>
            <a:gd name="connsiteY88" fmla="*/ 4083614 h 4495800"/>
            <a:gd name="connsiteX89" fmla="*/ 513770 w 1743075"/>
            <a:gd name="connsiteY89" fmla="*/ 4111237 h 4495800"/>
            <a:gd name="connsiteX90" fmla="*/ 539487 w 1743075"/>
            <a:gd name="connsiteY90" fmla="*/ 4176959 h 4495800"/>
            <a:gd name="connsiteX91" fmla="*/ 562347 w 1743075"/>
            <a:gd name="connsiteY91" fmla="*/ 4278877 h 4495800"/>
            <a:gd name="connsiteX92" fmla="*/ 561395 w 1743075"/>
            <a:gd name="connsiteY92" fmla="*/ 4299832 h 4495800"/>
            <a:gd name="connsiteX93" fmla="*/ 551870 w 1743075"/>
            <a:gd name="connsiteY93" fmla="*/ 4354124 h 4495800"/>
            <a:gd name="connsiteX94" fmla="*/ 583302 w 1743075"/>
            <a:gd name="connsiteY94" fmla="*/ 4404607 h 4495800"/>
            <a:gd name="connsiteX95" fmla="*/ 600447 w 1743075"/>
            <a:gd name="connsiteY95" fmla="*/ 4423657 h 4495800"/>
            <a:gd name="connsiteX96" fmla="*/ 628070 w 1743075"/>
            <a:gd name="connsiteY96" fmla="*/ 4459852 h 4495800"/>
            <a:gd name="connsiteX97" fmla="*/ 690935 w 1743075"/>
            <a:gd name="connsiteY97" fmla="*/ 4483664 h 4495800"/>
            <a:gd name="connsiteX98" fmla="*/ 762372 w 1743075"/>
            <a:gd name="connsiteY98" fmla="*/ 4492237 h 4495800"/>
            <a:gd name="connsiteX99" fmla="*/ 898580 w 1743075"/>
            <a:gd name="connsiteY99" fmla="*/ 4493189 h 4495800"/>
            <a:gd name="connsiteX100" fmla="*/ 913820 w 1743075"/>
            <a:gd name="connsiteY100" fmla="*/ 4464614 h 4495800"/>
            <a:gd name="connsiteX101" fmla="*/ 901437 w 1743075"/>
            <a:gd name="connsiteY101" fmla="*/ 4434134 h 4495800"/>
            <a:gd name="connsiteX102" fmla="*/ 869052 w 1743075"/>
            <a:gd name="connsiteY102" fmla="*/ 4351267 h 4495800"/>
            <a:gd name="connsiteX103" fmla="*/ 859527 w 1743075"/>
            <a:gd name="connsiteY103" fmla="*/ 4338884 h 4495800"/>
            <a:gd name="connsiteX104" fmla="*/ 811902 w 1743075"/>
            <a:gd name="connsiteY104" fmla="*/ 4263637 h 4495800"/>
            <a:gd name="connsiteX105" fmla="*/ 812855 w 1743075"/>
            <a:gd name="connsiteY105" fmla="*/ 4206487 h 4495800"/>
            <a:gd name="connsiteX106" fmla="*/ 823332 w 1743075"/>
            <a:gd name="connsiteY106" fmla="*/ 4165529 h 4495800"/>
            <a:gd name="connsiteX107" fmla="*/ 841430 w 1743075"/>
            <a:gd name="connsiteY107" fmla="*/ 4050277 h 4495800"/>
            <a:gd name="connsiteX108" fmla="*/ 849050 w 1743075"/>
            <a:gd name="connsiteY108" fmla="*/ 3982649 h 4495800"/>
            <a:gd name="connsiteX109" fmla="*/ 837620 w 1743075"/>
            <a:gd name="connsiteY109" fmla="*/ 3734999 h 4495800"/>
            <a:gd name="connsiteX110" fmla="*/ 826190 w 1743075"/>
            <a:gd name="connsiteY110" fmla="*/ 3662609 h 4495800"/>
            <a:gd name="connsiteX111" fmla="*/ 807140 w 1743075"/>
            <a:gd name="connsiteY111" fmla="*/ 3601649 h 4495800"/>
            <a:gd name="connsiteX112" fmla="*/ 789995 w 1743075"/>
            <a:gd name="connsiteY112" fmla="*/ 3537832 h 4495800"/>
            <a:gd name="connsiteX113" fmla="*/ 786185 w 1743075"/>
            <a:gd name="connsiteY113" fmla="*/ 3494017 h 4495800"/>
            <a:gd name="connsiteX114" fmla="*/ 790947 w 1743075"/>
            <a:gd name="connsiteY114" fmla="*/ 3454012 h 4495800"/>
            <a:gd name="connsiteX115" fmla="*/ 798567 w 1743075"/>
            <a:gd name="connsiteY115" fmla="*/ 3393052 h 4495800"/>
            <a:gd name="connsiteX116" fmla="*/ 799520 w 1743075"/>
            <a:gd name="connsiteY116" fmla="*/ 3274942 h 4495800"/>
            <a:gd name="connsiteX117" fmla="*/ 803330 w 1743075"/>
            <a:gd name="connsiteY117" fmla="*/ 3260654 h 4495800"/>
            <a:gd name="connsiteX118" fmla="*/ 819522 w 1743075"/>
            <a:gd name="connsiteY118" fmla="*/ 3223507 h 4495800"/>
            <a:gd name="connsiteX119" fmla="*/ 825237 w 1743075"/>
            <a:gd name="connsiteY119" fmla="*/ 3178739 h 4495800"/>
            <a:gd name="connsiteX120" fmla="*/ 903342 w 1743075"/>
            <a:gd name="connsiteY120" fmla="*/ 2818694 h 4495800"/>
            <a:gd name="connsiteX121" fmla="*/ 921440 w 1743075"/>
            <a:gd name="connsiteY121" fmla="*/ 2752019 h 4495800"/>
            <a:gd name="connsiteX122" fmla="*/ 927155 w 1743075"/>
            <a:gd name="connsiteY122" fmla="*/ 2753924 h 4495800"/>
            <a:gd name="connsiteX123" fmla="*/ 917630 w 1743075"/>
            <a:gd name="connsiteY123" fmla="*/ 2838697 h 4495800"/>
            <a:gd name="connsiteX124" fmla="*/ 899532 w 1743075"/>
            <a:gd name="connsiteY124" fmla="*/ 3093967 h 4495800"/>
            <a:gd name="connsiteX125" fmla="*/ 902390 w 1743075"/>
            <a:gd name="connsiteY125" fmla="*/ 3124447 h 4495800"/>
            <a:gd name="connsiteX126" fmla="*/ 893817 w 1743075"/>
            <a:gd name="connsiteY126" fmla="*/ 3190169 h 4495800"/>
            <a:gd name="connsiteX127" fmla="*/ 894770 w 1743075"/>
            <a:gd name="connsiteY127" fmla="*/ 3224459 h 4495800"/>
            <a:gd name="connsiteX128" fmla="*/ 905247 w 1743075"/>
            <a:gd name="connsiteY128" fmla="*/ 3328282 h 4495800"/>
            <a:gd name="connsiteX129" fmla="*/ 905247 w 1743075"/>
            <a:gd name="connsiteY129" fmla="*/ 3412102 h 4495800"/>
            <a:gd name="connsiteX130" fmla="*/ 913820 w 1743075"/>
            <a:gd name="connsiteY130" fmla="*/ 3633082 h 4495800"/>
            <a:gd name="connsiteX131" fmla="*/ 919535 w 1743075"/>
            <a:gd name="connsiteY131" fmla="*/ 3730237 h 4495800"/>
            <a:gd name="connsiteX132" fmla="*/ 916677 w 1743075"/>
            <a:gd name="connsiteY132" fmla="*/ 3760717 h 4495800"/>
            <a:gd name="connsiteX133" fmla="*/ 896675 w 1743075"/>
            <a:gd name="connsiteY133" fmla="*/ 3862634 h 4495800"/>
            <a:gd name="connsiteX134" fmla="*/ 883340 w 1743075"/>
            <a:gd name="connsiteY134" fmla="*/ 4033132 h 4495800"/>
            <a:gd name="connsiteX135" fmla="*/ 855717 w 1743075"/>
            <a:gd name="connsiteY135" fmla="*/ 4201724 h 4495800"/>
            <a:gd name="connsiteX136" fmla="*/ 880482 w 1743075"/>
            <a:gd name="connsiteY136" fmla="*/ 4262684 h 4495800"/>
            <a:gd name="connsiteX137" fmla="*/ 936680 w 1743075"/>
            <a:gd name="connsiteY137" fmla="*/ 4289354 h 4495800"/>
            <a:gd name="connsiteX138" fmla="*/ 979542 w 1743075"/>
            <a:gd name="connsiteY138" fmla="*/ 4295069 h 4495800"/>
            <a:gd name="connsiteX139" fmla="*/ 1015737 w 1743075"/>
            <a:gd name="connsiteY139" fmla="*/ 4306499 h 4495800"/>
            <a:gd name="connsiteX140" fmla="*/ 1038597 w 1743075"/>
            <a:gd name="connsiteY140" fmla="*/ 4339837 h 4495800"/>
            <a:gd name="connsiteX141" fmla="*/ 1059552 w 1743075"/>
            <a:gd name="connsiteY141" fmla="*/ 4361744 h 4495800"/>
            <a:gd name="connsiteX142" fmla="*/ 1170995 w 1743075"/>
            <a:gd name="connsiteY142" fmla="*/ 4391272 h 4495800"/>
            <a:gd name="connsiteX143" fmla="*/ 1283390 w 1743075"/>
            <a:gd name="connsiteY143" fmla="*/ 4390319 h 4495800"/>
            <a:gd name="connsiteX144" fmla="*/ 1321490 w 1743075"/>
            <a:gd name="connsiteY144" fmla="*/ 4385557 h 4495800"/>
            <a:gd name="connsiteX145" fmla="*/ 1333872 w 1743075"/>
            <a:gd name="connsiteY145" fmla="*/ 4358887 h 4495800"/>
            <a:gd name="connsiteX146" fmla="*/ 1317680 w 1743075"/>
            <a:gd name="connsiteY146" fmla="*/ 4324597 h 4495800"/>
            <a:gd name="connsiteX147" fmla="*/ 1297677 w 1743075"/>
            <a:gd name="connsiteY147" fmla="*/ 4296974 h 4495800"/>
            <a:gd name="connsiteX148" fmla="*/ 1258625 w 1743075"/>
            <a:gd name="connsiteY148" fmla="*/ 4268399 h 4495800"/>
            <a:gd name="connsiteX149" fmla="*/ 1196712 w 1743075"/>
            <a:gd name="connsiteY149" fmla="*/ 4203629 h 4495800"/>
            <a:gd name="connsiteX150" fmla="*/ 1195760 w 1743075"/>
            <a:gd name="connsiteY150" fmla="*/ 4201724 h 4495800"/>
            <a:gd name="connsiteX151" fmla="*/ 1173852 w 1743075"/>
            <a:gd name="connsiteY151" fmla="*/ 4137907 h 4495800"/>
            <a:gd name="connsiteX152" fmla="*/ 1159565 w 1743075"/>
            <a:gd name="connsiteY152" fmla="*/ 4061707 h 4495800"/>
            <a:gd name="connsiteX153" fmla="*/ 1165280 w 1743075"/>
            <a:gd name="connsiteY153" fmla="*/ 4002652 h 4495800"/>
            <a:gd name="connsiteX154" fmla="*/ 1172900 w 1743075"/>
            <a:gd name="connsiteY154" fmla="*/ 3971219 h 4495800"/>
            <a:gd name="connsiteX155" fmla="*/ 1185282 w 1743075"/>
            <a:gd name="connsiteY155" fmla="*/ 3875017 h 4495800"/>
            <a:gd name="connsiteX156" fmla="*/ 1194807 w 1743075"/>
            <a:gd name="connsiteY156" fmla="*/ 3808342 h 4495800"/>
            <a:gd name="connsiteX157" fmla="*/ 1204332 w 1743075"/>
            <a:gd name="connsiteY157" fmla="*/ 3674992 h 4495800"/>
            <a:gd name="connsiteX158" fmla="*/ 1206237 w 1743075"/>
            <a:gd name="connsiteY158" fmla="*/ 3661657 h 4495800"/>
            <a:gd name="connsiteX159" fmla="*/ 1226240 w 1743075"/>
            <a:gd name="connsiteY159" fmla="*/ 3498779 h 4495800"/>
            <a:gd name="connsiteX160" fmla="*/ 1231002 w 1743075"/>
            <a:gd name="connsiteY160" fmla="*/ 3436867 h 4495800"/>
            <a:gd name="connsiteX161" fmla="*/ 1230050 w 1743075"/>
            <a:gd name="connsiteY161" fmla="*/ 3412102 h 4495800"/>
            <a:gd name="connsiteX162" fmla="*/ 1225287 w 1743075"/>
            <a:gd name="connsiteY162" fmla="*/ 3374002 h 4495800"/>
            <a:gd name="connsiteX163" fmla="*/ 1225287 w 1743075"/>
            <a:gd name="connsiteY163" fmla="*/ 3293992 h 4495800"/>
            <a:gd name="connsiteX164" fmla="*/ 1231955 w 1743075"/>
            <a:gd name="connsiteY164" fmla="*/ 3253987 h 4495800"/>
            <a:gd name="connsiteX165" fmla="*/ 1239575 w 1743075"/>
            <a:gd name="connsiteY165" fmla="*/ 3222554 h 4495800"/>
            <a:gd name="connsiteX166" fmla="*/ 1248147 w 1743075"/>
            <a:gd name="connsiteY166" fmla="*/ 3120637 h 4495800"/>
            <a:gd name="connsiteX167" fmla="*/ 1250052 w 1743075"/>
            <a:gd name="connsiteY167" fmla="*/ 3109207 h 4495800"/>
            <a:gd name="connsiteX168" fmla="*/ 1263387 w 1743075"/>
            <a:gd name="connsiteY168" fmla="*/ 3019672 h 4495800"/>
            <a:gd name="connsiteX169" fmla="*/ 1274817 w 1743075"/>
            <a:gd name="connsiteY169" fmla="*/ 2951092 h 4495800"/>
            <a:gd name="connsiteX170" fmla="*/ 1287200 w 1743075"/>
            <a:gd name="connsiteY170" fmla="*/ 2882512 h 4495800"/>
            <a:gd name="connsiteX171" fmla="*/ 1289105 w 1743075"/>
            <a:gd name="connsiteY171" fmla="*/ 2861557 h 4495800"/>
            <a:gd name="connsiteX172" fmla="*/ 1302440 w 1743075"/>
            <a:gd name="connsiteY172" fmla="*/ 2764402 h 4495800"/>
            <a:gd name="connsiteX173" fmla="*/ 1308155 w 1743075"/>
            <a:gd name="connsiteY173" fmla="*/ 2728207 h 4495800"/>
            <a:gd name="connsiteX174" fmla="*/ 1317680 w 1743075"/>
            <a:gd name="connsiteY174" fmla="*/ 2672962 h 4495800"/>
            <a:gd name="connsiteX175" fmla="*/ 1328157 w 1743075"/>
            <a:gd name="connsiteY175" fmla="*/ 2557709 h 4495800"/>
            <a:gd name="connsiteX176" fmla="*/ 1329110 w 1743075"/>
            <a:gd name="connsiteY176" fmla="*/ 2553899 h 4495800"/>
            <a:gd name="connsiteX177" fmla="*/ 1348160 w 1743075"/>
            <a:gd name="connsiteY177" fmla="*/ 2535802 h 4495800"/>
            <a:gd name="connsiteX178" fmla="*/ 1445315 w 1743075"/>
            <a:gd name="connsiteY178" fmla="*/ 2494844 h 4495800"/>
            <a:gd name="connsiteX179" fmla="*/ 1474842 w 1743075"/>
            <a:gd name="connsiteY179" fmla="*/ 2438647 h 4495800"/>
            <a:gd name="connsiteX180" fmla="*/ 1470080 w 1743075"/>
            <a:gd name="connsiteY180" fmla="*/ 2388164 h 4495800"/>
            <a:gd name="connsiteX181" fmla="*/ 1468175 w 1743075"/>
            <a:gd name="connsiteY181" fmla="*/ 2351017 h 4495800"/>
            <a:gd name="connsiteX182" fmla="*/ 1460555 w 1743075"/>
            <a:gd name="connsiteY182" fmla="*/ 1997639 h 4495800"/>
            <a:gd name="connsiteX183" fmla="*/ 1460555 w 1743075"/>
            <a:gd name="connsiteY183" fmla="*/ 1976684 h 4495800"/>
            <a:gd name="connsiteX184" fmla="*/ 1471985 w 1743075"/>
            <a:gd name="connsiteY184" fmla="*/ 1951919 h 4495800"/>
            <a:gd name="connsiteX185" fmla="*/ 1495797 w 1743075"/>
            <a:gd name="connsiteY185" fmla="*/ 1918582 h 4495800"/>
            <a:gd name="connsiteX186" fmla="*/ 1513895 w 1743075"/>
            <a:gd name="connsiteY186" fmla="*/ 1884292 h 4495800"/>
            <a:gd name="connsiteX187" fmla="*/ 1573902 w 1743075"/>
            <a:gd name="connsiteY187" fmla="*/ 1793804 h 4495800"/>
            <a:gd name="connsiteX188" fmla="*/ 1599620 w 1743075"/>
            <a:gd name="connsiteY188" fmla="*/ 1739512 h 4495800"/>
            <a:gd name="connsiteX189" fmla="*/ 1692965 w 1743075"/>
            <a:gd name="connsiteY189" fmla="*/ 1561394 h 4495800"/>
            <a:gd name="connsiteX190" fmla="*/ 1714872 w 1743075"/>
            <a:gd name="connsiteY190" fmla="*/ 1491862 h 4495800"/>
            <a:gd name="connsiteX191" fmla="*/ 1729160 w 1743075"/>
            <a:gd name="connsiteY191" fmla="*/ 1408042 h 4495800"/>
            <a:gd name="connsiteX192" fmla="*/ 1732970 w 1743075"/>
            <a:gd name="connsiteY192" fmla="*/ 1329937 h 4495800"/>
            <a:gd name="connsiteX193" fmla="*/ 373752 w 1743075"/>
            <a:gd name="connsiteY193" fmla="*/ 1452809 h 4495800"/>
            <a:gd name="connsiteX194" fmla="*/ 367085 w 1743075"/>
            <a:gd name="connsiteY194" fmla="*/ 1460429 h 4495800"/>
            <a:gd name="connsiteX195" fmla="*/ 361370 w 1743075"/>
            <a:gd name="connsiteY195" fmla="*/ 1453762 h 4495800"/>
            <a:gd name="connsiteX196" fmla="*/ 319460 w 1743075"/>
            <a:gd name="connsiteY196" fmla="*/ 1365179 h 4495800"/>
            <a:gd name="connsiteX197" fmla="*/ 310887 w 1743075"/>
            <a:gd name="connsiteY197" fmla="*/ 1351844 h 4495800"/>
            <a:gd name="connsiteX198" fmla="*/ 311840 w 1743075"/>
            <a:gd name="connsiteY198" fmla="*/ 1334699 h 4495800"/>
            <a:gd name="connsiteX199" fmla="*/ 343272 w 1743075"/>
            <a:gd name="connsiteY199" fmla="*/ 1297552 h 4495800"/>
            <a:gd name="connsiteX200" fmla="*/ 367085 w 1743075"/>
            <a:gd name="connsiteY200" fmla="*/ 1301362 h 4495800"/>
            <a:gd name="connsiteX201" fmla="*/ 377562 w 1743075"/>
            <a:gd name="connsiteY201" fmla="*/ 1348034 h 4495800"/>
            <a:gd name="connsiteX202" fmla="*/ 377562 w 1743075"/>
            <a:gd name="connsiteY202" fmla="*/ 1381372 h 4495800"/>
            <a:gd name="connsiteX203" fmla="*/ 381372 w 1743075"/>
            <a:gd name="connsiteY203" fmla="*/ 1381372 h 4495800"/>
            <a:gd name="connsiteX204" fmla="*/ 373752 w 1743075"/>
            <a:gd name="connsiteY204" fmla="*/ 1452809 h 4495800"/>
            <a:gd name="connsiteX205" fmla="*/ 575682 w 1743075"/>
            <a:gd name="connsiteY205" fmla="*/ 1686172 h 4495800"/>
            <a:gd name="connsiteX206" fmla="*/ 559490 w 1743075"/>
            <a:gd name="connsiteY206" fmla="*/ 1708079 h 4495800"/>
            <a:gd name="connsiteX207" fmla="*/ 480432 w 1743075"/>
            <a:gd name="connsiteY207" fmla="*/ 1817617 h 4495800"/>
            <a:gd name="connsiteX208" fmla="*/ 476622 w 1743075"/>
            <a:gd name="connsiteY208" fmla="*/ 1834762 h 4495800"/>
            <a:gd name="connsiteX209" fmla="*/ 437570 w 1743075"/>
            <a:gd name="connsiteY209" fmla="*/ 1828094 h 4495800"/>
            <a:gd name="connsiteX210" fmla="*/ 466145 w 1743075"/>
            <a:gd name="connsiteY210" fmla="*/ 1792852 h 4495800"/>
            <a:gd name="connsiteX211" fmla="*/ 557585 w 1743075"/>
            <a:gd name="connsiteY211" fmla="*/ 1688077 h 4495800"/>
            <a:gd name="connsiteX212" fmla="*/ 567110 w 1743075"/>
            <a:gd name="connsiteY212" fmla="*/ 1678552 h 4495800"/>
            <a:gd name="connsiteX213" fmla="*/ 573777 w 1743075"/>
            <a:gd name="connsiteY213" fmla="*/ 1678552 h 4495800"/>
            <a:gd name="connsiteX214" fmla="*/ 575682 w 1743075"/>
            <a:gd name="connsiteY214" fmla="*/ 1686172 h 4495800"/>
            <a:gd name="connsiteX215" fmla="*/ 889055 w 1743075"/>
            <a:gd name="connsiteY215" fmla="*/ 1877624 h 4495800"/>
            <a:gd name="connsiteX216" fmla="*/ 890007 w 1743075"/>
            <a:gd name="connsiteY216" fmla="*/ 1871909 h 4495800"/>
            <a:gd name="connsiteX217" fmla="*/ 887150 w 1743075"/>
            <a:gd name="connsiteY217" fmla="*/ 1834762 h 4495800"/>
            <a:gd name="connsiteX218" fmla="*/ 789995 w 1743075"/>
            <a:gd name="connsiteY218" fmla="*/ 1769992 h 4495800"/>
            <a:gd name="connsiteX219" fmla="*/ 689030 w 1743075"/>
            <a:gd name="connsiteY219" fmla="*/ 1727129 h 4495800"/>
            <a:gd name="connsiteX220" fmla="*/ 655692 w 1743075"/>
            <a:gd name="connsiteY220" fmla="*/ 1712842 h 4495800"/>
            <a:gd name="connsiteX221" fmla="*/ 604257 w 1743075"/>
            <a:gd name="connsiteY221" fmla="*/ 1685219 h 4495800"/>
            <a:gd name="connsiteX222" fmla="*/ 602352 w 1743075"/>
            <a:gd name="connsiteY222" fmla="*/ 1636642 h 4495800"/>
            <a:gd name="connsiteX223" fmla="*/ 618545 w 1743075"/>
            <a:gd name="connsiteY223" fmla="*/ 1626164 h 4495800"/>
            <a:gd name="connsiteX224" fmla="*/ 628070 w 1743075"/>
            <a:gd name="connsiteY224" fmla="*/ 1608067 h 4495800"/>
            <a:gd name="connsiteX225" fmla="*/ 637595 w 1743075"/>
            <a:gd name="connsiteY225" fmla="*/ 1581397 h 4495800"/>
            <a:gd name="connsiteX226" fmla="*/ 711890 w 1743075"/>
            <a:gd name="connsiteY226" fmla="*/ 1492814 h 4495800"/>
            <a:gd name="connsiteX227" fmla="*/ 788090 w 1743075"/>
            <a:gd name="connsiteY227" fmla="*/ 1357559 h 4495800"/>
            <a:gd name="connsiteX228" fmla="*/ 821427 w 1743075"/>
            <a:gd name="connsiteY228" fmla="*/ 1114672 h 4495800"/>
            <a:gd name="connsiteX229" fmla="*/ 819522 w 1743075"/>
            <a:gd name="connsiteY229" fmla="*/ 889882 h 4495800"/>
            <a:gd name="connsiteX230" fmla="*/ 813807 w 1743075"/>
            <a:gd name="connsiteY230" fmla="*/ 738434 h 4495800"/>
            <a:gd name="connsiteX231" fmla="*/ 813807 w 1743075"/>
            <a:gd name="connsiteY231" fmla="*/ 720337 h 4495800"/>
            <a:gd name="connsiteX232" fmla="*/ 818570 w 1743075"/>
            <a:gd name="connsiteY232" fmla="*/ 718432 h 4495800"/>
            <a:gd name="connsiteX233" fmla="*/ 863337 w 1743075"/>
            <a:gd name="connsiteY233" fmla="*/ 815587 h 4495800"/>
            <a:gd name="connsiteX234" fmla="*/ 866195 w 1743075"/>
            <a:gd name="connsiteY234" fmla="*/ 814634 h 4495800"/>
            <a:gd name="connsiteX235" fmla="*/ 848097 w 1743075"/>
            <a:gd name="connsiteY235" fmla="*/ 771772 h 4495800"/>
            <a:gd name="connsiteX236" fmla="*/ 828095 w 1743075"/>
            <a:gd name="connsiteY236" fmla="*/ 727004 h 4495800"/>
            <a:gd name="connsiteX237" fmla="*/ 810950 w 1743075"/>
            <a:gd name="connsiteY237" fmla="*/ 617467 h 4495800"/>
            <a:gd name="connsiteX238" fmla="*/ 812855 w 1743075"/>
            <a:gd name="connsiteY238" fmla="*/ 580319 h 4495800"/>
            <a:gd name="connsiteX239" fmla="*/ 816665 w 1743075"/>
            <a:gd name="connsiteY239" fmla="*/ 556507 h 4495800"/>
            <a:gd name="connsiteX240" fmla="*/ 821427 w 1743075"/>
            <a:gd name="connsiteY240" fmla="*/ 554602 h 4495800"/>
            <a:gd name="connsiteX241" fmla="*/ 856670 w 1743075"/>
            <a:gd name="connsiteY241" fmla="*/ 594607 h 4495800"/>
            <a:gd name="connsiteX242" fmla="*/ 913820 w 1743075"/>
            <a:gd name="connsiteY242" fmla="*/ 638422 h 4495800"/>
            <a:gd name="connsiteX243" fmla="*/ 974780 w 1743075"/>
            <a:gd name="connsiteY243" fmla="*/ 679379 h 4495800"/>
            <a:gd name="connsiteX244" fmla="*/ 973827 w 1743075"/>
            <a:gd name="connsiteY244" fmla="*/ 696524 h 4495800"/>
            <a:gd name="connsiteX245" fmla="*/ 950015 w 1743075"/>
            <a:gd name="connsiteY245" fmla="*/ 721289 h 4495800"/>
            <a:gd name="connsiteX246" fmla="*/ 899532 w 1743075"/>
            <a:gd name="connsiteY246" fmla="*/ 797489 h 4495800"/>
            <a:gd name="connsiteX247" fmla="*/ 930012 w 1743075"/>
            <a:gd name="connsiteY247" fmla="*/ 759389 h 4495800"/>
            <a:gd name="connsiteX248" fmla="*/ 945252 w 1743075"/>
            <a:gd name="connsiteY248" fmla="*/ 759389 h 4495800"/>
            <a:gd name="connsiteX249" fmla="*/ 954777 w 1743075"/>
            <a:gd name="connsiteY249" fmla="*/ 800347 h 4495800"/>
            <a:gd name="connsiteX250" fmla="*/ 910962 w 1743075"/>
            <a:gd name="connsiteY250" fmla="*/ 1142294 h 4495800"/>
            <a:gd name="connsiteX251" fmla="*/ 917630 w 1743075"/>
            <a:gd name="connsiteY251" fmla="*/ 1495672 h 4495800"/>
            <a:gd name="connsiteX252" fmla="*/ 929060 w 1743075"/>
            <a:gd name="connsiteY252" fmla="*/ 1776659 h 4495800"/>
            <a:gd name="connsiteX253" fmla="*/ 938585 w 1743075"/>
            <a:gd name="connsiteY253" fmla="*/ 1802377 h 4495800"/>
            <a:gd name="connsiteX254" fmla="*/ 1026215 w 1743075"/>
            <a:gd name="connsiteY254" fmla="*/ 1895722 h 4495800"/>
            <a:gd name="connsiteX255" fmla="*/ 1036692 w 1743075"/>
            <a:gd name="connsiteY255" fmla="*/ 1909057 h 4495800"/>
            <a:gd name="connsiteX256" fmla="*/ 889055 w 1743075"/>
            <a:gd name="connsiteY256" fmla="*/ 1877624 h 4495800"/>
            <a:gd name="connsiteX257" fmla="*/ 1279580 w 1743075"/>
            <a:gd name="connsiteY257" fmla="*/ 1673789 h 4495800"/>
            <a:gd name="connsiteX258" fmla="*/ 1275770 w 1743075"/>
            <a:gd name="connsiteY258" fmla="*/ 1747132 h 4495800"/>
            <a:gd name="connsiteX259" fmla="*/ 1250052 w 1743075"/>
            <a:gd name="connsiteY259" fmla="*/ 1809044 h 4495800"/>
            <a:gd name="connsiteX260" fmla="*/ 1188140 w 1743075"/>
            <a:gd name="connsiteY260" fmla="*/ 1870004 h 4495800"/>
            <a:gd name="connsiteX261" fmla="*/ 1170042 w 1743075"/>
            <a:gd name="connsiteY261" fmla="*/ 1907152 h 4495800"/>
            <a:gd name="connsiteX262" fmla="*/ 1160517 w 1743075"/>
            <a:gd name="connsiteY262" fmla="*/ 1919534 h 4495800"/>
            <a:gd name="connsiteX263" fmla="*/ 1142420 w 1743075"/>
            <a:gd name="connsiteY263" fmla="*/ 1924297 h 4495800"/>
            <a:gd name="connsiteX264" fmla="*/ 1045265 w 1743075"/>
            <a:gd name="connsiteY264" fmla="*/ 1916677 h 4495800"/>
            <a:gd name="connsiteX265" fmla="*/ 1053837 w 1743075"/>
            <a:gd name="connsiteY265" fmla="*/ 1901437 h 4495800"/>
            <a:gd name="connsiteX266" fmla="*/ 1132895 w 1743075"/>
            <a:gd name="connsiteY266" fmla="*/ 1803329 h 4495800"/>
            <a:gd name="connsiteX267" fmla="*/ 1143372 w 1743075"/>
            <a:gd name="connsiteY267" fmla="*/ 1770944 h 4495800"/>
            <a:gd name="connsiteX268" fmla="*/ 1137657 w 1743075"/>
            <a:gd name="connsiteY268" fmla="*/ 1666169 h 4495800"/>
            <a:gd name="connsiteX269" fmla="*/ 1130037 w 1743075"/>
            <a:gd name="connsiteY269" fmla="*/ 1505197 h 4495800"/>
            <a:gd name="connsiteX270" fmla="*/ 1115750 w 1743075"/>
            <a:gd name="connsiteY270" fmla="*/ 1296599 h 4495800"/>
            <a:gd name="connsiteX271" fmla="*/ 1094795 w 1743075"/>
            <a:gd name="connsiteY271" fmla="*/ 1091812 h 4495800"/>
            <a:gd name="connsiteX272" fmla="*/ 1037645 w 1743075"/>
            <a:gd name="connsiteY272" fmla="*/ 839399 h 4495800"/>
            <a:gd name="connsiteX273" fmla="*/ 1019547 w 1743075"/>
            <a:gd name="connsiteY273" fmla="*/ 780344 h 4495800"/>
            <a:gd name="connsiteX274" fmla="*/ 1024310 w 1743075"/>
            <a:gd name="connsiteY274" fmla="*/ 761294 h 4495800"/>
            <a:gd name="connsiteX275" fmla="*/ 1042407 w 1743075"/>
            <a:gd name="connsiteY275" fmla="*/ 744149 h 4495800"/>
            <a:gd name="connsiteX276" fmla="*/ 1069077 w 1743075"/>
            <a:gd name="connsiteY276" fmla="*/ 806062 h 4495800"/>
            <a:gd name="connsiteX277" fmla="*/ 1014785 w 1743075"/>
            <a:gd name="connsiteY277" fmla="*/ 699382 h 4495800"/>
            <a:gd name="connsiteX278" fmla="*/ 1015737 w 1743075"/>
            <a:gd name="connsiteY278" fmla="*/ 677474 h 4495800"/>
            <a:gd name="connsiteX279" fmla="*/ 1068125 w 1743075"/>
            <a:gd name="connsiteY279" fmla="*/ 631754 h 4495800"/>
            <a:gd name="connsiteX280" fmla="*/ 1096700 w 1743075"/>
            <a:gd name="connsiteY280" fmla="*/ 571747 h 4495800"/>
            <a:gd name="connsiteX281" fmla="*/ 1102415 w 1743075"/>
            <a:gd name="connsiteY281" fmla="*/ 552697 h 4495800"/>
            <a:gd name="connsiteX282" fmla="*/ 1120512 w 1743075"/>
            <a:gd name="connsiteY282" fmla="*/ 606989 h 4495800"/>
            <a:gd name="connsiteX283" fmla="*/ 1107177 w 1743075"/>
            <a:gd name="connsiteY283" fmla="*/ 742244 h 4495800"/>
            <a:gd name="connsiteX284" fmla="*/ 1108130 w 1743075"/>
            <a:gd name="connsiteY284" fmla="*/ 761294 h 4495800"/>
            <a:gd name="connsiteX285" fmla="*/ 1127180 w 1743075"/>
            <a:gd name="connsiteY285" fmla="*/ 621277 h 4495800"/>
            <a:gd name="connsiteX286" fmla="*/ 1187187 w 1743075"/>
            <a:gd name="connsiteY286" fmla="*/ 829874 h 4495800"/>
            <a:gd name="connsiteX287" fmla="*/ 1228145 w 1743075"/>
            <a:gd name="connsiteY287" fmla="*/ 993704 h 4495800"/>
            <a:gd name="connsiteX288" fmla="*/ 1246242 w 1743075"/>
            <a:gd name="connsiteY288" fmla="*/ 1128007 h 4495800"/>
            <a:gd name="connsiteX289" fmla="*/ 1270055 w 1743075"/>
            <a:gd name="connsiteY289" fmla="*/ 1363274 h 4495800"/>
            <a:gd name="connsiteX290" fmla="*/ 1276722 w 1743075"/>
            <a:gd name="connsiteY290" fmla="*/ 1427092 h 4495800"/>
            <a:gd name="connsiteX291" fmla="*/ 1284342 w 1743075"/>
            <a:gd name="connsiteY291" fmla="*/ 1534724 h 4495800"/>
            <a:gd name="connsiteX292" fmla="*/ 1279580 w 1743075"/>
            <a:gd name="connsiteY292" fmla="*/ 1673789 h 4495800"/>
            <a:gd name="connsiteX293" fmla="*/ 1437695 w 1743075"/>
            <a:gd name="connsiteY293" fmla="*/ 1289932 h 4495800"/>
            <a:gd name="connsiteX294" fmla="*/ 1442457 w 1743075"/>
            <a:gd name="connsiteY294" fmla="*/ 1288979 h 4495800"/>
            <a:gd name="connsiteX295" fmla="*/ 1447220 w 1743075"/>
            <a:gd name="connsiteY295" fmla="*/ 1300409 h 4495800"/>
            <a:gd name="connsiteX296" fmla="*/ 1448172 w 1743075"/>
            <a:gd name="connsiteY296" fmla="*/ 1327079 h 4495800"/>
            <a:gd name="connsiteX297" fmla="*/ 1470080 w 1743075"/>
            <a:gd name="connsiteY297" fmla="*/ 1394707 h 4495800"/>
            <a:gd name="connsiteX298" fmla="*/ 1476747 w 1743075"/>
            <a:gd name="connsiteY298" fmla="*/ 1433759 h 4495800"/>
            <a:gd name="connsiteX299" fmla="*/ 1439600 w 1743075"/>
            <a:gd name="connsiteY299" fmla="*/ 1497577 h 4495800"/>
            <a:gd name="connsiteX300" fmla="*/ 1437695 w 1743075"/>
            <a:gd name="connsiteY300" fmla="*/ 1289932 h 4495800"/>
            <a:gd name="connsiteX301" fmla="*/ 1475795 w 1743075"/>
            <a:gd name="connsiteY301" fmla="*/ 1882387 h 4495800"/>
            <a:gd name="connsiteX302" fmla="*/ 1462460 w 1743075"/>
            <a:gd name="connsiteY302" fmla="*/ 1874767 h 4495800"/>
            <a:gd name="connsiteX303" fmla="*/ 1371972 w 1743075"/>
            <a:gd name="connsiteY303" fmla="*/ 1769992 h 4495800"/>
            <a:gd name="connsiteX304" fmla="*/ 1336730 w 1743075"/>
            <a:gd name="connsiteY304" fmla="*/ 1750942 h 4495800"/>
            <a:gd name="connsiteX305" fmla="*/ 1319585 w 1743075"/>
            <a:gd name="connsiteY305" fmla="*/ 1744274 h 4495800"/>
            <a:gd name="connsiteX306" fmla="*/ 1320537 w 1743075"/>
            <a:gd name="connsiteY306" fmla="*/ 1738559 h 4495800"/>
            <a:gd name="connsiteX307" fmla="*/ 1337682 w 1743075"/>
            <a:gd name="connsiteY307" fmla="*/ 1740464 h 4495800"/>
            <a:gd name="connsiteX308" fmla="*/ 1416740 w 1743075"/>
            <a:gd name="connsiteY308" fmla="*/ 1788089 h 4495800"/>
            <a:gd name="connsiteX309" fmla="*/ 1473890 w 1743075"/>
            <a:gd name="connsiteY309" fmla="*/ 1853812 h 4495800"/>
            <a:gd name="connsiteX310" fmla="*/ 1480557 w 1743075"/>
            <a:gd name="connsiteY310" fmla="*/ 1865242 h 4495800"/>
            <a:gd name="connsiteX311" fmla="*/ 1475795 w 1743075"/>
            <a:gd name="connsiteY311" fmla="*/ 1882387 h 44958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  <a:cxn ang="0">
              <a:pos x="connsiteX14" y="connsiteY14"/>
            </a:cxn>
            <a:cxn ang="0">
              <a:pos x="connsiteX15" y="connsiteY15"/>
            </a:cxn>
            <a:cxn ang="0">
              <a:pos x="connsiteX16" y="connsiteY16"/>
            </a:cxn>
            <a:cxn ang="0">
              <a:pos x="connsiteX17" y="connsiteY17"/>
            </a:cxn>
            <a:cxn ang="0">
              <a:pos x="connsiteX18" y="connsiteY18"/>
            </a:cxn>
            <a:cxn ang="0">
              <a:pos x="connsiteX19" y="connsiteY19"/>
            </a:cxn>
            <a:cxn ang="0">
              <a:pos x="connsiteX20" y="connsiteY20"/>
            </a:cxn>
            <a:cxn ang="0">
              <a:pos x="connsiteX21" y="connsiteY21"/>
            </a:cxn>
            <a:cxn ang="0">
              <a:pos x="connsiteX22" y="connsiteY22"/>
            </a:cxn>
            <a:cxn ang="0">
              <a:pos x="connsiteX23" y="connsiteY23"/>
            </a:cxn>
            <a:cxn ang="0">
              <a:pos x="connsiteX24" y="connsiteY24"/>
            </a:cxn>
            <a:cxn ang="0">
              <a:pos x="connsiteX25" y="connsiteY25"/>
            </a:cxn>
            <a:cxn ang="0">
              <a:pos x="connsiteX26" y="connsiteY26"/>
            </a:cxn>
            <a:cxn ang="0">
              <a:pos x="connsiteX27" y="connsiteY27"/>
            </a:cxn>
            <a:cxn ang="0">
              <a:pos x="connsiteX28" y="connsiteY28"/>
            </a:cxn>
            <a:cxn ang="0">
              <a:pos x="connsiteX29" y="connsiteY29"/>
            </a:cxn>
            <a:cxn ang="0">
              <a:pos x="connsiteX30" y="connsiteY30"/>
            </a:cxn>
            <a:cxn ang="0">
              <a:pos x="connsiteX31" y="connsiteY31"/>
            </a:cxn>
            <a:cxn ang="0">
              <a:pos x="connsiteX32" y="connsiteY32"/>
            </a:cxn>
            <a:cxn ang="0">
              <a:pos x="connsiteX33" y="connsiteY33"/>
            </a:cxn>
            <a:cxn ang="0">
              <a:pos x="connsiteX34" y="connsiteY34"/>
            </a:cxn>
            <a:cxn ang="0">
              <a:pos x="connsiteX35" y="connsiteY35"/>
            </a:cxn>
            <a:cxn ang="0">
              <a:pos x="connsiteX36" y="connsiteY36"/>
            </a:cxn>
            <a:cxn ang="0">
              <a:pos x="connsiteX37" y="connsiteY37"/>
            </a:cxn>
            <a:cxn ang="0">
              <a:pos x="connsiteX38" y="connsiteY38"/>
            </a:cxn>
            <a:cxn ang="0">
              <a:pos x="connsiteX39" y="connsiteY39"/>
            </a:cxn>
            <a:cxn ang="0">
              <a:pos x="connsiteX40" y="connsiteY40"/>
            </a:cxn>
            <a:cxn ang="0">
              <a:pos x="connsiteX41" y="connsiteY41"/>
            </a:cxn>
            <a:cxn ang="0">
              <a:pos x="connsiteX42" y="connsiteY42"/>
            </a:cxn>
            <a:cxn ang="0">
              <a:pos x="connsiteX43" y="connsiteY43"/>
            </a:cxn>
            <a:cxn ang="0">
              <a:pos x="connsiteX44" y="connsiteY44"/>
            </a:cxn>
            <a:cxn ang="0">
              <a:pos x="connsiteX45" y="connsiteY45"/>
            </a:cxn>
            <a:cxn ang="0">
              <a:pos x="connsiteX46" y="connsiteY46"/>
            </a:cxn>
            <a:cxn ang="0">
              <a:pos x="connsiteX47" y="connsiteY47"/>
            </a:cxn>
            <a:cxn ang="0">
              <a:pos x="connsiteX48" y="connsiteY48"/>
            </a:cxn>
            <a:cxn ang="0">
              <a:pos x="connsiteX49" y="connsiteY49"/>
            </a:cxn>
            <a:cxn ang="0">
              <a:pos x="connsiteX50" y="connsiteY50"/>
            </a:cxn>
            <a:cxn ang="0">
              <a:pos x="connsiteX51" y="connsiteY51"/>
            </a:cxn>
            <a:cxn ang="0">
              <a:pos x="connsiteX52" y="connsiteY52"/>
            </a:cxn>
            <a:cxn ang="0">
              <a:pos x="connsiteX53" y="connsiteY53"/>
            </a:cxn>
            <a:cxn ang="0">
              <a:pos x="connsiteX54" y="connsiteY54"/>
            </a:cxn>
            <a:cxn ang="0">
              <a:pos x="connsiteX55" y="connsiteY55"/>
            </a:cxn>
            <a:cxn ang="0">
              <a:pos x="connsiteX56" y="connsiteY56"/>
            </a:cxn>
            <a:cxn ang="0">
              <a:pos x="connsiteX57" y="connsiteY57"/>
            </a:cxn>
            <a:cxn ang="0">
              <a:pos x="connsiteX58" y="connsiteY58"/>
            </a:cxn>
            <a:cxn ang="0">
              <a:pos x="connsiteX59" y="connsiteY59"/>
            </a:cxn>
            <a:cxn ang="0">
              <a:pos x="connsiteX60" y="connsiteY60"/>
            </a:cxn>
            <a:cxn ang="0">
              <a:pos x="connsiteX61" y="connsiteY61"/>
            </a:cxn>
            <a:cxn ang="0">
              <a:pos x="connsiteX62" y="connsiteY62"/>
            </a:cxn>
            <a:cxn ang="0">
              <a:pos x="connsiteX63" y="connsiteY63"/>
            </a:cxn>
            <a:cxn ang="0">
              <a:pos x="connsiteX64" y="connsiteY64"/>
            </a:cxn>
            <a:cxn ang="0">
              <a:pos x="connsiteX65" y="connsiteY65"/>
            </a:cxn>
            <a:cxn ang="0">
              <a:pos x="connsiteX66" y="connsiteY66"/>
            </a:cxn>
            <a:cxn ang="0">
              <a:pos x="connsiteX67" y="connsiteY67"/>
            </a:cxn>
            <a:cxn ang="0">
              <a:pos x="connsiteX68" y="connsiteY68"/>
            </a:cxn>
            <a:cxn ang="0">
              <a:pos x="connsiteX69" y="connsiteY69"/>
            </a:cxn>
            <a:cxn ang="0">
              <a:pos x="connsiteX70" y="connsiteY70"/>
            </a:cxn>
            <a:cxn ang="0">
              <a:pos x="connsiteX71" y="connsiteY71"/>
            </a:cxn>
            <a:cxn ang="0">
              <a:pos x="connsiteX72" y="connsiteY72"/>
            </a:cxn>
            <a:cxn ang="0">
              <a:pos x="connsiteX73" y="connsiteY73"/>
            </a:cxn>
            <a:cxn ang="0">
              <a:pos x="connsiteX74" y="connsiteY74"/>
            </a:cxn>
            <a:cxn ang="0">
              <a:pos x="connsiteX75" y="connsiteY75"/>
            </a:cxn>
            <a:cxn ang="0">
              <a:pos x="connsiteX76" y="connsiteY76"/>
            </a:cxn>
            <a:cxn ang="0">
              <a:pos x="connsiteX77" y="connsiteY77"/>
            </a:cxn>
            <a:cxn ang="0">
              <a:pos x="connsiteX78" y="connsiteY78"/>
            </a:cxn>
            <a:cxn ang="0">
              <a:pos x="connsiteX79" y="connsiteY79"/>
            </a:cxn>
            <a:cxn ang="0">
              <a:pos x="connsiteX80" y="connsiteY80"/>
            </a:cxn>
            <a:cxn ang="0">
              <a:pos x="connsiteX81" y="connsiteY81"/>
            </a:cxn>
            <a:cxn ang="0">
              <a:pos x="connsiteX82" y="connsiteY82"/>
            </a:cxn>
            <a:cxn ang="0">
              <a:pos x="connsiteX83" y="connsiteY83"/>
            </a:cxn>
            <a:cxn ang="0">
              <a:pos x="connsiteX84" y="connsiteY84"/>
            </a:cxn>
            <a:cxn ang="0">
              <a:pos x="connsiteX85" y="connsiteY85"/>
            </a:cxn>
            <a:cxn ang="0">
              <a:pos x="connsiteX86" y="connsiteY86"/>
            </a:cxn>
            <a:cxn ang="0">
              <a:pos x="connsiteX87" y="connsiteY87"/>
            </a:cxn>
            <a:cxn ang="0">
              <a:pos x="connsiteX88" y="connsiteY88"/>
            </a:cxn>
            <a:cxn ang="0">
              <a:pos x="connsiteX89" y="connsiteY89"/>
            </a:cxn>
            <a:cxn ang="0">
              <a:pos x="connsiteX90" y="connsiteY90"/>
            </a:cxn>
            <a:cxn ang="0">
              <a:pos x="connsiteX91" y="connsiteY91"/>
            </a:cxn>
            <a:cxn ang="0">
              <a:pos x="connsiteX92" y="connsiteY92"/>
            </a:cxn>
            <a:cxn ang="0">
              <a:pos x="connsiteX93" y="connsiteY93"/>
            </a:cxn>
            <a:cxn ang="0">
              <a:pos x="connsiteX94" y="connsiteY94"/>
            </a:cxn>
            <a:cxn ang="0">
              <a:pos x="connsiteX95" y="connsiteY95"/>
            </a:cxn>
            <a:cxn ang="0">
              <a:pos x="connsiteX96" y="connsiteY96"/>
            </a:cxn>
            <a:cxn ang="0">
              <a:pos x="connsiteX97" y="connsiteY97"/>
            </a:cxn>
            <a:cxn ang="0">
              <a:pos x="connsiteX98" y="connsiteY98"/>
            </a:cxn>
            <a:cxn ang="0">
              <a:pos x="connsiteX99" y="connsiteY99"/>
            </a:cxn>
            <a:cxn ang="0">
              <a:pos x="connsiteX100" y="connsiteY100"/>
            </a:cxn>
            <a:cxn ang="0">
              <a:pos x="connsiteX101" y="connsiteY101"/>
            </a:cxn>
            <a:cxn ang="0">
              <a:pos x="connsiteX102" y="connsiteY102"/>
            </a:cxn>
            <a:cxn ang="0">
              <a:pos x="connsiteX103" y="connsiteY103"/>
            </a:cxn>
            <a:cxn ang="0">
              <a:pos x="connsiteX104" y="connsiteY104"/>
            </a:cxn>
            <a:cxn ang="0">
              <a:pos x="connsiteX105" y="connsiteY105"/>
            </a:cxn>
            <a:cxn ang="0">
              <a:pos x="connsiteX106" y="connsiteY106"/>
            </a:cxn>
            <a:cxn ang="0">
              <a:pos x="connsiteX107" y="connsiteY107"/>
            </a:cxn>
            <a:cxn ang="0">
              <a:pos x="connsiteX108" y="connsiteY108"/>
            </a:cxn>
            <a:cxn ang="0">
              <a:pos x="connsiteX109" y="connsiteY109"/>
            </a:cxn>
            <a:cxn ang="0">
              <a:pos x="connsiteX110" y="connsiteY110"/>
            </a:cxn>
            <a:cxn ang="0">
              <a:pos x="connsiteX111" y="connsiteY111"/>
            </a:cxn>
            <a:cxn ang="0">
              <a:pos x="connsiteX112" y="connsiteY112"/>
            </a:cxn>
            <a:cxn ang="0">
              <a:pos x="connsiteX113" y="connsiteY113"/>
            </a:cxn>
            <a:cxn ang="0">
              <a:pos x="connsiteX114" y="connsiteY114"/>
            </a:cxn>
            <a:cxn ang="0">
              <a:pos x="connsiteX115" y="connsiteY115"/>
            </a:cxn>
            <a:cxn ang="0">
              <a:pos x="connsiteX116" y="connsiteY116"/>
            </a:cxn>
            <a:cxn ang="0">
              <a:pos x="connsiteX117" y="connsiteY117"/>
            </a:cxn>
            <a:cxn ang="0">
              <a:pos x="connsiteX118" y="connsiteY118"/>
            </a:cxn>
            <a:cxn ang="0">
              <a:pos x="connsiteX119" y="connsiteY119"/>
            </a:cxn>
            <a:cxn ang="0">
              <a:pos x="connsiteX120" y="connsiteY120"/>
            </a:cxn>
            <a:cxn ang="0">
              <a:pos x="connsiteX121" y="connsiteY121"/>
            </a:cxn>
            <a:cxn ang="0">
              <a:pos x="connsiteX122" y="connsiteY122"/>
            </a:cxn>
            <a:cxn ang="0">
              <a:pos x="connsiteX123" y="connsiteY123"/>
            </a:cxn>
            <a:cxn ang="0">
              <a:pos x="connsiteX124" y="connsiteY124"/>
            </a:cxn>
            <a:cxn ang="0">
              <a:pos x="connsiteX125" y="connsiteY125"/>
            </a:cxn>
            <a:cxn ang="0">
              <a:pos x="connsiteX126" y="connsiteY126"/>
            </a:cxn>
            <a:cxn ang="0">
              <a:pos x="connsiteX127" y="connsiteY127"/>
            </a:cxn>
            <a:cxn ang="0">
              <a:pos x="connsiteX128" y="connsiteY128"/>
            </a:cxn>
            <a:cxn ang="0">
              <a:pos x="connsiteX129" y="connsiteY129"/>
            </a:cxn>
            <a:cxn ang="0">
              <a:pos x="connsiteX130" y="connsiteY130"/>
            </a:cxn>
            <a:cxn ang="0">
              <a:pos x="connsiteX131" y="connsiteY131"/>
            </a:cxn>
            <a:cxn ang="0">
              <a:pos x="connsiteX132" y="connsiteY132"/>
            </a:cxn>
            <a:cxn ang="0">
              <a:pos x="connsiteX133" y="connsiteY133"/>
            </a:cxn>
            <a:cxn ang="0">
              <a:pos x="connsiteX134" y="connsiteY134"/>
            </a:cxn>
            <a:cxn ang="0">
              <a:pos x="connsiteX135" y="connsiteY135"/>
            </a:cxn>
            <a:cxn ang="0">
              <a:pos x="connsiteX136" y="connsiteY136"/>
            </a:cxn>
            <a:cxn ang="0">
              <a:pos x="connsiteX137" y="connsiteY137"/>
            </a:cxn>
            <a:cxn ang="0">
              <a:pos x="connsiteX138" y="connsiteY138"/>
            </a:cxn>
            <a:cxn ang="0">
              <a:pos x="connsiteX139" y="connsiteY139"/>
            </a:cxn>
            <a:cxn ang="0">
              <a:pos x="connsiteX140" y="connsiteY140"/>
            </a:cxn>
            <a:cxn ang="0">
              <a:pos x="connsiteX141" y="connsiteY141"/>
            </a:cxn>
            <a:cxn ang="0">
              <a:pos x="connsiteX142" y="connsiteY142"/>
            </a:cxn>
            <a:cxn ang="0">
              <a:pos x="connsiteX143" y="connsiteY143"/>
            </a:cxn>
            <a:cxn ang="0">
              <a:pos x="connsiteX144" y="connsiteY144"/>
            </a:cxn>
            <a:cxn ang="0">
              <a:pos x="connsiteX145" y="connsiteY145"/>
            </a:cxn>
            <a:cxn ang="0">
              <a:pos x="connsiteX146" y="connsiteY146"/>
            </a:cxn>
            <a:cxn ang="0">
              <a:pos x="connsiteX147" y="connsiteY147"/>
            </a:cxn>
            <a:cxn ang="0">
              <a:pos x="connsiteX148" y="connsiteY148"/>
            </a:cxn>
            <a:cxn ang="0">
              <a:pos x="connsiteX149" y="connsiteY149"/>
            </a:cxn>
            <a:cxn ang="0">
              <a:pos x="connsiteX150" y="connsiteY150"/>
            </a:cxn>
            <a:cxn ang="0">
              <a:pos x="connsiteX151" y="connsiteY151"/>
            </a:cxn>
            <a:cxn ang="0">
              <a:pos x="connsiteX152" y="connsiteY152"/>
            </a:cxn>
            <a:cxn ang="0">
              <a:pos x="connsiteX153" y="connsiteY153"/>
            </a:cxn>
            <a:cxn ang="0">
              <a:pos x="connsiteX154" y="connsiteY154"/>
            </a:cxn>
            <a:cxn ang="0">
              <a:pos x="connsiteX155" y="connsiteY155"/>
            </a:cxn>
            <a:cxn ang="0">
              <a:pos x="connsiteX156" y="connsiteY156"/>
            </a:cxn>
            <a:cxn ang="0">
              <a:pos x="connsiteX157" y="connsiteY157"/>
            </a:cxn>
            <a:cxn ang="0">
              <a:pos x="connsiteX158" y="connsiteY158"/>
            </a:cxn>
            <a:cxn ang="0">
              <a:pos x="connsiteX159" y="connsiteY159"/>
            </a:cxn>
            <a:cxn ang="0">
              <a:pos x="connsiteX160" y="connsiteY160"/>
            </a:cxn>
            <a:cxn ang="0">
              <a:pos x="connsiteX161" y="connsiteY161"/>
            </a:cxn>
            <a:cxn ang="0">
              <a:pos x="connsiteX162" y="connsiteY162"/>
            </a:cxn>
            <a:cxn ang="0">
              <a:pos x="connsiteX163" y="connsiteY163"/>
            </a:cxn>
            <a:cxn ang="0">
              <a:pos x="connsiteX164" y="connsiteY164"/>
            </a:cxn>
            <a:cxn ang="0">
              <a:pos x="connsiteX165" y="connsiteY165"/>
            </a:cxn>
            <a:cxn ang="0">
              <a:pos x="connsiteX166" y="connsiteY166"/>
            </a:cxn>
            <a:cxn ang="0">
              <a:pos x="connsiteX167" y="connsiteY167"/>
            </a:cxn>
            <a:cxn ang="0">
              <a:pos x="connsiteX168" y="connsiteY168"/>
            </a:cxn>
            <a:cxn ang="0">
              <a:pos x="connsiteX169" y="connsiteY169"/>
            </a:cxn>
            <a:cxn ang="0">
              <a:pos x="connsiteX170" y="connsiteY170"/>
            </a:cxn>
            <a:cxn ang="0">
              <a:pos x="connsiteX171" y="connsiteY171"/>
            </a:cxn>
            <a:cxn ang="0">
              <a:pos x="connsiteX172" y="connsiteY172"/>
            </a:cxn>
            <a:cxn ang="0">
              <a:pos x="connsiteX173" y="connsiteY173"/>
            </a:cxn>
            <a:cxn ang="0">
              <a:pos x="connsiteX174" y="connsiteY174"/>
            </a:cxn>
            <a:cxn ang="0">
              <a:pos x="connsiteX175" y="connsiteY175"/>
            </a:cxn>
            <a:cxn ang="0">
              <a:pos x="connsiteX176" y="connsiteY176"/>
            </a:cxn>
            <a:cxn ang="0">
              <a:pos x="connsiteX177" y="connsiteY177"/>
            </a:cxn>
            <a:cxn ang="0">
              <a:pos x="connsiteX178" y="connsiteY178"/>
            </a:cxn>
            <a:cxn ang="0">
              <a:pos x="connsiteX179" y="connsiteY179"/>
            </a:cxn>
            <a:cxn ang="0">
              <a:pos x="connsiteX180" y="connsiteY180"/>
            </a:cxn>
            <a:cxn ang="0">
              <a:pos x="connsiteX181" y="connsiteY181"/>
            </a:cxn>
            <a:cxn ang="0">
              <a:pos x="connsiteX182" y="connsiteY182"/>
            </a:cxn>
            <a:cxn ang="0">
              <a:pos x="connsiteX183" y="connsiteY183"/>
            </a:cxn>
            <a:cxn ang="0">
              <a:pos x="connsiteX184" y="connsiteY184"/>
            </a:cxn>
            <a:cxn ang="0">
              <a:pos x="connsiteX185" y="connsiteY185"/>
            </a:cxn>
            <a:cxn ang="0">
              <a:pos x="connsiteX186" y="connsiteY186"/>
            </a:cxn>
            <a:cxn ang="0">
              <a:pos x="connsiteX187" y="connsiteY187"/>
            </a:cxn>
            <a:cxn ang="0">
              <a:pos x="connsiteX188" y="connsiteY188"/>
            </a:cxn>
            <a:cxn ang="0">
              <a:pos x="connsiteX189" y="connsiteY189"/>
            </a:cxn>
            <a:cxn ang="0">
              <a:pos x="connsiteX190" y="connsiteY190"/>
            </a:cxn>
            <a:cxn ang="0">
              <a:pos x="connsiteX191" y="connsiteY191"/>
            </a:cxn>
            <a:cxn ang="0">
              <a:pos x="connsiteX192" y="connsiteY192"/>
            </a:cxn>
            <a:cxn ang="0">
              <a:pos x="connsiteX193" y="connsiteY193"/>
            </a:cxn>
            <a:cxn ang="0">
              <a:pos x="connsiteX194" y="connsiteY194"/>
            </a:cxn>
            <a:cxn ang="0">
              <a:pos x="connsiteX195" y="connsiteY195"/>
            </a:cxn>
            <a:cxn ang="0">
              <a:pos x="connsiteX196" y="connsiteY196"/>
            </a:cxn>
            <a:cxn ang="0">
              <a:pos x="connsiteX197" y="connsiteY197"/>
            </a:cxn>
            <a:cxn ang="0">
              <a:pos x="connsiteX198" y="connsiteY198"/>
            </a:cxn>
            <a:cxn ang="0">
              <a:pos x="connsiteX199" y="connsiteY199"/>
            </a:cxn>
            <a:cxn ang="0">
              <a:pos x="connsiteX200" y="connsiteY200"/>
            </a:cxn>
            <a:cxn ang="0">
              <a:pos x="connsiteX201" y="connsiteY201"/>
            </a:cxn>
            <a:cxn ang="0">
              <a:pos x="connsiteX202" y="connsiteY202"/>
            </a:cxn>
            <a:cxn ang="0">
              <a:pos x="connsiteX203" y="connsiteY203"/>
            </a:cxn>
            <a:cxn ang="0">
              <a:pos x="connsiteX204" y="connsiteY204"/>
            </a:cxn>
            <a:cxn ang="0">
              <a:pos x="connsiteX205" y="connsiteY205"/>
            </a:cxn>
            <a:cxn ang="0">
              <a:pos x="connsiteX206" y="connsiteY206"/>
            </a:cxn>
            <a:cxn ang="0">
              <a:pos x="connsiteX207" y="connsiteY207"/>
            </a:cxn>
            <a:cxn ang="0">
              <a:pos x="connsiteX208" y="connsiteY208"/>
            </a:cxn>
            <a:cxn ang="0">
              <a:pos x="connsiteX209" y="connsiteY209"/>
            </a:cxn>
            <a:cxn ang="0">
              <a:pos x="connsiteX210" y="connsiteY210"/>
            </a:cxn>
            <a:cxn ang="0">
              <a:pos x="connsiteX211" y="connsiteY211"/>
            </a:cxn>
            <a:cxn ang="0">
              <a:pos x="connsiteX212" y="connsiteY212"/>
            </a:cxn>
            <a:cxn ang="0">
              <a:pos x="connsiteX213" y="connsiteY213"/>
            </a:cxn>
            <a:cxn ang="0">
              <a:pos x="connsiteX214" y="connsiteY214"/>
            </a:cxn>
            <a:cxn ang="0">
              <a:pos x="connsiteX215" y="connsiteY215"/>
            </a:cxn>
            <a:cxn ang="0">
              <a:pos x="connsiteX216" y="connsiteY216"/>
            </a:cxn>
            <a:cxn ang="0">
              <a:pos x="connsiteX217" y="connsiteY217"/>
            </a:cxn>
            <a:cxn ang="0">
              <a:pos x="connsiteX218" y="connsiteY218"/>
            </a:cxn>
            <a:cxn ang="0">
              <a:pos x="connsiteX219" y="connsiteY219"/>
            </a:cxn>
            <a:cxn ang="0">
              <a:pos x="connsiteX220" y="connsiteY220"/>
            </a:cxn>
            <a:cxn ang="0">
              <a:pos x="connsiteX221" y="connsiteY221"/>
            </a:cxn>
            <a:cxn ang="0">
              <a:pos x="connsiteX222" y="connsiteY222"/>
            </a:cxn>
            <a:cxn ang="0">
              <a:pos x="connsiteX223" y="connsiteY223"/>
            </a:cxn>
            <a:cxn ang="0">
              <a:pos x="connsiteX224" y="connsiteY224"/>
            </a:cxn>
            <a:cxn ang="0">
              <a:pos x="connsiteX225" y="connsiteY225"/>
            </a:cxn>
            <a:cxn ang="0">
              <a:pos x="connsiteX226" y="connsiteY226"/>
            </a:cxn>
            <a:cxn ang="0">
              <a:pos x="connsiteX227" y="connsiteY227"/>
            </a:cxn>
            <a:cxn ang="0">
              <a:pos x="connsiteX228" y="connsiteY228"/>
            </a:cxn>
            <a:cxn ang="0">
              <a:pos x="connsiteX229" y="connsiteY229"/>
            </a:cxn>
            <a:cxn ang="0">
              <a:pos x="connsiteX230" y="connsiteY230"/>
            </a:cxn>
            <a:cxn ang="0">
              <a:pos x="connsiteX231" y="connsiteY231"/>
            </a:cxn>
            <a:cxn ang="0">
              <a:pos x="connsiteX232" y="connsiteY232"/>
            </a:cxn>
            <a:cxn ang="0">
              <a:pos x="connsiteX233" y="connsiteY233"/>
            </a:cxn>
            <a:cxn ang="0">
              <a:pos x="connsiteX234" y="connsiteY234"/>
            </a:cxn>
            <a:cxn ang="0">
              <a:pos x="connsiteX235" y="connsiteY235"/>
            </a:cxn>
            <a:cxn ang="0">
              <a:pos x="connsiteX236" y="connsiteY236"/>
            </a:cxn>
            <a:cxn ang="0">
              <a:pos x="connsiteX237" y="connsiteY237"/>
            </a:cxn>
            <a:cxn ang="0">
              <a:pos x="connsiteX238" y="connsiteY238"/>
            </a:cxn>
            <a:cxn ang="0">
              <a:pos x="connsiteX239" y="connsiteY239"/>
            </a:cxn>
            <a:cxn ang="0">
              <a:pos x="connsiteX240" y="connsiteY240"/>
            </a:cxn>
            <a:cxn ang="0">
              <a:pos x="connsiteX241" y="connsiteY241"/>
            </a:cxn>
            <a:cxn ang="0">
              <a:pos x="connsiteX242" y="connsiteY242"/>
            </a:cxn>
            <a:cxn ang="0">
              <a:pos x="connsiteX243" y="connsiteY243"/>
            </a:cxn>
            <a:cxn ang="0">
              <a:pos x="connsiteX244" y="connsiteY244"/>
            </a:cxn>
            <a:cxn ang="0">
              <a:pos x="connsiteX245" y="connsiteY245"/>
            </a:cxn>
            <a:cxn ang="0">
              <a:pos x="connsiteX246" y="connsiteY246"/>
            </a:cxn>
            <a:cxn ang="0">
              <a:pos x="connsiteX247" y="connsiteY247"/>
            </a:cxn>
            <a:cxn ang="0">
              <a:pos x="connsiteX248" y="connsiteY248"/>
            </a:cxn>
            <a:cxn ang="0">
              <a:pos x="connsiteX249" y="connsiteY249"/>
            </a:cxn>
            <a:cxn ang="0">
              <a:pos x="connsiteX250" y="connsiteY250"/>
            </a:cxn>
            <a:cxn ang="0">
              <a:pos x="connsiteX251" y="connsiteY251"/>
            </a:cxn>
            <a:cxn ang="0">
              <a:pos x="connsiteX252" y="connsiteY252"/>
            </a:cxn>
            <a:cxn ang="0">
              <a:pos x="connsiteX253" y="connsiteY253"/>
            </a:cxn>
            <a:cxn ang="0">
              <a:pos x="connsiteX254" y="connsiteY254"/>
            </a:cxn>
            <a:cxn ang="0">
              <a:pos x="connsiteX255" y="connsiteY255"/>
            </a:cxn>
            <a:cxn ang="0">
              <a:pos x="connsiteX256" y="connsiteY256"/>
            </a:cxn>
            <a:cxn ang="0">
              <a:pos x="connsiteX257" y="connsiteY257"/>
            </a:cxn>
            <a:cxn ang="0">
              <a:pos x="connsiteX258" y="connsiteY258"/>
            </a:cxn>
            <a:cxn ang="0">
              <a:pos x="connsiteX259" y="connsiteY259"/>
            </a:cxn>
            <a:cxn ang="0">
              <a:pos x="connsiteX260" y="connsiteY260"/>
            </a:cxn>
            <a:cxn ang="0">
              <a:pos x="connsiteX261" y="connsiteY261"/>
            </a:cxn>
            <a:cxn ang="0">
              <a:pos x="connsiteX262" y="connsiteY262"/>
            </a:cxn>
            <a:cxn ang="0">
              <a:pos x="connsiteX263" y="connsiteY263"/>
            </a:cxn>
            <a:cxn ang="0">
              <a:pos x="connsiteX264" y="connsiteY264"/>
            </a:cxn>
            <a:cxn ang="0">
              <a:pos x="connsiteX265" y="connsiteY265"/>
            </a:cxn>
            <a:cxn ang="0">
              <a:pos x="connsiteX266" y="connsiteY266"/>
            </a:cxn>
            <a:cxn ang="0">
              <a:pos x="connsiteX267" y="connsiteY267"/>
            </a:cxn>
            <a:cxn ang="0">
              <a:pos x="connsiteX268" y="connsiteY268"/>
            </a:cxn>
            <a:cxn ang="0">
              <a:pos x="connsiteX269" y="connsiteY269"/>
            </a:cxn>
            <a:cxn ang="0">
              <a:pos x="connsiteX270" y="connsiteY270"/>
            </a:cxn>
            <a:cxn ang="0">
              <a:pos x="connsiteX271" y="connsiteY271"/>
            </a:cxn>
            <a:cxn ang="0">
              <a:pos x="connsiteX272" y="connsiteY272"/>
            </a:cxn>
            <a:cxn ang="0">
              <a:pos x="connsiteX273" y="connsiteY273"/>
            </a:cxn>
            <a:cxn ang="0">
              <a:pos x="connsiteX274" y="connsiteY274"/>
            </a:cxn>
            <a:cxn ang="0">
              <a:pos x="connsiteX275" y="connsiteY275"/>
            </a:cxn>
            <a:cxn ang="0">
              <a:pos x="connsiteX276" y="connsiteY276"/>
            </a:cxn>
            <a:cxn ang="0">
              <a:pos x="connsiteX277" y="connsiteY277"/>
            </a:cxn>
            <a:cxn ang="0">
              <a:pos x="connsiteX278" y="connsiteY278"/>
            </a:cxn>
            <a:cxn ang="0">
              <a:pos x="connsiteX279" y="connsiteY279"/>
            </a:cxn>
            <a:cxn ang="0">
              <a:pos x="connsiteX280" y="connsiteY280"/>
            </a:cxn>
            <a:cxn ang="0">
              <a:pos x="connsiteX281" y="connsiteY281"/>
            </a:cxn>
            <a:cxn ang="0">
              <a:pos x="connsiteX282" y="connsiteY282"/>
            </a:cxn>
            <a:cxn ang="0">
              <a:pos x="connsiteX283" y="connsiteY283"/>
            </a:cxn>
            <a:cxn ang="0">
              <a:pos x="connsiteX284" y="connsiteY284"/>
            </a:cxn>
            <a:cxn ang="0">
              <a:pos x="connsiteX285" y="connsiteY285"/>
            </a:cxn>
            <a:cxn ang="0">
              <a:pos x="connsiteX286" y="connsiteY286"/>
            </a:cxn>
            <a:cxn ang="0">
              <a:pos x="connsiteX287" y="connsiteY287"/>
            </a:cxn>
            <a:cxn ang="0">
              <a:pos x="connsiteX288" y="connsiteY288"/>
            </a:cxn>
            <a:cxn ang="0">
              <a:pos x="connsiteX289" y="connsiteY289"/>
            </a:cxn>
            <a:cxn ang="0">
              <a:pos x="connsiteX290" y="connsiteY290"/>
            </a:cxn>
            <a:cxn ang="0">
              <a:pos x="connsiteX291" y="connsiteY291"/>
            </a:cxn>
            <a:cxn ang="0">
              <a:pos x="connsiteX292" y="connsiteY292"/>
            </a:cxn>
            <a:cxn ang="0">
              <a:pos x="connsiteX293" y="connsiteY293"/>
            </a:cxn>
            <a:cxn ang="0">
              <a:pos x="connsiteX294" y="connsiteY294"/>
            </a:cxn>
            <a:cxn ang="0">
              <a:pos x="connsiteX295" y="connsiteY295"/>
            </a:cxn>
            <a:cxn ang="0">
              <a:pos x="connsiteX296" y="connsiteY296"/>
            </a:cxn>
            <a:cxn ang="0">
              <a:pos x="connsiteX297" y="connsiteY297"/>
            </a:cxn>
            <a:cxn ang="0">
              <a:pos x="connsiteX298" y="connsiteY298"/>
            </a:cxn>
            <a:cxn ang="0">
              <a:pos x="connsiteX299" y="connsiteY299"/>
            </a:cxn>
            <a:cxn ang="0">
              <a:pos x="connsiteX300" y="connsiteY300"/>
            </a:cxn>
            <a:cxn ang="0">
              <a:pos x="connsiteX301" y="connsiteY301"/>
            </a:cxn>
            <a:cxn ang="0">
              <a:pos x="connsiteX302" y="connsiteY302"/>
            </a:cxn>
            <a:cxn ang="0">
              <a:pos x="connsiteX303" y="connsiteY303"/>
            </a:cxn>
            <a:cxn ang="0">
              <a:pos x="connsiteX304" y="connsiteY304"/>
            </a:cxn>
            <a:cxn ang="0">
              <a:pos x="connsiteX305" y="connsiteY305"/>
            </a:cxn>
            <a:cxn ang="0">
              <a:pos x="connsiteX306" y="connsiteY306"/>
            </a:cxn>
            <a:cxn ang="0">
              <a:pos x="connsiteX307" y="connsiteY307"/>
            </a:cxn>
            <a:cxn ang="0">
              <a:pos x="connsiteX308" y="connsiteY308"/>
            </a:cxn>
            <a:cxn ang="0">
              <a:pos x="connsiteX309" y="connsiteY309"/>
            </a:cxn>
            <a:cxn ang="0">
              <a:pos x="connsiteX310" y="connsiteY310"/>
            </a:cxn>
            <a:cxn ang="0">
              <a:pos x="connsiteX311" y="connsiteY311"/>
            </a:cxn>
          </a:cxnLst>
          <a:rect l="l" t="t" r="r" b="b"/>
          <a:pathLst>
            <a:path w="1743075" h="4495800">
              <a:moveTo>
                <a:pt x="1732970" y="1329937"/>
              </a:moveTo>
              <a:cubicBezTo>
                <a:pt x="1728207" y="1318507"/>
                <a:pt x="1726302" y="1304219"/>
                <a:pt x="1726302" y="1291837"/>
              </a:cubicBezTo>
              <a:cubicBezTo>
                <a:pt x="1728207" y="1266119"/>
                <a:pt x="1718682" y="1246117"/>
                <a:pt x="1698680" y="1230877"/>
              </a:cubicBezTo>
              <a:cubicBezTo>
                <a:pt x="1680582" y="1216589"/>
                <a:pt x="1672962" y="1197539"/>
                <a:pt x="1666295" y="1177537"/>
              </a:cubicBezTo>
              <a:cubicBezTo>
                <a:pt x="1660580" y="1160392"/>
                <a:pt x="1651055" y="1145152"/>
                <a:pt x="1643435" y="1128959"/>
              </a:cubicBezTo>
              <a:cubicBezTo>
                <a:pt x="1641530" y="1125149"/>
                <a:pt x="1638672" y="1121339"/>
                <a:pt x="1636767" y="1117529"/>
              </a:cubicBezTo>
              <a:cubicBezTo>
                <a:pt x="1623432" y="1086097"/>
                <a:pt x="1610097" y="1054664"/>
                <a:pt x="1595810" y="1023232"/>
              </a:cubicBezTo>
              <a:cubicBezTo>
                <a:pt x="1592952" y="1017517"/>
                <a:pt x="1588190" y="1012754"/>
                <a:pt x="1586285" y="1007039"/>
              </a:cubicBezTo>
              <a:cubicBezTo>
                <a:pt x="1581522" y="995609"/>
                <a:pt x="1574855" y="984179"/>
                <a:pt x="1573902" y="972749"/>
              </a:cubicBezTo>
              <a:cubicBezTo>
                <a:pt x="1571997" y="955604"/>
                <a:pt x="1569140" y="939412"/>
                <a:pt x="1560567" y="923219"/>
              </a:cubicBezTo>
              <a:cubicBezTo>
                <a:pt x="1553900" y="910837"/>
                <a:pt x="1552947" y="894644"/>
                <a:pt x="1550090" y="880357"/>
              </a:cubicBezTo>
              <a:cubicBezTo>
                <a:pt x="1549137" y="874642"/>
                <a:pt x="1549137" y="868927"/>
                <a:pt x="1547232" y="863212"/>
              </a:cubicBezTo>
              <a:cubicBezTo>
                <a:pt x="1534850" y="824159"/>
                <a:pt x="1521515" y="786059"/>
                <a:pt x="1508180" y="747959"/>
              </a:cubicBezTo>
              <a:cubicBezTo>
                <a:pt x="1501512" y="727957"/>
                <a:pt x="1488177" y="713669"/>
                <a:pt x="1468175" y="705097"/>
              </a:cubicBezTo>
              <a:cubicBezTo>
                <a:pt x="1454840" y="699382"/>
                <a:pt x="1442457" y="690809"/>
                <a:pt x="1428170" y="685094"/>
              </a:cubicBezTo>
              <a:cubicBezTo>
                <a:pt x="1412930" y="678427"/>
                <a:pt x="1396737" y="673664"/>
                <a:pt x="1380545" y="669854"/>
              </a:cubicBezTo>
              <a:cubicBezTo>
                <a:pt x="1354827" y="663187"/>
                <a:pt x="1329110" y="657472"/>
                <a:pt x="1303392" y="650804"/>
              </a:cubicBezTo>
              <a:cubicBezTo>
                <a:pt x="1302440" y="650804"/>
                <a:pt x="1302440" y="649852"/>
                <a:pt x="1301487" y="649852"/>
              </a:cubicBezTo>
              <a:cubicBezTo>
                <a:pt x="1275770" y="643184"/>
                <a:pt x="1249100" y="636517"/>
                <a:pt x="1223382" y="629849"/>
              </a:cubicBezTo>
              <a:cubicBezTo>
                <a:pt x="1202427" y="624134"/>
                <a:pt x="1180520" y="619372"/>
                <a:pt x="1160517" y="610799"/>
              </a:cubicBezTo>
              <a:cubicBezTo>
                <a:pt x="1118607" y="591749"/>
                <a:pt x="1104320" y="552697"/>
                <a:pt x="1101462" y="511739"/>
              </a:cubicBezTo>
              <a:cubicBezTo>
                <a:pt x="1098605" y="482212"/>
                <a:pt x="1104320" y="452684"/>
                <a:pt x="1106225" y="422204"/>
              </a:cubicBezTo>
              <a:cubicBezTo>
                <a:pt x="1107177" y="411727"/>
                <a:pt x="1110987" y="404107"/>
                <a:pt x="1119560" y="398392"/>
              </a:cubicBezTo>
              <a:cubicBezTo>
                <a:pt x="1136705" y="387914"/>
                <a:pt x="1146230" y="371722"/>
                <a:pt x="1150040" y="352672"/>
              </a:cubicBezTo>
              <a:cubicBezTo>
                <a:pt x="1151945" y="344099"/>
                <a:pt x="1155755" y="335527"/>
                <a:pt x="1155755" y="326002"/>
              </a:cubicBezTo>
              <a:cubicBezTo>
                <a:pt x="1155755" y="305047"/>
                <a:pt x="1155755" y="284092"/>
                <a:pt x="1153850" y="263137"/>
              </a:cubicBezTo>
              <a:cubicBezTo>
                <a:pt x="1152897" y="254564"/>
                <a:pt x="1148135" y="247897"/>
                <a:pt x="1135752" y="252659"/>
              </a:cubicBezTo>
              <a:cubicBezTo>
                <a:pt x="1125275" y="256469"/>
                <a:pt x="1123370" y="252659"/>
                <a:pt x="1124322" y="241229"/>
              </a:cubicBezTo>
              <a:cubicBezTo>
                <a:pt x="1125275" y="228847"/>
                <a:pt x="1125275" y="215512"/>
                <a:pt x="1125275" y="203129"/>
              </a:cubicBezTo>
              <a:cubicBezTo>
                <a:pt x="1125275" y="196462"/>
                <a:pt x="1123370" y="188842"/>
                <a:pt x="1124322" y="182174"/>
              </a:cubicBezTo>
              <a:cubicBezTo>
                <a:pt x="1125275" y="133597"/>
                <a:pt x="1102415" y="93592"/>
                <a:pt x="1074792" y="56444"/>
              </a:cubicBezTo>
              <a:cubicBezTo>
                <a:pt x="1069077" y="47872"/>
                <a:pt x="1057647" y="42157"/>
                <a:pt x="1048122" y="37394"/>
              </a:cubicBezTo>
              <a:cubicBezTo>
                <a:pt x="1033835" y="30727"/>
                <a:pt x="1019547" y="24059"/>
                <a:pt x="1005260" y="20249"/>
              </a:cubicBezTo>
              <a:cubicBezTo>
                <a:pt x="959540" y="5009"/>
                <a:pt x="914772" y="-706"/>
                <a:pt x="873815" y="24059"/>
              </a:cubicBezTo>
              <a:cubicBezTo>
                <a:pt x="839525" y="45967"/>
                <a:pt x="808092" y="71684"/>
                <a:pt x="782375" y="104069"/>
              </a:cubicBezTo>
              <a:cubicBezTo>
                <a:pt x="779517" y="107879"/>
                <a:pt x="776660" y="112642"/>
                <a:pt x="775707" y="117404"/>
              </a:cubicBezTo>
              <a:cubicBezTo>
                <a:pt x="772850" y="131692"/>
                <a:pt x="770945" y="145027"/>
                <a:pt x="769040" y="159314"/>
              </a:cubicBezTo>
              <a:cubicBezTo>
                <a:pt x="765230" y="204082"/>
                <a:pt x="777612" y="249802"/>
                <a:pt x="759515" y="293617"/>
              </a:cubicBezTo>
              <a:cubicBezTo>
                <a:pt x="759515" y="294569"/>
                <a:pt x="759515" y="296474"/>
                <a:pt x="759515" y="297427"/>
              </a:cubicBezTo>
              <a:cubicBezTo>
                <a:pt x="760467" y="322192"/>
                <a:pt x="760467" y="346957"/>
                <a:pt x="762372" y="370769"/>
              </a:cubicBezTo>
              <a:cubicBezTo>
                <a:pt x="763325" y="390772"/>
                <a:pt x="769040" y="409822"/>
                <a:pt x="786185" y="424109"/>
              </a:cubicBezTo>
              <a:cubicBezTo>
                <a:pt x="792852" y="429824"/>
                <a:pt x="797615" y="438397"/>
                <a:pt x="799520" y="446969"/>
              </a:cubicBezTo>
              <a:cubicBezTo>
                <a:pt x="805235" y="469829"/>
                <a:pt x="809045" y="493642"/>
                <a:pt x="811902" y="517454"/>
              </a:cubicBezTo>
              <a:cubicBezTo>
                <a:pt x="812855" y="525074"/>
                <a:pt x="810950" y="536504"/>
                <a:pt x="806187" y="540314"/>
              </a:cubicBezTo>
              <a:cubicBezTo>
                <a:pt x="783327" y="557459"/>
                <a:pt x="761420" y="578414"/>
                <a:pt x="729035" y="576509"/>
              </a:cubicBezTo>
              <a:cubicBezTo>
                <a:pt x="725225" y="576509"/>
                <a:pt x="721415" y="578414"/>
                <a:pt x="717605" y="579367"/>
              </a:cubicBezTo>
              <a:cubicBezTo>
                <a:pt x="660455" y="592702"/>
                <a:pt x="603305" y="606037"/>
                <a:pt x="546155" y="617467"/>
              </a:cubicBezTo>
              <a:cubicBezTo>
                <a:pt x="521390" y="622229"/>
                <a:pt x="494720" y="623182"/>
                <a:pt x="469955" y="627944"/>
              </a:cubicBezTo>
              <a:cubicBezTo>
                <a:pt x="445190" y="632707"/>
                <a:pt x="421377" y="639374"/>
                <a:pt x="396612" y="646994"/>
              </a:cubicBezTo>
              <a:cubicBezTo>
                <a:pt x="374705" y="653662"/>
                <a:pt x="357560" y="668902"/>
                <a:pt x="348035" y="688904"/>
              </a:cubicBezTo>
              <a:cubicBezTo>
                <a:pt x="329937" y="727004"/>
                <a:pt x="321365" y="767009"/>
                <a:pt x="311840" y="807014"/>
              </a:cubicBezTo>
              <a:cubicBezTo>
                <a:pt x="308030" y="824159"/>
                <a:pt x="302315" y="838447"/>
                <a:pt x="287075" y="848924"/>
              </a:cubicBezTo>
              <a:cubicBezTo>
                <a:pt x="269930" y="861307"/>
                <a:pt x="253737" y="875594"/>
                <a:pt x="246117" y="896549"/>
              </a:cubicBezTo>
              <a:cubicBezTo>
                <a:pt x="243260" y="905122"/>
                <a:pt x="239450" y="914647"/>
                <a:pt x="233735" y="922267"/>
              </a:cubicBezTo>
              <a:cubicBezTo>
                <a:pt x="209922" y="950842"/>
                <a:pt x="195635" y="987037"/>
                <a:pt x="164202" y="1008944"/>
              </a:cubicBezTo>
              <a:cubicBezTo>
                <a:pt x="159440" y="1012754"/>
                <a:pt x="155630" y="1018469"/>
                <a:pt x="152772" y="1024184"/>
              </a:cubicBezTo>
              <a:cubicBezTo>
                <a:pt x="128960" y="1059427"/>
                <a:pt x="105147" y="1094669"/>
                <a:pt x="81335" y="1130864"/>
              </a:cubicBezTo>
              <a:cubicBezTo>
                <a:pt x="50855" y="1177537"/>
                <a:pt x="22280" y="1225162"/>
                <a:pt x="10850" y="1280407"/>
              </a:cubicBezTo>
              <a:cubicBezTo>
                <a:pt x="2277" y="1320412"/>
                <a:pt x="8945" y="1359464"/>
                <a:pt x="27042" y="1395659"/>
              </a:cubicBezTo>
              <a:cubicBezTo>
                <a:pt x="36567" y="1415662"/>
                <a:pt x="49902" y="1434712"/>
                <a:pt x="61332" y="1453762"/>
              </a:cubicBezTo>
              <a:cubicBezTo>
                <a:pt x="66095" y="1460429"/>
                <a:pt x="71810" y="1467097"/>
                <a:pt x="74667" y="1474717"/>
              </a:cubicBezTo>
              <a:cubicBezTo>
                <a:pt x="78477" y="1489004"/>
                <a:pt x="83240" y="1501387"/>
                <a:pt x="97527" y="1509007"/>
              </a:cubicBezTo>
              <a:cubicBezTo>
                <a:pt x="102290" y="1510912"/>
                <a:pt x="104195" y="1517579"/>
                <a:pt x="108005" y="1522342"/>
              </a:cubicBezTo>
              <a:cubicBezTo>
                <a:pt x="126102" y="1549012"/>
                <a:pt x="143247" y="1575682"/>
                <a:pt x="162297" y="1602352"/>
              </a:cubicBezTo>
              <a:cubicBezTo>
                <a:pt x="174680" y="1620449"/>
                <a:pt x="189920" y="1636642"/>
                <a:pt x="201350" y="1654739"/>
              </a:cubicBezTo>
              <a:cubicBezTo>
                <a:pt x="228020" y="1694744"/>
                <a:pt x="257547" y="1731892"/>
                <a:pt x="288980" y="1768087"/>
              </a:cubicBezTo>
              <a:cubicBezTo>
                <a:pt x="300410" y="1781422"/>
                <a:pt x="303267" y="1794757"/>
                <a:pt x="300410" y="1810949"/>
              </a:cubicBezTo>
              <a:cubicBezTo>
                <a:pt x="295647" y="1843334"/>
                <a:pt x="290885" y="1875719"/>
                <a:pt x="288027" y="1909057"/>
              </a:cubicBezTo>
              <a:cubicBezTo>
                <a:pt x="284217" y="1960492"/>
                <a:pt x="282312" y="2012879"/>
                <a:pt x="279455" y="2064314"/>
              </a:cubicBezTo>
              <a:cubicBezTo>
                <a:pt x="279455" y="2069077"/>
                <a:pt x="278502" y="2074792"/>
                <a:pt x="277550" y="2079554"/>
              </a:cubicBezTo>
              <a:cubicBezTo>
                <a:pt x="273740" y="2117654"/>
                <a:pt x="268025" y="2154802"/>
                <a:pt x="266120" y="2192902"/>
              </a:cubicBezTo>
              <a:cubicBezTo>
                <a:pt x="264215" y="2241479"/>
                <a:pt x="263262" y="2290057"/>
                <a:pt x="265167" y="2338634"/>
              </a:cubicBezTo>
              <a:cubicBezTo>
                <a:pt x="266120" y="2381497"/>
                <a:pt x="259452" y="2422454"/>
                <a:pt x="251832" y="2463412"/>
              </a:cubicBezTo>
              <a:cubicBezTo>
                <a:pt x="248975" y="2479604"/>
                <a:pt x="253737" y="2490082"/>
                <a:pt x="268025" y="2496749"/>
              </a:cubicBezTo>
              <a:cubicBezTo>
                <a:pt x="297552" y="2508179"/>
                <a:pt x="326127" y="2523419"/>
                <a:pt x="358512" y="2521514"/>
              </a:cubicBezTo>
              <a:cubicBezTo>
                <a:pt x="365180" y="2521514"/>
                <a:pt x="370895" y="2523419"/>
                <a:pt x="377562" y="2525324"/>
              </a:cubicBezTo>
              <a:cubicBezTo>
                <a:pt x="411852" y="2531039"/>
                <a:pt x="443285" y="2530087"/>
                <a:pt x="467097" y="2499607"/>
              </a:cubicBezTo>
              <a:cubicBezTo>
                <a:pt x="474717" y="2490082"/>
                <a:pt x="485195" y="2483414"/>
                <a:pt x="496625" y="2472937"/>
              </a:cubicBezTo>
              <a:cubicBezTo>
                <a:pt x="497577" y="2485319"/>
                <a:pt x="498530" y="2492939"/>
                <a:pt x="498530" y="2500559"/>
              </a:cubicBezTo>
              <a:cubicBezTo>
                <a:pt x="498530" y="2551994"/>
                <a:pt x="498530" y="2602477"/>
                <a:pt x="497577" y="2653912"/>
              </a:cubicBezTo>
              <a:cubicBezTo>
                <a:pt x="496625" y="2687249"/>
                <a:pt x="492815" y="2719634"/>
                <a:pt x="491862" y="2752972"/>
              </a:cubicBezTo>
              <a:cubicBezTo>
                <a:pt x="490910" y="2807264"/>
                <a:pt x="491862" y="2861557"/>
                <a:pt x="489957" y="2915849"/>
              </a:cubicBezTo>
              <a:cubicBezTo>
                <a:pt x="486147" y="3045389"/>
                <a:pt x="496625" y="3174929"/>
                <a:pt x="483290" y="3303517"/>
              </a:cubicBezTo>
              <a:cubicBezTo>
                <a:pt x="479480" y="3343522"/>
                <a:pt x="482337" y="3383527"/>
                <a:pt x="483290" y="3423532"/>
              </a:cubicBezTo>
              <a:cubicBezTo>
                <a:pt x="484242" y="3504494"/>
                <a:pt x="483290" y="3585457"/>
                <a:pt x="489005" y="3666419"/>
              </a:cubicBezTo>
              <a:cubicBezTo>
                <a:pt x="495672" y="3761669"/>
                <a:pt x="495672" y="3857872"/>
                <a:pt x="497577" y="3953122"/>
              </a:cubicBezTo>
              <a:cubicBezTo>
                <a:pt x="497577" y="3956932"/>
                <a:pt x="498530" y="3960742"/>
                <a:pt x="498530" y="3964552"/>
              </a:cubicBezTo>
              <a:cubicBezTo>
                <a:pt x="500435" y="3982649"/>
                <a:pt x="503292" y="4001699"/>
                <a:pt x="505197" y="4019797"/>
              </a:cubicBezTo>
              <a:cubicBezTo>
                <a:pt x="506150" y="4040752"/>
                <a:pt x="506150" y="4062659"/>
                <a:pt x="507102" y="4083614"/>
              </a:cubicBezTo>
              <a:cubicBezTo>
                <a:pt x="508055" y="4093139"/>
                <a:pt x="509007" y="4104569"/>
                <a:pt x="513770" y="4111237"/>
              </a:cubicBezTo>
              <a:cubicBezTo>
                <a:pt x="528057" y="4131239"/>
                <a:pt x="534725" y="4153147"/>
                <a:pt x="539487" y="4176959"/>
              </a:cubicBezTo>
              <a:cubicBezTo>
                <a:pt x="546155" y="4211249"/>
                <a:pt x="554727" y="4244587"/>
                <a:pt x="562347" y="4278877"/>
              </a:cubicBezTo>
              <a:cubicBezTo>
                <a:pt x="563300" y="4285544"/>
                <a:pt x="565205" y="4295069"/>
                <a:pt x="561395" y="4299832"/>
              </a:cubicBezTo>
              <a:cubicBezTo>
                <a:pt x="549965" y="4316977"/>
                <a:pt x="553775" y="4336027"/>
                <a:pt x="551870" y="4354124"/>
              </a:cubicBezTo>
              <a:cubicBezTo>
                <a:pt x="549965" y="4379842"/>
                <a:pt x="563300" y="4395082"/>
                <a:pt x="583302" y="4404607"/>
              </a:cubicBezTo>
              <a:cubicBezTo>
                <a:pt x="591875" y="4409369"/>
                <a:pt x="597590" y="4414132"/>
                <a:pt x="600447" y="4423657"/>
              </a:cubicBezTo>
              <a:cubicBezTo>
                <a:pt x="605210" y="4438897"/>
                <a:pt x="614735" y="4452232"/>
                <a:pt x="628070" y="4459852"/>
              </a:cubicBezTo>
              <a:cubicBezTo>
                <a:pt x="648072" y="4469377"/>
                <a:pt x="669027" y="4478902"/>
                <a:pt x="690935" y="4483664"/>
              </a:cubicBezTo>
              <a:cubicBezTo>
                <a:pt x="713795" y="4489379"/>
                <a:pt x="738560" y="4491284"/>
                <a:pt x="762372" y="4492237"/>
              </a:cubicBezTo>
              <a:cubicBezTo>
                <a:pt x="808092" y="4493189"/>
                <a:pt x="852860" y="4493189"/>
                <a:pt x="898580" y="4493189"/>
              </a:cubicBezTo>
              <a:cubicBezTo>
                <a:pt x="917630" y="4493189"/>
                <a:pt x="922392" y="4482712"/>
                <a:pt x="913820" y="4464614"/>
              </a:cubicBezTo>
              <a:cubicBezTo>
                <a:pt x="909057" y="4455089"/>
                <a:pt x="906200" y="4444612"/>
                <a:pt x="901437" y="4434134"/>
              </a:cubicBezTo>
              <a:cubicBezTo>
                <a:pt x="890960" y="4406512"/>
                <a:pt x="880482" y="4378889"/>
                <a:pt x="869052" y="4351267"/>
              </a:cubicBezTo>
              <a:cubicBezTo>
                <a:pt x="867147" y="4346504"/>
                <a:pt x="863337" y="4342694"/>
                <a:pt x="859527" y="4338884"/>
              </a:cubicBezTo>
              <a:cubicBezTo>
                <a:pt x="837620" y="4317929"/>
                <a:pt x="818570" y="4295069"/>
                <a:pt x="811902" y="4263637"/>
              </a:cubicBezTo>
              <a:cubicBezTo>
                <a:pt x="808092" y="4244587"/>
                <a:pt x="806187" y="4225537"/>
                <a:pt x="812855" y="4206487"/>
              </a:cubicBezTo>
              <a:cubicBezTo>
                <a:pt x="817617" y="4193152"/>
                <a:pt x="820475" y="4178864"/>
                <a:pt x="823332" y="4165529"/>
              </a:cubicBezTo>
              <a:cubicBezTo>
                <a:pt x="830000" y="4127429"/>
                <a:pt x="835715" y="4089329"/>
                <a:pt x="841430" y="4050277"/>
              </a:cubicBezTo>
              <a:cubicBezTo>
                <a:pt x="845240" y="4028369"/>
                <a:pt x="850955" y="4005509"/>
                <a:pt x="849050" y="3982649"/>
              </a:cubicBezTo>
              <a:cubicBezTo>
                <a:pt x="843335" y="3899782"/>
                <a:pt x="839525" y="3817867"/>
                <a:pt x="837620" y="3734999"/>
              </a:cubicBezTo>
              <a:cubicBezTo>
                <a:pt x="836667" y="3711187"/>
                <a:pt x="831905" y="3686422"/>
                <a:pt x="826190" y="3662609"/>
              </a:cubicBezTo>
              <a:cubicBezTo>
                <a:pt x="821427" y="3641654"/>
                <a:pt x="813807" y="3622604"/>
                <a:pt x="807140" y="3601649"/>
              </a:cubicBezTo>
              <a:cubicBezTo>
                <a:pt x="801425" y="3580694"/>
                <a:pt x="794757" y="3559739"/>
                <a:pt x="789995" y="3537832"/>
              </a:cubicBezTo>
              <a:cubicBezTo>
                <a:pt x="787137" y="3523544"/>
                <a:pt x="785232" y="3508304"/>
                <a:pt x="786185" y="3494017"/>
              </a:cubicBezTo>
              <a:cubicBezTo>
                <a:pt x="786185" y="3480682"/>
                <a:pt x="789995" y="3467347"/>
                <a:pt x="790947" y="3454012"/>
              </a:cubicBezTo>
              <a:cubicBezTo>
                <a:pt x="793805" y="3434009"/>
                <a:pt x="797615" y="3413054"/>
                <a:pt x="798567" y="3393052"/>
              </a:cubicBezTo>
              <a:cubicBezTo>
                <a:pt x="799520" y="3353999"/>
                <a:pt x="799520" y="3313994"/>
                <a:pt x="799520" y="3274942"/>
              </a:cubicBezTo>
              <a:cubicBezTo>
                <a:pt x="799520" y="3270179"/>
                <a:pt x="800472" y="3262559"/>
                <a:pt x="803330" y="3260654"/>
              </a:cubicBezTo>
              <a:cubicBezTo>
                <a:pt x="818570" y="3252082"/>
                <a:pt x="817617" y="3237794"/>
                <a:pt x="819522" y="3223507"/>
              </a:cubicBezTo>
              <a:cubicBezTo>
                <a:pt x="820475" y="3208267"/>
                <a:pt x="822380" y="3193979"/>
                <a:pt x="825237" y="3178739"/>
              </a:cubicBezTo>
              <a:cubicBezTo>
                <a:pt x="847145" y="3057772"/>
                <a:pt x="868100" y="2936804"/>
                <a:pt x="903342" y="2818694"/>
              </a:cubicBezTo>
              <a:cubicBezTo>
                <a:pt x="910010" y="2796787"/>
                <a:pt x="915725" y="2773927"/>
                <a:pt x="921440" y="2752019"/>
              </a:cubicBezTo>
              <a:cubicBezTo>
                <a:pt x="923345" y="2752972"/>
                <a:pt x="925250" y="2752972"/>
                <a:pt x="927155" y="2753924"/>
              </a:cubicBezTo>
              <a:cubicBezTo>
                <a:pt x="924297" y="2782499"/>
                <a:pt x="921440" y="2810122"/>
                <a:pt x="917630" y="2838697"/>
              </a:cubicBezTo>
              <a:cubicBezTo>
                <a:pt x="906200" y="2923469"/>
                <a:pt x="895722" y="3008242"/>
                <a:pt x="899532" y="3093967"/>
              </a:cubicBezTo>
              <a:cubicBezTo>
                <a:pt x="900485" y="3104444"/>
                <a:pt x="903342" y="3113969"/>
                <a:pt x="902390" y="3124447"/>
              </a:cubicBezTo>
              <a:cubicBezTo>
                <a:pt x="900485" y="3146354"/>
                <a:pt x="895722" y="3168262"/>
                <a:pt x="893817" y="3190169"/>
              </a:cubicBezTo>
              <a:cubicBezTo>
                <a:pt x="892865" y="3201599"/>
                <a:pt x="893817" y="3213029"/>
                <a:pt x="894770" y="3224459"/>
              </a:cubicBezTo>
              <a:cubicBezTo>
                <a:pt x="898580" y="3258749"/>
                <a:pt x="903342" y="3293039"/>
                <a:pt x="905247" y="3328282"/>
              </a:cubicBezTo>
              <a:cubicBezTo>
                <a:pt x="907152" y="3355904"/>
                <a:pt x="904295" y="3383527"/>
                <a:pt x="905247" y="3412102"/>
              </a:cubicBezTo>
              <a:cubicBezTo>
                <a:pt x="908105" y="3485444"/>
                <a:pt x="910962" y="3559739"/>
                <a:pt x="913820" y="3633082"/>
              </a:cubicBezTo>
              <a:cubicBezTo>
                <a:pt x="914772" y="3665467"/>
                <a:pt x="917630" y="3697852"/>
                <a:pt x="919535" y="3730237"/>
              </a:cubicBezTo>
              <a:cubicBezTo>
                <a:pt x="919535" y="3740714"/>
                <a:pt x="919535" y="3751192"/>
                <a:pt x="916677" y="3760717"/>
              </a:cubicBezTo>
              <a:cubicBezTo>
                <a:pt x="907152" y="3794054"/>
                <a:pt x="897627" y="3827392"/>
                <a:pt x="896675" y="3862634"/>
              </a:cubicBezTo>
              <a:cubicBezTo>
                <a:pt x="894770" y="3919784"/>
                <a:pt x="887150" y="3975982"/>
                <a:pt x="883340" y="4033132"/>
              </a:cubicBezTo>
              <a:cubicBezTo>
                <a:pt x="879530" y="4090282"/>
                <a:pt x="874767" y="4147432"/>
                <a:pt x="855717" y="4201724"/>
              </a:cubicBezTo>
              <a:cubicBezTo>
                <a:pt x="845240" y="4233157"/>
                <a:pt x="850955" y="4246492"/>
                <a:pt x="880482" y="4262684"/>
              </a:cubicBezTo>
              <a:cubicBezTo>
                <a:pt x="898580" y="4272209"/>
                <a:pt x="917630" y="4279829"/>
                <a:pt x="936680" y="4289354"/>
              </a:cubicBezTo>
              <a:cubicBezTo>
                <a:pt x="950015" y="4296022"/>
                <a:pt x="964302" y="4299832"/>
                <a:pt x="979542" y="4295069"/>
              </a:cubicBezTo>
              <a:cubicBezTo>
                <a:pt x="993830" y="4290307"/>
                <a:pt x="1007165" y="4294117"/>
                <a:pt x="1015737" y="4306499"/>
              </a:cubicBezTo>
              <a:cubicBezTo>
                <a:pt x="1023357" y="4316977"/>
                <a:pt x="1030977" y="4329359"/>
                <a:pt x="1038597" y="4339837"/>
              </a:cubicBezTo>
              <a:cubicBezTo>
                <a:pt x="1044312" y="4347457"/>
                <a:pt x="1050980" y="4357934"/>
                <a:pt x="1059552" y="4361744"/>
              </a:cubicBezTo>
              <a:cubicBezTo>
                <a:pt x="1093842" y="4379842"/>
                <a:pt x="1131942" y="4389367"/>
                <a:pt x="1170995" y="4391272"/>
              </a:cubicBezTo>
              <a:cubicBezTo>
                <a:pt x="1208142" y="4393177"/>
                <a:pt x="1246242" y="4391272"/>
                <a:pt x="1283390" y="4390319"/>
              </a:cubicBezTo>
              <a:cubicBezTo>
                <a:pt x="1295772" y="4390319"/>
                <a:pt x="1309107" y="4387462"/>
                <a:pt x="1321490" y="4385557"/>
              </a:cubicBezTo>
              <a:cubicBezTo>
                <a:pt x="1336730" y="4382699"/>
                <a:pt x="1342445" y="4370317"/>
                <a:pt x="1333872" y="4358887"/>
              </a:cubicBezTo>
              <a:cubicBezTo>
                <a:pt x="1325300" y="4348409"/>
                <a:pt x="1323395" y="4336027"/>
                <a:pt x="1317680" y="4324597"/>
              </a:cubicBezTo>
              <a:cubicBezTo>
                <a:pt x="1312917" y="4314119"/>
                <a:pt x="1306250" y="4304594"/>
                <a:pt x="1297677" y="4296974"/>
              </a:cubicBezTo>
              <a:cubicBezTo>
                <a:pt x="1286247" y="4286497"/>
                <a:pt x="1273865" y="4274114"/>
                <a:pt x="1258625" y="4268399"/>
              </a:cubicBezTo>
              <a:cubicBezTo>
                <a:pt x="1228145" y="4256017"/>
                <a:pt x="1207190" y="4235062"/>
                <a:pt x="1196712" y="4203629"/>
              </a:cubicBezTo>
              <a:cubicBezTo>
                <a:pt x="1196712" y="4202677"/>
                <a:pt x="1195760" y="4202677"/>
                <a:pt x="1195760" y="4201724"/>
              </a:cubicBezTo>
              <a:cubicBezTo>
                <a:pt x="1188140" y="4180769"/>
                <a:pt x="1179567" y="4159814"/>
                <a:pt x="1173852" y="4137907"/>
              </a:cubicBezTo>
              <a:cubicBezTo>
                <a:pt x="1167185" y="4113142"/>
                <a:pt x="1165280" y="4087424"/>
                <a:pt x="1159565" y="4061707"/>
              </a:cubicBezTo>
              <a:cubicBezTo>
                <a:pt x="1154802" y="4041704"/>
                <a:pt x="1151945" y="4021702"/>
                <a:pt x="1165280" y="4002652"/>
              </a:cubicBezTo>
              <a:cubicBezTo>
                <a:pt x="1170995" y="3994079"/>
                <a:pt x="1170995" y="3981697"/>
                <a:pt x="1172900" y="3971219"/>
              </a:cubicBezTo>
              <a:cubicBezTo>
                <a:pt x="1177662" y="3938834"/>
                <a:pt x="1181472" y="3907402"/>
                <a:pt x="1185282" y="3875017"/>
              </a:cubicBezTo>
              <a:cubicBezTo>
                <a:pt x="1188140" y="3853109"/>
                <a:pt x="1192902" y="3830249"/>
                <a:pt x="1194807" y="3808342"/>
              </a:cubicBezTo>
              <a:cubicBezTo>
                <a:pt x="1198617" y="3763574"/>
                <a:pt x="1201475" y="3719759"/>
                <a:pt x="1204332" y="3674992"/>
              </a:cubicBezTo>
              <a:cubicBezTo>
                <a:pt x="1204332" y="3670229"/>
                <a:pt x="1205285" y="3666419"/>
                <a:pt x="1206237" y="3661657"/>
              </a:cubicBezTo>
              <a:cubicBezTo>
                <a:pt x="1216715" y="3607364"/>
                <a:pt x="1222430" y="3553072"/>
                <a:pt x="1226240" y="3498779"/>
              </a:cubicBezTo>
              <a:cubicBezTo>
                <a:pt x="1227192" y="3477824"/>
                <a:pt x="1230050" y="3457822"/>
                <a:pt x="1231002" y="3436867"/>
              </a:cubicBezTo>
              <a:cubicBezTo>
                <a:pt x="1231955" y="3428294"/>
                <a:pt x="1231002" y="3419722"/>
                <a:pt x="1230050" y="3412102"/>
              </a:cubicBezTo>
              <a:cubicBezTo>
                <a:pt x="1229097" y="3399719"/>
                <a:pt x="1225287" y="3386384"/>
                <a:pt x="1225287" y="3374002"/>
              </a:cubicBezTo>
              <a:cubicBezTo>
                <a:pt x="1224335" y="3347332"/>
                <a:pt x="1224335" y="3320662"/>
                <a:pt x="1225287" y="3293992"/>
              </a:cubicBezTo>
              <a:cubicBezTo>
                <a:pt x="1226240" y="3280657"/>
                <a:pt x="1229097" y="3267322"/>
                <a:pt x="1231955" y="3253987"/>
              </a:cubicBezTo>
              <a:cubicBezTo>
                <a:pt x="1233860" y="3243509"/>
                <a:pt x="1238622" y="3233032"/>
                <a:pt x="1239575" y="3222554"/>
              </a:cubicBezTo>
              <a:cubicBezTo>
                <a:pt x="1243385" y="3188264"/>
                <a:pt x="1245290" y="3154927"/>
                <a:pt x="1248147" y="3120637"/>
              </a:cubicBezTo>
              <a:cubicBezTo>
                <a:pt x="1248147" y="3116827"/>
                <a:pt x="1249100" y="3113017"/>
                <a:pt x="1250052" y="3109207"/>
              </a:cubicBezTo>
              <a:cubicBezTo>
                <a:pt x="1254815" y="3079679"/>
                <a:pt x="1258625" y="3049199"/>
                <a:pt x="1263387" y="3019672"/>
              </a:cubicBezTo>
              <a:cubicBezTo>
                <a:pt x="1267197" y="2996812"/>
                <a:pt x="1270055" y="2973952"/>
                <a:pt x="1274817" y="2951092"/>
              </a:cubicBezTo>
              <a:cubicBezTo>
                <a:pt x="1279580" y="2928232"/>
                <a:pt x="1288152" y="2906324"/>
                <a:pt x="1287200" y="2882512"/>
              </a:cubicBezTo>
              <a:cubicBezTo>
                <a:pt x="1287200" y="2875844"/>
                <a:pt x="1288152" y="2868224"/>
                <a:pt x="1289105" y="2861557"/>
              </a:cubicBezTo>
              <a:cubicBezTo>
                <a:pt x="1293867" y="2829172"/>
                <a:pt x="1297677" y="2796787"/>
                <a:pt x="1302440" y="2764402"/>
              </a:cubicBezTo>
              <a:cubicBezTo>
                <a:pt x="1304345" y="2752019"/>
                <a:pt x="1306250" y="2740589"/>
                <a:pt x="1308155" y="2728207"/>
              </a:cubicBezTo>
              <a:cubicBezTo>
                <a:pt x="1311012" y="2710109"/>
                <a:pt x="1315775" y="2692012"/>
                <a:pt x="1317680" y="2672962"/>
              </a:cubicBezTo>
              <a:cubicBezTo>
                <a:pt x="1322442" y="2634862"/>
                <a:pt x="1332920" y="2596762"/>
                <a:pt x="1328157" y="2557709"/>
              </a:cubicBezTo>
              <a:cubicBezTo>
                <a:pt x="1328157" y="2556757"/>
                <a:pt x="1328157" y="2554852"/>
                <a:pt x="1329110" y="2553899"/>
              </a:cubicBezTo>
              <a:cubicBezTo>
                <a:pt x="1330062" y="2542469"/>
                <a:pt x="1336730" y="2536754"/>
                <a:pt x="1348160" y="2535802"/>
              </a:cubicBezTo>
              <a:cubicBezTo>
                <a:pt x="1384355" y="2531992"/>
                <a:pt x="1416740" y="2517704"/>
                <a:pt x="1445315" y="2494844"/>
              </a:cubicBezTo>
              <a:cubicBezTo>
                <a:pt x="1463412" y="2480557"/>
                <a:pt x="1479605" y="2465317"/>
                <a:pt x="1474842" y="2438647"/>
              </a:cubicBezTo>
              <a:cubicBezTo>
                <a:pt x="1471985" y="2422454"/>
                <a:pt x="1471985" y="2405309"/>
                <a:pt x="1470080" y="2388164"/>
              </a:cubicBezTo>
              <a:cubicBezTo>
                <a:pt x="1469127" y="2375782"/>
                <a:pt x="1468175" y="2363399"/>
                <a:pt x="1468175" y="2351017"/>
              </a:cubicBezTo>
              <a:cubicBezTo>
                <a:pt x="1465317" y="2232907"/>
                <a:pt x="1472937" y="2115749"/>
                <a:pt x="1460555" y="1997639"/>
              </a:cubicBezTo>
              <a:cubicBezTo>
                <a:pt x="1459602" y="1990972"/>
                <a:pt x="1460555" y="1983352"/>
                <a:pt x="1460555" y="1976684"/>
              </a:cubicBezTo>
              <a:cubicBezTo>
                <a:pt x="1460555" y="1966207"/>
                <a:pt x="1463412" y="1957634"/>
                <a:pt x="1471985" y="1951919"/>
              </a:cubicBezTo>
              <a:cubicBezTo>
                <a:pt x="1483415" y="1943347"/>
                <a:pt x="1491987" y="1932869"/>
                <a:pt x="1495797" y="1918582"/>
              </a:cubicBezTo>
              <a:cubicBezTo>
                <a:pt x="1499607" y="1906199"/>
                <a:pt x="1507227" y="1895722"/>
                <a:pt x="1513895" y="1884292"/>
              </a:cubicBezTo>
              <a:cubicBezTo>
                <a:pt x="1533897" y="1853812"/>
                <a:pt x="1554852" y="1825237"/>
                <a:pt x="1573902" y="1793804"/>
              </a:cubicBezTo>
              <a:cubicBezTo>
                <a:pt x="1584380" y="1776659"/>
                <a:pt x="1590095" y="1757609"/>
                <a:pt x="1599620" y="1739512"/>
              </a:cubicBezTo>
              <a:cubicBezTo>
                <a:pt x="1631052" y="1679504"/>
                <a:pt x="1663437" y="1621402"/>
                <a:pt x="1692965" y="1561394"/>
              </a:cubicBezTo>
              <a:cubicBezTo>
                <a:pt x="1703442" y="1539487"/>
                <a:pt x="1712967" y="1515674"/>
                <a:pt x="1714872" y="1491862"/>
              </a:cubicBezTo>
              <a:cubicBezTo>
                <a:pt x="1716777" y="1463287"/>
                <a:pt x="1723445" y="1435664"/>
                <a:pt x="1729160" y="1408042"/>
              </a:cubicBezTo>
              <a:cubicBezTo>
                <a:pt x="1737732" y="1383277"/>
                <a:pt x="1743447" y="1357559"/>
                <a:pt x="1732970" y="1329937"/>
              </a:cubicBezTo>
              <a:close/>
              <a:moveTo>
                <a:pt x="373752" y="1452809"/>
              </a:moveTo>
              <a:cubicBezTo>
                <a:pt x="373752" y="1455667"/>
                <a:pt x="368990" y="1457572"/>
                <a:pt x="367085" y="1460429"/>
              </a:cubicBezTo>
              <a:cubicBezTo>
                <a:pt x="365180" y="1458524"/>
                <a:pt x="361370" y="1455667"/>
                <a:pt x="361370" y="1453762"/>
              </a:cubicBezTo>
              <a:cubicBezTo>
                <a:pt x="358512" y="1418519"/>
                <a:pt x="334700" y="1394707"/>
                <a:pt x="319460" y="1365179"/>
              </a:cubicBezTo>
              <a:cubicBezTo>
                <a:pt x="317555" y="1360417"/>
                <a:pt x="313745" y="1356607"/>
                <a:pt x="310887" y="1351844"/>
              </a:cubicBezTo>
              <a:cubicBezTo>
                <a:pt x="307077" y="1346129"/>
                <a:pt x="307077" y="1340414"/>
                <a:pt x="311840" y="1334699"/>
              </a:cubicBezTo>
              <a:cubicBezTo>
                <a:pt x="322317" y="1322317"/>
                <a:pt x="331842" y="1309934"/>
                <a:pt x="343272" y="1297552"/>
              </a:cubicBezTo>
              <a:cubicBezTo>
                <a:pt x="354702" y="1285169"/>
                <a:pt x="360417" y="1285169"/>
                <a:pt x="367085" y="1301362"/>
              </a:cubicBezTo>
              <a:cubicBezTo>
                <a:pt x="372800" y="1315649"/>
                <a:pt x="375657" y="1331842"/>
                <a:pt x="377562" y="1348034"/>
              </a:cubicBezTo>
              <a:cubicBezTo>
                <a:pt x="379467" y="1358512"/>
                <a:pt x="377562" y="1369942"/>
                <a:pt x="377562" y="1381372"/>
              </a:cubicBezTo>
              <a:cubicBezTo>
                <a:pt x="378515" y="1381372"/>
                <a:pt x="379467" y="1381372"/>
                <a:pt x="381372" y="1381372"/>
              </a:cubicBezTo>
              <a:cubicBezTo>
                <a:pt x="378515" y="1404232"/>
                <a:pt x="376610" y="1428044"/>
                <a:pt x="373752" y="1452809"/>
              </a:cubicBezTo>
              <a:close/>
              <a:moveTo>
                <a:pt x="575682" y="1686172"/>
              </a:moveTo>
              <a:cubicBezTo>
                <a:pt x="570920" y="1693792"/>
                <a:pt x="565205" y="1700459"/>
                <a:pt x="559490" y="1708079"/>
              </a:cubicBezTo>
              <a:cubicBezTo>
                <a:pt x="532820" y="1744274"/>
                <a:pt x="506150" y="1781422"/>
                <a:pt x="480432" y="1817617"/>
              </a:cubicBezTo>
              <a:cubicBezTo>
                <a:pt x="477575" y="1821427"/>
                <a:pt x="477575" y="1828094"/>
                <a:pt x="476622" y="1834762"/>
              </a:cubicBezTo>
              <a:cubicBezTo>
                <a:pt x="465192" y="1832857"/>
                <a:pt x="453762" y="1830952"/>
                <a:pt x="437570" y="1828094"/>
              </a:cubicBezTo>
              <a:cubicBezTo>
                <a:pt x="449000" y="1814759"/>
                <a:pt x="457572" y="1803329"/>
                <a:pt x="466145" y="1792852"/>
              </a:cubicBezTo>
              <a:cubicBezTo>
                <a:pt x="496625" y="1757609"/>
                <a:pt x="527105" y="1723319"/>
                <a:pt x="557585" y="1688077"/>
              </a:cubicBezTo>
              <a:cubicBezTo>
                <a:pt x="560442" y="1684267"/>
                <a:pt x="564252" y="1681409"/>
                <a:pt x="567110" y="1678552"/>
              </a:cubicBezTo>
              <a:cubicBezTo>
                <a:pt x="569015" y="1677599"/>
                <a:pt x="572825" y="1677599"/>
                <a:pt x="573777" y="1678552"/>
              </a:cubicBezTo>
              <a:cubicBezTo>
                <a:pt x="575682" y="1680457"/>
                <a:pt x="576635" y="1685219"/>
                <a:pt x="575682" y="1686172"/>
              </a:cubicBezTo>
              <a:close/>
              <a:moveTo>
                <a:pt x="889055" y="1877624"/>
              </a:moveTo>
              <a:cubicBezTo>
                <a:pt x="889055" y="1874767"/>
                <a:pt x="889055" y="1872862"/>
                <a:pt x="890007" y="1871909"/>
              </a:cubicBezTo>
              <a:cubicBezTo>
                <a:pt x="907152" y="1852859"/>
                <a:pt x="907152" y="1849049"/>
                <a:pt x="887150" y="1834762"/>
              </a:cubicBezTo>
              <a:cubicBezTo>
                <a:pt x="854765" y="1812854"/>
                <a:pt x="824285" y="1789042"/>
                <a:pt x="789995" y="1769992"/>
              </a:cubicBezTo>
              <a:cubicBezTo>
                <a:pt x="757610" y="1752847"/>
                <a:pt x="722367" y="1741417"/>
                <a:pt x="689030" y="1727129"/>
              </a:cubicBezTo>
              <a:cubicBezTo>
                <a:pt x="677600" y="1722367"/>
                <a:pt x="666170" y="1718557"/>
                <a:pt x="655692" y="1712842"/>
              </a:cubicBezTo>
              <a:cubicBezTo>
                <a:pt x="638547" y="1704269"/>
                <a:pt x="621402" y="1693792"/>
                <a:pt x="604257" y="1685219"/>
              </a:cubicBezTo>
              <a:cubicBezTo>
                <a:pt x="586160" y="1675694"/>
                <a:pt x="585207" y="1648072"/>
                <a:pt x="602352" y="1636642"/>
              </a:cubicBezTo>
              <a:cubicBezTo>
                <a:pt x="608067" y="1632832"/>
                <a:pt x="614735" y="1630927"/>
                <a:pt x="618545" y="1626164"/>
              </a:cubicBezTo>
              <a:cubicBezTo>
                <a:pt x="623307" y="1621402"/>
                <a:pt x="625212" y="1614734"/>
                <a:pt x="628070" y="1608067"/>
              </a:cubicBezTo>
              <a:cubicBezTo>
                <a:pt x="631880" y="1599494"/>
                <a:pt x="632832" y="1589017"/>
                <a:pt x="637595" y="1581397"/>
              </a:cubicBezTo>
              <a:cubicBezTo>
                <a:pt x="658550" y="1549012"/>
                <a:pt x="683315" y="1519484"/>
                <a:pt x="711890" y="1492814"/>
              </a:cubicBezTo>
              <a:cubicBezTo>
                <a:pt x="749990" y="1455667"/>
                <a:pt x="771897" y="1408042"/>
                <a:pt x="788090" y="1357559"/>
              </a:cubicBezTo>
              <a:cubicBezTo>
                <a:pt x="812855" y="1278502"/>
                <a:pt x="823332" y="1197539"/>
                <a:pt x="821427" y="1114672"/>
              </a:cubicBezTo>
              <a:cubicBezTo>
                <a:pt x="819522" y="1039424"/>
                <a:pt x="820475" y="964177"/>
                <a:pt x="819522" y="889882"/>
              </a:cubicBezTo>
              <a:cubicBezTo>
                <a:pt x="818570" y="839399"/>
                <a:pt x="815712" y="788917"/>
                <a:pt x="813807" y="738434"/>
              </a:cubicBezTo>
              <a:cubicBezTo>
                <a:pt x="813807" y="732719"/>
                <a:pt x="813807" y="726052"/>
                <a:pt x="813807" y="720337"/>
              </a:cubicBezTo>
              <a:cubicBezTo>
                <a:pt x="815712" y="719384"/>
                <a:pt x="817617" y="719384"/>
                <a:pt x="818570" y="718432"/>
              </a:cubicBezTo>
              <a:cubicBezTo>
                <a:pt x="833810" y="750817"/>
                <a:pt x="848097" y="783202"/>
                <a:pt x="863337" y="815587"/>
              </a:cubicBezTo>
              <a:cubicBezTo>
                <a:pt x="864290" y="815587"/>
                <a:pt x="865242" y="814634"/>
                <a:pt x="866195" y="814634"/>
              </a:cubicBezTo>
              <a:cubicBezTo>
                <a:pt x="860480" y="800347"/>
                <a:pt x="853812" y="786059"/>
                <a:pt x="848097" y="771772"/>
              </a:cubicBezTo>
              <a:cubicBezTo>
                <a:pt x="841430" y="756532"/>
                <a:pt x="836667" y="741292"/>
                <a:pt x="828095" y="727004"/>
              </a:cubicBezTo>
              <a:cubicBezTo>
                <a:pt x="809045" y="692714"/>
                <a:pt x="809997" y="654614"/>
                <a:pt x="810950" y="617467"/>
              </a:cubicBezTo>
              <a:cubicBezTo>
                <a:pt x="810950" y="605084"/>
                <a:pt x="811902" y="592702"/>
                <a:pt x="812855" y="580319"/>
              </a:cubicBezTo>
              <a:cubicBezTo>
                <a:pt x="813807" y="571747"/>
                <a:pt x="815712" y="564127"/>
                <a:pt x="816665" y="556507"/>
              </a:cubicBezTo>
              <a:cubicBezTo>
                <a:pt x="818570" y="555554"/>
                <a:pt x="819522" y="555554"/>
                <a:pt x="821427" y="554602"/>
              </a:cubicBezTo>
              <a:cubicBezTo>
                <a:pt x="832857" y="567937"/>
                <a:pt x="844287" y="581272"/>
                <a:pt x="856670" y="594607"/>
              </a:cubicBezTo>
              <a:cubicBezTo>
                <a:pt x="872862" y="613657"/>
                <a:pt x="887150" y="635564"/>
                <a:pt x="913820" y="638422"/>
              </a:cubicBezTo>
              <a:cubicBezTo>
                <a:pt x="942395" y="642232"/>
                <a:pt x="956682" y="661282"/>
                <a:pt x="974780" y="679379"/>
              </a:cubicBezTo>
              <a:cubicBezTo>
                <a:pt x="981447" y="686047"/>
                <a:pt x="984305" y="689857"/>
                <a:pt x="973827" y="696524"/>
              </a:cubicBezTo>
              <a:cubicBezTo>
                <a:pt x="964302" y="702239"/>
                <a:pt x="956682" y="711764"/>
                <a:pt x="950015" y="721289"/>
              </a:cubicBezTo>
              <a:cubicBezTo>
                <a:pt x="931917" y="746054"/>
                <a:pt x="914772" y="770819"/>
                <a:pt x="899532" y="797489"/>
              </a:cubicBezTo>
              <a:cubicBezTo>
                <a:pt x="910010" y="785107"/>
                <a:pt x="920487" y="772724"/>
                <a:pt x="930012" y="759389"/>
              </a:cubicBezTo>
              <a:cubicBezTo>
                <a:pt x="935727" y="751769"/>
                <a:pt x="939537" y="749864"/>
                <a:pt x="945252" y="759389"/>
              </a:cubicBezTo>
              <a:cubicBezTo>
                <a:pt x="952872" y="771772"/>
                <a:pt x="961445" y="784154"/>
                <a:pt x="954777" y="800347"/>
              </a:cubicBezTo>
              <a:cubicBezTo>
                <a:pt x="913820" y="910837"/>
                <a:pt x="909057" y="1026089"/>
                <a:pt x="910962" y="1142294"/>
              </a:cubicBezTo>
              <a:cubicBezTo>
                <a:pt x="913820" y="1260404"/>
                <a:pt x="913820" y="1377562"/>
                <a:pt x="917630" y="1495672"/>
              </a:cubicBezTo>
              <a:cubicBezTo>
                <a:pt x="920487" y="1589017"/>
                <a:pt x="924297" y="1683314"/>
                <a:pt x="929060" y="1776659"/>
              </a:cubicBezTo>
              <a:cubicBezTo>
                <a:pt x="929060" y="1785232"/>
                <a:pt x="932870" y="1796662"/>
                <a:pt x="938585" y="1802377"/>
              </a:cubicBezTo>
              <a:cubicBezTo>
                <a:pt x="967160" y="1833809"/>
                <a:pt x="996687" y="1865242"/>
                <a:pt x="1026215" y="1895722"/>
              </a:cubicBezTo>
              <a:cubicBezTo>
                <a:pt x="1030025" y="1899532"/>
                <a:pt x="1033835" y="1903342"/>
                <a:pt x="1036692" y="1909057"/>
              </a:cubicBezTo>
              <a:cubicBezTo>
                <a:pt x="983352" y="1909057"/>
                <a:pt x="935727" y="1897627"/>
                <a:pt x="889055" y="1877624"/>
              </a:cubicBezTo>
              <a:close/>
              <a:moveTo>
                <a:pt x="1279580" y="1673789"/>
              </a:moveTo>
              <a:cubicBezTo>
                <a:pt x="1278627" y="1698554"/>
                <a:pt x="1274817" y="1723319"/>
                <a:pt x="1275770" y="1747132"/>
              </a:cubicBezTo>
              <a:cubicBezTo>
                <a:pt x="1275770" y="1771897"/>
                <a:pt x="1267197" y="1791899"/>
                <a:pt x="1250052" y="1809044"/>
              </a:cubicBezTo>
              <a:cubicBezTo>
                <a:pt x="1229097" y="1829047"/>
                <a:pt x="1208142" y="1850002"/>
                <a:pt x="1188140" y="1870004"/>
              </a:cubicBezTo>
              <a:cubicBezTo>
                <a:pt x="1177662" y="1880482"/>
                <a:pt x="1170042" y="1891912"/>
                <a:pt x="1170042" y="1907152"/>
              </a:cubicBezTo>
              <a:cubicBezTo>
                <a:pt x="1170042" y="1911914"/>
                <a:pt x="1165280" y="1917629"/>
                <a:pt x="1160517" y="1919534"/>
              </a:cubicBezTo>
              <a:cubicBezTo>
                <a:pt x="1154802" y="1922392"/>
                <a:pt x="1148135" y="1925249"/>
                <a:pt x="1142420" y="1924297"/>
              </a:cubicBezTo>
              <a:cubicBezTo>
                <a:pt x="1110987" y="1922392"/>
                <a:pt x="1079555" y="1919534"/>
                <a:pt x="1045265" y="1916677"/>
              </a:cubicBezTo>
              <a:cubicBezTo>
                <a:pt x="1049075" y="1910009"/>
                <a:pt x="1050980" y="1905247"/>
                <a:pt x="1053837" y="1901437"/>
              </a:cubicBezTo>
              <a:cubicBezTo>
                <a:pt x="1079555" y="1868099"/>
                <a:pt x="1106225" y="1835714"/>
                <a:pt x="1132895" y="1803329"/>
              </a:cubicBezTo>
              <a:cubicBezTo>
                <a:pt x="1140515" y="1793804"/>
                <a:pt x="1144325" y="1784279"/>
                <a:pt x="1143372" y="1770944"/>
              </a:cubicBezTo>
              <a:cubicBezTo>
                <a:pt x="1141467" y="1735702"/>
                <a:pt x="1139562" y="1701412"/>
                <a:pt x="1137657" y="1666169"/>
              </a:cubicBezTo>
              <a:cubicBezTo>
                <a:pt x="1134800" y="1612829"/>
                <a:pt x="1133847" y="1558537"/>
                <a:pt x="1130037" y="1505197"/>
              </a:cubicBezTo>
              <a:cubicBezTo>
                <a:pt x="1126227" y="1435664"/>
                <a:pt x="1121465" y="1366132"/>
                <a:pt x="1115750" y="1296599"/>
              </a:cubicBezTo>
              <a:cubicBezTo>
                <a:pt x="1110035" y="1228019"/>
                <a:pt x="1103367" y="1160392"/>
                <a:pt x="1094795" y="1091812"/>
              </a:cubicBezTo>
              <a:cubicBezTo>
                <a:pt x="1084317" y="1006087"/>
                <a:pt x="1071935" y="920362"/>
                <a:pt x="1037645" y="839399"/>
              </a:cubicBezTo>
              <a:cubicBezTo>
                <a:pt x="1029072" y="820349"/>
                <a:pt x="1024310" y="800347"/>
                <a:pt x="1019547" y="780344"/>
              </a:cubicBezTo>
              <a:cubicBezTo>
                <a:pt x="1018595" y="774629"/>
                <a:pt x="1020500" y="767009"/>
                <a:pt x="1024310" y="761294"/>
              </a:cubicBezTo>
              <a:cubicBezTo>
                <a:pt x="1028120" y="755579"/>
                <a:pt x="1034787" y="751769"/>
                <a:pt x="1042407" y="744149"/>
              </a:cubicBezTo>
              <a:cubicBezTo>
                <a:pt x="1051932" y="766057"/>
                <a:pt x="1060505" y="785107"/>
                <a:pt x="1069077" y="806062"/>
              </a:cubicBezTo>
              <a:cubicBezTo>
                <a:pt x="1065267" y="773677"/>
                <a:pt x="1037645" y="721289"/>
                <a:pt x="1014785" y="699382"/>
              </a:cubicBezTo>
              <a:cubicBezTo>
                <a:pt x="1003355" y="688904"/>
                <a:pt x="1003355" y="687952"/>
                <a:pt x="1015737" y="677474"/>
              </a:cubicBezTo>
              <a:cubicBezTo>
                <a:pt x="1033835" y="662234"/>
                <a:pt x="1051932" y="647947"/>
                <a:pt x="1068125" y="631754"/>
              </a:cubicBezTo>
              <a:cubicBezTo>
                <a:pt x="1084317" y="615562"/>
                <a:pt x="1095747" y="596512"/>
                <a:pt x="1096700" y="571747"/>
              </a:cubicBezTo>
              <a:cubicBezTo>
                <a:pt x="1096700" y="565079"/>
                <a:pt x="1099557" y="559364"/>
                <a:pt x="1102415" y="552697"/>
              </a:cubicBezTo>
              <a:cubicBezTo>
                <a:pt x="1111940" y="569842"/>
                <a:pt x="1122417" y="586987"/>
                <a:pt x="1120512" y="606989"/>
              </a:cubicBezTo>
              <a:cubicBezTo>
                <a:pt x="1116702" y="651757"/>
                <a:pt x="1111940" y="697477"/>
                <a:pt x="1107177" y="742244"/>
              </a:cubicBezTo>
              <a:cubicBezTo>
                <a:pt x="1106225" y="748912"/>
                <a:pt x="1105272" y="754627"/>
                <a:pt x="1108130" y="761294"/>
              </a:cubicBezTo>
              <a:cubicBezTo>
                <a:pt x="1114797" y="714622"/>
                <a:pt x="1120512" y="667949"/>
                <a:pt x="1127180" y="621277"/>
              </a:cubicBezTo>
              <a:cubicBezTo>
                <a:pt x="1150992" y="690809"/>
                <a:pt x="1176710" y="758437"/>
                <a:pt x="1187187" y="829874"/>
              </a:cubicBezTo>
              <a:cubicBezTo>
                <a:pt x="1194807" y="886072"/>
                <a:pt x="1212905" y="939412"/>
                <a:pt x="1228145" y="993704"/>
              </a:cubicBezTo>
              <a:cubicBezTo>
                <a:pt x="1240527" y="1037519"/>
                <a:pt x="1247195" y="1082287"/>
                <a:pt x="1246242" y="1128007"/>
              </a:cubicBezTo>
              <a:cubicBezTo>
                <a:pt x="1244337" y="1207064"/>
                <a:pt x="1252910" y="1285169"/>
                <a:pt x="1270055" y="1363274"/>
              </a:cubicBezTo>
              <a:cubicBezTo>
                <a:pt x="1274817" y="1384229"/>
                <a:pt x="1274817" y="1405184"/>
                <a:pt x="1276722" y="1427092"/>
              </a:cubicBezTo>
              <a:cubicBezTo>
                <a:pt x="1279580" y="1463287"/>
                <a:pt x="1284342" y="1499482"/>
                <a:pt x="1284342" y="1534724"/>
              </a:cubicBezTo>
              <a:cubicBezTo>
                <a:pt x="1284342" y="1581397"/>
                <a:pt x="1281485" y="1628069"/>
                <a:pt x="1279580" y="1673789"/>
              </a:cubicBezTo>
              <a:close/>
              <a:moveTo>
                <a:pt x="1437695" y="1289932"/>
              </a:moveTo>
              <a:cubicBezTo>
                <a:pt x="1439600" y="1289932"/>
                <a:pt x="1440552" y="1288979"/>
                <a:pt x="1442457" y="1288979"/>
              </a:cubicBezTo>
              <a:cubicBezTo>
                <a:pt x="1444362" y="1292789"/>
                <a:pt x="1446267" y="1296599"/>
                <a:pt x="1447220" y="1300409"/>
              </a:cubicBezTo>
              <a:cubicBezTo>
                <a:pt x="1448172" y="1308982"/>
                <a:pt x="1448172" y="1318507"/>
                <a:pt x="1448172" y="1327079"/>
              </a:cubicBezTo>
              <a:cubicBezTo>
                <a:pt x="1446267" y="1352797"/>
                <a:pt x="1451030" y="1375657"/>
                <a:pt x="1470080" y="1394707"/>
              </a:cubicBezTo>
              <a:cubicBezTo>
                <a:pt x="1481510" y="1406137"/>
                <a:pt x="1481510" y="1418519"/>
                <a:pt x="1476747" y="1433759"/>
              </a:cubicBezTo>
              <a:cubicBezTo>
                <a:pt x="1469127" y="1457572"/>
                <a:pt x="1453887" y="1476622"/>
                <a:pt x="1439600" y="1497577"/>
              </a:cubicBezTo>
              <a:cubicBezTo>
                <a:pt x="1431980" y="1428044"/>
                <a:pt x="1431027" y="1359464"/>
                <a:pt x="1437695" y="1289932"/>
              </a:cubicBezTo>
              <a:close/>
              <a:moveTo>
                <a:pt x="1475795" y="1882387"/>
              </a:moveTo>
              <a:cubicBezTo>
                <a:pt x="1468175" y="1887149"/>
                <a:pt x="1465317" y="1880482"/>
                <a:pt x="1462460" y="1874767"/>
              </a:cubicBezTo>
              <a:cubicBezTo>
                <a:pt x="1438647" y="1833809"/>
                <a:pt x="1411977" y="1796662"/>
                <a:pt x="1371972" y="1769992"/>
              </a:cubicBezTo>
              <a:cubicBezTo>
                <a:pt x="1360542" y="1762372"/>
                <a:pt x="1348160" y="1756657"/>
                <a:pt x="1336730" y="1750942"/>
              </a:cubicBezTo>
              <a:cubicBezTo>
                <a:pt x="1331015" y="1748084"/>
                <a:pt x="1325300" y="1746179"/>
                <a:pt x="1319585" y="1744274"/>
              </a:cubicBezTo>
              <a:cubicBezTo>
                <a:pt x="1319585" y="1742369"/>
                <a:pt x="1320537" y="1740464"/>
                <a:pt x="1320537" y="1738559"/>
              </a:cubicBezTo>
              <a:cubicBezTo>
                <a:pt x="1326252" y="1739512"/>
                <a:pt x="1331967" y="1738559"/>
                <a:pt x="1337682" y="1740464"/>
              </a:cubicBezTo>
              <a:cubicBezTo>
                <a:pt x="1367210" y="1749989"/>
                <a:pt x="1395785" y="1762372"/>
                <a:pt x="1416740" y="1788089"/>
              </a:cubicBezTo>
              <a:cubicBezTo>
                <a:pt x="1434837" y="1809997"/>
                <a:pt x="1454840" y="1831904"/>
                <a:pt x="1473890" y="1853812"/>
              </a:cubicBezTo>
              <a:cubicBezTo>
                <a:pt x="1476747" y="1857622"/>
                <a:pt x="1478652" y="1861432"/>
                <a:pt x="1480557" y="1865242"/>
              </a:cubicBezTo>
              <a:cubicBezTo>
                <a:pt x="1483415" y="1872862"/>
                <a:pt x="1482462" y="1878577"/>
                <a:pt x="1475795" y="1882387"/>
              </a:cubicBezTo>
              <a:close/>
            </a:path>
          </a:pathLst>
        </a:custGeom>
        <a:ln xmlns:a="http://schemas.openxmlformats.org/drawingml/2006/main"/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0.60705</cdr:x>
      <cdr:y>0.08606</cdr:y>
    </cdr:from>
    <cdr:to>
      <cdr:x>0.64578</cdr:x>
      <cdr:y>0.24299</cdr:y>
    </cdr:to>
    <cdr:sp macro="" textlink="">
      <cdr:nvSpPr>
        <cdr:cNvPr id="2" name="Graphic 11">
          <a:extLst xmlns:a="http://schemas.openxmlformats.org/drawingml/2006/main">
            <a:ext uri="{FF2B5EF4-FFF2-40B4-BE49-F238E27FC236}">
              <a16:creationId xmlns:a16="http://schemas.microsoft.com/office/drawing/2014/main" id="{A14BB216-4EB7-4285-B712-C46C35C05759}"/>
            </a:ext>
          </a:extLst>
        </cdr:cNvPr>
        <cdr:cNvSpPr/>
      </cdr:nvSpPr>
      <cdr:spPr>
        <a:xfrm xmlns:a="http://schemas.openxmlformats.org/drawingml/2006/main">
          <a:off x="6558206" y="444870"/>
          <a:ext cx="418375" cy="811154"/>
        </a:xfrm>
        <a:custGeom xmlns:a="http://schemas.openxmlformats.org/drawingml/2006/main">
          <a:avLst/>
          <a:gdLst>
            <a:gd name="connsiteX0" fmla="*/ 1732970 w 1743075"/>
            <a:gd name="connsiteY0" fmla="*/ 1329937 h 4495800"/>
            <a:gd name="connsiteX1" fmla="*/ 1726302 w 1743075"/>
            <a:gd name="connsiteY1" fmla="*/ 1291837 h 4495800"/>
            <a:gd name="connsiteX2" fmla="*/ 1698680 w 1743075"/>
            <a:gd name="connsiteY2" fmla="*/ 1230877 h 4495800"/>
            <a:gd name="connsiteX3" fmla="*/ 1666295 w 1743075"/>
            <a:gd name="connsiteY3" fmla="*/ 1177537 h 4495800"/>
            <a:gd name="connsiteX4" fmla="*/ 1643435 w 1743075"/>
            <a:gd name="connsiteY4" fmla="*/ 1128959 h 4495800"/>
            <a:gd name="connsiteX5" fmla="*/ 1636767 w 1743075"/>
            <a:gd name="connsiteY5" fmla="*/ 1117529 h 4495800"/>
            <a:gd name="connsiteX6" fmla="*/ 1595810 w 1743075"/>
            <a:gd name="connsiteY6" fmla="*/ 1023232 h 4495800"/>
            <a:gd name="connsiteX7" fmla="*/ 1586285 w 1743075"/>
            <a:gd name="connsiteY7" fmla="*/ 1007039 h 4495800"/>
            <a:gd name="connsiteX8" fmla="*/ 1573902 w 1743075"/>
            <a:gd name="connsiteY8" fmla="*/ 972749 h 4495800"/>
            <a:gd name="connsiteX9" fmla="*/ 1560567 w 1743075"/>
            <a:gd name="connsiteY9" fmla="*/ 923219 h 4495800"/>
            <a:gd name="connsiteX10" fmla="*/ 1550090 w 1743075"/>
            <a:gd name="connsiteY10" fmla="*/ 880357 h 4495800"/>
            <a:gd name="connsiteX11" fmla="*/ 1547232 w 1743075"/>
            <a:gd name="connsiteY11" fmla="*/ 863212 h 4495800"/>
            <a:gd name="connsiteX12" fmla="*/ 1508180 w 1743075"/>
            <a:gd name="connsiteY12" fmla="*/ 747959 h 4495800"/>
            <a:gd name="connsiteX13" fmla="*/ 1468175 w 1743075"/>
            <a:gd name="connsiteY13" fmla="*/ 705097 h 4495800"/>
            <a:gd name="connsiteX14" fmla="*/ 1428170 w 1743075"/>
            <a:gd name="connsiteY14" fmla="*/ 685094 h 4495800"/>
            <a:gd name="connsiteX15" fmla="*/ 1380545 w 1743075"/>
            <a:gd name="connsiteY15" fmla="*/ 669854 h 4495800"/>
            <a:gd name="connsiteX16" fmla="*/ 1303392 w 1743075"/>
            <a:gd name="connsiteY16" fmla="*/ 650804 h 4495800"/>
            <a:gd name="connsiteX17" fmla="*/ 1301487 w 1743075"/>
            <a:gd name="connsiteY17" fmla="*/ 649852 h 4495800"/>
            <a:gd name="connsiteX18" fmla="*/ 1223382 w 1743075"/>
            <a:gd name="connsiteY18" fmla="*/ 629849 h 4495800"/>
            <a:gd name="connsiteX19" fmla="*/ 1160517 w 1743075"/>
            <a:gd name="connsiteY19" fmla="*/ 610799 h 4495800"/>
            <a:gd name="connsiteX20" fmla="*/ 1101462 w 1743075"/>
            <a:gd name="connsiteY20" fmla="*/ 511739 h 4495800"/>
            <a:gd name="connsiteX21" fmla="*/ 1106225 w 1743075"/>
            <a:gd name="connsiteY21" fmla="*/ 422204 h 4495800"/>
            <a:gd name="connsiteX22" fmla="*/ 1119560 w 1743075"/>
            <a:gd name="connsiteY22" fmla="*/ 398392 h 4495800"/>
            <a:gd name="connsiteX23" fmla="*/ 1150040 w 1743075"/>
            <a:gd name="connsiteY23" fmla="*/ 352672 h 4495800"/>
            <a:gd name="connsiteX24" fmla="*/ 1155755 w 1743075"/>
            <a:gd name="connsiteY24" fmla="*/ 326002 h 4495800"/>
            <a:gd name="connsiteX25" fmla="*/ 1153850 w 1743075"/>
            <a:gd name="connsiteY25" fmla="*/ 263137 h 4495800"/>
            <a:gd name="connsiteX26" fmla="*/ 1135752 w 1743075"/>
            <a:gd name="connsiteY26" fmla="*/ 252659 h 4495800"/>
            <a:gd name="connsiteX27" fmla="*/ 1124322 w 1743075"/>
            <a:gd name="connsiteY27" fmla="*/ 241229 h 4495800"/>
            <a:gd name="connsiteX28" fmla="*/ 1125275 w 1743075"/>
            <a:gd name="connsiteY28" fmla="*/ 203129 h 4495800"/>
            <a:gd name="connsiteX29" fmla="*/ 1124322 w 1743075"/>
            <a:gd name="connsiteY29" fmla="*/ 182174 h 4495800"/>
            <a:gd name="connsiteX30" fmla="*/ 1074792 w 1743075"/>
            <a:gd name="connsiteY30" fmla="*/ 56444 h 4495800"/>
            <a:gd name="connsiteX31" fmla="*/ 1048122 w 1743075"/>
            <a:gd name="connsiteY31" fmla="*/ 37394 h 4495800"/>
            <a:gd name="connsiteX32" fmla="*/ 1005260 w 1743075"/>
            <a:gd name="connsiteY32" fmla="*/ 20249 h 4495800"/>
            <a:gd name="connsiteX33" fmla="*/ 873815 w 1743075"/>
            <a:gd name="connsiteY33" fmla="*/ 24059 h 4495800"/>
            <a:gd name="connsiteX34" fmla="*/ 782375 w 1743075"/>
            <a:gd name="connsiteY34" fmla="*/ 104069 h 4495800"/>
            <a:gd name="connsiteX35" fmla="*/ 775707 w 1743075"/>
            <a:gd name="connsiteY35" fmla="*/ 117404 h 4495800"/>
            <a:gd name="connsiteX36" fmla="*/ 769040 w 1743075"/>
            <a:gd name="connsiteY36" fmla="*/ 159314 h 4495800"/>
            <a:gd name="connsiteX37" fmla="*/ 759515 w 1743075"/>
            <a:gd name="connsiteY37" fmla="*/ 293617 h 4495800"/>
            <a:gd name="connsiteX38" fmla="*/ 759515 w 1743075"/>
            <a:gd name="connsiteY38" fmla="*/ 297427 h 4495800"/>
            <a:gd name="connsiteX39" fmla="*/ 762372 w 1743075"/>
            <a:gd name="connsiteY39" fmla="*/ 370769 h 4495800"/>
            <a:gd name="connsiteX40" fmla="*/ 786185 w 1743075"/>
            <a:gd name="connsiteY40" fmla="*/ 424109 h 4495800"/>
            <a:gd name="connsiteX41" fmla="*/ 799520 w 1743075"/>
            <a:gd name="connsiteY41" fmla="*/ 446969 h 4495800"/>
            <a:gd name="connsiteX42" fmla="*/ 811902 w 1743075"/>
            <a:gd name="connsiteY42" fmla="*/ 517454 h 4495800"/>
            <a:gd name="connsiteX43" fmla="*/ 806187 w 1743075"/>
            <a:gd name="connsiteY43" fmla="*/ 540314 h 4495800"/>
            <a:gd name="connsiteX44" fmla="*/ 729035 w 1743075"/>
            <a:gd name="connsiteY44" fmla="*/ 576509 h 4495800"/>
            <a:gd name="connsiteX45" fmla="*/ 717605 w 1743075"/>
            <a:gd name="connsiteY45" fmla="*/ 579367 h 4495800"/>
            <a:gd name="connsiteX46" fmla="*/ 546155 w 1743075"/>
            <a:gd name="connsiteY46" fmla="*/ 617467 h 4495800"/>
            <a:gd name="connsiteX47" fmla="*/ 469955 w 1743075"/>
            <a:gd name="connsiteY47" fmla="*/ 627944 h 4495800"/>
            <a:gd name="connsiteX48" fmla="*/ 396612 w 1743075"/>
            <a:gd name="connsiteY48" fmla="*/ 646994 h 4495800"/>
            <a:gd name="connsiteX49" fmla="*/ 348035 w 1743075"/>
            <a:gd name="connsiteY49" fmla="*/ 688904 h 4495800"/>
            <a:gd name="connsiteX50" fmla="*/ 311840 w 1743075"/>
            <a:gd name="connsiteY50" fmla="*/ 807014 h 4495800"/>
            <a:gd name="connsiteX51" fmla="*/ 287075 w 1743075"/>
            <a:gd name="connsiteY51" fmla="*/ 848924 h 4495800"/>
            <a:gd name="connsiteX52" fmla="*/ 246117 w 1743075"/>
            <a:gd name="connsiteY52" fmla="*/ 896549 h 4495800"/>
            <a:gd name="connsiteX53" fmla="*/ 233735 w 1743075"/>
            <a:gd name="connsiteY53" fmla="*/ 922267 h 4495800"/>
            <a:gd name="connsiteX54" fmla="*/ 164202 w 1743075"/>
            <a:gd name="connsiteY54" fmla="*/ 1008944 h 4495800"/>
            <a:gd name="connsiteX55" fmla="*/ 152772 w 1743075"/>
            <a:gd name="connsiteY55" fmla="*/ 1024184 h 4495800"/>
            <a:gd name="connsiteX56" fmla="*/ 81335 w 1743075"/>
            <a:gd name="connsiteY56" fmla="*/ 1130864 h 4495800"/>
            <a:gd name="connsiteX57" fmla="*/ 10850 w 1743075"/>
            <a:gd name="connsiteY57" fmla="*/ 1280407 h 4495800"/>
            <a:gd name="connsiteX58" fmla="*/ 27042 w 1743075"/>
            <a:gd name="connsiteY58" fmla="*/ 1395659 h 4495800"/>
            <a:gd name="connsiteX59" fmla="*/ 61332 w 1743075"/>
            <a:gd name="connsiteY59" fmla="*/ 1453762 h 4495800"/>
            <a:gd name="connsiteX60" fmla="*/ 74667 w 1743075"/>
            <a:gd name="connsiteY60" fmla="*/ 1474717 h 4495800"/>
            <a:gd name="connsiteX61" fmla="*/ 97527 w 1743075"/>
            <a:gd name="connsiteY61" fmla="*/ 1509007 h 4495800"/>
            <a:gd name="connsiteX62" fmla="*/ 108005 w 1743075"/>
            <a:gd name="connsiteY62" fmla="*/ 1522342 h 4495800"/>
            <a:gd name="connsiteX63" fmla="*/ 162297 w 1743075"/>
            <a:gd name="connsiteY63" fmla="*/ 1602352 h 4495800"/>
            <a:gd name="connsiteX64" fmla="*/ 201350 w 1743075"/>
            <a:gd name="connsiteY64" fmla="*/ 1654739 h 4495800"/>
            <a:gd name="connsiteX65" fmla="*/ 288980 w 1743075"/>
            <a:gd name="connsiteY65" fmla="*/ 1768087 h 4495800"/>
            <a:gd name="connsiteX66" fmla="*/ 300410 w 1743075"/>
            <a:gd name="connsiteY66" fmla="*/ 1810949 h 4495800"/>
            <a:gd name="connsiteX67" fmla="*/ 288027 w 1743075"/>
            <a:gd name="connsiteY67" fmla="*/ 1909057 h 4495800"/>
            <a:gd name="connsiteX68" fmla="*/ 279455 w 1743075"/>
            <a:gd name="connsiteY68" fmla="*/ 2064314 h 4495800"/>
            <a:gd name="connsiteX69" fmla="*/ 277550 w 1743075"/>
            <a:gd name="connsiteY69" fmla="*/ 2079554 h 4495800"/>
            <a:gd name="connsiteX70" fmla="*/ 266120 w 1743075"/>
            <a:gd name="connsiteY70" fmla="*/ 2192902 h 4495800"/>
            <a:gd name="connsiteX71" fmla="*/ 265167 w 1743075"/>
            <a:gd name="connsiteY71" fmla="*/ 2338634 h 4495800"/>
            <a:gd name="connsiteX72" fmla="*/ 251832 w 1743075"/>
            <a:gd name="connsiteY72" fmla="*/ 2463412 h 4495800"/>
            <a:gd name="connsiteX73" fmla="*/ 268025 w 1743075"/>
            <a:gd name="connsiteY73" fmla="*/ 2496749 h 4495800"/>
            <a:gd name="connsiteX74" fmla="*/ 358512 w 1743075"/>
            <a:gd name="connsiteY74" fmla="*/ 2521514 h 4495800"/>
            <a:gd name="connsiteX75" fmla="*/ 377562 w 1743075"/>
            <a:gd name="connsiteY75" fmla="*/ 2525324 h 4495800"/>
            <a:gd name="connsiteX76" fmla="*/ 467097 w 1743075"/>
            <a:gd name="connsiteY76" fmla="*/ 2499607 h 4495800"/>
            <a:gd name="connsiteX77" fmla="*/ 496625 w 1743075"/>
            <a:gd name="connsiteY77" fmla="*/ 2472937 h 4495800"/>
            <a:gd name="connsiteX78" fmla="*/ 498530 w 1743075"/>
            <a:gd name="connsiteY78" fmla="*/ 2500559 h 4495800"/>
            <a:gd name="connsiteX79" fmla="*/ 497577 w 1743075"/>
            <a:gd name="connsiteY79" fmla="*/ 2653912 h 4495800"/>
            <a:gd name="connsiteX80" fmla="*/ 491862 w 1743075"/>
            <a:gd name="connsiteY80" fmla="*/ 2752972 h 4495800"/>
            <a:gd name="connsiteX81" fmla="*/ 489957 w 1743075"/>
            <a:gd name="connsiteY81" fmla="*/ 2915849 h 4495800"/>
            <a:gd name="connsiteX82" fmla="*/ 483290 w 1743075"/>
            <a:gd name="connsiteY82" fmla="*/ 3303517 h 4495800"/>
            <a:gd name="connsiteX83" fmla="*/ 483290 w 1743075"/>
            <a:gd name="connsiteY83" fmla="*/ 3423532 h 4495800"/>
            <a:gd name="connsiteX84" fmla="*/ 489005 w 1743075"/>
            <a:gd name="connsiteY84" fmla="*/ 3666419 h 4495800"/>
            <a:gd name="connsiteX85" fmla="*/ 497577 w 1743075"/>
            <a:gd name="connsiteY85" fmla="*/ 3953122 h 4495800"/>
            <a:gd name="connsiteX86" fmla="*/ 498530 w 1743075"/>
            <a:gd name="connsiteY86" fmla="*/ 3964552 h 4495800"/>
            <a:gd name="connsiteX87" fmla="*/ 505197 w 1743075"/>
            <a:gd name="connsiteY87" fmla="*/ 4019797 h 4495800"/>
            <a:gd name="connsiteX88" fmla="*/ 507102 w 1743075"/>
            <a:gd name="connsiteY88" fmla="*/ 4083614 h 4495800"/>
            <a:gd name="connsiteX89" fmla="*/ 513770 w 1743075"/>
            <a:gd name="connsiteY89" fmla="*/ 4111237 h 4495800"/>
            <a:gd name="connsiteX90" fmla="*/ 539487 w 1743075"/>
            <a:gd name="connsiteY90" fmla="*/ 4176959 h 4495800"/>
            <a:gd name="connsiteX91" fmla="*/ 562347 w 1743075"/>
            <a:gd name="connsiteY91" fmla="*/ 4278877 h 4495800"/>
            <a:gd name="connsiteX92" fmla="*/ 561395 w 1743075"/>
            <a:gd name="connsiteY92" fmla="*/ 4299832 h 4495800"/>
            <a:gd name="connsiteX93" fmla="*/ 551870 w 1743075"/>
            <a:gd name="connsiteY93" fmla="*/ 4354124 h 4495800"/>
            <a:gd name="connsiteX94" fmla="*/ 583302 w 1743075"/>
            <a:gd name="connsiteY94" fmla="*/ 4404607 h 4495800"/>
            <a:gd name="connsiteX95" fmla="*/ 600447 w 1743075"/>
            <a:gd name="connsiteY95" fmla="*/ 4423657 h 4495800"/>
            <a:gd name="connsiteX96" fmla="*/ 628070 w 1743075"/>
            <a:gd name="connsiteY96" fmla="*/ 4459852 h 4495800"/>
            <a:gd name="connsiteX97" fmla="*/ 690935 w 1743075"/>
            <a:gd name="connsiteY97" fmla="*/ 4483664 h 4495800"/>
            <a:gd name="connsiteX98" fmla="*/ 762372 w 1743075"/>
            <a:gd name="connsiteY98" fmla="*/ 4492237 h 4495800"/>
            <a:gd name="connsiteX99" fmla="*/ 898580 w 1743075"/>
            <a:gd name="connsiteY99" fmla="*/ 4493189 h 4495800"/>
            <a:gd name="connsiteX100" fmla="*/ 913820 w 1743075"/>
            <a:gd name="connsiteY100" fmla="*/ 4464614 h 4495800"/>
            <a:gd name="connsiteX101" fmla="*/ 901437 w 1743075"/>
            <a:gd name="connsiteY101" fmla="*/ 4434134 h 4495800"/>
            <a:gd name="connsiteX102" fmla="*/ 869052 w 1743075"/>
            <a:gd name="connsiteY102" fmla="*/ 4351267 h 4495800"/>
            <a:gd name="connsiteX103" fmla="*/ 859527 w 1743075"/>
            <a:gd name="connsiteY103" fmla="*/ 4338884 h 4495800"/>
            <a:gd name="connsiteX104" fmla="*/ 811902 w 1743075"/>
            <a:gd name="connsiteY104" fmla="*/ 4263637 h 4495800"/>
            <a:gd name="connsiteX105" fmla="*/ 812855 w 1743075"/>
            <a:gd name="connsiteY105" fmla="*/ 4206487 h 4495800"/>
            <a:gd name="connsiteX106" fmla="*/ 823332 w 1743075"/>
            <a:gd name="connsiteY106" fmla="*/ 4165529 h 4495800"/>
            <a:gd name="connsiteX107" fmla="*/ 841430 w 1743075"/>
            <a:gd name="connsiteY107" fmla="*/ 4050277 h 4495800"/>
            <a:gd name="connsiteX108" fmla="*/ 849050 w 1743075"/>
            <a:gd name="connsiteY108" fmla="*/ 3982649 h 4495800"/>
            <a:gd name="connsiteX109" fmla="*/ 837620 w 1743075"/>
            <a:gd name="connsiteY109" fmla="*/ 3734999 h 4495800"/>
            <a:gd name="connsiteX110" fmla="*/ 826190 w 1743075"/>
            <a:gd name="connsiteY110" fmla="*/ 3662609 h 4495800"/>
            <a:gd name="connsiteX111" fmla="*/ 807140 w 1743075"/>
            <a:gd name="connsiteY111" fmla="*/ 3601649 h 4495800"/>
            <a:gd name="connsiteX112" fmla="*/ 789995 w 1743075"/>
            <a:gd name="connsiteY112" fmla="*/ 3537832 h 4495800"/>
            <a:gd name="connsiteX113" fmla="*/ 786185 w 1743075"/>
            <a:gd name="connsiteY113" fmla="*/ 3494017 h 4495800"/>
            <a:gd name="connsiteX114" fmla="*/ 790947 w 1743075"/>
            <a:gd name="connsiteY114" fmla="*/ 3454012 h 4495800"/>
            <a:gd name="connsiteX115" fmla="*/ 798567 w 1743075"/>
            <a:gd name="connsiteY115" fmla="*/ 3393052 h 4495800"/>
            <a:gd name="connsiteX116" fmla="*/ 799520 w 1743075"/>
            <a:gd name="connsiteY116" fmla="*/ 3274942 h 4495800"/>
            <a:gd name="connsiteX117" fmla="*/ 803330 w 1743075"/>
            <a:gd name="connsiteY117" fmla="*/ 3260654 h 4495800"/>
            <a:gd name="connsiteX118" fmla="*/ 819522 w 1743075"/>
            <a:gd name="connsiteY118" fmla="*/ 3223507 h 4495800"/>
            <a:gd name="connsiteX119" fmla="*/ 825237 w 1743075"/>
            <a:gd name="connsiteY119" fmla="*/ 3178739 h 4495800"/>
            <a:gd name="connsiteX120" fmla="*/ 903342 w 1743075"/>
            <a:gd name="connsiteY120" fmla="*/ 2818694 h 4495800"/>
            <a:gd name="connsiteX121" fmla="*/ 921440 w 1743075"/>
            <a:gd name="connsiteY121" fmla="*/ 2752019 h 4495800"/>
            <a:gd name="connsiteX122" fmla="*/ 927155 w 1743075"/>
            <a:gd name="connsiteY122" fmla="*/ 2753924 h 4495800"/>
            <a:gd name="connsiteX123" fmla="*/ 917630 w 1743075"/>
            <a:gd name="connsiteY123" fmla="*/ 2838697 h 4495800"/>
            <a:gd name="connsiteX124" fmla="*/ 899532 w 1743075"/>
            <a:gd name="connsiteY124" fmla="*/ 3093967 h 4495800"/>
            <a:gd name="connsiteX125" fmla="*/ 902390 w 1743075"/>
            <a:gd name="connsiteY125" fmla="*/ 3124447 h 4495800"/>
            <a:gd name="connsiteX126" fmla="*/ 893817 w 1743075"/>
            <a:gd name="connsiteY126" fmla="*/ 3190169 h 4495800"/>
            <a:gd name="connsiteX127" fmla="*/ 894770 w 1743075"/>
            <a:gd name="connsiteY127" fmla="*/ 3224459 h 4495800"/>
            <a:gd name="connsiteX128" fmla="*/ 905247 w 1743075"/>
            <a:gd name="connsiteY128" fmla="*/ 3328282 h 4495800"/>
            <a:gd name="connsiteX129" fmla="*/ 905247 w 1743075"/>
            <a:gd name="connsiteY129" fmla="*/ 3412102 h 4495800"/>
            <a:gd name="connsiteX130" fmla="*/ 913820 w 1743075"/>
            <a:gd name="connsiteY130" fmla="*/ 3633082 h 4495800"/>
            <a:gd name="connsiteX131" fmla="*/ 919535 w 1743075"/>
            <a:gd name="connsiteY131" fmla="*/ 3730237 h 4495800"/>
            <a:gd name="connsiteX132" fmla="*/ 916677 w 1743075"/>
            <a:gd name="connsiteY132" fmla="*/ 3760717 h 4495800"/>
            <a:gd name="connsiteX133" fmla="*/ 896675 w 1743075"/>
            <a:gd name="connsiteY133" fmla="*/ 3862634 h 4495800"/>
            <a:gd name="connsiteX134" fmla="*/ 883340 w 1743075"/>
            <a:gd name="connsiteY134" fmla="*/ 4033132 h 4495800"/>
            <a:gd name="connsiteX135" fmla="*/ 855717 w 1743075"/>
            <a:gd name="connsiteY135" fmla="*/ 4201724 h 4495800"/>
            <a:gd name="connsiteX136" fmla="*/ 880482 w 1743075"/>
            <a:gd name="connsiteY136" fmla="*/ 4262684 h 4495800"/>
            <a:gd name="connsiteX137" fmla="*/ 936680 w 1743075"/>
            <a:gd name="connsiteY137" fmla="*/ 4289354 h 4495800"/>
            <a:gd name="connsiteX138" fmla="*/ 979542 w 1743075"/>
            <a:gd name="connsiteY138" fmla="*/ 4295069 h 4495800"/>
            <a:gd name="connsiteX139" fmla="*/ 1015737 w 1743075"/>
            <a:gd name="connsiteY139" fmla="*/ 4306499 h 4495800"/>
            <a:gd name="connsiteX140" fmla="*/ 1038597 w 1743075"/>
            <a:gd name="connsiteY140" fmla="*/ 4339837 h 4495800"/>
            <a:gd name="connsiteX141" fmla="*/ 1059552 w 1743075"/>
            <a:gd name="connsiteY141" fmla="*/ 4361744 h 4495800"/>
            <a:gd name="connsiteX142" fmla="*/ 1170995 w 1743075"/>
            <a:gd name="connsiteY142" fmla="*/ 4391272 h 4495800"/>
            <a:gd name="connsiteX143" fmla="*/ 1283390 w 1743075"/>
            <a:gd name="connsiteY143" fmla="*/ 4390319 h 4495800"/>
            <a:gd name="connsiteX144" fmla="*/ 1321490 w 1743075"/>
            <a:gd name="connsiteY144" fmla="*/ 4385557 h 4495800"/>
            <a:gd name="connsiteX145" fmla="*/ 1333872 w 1743075"/>
            <a:gd name="connsiteY145" fmla="*/ 4358887 h 4495800"/>
            <a:gd name="connsiteX146" fmla="*/ 1317680 w 1743075"/>
            <a:gd name="connsiteY146" fmla="*/ 4324597 h 4495800"/>
            <a:gd name="connsiteX147" fmla="*/ 1297677 w 1743075"/>
            <a:gd name="connsiteY147" fmla="*/ 4296974 h 4495800"/>
            <a:gd name="connsiteX148" fmla="*/ 1258625 w 1743075"/>
            <a:gd name="connsiteY148" fmla="*/ 4268399 h 4495800"/>
            <a:gd name="connsiteX149" fmla="*/ 1196712 w 1743075"/>
            <a:gd name="connsiteY149" fmla="*/ 4203629 h 4495800"/>
            <a:gd name="connsiteX150" fmla="*/ 1195760 w 1743075"/>
            <a:gd name="connsiteY150" fmla="*/ 4201724 h 4495800"/>
            <a:gd name="connsiteX151" fmla="*/ 1173852 w 1743075"/>
            <a:gd name="connsiteY151" fmla="*/ 4137907 h 4495800"/>
            <a:gd name="connsiteX152" fmla="*/ 1159565 w 1743075"/>
            <a:gd name="connsiteY152" fmla="*/ 4061707 h 4495800"/>
            <a:gd name="connsiteX153" fmla="*/ 1165280 w 1743075"/>
            <a:gd name="connsiteY153" fmla="*/ 4002652 h 4495800"/>
            <a:gd name="connsiteX154" fmla="*/ 1172900 w 1743075"/>
            <a:gd name="connsiteY154" fmla="*/ 3971219 h 4495800"/>
            <a:gd name="connsiteX155" fmla="*/ 1185282 w 1743075"/>
            <a:gd name="connsiteY155" fmla="*/ 3875017 h 4495800"/>
            <a:gd name="connsiteX156" fmla="*/ 1194807 w 1743075"/>
            <a:gd name="connsiteY156" fmla="*/ 3808342 h 4495800"/>
            <a:gd name="connsiteX157" fmla="*/ 1204332 w 1743075"/>
            <a:gd name="connsiteY157" fmla="*/ 3674992 h 4495800"/>
            <a:gd name="connsiteX158" fmla="*/ 1206237 w 1743075"/>
            <a:gd name="connsiteY158" fmla="*/ 3661657 h 4495800"/>
            <a:gd name="connsiteX159" fmla="*/ 1226240 w 1743075"/>
            <a:gd name="connsiteY159" fmla="*/ 3498779 h 4495800"/>
            <a:gd name="connsiteX160" fmla="*/ 1231002 w 1743075"/>
            <a:gd name="connsiteY160" fmla="*/ 3436867 h 4495800"/>
            <a:gd name="connsiteX161" fmla="*/ 1230050 w 1743075"/>
            <a:gd name="connsiteY161" fmla="*/ 3412102 h 4495800"/>
            <a:gd name="connsiteX162" fmla="*/ 1225287 w 1743075"/>
            <a:gd name="connsiteY162" fmla="*/ 3374002 h 4495800"/>
            <a:gd name="connsiteX163" fmla="*/ 1225287 w 1743075"/>
            <a:gd name="connsiteY163" fmla="*/ 3293992 h 4495800"/>
            <a:gd name="connsiteX164" fmla="*/ 1231955 w 1743075"/>
            <a:gd name="connsiteY164" fmla="*/ 3253987 h 4495800"/>
            <a:gd name="connsiteX165" fmla="*/ 1239575 w 1743075"/>
            <a:gd name="connsiteY165" fmla="*/ 3222554 h 4495800"/>
            <a:gd name="connsiteX166" fmla="*/ 1248147 w 1743075"/>
            <a:gd name="connsiteY166" fmla="*/ 3120637 h 4495800"/>
            <a:gd name="connsiteX167" fmla="*/ 1250052 w 1743075"/>
            <a:gd name="connsiteY167" fmla="*/ 3109207 h 4495800"/>
            <a:gd name="connsiteX168" fmla="*/ 1263387 w 1743075"/>
            <a:gd name="connsiteY168" fmla="*/ 3019672 h 4495800"/>
            <a:gd name="connsiteX169" fmla="*/ 1274817 w 1743075"/>
            <a:gd name="connsiteY169" fmla="*/ 2951092 h 4495800"/>
            <a:gd name="connsiteX170" fmla="*/ 1287200 w 1743075"/>
            <a:gd name="connsiteY170" fmla="*/ 2882512 h 4495800"/>
            <a:gd name="connsiteX171" fmla="*/ 1289105 w 1743075"/>
            <a:gd name="connsiteY171" fmla="*/ 2861557 h 4495800"/>
            <a:gd name="connsiteX172" fmla="*/ 1302440 w 1743075"/>
            <a:gd name="connsiteY172" fmla="*/ 2764402 h 4495800"/>
            <a:gd name="connsiteX173" fmla="*/ 1308155 w 1743075"/>
            <a:gd name="connsiteY173" fmla="*/ 2728207 h 4495800"/>
            <a:gd name="connsiteX174" fmla="*/ 1317680 w 1743075"/>
            <a:gd name="connsiteY174" fmla="*/ 2672962 h 4495800"/>
            <a:gd name="connsiteX175" fmla="*/ 1328157 w 1743075"/>
            <a:gd name="connsiteY175" fmla="*/ 2557709 h 4495800"/>
            <a:gd name="connsiteX176" fmla="*/ 1329110 w 1743075"/>
            <a:gd name="connsiteY176" fmla="*/ 2553899 h 4495800"/>
            <a:gd name="connsiteX177" fmla="*/ 1348160 w 1743075"/>
            <a:gd name="connsiteY177" fmla="*/ 2535802 h 4495800"/>
            <a:gd name="connsiteX178" fmla="*/ 1445315 w 1743075"/>
            <a:gd name="connsiteY178" fmla="*/ 2494844 h 4495800"/>
            <a:gd name="connsiteX179" fmla="*/ 1474842 w 1743075"/>
            <a:gd name="connsiteY179" fmla="*/ 2438647 h 4495800"/>
            <a:gd name="connsiteX180" fmla="*/ 1470080 w 1743075"/>
            <a:gd name="connsiteY180" fmla="*/ 2388164 h 4495800"/>
            <a:gd name="connsiteX181" fmla="*/ 1468175 w 1743075"/>
            <a:gd name="connsiteY181" fmla="*/ 2351017 h 4495800"/>
            <a:gd name="connsiteX182" fmla="*/ 1460555 w 1743075"/>
            <a:gd name="connsiteY182" fmla="*/ 1997639 h 4495800"/>
            <a:gd name="connsiteX183" fmla="*/ 1460555 w 1743075"/>
            <a:gd name="connsiteY183" fmla="*/ 1976684 h 4495800"/>
            <a:gd name="connsiteX184" fmla="*/ 1471985 w 1743075"/>
            <a:gd name="connsiteY184" fmla="*/ 1951919 h 4495800"/>
            <a:gd name="connsiteX185" fmla="*/ 1495797 w 1743075"/>
            <a:gd name="connsiteY185" fmla="*/ 1918582 h 4495800"/>
            <a:gd name="connsiteX186" fmla="*/ 1513895 w 1743075"/>
            <a:gd name="connsiteY186" fmla="*/ 1884292 h 4495800"/>
            <a:gd name="connsiteX187" fmla="*/ 1573902 w 1743075"/>
            <a:gd name="connsiteY187" fmla="*/ 1793804 h 4495800"/>
            <a:gd name="connsiteX188" fmla="*/ 1599620 w 1743075"/>
            <a:gd name="connsiteY188" fmla="*/ 1739512 h 4495800"/>
            <a:gd name="connsiteX189" fmla="*/ 1692965 w 1743075"/>
            <a:gd name="connsiteY189" fmla="*/ 1561394 h 4495800"/>
            <a:gd name="connsiteX190" fmla="*/ 1714872 w 1743075"/>
            <a:gd name="connsiteY190" fmla="*/ 1491862 h 4495800"/>
            <a:gd name="connsiteX191" fmla="*/ 1729160 w 1743075"/>
            <a:gd name="connsiteY191" fmla="*/ 1408042 h 4495800"/>
            <a:gd name="connsiteX192" fmla="*/ 1732970 w 1743075"/>
            <a:gd name="connsiteY192" fmla="*/ 1329937 h 4495800"/>
            <a:gd name="connsiteX193" fmla="*/ 373752 w 1743075"/>
            <a:gd name="connsiteY193" fmla="*/ 1452809 h 4495800"/>
            <a:gd name="connsiteX194" fmla="*/ 367085 w 1743075"/>
            <a:gd name="connsiteY194" fmla="*/ 1460429 h 4495800"/>
            <a:gd name="connsiteX195" fmla="*/ 361370 w 1743075"/>
            <a:gd name="connsiteY195" fmla="*/ 1453762 h 4495800"/>
            <a:gd name="connsiteX196" fmla="*/ 319460 w 1743075"/>
            <a:gd name="connsiteY196" fmla="*/ 1365179 h 4495800"/>
            <a:gd name="connsiteX197" fmla="*/ 310887 w 1743075"/>
            <a:gd name="connsiteY197" fmla="*/ 1351844 h 4495800"/>
            <a:gd name="connsiteX198" fmla="*/ 311840 w 1743075"/>
            <a:gd name="connsiteY198" fmla="*/ 1334699 h 4495800"/>
            <a:gd name="connsiteX199" fmla="*/ 343272 w 1743075"/>
            <a:gd name="connsiteY199" fmla="*/ 1297552 h 4495800"/>
            <a:gd name="connsiteX200" fmla="*/ 367085 w 1743075"/>
            <a:gd name="connsiteY200" fmla="*/ 1301362 h 4495800"/>
            <a:gd name="connsiteX201" fmla="*/ 377562 w 1743075"/>
            <a:gd name="connsiteY201" fmla="*/ 1348034 h 4495800"/>
            <a:gd name="connsiteX202" fmla="*/ 377562 w 1743075"/>
            <a:gd name="connsiteY202" fmla="*/ 1381372 h 4495800"/>
            <a:gd name="connsiteX203" fmla="*/ 381372 w 1743075"/>
            <a:gd name="connsiteY203" fmla="*/ 1381372 h 4495800"/>
            <a:gd name="connsiteX204" fmla="*/ 373752 w 1743075"/>
            <a:gd name="connsiteY204" fmla="*/ 1452809 h 4495800"/>
            <a:gd name="connsiteX205" fmla="*/ 575682 w 1743075"/>
            <a:gd name="connsiteY205" fmla="*/ 1686172 h 4495800"/>
            <a:gd name="connsiteX206" fmla="*/ 559490 w 1743075"/>
            <a:gd name="connsiteY206" fmla="*/ 1708079 h 4495800"/>
            <a:gd name="connsiteX207" fmla="*/ 480432 w 1743075"/>
            <a:gd name="connsiteY207" fmla="*/ 1817617 h 4495800"/>
            <a:gd name="connsiteX208" fmla="*/ 476622 w 1743075"/>
            <a:gd name="connsiteY208" fmla="*/ 1834762 h 4495800"/>
            <a:gd name="connsiteX209" fmla="*/ 437570 w 1743075"/>
            <a:gd name="connsiteY209" fmla="*/ 1828094 h 4495800"/>
            <a:gd name="connsiteX210" fmla="*/ 466145 w 1743075"/>
            <a:gd name="connsiteY210" fmla="*/ 1792852 h 4495800"/>
            <a:gd name="connsiteX211" fmla="*/ 557585 w 1743075"/>
            <a:gd name="connsiteY211" fmla="*/ 1688077 h 4495800"/>
            <a:gd name="connsiteX212" fmla="*/ 567110 w 1743075"/>
            <a:gd name="connsiteY212" fmla="*/ 1678552 h 4495800"/>
            <a:gd name="connsiteX213" fmla="*/ 573777 w 1743075"/>
            <a:gd name="connsiteY213" fmla="*/ 1678552 h 4495800"/>
            <a:gd name="connsiteX214" fmla="*/ 575682 w 1743075"/>
            <a:gd name="connsiteY214" fmla="*/ 1686172 h 4495800"/>
            <a:gd name="connsiteX215" fmla="*/ 889055 w 1743075"/>
            <a:gd name="connsiteY215" fmla="*/ 1877624 h 4495800"/>
            <a:gd name="connsiteX216" fmla="*/ 890007 w 1743075"/>
            <a:gd name="connsiteY216" fmla="*/ 1871909 h 4495800"/>
            <a:gd name="connsiteX217" fmla="*/ 887150 w 1743075"/>
            <a:gd name="connsiteY217" fmla="*/ 1834762 h 4495800"/>
            <a:gd name="connsiteX218" fmla="*/ 789995 w 1743075"/>
            <a:gd name="connsiteY218" fmla="*/ 1769992 h 4495800"/>
            <a:gd name="connsiteX219" fmla="*/ 689030 w 1743075"/>
            <a:gd name="connsiteY219" fmla="*/ 1727129 h 4495800"/>
            <a:gd name="connsiteX220" fmla="*/ 655692 w 1743075"/>
            <a:gd name="connsiteY220" fmla="*/ 1712842 h 4495800"/>
            <a:gd name="connsiteX221" fmla="*/ 604257 w 1743075"/>
            <a:gd name="connsiteY221" fmla="*/ 1685219 h 4495800"/>
            <a:gd name="connsiteX222" fmla="*/ 602352 w 1743075"/>
            <a:gd name="connsiteY222" fmla="*/ 1636642 h 4495800"/>
            <a:gd name="connsiteX223" fmla="*/ 618545 w 1743075"/>
            <a:gd name="connsiteY223" fmla="*/ 1626164 h 4495800"/>
            <a:gd name="connsiteX224" fmla="*/ 628070 w 1743075"/>
            <a:gd name="connsiteY224" fmla="*/ 1608067 h 4495800"/>
            <a:gd name="connsiteX225" fmla="*/ 637595 w 1743075"/>
            <a:gd name="connsiteY225" fmla="*/ 1581397 h 4495800"/>
            <a:gd name="connsiteX226" fmla="*/ 711890 w 1743075"/>
            <a:gd name="connsiteY226" fmla="*/ 1492814 h 4495800"/>
            <a:gd name="connsiteX227" fmla="*/ 788090 w 1743075"/>
            <a:gd name="connsiteY227" fmla="*/ 1357559 h 4495800"/>
            <a:gd name="connsiteX228" fmla="*/ 821427 w 1743075"/>
            <a:gd name="connsiteY228" fmla="*/ 1114672 h 4495800"/>
            <a:gd name="connsiteX229" fmla="*/ 819522 w 1743075"/>
            <a:gd name="connsiteY229" fmla="*/ 889882 h 4495800"/>
            <a:gd name="connsiteX230" fmla="*/ 813807 w 1743075"/>
            <a:gd name="connsiteY230" fmla="*/ 738434 h 4495800"/>
            <a:gd name="connsiteX231" fmla="*/ 813807 w 1743075"/>
            <a:gd name="connsiteY231" fmla="*/ 720337 h 4495800"/>
            <a:gd name="connsiteX232" fmla="*/ 818570 w 1743075"/>
            <a:gd name="connsiteY232" fmla="*/ 718432 h 4495800"/>
            <a:gd name="connsiteX233" fmla="*/ 863337 w 1743075"/>
            <a:gd name="connsiteY233" fmla="*/ 815587 h 4495800"/>
            <a:gd name="connsiteX234" fmla="*/ 866195 w 1743075"/>
            <a:gd name="connsiteY234" fmla="*/ 814634 h 4495800"/>
            <a:gd name="connsiteX235" fmla="*/ 848097 w 1743075"/>
            <a:gd name="connsiteY235" fmla="*/ 771772 h 4495800"/>
            <a:gd name="connsiteX236" fmla="*/ 828095 w 1743075"/>
            <a:gd name="connsiteY236" fmla="*/ 727004 h 4495800"/>
            <a:gd name="connsiteX237" fmla="*/ 810950 w 1743075"/>
            <a:gd name="connsiteY237" fmla="*/ 617467 h 4495800"/>
            <a:gd name="connsiteX238" fmla="*/ 812855 w 1743075"/>
            <a:gd name="connsiteY238" fmla="*/ 580319 h 4495800"/>
            <a:gd name="connsiteX239" fmla="*/ 816665 w 1743075"/>
            <a:gd name="connsiteY239" fmla="*/ 556507 h 4495800"/>
            <a:gd name="connsiteX240" fmla="*/ 821427 w 1743075"/>
            <a:gd name="connsiteY240" fmla="*/ 554602 h 4495800"/>
            <a:gd name="connsiteX241" fmla="*/ 856670 w 1743075"/>
            <a:gd name="connsiteY241" fmla="*/ 594607 h 4495800"/>
            <a:gd name="connsiteX242" fmla="*/ 913820 w 1743075"/>
            <a:gd name="connsiteY242" fmla="*/ 638422 h 4495800"/>
            <a:gd name="connsiteX243" fmla="*/ 974780 w 1743075"/>
            <a:gd name="connsiteY243" fmla="*/ 679379 h 4495800"/>
            <a:gd name="connsiteX244" fmla="*/ 973827 w 1743075"/>
            <a:gd name="connsiteY244" fmla="*/ 696524 h 4495800"/>
            <a:gd name="connsiteX245" fmla="*/ 950015 w 1743075"/>
            <a:gd name="connsiteY245" fmla="*/ 721289 h 4495800"/>
            <a:gd name="connsiteX246" fmla="*/ 899532 w 1743075"/>
            <a:gd name="connsiteY246" fmla="*/ 797489 h 4495800"/>
            <a:gd name="connsiteX247" fmla="*/ 930012 w 1743075"/>
            <a:gd name="connsiteY247" fmla="*/ 759389 h 4495800"/>
            <a:gd name="connsiteX248" fmla="*/ 945252 w 1743075"/>
            <a:gd name="connsiteY248" fmla="*/ 759389 h 4495800"/>
            <a:gd name="connsiteX249" fmla="*/ 954777 w 1743075"/>
            <a:gd name="connsiteY249" fmla="*/ 800347 h 4495800"/>
            <a:gd name="connsiteX250" fmla="*/ 910962 w 1743075"/>
            <a:gd name="connsiteY250" fmla="*/ 1142294 h 4495800"/>
            <a:gd name="connsiteX251" fmla="*/ 917630 w 1743075"/>
            <a:gd name="connsiteY251" fmla="*/ 1495672 h 4495800"/>
            <a:gd name="connsiteX252" fmla="*/ 929060 w 1743075"/>
            <a:gd name="connsiteY252" fmla="*/ 1776659 h 4495800"/>
            <a:gd name="connsiteX253" fmla="*/ 938585 w 1743075"/>
            <a:gd name="connsiteY253" fmla="*/ 1802377 h 4495800"/>
            <a:gd name="connsiteX254" fmla="*/ 1026215 w 1743075"/>
            <a:gd name="connsiteY254" fmla="*/ 1895722 h 4495800"/>
            <a:gd name="connsiteX255" fmla="*/ 1036692 w 1743075"/>
            <a:gd name="connsiteY255" fmla="*/ 1909057 h 4495800"/>
            <a:gd name="connsiteX256" fmla="*/ 889055 w 1743075"/>
            <a:gd name="connsiteY256" fmla="*/ 1877624 h 4495800"/>
            <a:gd name="connsiteX257" fmla="*/ 1279580 w 1743075"/>
            <a:gd name="connsiteY257" fmla="*/ 1673789 h 4495800"/>
            <a:gd name="connsiteX258" fmla="*/ 1275770 w 1743075"/>
            <a:gd name="connsiteY258" fmla="*/ 1747132 h 4495800"/>
            <a:gd name="connsiteX259" fmla="*/ 1250052 w 1743075"/>
            <a:gd name="connsiteY259" fmla="*/ 1809044 h 4495800"/>
            <a:gd name="connsiteX260" fmla="*/ 1188140 w 1743075"/>
            <a:gd name="connsiteY260" fmla="*/ 1870004 h 4495800"/>
            <a:gd name="connsiteX261" fmla="*/ 1170042 w 1743075"/>
            <a:gd name="connsiteY261" fmla="*/ 1907152 h 4495800"/>
            <a:gd name="connsiteX262" fmla="*/ 1160517 w 1743075"/>
            <a:gd name="connsiteY262" fmla="*/ 1919534 h 4495800"/>
            <a:gd name="connsiteX263" fmla="*/ 1142420 w 1743075"/>
            <a:gd name="connsiteY263" fmla="*/ 1924297 h 4495800"/>
            <a:gd name="connsiteX264" fmla="*/ 1045265 w 1743075"/>
            <a:gd name="connsiteY264" fmla="*/ 1916677 h 4495800"/>
            <a:gd name="connsiteX265" fmla="*/ 1053837 w 1743075"/>
            <a:gd name="connsiteY265" fmla="*/ 1901437 h 4495800"/>
            <a:gd name="connsiteX266" fmla="*/ 1132895 w 1743075"/>
            <a:gd name="connsiteY266" fmla="*/ 1803329 h 4495800"/>
            <a:gd name="connsiteX267" fmla="*/ 1143372 w 1743075"/>
            <a:gd name="connsiteY267" fmla="*/ 1770944 h 4495800"/>
            <a:gd name="connsiteX268" fmla="*/ 1137657 w 1743075"/>
            <a:gd name="connsiteY268" fmla="*/ 1666169 h 4495800"/>
            <a:gd name="connsiteX269" fmla="*/ 1130037 w 1743075"/>
            <a:gd name="connsiteY269" fmla="*/ 1505197 h 4495800"/>
            <a:gd name="connsiteX270" fmla="*/ 1115750 w 1743075"/>
            <a:gd name="connsiteY270" fmla="*/ 1296599 h 4495800"/>
            <a:gd name="connsiteX271" fmla="*/ 1094795 w 1743075"/>
            <a:gd name="connsiteY271" fmla="*/ 1091812 h 4495800"/>
            <a:gd name="connsiteX272" fmla="*/ 1037645 w 1743075"/>
            <a:gd name="connsiteY272" fmla="*/ 839399 h 4495800"/>
            <a:gd name="connsiteX273" fmla="*/ 1019547 w 1743075"/>
            <a:gd name="connsiteY273" fmla="*/ 780344 h 4495800"/>
            <a:gd name="connsiteX274" fmla="*/ 1024310 w 1743075"/>
            <a:gd name="connsiteY274" fmla="*/ 761294 h 4495800"/>
            <a:gd name="connsiteX275" fmla="*/ 1042407 w 1743075"/>
            <a:gd name="connsiteY275" fmla="*/ 744149 h 4495800"/>
            <a:gd name="connsiteX276" fmla="*/ 1069077 w 1743075"/>
            <a:gd name="connsiteY276" fmla="*/ 806062 h 4495800"/>
            <a:gd name="connsiteX277" fmla="*/ 1014785 w 1743075"/>
            <a:gd name="connsiteY277" fmla="*/ 699382 h 4495800"/>
            <a:gd name="connsiteX278" fmla="*/ 1015737 w 1743075"/>
            <a:gd name="connsiteY278" fmla="*/ 677474 h 4495800"/>
            <a:gd name="connsiteX279" fmla="*/ 1068125 w 1743075"/>
            <a:gd name="connsiteY279" fmla="*/ 631754 h 4495800"/>
            <a:gd name="connsiteX280" fmla="*/ 1096700 w 1743075"/>
            <a:gd name="connsiteY280" fmla="*/ 571747 h 4495800"/>
            <a:gd name="connsiteX281" fmla="*/ 1102415 w 1743075"/>
            <a:gd name="connsiteY281" fmla="*/ 552697 h 4495800"/>
            <a:gd name="connsiteX282" fmla="*/ 1120512 w 1743075"/>
            <a:gd name="connsiteY282" fmla="*/ 606989 h 4495800"/>
            <a:gd name="connsiteX283" fmla="*/ 1107177 w 1743075"/>
            <a:gd name="connsiteY283" fmla="*/ 742244 h 4495800"/>
            <a:gd name="connsiteX284" fmla="*/ 1108130 w 1743075"/>
            <a:gd name="connsiteY284" fmla="*/ 761294 h 4495800"/>
            <a:gd name="connsiteX285" fmla="*/ 1127180 w 1743075"/>
            <a:gd name="connsiteY285" fmla="*/ 621277 h 4495800"/>
            <a:gd name="connsiteX286" fmla="*/ 1187187 w 1743075"/>
            <a:gd name="connsiteY286" fmla="*/ 829874 h 4495800"/>
            <a:gd name="connsiteX287" fmla="*/ 1228145 w 1743075"/>
            <a:gd name="connsiteY287" fmla="*/ 993704 h 4495800"/>
            <a:gd name="connsiteX288" fmla="*/ 1246242 w 1743075"/>
            <a:gd name="connsiteY288" fmla="*/ 1128007 h 4495800"/>
            <a:gd name="connsiteX289" fmla="*/ 1270055 w 1743075"/>
            <a:gd name="connsiteY289" fmla="*/ 1363274 h 4495800"/>
            <a:gd name="connsiteX290" fmla="*/ 1276722 w 1743075"/>
            <a:gd name="connsiteY290" fmla="*/ 1427092 h 4495800"/>
            <a:gd name="connsiteX291" fmla="*/ 1284342 w 1743075"/>
            <a:gd name="connsiteY291" fmla="*/ 1534724 h 4495800"/>
            <a:gd name="connsiteX292" fmla="*/ 1279580 w 1743075"/>
            <a:gd name="connsiteY292" fmla="*/ 1673789 h 4495800"/>
            <a:gd name="connsiteX293" fmla="*/ 1437695 w 1743075"/>
            <a:gd name="connsiteY293" fmla="*/ 1289932 h 4495800"/>
            <a:gd name="connsiteX294" fmla="*/ 1442457 w 1743075"/>
            <a:gd name="connsiteY294" fmla="*/ 1288979 h 4495800"/>
            <a:gd name="connsiteX295" fmla="*/ 1447220 w 1743075"/>
            <a:gd name="connsiteY295" fmla="*/ 1300409 h 4495800"/>
            <a:gd name="connsiteX296" fmla="*/ 1448172 w 1743075"/>
            <a:gd name="connsiteY296" fmla="*/ 1327079 h 4495800"/>
            <a:gd name="connsiteX297" fmla="*/ 1470080 w 1743075"/>
            <a:gd name="connsiteY297" fmla="*/ 1394707 h 4495800"/>
            <a:gd name="connsiteX298" fmla="*/ 1476747 w 1743075"/>
            <a:gd name="connsiteY298" fmla="*/ 1433759 h 4495800"/>
            <a:gd name="connsiteX299" fmla="*/ 1439600 w 1743075"/>
            <a:gd name="connsiteY299" fmla="*/ 1497577 h 4495800"/>
            <a:gd name="connsiteX300" fmla="*/ 1437695 w 1743075"/>
            <a:gd name="connsiteY300" fmla="*/ 1289932 h 4495800"/>
            <a:gd name="connsiteX301" fmla="*/ 1475795 w 1743075"/>
            <a:gd name="connsiteY301" fmla="*/ 1882387 h 4495800"/>
            <a:gd name="connsiteX302" fmla="*/ 1462460 w 1743075"/>
            <a:gd name="connsiteY302" fmla="*/ 1874767 h 4495800"/>
            <a:gd name="connsiteX303" fmla="*/ 1371972 w 1743075"/>
            <a:gd name="connsiteY303" fmla="*/ 1769992 h 4495800"/>
            <a:gd name="connsiteX304" fmla="*/ 1336730 w 1743075"/>
            <a:gd name="connsiteY304" fmla="*/ 1750942 h 4495800"/>
            <a:gd name="connsiteX305" fmla="*/ 1319585 w 1743075"/>
            <a:gd name="connsiteY305" fmla="*/ 1744274 h 4495800"/>
            <a:gd name="connsiteX306" fmla="*/ 1320537 w 1743075"/>
            <a:gd name="connsiteY306" fmla="*/ 1738559 h 4495800"/>
            <a:gd name="connsiteX307" fmla="*/ 1337682 w 1743075"/>
            <a:gd name="connsiteY307" fmla="*/ 1740464 h 4495800"/>
            <a:gd name="connsiteX308" fmla="*/ 1416740 w 1743075"/>
            <a:gd name="connsiteY308" fmla="*/ 1788089 h 4495800"/>
            <a:gd name="connsiteX309" fmla="*/ 1473890 w 1743075"/>
            <a:gd name="connsiteY309" fmla="*/ 1853812 h 4495800"/>
            <a:gd name="connsiteX310" fmla="*/ 1480557 w 1743075"/>
            <a:gd name="connsiteY310" fmla="*/ 1865242 h 4495800"/>
            <a:gd name="connsiteX311" fmla="*/ 1475795 w 1743075"/>
            <a:gd name="connsiteY311" fmla="*/ 1882387 h 44958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  <a:cxn ang="0">
              <a:pos x="connsiteX14" y="connsiteY14"/>
            </a:cxn>
            <a:cxn ang="0">
              <a:pos x="connsiteX15" y="connsiteY15"/>
            </a:cxn>
            <a:cxn ang="0">
              <a:pos x="connsiteX16" y="connsiteY16"/>
            </a:cxn>
            <a:cxn ang="0">
              <a:pos x="connsiteX17" y="connsiteY17"/>
            </a:cxn>
            <a:cxn ang="0">
              <a:pos x="connsiteX18" y="connsiteY18"/>
            </a:cxn>
            <a:cxn ang="0">
              <a:pos x="connsiteX19" y="connsiteY19"/>
            </a:cxn>
            <a:cxn ang="0">
              <a:pos x="connsiteX20" y="connsiteY20"/>
            </a:cxn>
            <a:cxn ang="0">
              <a:pos x="connsiteX21" y="connsiteY21"/>
            </a:cxn>
            <a:cxn ang="0">
              <a:pos x="connsiteX22" y="connsiteY22"/>
            </a:cxn>
            <a:cxn ang="0">
              <a:pos x="connsiteX23" y="connsiteY23"/>
            </a:cxn>
            <a:cxn ang="0">
              <a:pos x="connsiteX24" y="connsiteY24"/>
            </a:cxn>
            <a:cxn ang="0">
              <a:pos x="connsiteX25" y="connsiteY25"/>
            </a:cxn>
            <a:cxn ang="0">
              <a:pos x="connsiteX26" y="connsiteY26"/>
            </a:cxn>
            <a:cxn ang="0">
              <a:pos x="connsiteX27" y="connsiteY27"/>
            </a:cxn>
            <a:cxn ang="0">
              <a:pos x="connsiteX28" y="connsiteY28"/>
            </a:cxn>
            <a:cxn ang="0">
              <a:pos x="connsiteX29" y="connsiteY29"/>
            </a:cxn>
            <a:cxn ang="0">
              <a:pos x="connsiteX30" y="connsiteY30"/>
            </a:cxn>
            <a:cxn ang="0">
              <a:pos x="connsiteX31" y="connsiteY31"/>
            </a:cxn>
            <a:cxn ang="0">
              <a:pos x="connsiteX32" y="connsiteY32"/>
            </a:cxn>
            <a:cxn ang="0">
              <a:pos x="connsiteX33" y="connsiteY33"/>
            </a:cxn>
            <a:cxn ang="0">
              <a:pos x="connsiteX34" y="connsiteY34"/>
            </a:cxn>
            <a:cxn ang="0">
              <a:pos x="connsiteX35" y="connsiteY35"/>
            </a:cxn>
            <a:cxn ang="0">
              <a:pos x="connsiteX36" y="connsiteY36"/>
            </a:cxn>
            <a:cxn ang="0">
              <a:pos x="connsiteX37" y="connsiteY37"/>
            </a:cxn>
            <a:cxn ang="0">
              <a:pos x="connsiteX38" y="connsiteY38"/>
            </a:cxn>
            <a:cxn ang="0">
              <a:pos x="connsiteX39" y="connsiteY39"/>
            </a:cxn>
            <a:cxn ang="0">
              <a:pos x="connsiteX40" y="connsiteY40"/>
            </a:cxn>
            <a:cxn ang="0">
              <a:pos x="connsiteX41" y="connsiteY41"/>
            </a:cxn>
            <a:cxn ang="0">
              <a:pos x="connsiteX42" y="connsiteY42"/>
            </a:cxn>
            <a:cxn ang="0">
              <a:pos x="connsiteX43" y="connsiteY43"/>
            </a:cxn>
            <a:cxn ang="0">
              <a:pos x="connsiteX44" y="connsiteY44"/>
            </a:cxn>
            <a:cxn ang="0">
              <a:pos x="connsiteX45" y="connsiteY45"/>
            </a:cxn>
            <a:cxn ang="0">
              <a:pos x="connsiteX46" y="connsiteY46"/>
            </a:cxn>
            <a:cxn ang="0">
              <a:pos x="connsiteX47" y="connsiteY47"/>
            </a:cxn>
            <a:cxn ang="0">
              <a:pos x="connsiteX48" y="connsiteY48"/>
            </a:cxn>
            <a:cxn ang="0">
              <a:pos x="connsiteX49" y="connsiteY49"/>
            </a:cxn>
            <a:cxn ang="0">
              <a:pos x="connsiteX50" y="connsiteY50"/>
            </a:cxn>
            <a:cxn ang="0">
              <a:pos x="connsiteX51" y="connsiteY51"/>
            </a:cxn>
            <a:cxn ang="0">
              <a:pos x="connsiteX52" y="connsiteY52"/>
            </a:cxn>
            <a:cxn ang="0">
              <a:pos x="connsiteX53" y="connsiteY53"/>
            </a:cxn>
            <a:cxn ang="0">
              <a:pos x="connsiteX54" y="connsiteY54"/>
            </a:cxn>
            <a:cxn ang="0">
              <a:pos x="connsiteX55" y="connsiteY55"/>
            </a:cxn>
            <a:cxn ang="0">
              <a:pos x="connsiteX56" y="connsiteY56"/>
            </a:cxn>
            <a:cxn ang="0">
              <a:pos x="connsiteX57" y="connsiteY57"/>
            </a:cxn>
            <a:cxn ang="0">
              <a:pos x="connsiteX58" y="connsiteY58"/>
            </a:cxn>
            <a:cxn ang="0">
              <a:pos x="connsiteX59" y="connsiteY59"/>
            </a:cxn>
            <a:cxn ang="0">
              <a:pos x="connsiteX60" y="connsiteY60"/>
            </a:cxn>
            <a:cxn ang="0">
              <a:pos x="connsiteX61" y="connsiteY61"/>
            </a:cxn>
            <a:cxn ang="0">
              <a:pos x="connsiteX62" y="connsiteY62"/>
            </a:cxn>
            <a:cxn ang="0">
              <a:pos x="connsiteX63" y="connsiteY63"/>
            </a:cxn>
            <a:cxn ang="0">
              <a:pos x="connsiteX64" y="connsiteY64"/>
            </a:cxn>
            <a:cxn ang="0">
              <a:pos x="connsiteX65" y="connsiteY65"/>
            </a:cxn>
            <a:cxn ang="0">
              <a:pos x="connsiteX66" y="connsiteY66"/>
            </a:cxn>
            <a:cxn ang="0">
              <a:pos x="connsiteX67" y="connsiteY67"/>
            </a:cxn>
            <a:cxn ang="0">
              <a:pos x="connsiteX68" y="connsiteY68"/>
            </a:cxn>
            <a:cxn ang="0">
              <a:pos x="connsiteX69" y="connsiteY69"/>
            </a:cxn>
            <a:cxn ang="0">
              <a:pos x="connsiteX70" y="connsiteY70"/>
            </a:cxn>
            <a:cxn ang="0">
              <a:pos x="connsiteX71" y="connsiteY71"/>
            </a:cxn>
            <a:cxn ang="0">
              <a:pos x="connsiteX72" y="connsiteY72"/>
            </a:cxn>
            <a:cxn ang="0">
              <a:pos x="connsiteX73" y="connsiteY73"/>
            </a:cxn>
            <a:cxn ang="0">
              <a:pos x="connsiteX74" y="connsiteY74"/>
            </a:cxn>
            <a:cxn ang="0">
              <a:pos x="connsiteX75" y="connsiteY75"/>
            </a:cxn>
            <a:cxn ang="0">
              <a:pos x="connsiteX76" y="connsiteY76"/>
            </a:cxn>
            <a:cxn ang="0">
              <a:pos x="connsiteX77" y="connsiteY77"/>
            </a:cxn>
            <a:cxn ang="0">
              <a:pos x="connsiteX78" y="connsiteY78"/>
            </a:cxn>
            <a:cxn ang="0">
              <a:pos x="connsiteX79" y="connsiteY79"/>
            </a:cxn>
            <a:cxn ang="0">
              <a:pos x="connsiteX80" y="connsiteY80"/>
            </a:cxn>
            <a:cxn ang="0">
              <a:pos x="connsiteX81" y="connsiteY81"/>
            </a:cxn>
            <a:cxn ang="0">
              <a:pos x="connsiteX82" y="connsiteY82"/>
            </a:cxn>
            <a:cxn ang="0">
              <a:pos x="connsiteX83" y="connsiteY83"/>
            </a:cxn>
            <a:cxn ang="0">
              <a:pos x="connsiteX84" y="connsiteY84"/>
            </a:cxn>
            <a:cxn ang="0">
              <a:pos x="connsiteX85" y="connsiteY85"/>
            </a:cxn>
            <a:cxn ang="0">
              <a:pos x="connsiteX86" y="connsiteY86"/>
            </a:cxn>
            <a:cxn ang="0">
              <a:pos x="connsiteX87" y="connsiteY87"/>
            </a:cxn>
            <a:cxn ang="0">
              <a:pos x="connsiteX88" y="connsiteY88"/>
            </a:cxn>
            <a:cxn ang="0">
              <a:pos x="connsiteX89" y="connsiteY89"/>
            </a:cxn>
            <a:cxn ang="0">
              <a:pos x="connsiteX90" y="connsiteY90"/>
            </a:cxn>
            <a:cxn ang="0">
              <a:pos x="connsiteX91" y="connsiteY91"/>
            </a:cxn>
            <a:cxn ang="0">
              <a:pos x="connsiteX92" y="connsiteY92"/>
            </a:cxn>
            <a:cxn ang="0">
              <a:pos x="connsiteX93" y="connsiteY93"/>
            </a:cxn>
            <a:cxn ang="0">
              <a:pos x="connsiteX94" y="connsiteY94"/>
            </a:cxn>
            <a:cxn ang="0">
              <a:pos x="connsiteX95" y="connsiteY95"/>
            </a:cxn>
            <a:cxn ang="0">
              <a:pos x="connsiteX96" y="connsiteY96"/>
            </a:cxn>
            <a:cxn ang="0">
              <a:pos x="connsiteX97" y="connsiteY97"/>
            </a:cxn>
            <a:cxn ang="0">
              <a:pos x="connsiteX98" y="connsiteY98"/>
            </a:cxn>
            <a:cxn ang="0">
              <a:pos x="connsiteX99" y="connsiteY99"/>
            </a:cxn>
            <a:cxn ang="0">
              <a:pos x="connsiteX100" y="connsiteY100"/>
            </a:cxn>
            <a:cxn ang="0">
              <a:pos x="connsiteX101" y="connsiteY101"/>
            </a:cxn>
            <a:cxn ang="0">
              <a:pos x="connsiteX102" y="connsiteY102"/>
            </a:cxn>
            <a:cxn ang="0">
              <a:pos x="connsiteX103" y="connsiteY103"/>
            </a:cxn>
            <a:cxn ang="0">
              <a:pos x="connsiteX104" y="connsiteY104"/>
            </a:cxn>
            <a:cxn ang="0">
              <a:pos x="connsiteX105" y="connsiteY105"/>
            </a:cxn>
            <a:cxn ang="0">
              <a:pos x="connsiteX106" y="connsiteY106"/>
            </a:cxn>
            <a:cxn ang="0">
              <a:pos x="connsiteX107" y="connsiteY107"/>
            </a:cxn>
            <a:cxn ang="0">
              <a:pos x="connsiteX108" y="connsiteY108"/>
            </a:cxn>
            <a:cxn ang="0">
              <a:pos x="connsiteX109" y="connsiteY109"/>
            </a:cxn>
            <a:cxn ang="0">
              <a:pos x="connsiteX110" y="connsiteY110"/>
            </a:cxn>
            <a:cxn ang="0">
              <a:pos x="connsiteX111" y="connsiteY111"/>
            </a:cxn>
            <a:cxn ang="0">
              <a:pos x="connsiteX112" y="connsiteY112"/>
            </a:cxn>
            <a:cxn ang="0">
              <a:pos x="connsiteX113" y="connsiteY113"/>
            </a:cxn>
            <a:cxn ang="0">
              <a:pos x="connsiteX114" y="connsiteY114"/>
            </a:cxn>
            <a:cxn ang="0">
              <a:pos x="connsiteX115" y="connsiteY115"/>
            </a:cxn>
            <a:cxn ang="0">
              <a:pos x="connsiteX116" y="connsiteY116"/>
            </a:cxn>
            <a:cxn ang="0">
              <a:pos x="connsiteX117" y="connsiteY117"/>
            </a:cxn>
            <a:cxn ang="0">
              <a:pos x="connsiteX118" y="connsiteY118"/>
            </a:cxn>
            <a:cxn ang="0">
              <a:pos x="connsiteX119" y="connsiteY119"/>
            </a:cxn>
            <a:cxn ang="0">
              <a:pos x="connsiteX120" y="connsiteY120"/>
            </a:cxn>
            <a:cxn ang="0">
              <a:pos x="connsiteX121" y="connsiteY121"/>
            </a:cxn>
            <a:cxn ang="0">
              <a:pos x="connsiteX122" y="connsiteY122"/>
            </a:cxn>
            <a:cxn ang="0">
              <a:pos x="connsiteX123" y="connsiteY123"/>
            </a:cxn>
            <a:cxn ang="0">
              <a:pos x="connsiteX124" y="connsiteY124"/>
            </a:cxn>
            <a:cxn ang="0">
              <a:pos x="connsiteX125" y="connsiteY125"/>
            </a:cxn>
            <a:cxn ang="0">
              <a:pos x="connsiteX126" y="connsiteY126"/>
            </a:cxn>
            <a:cxn ang="0">
              <a:pos x="connsiteX127" y="connsiteY127"/>
            </a:cxn>
            <a:cxn ang="0">
              <a:pos x="connsiteX128" y="connsiteY128"/>
            </a:cxn>
            <a:cxn ang="0">
              <a:pos x="connsiteX129" y="connsiteY129"/>
            </a:cxn>
            <a:cxn ang="0">
              <a:pos x="connsiteX130" y="connsiteY130"/>
            </a:cxn>
            <a:cxn ang="0">
              <a:pos x="connsiteX131" y="connsiteY131"/>
            </a:cxn>
            <a:cxn ang="0">
              <a:pos x="connsiteX132" y="connsiteY132"/>
            </a:cxn>
            <a:cxn ang="0">
              <a:pos x="connsiteX133" y="connsiteY133"/>
            </a:cxn>
            <a:cxn ang="0">
              <a:pos x="connsiteX134" y="connsiteY134"/>
            </a:cxn>
            <a:cxn ang="0">
              <a:pos x="connsiteX135" y="connsiteY135"/>
            </a:cxn>
            <a:cxn ang="0">
              <a:pos x="connsiteX136" y="connsiteY136"/>
            </a:cxn>
            <a:cxn ang="0">
              <a:pos x="connsiteX137" y="connsiteY137"/>
            </a:cxn>
            <a:cxn ang="0">
              <a:pos x="connsiteX138" y="connsiteY138"/>
            </a:cxn>
            <a:cxn ang="0">
              <a:pos x="connsiteX139" y="connsiteY139"/>
            </a:cxn>
            <a:cxn ang="0">
              <a:pos x="connsiteX140" y="connsiteY140"/>
            </a:cxn>
            <a:cxn ang="0">
              <a:pos x="connsiteX141" y="connsiteY141"/>
            </a:cxn>
            <a:cxn ang="0">
              <a:pos x="connsiteX142" y="connsiteY142"/>
            </a:cxn>
            <a:cxn ang="0">
              <a:pos x="connsiteX143" y="connsiteY143"/>
            </a:cxn>
            <a:cxn ang="0">
              <a:pos x="connsiteX144" y="connsiteY144"/>
            </a:cxn>
            <a:cxn ang="0">
              <a:pos x="connsiteX145" y="connsiteY145"/>
            </a:cxn>
            <a:cxn ang="0">
              <a:pos x="connsiteX146" y="connsiteY146"/>
            </a:cxn>
            <a:cxn ang="0">
              <a:pos x="connsiteX147" y="connsiteY147"/>
            </a:cxn>
            <a:cxn ang="0">
              <a:pos x="connsiteX148" y="connsiteY148"/>
            </a:cxn>
            <a:cxn ang="0">
              <a:pos x="connsiteX149" y="connsiteY149"/>
            </a:cxn>
            <a:cxn ang="0">
              <a:pos x="connsiteX150" y="connsiteY150"/>
            </a:cxn>
            <a:cxn ang="0">
              <a:pos x="connsiteX151" y="connsiteY151"/>
            </a:cxn>
            <a:cxn ang="0">
              <a:pos x="connsiteX152" y="connsiteY152"/>
            </a:cxn>
            <a:cxn ang="0">
              <a:pos x="connsiteX153" y="connsiteY153"/>
            </a:cxn>
            <a:cxn ang="0">
              <a:pos x="connsiteX154" y="connsiteY154"/>
            </a:cxn>
            <a:cxn ang="0">
              <a:pos x="connsiteX155" y="connsiteY155"/>
            </a:cxn>
            <a:cxn ang="0">
              <a:pos x="connsiteX156" y="connsiteY156"/>
            </a:cxn>
            <a:cxn ang="0">
              <a:pos x="connsiteX157" y="connsiteY157"/>
            </a:cxn>
            <a:cxn ang="0">
              <a:pos x="connsiteX158" y="connsiteY158"/>
            </a:cxn>
            <a:cxn ang="0">
              <a:pos x="connsiteX159" y="connsiteY159"/>
            </a:cxn>
            <a:cxn ang="0">
              <a:pos x="connsiteX160" y="connsiteY160"/>
            </a:cxn>
            <a:cxn ang="0">
              <a:pos x="connsiteX161" y="connsiteY161"/>
            </a:cxn>
            <a:cxn ang="0">
              <a:pos x="connsiteX162" y="connsiteY162"/>
            </a:cxn>
            <a:cxn ang="0">
              <a:pos x="connsiteX163" y="connsiteY163"/>
            </a:cxn>
            <a:cxn ang="0">
              <a:pos x="connsiteX164" y="connsiteY164"/>
            </a:cxn>
            <a:cxn ang="0">
              <a:pos x="connsiteX165" y="connsiteY165"/>
            </a:cxn>
            <a:cxn ang="0">
              <a:pos x="connsiteX166" y="connsiteY166"/>
            </a:cxn>
            <a:cxn ang="0">
              <a:pos x="connsiteX167" y="connsiteY167"/>
            </a:cxn>
            <a:cxn ang="0">
              <a:pos x="connsiteX168" y="connsiteY168"/>
            </a:cxn>
            <a:cxn ang="0">
              <a:pos x="connsiteX169" y="connsiteY169"/>
            </a:cxn>
            <a:cxn ang="0">
              <a:pos x="connsiteX170" y="connsiteY170"/>
            </a:cxn>
            <a:cxn ang="0">
              <a:pos x="connsiteX171" y="connsiteY171"/>
            </a:cxn>
            <a:cxn ang="0">
              <a:pos x="connsiteX172" y="connsiteY172"/>
            </a:cxn>
            <a:cxn ang="0">
              <a:pos x="connsiteX173" y="connsiteY173"/>
            </a:cxn>
            <a:cxn ang="0">
              <a:pos x="connsiteX174" y="connsiteY174"/>
            </a:cxn>
            <a:cxn ang="0">
              <a:pos x="connsiteX175" y="connsiteY175"/>
            </a:cxn>
            <a:cxn ang="0">
              <a:pos x="connsiteX176" y="connsiteY176"/>
            </a:cxn>
            <a:cxn ang="0">
              <a:pos x="connsiteX177" y="connsiteY177"/>
            </a:cxn>
            <a:cxn ang="0">
              <a:pos x="connsiteX178" y="connsiteY178"/>
            </a:cxn>
            <a:cxn ang="0">
              <a:pos x="connsiteX179" y="connsiteY179"/>
            </a:cxn>
            <a:cxn ang="0">
              <a:pos x="connsiteX180" y="connsiteY180"/>
            </a:cxn>
            <a:cxn ang="0">
              <a:pos x="connsiteX181" y="connsiteY181"/>
            </a:cxn>
            <a:cxn ang="0">
              <a:pos x="connsiteX182" y="connsiteY182"/>
            </a:cxn>
            <a:cxn ang="0">
              <a:pos x="connsiteX183" y="connsiteY183"/>
            </a:cxn>
            <a:cxn ang="0">
              <a:pos x="connsiteX184" y="connsiteY184"/>
            </a:cxn>
            <a:cxn ang="0">
              <a:pos x="connsiteX185" y="connsiteY185"/>
            </a:cxn>
            <a:cxn ang="0">
              <a:pos x="connsiteX186" y="connsiteY186"/>
            </a:cxn>
            <a:cxn ang="0">
              <a:pos x="connsiteX187" y="connsiteY187"/>
            </a:cxn>
            <a:cxn ang="0">
              <a:pos x="connsiteX188" y="connsiteY188"/>
            </a:cxn>
            <a:cxn ang="0">
              <a:pos x="connsiteX189" y="connsiteY189"/>
            </a:cxn>
            <a:cxn ang="0">
              <a:pos x="connsiteX190" y="connsiteY190"/>
            </a:cxn>
            <a:cxn ang="0">
              <a:pos x="connsiteX191" y="connsiteY191"/>
            </a:cxn>
            <a:cxn ang="0">
              <a:pos x="connsiteX192" y="connsiteY192"/>
            </a:cxn>
            <a:cxn ang="0">
              <a:pos x="connsiteX193" y="connsiteY193"/>
            </a:cxn>
            <a:cxn ang="0">
              <a:pos x="connsiteX194" y="connsiteY194"/>
            </a:cxn>
            <a:cxn ang="0">
              <a:pos x="connsiteX195" y="connsiteY195"/>
            </a:cxn>
            <a:cxn ang="0">
              <a:pos x="connsiteX196" y="connsiteY196"/>
            </a:cxn>
            <a:cxn ang="0">
              <a:pos x="connsiteX197" y="connsiteY197"/>
            </a:cxn>
            <a:cxn ang="0">
              <a:pos x="connsiteX198" y="connsiteY198"/>
            </a:cxn>
            <a:cxn ang="0">
              <a:pos x="connsiteX199" y="connsiteY199"/>
            </a:cxn>
            <a:cxn ang="0">
              <a:pos x="connsiteX200" y="connsiteY200"/>
            </a:cxn>
            <a:cxn ang="0">
              <a:pos x="connsiteX201" y="connsiteY201"/>
            </a:cxn>
            <a:cxn ang="0">
              <a:pos x="connsiteX202" y="connsiteY202"/>
            </a:cxn>
            <a:cxn ang="0">
              <a:pos x="connsiteX203" y="connsiteY203"/>
            </a:cxn>
            <a:cxn ang="0">
              <a:pos x="connsiteX204" y="connsiteY204"/>
            </a:cxn>
            <a:cxn ang="0">
              <a:pos x="connsiteX205" y="connsiteY205"/>
            </a:cxn>
            <a:cxn ang="0">
              <a:pos x="connsiteX206" y="connsiteY206"/>
            </a:cxn>
            <a:cxn ang="0">
              <a:pos x="connsiteX207" y="connsiteY207"/>
            </a:cxn>
            <a:cxn ang="0">
              <a:pos x="connsiteX208" y="connsiteY208"/>
            </a:cxn>
            <a:cxn ang="0">
              <a:pos x="connsiteX209" y="connsiteY209"/>
            </a:cxn>
            <a:cxn ang="0">
              <a:pos x="connsiteX210" y="connsiteY210"/>
            </a:cxn>
            <a:cxn ang="0">
              <a:pos x="connsiteX211" y="connsiteY211"/>
            </a:cxn>
            <a:cxn ang="0">
              <a:pos x="connsiteX212" y="connsiteY212"/>
            </a:cxn>
            <a:cxn ang="0">
              <a:pos x="connsiteX213" y="connsiteY213"/>
            </a:cxn>
            <a:cxn ang="0">
              <a:pos x="connsiteX214" y="connsiteY214"/>
            </a:cxn>
            <a:cxn ang="0">
              <a:pos x="connsiteX215" y="connsiteY215"/>
            </a:cxn>
            <a:cxn ang="0">
              <a:pos x="connsiteX216" y="connsiteY216"/>
            </a:cxn>
            <a:cxn ang="0">
              <a:pos x="connsiteX217" y="connsiteY217"/>
            </a:cxn>
            <a:cxn ang="0">
              <a:pos x="connsiteX218" y="connsiteY218"/>
            </a:cxn>
            <a:cxn ang="0">
              <a:pos x="connsiteX219" y="connsiteY219"/>
            </a:cxn>
            <a:cxn ang="0">
              <a:pos x="connsiteX220" y="connsiteY220"/>
            </a:cxn>
            <a:cxn ang="0">
              <a:pos x="connsiteX221" y="connsiteY221"/>
            </a:cxn>
            <a:cxn ang="0">
              <a:pos x="connsiteX222" y="connsiteY222"/>
            </a:cxn>
            <a:cxn ang="0">
              <a:pos x="connsiteX223" y="connsiteY223"/>
            </a:cxn>
            <a:cxn ang="0">
              <a:pos x="connsiteX224" y="connsiteY224"/>
            </a:cxn>
            <a:cxn ang="0">
              <a:pos x="connsiteX225" y="connsiteY225"/>
            </a:cxn>
            <a:cxn ang="0">
              <a:pos x="connsiteX226" y="connsiteY226"/>
            </a:cxn>
            <a:cxn ang="0">
              <a:pos x="connsiteX227" y="connsiteY227"/>
            </a:cxn>
            <a:cxn ang="0">
              <a:pos x="connsiteX228" y="connsiteY228"/>
            </a:cxn>
            <a:cxn ang="0">
              <a:pos x="connsiteX229" y="connsiteY229"/>
            </a:cxn>
            <a:cxn ang="0">
              <a:pos x="connsiteX230" y="connsiteY230"/>
            </a:cxn>
            <a:cxn ang="0">
              <a:pos x="connsiteX231" y="connsiteY231"/>
            </a:cxn>
            <a:cxn ang="0">
              <a:pos x="connsiteX232" y="connsiteY232"/>
            </a:cxn>
            <a:cxn ang="0">
              <a:pos x="connsiteX233" y="connsiteY233"/>
            </a:cxn>
            <a:cxn ang="0">
              <a:pos x="connsiteX234" y="connsiteY234"/>
            </a:cxn>
            <a:cxn ang="0">
              <a:pos x="connsiteX235" y="connsiteY235"/>
            </a:cxn>
            <a:cxn ang="0">
              <a:pos x="connsiteX236" y="connsiteY236"/>
            </a:cxn>
            <a:cxn ang="0">
              <a:pos x="connsiteX237" y="connsiteY237"/>
            </a:cxn>
            <a:cxn ang="0">
              <a:pos x="connsiteX238" y="connsiteY238"/>
            </a:cxn>
            <a:cxn ang="0">
              <a:pos x="connsiteX239" y="connsiteY239"/>
            </a:cxn>
            <a:cxn ang="0">
              <a:pos x="connsiteX240" y="connsiteY240"/>
            </a:cxn>
            <a:cxn ang="0">
              <a:pos x="connsiteX241" y="connsiteY241"/>
            </a:cxn>
            <a:cxn ang="0">
              <a:pos x="connsiteX242" y="connsiteY242"/>
            </a:cxn>
            <a:cxn ang="0">
              <a:pos x="connsiteX243" y="connsiteY243"/>
            </a:cxn>
            <a:cxn ang="0">
              <a:pos x="connsiteX244" y="connsiteY244"/>
            </a:cxn>
            <a:cxn ang="0">
              <a:pos x="connsiteX245" y="connsiteY245"/>
            </a:cxn>
            <a:cxn ang="0">
              <a:pos x="connsiteX246" y="connsiteY246"/>
            </a:cxn>
            <a:cxn ang="0">
              <a:pos x="connsiteX247" y="connsiteY247"/>
            </a:cxn>
            <a:cxn ang="0">
              <a:pos x="connsiteX248" y="connsiteY248"/>
            </a:cxn>
            <a:cxn ang="0">
              <a:pos x="connsiteX249" y="connsiteY249"/>
            </a:cxn>
            <a:cxn ang="0">
              <a:pos x="connsiteX250" y="connsiteY250"/>
            </a:cxn>
            <a:cxn ang="0">
              <a:pos x="connsiteX251" y="connsiteY251"/>
            </a:cxn>
            <a:cxn ang="0">
              <a:pos x="connsiteX252" y="connsiteY252"/>
            </a:cxn>
            <a:cxn ang="0">
              <a:pos x="connsiteX253" y="connsiteY253"/>
            </a:cxn>
            <a:cxn ang="0">
              <a:pos x="connsiteX254" y="connsiteY254"/>
            </a:cxn>
            <a:cxn ang="0">
              <a:pos x="connsiteX255" y="connsiteY255"/>
            </a:cxn>
            <a:cxn ang="0">
              <a:pos x="connsiteX256" y="connsiteY256"/>
            </a:cxn>
            <a:cxn ang="0">
              <a:pos x="connsiteX257" y="connsiteY257"/>
            </a:cxn>
            <a:cxn ang="0">
              <a:pos x="connsiteX258" y="connsiteY258"/>
            </a:cxn>
            <a:cxn ang="0">
              <a:pos x="connsiteX259" y="connsiteY259"/>
            </a:cxn>
            <a:cxn ang="0">
              <a:pos x="connsiteX260" y="connsiteY260"/>
            </a:cxn>
            <a:cxn ang="0">
              <a:pos x="connsiteX261" y="connsiteY261"/>
            </a:cxn>
            <a:cxn ang="0">
              <a:pos x="connsiteX262" y="connsiteY262"/>
            </a:cxn>
            <a:cxn ang="0">
              <a:pos x="connsiteX263" y="connsiteY263"/>
            </a:cxn>
            <a:cxn ang="0">
              <a:pos x="connsiteX264" y="connsiteY264"/>
            </a:cxn>
            <a:cxn ang="0">
              <a:pos x="connsiteX265" y="connsiteY265"/>
            </a:cxn>
            <a:cxn ang="0">
              <a:pos x="connsiteX266" y="connsiteY266"/>
            </a:cxn>
            <a:cxn ang="0">
              <a:pos x="connsiteX267" y="connsiteY267"/>
            </a:cxn>
            <a:cxn ang="0">
              <a:pos x="connsiteX268" y="connsiteY268"/>
            </a:cxn>
            <a:cxn ang="0">
              <a:pos x="connsiteX269" y="connsiteY269"/>
            </a:cxn>
            <a:cxn ang="0">
              <a:pos x="connsiteX270" y="connsiteY270"/>
            </a:cxn>
            <a:cxn ang="0">
              <a:pos x="connsiteX271" y="connsiteY271"/>
            </a:cxn>
            <a:cxn ang="0">
              <a:pos x="connsiteX272" y="connsiteY272"/>
            </a:cxn>
            <a:cxn ang="0">
              <a:pos x="connsiteX273" y="connsiteY273"/>
            </a:cxn>
            <a:cxn ang="0">
              <a:pos x="connsiteX274" y="connsiteY274"/>
            </a:cxn>
            <a:cxn ang="0">
              <a:pos x="connsiteX275" y="connsiteY275"/>
            </a:cxn>
            <a:cxn ang="0">
              <a:pos x="connsiteX276" y="connsiteY276"/>
            </a:cxn>
            <a:cxn ang="0">
              <a:pos x="connsiteX277" y="connsiteY277"/>
            </a:cxn>
            <a:cxn ang="0">
              <a:pos x="connsiteX278" y="connsiteY278"/>
            </a:cxn>
            <a:cxn ang="0">
              <a:pos x="connsiteX279" y="connsiteY279"/>
            </a:cxn>
            <a:cxn ang="0">
              <a:pos x="connsiteX280" y="connsiteY280"/>
            </a:cxn>
            <a:cxn ang="0">
              <a:pos x="connsiteX281" y="connsiteY281"/>
            </a:cxn>
            <a:cxn ang="0">
              <a:pos x="connsiteX282" y="connsiteY282"/>
            </a:cxn>
            <a:cxn ang="0">
              <a:pos x="connsiteX283" y="connsiteY283"/>
            </a:cxn>
            <a:cxn ang="0">
              <a:pos x="connsiteX284" y="connsiteY284"/>
            </a:cxn>
            <a:cxn ang="0">
              <a:pos x="connsiteX285" y="connsiteY285"/>
            </a:cxn>
            <a:cxn ang="0">
              <a:pos x="connsiteX286" y="connsiteY286"/>
            </a:cxn>
            <a:cxn ang="0">
              <a:pos x="connsiteX287" y="connsiteY287"/>
            </a:cxn>
            <a:cxn ang="0">
              <a:pos x="connsiteX288" y="connsiteY288"/>
            </a:cxn>
            <a:cxn ang="0">
              <a:pos x="connsiteX289" y="connsiteY289"/>
            </a:cxn>
            <a:cxn ang="0">
              <a:pos x="connsiteX290" y="connsiteY290"/>
            </a:cxn>
            <a:cxn ang="0">
              <a:pos x="connsiteX291" y="connsiteY291"/>
            </a:cxn>
            <a:cxn ang="0">
              <a:pos x="connsiteX292" y="connsiteY292"/>
            </a:cxn>
            <a:cxn ang="0">
              <a:pos x="connsiteX293" y="connsiteY293"/>
            </a:cxn>
            <a:cxn ang="0">
              <a:pos x="connsiteX294" y="connsiteY294"/>
            </a:cxn>
            <a:cxn ang="0">
              <a:pos x="connsiteX295" y="connsiteY295"/>
            </a:cxn>
            <a:cxn ang="0">
              <a:pos x="connsiteX296" y="connsiteY296"/>
            </a:cxn>
            <a:cxn ang="0">
              <a:pos x="connsiteX297" y="connsiteY297"/>
            </a:cxn>
            <a:cxn ang="0">
              <a:pos x="connsiteX298" y="connsiteY298"/>
            </a:cxn>
            <a:cxn ang="0">
              <a:pos x="connsiteX299" y="connsiteY299"/>
            </a:cxn>
            <a:cxn ang="0">
              <a:pos x="connsiteX300" y="connsiteY300"/>
            </a:cxn>
            <a:cxn ang="0">
              <a:pos x="connsiteX301" y="connsiteY301"/>
            </a:cxn>
            <a:cxn ang="0">
              <a:pos x="connsiteX302" y="connsiteY302"/>
            </a:cxn>
            <a:cxn ang="0">
              <a:pos x="connsiteX303" y="connsiteY303"/>
            </a:cxn>
            <a:cxn ang="0">
              <a:pos x="connsiteX304" y="connsiteY304"/>
            </a:cxn>
            <a:cxn ang="0">
              <a:pos x="connsiteX305" y="connsiteY305"/>
            </a:cxn>
            <a:cxn ang="0">
              <a:pos x="connsiteX306" y="connsiteY306"/>
            </a:cxn>
            <a:cxn ang="0">
              <a:pos x="connsiteX307" y="connsiteY307"/>
            </a:cxn>
            <a:cxn ang="0">
              <a:pos x="connsiteX308" y="connsiteY308"/>
            </a:cxn>
            <a:cxn ang="0">
              <a:pos x="connsiteX309" y="connsiteY309"/>
            </a:cxn>
            <a:cxn ang="0">
              <a:pos x="connsiteX310" y="connsiteY310"/>
            </a:cxn>
            <a:cxn ang="0">
              <a:pos x="connsiteX311" y="connsiteY311"/>
            </a:cxn>
          </a:cxnLst>
          <a:rect l="l" t="t" r="r" b="b"/>
          <a:pathLst>
            <a:path w="1743075" h="4495800">
              <a:moveTo>
                <a:pt x="1732970" y="1329937"/>
              </a:moveTo>
              <a:cubicBezTo>
                <a:pt x="1728207" y="1318507"/>
                <a:pt x="1726302" y="1304219"/>
                <a:pt x="1726302" y="1291837"/>
              </a:cubicBezTo>
              <a:cubicBezTo>
                <a:pt x="1728207" y="1266119"/>
                <a:pt x="1718682" y="1246117"/>
                <a:pt x="1698680" y="1230877"/>
              </a:cubicBezTo>
              <a:cubicBezTo>
                <a:pt x="1680582" y="1216589"/>
                <a:pt x="1672962" y="1197539"/>
                <a:pt x="1666295" y="1177537"/>
              </a:cubicBezTo>
              <a:cubicBezTo>
                <a:pt x="1660580" y="1160392"/>
                <a:pt x="1651055" y="1145152"/>
                <a:pt x="1643435" y="1128959"/>
              </a:cubicBezTo>
              <a:cubicBezTo>
                <a:pt x="1641530" y="1125149"/>
                <a:pt x="1638672" y="1121339"/>
                <a:pt x="1636767" y="1117529"/>
              </a:cubicBezTo>
              <a:cubicBezTo>
                <a:pt x="1623432" y="1086097"/>
                <a:pt x="1610097" y="1054664"/>
                <a:pt x="1595810" y="1023232"/>
              </a:cubicBezTo>
              <a:cubicBezTo>
                <a:pt x="1592952" y="1017517"/>
                <a:pt x="1588190" y="1012754"/>
                <a:pt x="1586285" y="1007039"/>
              </a:cubicBezTo>
              <a:cubicBezTo>
                <a:pt x="1581522" y="995609"/>
                <a:pt x="1574855" y="984179"/>
                <a:pt x="1573902" y="972749"/>
              </a:cubicBezTo>
              <a:cubicBezTo>
                <a:pt x="1571997" y="955604"/>
                <a:pt x="1569140" y="939412"/>
                <a:pt x="1560567" y="923219"/>
              </a:cubicBezTo>
              <a:cubicBezTo>
                <a:pt x="1553900" y="910837"/>
                <a:pt x="1552947" y="894644"/>
                <a:pt x="1550090" y="880357"/>
              </a:cubicBezTo>
              <a:cubicBezTo>
                <a:pt x="1549137" y="874642"/>
                <a:pt x="1549137" y="868927"/>
                <a:pt x="1547232" y="863212"/>
              </a:cubicBezTo>
              <a:cubicBezTo>
                <a:pt x="1534850" y="824159"/>
                <a:pt x="1521515" y="786059"/>
                <a:pt x="1508180" y="747959"/>
              </a:cubicBezTo>
              <a:cubicBezTo>
                <a:pt x="1501512" y="727957"/>
                <a:pt x="1488177" y="713669"/>
                <a:pt x="1468175" y="705097"/>
              </a:cubicBezTo>
              <a:cubicBezTo>
                <a:pt x="1454840" y="699382"/>
                <a:pt x="1442457" y="690809"/>
                <a:pt x="1428170" y="685094"/>
              </a:cubicBezTo>
              <a:cubicBezTo>
                <a:pt x="1412930" y="678427"/>
                <a:pt x="1396737" y="673664"/>
                <a:pt x="1380545" y="669854"/>
              </a:cubicBezTo>
              <a:cubicBezTo>
                <a:pt x="1354827" y="663187"/>
                <a:pt x="1329110" y="657472"/>
                <a:pt x="1303392" y="650804"/>
              </a:cubicBezTo>
              <a:cubicBezTo>
                <a:pt x="1302440" y="650804"/>
                <a:pt x="1302440" y="649852"/>
                <a:pt x="1301487" y="649852"/>
              </a:cubicBezTo>
              <a:cubicBezTo>
                <a:pt x="1275770" y="643184"/>
                <a:pt x="1249100" y="636517"/>
                <a:pt x="1223382" y="629849"/>
              </a:cubicBezTo>
              <a:cubicBezTo>
                <a:pt x="1202427" y="624134"/>
                <a:pt x="1180520" y="619372"/>
                <a:pt x="1160517" y="610799"/>
              </a:cubicBezTo>
              <a:cubicBezTo>
                <a:pt x="1118607" y="591749"/>
                <a:pt x="1104320" y="552697"/>
                <a:pt x="1101462" y="511739"/>
              </a:cubicBezTo>
              <a:cubicBezTo>
                <a:pt x="1098605" y="482212"/>
                <a:pt x="1104320" y="452684"/>
                <a:pt x="1106225" y="422204"/>
              </a:cubicBezTo>
              <a:cubicBezTo>
                <a:pt x="1107177" y="411727"/>
                <a:pt x="1110987" y="404107"/>
                <a:pt x="1119560" y="398392"/>
              </a:cubicBezTo>
              <a:cubicBezTo>
                <a:pt x="1136705" y="387914"/>
                <a:pt x="1146230" y="371722"/>
                <a:pt x="1150040" y="352672"/>
              </a:cubicBezTo>
              <a:cubicBezTo>
                <a:pt x="1151945" y="344099"/>
                <a:pt x="1155755" y="335527"/>
                <a:pt x="1155755" y="326002"/>
              </a:cubicBezTo>
              <a:cubicBezTo>
                <a:pt x="1155755" y="305047"/>
                <a:pt x="1155755" y="284092"/>
                <a:pt x="1153850" y="263137"/>
              </a:cubicBezTo>
              <a:cubicBezTo>
                <a:pt x="1152897" y="254564"/>
                <a:pt x="1148135" y="247897"/>
                <a:pt x="1135752" y="252659"/>
              </a:cubicBezTo>
              <a:cubicBezTo>
                <a:pt x="1125275" y="256469"/>
                <a:pt x="1123370" y="252659"/>
                <a:pt x="1124322" y="241229"/>
              </a:cubicBezTo>
              <a:cubicBezTo>
                <a:pt x="1125275" y="228847"/>
                <a:pt x="1125275" y="215512"/>
                <a:pt x="1125275" y="203129"/>
              </a:cubicBezTo>
              <a:cubicBezTo>
                <a:pt x="1125275" y="196462"/>
                <a:pt x="1123370" y="188842"/>
                <a:pt x="1124322" y="182174"/>
              </a:cubicBezTo>
              <a:cubicBezTo>
                <a:pt x="1125275" y="133597"/>
                <a:pt x="1102415" y="93592"/>
                <a:pt x="1074792" y="56444"/>
              </a:cubicBezTo>
              <a:cubicBezTo>
                <a:pt x="1069077" y="47872"/>
                <a:pt x="1057647" y="42157"/>
                <a:pt x="1048122" y="37394"/>
              </a:cubicBezTo>
              <a:cubicBezTo>
                <a:pt x="1033835" y="30727"/>
                <a:pt x="1019547" y="24059"/>
                <a:pt x="1005260" y="20249"/>
              </a:cubicBezTo>
              <a:cubicBezTo>
                <a:pt x="959540" y="5009"/>
                <a:pt x="914772" y="-706"/>
                <a:pt x="873815" y="24059"/>
              </a:cubicBezTo>
              <a:cubicBezTo>
                <a:pt x="839525" y="45967"/>
                <a:pt x="808092" y="71684"/>
                <a:pt x="782375" y="104069"/>
              </a:cubicBezTo>
              <a:cubicBezTo>
                <a:pt x="779517" y="107879"/>
                <a:pt x="776660" y="112642"/>
                <a:pt x="775707" y="117404"/>
              </a:cubicBezTo>
              <a:cubicBezTo>
                <a:pt x="772850" y="131692"/>
                <a:pt x="770945" y="145027"/>
                <a:pt x="769040" y="159314"/>
              </a:cubicBezTo>
              <a:cubicBezTo>
                <a:pt x="765230" y="204082"/>
                <a:pt x="777612" y="249802"/>
                <a:pt x="759515" y="293617"/>
              </a:cubicBezTo>
              <a:cubicBezTo>
                <a:pt x="759515" y="294569"/>
                <a:pt x="759515" y="296474"/>
                <a:pt x="759515" y="297427"/>
              </a:cubicBezTo>
              <a:cubicBezTo>
                <a:pt x="760467" y="322192"/>
                <a:pt x="760467" y="346957"/>
                <a:pt x="762372" y="370769"/>
              </a:cubicBezTo>
              <a:cubicBezTo>
                <a:pt x="763325" y="390772"/>
                <a:pt x="769040" y="409822"/>
                <a:pt x="786185" y="424109"/>
              </a:cubicBezTo>
              <a:cubicBezTo>
                <a:pt x="792852" y="429824"/>
                <a:pt x="797615" y="438397"/>
                <a:pt x="799520" y="446969"/>
              </a:cubicBezTo>
              <a:cubicBezTo>
                <a:pt x="805235" y="469829"/>
                <a:pt x="809045" y="493642"/>
                <a:pt x="811902" y="517454"/>
              </a:cubicBezTo>
              <a:cubicBezTo>
                <a:pt x="812855" y="525074"/>
                <a:pt x="810950" y="536504"/>
                <a:pt x="806187" y="540314"/>
              </a:cubicBezTo>
              <a:cubicBezTo>
                <a:pt x="783327" y="557459"/>
                <a:pt x="761420" y="578414"/>
                <a:pt x="729035" y="576509"/>
              </a:cubicBezTo>
              <a:cubicBezTo>
                <a:pt x="725225" y="576509"/>
                <a:pt x="721415" y="578414"/>
                <a:pt x="717605" y="579367"/>
              </a:cubicBezTo>
              <a:cubicBezTo>
                <a:pt x="660455" y="592702"/>
                <a:pt x="603305" y="606037"/>
                <a:pt x="546155" y="617467"/>
              </a:cubicBezTo>
              <a:cubicBezTo>
                <a:pt x="521390" y="622229"/>
                <a:pt x="494720" y="623182"/>
                <a:pt x="469955" y="627944"/>
              </a:cubicBezTo>
              <a:cubicBezTo>
                <a:pt x="445190" y="632707"/>
                <a:pt x="421377" y="639374"/>
                <a:pt x="396612" y="646994"/>
              </a:cubicBezTo>
              <a:cubicBezTo>
                <a:pt x="374705" y="653662"/>
                <a:pt x="357560" y="668902"/>
                <a:pt x="348035" y="688904"/>
              </a:cubicBezTo>
              <a:cubicBezTo>
                <a:pt x="329937" y="727004"/>
                <a:pt x="321365" y="767009"/>
                <a:pt x="311840" y="807014"/>
              </a:cubicBezTo>
              <a:cubicBezTo>
                <a:pt x="308030" y="824159"/>
                <a:pt x="302315" y="838447"/>
                <a:pt x="287075" y="848924"/>
              </a:cubicBezTo>
              <a:cubicBezTo>
                <a:pt x="269930" y="861307"/>
                <a:pt x="253737" y="875594"/>
                <a:pt x="246117" y="896549"/>
              </a:cubicBezTo>
              <a:cubicBezTo>
                <a:pt x="243260" y="905122"/>
                <a:pt x="239450" y="914647"/>
                <a:pt x="233735" y="922267"/>
              </a:cubicBezTo>
              <a:cubicBezTo>
                <a:pt x="209922" y="950842"/>
                <a:pt x="195635" y="987037"/>
                <a:pt x="164202" y="1008944"/>
              </a:cubicBezTo>
              <a:cubicBezTo>
                <a:pt x="159440" y="1012754"/>
                <a:pt x="155630" y="1018469"/>
                <a:pt x="152772" y="1024184"/>
              </a:cubicBezTo>
              <a:cubicBezTo>
                <a:pt x="128960" y="1059427"/>
                <a:pt x="105147" y="1094669"/>
                <a:pt x="81335" y="1130864"/>
              </a:cubicBezTo>
              <a:cubicBezTo>
                <a:pt x="50855" y="1177537"/>
                <a:pt x="22280" y="1225162"/>
                <a:pt x="10850" y="1280407"/>
              </a:cubicBezTo>
              <a:cubicBezTo>
                <a:pt x="2277" y="1320412"/>
                <a:pt x="8945" y="1359464"/>
                <a:pt x="27042" y="1395659"/>
              </a:cubicBezTo>
              <a:cubicBezTo>
                <a:pt x="36567" y="1415662"/>
                <a:pt x="49902" y="1434712"/>
                <a:pt x="61332" y="1453762"/>
              </a:cubicBezTo>
              <a:cubicBezTo>
                <a:pt x="66095" y="1460429"/>
                <a:pt x="71810" y="1467097"/>
                <a:pt x="74667" y="1474717"/>
              </a:cubicBezTo>
              <a:cubicBezTo>
                <a:pt x="78477" y="1489004"/>
                <a:pt x="83240" y="1501387"/>
                <a:pt x="97527" y="1509007"/>
              </a:cubicBezTo>
              <a:cubicBezTo>
                <a:pt x="102290" y="1510912"/>
                <a:pt x="104195" y="1517579"/>
                <a:pt x="108005" y="1522342"/>
              </a:cubicBezTo>
              <a:cubicBezTo>
                <a:pt x="126102" y="1549012"/>
                <a:pt x="143247" y="1575682"/>
                <a:pt x="162297" y="1602352"/>
              </a:cubicBezTo>
              <a:cubicBezTo>
                <a:pt x="174680" y="1620449"/>
                <a:pt x="189920" y="1636642"/>
                <a:pt x="201350" y="1654739"/>
              </a:cubicBezTo>
              <a:cubicBezTo>
                <a:pt x="228020" y="1694744"/>
                <a:pt x="257547" y="1731892"/>
                <a:pt x="288980" y="1768087"/>
              </a:cubicBezTo>
              <a:cubicBezTo>
                <a:pt x="300410" y="1781422"/>
                <a:pt x="303267" y="1794757"/>
                <a:pt x="300410" y="1810949"/>
              </a:cubicBezTo>
              <a:cubicBezTo>
                <a:pt x="295647" y="1843334"/>
                <a:pt x="290885" y="1875719"/>
                <a:pt x="288027" y="1909057"/>
              </a:cubicBezTo>
              <a:cubicBezTo>
                <a:pt x="284217" y="1960492"/>
                <a:pt x="282312" y="2012879"/>
                <a:pt x="279455" y="2064314"/>
              </a:cubicBezTo>
              <a:cubicBezTo>
                <a:pt x="279455" y="2069077"/>
                <a:pt x="278502" y="2074792"/>
                <a:pt x="277550" y="2079554"/>
              </a:cubicBezTo>
              <a:cubicBezTo>
                <a:pt x="273740" y="2117654"/>
                <a:pt x="268025" y="2154802"/>
                <a:pt x="266120" y="2192902"/>
              </a:cubicBezTo>
              <a:cubicBezTo>
                <a:pt x="264215" y="2241479"/>
                <a:pt x="263262" y="2290057"/>
                <a:pt x="265167" y="2338634"/>
              </a:cubicBezTo>
              <a:cubicBezTo>
                <a:pt x="266120" y="2381497"/>
                <a:pt x="259452" y="2422454"/>
                <a:pt x="251832" y="2463412"/>
              </a:cubicBezTo>
              <a:cubicBezTo>
                <a:pt x="248975" y="2479604"/>
                <a:pt x="253737" y="2490082"/>
                <a:pt x="268025" y="2496749"/>
              </a:cubicBezTo>
              <a:cubicBezTo>
                <a:pt x="297552" y="2508179"/>
                <a:pt x="326127" y="2523419"/>
                <a:pt x="358512" y="2521514"/>
              </a:cubicBezTo>
              <a:cubicBezTo>
                <a:pt x="365180" y="2521514"/>
                <a:pt x="370895" y="2523419"/>
                <a:pt x="377562" y="2525324"/>
              </a:cubicBezTo>
              <a:cubicBezTo>
                <a:pt x="411852" y="2531039"/>
                <a:pt x="443285" y="2530087"/>
                <a:pt x="467097" y="2499607"/>
              </a:cubicBezTo>
              <a:cubicBezTo>
                <a:pt x="474717" y="2490082"/>
                <a:pt x="485195" y="2483414"/>
                <a:pt x="496625" y="2472937"/>
              </a:cubicBezTo>
              <a:cubicBezTo>
                <a:pt x="497577" y="2485319"/>
                <a:pt x="498530" y="2492939"/>
                <a:pt x="498530" y="2500559"/>
              </a:cubicBezTo>
              <a:cubicBezTo>
                <a:pt x="498530" y="2551994"/>
                <a:pt x="498530" y="2602477"/>
                <a:pt x="497577" y="2653912"/>
              </a:cubicBezTo>
              <a:cubicBezTo>
                <a:pt x="496625" y="2687249"/>
                <a:pt x="492815" y="2719634"/>
                <a:pt x="491862" y="2752972"/>
              </a:cubicBezTo>
              <a:cubicBezTo>
                <a:pt x="490910" y="2807264"/>
                <a:pt x="491862" y="2861557"/>
                <a:pt x="489957" y="2915849"/>
              </a:cubicBezTo>
              <a:cubicBezTo>
                <a:pt x="486147" y="3045389"/>
                <a:pt x="496625" y="3174929"/>
                <a:pt x="483290" y="3303517"/>
              </a:cubicBezTo>
              <a:cubicBezTo>
                <a:pt x="479480" y="3343522"/>
                <a:pt x="482337" y="3383527"/>
                <a:pt x="483290" y="3423532"/>
              </a:cubicBezTo>
              <a:cubicBezTo>
                <a:pt x="484242" y="3504494"/>
                <a:pt x="483290" y="3585457"/>
                <a:pt x="489005" y="3666419"/>
              </a:cubicBezTo>
              <a:cubicBezTo>
                <a:pt x="495672" y="3761669"/>
                <a:pt x="495672" y="3857872"/>
                <a:pt x="497577" y="3953122"/>
              </a:cubicBezTo>
              <a:cubicBezTo>
                <a:pt x="497577" y="3956932"/>
                <a:pt x="498530" y="3960742"/>
                <a:pt x="498530" y="3964552"/>
              </a:cubicBezTo>
              <a:cubicBezTo>
                <a:pt x="500435" y="3982649"/>
                <a:pt x="503292" y="4001699"/>
                <a:pt x="505197" y="4019797"/>
              </a:cubicBezTo>
              <a:cubicBezTo>
                <a:pt x="506150" y="4040752"/>
                <a:pt x="506150" y="4062659"/>
                <a:pt x="507102" y="4083614"/>
              </a:cubicBezTo>
              <a:cubicBezTo>
                <a:pt x="508055" y="4093139"/>
                <a:pt x="509007" y="4104569"/>
                <a:pt x="513770" y="4111237"/>
              </a:cubicBezTo>
              <a:cubicBezTo>
                <a:pt x="528057" y="4131239"/>
                <a:pt x="534725" y="4153147"/>
                <a:pt x="539487" y="4176959"/>
              </a:cubicBezTo>
              <a:cubicBezTo>
                <a:pt x="546155" y="4211249"/>
                <a:pt x="554727" y="4244587"/>
                <a:pt x="562347" y="4278877"/>
              </a:cubicBezTo>
              <a:cubicBezTo>
                <a:pt x="563300" y="4285544"/>
                <a:pt x="565205" y="4295069"/>
                <a:pt x="561395" y="4299832"/>
              </a:cubicBezTo>
              <a:cubicBezTo>
                <a:pt x="549965" y="4316977"/>
                <a:pt x="553775" y="4336027"/>
                <a:pt x="551870" y="4354124"/>
              </a:cubicBezTo>
              <a:cubicBezTo>
                <a:pt x="549965" y="4379842"/>
                <a:pt x="563300" y="4395082"/>
                <a:pt x="583302" y="4404607"/>
              </a:cubicBezTo>
              <a:cubicBezTo>
                <a:pt x="591875" y="4409369"/>
                <a:pt x="597590" y="4414132"/>
                <a:pt x="600447" y="4423657"/>
              </a:cubicBezTo>
              <a:cubicBezTo>
                <a:pt x="605210" y="4438897"/>
                <a:pt x="614735" y="4452232"/>
                <a:pt x="628070" y="4459852"/>
              </a:cubicBezTo>
              <a:cubicBezTo>
                <a:pt x="648072" y="4469377"/>
                <a:pt x="669027" y="4478902"/>
                <a:pt x="690935" y="4483664"/>
              </a:cubicBezTo>
              <a:cubicBezTo>
                <a:pt x="713795" y="4489379"/>
                <a:pt x="738560" y="4491284"/>
                <a:pt x="762372" y="4492237"/>
              </a:cubicBezTo>
              <a:cubicBezTo>
                <a:pt x="808092" y="4493189"/>
                <a:pt x="852860" y="4493189"/>
                <a:pt x="898580" y="4493189"/>
              </a:cubicBezTo>
              <a:cubicBezTo>
                <a:pt x="917630" y="4493189"/>
                <a:pt x="922392" y="4482712"/>
                <a:pt x="913820" y="4464614"/>
              </a:cubicBezTo>
              <a:cubicBezTo>
                <a:pt x="909057" y="4455089"/>
                <a:pt x="906200" y="4444612"/>
                <a:pt x="901437" y="4434134"/>
              </a:cubicBezTo>
              <a:cubicBezTo>
                <a:pt x="890960" y="4406512"/>
                <a:pt x="880482" y="4378889"/>
                <a:pt x="869052" y="4351267"/>
              </a:cubicBezTo>
              <a:cubicBezTo>
                <a:pt x="867147" y="4346504"/>
                <a:pt x="863337" y="4342694"/>
                <a:pt x="859527" y="4338884"/>
              </a:cubicBezTo>
              <a:cubicBezTo>
                <a:pt x="837620" y="4317929"/>
                <a:pt x="818570" y="4295069"/>
                <a:pt x="811902" y="4263637"/>
              </a:cubicBezTo>
              <a:cubicBezTo>
                <a:pt x="808092" y="4244587"/>
                <a:pt x="806187" y="4225537"/>
                <a:pt x="812855" y="4206487"/>
              </a:cubicBezTo>
              <a:cubicBezTo>
                <a:pt x="817617" y="4193152"/>
                <a:pt x="820475" y="4178864"/>
                <a:pt x="823332" y="4165529"/>
              </a:cubicBezTo>
              <a:cubicBezTo>
                <a:pt x="830000" y="4127429"/>
                <a:pt x="835715" y="4089329"/>
                <a:pt x="841430" y="4050277"/>
              </a:cubicBezTo>
              <a:cubicBezTo>
                <a:pt x="845240" y="4028369"/>
                <a:pt x="850955" y="4005509"/>
                <a:pt x="849050" y="3982649"/>
              </a:cubicBezTo>
              <a:cubicBezTo>
                <a:pt x="843335" y="3899782"/>
                <a:pt x="839525" y="3817867"/>
                <a:pt x="837620" y="3734999"/>
              </a:cubicBezTo>
              <a:cubicBezTo>
                <a:pt x="836667" y="3711187"/>
                <a:pt x="831905" y="3686422"/>
                <a:pt x="826190" y="3662609"/>
              </a:cubicBezTo>
              <a:cubicBezTo>
                <a:pt x="821427" y="3641654"/>
                <a:pt x="813807" y="3622604"/>
                <a:pt x="807140" y="3601649"/>
              </a:cubicBezTo>
              <a:cubicBezTo>
                <a:pt x="801425" y="3580694"/>
                <a:pt x="794757" y="3559739"/>
                <a:pt x="789995" y="3537832"/>
              </a:cubicBezTo>
              <a:cubicBezTo>
                <a:pt x="787137" y="3523544"/>
                <a:pt x="785232" y="3508304"/>
                <a:pt x="786185" y="3494017"/>
              </a:cubicBezTo>
              <a:cubicBezTo>
                <a:pt x="786185" y="3480682"/>
                <a:pt x="789995" y="3467347"/>
                <a:pt x="790947" y="3454012"/>
              </a:cubicBezTo>
              <a:cubicBezTo>
                <a:pt x="793805" y="3434009"/>
                <a:pt x="797615" y="3413054"/>
                <a:pt x="798567" y="3393052"/>
              </a:cubicBezTo>
              <a:cubicBezTo>
                <a:pt x="799520" y="3353999"/>
                <a:pt x="799520" y="3313994"/>
                <a:pt x="799520" y="3274942"/>
              </a:cubicBezTo>
              <a:cubicBezTo>
                <a:pt x="799520" y="3270179"/>
                <a:pt x="800472" y="3262559"/>
                <a:pt x="803330" y="3260654"/>
              </a:cubicBezTo>
              <a:cubicBezTo>
                <a:pt x="818570" y="3252082"/>
                <a:pt x="817617" y="3237794"/>
                <a:pt x="819522" y="3223507"/>
              </a:cubicBezTo>
              <a:cubicBezTo>
                <a:pt x="820475" y="3208267"/>
                <a:pt x="822380" y="3193979"/>
                <a:pt x="825237" y="3178739"/>
              </a:cubicBezTo>
              <a:cubicBezTo>
                <a:pt x="847145" y="3057772"/>
                <a:pt x="868100" y="2936804"/>
                <a:pt x="903342" y="2818694"/>
              </a:cubicBezTo>
              <a:cubicBezTo>
                <a:pt x="910010" y="2796787"/>
                <a:pt x="915725" y="2773927"/>
                <a:pt x="921440" y="2752019"/>
              </a:cubicBezTo>
              <a:cubicBezTo>
                <a:pt x="923345" y="2752972"/>
                <a:pt x="925250" y="2752972"/>
                <a:pt x="927155" y="2753924"/>
              </a:cubicBezTo>
              <a:cubicBezTo>
                <a:pt x="924297" y="2782499"/>
                <a:pt x="921440" y="2810122"/>
                <a:pt x="917630" y="2838697"/>
              </a:cubicBezTo>
              <a:cubicBezTo>
                <a:pt x="906200" y="2923469"/>
                <a:pt x="895722" y="3008242"/>
                <a:pt x="899532" y="3093967"/>
              </a:cubicBezTo>
              <a:cubicBezTo>
                <a:pt x="900485" y="3104444"/>
                <a:pt x="903342" y="3113969"/>
                <a:pt x="902390" y="3124447"/>
              </a:cubicBezTo>
              <a:cubicBezTo>
                <a:pt x="900485" y="3146354"/>
                <a:pt x="895722" y="3168262"/>
                <a:pt x="893817" y="3190169"/>
              </a:cubicBezTo>
              <a:cubicBezTo>
                <a:pt x="892865" y="3201599"/>
                <a:pt x="893817" y="3213029"/>
                <a:pt x="894770" y="3224459"/>
              </a:cubicBezTo>
              <a:cubicBezTo>
                <a:pt x="898580" y="3258749"/>
                <a:pt x="903342" y="3293039"/>
                <a:pt x="905247" y="3328282"/>
              </a:cubicBezTo>
              <a:cubicBezTo>
                <a:pt x="907152" y="3355904"/>
                <a:pt x="904295" y="3383527"/>
                <a:pt x="905247" y="3412102"/>
              </a:cubicBezTo>
              <a:cubicBezTo>
                <a:pt x="908105" y="3485444"/>
                <a:pt x="910962" y="3559739"/>
                <a:pt x="913820" y="3633082"/>
              </a:cubicBezTo>
              <a:cubicBezTo>
                <a:pt x="914772" y="3665467"/>
                <a:pt x="917630" y="3697852"/>
                <a:pt x="919535" y="3730237"/>
              </a:cubicBezTo>
              <a:cubicBezTo>
                <a:pt x="919535" y="3740714"/>
                <a:pt x="919535" y="3751192"/>
                <a:pt x="916677" y="3760717"/>
              </a:cubicBezTo>
              <a:cubicBezTo>
                <a:pt x="907152" y="3794054"/>
                <a:pt x="897627" y="3827392"/>
                <a:pt x="896675" y="3862634"/>
              </a:cubicBezTo>
              <a:cubicBezTo>
                <a:pt x="894770" y="3919784"/>
                <a:pt x="887150" y="3975982"/>
                <a:pt x="883340" y="4033132"/>
              </a:cubicBezTo>
              <a:cubicBezTo>
                <a:pt x="879530" y="4090282"/>
                <a:pt x="874767" y="4147432"/>
                <a:pt x="855717" y="4201724"/>
              </a:cubicBezTo>
              <a:cubicBezTo>
                <a:pt x="845240" y="4233157"/>
                <a:pt x="850955" y="4246492"/>
                <a:pt x="880482" y="4262684"/>
              </a:cubicBezTo>
              <a:cubicBezTo>
                <a:pt x="898580" y="4272209"/>
                <a:pt x="917630" y="4279829"/>
                <a:pt x="936680" y="4289354"/>
              </a:cubicBezTo>
              <a:cubicBezTo>
                <a:pt x="950015" y="4296022"/>
                <a:pt x="964302" y="4299832"/>
                <a:pt x="979542" y="4295069"/>
              </a:cubicBezTo>
              <a:cubicBezTo>
                <a:pt x="993830" y="4290307"/>
                <a:pt x="1007165" y="4294117"/>
                <a:pt x="1015737" y="4306499"/>
              </a:cubicBezTo>
              <a:cubicBezTo>
                <a:pt x="1023357" y="4316977"/>
                <a:pt x="1030977" y="4329359"/>
                <a:pt x="1038597" y="4339837"/>
              </a:cubicBezTo>
              <a:cubicBezTo>
                <a:pt x="1044312" y="4347457"/>
                <a:pt x="1050980" y="4357934"/>
                <a:pt x="1059552" y="4361744"/>
              </a:cubicBezTo>
              <a:cubicBezTo>
                <a:pt x="1093842" y="4379842"/>
                <a:pt x="1131942" y="4389367"/>
                <a:pt x="1170995" y="4391272"/>
              </a:cubicBezTo>
              <a:cubicBezTo>
                <a:pt x="1208142" y="4393177"/>
                <a:pt x="1246242" y="4391272"/>
                <a:pt x="1283390" y="4390319"/>
              </a:cubicBezTo>
              <a:cubicBezTo>
                <a:pt x="1295772" y="4390319"/>
                <a:pt x="1309107" y="4387462"/>
                <a:pt x="1321490" y="4385557"/>
              </a:cubicBezTo>
              <a:cubicBezTo>
                <a:pt x="1336730" y="4382699"/>
                <a:pt x="1342445" y="4370317"/>
                <a:pt x="1333872" y="4358887"/>
              </a:cubicBezTo>
              <a:cubicBezTo>
                <a:pt x="1325300" y="4348409"/>
                <a:pt x="1323395" y="4336027"/>
                <a:pt x="1317680" y="4324597"/>
              </a:cubicBezTo>
              <a:cubicBezTo>
                <a:pt x="1312917" y="4314119"/>
                <a:pt x="1306250" y="4304594"/>
                <a:pt x="1297677" y="4296974"/>
              </a:cubicBezTo>
              <a:cubicBezTo>
                <a:pt x="1286247" y="4286497"/>
                <a:pt x="1273865" y="4274114"/>
                <a:pt x="1258625" y="4268399"/>
              </a:cubicBezTo>
              <a:cubicBezTo>
                <a:pt x="1228145" y="4256017"/>
                <a:pt x="1207190" y="4235062"/>
                <a:pt x="1196712" y="4203629"/>
              </a:cubicBezTo>
              <a:cubicBezTo>
                <a:pt x="1196712" y="4202677"/>
                <a:pt x="1195760" y="4202677"/>
                <a:pt x="1195760" y="4201724"/>
              </a:cubicBezTo>
              <a:cubicBezTo>
                <a:pt x="1188140" y="4180769"/>
                <a:pt x="1179567" y="4159814"/>
                <a:pt x="1173852" y="4137907"/>
              </a:cubicBezTo>
              <a:cubicBezTo>
                <a:pt x="1167185" y="4113142"/>
                <a:pt x="1165280" y="4087424"/>
                <a:pt x="1159565" y="4061707"/>
              </a:cubicBezTo>
              <a:cubicBezTo>
                <a:pt x="1154802" y="4041704"/>
                <a:pt x="1151945" y="4021702"/>
                <a:pt x="1165280" y="4002652"/>
              </a:cubicBezTo>
              <a:cubicBezTo>
                <a:pt x="1170995" y="3994079"/>
                <a:pt x="1170995" y="3981697"/>
                <a:pt x="1172900" y="3971219"/>
              </a:cubicBezTo>
              <a:cubicBezTo>
                <a:pt x="1177662" y="3938834"/>
                <a:pt x="1181472" y="3907402"/>
                <a:pt x="1185282" y="3875017"/>
              </a:cubicBezTo>
              <a:cubicBezTo>
                <a:pt x="1188140" y="3853109"/>
                <a:pt x="1192902" y="3830249"/>
                <a:pt x="1194807" y="3808342"/>
              </a:cubicBezTo>
              <a:cubicBezTo>
                <a:pt x="1198617" y="3763574"/>
                <a:pt x="1201475" y="3719759"/>
                <a:pt x="1204332" y="3674992"/>
              </a:cubicBezTo>
              <a:cubicBezTo>
                <a:pt x="1204332" y="3670229"/>
                <a:pt x="1205285" y="3666419"/>
                <a:pt x="1206237" y="3661657"/>
              </a:cubicBezTo>
              <a:cubicBezTo>
                <a:pt x="1216715" y="3607364"/>
                <a:pt x="1222430" y="3553072"/>
                <a:pt x="1226240" y="3498779"/>
              </a:cubicBezTo>
              <a:cubicBezTo>
                <a:pt x="1227192" y="3477824"/>
                <a:pt x="1230050" y="3457822"/>
                <a:pt x="1231002" y="3436867"/>
              </a:cubicBezTo>
              <a:cubicBezTo>
                <a:pt x="1231955" y="3428294"/>
                <a:pt x="1231002" y="3419722"/>
                <a:pt x="1230050" y="3412102"/>
              </a:cubicBezTo>
              <a:cubicBezTo>
                <a:pt x="1229097" y="3399719"/>
                <a:pt x="1225287" y="3386384"/>
                <a:pt x="1225287" y="3374002"/>
              </a:cubicBezTo>
              <a:cubicBezTo>
                <a:pt x="1224335" y="3347332"/>
                <a:pt x="1224335" y="3320662"/>
                <a:pt x="1225287" y="3293992"/>
              </a:cubicBezTo>
              <a:cubicBezTo>
                <a:pt x="1226240" y="3280657"/>
                <a:pt x="1229097" y="3267322"/>
                <a:pt x="1231955" y="3253987"/>
              </a:cubicBezTo>
              <a:cubicBezTo>
                <a:pt x="1233860" y="3243509"/>
                <a:pt x="1238622" y="3233032"/>
                <a:pt x="1239575" y="3222554"/>
              </a:cubicBezTo>
              <a:cubicBezTo>
                <a:pt x="1243385" y="3188264"/>
                <a:pt x="1245290" y="3154927"/>
                <a:pt x="1248147" y="3120637"/>
              </a:cubicBezTo>
              <a:cubicBezTo>
                <a:pt x="1248147" y="3116827"/>
                <a:pt x="1249100" y="3113017"/>
                <a:pt x="1250052" y="3109207"/>
              </a:cubicBezTo>
              <a:cubicBezTo>
                <a:pt x="1254815" y="3079679"/>
                <a:pt x="1258625" y="3049199"/>
                <a:pt x="1263387" y="3019672"/>
              </a:cubicBezTo>
              <a:cubicBezTo>
                <a:pt x="1267197" y="2996812"/>
                <a:pt x="1270055" y="2973952"/>
                <a:pt x="1274817" y="2951092"/>
              </a:cubicBezTo>
              <a:cubicBezTo>
                <a:pt x="1279580" y="2928232"/>
                <a:pt x="1288152" y="2906324"/>
                <a:pt x="1287200" y="2882512"/>
              </a:cubicBezTo>
              <a:cubicBezTo>
                <a:pt x="1287200" y="2875844"/>
                <a:pt x="1288152" y="2868224"/>
                <a:pt x="1289105" y="2861557"/>
              </a:cubicBezTo>
              <a:cubicBezTo>
                <a:pt x="1293867" y="2829172"/>
                <a:pt x="1297677" y="2796787"/>
                <a:pt x="1302440" y="2764402"/>
              </a:cubicBezTo>
              <a:cubicBezTo>
                <a:pt x="1304345" y="2752019"/>
                <a:pt x="1306250" y="2740589"/>
                <a:pt x="1308155" y="2728207"/>
              </a:cubicBezTo>
              <a:cubicBezTo>
                <a:pt x="1311012" y="2710109"/>
                <a:pt x="1315775" y="2692012"/>
                <a:pt x="1317680" y="2672962"/>
              </a:cubicBezTo>
              <a:cubicBezTo>
                <a:pt x="1322442" y="2634862"/>
                <a:pt x="1332920" y="2596762"/>
                <a:pt x="1328157" y="2557709"/>
              </a:cubicBezTo>
              <a:cubicBezTo>
                <a:pt x="1328157" y="2556757"/>
                <a:pt x="1328157" y="2554852"/>
                <a:pt x="1329110" y="2553899"/>
              </a:cubicBezTo>
              <a:cubicBezTo>
                <a:pt x="1330062" y="2542469"/>
                <a:pt x="1336730" y="2536754"/>
                <a:pt x="1348160" y="2535802"/>
              </a:cubicBezTo>
              <a:cubicBezTo>
                <a:pt x="1384355" y="2531992"/>
                <a:pt x="1416740" y="2517704"/>
                <a:pt x="1445315" y="2494844"/>
              </a:cubicBezTo>
              <a:cubicBezTo>
                <a:pt x="1463412" y="2480557"/>
                <a:pt x="1479605" y="2465317"/>
                <a:pt x="1474842" y="2438647"/>
              </a:cubicBezTo>
              <a:cubicBezTo>
                <a:pt x="1471985" y="2422454"/>
                <a:pt x="1471985" y="2405309"/>
                <a:pt x="1470080" y="2388164"/>
              </a:cubicBezTo>
              <a:cubicBezTo>
                <a:pt x="1469127" y="2375782"/>
                <a:pt x="1468175" y="2363399"/>
                <a:pt x="1468175" y="2351017"/>
              </a:cubicBezTo>
              <a:cubicBezTo>
                <a:pt x="1465317" y="2232907"/>
                <a:pt x="1472937" y="2115749"/>
                <a:pt x="1460555" y="1997639"/>
              </a:cubicBezTo>
              <a:cubicBezTo>
                <a:pt x="1459602" y="1990972"/>
                <a:pt x="1460555" y="1983352"/>
                <a:pt x="1460555" y="1976684"/>
              </a:cubicBezTo>
              <a:cubicBezTo>
                <a:pt x="1460555" y="1966207"/>
                <a:pt x="1463412" y="1957634"/>
                <a:pt x="1471985" y="1951919"/>
              </a:cubicBezTo>
              <a:cubicBezTo>
                <a:pt x="1483415" y="1943347"/>
                <a:pt x="1491987" y="1932869"/>
                <a:pt x="1495797" y="1918582"/>
              </a:cubicBezTo>
              <a:cubicBezTo>
                <a:pt x="1499607" y="1906199"/>
                <a:pt x="1507227" y="1895722"/>
                <a:pt x="1513895" y="1884292"/>
              </a:cubicBezTo>
              <a:cubicBezTo>
                <a:pt x="1533897" y="1853812"/>
                <a:pt x="1554852" y="1825237"/>
                <a:pt x="1573902" y="1793804"/>
              </a:cubicBezTo>
              <a:cubicBezTo>
                <a:pt x="1584380" y="1776659"/>
                <a:pt x="1590095" y="1757609"/>
                <a:pt x="1599620" y="1739512"/>
              </a:cubicBezTo>
              <a:cubicBezTo>
                <a:pt x="1631052" y="1679504"/>
                <a:pt x="1663437" y="1621402"/>
                <a:pt x="1692965" y="1561394"/>
              </a:cubicBezTo>
              <a:cubicBezTo>
                <a:pt x="1703442" y="1539487"/>
                <a:pt x="1712967" y="1515674"/>
                <a:pt x="1714872" y="1491862"/>
              </a:cubicBezTo>
              <a:cubicBezTo>
                <a:pt x="1716777" y="1463287"/>
                <a:pt x="1723445" y="1435664"/>
                <a:pt x="1729160" y="1408042"/>
              </a:cubicBezTo>
              <a:cubicBezTo>
                <a:pt x="1737732" y="1383277"/>
                <a:pt x="1743447" y="1357559"/>
                <a:pt x="1732970" y="1329937"/>
              </a:cubicBezTo>
              <a:close/>
              <a:moveTo>
                <a:pt x="373752" y="1452809"/>
              </a:moveTo>
              <a:cubicBezTo>
                <a:pt x="373752" y="1455667"/>
                <a:pt x="368990" y="1457572"/>
                <a:pt x="367085" y="1460429"/>
              </a:cubicBezTo>
              <a:cubicBezTo>
                <a:pt x="365180" y="1458524"/>
                <a:pt x="361370" y="1455667"/>
                <a:pt x="361370" y="1453762"/>
              </a:cubicBezTo>
              <a:cubicBezTo>
                <a:pt x="358512" y="1418519"/>
                <a:pt x="334700" y="1394707"/>
                <a:pt x="319460" y="1365179"/>
              </a:cubicBezTo>
              <a:cubicBezTo>
                <a:pt x="317555" y="1360417"/>
                <a:pt x="313745" y="1356607"/>
                <a:pt x="310887" y="1351844"/>
              </a:cubicBezTo>
              <a:cubicBezTo>
                <a:pt x="307077" y="1346129"/>
                <a:pt x="307077" y="1340414"/>
                <a:pt x="311840" y="1334699"/>
              </a:cubicBezTo>
              <a:cubicBezTo>
                <a:pt x="322317" y="1322317"/>
                <a:pt x="331842" y="1309934"/>
                <a:pt x="343272" y="1297552"/>
              </a:cubicBezTo>
              <a:cubicBezTo>
                <a:pt x="354702" y="1285169"/>
                <a:pt x="360417" y="1285169"/>
                <a:pt x="367085" y="1301362"/>
              </a:cubicBezTo>
              <a:cubicBezTo>
                <a:pt x="372800" y="1315649"/>
                <a:pt x="375657" y="1331842"/>
                <a:pt x="377562" y="1348034"/>
              </a:cubicBezTo>
              <a:cubicBezTo>
                <a:pt x="379467" y="1358512"/>
                <a:pt x="377562" y="1369942"/>
                <a:pt x="377562" y="1381372"/>
              </a:cubicBezTo>
              <a:cubicBezTo>
                <a:pt x="378515" y="1381372"/>
                <a:pt x="379467" y="1381372"/>
                <a:pt x="381372" y="1381372"/>
              </a:cubicBezTo>
              <a:cubicBezTo>
                <a:pt x="378515" y="1404232"/>
                <a:pt x="376610" y="1428044"/>
                <a:pt x="373752" y="1452809"/>
              </a:cubicBezTo>
              <a:close/>
              <a:moveTo>
                <a:pt x="575682" y="1686172"/>
              </a:moveTo>
              <a:cubicBezTo>
                <a:pt x="570920" y="1693792"/>
                <a:pt x="565205" y="1700459"/>
                <a:pt x="559490" y="1708079"/>
              </a:cubicBezTo>
              <a:cubicBezTo>
                <a:pt x="532820" y="1744274"/>
                <a:pt x="506150" y="1781422"/>
                <a:pt x="480432" y="1817617"/>
              </a:cubicBezTo>
              <a:cubicBezTo>
                <a:pt x="477575" y="1821427"/>
                <a:pt x="477575" y="1828094"/>
                <a:pt x="476622" y="1834762"/>
              </a:cubicBezTo>
              <a:cubicBezTo>
                <a:pt x="465192" y="1832857"/>
                <a:pt x="453762" y="1830952"/>
                <a:pt x="437570" y="1828094"/>
              </a:cubicBezTo>
              <a:cubicBezTo>
                <a:pt x="449000" y="1814759"/>
                <a:pt x="457572" y="1803329"/>
                <a:pt x="466145" y="1792852"/>
              </a:cubicBezTo>
              <a:cubicBezTo>
                <a:pt x="496625" y="1757609"/>
                <a:pt x="527105" y="1723319"/>
                <a:pt x="557585" y="1688077"/>
              </a:cubicBezTo>
              <a:cubicBezTo>
                <a:pt x="560442" y="1684267"/>
                <a:pt x="564252" y="1681409"/>
                <a:pt x="567110" y="1678552"/>
              </a:cubicBezTo>
              <a:cubicBezTo>
                <a:pt x="569015" y="1677599"/>
                <a:pt x="572825" y="1677599"/>
                <a:pt x="573777" y="1678552"/>
              </a:cubicBezTo>
              <a:cubicBezTo>
                <a:pt x="575682" y="1680457"/>
                <a:pt x="576635" y="1685219"/>
                <a:pt x="575682" y="1686172"/>
              </a:cubicBezTo>
              <a:close/>
              <a:moveTo>
                <a:pt x="889055" y="1877624"/>
              </a:moveTo>
              <a:cubicBezTo>
                <a:pt x="889055" y="1874767"/>
                <a:pt x="889055" y="1872862"/>
                <a:pt x="890007" y="1871909"/>
              </a:cubicBezTo>
              <a:cubicBezTo>
                <a:pt x="907152" y="1852859"/>
                <a:pt x="907152" y="1849049"/>
                <a:pt x="887150" y="1834762"/>
              </a:cubicBezTo>
              <a:cubicBezTo>
                <a:pt x="854765" y="1812854"/>
                <a:pt x="824285" y="1789042"/>
                <a:pt x="789995" y="1769992"/>
              </a:cubicBezTo>
              <a:cubicBezTo>
                <a:pt x="757610" y="1752847"/>
                <a:pt x="722367" y="1741417"/>
                <a:pt x="689030" y="1727129"/>
              </a:cubicBezTo>
              <a:cubicBezTo>
                <a:pt x="677600" y="1722367"/>
                <a:pt x="666170" y="1718557"/>
                <a:pt x="655692" y="1712842"/>
              </a:cubicBezTo>
              <a:cubicBezTo>
                <a:pt x="638547" y="1704269"/>
                <a:pt x="621402" y="1693792"/>
                <a:pt x="604257" y="1685219"/>
              </a:cubicBezTo>
              <a:cubicBezTo>
                <a:pt x="586160" y="1675694"/>
                <a:pt x="585207" y="1648072"/>
                <a:pt x="602352" y="1636642"/>
              </a:cubicBezTo>
              <a:cubicBezTo>
                <a:pt x="608067" y="1632832"/>
                <a:pt x="614735" y="1630927"/>
                <a:pt x="618545" y="1626164"/>
              </a:cubicBezTo>
              <a:cubicBezTo>
                <a:pt x="623307" y="1621402"/>
                <a:pt x="625212" y="1614734"/>
                <a:pt x="628070" y="1608067"/>
              </a:cubicBezTo>
              <a:cubicBezTo>
                <a:pt x="631880" y="1599494"/>
                <a:pt x="632832" y="1589017"/>
                <a:pt x="637595" y="1581397"/>
              </a:cubicBezTo>
              <a:cubicBezTo>
                <a:pt x="658550" y="1549012"/>
                <a:pt x="683315" y="1519484"/>
                <a:pt x="711890" y="1492814"/>
              </a:cubicBezTo>
              <a:cubicBezTo>
                <a:pt x="749990" y="1455667"/>
                <a:pt x="771897" y="1408042"/>
                <a:pt x="788090" y="1357559"/>
              </a:cubicBezTo>
              <a:cubicBezTo>
                <a:pt x="812855" y="1278502"/>
                <a:pt x="823332" y="1197539"/>
                <a:pt x="821427" y="1114672"/>
              </a:cubicBezTo>
              <a:cubicBezTo>
                <a:pt x="819522" y="1039424"/>
                <a:pt x="820475" y="964177"/>
                <a:pt x="819522" y="889882"/>
              </a:cubicBezTo>
              <a:cubicBezTo>
                <a:pt x="818570" y="839399"/>
                <a:pt x="815712" y="788917"/>
                <a:pt x="813807" y="738434"/>
              </a:cubicBezTo>
              <a:cubicBezTo>
                <a:pt x="813807" y="732719"/>
                <a:pt x="813807" y="726052"/>
                <a:pt x="813807" y="720337"/>
              </a:cubicBezTo>
              <a:cubicBezTo>
                <a:pt x="815712" y="719384"/>
                <a:pt x="817617" y="719384"/>
                <a:pt x="818570" y="718432"/>
              </a:cubicBezTo>
              <a:cubicBezTo>
                <a:pt x="833810" y="750817"/>
                <a:pt x="848097" y="783202"/>
                <a:pt x="863337" y="815587"/>
              </a:cubicBezTo>
              <a:cubicBezTo>
                <a:pt x="864290" y="815587"/>
                <a:pt x="865242" y="814634"/>
                <a:pt x="866195" y="814634"/>
              </a:cubicBezTo>
              <a:cubicBezTo>
                <a:pt x="860480" y="800347"/>
                <a:pt x="853812" y="786059"/>
                <a:pt x="848097" y="771772"/>
              </a:cubicBezTo>
              <a:cubicBezTo>
                <a:pt x="841430" y="756532"/>
                <a:pt x="836667" y="741292"/>
                <a:pt x="828095" y="727004"/>
              </a:cubicBezTo>
              <a:cubicBezTo>
                <a:pt x="809045" y="692714"/>
                <a:pt x="809997" y="654614"/>
                <a:pt x="810950" y="617467"/>
              </a:cubicBezTo>
              <a:cubicBezTo>
                <a:pt x="810950" y="605084"/>
                <a:pt x="811902" y="592702"/>
                <a:pt x="812855" y="580319"/>
              </a:cubicBezTo>
              <a:cubicBezTo>
                <a:pt x="813807" y="571747"/>
                <a:pt x="815712" y="564127"/>
                <a:pt x="816665" y="556507"/>
              </a:cubicBezTo>
              <a:cubicBezTo>
                <a:pt x="818570" y="555554"/>
                <a:pt x="819522" y="555554"/>
                <a:pt x="821427" y="554602"/>
              </a:cubicBezTo>
              <a:cubicBezTo>
                <a:pt x="832857" y="567937"/>
                <a:pt x="844287" y="581272"/>
                <a:pt x="856670" y="594607"/>
              </a:cubicBezTo>
              <a:cubicBezTo>
                <a:pt x="872862" y="613657"/>
                <a:pt x="887150" y="635564"/>
                <a:pt x="913820" y="638422"/>
              </a:cubicBezTo>
              <a:cubicBezTo>
                <a:pt x="942395" y="642232"/>
                <a:pt x="956682" y="661282"/>
                <a:pt x="974780" y="679379"/>
              </a:cubicBezTo>
              <a:cubicBezTo>
                <a:pt x="981447" y="686047"/>
                <a:pt x="984305" y="689857"/>
                <a:pt x="973827" y="696524"/>
              </a:cubicBezTo>
              <a:cubicBezTo>
                <a:pt x="964302" y="702239"/>
                <a:pt x="956682" y="711764"/>
                <a:pt x="950015" y="721289"/>
              </a:cubicBezTo>
              <a:cubicBezTo>
                <a:pt x="931917" y="746054"/>
                <a:pt x="914772" y="770819"/>
                <a:pt x="899532" y="797489"/>
              </a:cubicBezTo>
              <a:cubicBezTo>
                <a:pt x="910010" y="785107"/>
                <a:pt x="920487" y="772724"/>
                <a:pt x="930012" y="759389"/>
              </a:cubicBezTo>
              <a:cubicBezTo>
                <a:pt x="935727" y="751769"/>
                <a:pt x="939537" y="749864"/>
                <a:pt x="945252" y="759389"/>
              </a:cubicBezTo>
              <a:cubicBezTo>
                <a:pt x="952872" y="771772"/>
                <a:pt x="961445" y="784154"/>
                <a:pt x="954777" y="800347"/>
              </a:cubicBezTo>
              <a:cubicBezTo>
                <a:pt x="913820" y="910837"/>
                <a:pt x="909057" y="1026089"/>
                <a:pt x="910962" y="1142294"/>
              </a:cubicBezTo>
              <a:cubicBezTo>
                <a:pt x="913820" y="1260404"/>
                <a:pt x="913820" y="1377562"/>
                <a:pt x="917630" y="1495672"/>
              </a:cubicBezTo>
              <a:cubicBezTo>
                <a:pt x="920487" y="1589017"/>
                <a:pt x="924297" y="1683314"/>
                <a:pt x="929060" y="1776659"/>
              </a:cubicBezTo>
              <a:cubicBezTo>
                <a:pt x="929060" y="1785232"/>
                <a:pt x="932870" y="1796662"/>
                <a:pt x="938585" y="1802377"/>
              </a:cubicBezTo>
              <a:cubicBezTo>
                <a:pt x="967160" y="1833809"/>
                <a:pt x="996687" y="1865242"/>
                <a:pt x="1026215" y="1895722"/>
              </a:cubicBezTo>
              <a:cubicBezTo>
                <a:pt x="1030025" y="1899532"/>
                <a:pt x="1033835" y="1903342"/>
                <a:pt x="1036692" y="1909057"/>
              </a:cubicBezTo>
              <a:cubicBezTo>
                <a:pt x="983352" y="1909057"/>
                <a:pt x="935727" y="1897627"/>
                <a:pt x="889055" y="1877624"/>
              </a:cubicBezTo>
              <a:close/>
              <a:moveTo>
                <a:pt x="1279580" y="1673789"/>
              </a:moveTo>
              <a:cubicBezTo>
                <a:pt x="1278627" y="1698554"/>
                <a:pt x="1274817" y="1723319"/>
                <a:pt x="1275770" y="1747132"/>
              </a:cubicBezTo>
              <a:cubicBezTo>
                <a:pt x="1275770" y="1771897"/>
                <a:pt x="1267197" y="1791899"/>
                <a:pt x="1250052" y="1809044"/>
              </a:cubicBezTo>
              <a:cubicBezTo>
                <a:pt x="1229097" y="1829047"/>
                <a:pt x="1208142" y="1850002"/>
                <a:pt x="1188140" y="1870004"/>
              </a:cubicBezTo>
              <a:cubicBezTo>
                <a:pt x="1177662" y="1880482"/>
                <a:pt x="1170042" y="1891912"/>
                <a:pt x="1170042" y="1907152"/>
              </a:cubicBezTo>
              <a:cubicBezTo>
                <a:pt x="1170042" y="1911914"/>
                <a:pt x="1165280" y="1917629"/>
                <a:pt x="1160517" y="1919534"/>
              </a:cubicBezTo>
              <a:cubicBezTo>
                <a:pt x="1154802" y="1922392"/>
                <a:pt x="1148135" y="1925249"/>
                <a:pt x="1142420" y="1924297"/>
              </a:cubicBezTo>
              <a:cubicBezTo>
                <a:pt x="1110987" y="1922392"/>
                <a:pt x="1079555" y="1919534"/>
                <a:pt x="1045265" y="1916677"/>
              </a:cubicBezTo>
              <a:cubicBezTo>
                <a:pt x="1049075" y="1910009"/>
                <a:pt x="1050980" y="1905247"/>
                <a:pt x="1053837" y="1901437"/>
              </a:cubicBezTo>
              <a:cubicBezTo>
                <a:pt x="1079555" y="1868099"/>
                <a:pt x="1106225" y="1835714"/>
                <a:pt x="1132895" y="1803329"/>
              </a:cubicBezTo>
              <a:cubicBezTo>
                <a:pt x="1140515" y="1793804"/>
                <a:pt x="1144325" y="1784279"/>
                <a:pt x="1143372" y="1770944"/>
              </a:cubicBezTo>
              <a:cubicBezTo>
                <a:pt x="1141467" y="1735702"/>
                <a:pt x="1139562" y="1701412"/>
                <a:pt x="1137657" y="1666169"/>
              </a:cubicBezTo>
              <a:cubicBezTo>
                <a:pt x="1134800" y="1612829"/>
                <a:pt x="1133847" y="1558537"/>
                <a:pt x="1130037" y="1505197"/>
              </a:cubicBezTo>
              <a:cubicBezTo>
                <a:pt x="1126227" y="1435664"/>
                <a:pt x="1121465" y="1366132"/>
                <a:pt x="1115750" y="1296599"/>
              </a:cubicBezTo>
              <a:cubicBezTo>
                <a:pt x="1110035" y="1228019"/>
                <a:pt x="1103367" y="1160392"/>
                <a:pt x="1094795" y="1091812"/>
              </a:cubicBezTo>
              <a:cubicBezTo>
                <a:pt x="1084317" y="1006087"/>
                <a:pt x="1071935" y="920362"/>
                <a:pt x="1037645" y="839399"/>
              </a:cubicBezTo>
              <a:cubicBezTo>
                <a:pt x="1029072" y="820349"/>
                <a:pt x="1024310" y="800347"/>
                <a:pt x="1019547" y="780344"/>
              </a:cubicBezTo>
              <a:cubicBezTo>
                <a:pt x="1018595" y="774629"/>
                <a:pt x="1020500" y="767009"/>
                <a:pt x="1024310" y="761294"/>
              </a:cubicBezTo>
              <a:cubicBezTo>
                <a:pt x="1028120" y="755579"/>
                <a:pt x="1034787" y="751769"/>
                <a:pt x="1042407" y="744149"/>
              </a:cubicBezTo>
              <a:cubicBezTo>
                <a:pt x="1051932" y="766057"/>
                <a:pt x="1060505" y="785107"/>
                <a:pt x="1069077" y="806062"/>
              </a:cubicBezTo>
              <a:cubicBezTo>
                <a:pt x="1065267" y="773677"/>
                <a:pt x="1037645" y="721289"/>
                <a:pt x="1014785" y="699382"/>
              </a:cubicBezTo>
              <a:cubicBezTo>
                <a:pt x="1003355" y="688904"/>
                <a:pt x="1003355" y="687952"/>
                <a:pt x="1015737" y="677474"/>
              </a:cubicBezTo>
              <a:cubicBezTo>
                <a:pt x="1033835" y="662234"/>
                <a:pt x="1051932" y="647947"/>
                <a:pt x="1068125" y="631754"/>
              </a:cubicBezTo>
              <a:cubicBezTo>
                <a:pt x="1084317" y="615562"/>
                <a:pt x="1095747" y="596512"/>
                <a:pt x="1096700" y="571747"/>
              </a:cubicBezTo>
              <a:cubicBezTo>
                <a:pt x="1096700" y="565079"/>
                <a:pt x="1099557" y="559364"/>
                <a:pt x="1102415" y="552697"/>
              </a:cubicBezTo>
              <a:cubicBezTo>
                <a:pt x="1111940" y="569842"/>
                <a:pt x="1122417" y="586987"/>
                <a:pt x="1120512" y="606989"/>
              </a:cubicBezTo>
              <a:cubicBezTo>
                <a:pt x="1116702" y="651757"/>
                <a:pt x="1111940" y="697477"/>
                <a:pt x="1107177" y="742244"/>
              </a:cubicBezTo>
              <a:cubicBezTo>
                <a:pt x="1106225" y="748912"/>
                <a:pt x="1105272" y="754627"/>
                <a:pt x="1108130" y="761294"/>
              </a:cubicBezTo>
              <a:cubicBezTo>
                <a:pt x="1114797" y="714622"/>
                <a:pt x="1120512" y="667949"/>
                <a:pt x="1127180" y="621277"/>
              </a:cubicBezTo>
              <a:cubicBezTo>
                <a:pt x="1150992" y="690809"/>
                <a:pt x="1176710" y="758437"/>
                <a:pt x="1187187" y="829874"/>
              </a:cubicBezTo>
              <a:cubicBezTo>
                <a:pt x="1194807" y="886072"/>
                <a:pt x="1212905" y="939412"/>
                <a:pt x="1228145" y="993704"/>
              </a:cubicBezTo>
              <a:cubicBezTo>
                <a:pt x="1240527" y="1037519"/>
                <a:pt x="1247195" y="1082287"/>
                <a:pt x="1246242" y="1128007"/>
              </a:cubicBezTo>
              <a:cubicBezTo>
                <a:pt x="1244337" y="1207064"/>
                <a:pt x="1252910" y="1285169"/>
                <a:pt x="1270055" y="1363274"/>
              </a:cubicBezTo>
              <a:cubicBezTo>
                <a:pt x="1274817" y="1384229"/>
                <a:pt x="1274817" y="1405184"/>
                <a:pt x="1276722" y="1427092"/>
              </a:cubicBezTo>
              <a:cubicBezTo>
                <a:pt x="1279580" y="1463287"/>
                <a:pt x="1284342" y="1499482"/>
                <a:pt x="1284342" y="1534724"/>
              </a:cubicBezTo>
              <a:cubicBezTo>
                <a:pt x="1284342" y="1581397"/>
                <a:pt x="1281485" y="1628069"/>
                <a:pt x="1279580" y="1673789"/>
              </a:cubicBezTo>
              <a:close/>
              <a:moveTo>
                <a:pt x="1437695" y="1289932"/>
              </a:moveTo>
              <a:cubicBezTo>
                <a:pt x="1439600" y="1289932"/>
                <a:pt x="1440552" y="1288979"/>
                <a:pt x="1442457" y="1288979"/>
              </a:cubicBezTo>
              <a:cubicBezTo>
                <a:pt x="1444362" y="1292789"/>
                <a:pt x="1446267" y="1296599"/>
                <a:pt x="1447220" y="1300409"/>
              </a:cubicBezTo>
              <a:cubicBezTo>
                <a:pt x="1448172" y="1308982"/>
                <a:pt x="1448172" y="1318507"/>
                <a:pt x="1448172" y="1327079"/>
              </a:cubicBezTo>
              <a:cubicBezTo>
                <a:pt x="1446267" y="1352797"/>
                <a:pt x="1451030" y="1375657"/>
                <a:pt x="1470080" y="1394707"/>
              </a:cubicBezTo>
              <a:cubicBezTo>
                <a:pt x="1481510" y="1406137"/>
                <a:pt x="1481510" y="1418519"/>
                <a:pt x="1476747" y="1433759"/>
              </a:cubicBezTo>
              <a:cubicBezTo>
                <a:pt x="1469127" y="1457572"/>
                <a:pt x="1453887" y="1476622"/>
                <a:pt x="1439600" y="1497577"/>
              </a:cubicBezTo>
              <a:cubicBezTo>
                <a:pt x="1431980" y="1428044"/>
                <a:pt x="1431027" y="1359464"/>
                <a:pt x="1437695" y="1289932"/>
              </a:cubicBezTo>
              <a:close/>
              <a:moveTo>
                <a:pt x="1475795" y="1882387"/>
              </a:moveTo>
              <a:cubicBezTo>
                <a:pt x="1468175" y="1887149"/>
                <a:pt x="1465317" y="1880482"/>
                <a:pt x="1462460" y="1874767"/>
              </a:cubicBezTo>
              <a:cubicBezTo>
                <a:pt x="1438647" y="1833809"/>
                <a:pt x="1411977" y="1796662"/>
                <a:pt x="1371972" y="1769992"/>
              </a:cubicBezTo>
              <a:cubicBezTo>
                <a:pt x="1360542" y="1762372"/>
                <a:pt x="1348160" y="1756657"/>
                <a:pt x="1336730" y="1750942"/>
              </a:cubicBezTo>
              <a:cubicBezTo>
                <a:pt x="1331015" y="1748084"/>
                <a:pt x="1325300" y="1746179"/>
                <a:pt x="1319585" y="1744274"/>
              </a:cubicBezTo>
              <a:cubicBezTo>
                <a:pt x="1319585" y="1742369"/>
                <a:pt x="1320537" y="1740464"/>
                <a:pt x="1320537" y="1738559"/>
              </a:cubicBezTo>
              <a:cubicBezTo>
                <a:pt x="1326252" y="1739512"/>
                <a:pt x="1331967" y="1738559"/>
                <a:pt x="1337682" y="1740464"/>
              </a:cubicBezTo>
              <a:cubicBezTo>
                <a:pt x="1367210" y="1749989"/>
                <a:pt x="1395785" y="1762372"/>
                <a:pt x="1416740" y="1788089"/>
              </a:cubicBezTo>
              <a:cubicBezTo>
                <a:pt x="1434837" y="1809997"/>
                <a:pt x="1454840" y="1831904"/>
                <a:pt x="1473890" y="1853812"/>
              </a:cubicBezTo>
              <a:cubicBezTo>
                <a:pt x="1476747" y="1857622"/>
                <a:pt x="1478652" y="1861432"/>
                <a:pt x="1480557" y="1865242"/>
              </a:cubicBezTo>
              <a:cubicBezTo>
                <a:pt x="1483415" y="1872862"/>
                <a:pt x="1482462" y="1878577"/>
                <a:pt x="1475795" y="1882387"/>
              </a:cubicBezTo>
              <a:close/>
            </a:path>
          </a:pathLst>
        </a:custGeom>
        <a:ln xmlns:a="http://schemas.openxmlformats.org/drawingml/2006/main"/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5A974-2B9D-4DE7-B1FD-B969DD33CD5E}" type="datetimeFigureOut">
              <a:rPr kumimoji="1" lang="ja-JP" altLang="en-US" smtClean="0"/>
              <a:t>2021/9/16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E44EA-33D9-406B-AA52-45755D8D5CBE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910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7003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47003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057954" y="319867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626586" y="2629606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79843" y="288367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7701919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7701919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812870" y="319867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6381502" y="2629606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6634759" y="288367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489686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489686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13600637" y="319867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12169269" y="2629606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12422526" y="288367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947003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947003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2057954" y="6455909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4"/>
          <p:cNvSpPr/>
          <p:nvPr userDrawn="1"/>
        </p:nvSpPr>
        <p:spPr>
          <a:xfrm>
            <a:off x="626586" y="5886836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図プレースホルダー 25"/>
          <p:cNvSpPr>
            <a:spLocks noGrp="1"/>
          </p:cNvSpPr>
          <p:nvPr>
            <p:ph type="pic" sz="quarter" idx="23" hasCustomPrompt="1"/>
          </p:nvPr>
        </p:nvSpPr>
        <p:spPr>
          <a:xfrm>
            <a:off x="879843" y="614090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7701919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7701919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7812870" y="6455909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4"/>
          <p:cNvSpPr/>
          <p:nvPr userDrawn="1"/>
        </p:nvSpPr>
        <p:spPr>
          <a:xfrm>
            <a:off x="6381502" y="5886836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図プレースホルダー 25"/>
          <p:cNvSpPr>
            <a:spLocks noGrp="1"/>
          </p:cNvSpPr>
          <p:nvPr>
            <p:ph type="pic" sz="quarter" idx="26" hasCustomPrompt="1"/>
          </p:nvPr>
        </p:nvSpPr>
        <p:spPr>
          <a:xfrm>
            <a:off x="6634759" y="614090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3489686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13489686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正方形/長方形 62"/>
          <p:cNvSpPr/>
          <p:nvPr userDrawn="1"/>
        </p:nvSpPr>
        <p:spPr>
          <a:xfrm>
            <a:off x="13600637" y="6455909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4"/>
          <p:cNvSpPr/>
          <p:nvPr userDrawn="1"/>
        </p:nvSpPr>
        <p:spPr>
          <a:xfrm>
            <a:off x="12169269" y="5886836"/>
            <a:ext cx="1136515" cy="1138145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図プレースホルダー 25"/>
          <p:cNvSpPr>
            <a:spLocks noGrp="1"/>
          </p:cNvSpPr>
          <p:nvPr>
            <p:ph type="pic" sz="quarter" idx="29" hasCustomPrompt="1"/>
          </p:nvPr>
        </p:nvSpPr>
        <p:spPr>
          <a:xfrm>
            <a:off x="12422526" y="614090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50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750"/>
                            </p:stCondLst>
                            <p:childTnLst>
                              <p:par>
                                <p:cTn id="10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25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750"/>
                            </p:stCondLst>
                            <p:childTnLst>
                              <p:par>
                                <p:cTn id="11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/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/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 animBg="1"/>
      <p:bldP spid="60" grpId="0"/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animBg="1"/>
      <p:bldP spid="65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Item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7003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47003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057954" y="319867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626586" y="2629606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7701919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7701919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812870" y="319867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6381502" y="2629606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489686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489686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13600637" y="319867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12169269" y="2629606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947003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947003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2057954" y="6455909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4"/>
          <p:cNvSpPr/>
          <p:nvPr userDrawn="1"/>
        </p:nvSpPr>
        <p:spPr>
          <a:xfrm>
            <a:off x="626586" y="5886836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7701919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7701919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7812870" y="6455909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4"/>
          <p:cNvSpPr/>
          <p:nvPr userDrawn="1"/>
        </p:nvSpPr>
        <p:spPr>
          <a:xfrm>
            <a:off x="6381502" y="5886836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3489686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13489686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正方形/長方形 62"/>
          <p:cNvSpPr/>
          <p:nvPr userDrawn="1"/>
        </p:nvSpPr>
        <p:spPr>
          <a:xfrm>
            <a:off x="13600637" y="6455909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4"/>
          <p:cNvSpPr/>
          <p:nvPr userDrawn="1"/>
        </p:nvSpPr>
        <p:spPr>
          <a:xfrm>
            <a:off x="12169269" y="5886836"/>
            <a:ext cx="1136515" cy="1138145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 userDrawn="1"/>
        </p:nvSpPr>
        <p:spPr>
          <a:xfrm>
            <a:off x="750146" y="284473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38" name="テキスト ボックス 37"/>
          <p:cNvSpPr txBox="1"/>
          <p:nvPr userDrawn="1"/>
        </p:nvSpPr>
        <p:spPr>
          <a:xfrm>
            <a:off x="6505062" y="284473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39" name="テキスト ボックス 38"/>
          <p:cNvSpPr txBox="1"/>
          <p:nvPr userDrawn="1"/>
        </p:nvSpPr>
        <p:spPr>
          <a:xfrm>
            <a:off x="12292829" y="284473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40" name="テキスト ボックス 39"/>
          <p:cNvSpPr txBox="1"/>
          <p:nvPr userDrawn="1"/>
        </p:nvSpPr>
        <p:spPr>
          <a:xfrm>
            <a:off x="750146" y="610196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41" name="テキスト ボックス 40"/>
          <p:cNvSpPr txBox="1"/>
          <p:nvPr userDrawn="1"/>
        </p:nvSpPr>
        <p:spPr>
          <a:xfrm>
            <a:off x="6505062" y="610196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05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42" name="テキスト ボックス 41"/>
          <p:cNvSpPr txBox="1"/>
          <p:nvPr userDrawn="1"/>
        </p:nvSpPr>
        <p:spPr>
          <a:xfrm>
            <a:off x="12292829" y="610196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06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4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25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5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25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75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975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475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3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8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30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125"/>
                            </p:stCondLst>
                            <p:childTnLst>
                              <p:par>
                                <p:cTn id="10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625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125"/>
                            </p:stCondLst>
                            <p:childTnLst>
                              <p:par>
                                <p:cTn id="11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950"/>
                            </p:stCondLst>
                            <p:childTnLst>
                              <p:par>
                                <p:cTn id="1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45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animBg="1"/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 animBg="1"/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animBg="1"/>
      <p:bldP spid="37" grpId="0"/>
      <p:bldP spid="38" grpId="0"/>
      <p:bldP spid="39" grpId="0"/>
      <p:bldP spid="40" grpId="0"/>
      <p:bldP spid="41" grpId="0"/>
      <p:bldP spid="42" grpId="0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670581" y="3723780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670581" y="2807029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3781532" y="3572195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2350164" y="3003122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 userDrawn="1"/>
        </p:nvSpPr>
        <p:spPr>
          <a:xfrm>
            <a:off x="2473724" y="3218251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3670581" y="5746267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3670581" y="4829516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3781532" y="5594682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"/>
          <p:cNvSpPr/>
          <p:nvPr userDrawn="1"/>
        </p:nvSpPr>
        <p:spPr>
          <a:xfrm>
            <a:off x="2350164" y="5025609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 userDrawn="1"/>
        </p:nvSpPr>
        <p:spPr>
          <a:xfrm>
            <a:off x="2473724" y="5240738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70581" y="7768754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3670581" y="6852003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3781532" y="761716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4"/>
          <p:cNvSpPr/>
          <p:nvPr userDrawn="1"/>
        </p:nvSpPr>
        <p:spPr>
          <a:xfrm>
            <a:off x="2350164" y="7048096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2473724" y="726322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640297" y="3723780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0640297" y="2807029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0" name="正方形/長方形 69"/>
          <p:cNvSpPr/>
          <p:nvPr userDrawn="1"/>
        </p:nvSpPr>
        <p:spPr>
          <a:xfrm>
            <a:off x="10751248" y="3572195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4"/>
          <p:cNvSpPr/>
          <p:nvPr userDrawn="1"/>
        </p:nvSpPr>
        <p:spPr>
          <a:xfrm>
            <a:off x="9319880" y="3003122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/>
          <p:cNvSpPr txBox="1"/>
          <p:nvPr userDrawn="1"/>
        </p:nvSpPr>
        <p:spPr>
          <a:xfrm>
            <a:off x="9443440" y="3218251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0640297" y="5746267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4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0640297" y="4829516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5" name="正方形/長方形 74"/>
          <p:cNvSpPr/>
          <p:nvPr userDrawn="1"/>
        </p:nvSpPr>
        <p:spPr>
          <a:xfrm>
            <a:off x="10751248" y="5594682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4"/>
          <p:cNvSpPr/>
          <p:nvPr userDrawn="1"/>
        </p:nvSpPr>
        <p:spPr>
          <a:xfrm>
            <a:off x="9319880" y="5025609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テキスト ボックス 76"/>
          <p:cNvSpPr txBox="1"/>
          <p:nvPr userDrawn="1"/>
        </p:nvSpPr>
        <p:spPr>
          <a:xfrm>
            <a:off x="9443440" y="5240738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05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0640297" y="7768754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0640297" y="6852003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10751248" y="7617169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4"/>
          <p:cNvSpPr/>
          <p:nvPr userDrawn="1"/>
        </p:nvSpPr>
        <p:spPr>
          <a:xfrm>
            <a:off x="9319880" y="7048096"/>
            <a:ext cx="1136515" cy="1138145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ボックス 81"/>
          <p:cNvSpPr txBox="1"/>
          <p:nvPr userDrawn="1"/>
        </p:nvSpPr>
        <p:spPr>
          <a:xfrm>
            <a:off x="9443440" y="726322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06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9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25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5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25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75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975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475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3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8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30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125"/>
                            </p:stCondLst>
                            <p:childTnLst>
                              <p:par>
                                <p:cTn id="10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625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125"/>
                            </p:stCondLst>
                            <p:childTnLst>
                              <p:par>
                                <p:cTn id="11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950"/>
                            </p:stCondLst>
                            <p:childTnLst>
                              <p:par>
                                <p:cTn id="1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45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37" grpId="0"/>
      <p:bldP spid="3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/>
      <p:bldP spid="4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66" grpId="0" animBg="1"/>
      <p:bldP spid="67" grpId="0"/>
      <p:bldP spid="6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animBg="1"/>
      <p:bldP spid="71" grpId="0" animBg="1"/>
      <p:bldP spid="72" grpId="0"/>
      <p:bldP spid="7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animBg="1"/>
      <p:bldP spid="76" grpId="0" animBg="1"/>
      <p:bldP spid="77" grpId="0"/>
      <p:bldP spid="7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animBg="1"/>
      <p:bldP spid="81" grpId="0" animBg="1"/>
      <p:bldP spid="82" grpId="0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2813519" y="4383388"/>
            <a:ext cx="328997" cy="32946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4"/>
          <p:cNvSpPr/>
          <p:nvPr userDrawn="1"/>
        </p:nvSpPr>
        <p:spPr>
          <a:xfrm>
            <a:off x="2813519" y="5882867"/>
            <a:ext cx="328997" cy="32946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300846" y="4242959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3300846" y="5742438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613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2813519" y="3681774"/>
            <a:ext cx="328997" cy="32946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4"/>
          <p:cNvSpPr/>
          <p:nvPr userDrawn="1"/>
        </p:nvSpPr>
        <p:spPr>
          <a:xfrm>
            <a:off x="2813519" y="5181253"/>
            <a:ext cx="328997" cy="32946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300846" y="3541345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3300846" y="5040824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円/楕円 4"/>
          <p:cNvSpPr/>
          <p:nvPr userDrawn="1"/>
        </p:nvSpPr>
        <p:spPr>
          <a:xfrm>
            <a:off x="2813519" y="6680732"/>
            <a:ext cx="328997" cy="329469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3300846" y="6540303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97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2813519" y="2892531"/>
            <a:ext cx="328997" cy="32946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4"/>
          <p:cNvSpPr/>
          <p:nvPr userDrawn="1"/>
        </p:nvSpPr>
        <p:spPr>
          <a:xfrm>
            <a:off x="2813519" y="4392010"/>
            <a:ext cx="328997" cy="32946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300846" y="2752102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3300846" y="4251581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円/楕円 4"/>
          <p:cNvSpPr/>
          <p:nvPr userDrawn="1"/>
        </p:nvSpPr>
        <p:spPr>
          <a:xfrm>
            <a:off x="2813519" y="5891489"/>
            <a:ext cx="328997" cy="329469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3300846" y="5751060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円/楕円 4"/>
          <p:cNvSpPr/>
          <p:nvPr userDrawn="1"/>
        </p:nvSpPr>
        <p:spPr>
          <a:xfrm>
            <a:off x="2813519" y="7390968"/>
            <a:ext cx="328997" cy="329469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3300846" y="7250539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792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図プレースホルダー 19"/>
          <p:cNvSpPr>
            <a:spLocks noGrp="1"/>
          </p:cNvSpPr>
          <p:nvPr>
            <p:ph type="pic" sz="quarter" idx="23" hasCustomPrompt="1"/>
          </p:nvPr>
        </p:nvSpPr>
        <p:spPr>
          <a:xfrm>
            <a:off x="861502" y="2540627"/>
            <a:ext cx="8747052" cy="6777938"/>
          </a:xfrm>
          <a:custGeom>
            <a:avLst/>
            <a:gdLst>
              <a:gd name="connsiteX0" fmla="*/ 674702 w 8747052"/>
              <a:gd name="connsiteY0" fmla="*/ 5481938 h 6777938"/>
              <a:gd name="connsiteX1" fmla="*/ 1322702 w 8747052"/>
              <a:gd name="connsiteY1" fmla="*/ 5481938 h 6777938"/>
              <a:gd name="connsiteX2" fmla="*/ 1322702 w 8747052"/>
              <a:gd name="connsiteY2" fmla="*/ 6129938 h 6777938"/>
              <a:gd name="connsiteX3" fmla="*/ 674702 w 8747052"/>
              <a:gd name="connsiteY3" fmla="*/ 6129938 h 6777938"/>
              <a:gd name="connsiteX4" fmla="*/ 1322702 w 8747052"/>
              <a:gd name="connsiteY4" fmla="*/ 4833938 h 6777938"/>
              <a:gd name="connsiteX5" fmla="*/ 1970702 w 8747052"/>
              <a:gd name="connsiteY5" fmla="*/ 4833938 h 6777938"/>
              <a:gd name="connsiteX6" fmla="*/ 1970702 w 8747052"/>
              <a:gd name="connsiteY6" fmla="*/ 5481938 h 6777938"/>
              <a:gd name="connsiteX7" fmla="*/ 1322702 w 8747052"/>
              <a:gd name="connsiteY7" fmla="*/ 5481938 h 6777938"/>
              <a:gd name="connsiteX8" fmla="*/ 0 w 8747052"/>
              <a:gd name="connsiteY8" fmla="*/ 4833938 h 6777938"/>
              <a:gd name="connsiteX9" fmla="*/ 648000 w 8747052"/>
              <a:gd name="connsiteY9" fmla="*/ 4833938 h 6777938"/>
              <a:gd name="connsiteX10" fmla="*/ 648000 w 8747052"/>
              <a:gd name="connsiteY10" fmla="*/ 5481938 h 6777938"/>
              <a:gd name="connsiteX11" fmla="*/ 0 w 8747052"/>
              <a:gd name="connsiteY11" fmla="*/ 5481938 h 6777938"/>
              <a:gd name="connsiteX12" fmla="*/ 7451052 w 8747052"/>
              <a:gd name="connsiteY12" fmla="*/ 1296000 h 6777938"/>
              <a:gd name="connsiteX13" fmla="*/ 8099052 w 8747052"/>
              <a:gd name="connsiteY13" fmla="*/ 1296000 h 6777938"/>
              <a:gd name="connsiteX14" fmla="*/ 8099052 w 8747052"/>
              <a:gd name="connsiteY14" fmla="*/ 1944000 h 6777938"/>
              <a:gd name="connsiteX15" fmla="*/ 7451052 w 8747052"/>
              <a:gd name="connsiteY15" fmla="*/ 1944000 h 6777938"/>
              <a:gd name="connsiteX16" fmla="*/ 6803052 w 8747052"/>
              <a:gd name="connsiteY16" fmla="*/ 648000 h 6777938"/>
              <a:gd name="connsiteX17" fmla="*/ 7451052 w 8747052"/>
              <a:gd name="connsiteY17" fmla="*/ 648000 h 6777938"/>
              <a:gd name="connsiteX18" fmla="*/ 7451052 w 8747052"/>
              <a:gd name="connsiteY18" fmla="*/ 1296000 h 6777938"/>
              <a:gd name="connsiteX19" fmla="*/ 6803052 w 8747052"/>
              <a:gd name="connsiteY19" fmla="*/ 1296000 h 6777938"/>
              <a:gd name="connsiteX20" fmla="*/ 6803052 w 8747052"/>
              <a:gd name="connsiteY20" fmla="*/ 5481938 h 6777938"/>
              <a:gd name="connsiteX21" fmla="*/ 2618703 w 8747052"/>
              <a:gd name="connsiteY21" fmla="*/ 5481938 h 6777938"/>
              <a:gd name="connsiteX22" fmla="*/ 2618703 w 8747052"/>
              <a:gd name="connsiteY22" fmla="*/ 6129938 h 6777938"/>
              <a:gd name="connsiteX23" fmla="*/ 1970703 w 8747052"/>
              <a:gd name="connsiteY23" fmla="*/ 6129938 h 6777938"/>
              <a:gd name="connsiteX24" fmla="*/ 1970703 w 8747052"/>
              <a:gd name="connsiteY24" fmla="*/ 6777938 h 6777938"/>
              <a:gd name="connsiteX25" fmla="*/ 1322703 w 8747052"/>
              <a:gd name="connsiteY25" fmla="*/ 6777938 h 6777938"/>
              <a:gd name="connsiteX26" fmla="*/ 1322703 w 8747052"/>
              <a:gd name="connsiteY26" fmla="*/ 6129938 h 6777938"/>
              <a:gd name="connsiteX27" fmla="*/ 1970703 w 8747052"/>
              <a:gd name="connsiteY27" fmla="*/ 6129938 h 6777938"/>
              <a:gd name="connsiteX28" fmla="*/ 1970703 w 8747052"/>
              <a:gd name="connsiteY28" fmla="*/ 5481938 h 6777938"/>
              <a:gd name="connsiteX29" fmla="*/ 1970703 w 8747052"/>
              <a:gd name="connsiteY29" fmla="*/ 5481938 h 6777938"/>
              <a:gd name="connsiteX30" fmla="*/ 1970703 w 8747052"/>
              <a:gd name="connsiteY30" fmla="*/ 648001 h 6777938"/>
              <a:gd name="connsiteX31" fmla="*/ 6803052 w 8747052"/>
              <a:gd name="connsiteY31" fmla="*/ 648001 h 6777938"/>
              <a:gd name="connsiteX32" fmla="*/ 8099052 w 8747052"/>
              <a:gd name="connsiteY32" fmla="*/ 648000 h 6777938"/>
              <a:gd name="connsiteX33" fmla="*/ 8747052 w 8747052"/>
              <a:gd name="connsiteY33" fmla="*/ 648000 h 6777938"/>
              <a:gd name="connsiteX34" fmla="*/ 8747052 w 8747052"/>
              <a:gd name="connsiteY34" fmla="*/ 1296000 h 6777938"/>
              <a:gd name="connsiteX35" fmla="*/ 8099052 w 8747052"/>
              <a:gd name="connsiteY35" fmla="*/ 1296000 h 6777938"/>
              <a:gd name="connsiteX36" fmla="*/ 7451052 w 8747052"/>
              <a:gd name="connsiteY36" fmla="*/ 0 h 6777938"/>
              <a:gd name="connsiteX37" fmla="*/ 8099052 w 8747052"/>
              <a:gd name="connsiteY37" fmla="*/ 0 h 6777938"/>
              <a:gd name="connsiteX38" fmla="*/ 8099052 w 8747052"/>
              <a:gd name="connsiteY38" fmla="*/ 648000 h 6777938"/>
              <a:gd name="connsiteX39" fmla="*/ 7451052 w 8747052"/>
              <a:gd name="connsiteY39" fmla="*/ 648000 h 6777938"/>
              <a:gd name="connsiteX40" fmla="*/ 6155052 w 8747052"/>
              <a:gd name="connsiteY40" fmla="*/ 0 h 6777938"/>
              <a:gd name="connsiteX41" fmla="*/ 6803052 w 8747052"/>
              <a:gd name="connsiteY41" fmla="*/ 0 h 6777938"/>
              <a:gd name="connsiteX42" fmla="*/ 6803052 w 8747052"/>
              <a:gd name="connsiteY42" fmla="*/ 648000 h 6777938"/>
              <a:gd name="connsiteX43" fmla="*/ 6155052 w 8747052"/>
              <a:gd name="connsiteY43" fmla="*/ 648000 h 677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47052" h="6777938">
                <a:moveTo>
                  <a:pt x="674702" y="5481938"/>
                </a:moveTo>
                <a:lnTo>
                  <a:pt x="1322702" y="5481938"/>
                </a:lnTo>
                <a:lnTo>
                  <a:pt x="1322702" y="6129938"/>
                </a:lnTo>
                <a:lnTo>
                  <a:pt x="674702" y="6129938"/>
                </a:lnTo>
                <a:close/>
                <a:moveTo>
                  <a:pt x="1322702" y="4833938"/>
                </a:moveTo>
                <a:lnTo>
                  <a:pt x="1970702" y="4833938"/>
                </a:lnTo>
                <a:lnTo>
                  <a:pt x="1970702" y="5481938"/>
                </a:lnTo>
                <a:lnTo>
                  <a:pt x="1322702" y="5481938"/>
                </a:lnTo>
                <a:close/>
                <a:moveTo>
                  <a:pt x="0" y="4833938"/>
                </a:moveTo>
                <a:lnTo>
                  <a:pt x="648000" y="4833938"/>
                </a:lnTo>
                <a:lnTo>
                  <a:pt x="648000" y="5481938"/>
                </a:lnTo>
                <a:lnTo>
                  <a:pt x="0" y="5481938"/>
                </a:lnTo>
                <a:close/>
                <a:moveTo>
                  <a:pt x="7451052" y="1296000"/>
                </a:moveTo>
                <a:lnTo>
                  <a:pt x="8099052" y="1296000"/>
                </a:lnTo>
                <a:lnTo>
                  <a:pt x="8099052" y="1944000"/>
                </a:lnTo>
                <a:lnTo>
                  <a:pt x="7451052" y="1944000"/>
                </a:lnTo>
                <a:close/>
                <a:moveTo>
                  <a:pt x="6803052" y="648000"/>
                </a:moveTo>
                <a:lnTo>
                  <a:pt x="7451052" y="648000"/>
                </a:lnTo>
                <a:lnTo>
                  <a:pt x="7451052" y="1296000"/>
                </a:lnTo>
                <a:lnTo>
                  <a:pt x="6803052" y="1296000"/>
                </a:lnTo>
                <a:lnTo>
                  <a:pt x="6803052" y="5481938"/>
                </a:lnTo>
                <a:lnTo>
                  <a:pt x="2618703" y="5481938"/>
                </a:lnTo>
                <a:lnTo>
                  <a:pt x="2618703" y="6129938"/>
                </a:lnTo>
                <a:lnTo>
                  <a:pt x="1970703" y="6129938"/>
                </a:lnTo>
                <a:lnTo>
                  <a:pt x="1970703" y="6777938"/>
                </a:lnTo>
                <a:lnTo>
                  <a:pt x="1322703" y="6777938"/>
                </a:lnTo>
                <a:lnTo>
                  <a:pt x="1322703" y="6129938"/>
                </a:lnTo>
                <a:lnTo>
                  <a:pt x="1970703" y="6129938"/>
                </a:lnTo>
                <a:lnTo>
                  <a:pt x="1970703" y="5481938"/>
                </a:lnTo>
                <a:lnTo>
                  <a:pt x="1970703" y="5481938"/>
                </a:lnTo>
                <a:lnTo>
                  <a:pt x="1970703" y="648001"/>
                </a:lnTo>
                <a:lnTo>
                  <a:pt x="6803052" y="648001"/>
                </a:lnTo>
                <a:close/>
                <a:moveTo>
                  <a:pt x="8099052" y="648000"/>
                </a:moveTo>
                <a:lnTo>
                  <a:pt x="8747052" y="648000"/>
                </a:lnTo>
                <a:lnTo>
                  <a:pt x="8747052" y="1296000"/>
                </a:lnTo>
                <a:lnTo>
                  <a:pt x="8099052" y="1296000"/>
                </a:lnTo>
                <a:close/>
                <a:moveTo>
                  <a:pt x="7451052" y="0"/>
                </a:moveTo>
                <a:lnTo>
                  <a:pt x="8099052" y="0"/>
                </a:lnTo>
                <a:lnTo>
                  <a:pt x="8099052" y="648000"/>
                </a:lnTo>
                <a:lnTo>
                  <a:pt x="7451052" y="648000"/>
                </a:lnTo>
                <a:close/>
                <a:moveTo>
                  <a:pt x="6155052" y="0"/>
                </a:moveTo>
                <a:lnTo>
                  <a:pt x="6803052" y="0"/>
                </a:lnTo>
                <a:lnTo>
                  <a:pt x="6803052" y="648000"/>
                </a:lnTo>
                <a:lnTo>
                  <a:pt x="6155052" y="64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226211" y="5779322"/>
            <a:ext cx="9045121" cy="2278828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226211" y="4659375"/>
            <a:ext cx="9045121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337163" y="5497111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023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226211" y="5779322"/>
            <a:ext cx="9045121" cy="2278828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226211" y="4659375"/>
            <a:ext cx="9045121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337163" y="5497111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171825"/>
            <a:ext cx="9322368" cy="4886325"/>
          </a:xfrm>
          <a:custGeom>
            <a:avLst/>
            <a:gdLst>
              <a:gd name="connsiteX0" fmla="*/ 8026368 w 9322368"/>
              <a:gd name="connsiteY0" fmla="*/ 648000 h 4886325"/>
              <a:gd name="connsiteX1" fmla="*/ 8674368 w 9322368"/>
              <a:gd name="connsiteY1" fmla="*/ 648000 h 4886325"/>
              <a:gd name="connsiteX2" fmla="*/ 8674368 w 9322368"/>
              <a:gd name="connsiteY2" fmla="*/ 1296000 h 4886325"/>
              <a:gd name="connsiteX3" fmla="*/ 8026368 w 9322368"/>
              <a:gd name="connsiteY3" fmla="*/ 1296000 h 4886325"/>
              <a:gd name="connsiteX4" fmla="*/ 8674368 w 9322368"/>
              <a:gd name="connsiteY4" fmla="*/ 0 h 4886325"/>
              <a:gd name="connsiteX5" fmla="*/ 9322368 w 9322368"/>
              <a:gd name="connsiteY5" fmla="*/ 0 h 4886325"/>
              <a:gd name="connsiteX6" fmla="*/ 9322368 w 9322368"/>
              <a:gd name="connsiteY6" fmla="*/ 648000 h 4886325"/>
              <a:gd name="connsiteX7" fmla="*/ 8674368 w 9322368"/>
              <a:gd name="connsiteY7" fmla="*/ 648000 h 4886325"/>
              <a:gd name="connsiteX8" fmla="*/ 0 w 9322368"/>
              <a:gd name="connsiteY8" fmla="*/ 0 h 4886325"/>
              <a:gd name="connsiteX9" fmla="*/ 7378368 w 9322368"/>
              <a:gd name="connsiteY9" fmla="*/ 0 h 4886325"/>
              <a:gd name="connsiteX10" fmla="*/ 8026368 w 9322368"/>
              <a:gd name="connsiteY10" fmla="*/ 0 h 4886325"/>
              <a:gd name="connsiteX11" fmla="*/ 8026368 w 9322368"/>
              <a:gd name="connsiteY11" fmla="*/ 648000 h 4886325"/>
              <a:gd name="connsiteX12" fmla="*/ 7378368 w 9322368"/>
              <a:gd name="connsiteY12" fmla="*/ 648000 h 4886325"/>
              <a:gd name="connsiteX13" fmla="*/ 7378368 w 9322368"/>
              <a:gd name="connsiteY13" fmla="*/ 1296000 h 4886325"/>
              <a:gd name="connsiteX14" fmla="*/ 8026368 w 9322368"/>
              <a:gd name="connsiteY14" fmla="*/ 1296000 h 4886325"/>
              <a:gd name="connsiteX15" fmla="*/ 8026368 w 9322368"/>
              <a:gd name="connsiteY15" fmla="*/ 1944000 h 4886325"/>
              <a:gd name="connsiteX16" fmla="*/ 7378368 w 9322368"/>
              <a:gd name="connsiteY16" fmla="*/ 1944000 h 4886325"/>
              <a:gd name="connsiteX17" fmla="*/ 7378368 w 9322368"/>
              <a:gd name="connsiteY17" fmla="*/ 4886325 h 4886325"/>
              <a:gd name="connsiteX18" fmla="*/ 0 w 9322368"/>
              <a:gd name="connsiteY18" fmla="*/ 4886325 h 488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322368" h="4886325">
                <a:moveTo>
                  <a:pt x="8026368" y="648000"/>
                </a:moveTo>
                <a:lnTo>
                  <a:pt x="8674368" y="648000"/>
                </a:lnTo>
                <a:lnTo>
                  <a:pt x="8674368" y="1296000"/>
                </a:lnTo>
                <a:lnTo>
                  <a:pt x="8026368" y="1296000"/>
                </a:lnTo>
                <a:close/>
                <a:moveTo>
                  <a:pt x="8674368" y="0"/>
                </a:moveTo>
                <a:lnTo>
                  <a:pt x="9322368" y="0"/>
                </a:lnTo>
                <a:lnTo>
                  <a:pt x="9322368" y="648000"/>
                </a:lnTo>
                <a:lnTo>
                  <a:pt x="8674368" y="648000"/>
                </a:lnTo>
                <a:close/>
                <a:moveTo>
                  <a:pt x="0" y="0"/>
                </a:moveTo>
                <a:lnTo>
                  <a:pt x="7378368" y="0"/>
                </a:lnTo>
                <a:lnTo>
                  <a:pt x="8026368" y="0"/>
                </a:lnTo>
                <a:lnTo>
                  <a:pt x="8026368" y="648000"/>
                </a:lnTo>
                <a:lnTo>
                  <a:pt x="7378368" y="648000"/>
                </a:lnTo>
                <a:lnTo>
                  <a:pt x="7378368" y="1296000"/>
                </a:lnTo>
                <a:lnTo>
                  <a:pt x="8026368" y="1296000"/>
                </a:lnTo>
                <a:lnTo>
                  <a:pt x="8026368" y="1944000"/>
                </a:lnTo>
                <a:lnTo>
                  <a:pt x="7378368" y="1944000"/>
                </a:lnTo>
                <a:lnTo>
                  <a:pt x="7378368" y="4886325"/>
                </a:lnTo>
                <a:lnTo>
                  <a:pt x="0" y="488632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430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15" grpId="0" animBg="1"/>
      <p:bldP spid="15" grpId="1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&amp; 3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図プレースホルダー 19"/>
          <p:cNvSpPr>
            <a:spLocks noGrp="1"/>
          </p:cNvSpPr>
          <p:nvPr>
            <p:ph type="pic" sz="quarter" idx="23" hasCustomPrompt="1"/>
          </p:nvPr>
        </p:nvSpPr>
        <p:spPr>
          <a:xfrm>
            <a:off x="861502" y="2540627"/>
            <a:ext cx="8747052" cy="6777938"/>
          </a:xfrm>
          <a:custGeom>
            <a:avLst/>
            <a:gdLst>
              <a:gd name="connsiteX0" fmla="*/ 674702 w 8747052"/>
              <a:gd name="connsiteY0" fmla="*/ 5481938 h 6777938"/>
              <a:gd name="connsiteX1" fmla="*/ 1322702 w 8747052"/>
              <a:gd name="connsiteY1" fmla="*/ 5481938 h 6777938"/>
              <a:gd name="connsiteX2" fmla="*/ 1322702 w 8747052"/>
              <a:gd name="connsiteY2" fmla="*/ 6129938 h 6777938"/>
              <a:gd name="connsiteX3" fmla="*/ 674702 w 8747052"/>
              <a:gd name="connsiteY3" fmla="*/ 6129938 h 6777938"/>
              <a:gd name="connsiteX4" fmla="*/ 1322702 w 8747052"/>
              <a:gd name="connsiteY4" fmla="*/ 4833938 h 6777938"/>
              <a:gd name="connsiteX5" fmla="*/ 1970702 w 8747052"/>
              <a:gd name="connsiteY5" fmla="*/ 4833938 h 6777938"/>
              <a:gd name="connsiteX6" fmla="*/ 1970702 w 8747052"/>
              <a:gd name="connsiteY6" fmla="*/ 5481938 h 6777938"/>
              <a:gd name="connsiteX7" fmla="*/ 1322702 w 8747052"/>
              <a:gd name="connsiteY7" fmla="*/ 5481938 h 6777938"/>
              <a:gd name="connsiteX8" fmla="*/ 0 w 8747052"/>
              <a:gd name="connsiteY8" fmla="*/ 4833938 h 6777938"/>
              <a:gd name="connsiteX9" fmla="*/ 648000 w 8747052"/>
              <a:gd name="connsiteY9" fmla="*/ 4833938 h 6777938"/>
              <a:gd name="connsiteX10" fmla="*/ 648000 w 8747052"/>
              <a:gd name="connsiteY10" fmla="*/ 5481938 h 6777938"/>
              <a:gd name="connsiteX11" fmla="*/ 0 w 8747052"/>
              <a:gd name="connsiteY11" fmla="*/ 5481938 h 6777938"/>
              <a:gd name="connsiteX12" fmla="*/ 7451052 w 8747052"/>
              <a:gd name="connsiteY12" fmla="*/ 1296000 h 6777938"/>
              <a:gd name="connsiteX13" fmla="*/ 8099052 w 8747052"/>
              <a:gd name="connsiteY13" fmla="*/ 1296000 h 6777938"/>
              <a:gd name="connsiteX14" fmla="*/ 8099052 w 8747052"/>
              <a:gd name="connsiteY14" fmla="*/ 1944000 h 6777938"/>
              <a:gd name="connsiteX15" fmla="*/ 7451052 w 8747052"/>
              <a:gd name="connsiteY15" fmla="*/ 1944000 h 6777938"/>
              <a:gd name="connsiteX16" fmla="*/ 6803052 w 8747052"/>
              <a:gd name="connsiteY16" fmla="*/ 648000 h 6777938"/>
              <a:gd name="connsiteX17" fmla="*/ 7451052 w 8747052"/>
              <a:gd name="connsiteY17" fmla="*/ 648000 h 6777938"/>
              <a:gd name="connsiteX18" fmla="*/ 7451052 w 8747052"/>
              <a:gd name="connsiteY18" fmla="*/ 1296000 h 6777938"/>
              <a:gd name="connsiteX19" fmla="*/ 6803052 w 8747052"/>
              <a:gd name="connsiteY19" fmla="*/ 1296000 h 6777938"/>
              <a:gd name="connsiteX20" fmla="*/ 6803052 w 8747052"/>
              <a:gd name="connsiteY20" fmla="*/ 5481938 h 6777938"/>
              <a:gd name="connsiteX21" fmla="*/ 2618703 w 8747052"/>
              <a:gd name="connsiteY21" fmla="*/ 5481938 h 6777938"/>
              <a:gd name="connsiteX22" fmla="*/ 2618703 w 8747052"/>
              <a:gd name="connsiteY22" fmla="*/ 6129938 h 6777938"/>
              <a:gd name="connsiteX23" fmla="*/ 1970703 w 8747052"/>
              <a:gd name="connsiteY23" fmla="*/ 6129938 h 6777938"/>
              <a:gd name="connsiteX24" fmla="*/ 1970703 w 8747052"/>
              <a:gd name="connsiteY24" fmla="*/ 6777938 h 6777938"/>
              <a:gd name="connsiteX25" fmla="*/ 1322703 w 8747052"/>
              <a:gd name="connsiteY25" fmla="*/ 6777938 h 6777938"/>
              <a:gd name="connsiteX26" fmla="*/ 1322703 w 8747052"/>
              <a:gd name="connsiteY26" fmla="*/ 6129938 h 6777938"/>
              <a:gd name="connsiteX27" fmla="*/ 1970703 w 8747052"/>
              <a:gd name="connsiteY27" fmla="*/ 6129938 h 6777938"/>
              <a:gd name="connsiteX28" fmla="*/ 1970703 w 8747052"/>
              <a:gd name="connsiteY28" fmla="*/ 5481938 h 6777938"/>
              <a:gd name="connsiteX29" fmla="*/ 1970703 w 8747052"/>
              <a:gd name="connsiteY29" fmla="*/ 5481938 h 6777938"/>
              <a:gd name="connsiteX30" fmla="*/ 1970703 w 8747052"/>
              <a:gd name="connsiteY30" fmla="*/ 648001 h 6777938"/>
              <a:gd name="connsiteX31" fmla="*/ 6803052 w 8747052"/>
              <a:gd name="connsiteY31" fmla="*/ 648001 h 6777938"/>
              <a:gd name="connsiteX32" fmla="*/ 8099052 w 8747052"/>
              <a:gd name="connsiteY32" fmla="*/ 648000 h 6777938"/>
              <a:gd name="connsiteX33" fmla="*/ 8747052 w 8747052"/>
              <a:gd name="connsiteY33" fmla="*/ 648000 h 6777938"/>
              <a:gd name="connsiteX34" fmla="*/ 8747052 w 8747052"/>
              <a:gd name="connsiteY34" fmla="*/ 1296000 h 6777938"/>
              <a:gd name="connsiteX35" fmla="*/ 8099052 w 8747052"/>
              <a:gd name="connsiteY35" fmla="*/ 1296000 h 6777938"/>
              <a:gd name="connsiteX36" fmla="*/ 7451052 w 8747052"/>
              <a:gd name="connsiteY36" fmla="*/ 0 h 6777938"/>
              <a:gd name="connsiteX37" fmla="*/ 8099052 w 8747052"/>
              <a:gd name="connsiteY37" fmla="*/ 0 h 6777938"/>
              <a:gd name="connsiteX38" fmla="*/ 8099052 w 8747052"/>
              <a:gd name="connsiteY38" fmla="*/ 648000 h 6777938"/>
              <a:gd name="connsiteX39" fmla="*/ 7451052 w 8747052"/>
              <a:gd name="connsiteY39" fmla="*/ 648000 h 6777938"/>
              <a:gd name="connsiteX40" fmla="*/ 6155052 w 8747052"/>
              <a:gd name="connsiteY40" fmla="*/ 0 h 6777938"/>
              <a:gd name="connsiteX41" fmla="*/ 6803052 w 8747052"/>
              <a:gd name="connsiteY41" fmla="*/ 0 h 6777938"/>
              <a:gd name="connsiteX42" fmla="*/ 6803052 w 8747052"/>
              <a:gd name="connsiteY42" fmla="*/ 648000 h 6777938"/>
              <a:gd name="connsiteX43" fmla="*/ 6155052 w 8747052"/>
              <a:gd name="connsiteY43" fmla="*/ 648000 h 677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47052" h="6777938">
                <a:moveTo>
                  <a:pt x="674702" y="5481938"/>
                </a:moveTo>
                <a:lnTo>
                  <a:pt x="1322702" y="5481938"/>
                </a:lnTo>
                <a:lnTo>
                  <a:pt x="1322702" y="6129938"/>
                </a:lnTo>
                <a:lnTo>
                  <a:pt x="674702" y="6129938"/>
                </a:lnTo>
                <a:close/>
                <a:moveTo>
                  <a:pt x="1322702" y="4833938"/>
                </a:moveTo>
                <a:lnTo>
                  <a:pt x="1970702" y="4833938"/>
                </a:lnTo>
                <a:lnTo>
                  <a:pt x="1970702" y="5481938"/>
                </a:lnTo>
                <a:lnTo>
                  <a:pt x="1322702" y="5481938"/>
                </a:lnTo>
                <a:close/>
                <a:moveTo>
                  <a:pt x="0" y="4833938"/>
                </a:moveTo>
                <a:lnTo>
                  <a:pt x="648000" y="4833938"/>
                </a:lnTo>
                <a:lnTo>
                  <a:pt x="648000" y="5481938"/>
                </a:lnTo>
                <a:lnTo>
                  <a:pt x="0" y="5481938"/>
                </a:lnTo>
                <a:close/>
                <a:moveTo>
                  <a:pt x="7451052" y="1296000"/>
                </a:moveTo>
                <a:lnTo>
                  <a:pt x="8099052" y="1296000"/>
                </a:lnTo>
                <a:lnTo>
                  <a:pt x="8099052" y="1944000"/>
                </a:lnTo>
                <a:lnTo>
                  <a:pt x="7451052" y="1944000"/>
                </a:lnTo>
                <a:close/>
                <a:moveTo>
                  <a:pt x="6803052" y="648000"/>
                </a:moveTo>
                <a:lnTo>
                  <a:pt x="7451052" y="648000"/>
                </a:lnTo>
                <a:lnTo>
                  <a:pt x="7451052" y="1296000"/>
                </a:lnTo>
                <a:lnTo>
                  <a:pt x="6803052" y="1296000"/>
                </a:lnTo>
                <a:lnTo>
                  <a:pt x="6803052" y="5481938"/>
                </a:lnTo>
                <a:lnTo>
                  <a:pt x="2618703" y="5481938"/>
                </a:lnTo>
                <a:lnTo>
                  <a:pt x="2618703" y="6129938"/>
                </a:lnTo>
                <a:lnTo>
                  <a:pt x="1970703" y="6129938"/>
                </a:lnTo>
                <a:lnTo>
                  <a:pt x="1970703" y="6777938"/>
                </a:lnTo>
                <a:lnTo>
                  <a:pt x="1322703" y="6777938"/>
                </a:lnTo>
                <a:lnTo>
                  <a:pt x="1322703" y="6129938"/>
                </a:lnTo>
                <a:lnTo>
                  <a:pt x="1970703" y="6129938"/>
                </a:lnTo>
                <a:lnTo>
                  <a:pt x="1970703" y="5481938"/>
                </a:lnTo>
                <a:lnTo>
                  <a:pt x="1970703" y="5481938"/>
                </a:lnTo>
                <a:lnTo>
                  <a:pt x="1970703" y="648001"/>
                </a:lnTo>
                <a:lnTo>
                  <a:pt x="6803052" y="648001"/>
                </a:lnTo>
                <a:close/>
                <a:moveTo>
                  <a:pt x="8099052" y="648000"/>
                </a:moveTo>
                <a:lnTo>
                  <a:pt x="8747052" y="648000"/>
                </a:lnTo>
                <a:lnTo>
                  <a:pt x="8747052" y="1296000"/>
                </a:lnTo>
                <a:lnTo>
                  <a:pt x="8099052" y="1296000"/>
                </a:lnTo>
                <a:close/>
                <a:moveTo>
                  <a:pt x="7451052" y="0"/>
                </a:moveTo>
                <a:lnTo>
                  <a:pt x="8099052" y="0"/>
                </a:lnTo>
                <a:lnTo>
                  <a:pt x="8099052" y="648000"/>
                </a:lnTo>
                <a:lnTo>
                  <a:pt x="7451052" y="648000"/>
                </a:lnTo>
                <a:close/>
                <a:moveTo>
                  <a:pt x="6155052" y="0"/>
                </a:moveTo>
                <a:lnTo>
                  <a:pt x="6803052" y="0"/>
                </a:lnTo>
                <a:lnTo>
                  <a:pt x="6803052" y="648000"/>
                </a:lnTo>
                <a:lnTo>
                  <a:pt x="6155052" y="64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9" name="円/楕円 4"/>
          <p:cNvSpPr/>
          <p:nvPr userDrawn="1"/>
        </p:nvSpPr>
        <p:spPr>
          <a:xfrm>
            <a:off x="8319890" y="5176461"/>
            <a:ext cx="437647" cy="438275"/>
          </a:xfrm>
          <a:prstGeom prst="rect">
            <a:avLst/>
          </a:prstGeom>
          <a:solidFill>
            <a:schemeClr val="accent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4"/>
          <p:cNvSpPr/>
          <p:nvPr userDrawn="1"/>
        </p:nvSpPr>
        <p:spPr>
          <a:xfrm>
            <a:off x="8319890" y="6147528"/>
            <a:ext cx="437647" cy="438275"/>
          </a:xfrm>
          <a:prstGeom prst="rect">
            <a:avLst/>
          </a:prstGeom>
          <a:solidFill>
            <a:schemeClr val="accent2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4"/>
          <p:cNvSpPr/>
          <p:nvPr userDrawn="1"/>
        </p:nvSpPr>
        <p:spPr>
          <a:xfrm>
            <a:off x="8310165" y="7118595"/>
            <a:ext cx="437647" cy="438275"/>
          </a:xfrm>
          <a:prstGeom prst="rect">
            <a:avLst/>
          </a:prstGeom>
          <a:solidFill>
            <a:schemeClr val="accent3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899980" y="5022083"/>
            <a:ext cx="892925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8899980" y="5993150"/>
            <a:ext cx="892925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8899979" y="6964217"/>
            <a:ext cx="892925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979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1169858" y="2450473"/>
            <a:ext cx="3378565" cy="3377012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8" name="円/楕円 4"/>
          <p:cNvSpPr/>
          <p:nvPr userDrawn="1"/>
        </p:nvSpPr>
        <p:spPr>
          <a:xfrm>
            <a:off x="1135084" y="6304855"/>
            <a:ext cx="717550" cy="718579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25"/>
          <p:cNvSpPr>
            <a:spLocks noGrp="1"/>
          </p:cNvSpPr>
          <p:nvPr>
            <p:ph type="pic" sz="quarter" idx="44" hasCustomPrompt="1"/>
          </p:nvPr>
        </p:nvSpPr>
        <p:spPr>
          <a:xfrm>
            <a:off x="1227008" y="6397293"/>
            <a:ext cx="533702" cy="53370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4558" y="6368154"/>
            <a:ext cx="2603865" cy="562841"/>
          </a:xfrm>
        </p:spPr>
        <p:txBody>
          <a:bodyPr anchor="ctr"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円/楕円 4"/>
          <p:cNvSpPr/>
          <p:nvPr userDrawn="1"/>
        </p:nvSpPr>
        <p:spPr>
          <a:xfrm>
            <a:off x="1135084" y="7212845"/>
            <a:ext cx="717550" cy="71857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25"/>
          <p:cNvSpPr>
            <a:spLocks noGrp="1"/>
          </p:cNvSpPr>
          <p:nvPr>
            <p:ph type="pic" sz="quarter" idx="45" hasCustomPrompt="1"/>
          </p:nvPr>
        </p:nvSpPr>
        <p:spPr>
          <a:xfrm>
            <a:off x="1227008" y="7305283"/>
            <a:ext cx="533702" cy="53370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46" hasCustomPrompt="1"/>
          </p:nvPr>
        </p:nvSpPr>
        <p:spPr>
          <a:xfrm>
            <a:off x="1944558" y="7276144"/>
            <a:ext cx="2603865" cy="562841"/>
          </a:xfrm>
        </p:spPr>
        <p:txBody>
          <a:bodyPr anchor="ctr"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円/楕円 4"/>
          <p:cNvSpPr/>
          <p:nvPr userDrawn="1"/>
        </p:nvSpPr>
        <p:spPr>
          <a:xfrm>
            <a:off x="1135084" y="8149976"/>
            <a:ext cx="717550" cy="718579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図プレースホルダー 25"/>
          <p:cNvSpPr>
            <a:spLocks noGrp="1"/>
          </p:cNvSpPr>
          <p:nvPr>
            <p:ph type="pic" sz="quarter" idx="47" hasCustomPrompt="1"/>
          </p:nvPr>
        </p:nvSpPr>
        <p:spPr>
          <a:xfrm>
            <a:off x="1227008" y="8242414"/>
            <a:ext cx="533702" cy="53370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1944558" y="8213275"/>
            <a:ext cx="2603865" cy="562841"/>
          </a:xfrm>
        </p:spPr>
        <p:txBody>
          <a:bodyPr anchor="ctr"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49" hasCustomPrompt="1"/>
          </p:nvPr>
        </p:nvSpPr>
        <p:spPr>
          <a:xfrm>
            <a:off x="4924210" y="3647411"/>
            <a:ext cx="5781889" cy="1889006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924210" y="2267231"/>
            <a:ext cx="578188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5035163" y="3465523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4924210" y="2838434"/>
            <a:ext cx="5781889" cy="61048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accent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37" name="直線コネクタ 36"/>
          <p:cNvCxnSpPr/>
          <p:nvPr userDrawn="1"/>
        </p:nvCxnSpPr>
        <p:spPr>
          <a:xfrm>
            <a:off x="11239577" y="2616868"/>
            <a:ext cx="1" cy="77049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39" idx="4"/>
            <a:endCxn id="44" idx="0"/>
          </p:cNvCxnSpPr>
          <p:nvPr userDrawn="1"/>
        </p:nvCxnSpPr>
        <p:spPr>
          <a:xfrm>
            <a:off x="11239578" y="3772760"/>
            <a:ext cx="0" cy="109082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stCxn id="44" idx="4"/>
            <a:endCxn id="46" idx="0"/>
          </p:cNvCxnSpPr>
          <p:nvPr userDrawn="1"/>
        </p:nvCxnSpPr>
        <p:spPr>
          <a:xfrm>
            <a:off x="11239578" y="5248983"/>
            <a:ext cx="0" cy="109082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>
            <a:stCxn id="46" idx="4"/>
          </p:cNvCxnSpPr>
          <p:nvPr userDrawn="1"/>
        </p:nvCxnSpPr>
        <p:spPr>
          <a:xfrm flipH="1">
            <a:off x="11239577" y="6725206"/>
            <a:ext cx="1" cy="109082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涙形 37"/>
          <p:cNvSpPr/>
          <p:nvPr userDrawn="1"/>
        </p:nvSpPr>
        <p:spPr>
          <a:xfrm rot="8100000">
            <a:off x="11030988" y="2353630"/>
            <a:ext cx="417178" cy="417178"/>
          </a:xfrm>
          <a:prstGeom prst="teardrop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/>
          <p:cNvSpPr/>
          <p:nvPr userDrawn="1"/>
        </p:nvSpPr>
        <p:spPr>
          <a:xfrm>
            <a:off x="11046879" y="3387363"/>
            <a:ext cx="385397" cy="385397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楕円 43"/>
          <p:cNvSpPr/>
          <p:nvPr userDrawn="1"/>
        </p:nvSpPr>
        <p:spPr>
          <a:xfrm>
            <a:off x="11046879" y="4863586"/>
            <a:ext cx="385397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/>
          <p:cNvSpPr/>
          <p:nvPr userDrawn="1"/>
        </p:nvSpPr>
        <p:spPr>
          <a:xfrm>
            <a:off x="11046879" y="6339809"/>
            <a:ext cx="385397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/>
          <p:cNvSpPr/>
          <p:nvPr userDrawn="1"/>
        </p:nvSpPr>
        <p:spPr>
          <a:xfrm>
            <a:off x="11046879" y="7816031"/>
            <a:ext cx="385397" cy="385397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51" hasCustomPrompt="1"/>
          </p:nvPr>
        </p:nvSpPr>
        <p:spPr>
          <a:xfrm>
            <a:off x="11534568" y="2318517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11534567" y="3336429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53" hasCustomPrompt="1"/>
          </p:nvPr>
        </p:nvSpPr>
        <p:spPr>
          <a:xfrm>
            <a:off x="11534568" y="3823693"/>
            <a:ext cx="5634586" cy="87426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54" hasCustomPrompt="1"/>
          </p:nvPr>
        </p:nvSpPr>
        <p:spPr>
          <a:xfrm>
            <a:off x="11534567" y="4793549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テキスト プレースホルダー 12"/>
          <p:cNvSpPr>
            <a:spLocks noGrp="1"/>
          </p:cNvSpPr>
          <p:nvPr>
            <p:ph type="body" sz="quarter" idx="55" hasCustomPrompt="1"/>
          </p:nvPr>
        </p:nvSpPr>
        <p:spPr>
          <a:xfrm>
            <a:off x="11534568" y="5280813"/>
            <a:ext cx="5634586" cy="87426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56" hasCustomPrompt="1"/>
          </p:nvPr>
        </p:nvSpPr>
        <p:spPr>
          <a:xfrm>
            <a:off x="11534566" y="6250669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テキスト プレースホルダー 12"/>
          <p:cNvSpPr>
            <a:spLocks noGrp="1"/>
          </p:cNvSpPr>
          <p:nvPr>
            <p:ph type="body" sz="quarter" idx="57" hasCustomPrompt="1"/>
          </p:nvPr>
        </p:nvSpPr>
        <p:spPr>
          <a:xfrm>
            <a:off x="11534567" y="6737933"/>
            <a:ext cx="5634586" cy="87426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12"/>
          <p:cNvSpPr>
            <a:spLocks noGrp="1"/>
          </p:cNvSpPr>
          <p:nvPr>
            <p:ph type="body" sz="quarter" idx="58" hasCustomPrompt="1"/>
          </p:nvPr>
        </p:nvSpPr>
        <p:spPr>
          <a:xfrm>
            <a:off x="11534565" y="7714164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59" hasCustomPrompt="1"/>
          </p:nvPr>
        </p:nvSpPr>
        <p:spPr>
          <a:xfrm>
            <a:off x="11534566" y="8201428"/>
            <a:ext cx="5634586" cy="87426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6" name="テキスト プレースホルダー 12"/>
          <p:cNvSpPr>
            <a:spLocks noGrp="1"/>
          </p:cNvSpPr>
          <p:nvPr>
            <p:ph type="body" sz="quarter" idx="60" hasCustomPrompt="1"/>
          </p:nvPr>
        </p:nvSpPr>
        <p:spPr>
          <a:xfrm>
            <a:off x="4924210" y="5718579"/>
            <a:ext cx="5777098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7" name="テキスト プレースホルダー 12"/>
          <p:cNvSpPr>
            <a:spLocks noGrp="1"/>
          </p:cNvSpPr>
          <p:nvPr>
            <p:ph type="body" sz="quarter" idx="61" hasCustomPrompt="1"/>
          </p:nvPr>
        </p:nvSpPr>
        <p:spPr>
          <a:xfrm>
            <a:off x="4924210" y="6205843"/>
            <a:ext cx="5777098" cy="1143436"/>
          </a:xfrm>
        </p:spPr>
        <p:txBody>
          <a:bodyPr numCol="2"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62" hasCustomPrompt="1"/>
          </p:nvPr>
        </p:nvSpPr>
        <p:spPr>
          <a:xfrm>
            <a:off x="4924210" y="7475020"/>
            <a:ext cx="5777098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63" hasCustomPrompt="1"/>
          </p:nvPr>
        </p:nvSpPr>
        <p:spPr>
          <a:xfrm>
            <a:off x="4924210" y="7962284"/>
            <a:ext cx="5777098" cy="1150651"/>
          </a:xfrm>
        </p:spPr>
        <p:txBody>
          <a:bodyPr numCol="2"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452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2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2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750"/>
                            </p:stCondLst>
                            <p:childTnLst>
                              <p:par>
                                <p:cTn id="9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750"/>
                            </p:stCondLst>
                            <p:childTnLst>
                              <p:par>
                                <p:cTn id="10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25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75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25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250"/>
                            </p:stCondLst>
                            <p:childTnLst>
                              <p:par>
                                <p:cTn id="1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75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250"/>
                            </p:stCondLst>
                            <p:childTnLst>
                              <p:par>
                                <p:cTn id="1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75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250"/>
                            </p:stCondLst>
                            <p:childTnLst>
                              <p:par>
                                <p:cTn id="14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75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250"/>
                            </p:stCondLst>
                            <p:childTnLst>
                              <p:par>
                                <p:cTn id="1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75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62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675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/>
      <p:bldP spid="2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animBg="1"/>
      <p:bldP spid="44" grpId="0" animBg="1"/>
      <p:bldP spid="46" grpId="0" animBg="1"/>
      <p:bldP spid="48" grpId="0" animBg="1"/>
      <p:bldP spid="5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22095" y="3821588"/>
            <a:ext cx="13643811" cy="3568017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034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, Caption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2885" y="6780058"/>
            <a:ext cx="368974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22885" y="5838863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/>
              <a:t>Caption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2053809" y="655590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1523643" y="2731688"/>
            <a:ext cx="2888231" cy="288690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6" name="図プレースホルダー 64"/>
          <p:cNvSpPr>
            <a:spLocks noGrp="1"/>
          </p:cNvSpPr>
          <p:nvPr>
            <p:ph type="pic" sz="quarter" idx="44" hasCustomPrompt="1"/>
          </p:nvPr>
        </p:nvSpPr>
        <p:spPr>
          <a:xfrm>
            <a:off x="5750674" y="2731688"/>
            <a:ext cx="2888231" cy="2886903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7" name="図プレースホルダー 64"/>
          <p:cNvSpPr>
            <a:spLocks noGrp="1"/>
          </p:cNvSpPr>
          <p:nvPr>
            <p:ph type="pic" sz="quarter" idx="45" hasCustomPrompt="1"/>
          </p:nvPr>
        </p:nvSpPr>
        <p:spPr>
          <a:xfrm>
            <a:off x="9977705" y="2731688"/>
            <a:ext cx="2888231" cy="2886903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8" name="図プレースホルダー 64"/>
          <p:cNvSpPr>
            <a:spLocks noGrp="1"/>
          </p:cNvSpPr>
          <p:nvPr>
            <p:ph type="pic" sz="quarter" idx="46" hasCustomPrompt="1"/>
          </p:nvPr>
        </p:nvSpPr>
        <p:spPr>
          <a:xfrm>
            <a:off x="14204736" y="2731688"/>
            <a:ext cx="2888231" cy="2886903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2" name="テキスト プレースホルダー 12"/>
          <p:cNvSpPr>
            <a:spLocks noGrp="1"/>
          </p:cNvSpPr>
          <p:nvPr>
            <p:ph type="body" sz="quarter" idx="47" hasCustomPrompt="1"/>
          </p:nvPr>
        </p:nvSpPr>
        <p:spPr>
          <a:xfrm>
            <a:off x="5349916" y="6780058"/>
            <a:ext cx="368974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5349916" y="5838863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 userDrawn="1"/>
        </p:nvSpPr>
        <p:spPr>
          <a:xfrm>
            <a:off x="6280840" y="655590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プレースホルダー 12"/>
          <p:cNvSpPr>
            <a:spLocks noGrp="1"/>
          </p:cNvSpPr>
          <p:nvPr>
            <p:ph type="body" sz="quarter" idx="49" hasCustomPrompt="1"/>
          </p:nvPr>
        </p:nvSpPr>
        <p:spPr>
          <a:xfrm>
            <a:off x="9576947" y="6780058"/>
            <a:ext cx="368974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9576947" y="5838863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10507871" y="655590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プレースホルダー 12"/>
          <p:cNvSpPr>
            <a:spLocks noGrp="1"/>
          </p:cNvSpPr>
          <p:nvPr>
            <p:ph type="body" sz="quarter" idx="51" hasCustomPrompt="1"/>
          </p:nvPr>
        </p:nvSpPr>
        <p:spPr>
          <a:xfrm>
            <a:off x="13803978" y="6780058"/>
            <a:ext cx="368974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13803978" y="5838863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14734902" y="6555903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1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8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300"/>
                            </p:stCondLst>
                            <p:childTnLst>
                              <p:par>
                                <p:cTn id="6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9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65" grpId="0" animBg="1"/>
      <p:bldP spid="66" grpId="0" animBg="1"/>
      <p:bldP spid="67" grpId="0" animBg="1"/>
      <p:bldP spid="68" grpId="0" animBg="1"/>
      <p:bldP spid="7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animBg="1"/>
      <p:bldP spid="7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animBg="1"/>
      <p:bldP spid="7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,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34199" y="4706921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6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1484558" y="2119084"/>
            <a:ext cx="2589028" cy="2587837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6" name="図プレースホルダー 64"/>
          <p:cNvSpPr>
            <a:spLocks noGrp="1"/>
          </p:cNvSpPr>
          <p:nvPr>
            <p:ph type="pic" sz="quarter" idx="44" hasCustomPrompt="1"/>
          </p:nvPr>
        </p:nvSpPr>
        <p:spPr>
          <a:xfrm>
            <a:off x="5711589" y="2119084"/>
            <a:ext cx="2589028" cy="2587837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7" name="図プレースホルダー 64"/>
          <p:cNvSpPr>
            <a:spLocks noGrp="1"/>
          </p:cNvSpPr>
          <p:nvPr>
            <p:ph type="pic" sz="quarter" idx="45" hasCustomPrompt="1"/>
          </p:nvPr>
        </p:nvSpPr>
        <p:spPr>
          <a:xfrm>
            <a:off x="9938620" y="2119084"/>
            <a:ext cx="2589028" cy="2587837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8" name="図プレースホルダー 64"/>
          <p:cNvSpPr>
            <a:spLocks noGrp="1"/>
          </p:cNvSpPr>
          <p:nvPr>
            <p:ph type="pic" sz="quarter" idx="46" hasCustomPrompt="1"/>
          </p:nvPr>
        </p:nvSpPr>
        <p:spPr>
          <a:xfrm>
            <a:off x="14165651" y="2119084"/>
            <a:ext cx="2589028" cy="2587837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5161230" y="4706921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7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9388261" y="4706921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79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13615292" y="4706921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53" hasCustomPrompt="1"/>
          </p:nvPr>
        </p:nvSpPr>
        <p:spPr>
          <a:xfrm>
            <a:off x="934199" y="8447406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30" name="図プレースホルダー 64"/>
          <p:cNvSpPr>
            <a:spLocks noGrp="1"/>
          </p:cNvSpPr>
          <p:nvPr>
            <p:ph type="pic" sz="quarter" idx="54" hasCustomPrompt="1"/>
          </p:nvPr>
        </p:nvSpPr>
        <p:spPr>
          <a:xfrm>
            <a:off x="1484558" y="5859569"/>
            <a:ext cx="2589028" cy="2587837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1" name="図プレースホルダー 64"/>
          <p:cNvSpPr>
            <a:spLocks noGrp="1"/>
          </p:cNvSpPr>
          <p:nvPr>
            <p:ph type="pic" sz="quarter" idx="55" hasCustomPrompt="1"/>
          </p:nvPr>
        </p:nvSpPr>
        <p:spPr>
          <a:xfrm>
            <a:off x="5711589" y="5859569"/>
            <a:ext cx="2589028" cy="2587837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64"/>
          <p:cNvSpPr>
            <a:spLocks noGrp="1"/>
          </p:cNvSpPr>
          <p:nvPr>
            <p:ph type="pic" sz="quarter" idx="56" hasCustomPrompt="1"/>
          </p:nvPr>
        </p:nvSpPr>
        <p:spPr>
          <a:xfrm>
            <a:off x="9938620" y="5859569"/>
            <a:ext cx="2589028" cy="2587837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3" name="図プレースホルダー 64"/>
          <p:cNvSpPr>
            <a:spLocks noGrp="1"/>
          </p:cNvSpPr>
          <p:nvPr>
            <p:ph type="pic" sz="quarter" idx="57" hasCustomPrompt="1"/>
          </p:nvPr>
        </p:nvSpPr>
        <p:spPr>
          <a:xfrm>
            <a:off x="14165651" y="5859569"/>
            <a:ext cx="2589028" cy="2587837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58" hasCustomPrompt="1"/>
          </p:nvPr>
        </p:nvSpPr>
        <p:spPr>
          <a:xfrm>
            <a:off x="5161230" y="8447406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59" hasCustomPrompt="1"/>
          </p:nvPr>
        </p:nvSpPr>
        <p:spPr>
          <a:xfrm>
            <a:off x="9388261" y="8447406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60" hasCustomPrompt="1"/>
          </p:nvPr>
        </p:nvSpPr>
        <p:spPr>
          <a:xfrm>
            <a:off x="13615292" y="8447406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161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animBg="1"/>
      <p:bldP spid="66" grpId="0" animBg="1"/>
      <p:bldP spid="67" grpId="0" animBg="1"/>
      <p:bldP spid="68" grpId="0" animBg="1"/>
      <p:bldP spid="7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, Caption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886770" y="6780058"/>
            <a:ext cx="451096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886770" y="5838863"/>
            <a:ext cx="451096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3228304" y="655590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2698138" y="2731688"/>
            <a:ext cx="2888231" cy="288690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6" name="図プレースホルダー 64"/>
          <p:cNvSpPr>
            <a:spLocks noGrp="1"/>
          </p:cNvSpPr>
          <p:nvPr>
            <p:ph type="pic" sz="quarter" idx="44" hasCustomPrompt="1"/>
          </p:nvPr>
        </p:nvSpPr>
        <p:spPr>
          <a:xfrm>
            <a:off x="7699884" y="2731688"/>
            <a:ext cx="2888231" cy="2886903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7" name="図プレースホルダー 64"/>
          <p:cNvSpPr>
            <a:spLocks noGrp="1"/>
          </p:cNvSpPr>
          <p:nvPr>
            <p:ph type="pic" sz="quarter" idx="45" hasCustomPrompt="1"/>
          </p:nvPr>
        </p:nvSpPr>
        <p:spPr>
          <a:xfrm>
            <a:off x="12701630" y="2731688"/>
            <a:ext cx="2888231" cy="2886903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2" name="テキスト プレースホルダー 12"/>
          <p:cNvSpPr>
            <a:spLocks noGrp="1"/>
          </p:cNvSpPr>
          <p:nvPr>
            <p:ph type="body" sz="quarter" idx="47" hasCustomPrompt="1"/>
          </p:nvPr>
        </p:nvSpPr>
        <p:spPr>
          <a:xfrm>
            <a:off x="6888516" y="6780058"/>
            <a:ext cx="451096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6888516" y="5838863"/>
            <a:ext cx="451096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 userDrawn="1"/>
        </p:nvSpPr>
        <p:spPr>
          <a:xfrm>
            <a:off x="8230050" y="655590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プレースホルダー 12"/>
          <p:cNvSpPr>
            <a:spLocks noGrp="1"/>
          </p:cNvSpPr>
          <p:nvPr>
            <p:ph type="body" sz="quarter" idx="49" hasCustomPrompt="1"/>
          </p:nvPr>
        </p:nvSpPr>
        <p:spPr>
          <a:xfrm>
            <a:off x="11890262" y="6780058"/>
            <a:ext cx="451096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11890262" y="5838863"/>
            <a:ext cx="451096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13231796" y="655590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11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65" grpId="0" animBg="1"/>
      <p:bldP spid="66" grpId="0" animBg="1"/>
      <p:bldP spid="67" grpId="0" animBg="1"/>
      <p:bldP spid="7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animBg="1"/>
      <p:bldP spid="7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animBg="1"/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684351"/>
            <a:ext cx="18287642" cy="4413136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Insert a background image</a:t>
            </a:r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2684351"/>
            <a:ext cx="8186056" cy="4413136"/>
          </a:xfrm>
          <a:solidFill>
            <a:schemeClr val="accent1">
              <a:alpha val="70000"/>
            </a:schemeClr>
          </a:solidFill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3904343"/>
            <a:ext cx="7104744" cy="2859314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0776" y="7289077"/>
            <a:ext cx="13506449" cy="172157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364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65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0776" y="7289077"/>
            <a:ext cx="13506449" cy="172157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23"/>
          </p:nvPr>
        </p:nvSpPr>
        <p:spPr>
          <a:xfrm>
            <a:off x="0" y="2684351"/>
            <a:ext cx="18287642" cy="6357136"/>
          </a:xfrm>
          <a:custGeom>
            <a:avLst/>
            <a:gdLst>
              <a:gd name="connsiteX0" fmla="*/ 1 w 18287642"/>
              <a:gd name="connsiteY0" fmla="*/ 5709136 h 6357136"/>
              <a:gd name="connsiteX1" fmla="*/ 648001 w 18287642"/>
              <a:gd name="connsiteY1" fmla="*/ 5709136 h 6357136"/>
              <a:gd name="connsiteX2" fmla="*/ 648001 w 18287642"/>
              <a:gd name="connsiteY2" fmla="*/ 6357136 h 6357136"/>
              <a:gd name="connsiteX3" fmla="*/ 1 w 18287642"/>
              <a:gd name="connsiteY3" fmla="*/ 6357136 h 6357136"/>
              <a:gd name="connsiteX4" fmla="*/ 648001 w 18287642"/>
              <a:gd name="connsiteY4" fmla="*/ 5061136 h 6357136"/>
              <a:gd name="connsiteX5" fmla="*/ 1296001 w 18287642"/>
              <a:gd name="connsiteY5" fmla="*/ 5061136 h 6357136"/>
              <a:gd name="connsiteX6" fmla="*/ 1296001 w 18287642"/>
              <a:gd name="connsiteY6" fmla="*/ 5709136 h 6357136"/>
              <a:gd name="connsiteX7" fmla="*/ 648001 w 18287642"/>
              <a:gd name="connsiteY7" fmla="*/ 5709136 h 6357136"/>
              <a:gd name="connsiteX8" fmla="*/ 0 w 18287642"/>
              <a:gd name="connsiteY8" fmla="*/ 0 h 6357136"/>
              <a:gd name="connsiteX9" fmla="*/ 15297150 w 18287642"/>
              <a:gd name="connsiteY9" fmla="*/ 0 h 6357136"/>
              <a:gd name="connsiteX10" fmla="*/ 15297150 w 18287642"/>
              <a:gd name="connsiteY10" fmla="*/ 1699 h 6357136"/>
              <a:gd name="connsiteX11" fmla="*/ 18287642 w 18287642"/>
              <a:gd name="connsiteY11" fmla="*/ 1699 h 6357136"/>
              <a:gd name="connsiteX12" fmla="*/ 18287642 w 18287642"/>
              <a:gd name="connsiteY12" fmla="*/ 4413136 h 6357136"/>
              <a:gd name="connsiteX13" fmla="*/ 1944001 w 18287642"/>
              <a:gd name="connsiteY13" fmla="*/ 4413136 h 6357136"/>
              <a:gd name="connsiteX14" fmla="*/ 1944001 w 18287642"/>
              <a:gd name="connsiteY14" fmla="*/ 5061136 h 6357136"/>
              <a:gd name="connsiteX15" fmla="*/ 1296001 w 18287642"/>
              <a:gd name="connsiteY15" fmla="*/ 5061136 h 6357136"/>
              <a:gd name="connsiteX16" fmla="*/ 1296001 w 18287642"/>
              <a:gd name="connsiteY16" fmla="*/ 4413136 h 6357136"/>
              <a:gd name="connsiteX17" fmla="*/ 648001 w 18287642"/>
              <a:gd name="connsiteY17" fmla="*/ 4413136 h 6357136"/>
              <a:gd name="connsiteX18" fmla="*/ 648001 w 18287642"/>
              <a:gd name="connsiteY18" fmla="*/ 5061136 h 6357136"/>
              <a:gd name="connsiteX19" fmla="*/ 1 w 18287642"/>
              <a:gd name="connsiteY19" fmla="*/ 5061136 h 6357136"/>
              <a:gd name="connsiteX20" fmla="*/ 1 w 18287642"/>
              <a:gd name="connsiteY20" fmla="*/ 4413136 h 6357136"/>
              <a:gd name="connsiteX21" fmla="*/ 0 w 18287642"/>
              <a:gd name="connsiteY21" fmla="*/ 4413136 h 63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287642" h="6357136">
                <a:moveTo>
                  <a:pt x="1" y="5709136"/>
                </a:moveTo>
                <a:lnTo>
                  <a:pt x="648001" y="5709136"/>
                </a:lnTo>
                <a:lnTo>
                  <a:pt x="648001" y="6357136"/>
                </a:lnTo>
                <a:lnTo>
                  <a:pt x="1" y="6357136"/>
                </a:lnTo>
                <a:close/>
                <a:moveTo>
                  <a:pt x="648001" y="5061136"/>
                </a:moveTo>
                <a:lnTo>
                  <a:pt x="1296001" y="5061136"/>
                </a:lnTo>
                <a:lnTo>
                  <a:pt x="1296001" y="5709136"/>
                </a:lnTo>
                <a:lnTo>
                  <a:pt x="648001" y="5709136"/>
                </a:lnTo>
                <a:close/>
                <a:moveTo>
                  <a:pt x="0" y="0"/>
                </a:moveTo>
                <a:lnTo>
                  <a:pt x="15297150" y="0"/>
                </a:lnTo>
                <a:lnTo>
                  <a:pt x="15297150" y="1699"/>
                </a:lnTo>
                <a:lnTo>
                  <a:pt x="18287642" y="1699"/>
                </a:lnTo>
                <a:lnTo>
                  <a:pt x="18287642" y="4413136"/>
                </a:lnTo>
                <a:lnTo>
                  <a:pt x="1944001" y="4413136"/>
                </a:lnTo>
                <a:lnTo>
                  <a:pt x="1944001" y="5061136"/>
                </a:lnTo>
                <a:lnTo>
                  <a:pt x="1296001" y="5061136"/>
                </a:lnTo>
                <a:lnTo>
                  <a:pt x="1296001" y="4413136"/>
                </a:lnTo>
                <a:lnTo>
                  <a:pt x="648001" y="4413136"/>
                </a:lnTo>
                <a:lnTo>
                  <a:pt x="648001" y="5061136"/>
                </a:lnTo>
                <a:lnTo>
                  <a:pt x="1" y="5061136"/>
                </a:lnTo>
                <a:lnTo>
                  <a:pt x="1" y="4413136"/>
                </a:lnTo>
                <a:lnTo>
                  <a:pt x="0" y="44131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Insert a wide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095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506900" y="7289077"/>
            <a:ext cx="8603968" cy="172157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23"/>
          </p:nvPr>
        </p:nvSpPr>
        <p:spPr>
          <a:xfrm>
            <a:off x="0" y="2684351"/>
            <a:ext cx="18287642" cy="6357136"/>
          </a:xfrm>
          <a:custGeom>
            <a:avLst/>
            <a:gdLst>
              <a:gd name="connsiteX0" fmla="*/ 1 w 18287642"/>
              <a:gd name="connsiteY0" fmla="*/ 5709136 h 6357136"/>
              <a:gd name="connsiteX1" fmla="*/ 648001 w 18287642"/>
              <a:gd name="connsiteY1" fmla="*/ 5709136 h 6357136"/>
              <a:gd name="connsiteX2" fmla="*/ 648001 w 18287642"/>
              <a:gd name="connsiteY2" fmla="*/ 6357136 h 6357136"/>
              <a:gd name="connsiteX3" fmla="*/ 1 w 18287642"/>
              <a:gd name="connsiteY3" fmla="*/ 6357136 h 6357136"/>
              <a:gd name="connsiteX4" fmla="*/ 648001 w 18287642"/>
              <a:gd name="connsiteY4" fmla="*/ 5061136 h 6357136"/>
              <a:gd name="connsiteX5" fmla="*/ 1296001 w 18287642"/>
              <a:gd name="connsiteY5" fmla="*/ 5061136 h 6357136"/>
              <a:gd name="connsiteX6" fmla="*/ 1296001 w 18287642"/>
              <a:gd name="connsiteY6" fmla="*/ 5709136 h 6357136"/>
              <a:gd name="connsiteX7" fmla="*/ 648001 w 18287642"/>
              <a:gd name="connsiteY7" fmla="*/ 5709136 h 6357136"/>
              <a:gd name="connsiteX8" fmla="*/ 0 w 18287642"/>
              <a:gd name="connsiteY8" fmla="*/ 0 h 6357136"/>
              <a:gd name="connsiteX9" fmla="*/ 15457714 w 18287642"/>
              <a:gd name="connsiteY9" fmla="*/ 0 h 6357136"/>
              <a:gd name="connsiteX10" fmla="*/ 16343642 w 18287642"/>
              <a:gd name="connsiteY10" fmla="*/ 0 h 6357136"/>
              <a:gd name="connsiteX11" fmla="*/ 16991642 w 18287642"/>
              <a:gd name="connsiteY11" fmla="*/ 0 h 6357136"/>
              <a:gd name="connsiteX12" fmla="*/ 18287642 w 18287642"/>
              <a:gd name="connsiteY12" fmla="*/ 0 h 6357136"/>
              <a:gd name="connsiteX13" fmla="*/ 18287642 w 18287642"/>
              <a:gd name="connsiteY13" fmla="*/ 4413136 h 6357136"/>
              <a:gd name="connsiteX14" fmla="*/ 1944001 w 18287642"/>
              <a:gd name="connsiteY14" fmla="*/ 4413136 h 6357136"/>
              <a:gd name="connsiteX15" fmla="*/ 1944001 w 18287642"/>
              <a:gd name="connsiteY15" fmla="*/ 5061136 h 6357136"/>
              <a:gd name="connsiteX16" fmla="*/ 1296001 w 18287642"/>
              <a:gd name="connsiteY16" fmla="*/ 5061136 h 6357136"/>
              <a:gd name="connsiteX17" fmla="*/ 1296001 w 18287642"/>
              <a:gd name="connsiteY17" fmla="*/ 4413136 h 6357136"/>
              <a:gd name="connsiteX18" fmla="*/ 648001 w 18287642"/>
              <a:gd name="connsiteY18" fmla="*/ 4413136 h 6357136"/>
              <a:gd name="connsiteX19" fmla="*/ 648001 w 18287642"/>
              <a:gd name="connsiteY19" fmla="*/ 5061136 h 6357136"/>
              <a:gd name="connsiteX20" fmla="*/ 1 w 18287642"/>
              <a:gd name="connsiteY20" fmla="*/ 5061136 h 6357136"/>
              <a:gd name="connsiteX21" fmla="*/ 1 w 18287642"/>
              <a:gd name="connsiteY21" fmla="*/ 4413136 h 6357136"/>
              <a:gd name="connsiteX22" fmla="*/ 0 w 18287642"/>
              <a:gd name="connsiteY22" fmla="*/ 4413136 h 63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287642" h="6357136">
                <a:moveTo>
                  <a:pt x="1" y="5709136"/>
                </a:moveTo>
                <a:lnTo>
                  <a:pt x="648001" y="5709136"/>
                </a:lnTo>
                <a:lnTo>
                  <a:pt x="648001" y="6357136"/>
                </a:lnTo>
                <a:lnTo>
                  <a:pt x="1" y="6357136"/>
                </a:lnTo>
                <a:close/>
                <a:moveTo>
                  <a:pt x="648001" y="5061136"/>
                </a:moveTo>
                <a:lnTo>
                  <a:pt x="1296001" y="5061136"/>
                </a:lnTo>
                <a:lnTo>
                  <a:pt x="1296001" y="5709136"/>
                </a:lnTo>
                <a:lnTo>
                  <a:pt x="648001" y="5709136"/>
                </a:lnTo>
                <a:close/>
                <a:moveTo>
                  <a:pt x="0" y="0"/>
                </a:moveTo>
                <a:lnTo>
                  <a:pt x="15457714" y="0"/>
                </a:lnTo>
                <a:lnTo>
                  <a:pt x="16343642" y="0"/>
                </a:lnTo>
                <a:lnTo>
                  <a:pt x="16991642" y="0"/>
                </a:lnTo>
                <a:lnTo>
                  <a:pt x="18287642" y="0"/>
                </a:lnTo>
                <a:lnTo>
                  <a:pt x="18287642" y="4413136"/>
                </a:lnTo>
                <a:lnTo>
                  <a:pt x="1944001" y="4413136"/>
                </a:lnTo>
                <a:lnTo>
                  <a:pt x="1944001" y="5061136"/>
                </a:lnTo>
                <a:lnTo>
                  <a:pt x="1296001" y="5061136"/>
                </a:lnTo>
                <a:lnTo>
                  <a:pt x="1296001" y="4413136"/>
                </a:lnTo>
                <a:lnTo>
                  <a:pt x="648001" y="4413136"/>
                </a:lnTo>
                <a:lnTo>
                  <a:pt x="648001" y="5061136"/>
                </a:lnTo>
                <a:lnTo>
                  <a:pt x="1" y="5061136"/>
                </a:lnTo>
                <a:lnTo>
                  <a:pt x="1" y="4413136"/>
                </a:lnTo>
                <a:lnTo>
                  <a:pt x="0" y="44131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Insert a wide image</a:t>
            </a:r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58189" y="2684351"/>
            <a:ext cx="5827868" cy="6357136"/>
          </a:xfrm>
          <a:solidFill>
            <a:schemeClr val="accent1">
              <a:alpha val="80000"/>
            </a:schemeClr>
          </a:solidFill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679031" y="3031958"/>
            <a:ext cx="5086111" cy="566286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792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7" grpId="0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0776" y="7289077"/>
            <a:ext cx="13506449" cy="1721574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2684351"/>
            <a:ext cx="18287642" cy="6357136"/>
          </a:xfrm>
          <a:custGeom>
            <a:avLst/>
            <a:gdLst>
              <a:gd name="connsiteX0" fmla="*/ 1 w 18287642"/>
              <a:gd name="connsiteY0" fmla="*/ 5709136 h 6357136"/>
              <a:gd name="connsiteX1" fmla="*/ 648001 w 18287642"/>
              <a:gd name="connsiteY1" fmla="*/ 5709136 h 6357136"/>
              <a:gd name="connsiteX2" fmla="*/ 648001 w 18287642"/>
              <a:gd name="connsiteY2" fmla="*/ 6357136 h 6357136"/>
              <a:gd name="connsiteX3" fmla="*/ 1 w 18287642"/>
              <a:gd name="connsiteY3" fmla="*/ 6357136 h 6357136"/>
              <a:gd name="connsiteX4" fmla="*/ 648001 w 18287642"/>
              <a:gd name="connsiteY4" fmla="*/ 5061136 h 6357136"/>
              <a:gd name="connsiteX5" fmla="*/ 1296001 w 18287642"/>
              <a:gd name="connsiteY5" fmla="*/ 5061136 h 6357136"/>
              <a:gd name="connsiteX6" fmla="*/ 1296001 w 18287642"/>
              <a:gd name="connsiteY6" fmla="*/ 5709136 h 6357136"/>
              <a:gd name="connsiteX7" fmla="*/ 648001 w 18287642"/>
              <a:gd name="connsiteY7" fmla="*/ 5709136 h 6357136"/>
              <a:gd name="connsiteX8" fmla="*/ 0 w 18287642"/>
              <a:gd name="connsiteY8" fmla="*/ 0 h 6357136"/>
              <a:gd name="connsiteX9" fmla="*/ 14344650 w 18287642"/>
              <a:gd name="connsiteY9" fmla="*/ 0 h 6357136"/>
              <a:gd name="connsiteX10" fmla="*/ 14344650 w 18287642"/>
              <a:gd name="connsiteY10" fmla="*/ 1699 h 6357136"/>
              <a:gd name="connsiteX11" fmla="*/ 18287642 w 18287642"/>
              <a:gd name="connsiteY11" fmla="*/ 1699 h 6357136"/>
              <a:gd name="connsiteX12" fmla="*/ 18287642 w 18287642"/>
              <a:gd name="connsiteY12" fmla="*/ 4413136 h 6357136"/>
              <a:gd name="connsiteX13" fmla="*/ 1944001 w 18287642"/>
              <a:gd name="connsiteY13" fmla="*/ 4413136 h 6357136"/>
              <a:gd name="connsiteX14" fmla="*/ 1944001 w 18287642"/>
              <a:gd name="connsiteY14" fmla="*/ 5061136 h 6357136"/>
              <a:gd name="connsiteX15" fmla="*/ 1296001 w 18287642"/>
              <a:gd name="connsiteY15" fmla="*/ 5061136 h 6357136"/>
              <a:gd name="connsiteX16" fmla="*/ 1296001 w 18287642"/>
              <a:gd name="connsiteY16" fmla="*/ 4413136 h 6357136"/>
              <a:gd name="connsiteX17" fmla="*/ 648001 w 18287642"/>
              <a:gd name="connsiteY17" fmla="*/ 4413136 h 6357136"/>
              <a:gd name="connsiteX18" fmla="*/ 648001 w 18287642"/>
              <a:gd name="connsiteY18" fmla="*/ 5061136 h 6357136"/>
              <a:gd name="connsiteX19" fmla="*/ 1 w 18287642"/>
              <a:gd name="connsiteY19" fmla="*/ 5061136 h 6357136"/>
              <a:gd name="connsiteX20" fmla="*/ 1 w 18287642"/>
              <a:gd name="connsiteY20" fmla="*/ 4413136 h 6357136"/>
              <a:gd name="connsiteX21" fmla="*/ 0 w 18287642"/>
              <a:gd name="connsiteY21" fmla="*/ 4413136 h 63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287642" h="6357136">
                <a:moveTo>
                  <a:pt x="1" y="5709136"/>
                </a:moveTo>
                <a:lnTo>
                  <a:pt x="648001" y="5709136"/>
                </a:lnTo>
                <a:lnTo>
                  <a:pt x="648001" y="6357136"/>
                </a:lnTo>
                <a:lnTo>
                  <a:pt x="1" y="6357136"/>
                </a:lnTo>
                <a:close/>
                <a:moveTo>
                  <a:pt x="648001" y="5061136"/>
                </a:moveTo>
                <a:lnTo>
                  <a:pt x="1296001" y="5061136"/>
                </a:lnTo>
                <a:lnTo>
                  <a:pt x="1296001" y="5709136"/>
                </a:lnTo>
                <a:lnTo>
                  <a:pt x="648001" y="5709136"/>
                </a:lnTo>
                <a:close/>
                <a:moveTo>
                  <a:pt x="0" y="0"/>
                </a:moveTo>
                <a:lnTo>
                  <a:pt x="14344650" y="0"/>
                </a:lnTo>
                <a:lnTo>
                  <a:pt x="14344650" y="1699"/>
                </a:lnTo>
                <a:lnTo>
                  <a:pt x="18287642" y="1699"/>
                </a:lnTo>
                <a:lnTo>
                  <a:pt x="18287642" y="4413136"/>
                </a:lnTo>
                <a:lnTo>
                  <a:pt x="1944001" y="4413136"/>
                </a:lnTo>
                <a:lnTo>
                  <a:pt x="1944001" y="5061136"/>
                </a:lnTo>
                <a:lnTo>
                  <a:pt x="1296001" y="5061136"/>
                </a:lnTo>
                <a:lnTo>
                  <a:pt x="1296001" y="4413136"/>
                </a:lnTo>
                <a:lnTo>
                  <a:pt x="648001" y="4413136"/>
                </a:lnTo>
                <a:lnTo>
                  <a:pt x="648001" y="5061136"/>
                </a:lnTo>
                <a:lnTo>
                  <a:pt x="1" y="5061136"/>
                </a:lnTo>
                <a:lnTo>
                  <a:pt x="1" y="4413136"/>
                </a:lnTo>
                <a:lnTo>
                  <a:pt x="0" y="44131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 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Insert a wide image</a:t>
            </a:r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6140740"/>
            <a:ext cx="18287642" cy="943542"/>
          </a:xfrm>
          <a:solidFill>
            <a:schemeClr val="accent1">
              <a:alpha val="50000"/>
            </a:schemeClr>
          </a:solidFill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baseline="0">
                <a:solidFill>
                  <a:schemeClr val="bg1"/>
                </a:solidFill>
                <a:latin typeface="Ubuntu Bold" panose="020B080403060203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90775" y="6157520"/>
            <a:ext cx="13506449" cy="8824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391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7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Ce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093619" y="2684464"/>
            <a:ext cx="6100763" cy="44211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0776" y="7289077"/>
            <a:ext cx="13506449" cy="1721574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6613389" y="3532834"/>
            <a:ext cx="618989" cy="618989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7353301" y="3458131"/>
            <a:ext cx="43138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図プレースホルダー 29"/>
          <p:cNvSpPr>
            <a:spLocks noGrp="1"/>
          </p:cNvSpPr>
          <p:nvPr>
            <p:ph type="pic" sz="quarter" idx="49" hasCustomPrompt="1"/>
          </p:nvPr>
        </p:nvSpPr>
        <p:spPr>
          <a:xfrm>
            <a:off x="1" y="2684462"/>
            <a:ext cx="6093616" cy="4421187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1" name="図プレースホルダー 29"/>
          <p:cNvSpPr>
            <a:spLocks noGrp="1"/>
          </p:cNvSpPr>
          <p:nvPr>
            <p:ph type="pic" sz="quarter" idx="50" hasCustomPrompt="1"/>
          </p:nvPr>
        </p:nvSpPr>
        <p:spPr>
          <a:xfrm>
            <a:off x="12194027" y="2684462"/>
            <a:ext cx="6093616" cy="442118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2" name="図プレースホルダー 25"/>
          <p:cNvSpPr>
            <a:spLocks noGrp="1"/>
          </p:cNvSpPr>
          <p:nvPr>
            <p:ph type="pic" sz="quarter" idx="51" hasCustomPrompt="1"/>
          </p:nvPr>
        </p:nvSpPr>
        <p:spPr>
          <a:xfrm>
            <a:off x="6613389" y="4668664"/>
            <a:ext cx="618989" cy="618989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7353301" y="4593961"/>
            <a:ext cx="43138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図プレースホルダー 25"/>
          <p:cNvSpPr>
            <a:spLocks noGrp="1"/>
          </p:cNvSpPr>
          <p:nvPr>
            <p:ph type="pic" sz="quarter" idx="53" hasCustomPrompt="1"/>
          </p:nvPr>
        </p:nvSpPr>
        <p:spPr>
          <a:xfrm>
            <a:off x="6613389" y="5804494"/>
            <a:ext cx="618989" cy="618989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54" hasCustomPrompt="1"/>
          </p:nvPr>
        </p:nvSpPr>
        <p:spPr>
          <a:xfrm>
            <a:off x="7353301" y="5729791"/>
            <a:ext cx="43138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617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/>
      <p:bldP spid="31" grpId="0"/>
      <p:bldP spid="32" grpId="0"/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Phone  &amp; 4 Icons, Headings,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7003" y="3713114"/>
            <a:ext cx="494555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47003" y="2723793"/>
            <a:ext cx="494555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2057954" y="348895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4"/>
          <p:cNvSpPr/>
          <p:nvPr userDrawn="1"/>
        </p:nvSpPr>
        <p:spPr>
          <a:xfrm>
            <a:off x="626586" y="2919886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79843" y="317395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88278" y="3776058"/>
            <a:ext cx="5030709" cy="2056805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388278" y="2786737"/>
            <a:ext cx="5030709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4460991" y="355190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円/楕円 4"/>
          <p:cNvSpPr/>
          <p:nvPr userDrawn="1"/>
        </p:nvSpPr>
        <p:spPr>
          <a:xfrm>
            <a:off x="16542148" y="2982830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16795405" y="323690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947003" y="7001529"/>
            <a:ext cx="494555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47003" y="6012208"/>
            <a:ext cx="494555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2057954" y="6777374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4"/>
          <p:cNvSpPr/>
          <p:nvPr userDrawn="1"/>
        </p:nvSpPr>
        <p:spPr>
          <a:xfrm>
            <a:off x="626586" y="6208301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図プレースホルダー 25"/>
          <p:cNvSpPr>
            <a:spLocks noGrp="1"/>
          </p:cNvSpPr>
          <p:nvPr>
            <p:ph type="pic" sz="quarter" idx="21" hasCustomPrompt="1"/>
          </p:nvPr>
        </p:nvSpPr>
        <p:spPr>
          <a:xfrm>
            <a:off x="879843" y="646237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1388278" y="7001529"/>
            <a:ext cx="5030709" cy="2056805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388278" y="6012208"/>
            <a:ext cx="5030709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4460991" y="6777374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41" name="円/楕円 4"/>
          <p:cNvSpPr/>
          <p:nvPr userDrawn="1"/>
        </p:nvSpPr>
        <p:spPr>
          <a:xfrm>
            <a:off x="16542148" y="6208301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図プレースホルダー 25"/>
          <p:cNvSpPr>
            <a:spLocks noGrp="1"/>
          </p:cNvSpPr>
          <p:nvPr>
            <p:ph type="pic" sz="quarter" idx="24" hasCustomPrompt="1"/>
          </p:nvPr>
        </p:nvSpPr>
        <p:spPr>
          <a:xfrm>
            <a:off x="16795405" y="646237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pic>
        <p:nvPicPr>
          <p:cNvPr id="43" name="図 4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603" y="2228602"/>
            <a:ext cx="3583638" cy="7322170"/>
          </a:xfrm>
          <a:prstGeom prst="rect">
            <a:avLst/>
          </a:prstGeom>
          <a:effectLst/>
        </p:spPr>
      </p:pic>
      <p:sp>
        <p:nvSpPr>
          <p:cNvPr id="44" name="図プレースホルダー 2"/>
          <p:cNvSpPr>
            <a:spLocks noGrp="1"/>
          </p:cNvSpPr>
          <p:nvPr>
            <p:ph type="pic" sz="quarter" idx="25" hasCustomPrompt="1"/>
          </p:nvPr>
        </p:nvSpPr>
        <p:spPr>
          <a:xfrm>
            <a:off x="7642859" y="3165437"/>
            <a:ext cx="3055621" cy="54832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5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13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75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25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/>
      <p:bldP spid="2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/>
      <p:bldP spid="3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/>
      <p:bldP spid="3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/>
      <p:bldP spid="44" grpId="0"/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Image &amp; 4 Icons, Headings,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2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6126646" y="1944914"/>
            <a:ext cx="6069156" cy="8340499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7003" y="371311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47003" y="272379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2057954" y="348895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4"/>
          <p:cNvSpPr/>
          <p:nvPr userDrawn="1"/>
        </p:nvSpPr>
        <p:spPr>
          <a:xfrm>
            <a:off x="626586" y="2919886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79843" y="317395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2168390" y="3776058"/>
            <a:ext cx="4250597" cy="2056805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168390" y="2786737"/>
            <a:ext cx="4250597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4460991" y="355190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円/楕円 4"/>
          <p:cNvSpPr/>
          <p:nvPr userDrawn="1"/>
        </p:nvSpPr>
        <p:spPr>
          <a:xfrm>
            <a:off x="16542148" y="2982830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16795405" y="323690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947003" y="7001529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47003" y="6012208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2057954" y="6777374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4"/>
          <p:cNvSpPr/>
          <p:nvPr userDrawn="1"/>
        </p:nvSpPr>
        <p:spPr>
          <a:xfrm>
            <a:off x="626586" y="6208301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図プレースホルダー 25"/>
          <p:cNvSpPr>
            <a:spLocks noGrp="1"/>
          </p:cNvSpPr>
          <p:nvPr>
            <p:ph type="pic" sz="quarter" idx="21" hasCustomPrompt="1"/>
          </p:nvPr>
        </p:nvSpPr>
        <p:spPr>
          <a:xfrm>
            <a:off x="879843" y="646237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2168390" y="7001529"/>
            <a:ext cx="4250597" cy="2056805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2168390" y="6012208"/>
            <a:ext cx="4250597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4460991" y="6777374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41" name="円/楕円 4"/>
          <p:cNvSpPr/>
          <p:nvPr userDrawn="1"/>
        </p:nvSpPr>
        <p:spPr>
          <a:xfrm>
            <a:off x="16542148" y="6208301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図プレースホルダー 25"/>
          <p:cNvSpPr>
            <a:spLocks noGrp="1"/>
          </p:cNvSpPr>
          <p:nvPr>
            <p:ph type="pic" sz="quarter" idx="24" hasCustomPrompt="1"/>
          </p:nvPr>
        </p:nvSpPr>
        <p:spPr>
          <a:xfrm>
            <a:off x="16795405" y="646237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341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750"/>
                            </p:stCondLst>
                            <p:childTnLst>
                              <p:par>
                                <p:cTn id="7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/>
      <p:bldP spid="2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/>
      <p:bldP spid="3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/>
      <p:bldP spid="3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4698914"/>
            <a:ext cx="11887200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00400" y="3578967"/>
            <a:ext cx="11887200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3311352" y="4416703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757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3" name="図プレースホルダー 32"/>
          <p:cNvSpPr>
            <a:spLocks noGrp="1"/>
          </p:cNvSpPr>
          <p:nvPr>
            <p:ph type="pic" sz="quarter" idx="13" hasCustomPrompt="1"/>
          </p:nvPr>
        </p:nvSpPr>
        <p:spPr>
          <a:xfrm>
            <a:off x="8513005" y="2520949"/>
            <a:ext cx="9776571" cy="3957682"/>
          </a:xfrm>
          <a:custGeom>
            <a:avLst/>
            <a:gdLst>
              <a:gd name="connsiteX0" fmla="*/ 0 w 9776571"/>
              <a:gd name="connsiteY0" fmla="*/ 45 h 3957682"/>
              <a:gd name="connsiteX1" fmla="*/ 648000 w 9776571"/>
              <a:gd name="connsiteY1" fmla="*/ 45 h 3957682"/>
              <a:gd name="connsiteX2" fmla="*/ 648000 w 9776571"/>
              <a:gd name="connsiteY2" fmla="*/ 648045 h 3957682"/>
              <a:gd name="connsiteX3" fmla="*/ 1294067 w 9776571"/>
              <a:gd name="connsiteY3" fmla="*/ 648045 h 3957682"/>
              <a:gd name="connsiteX4" fmla="*/ 1294067 w 9776571"/>
              <a:gd name="connsiteY4" fmla="*/ 1296045 h 3957682"/>
              <a:gd name="connsiteX5" fmla="*/ 646067 w 9776571"/>
              <a:gd name="connsiteY5" fmla="*/ 1296045 h 3957682"/>
              <a:gd name="connsiteX6" fmla="*/ 646067 w 9776571"/>
              <a:gd name="connsiteY6" fmla="*/ 648045 h 3957682"/>
              <a:gd name="connsiteX7" fmla="*/ 0 w 9776571"/>
              <a:gd name="connsiteY7" fmla="*/ 648045 h 3957682"/>
              <a:gd name="connsiteX8" fmla="*/ 5685585 w 9776571"/>
              <a:gd name="connsiteY8" fmla="*/ 0 h 3957682"/>
              <a:gd name="connsiteX9" fmla="*/ 9776571 w 9776571"/>
              <a:gd name="connsiteY9" fmla="*/ 0 h 3957682"/>
              <a:gd name="connsiteX10" fmla="*/ 9776571 w 9776571"/>
              <a:gd name="connsiteY10" fmla="*/ 3957638 h 3957682"/>
              <a:gd name="connsiteX11" fmla="*/ 9735449 w 9776571"/>
              <a:gd name="connsiteY11" fmla="*/ 3957638 h 3957682"/>
              <a:gd name="connsiteX12" fmla="*/ 9735449 w 9776571"/>
              <a:gd name="connsiteY12" fmla="*/ 3957682 h 3957682"/>
              <a:gd name="connsiteX13" fmla="*/ 1942067 w 9776571"/>
              <a:gd name="connsiteY13" fmla="*/ 3957682 h 3957682"/>
              <a:gd name="connsiteX14" fmla="*/ 1942067 w 9776571"/>
              <a:gd name="connsiteY14" fmla="*/ 1944045 h 3957682"/>
              <a:gd name="connsiteX15" fmla="*/ 1294067 w 9776571"/>
              <a:gd name="connsiteY15" fmla="*/ 1944045 h 3957682"/>
              <a:gd name="connsiteX16" fmla="*/ 1294067 w 9776571"/>
              <a:gd name="connsiteY16" fmla="*/ 1296045 h 3957682"/>
              <a:gd name="connsiteX17" fmla="*/ 1942067 w 9776571"/>
              <a:gd name="connsiteY17" fmla="*/ 1296045 h 3957682"/>
              <a:gd name="connsiteX18" fmla="*/ 1942067 w 9776571"/>
              <a:gd name="connsiteY18" fmla="*/ 648045 h 3957682"/>
              <a:gd name="connsiteX19" fmla="*/ 1294067 w 9776571"/>
              <a:gd name="connsiteY19" fmla="*/ 648045 h 3957682"/>
              <a:gd name="connsiteX20" fmla="*/ 1294067 w 9776571"/>
              <a:gd name="connsiteY20" fmla="*/ 45 h 3957682"/>
              <a:gd name="connsiteX21" fmla="*/ 1942067 w 9776571"/>
              <a:gd name="connsiteY21" fmla="*/ 45 h 3957682"/>
              <a:gd name="connsiteX22" fmla="*/ 5685585 w 9776571"/>
              <a:gd name="connsiteY22" fmla="*/ 45 h 395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776571" h="3957682">
                <a:moveTo>
                  <a:pt x="0" y="45"/>
                </a:moveTo>
                <a:lnTo>
                  <a:pt x="648000" y="45"/>
                </a:lnTo>
                <a:lnTo>
                  <a:pt x="648000" y="648045"/>
                </a:lnTo>
                <a:lnTo>
                  <a:pt x="1294067" y="648045"/>
                </a:lnTo>
                <a:lnTo>
                  <a:pt x="1294067" y="1296045"/>
                </a:lnTo>
                <a:lnTo>
                  <a:pt x="646067" y="1296045"/>
                </a:lnTo>
                <a:lnTo>
                  <a:pt x="646067" y="648045"/>
                </a:lnTo>
                <a:lnTo>
                  <a:pt x="0" y="648045"/>
                </a:lnTo>
                <a:close/>
                <a:moveTo>
                  <a:pt x="5685585" y="0"/>
                </a:moveTo>
                <a:lnTo>
                  <a:pt x="9776571" y="0"/>
                </a:lnTo>
                <a:lnTo>
                  <a:pt x="9776571" y="3957638"/>
                </a:lnTo>
                <a:lnTo>
                  <a:pt x="9735449" y="3957638"/>
                </a:lnTo>
                <a:lnTo>
                  <a:pt x="9735449" y="3957682"/>
                </a:lnTo>
                <a:lnTo>
                  <a:pt x="1942067" y="3957682"/>
                </a:lnTo>
                <a:lnTo>
                  <a:pt x="1942067" y="1944045"/>
                </a:lnTo>
                <a:lnTo>
                  <a:pt x="1294067" y="1944045"/>
                </a:lnTo>
                <a:lnTo>
                  <a:pt x="1294067" y="1296045"/>
                </a:lnTo>
                <a:lnTo>
                  <a:pt x="1942067" y="1296045"/>
                </a:lnTo>
                <a:lnTo>
                  <a:pt x="1942067" y="648045"/>
                </a:lnTo>
                <a:lnTo>
                  <a:pt x="1294067" y="648045"/>
                </a:lnTo>
                <a:lnTo>
                  <a:pt x="1294067" y="45"/>
                </a:lnTo>
                <a:lnTo>
                  <a:pt x="1942067" y="45"/>
                </a:lnTo>
                <a:lnTo>
                  <a:pt x="5685585" y="4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                      Insert an image</a:t>
            </a:r>
            <a:endParaRPr kumimoji="1" lang="ja-JP" altLang="en-US" dirty="0"/>
          </a:p>
        </p:txBody>
      </p:sp>
      <p:sp>
        <p:nvSpPr>
          <p:cNvPr id="34" name="図プレースホルダー 33"/>
          <p:cNvSpPr>
            <a:spLocks noGrp="1"/>
          </p:cNvSpPr>
          <p:nvPr>
            <p:ph type="pic" sz="quarter" idx="16" hasCustomPrompt="1"/>
          </p:nvPr>
        </p:nvSpPr>
        <p:spPr>
          <a:xfrm>
            <a:off x="-1" y="2520949"/>
            <a:ext cx="9776572" cy="3957682"/>
          </a:xfrm>
          <a:custGeom>
            <a:avLst/>
            <a:gdLst>
              <a:gd name="connsiteX0" fmla="*/ 9128572 w 9776572"/>
              <a:gd name="connsiteY0" fmla="*/ 3309682 h 3957682"/>
              <a:gd name="connsiteX1" fmla="*/ 9776572 w 9776572"/>
              <a:gd name="connsiteY1" fmla="*/ 3309682 h 3957682"/>
              <a:gd name="connsiteX2" fmla="*/ 9776572 w 9776572"/>
              <a:gd name="connsiteY2" fmla="*/ 3957682 h 3957682"/>
              <a:gd name="connsiteX3" fmla="*/ 9128572 w 9776572"/>
              <a:gd name="connsiteY3" fmla="*/ 3957682 h 3957682"/>
              <a:gd name="connsiteX4" fmla="*/ 8480572 w 9776572"/>
              <a:gd name="connsiteY4" fmla="*/ 2661682 h 3957682"/>
              <a:gd name="connsiteX5" fmla="*/ 9128572 w 9776572"/>
              <a:gd name="connsiteY5" fmla="*/ 2661682 h 3957682"/>
              <a:gd name="connsiteX6" fmla="*/ 9128572 w 9776572"/>
              <a:gd name="connsiteY6" fmla="*/ 3309682 h 3957682"/>
              <a:gd name="connsiteX7" fmla="*/ 8480572 w 9776572"/>
              <a:gd name="connsiteY7" fmla="*/ 3309682 h 3957682"/>
              <a:gd name="connsiteX8" fmla="*/ 0 w 9776572"/>
              <a:gd name="connsiteY8" fmla="*/ 0 h 3957682"/>
              <a:gd name="connsiteX9" fmla="*/ 4090987 w 9776572"/>
              <a:gd name="connsiteY9" fmla="*/ 0 h 3957682"/>
              <a:gd name="connsiteX10" fmla="*/ 4090987 w 9776572"/>
              <a:gd name="connsiteY10" fmla="*/ 45 h 3957682"/>
              <a:gd name="connsiteX11" fmla="*/ 7832572 w 9776572"/>
              <a:gd name="connsiteY11" fmla="*/ 45 h 3957682"/>
              <a:gd name="connsiteX12" fmla="*/ 7832572 w 9776572"/>
              <a:gd name="connsiteY12" fmla="*/ 2012050 h 3957682"/>
              <a:gd name="connsiteX13" fmla="*/ 8480572 w 9776572"/>
              <a:gd name="connsiteY13" fmla="*/ 2012050 h 3957682"/>
              <a:gd name="connsiteX14" fmla="*/ 8480572 w 9776572"/>
              <a:gd name="connsiteY14" fmla="*/ 2660050 h 3957682"/>
              <a:gd name="connsiteX15" fmla="*/ 7832572 w 9776572"/>
              <a:gd name="connsiteY15" fmla="*/ 2660050 h 3957682"/>
              <a:gd name="connsiteX16" fmla="*/ 7832572 w 9776572"/>
              <a:gd name="connsiteY16" fmla="*/ 3309682 h 3957682"/>
              <a:gd name="connsiteX17" fmla="*/ 8480572 w 9776572"/>
              <a:gd name="connsiteY17" fmla="*/ 3309682 h 3957682"/>
              <a:gd name="connsiteX18" fmla="*/ 8480572 w 9776572"/>
              <a:gd name="connsiteY18" fmla="*/ 3957682 h 3957682"/>
              <a:gd name="connsiteX19" fmla="*/ 7832572 w 9776572"/>
              <a:gd name="connsiteY19" fmla="*/ 3957682 h 3957682"/>
              <a:gd name="connsiteX20" fmla="*/ 39189 w 9776572"/>
              <a:gd name="connsiteY20" fmla="*/ 3957682 h 3957682"/>
              <a:gd name="connsiteX21" fmla="*/ 39189 w 9776572"/>
              <a:gd name="connsiteY21" fmla="*/ 3957638 h 3957682"/>
              <a:gd name="connsiteX22" fmla="*/ 0 w 9776572"/>
              <a:gd name="connsiteY22" fmla="*/ 3957638 h 395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776572" h="3957682">
                <a:moveTo>
                  <a:pt x="9128572" y="3309682"/>
                </a:moveTo>
                <a:lnTo>
                  <a:pt x="9776572" y="3309682"/>
                </a:lnTo>
                <a:lnTo>
                  <a:pt x="9776572" y="3957682"/>
                </a:lnTo>
                <a:lnTo>
                  <a:pt x="9128572" y="3957682"/>
                </a:lnTo>
                <a:close/>
                <a:moveTo>
                  <a:pt x="8480572" y="2661682"/>
                </a:moveTo>
                <a:lnTo>
                  <a:pt x="9128572" y="2661682"/>
                </a:lnTo>
                <a:lnTo>
                  <a:pt x="9128572" y="3309682"/>
                </a:lnTo>
                <a:lnTo>
                  <a:pt x="8480572" y="3309682"/>
                </a:lnTo>
                <a:close/>
                <a:moveTo>
                  <a:pt x="0" y="0"/>
                </a:moveTo>
                <a:lnTo>
                  <a:pt x="4090987" y="0"/>
                </a:lnTo>
                <a:lnTo>
                  <a:pt x="4090987" y="45"/>
                </a:lnTo>
                <a:lnTo>
                  <a:pt x="7832572" y="45"/>
                </a:lnTo>
                <a:lnTo>
                  <a:pt x="7832572" y="2012050"/>
                </a:lnTo>
                <a:lnTo>
                  <a:pt x="8480572" y="2012050"/>
                </a:lnTo>
                <a:lnTo>
                  <a:pt x="8480572" y="2660050"/>
                </a:lnTo>
                <a:lnTo>
                  <a:pt x="7832572" y="2660050"/>
                </a:lnTo>
                <a:lnTo>
                  <a:pt x="7832572" y="3309682"/>
                </a:lnTo>
                <a:lnTo>
                  <a:pt x="8480572" y="3309682"/>
                </a:lnTo>
                <a:lnTo>
                  <a:pt x="8480572" y="3957682"/>
                </a:lnTo>
                <a:lnTo>
                  <a:pt x="7832572" y="3957682"/>
                </a:lnTo>
                <a:lnTo>
                  <a:pt x="39189" y="3957682"/>
                </a:lnTo>
                <a:lnTo>
                  <a:pt x="39189" y="3957638"/>
                </a:lnTo>
                <a:lnTo>
                  <a:pt x="0" y="395763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351485" y="7642973"/>
            <a:ext cx="6400609" cy="1716691"/>
          </a:xfrm>
        </p:spPr>
        <p:txBody>
          <a:bodyPr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351485" y="6701778"/>
            <a:ext cx="6400609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456909" y="7418818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408210" y="7642973"/>
            <a:ext cx="6400609" cy="1716691"/>
          </a:xfrm>
        </p:spPr>
        <p:txBody>
          <a:bodyPr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0408210" y="6701778"/>
            <a:ext cx="6400609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0513634" y="7418818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40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2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, Headings &amp; Text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057900" y="3646421"/>
            <a:ext cx="8877300" cy="1716691"/>
          </a:xfrm>
        </p:spPr>
        <p:txBody>
          <a:bodyPr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057900" y="2705226"/>
            <a:ext cx="8877300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6163324" y="3422266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2857481" y="2578957"/>
            <a:ext cx="2888231" cy="288690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6057900" y="7054075"/>
            <a:ext cx="8877300" cy="1716691"/>
          </a:xfrm>
        </p:spPr>
        <p:txBody>
          <a:bodyPr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6057900" y="6112880"/>
            <a:ext cx="8877300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6163324" y="6829920"/>
            <a:ext cx="1827899" cy="72008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64"/>
          <p:cNvSpPr>
            <a:spLocks noGrp="1"/>
          </p:cNvSpPr>
          <p:nvPr>
            <p:ph type="pic" sz="quarter" idx="46" hasCustomPrompt="1"/>
          </p:nvPr>
        </p:nvSpPr>
        <p:spPr>
          <a:xfrm>
            <a:off x="2857481" y="5986611"/>
            <a:ext cx="2888231" cy="2886903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044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13" grpId="0" animBg="1"/>
      <p:bldP spid="1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&amp; Mobole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2895601"/>
            <a:ext cx="18287642" cy="6359589"/>
          </a:xfrm>
          <a:custGeom>
            <a:avLst/>
            <a:gdLst>
              <a:gd name="connsiteX0" fmla="*/ 1 w 18287642"/>
              <a:gd name="connsiteY0" fmla="*/ 5711589 h 6359589"/>
              <a:gd name="connsiteX1" fmla="*/ 648001 w 18287642"/>
              <a:gd name="connsiteY1" fmla="*/ 5711589 h 6359589"/>
              <a:gd name="connsiteX2" fmla="*/ 648001 w 18287642"/>
              <a:gd name="connsiteY2" fmla="*/ 6359589 h 6359589"/>
              <a:gd name="connsiteX3" fmla="*/ 1 w 18287642"/>
              <a:gd name="connsiteY3" fmla="*/ 6359589 h 6359589"/>
              <a:gd name="connsiteX4" fmla="*/ 648001 w 18287642"/>
              <a:gd name="connsiteY4" fmla="*/ 5063589 h 6359589"/>
              <a:gd name="connsiteX5" fmla="*/ 1296001 w 18287642"/>
              <a:gd name="connsiteY5" fmla="*/ 5063589 h 6359589"/>
              <a:gd name="connsiteX6" fmla="*/ 1296001 w 18287642"/>
              <a:gd name="connsiteY6" fmla="*/ 5711589 h 6359589"/>
              <a:gd name="connsiteX7" fmla="*/ 648001 w 18287642"/>
              <a:gd name="connsiteY7" fmla="*/ 5711589 h 6359589"/>
              <a:gd name="connsiteX8" fmla="*/ 16343642 w 18287642"/>
              <a:gd name="connsiteY8" fmla="*/ 0 h 6359589"/>
              <a:gd name="connsiteX9" fmla="*/ 16991642 w 18287642"/>
              <a:gd name="connsiteY9" fmla="*/ 0 h 6359589"/>
              <a:gd name="connsiteX10" fmla="*/ 16991642 w 18287642"/>
              <a:gd name="connsiteY10" fmla="*/ 2453 h 6359589"/>
              <a:gd name="connsiteX11" fmla="*/ 18287642 w 18287642"/>
              <a:gd name="connsiteY11" fmla="*/ 2453 h 6359589"/>
              <a:gd name="connsiteX12" fmla="*/ 18287642 w 18287642"/>
              <a:gd name="connsiteY12" fmla="*/ 4415589 h 6359589"/>
              <a:gd name="connsiteX13" fmla="*/ 1944001 w 18287642"/>
              <a:gd name="connsiteY13" fmla="*/ 4415589 h 6359589"/>
              <a:gd name="connsiteX14" fmla="*/ 1944001 w 18287642"/>
              <a:gd name="connsiteY14" fmla="*/ 5063589 h 6359589"/>
              <a:gd name="connsiteX15" fmla="*/ 1296001 w 18287642"/>
              <a:gd name="connsiteY15" fmla="*/ 5063589 h 6359589"/>
              <a:gd name="connsiteX16" fmla="*/ 1296001 w 18287642"/>
              <a:gd name="connsiteY16" fmla="*/ 4415589 h 6359589"/>
              <a:gd name="connsiteX17" fmla="*/ 648001 w 18287642"/>
              <a:gd name="connsiteY17" fmla="*/ 4415589 h 6359589"/>
              <a:gd name="connsiteX18" fmla="*/ 648001 w 18287642"/>
              <a:gd name="connsiteY18" fmla="*/ 5063589 h 6359589"/>
              <a:gd name="connsiteX19" fmla="*/ 1 w 18287642"/>
              <a:gd name="connsiteY19" fmla="*/ 5063589 h 6359589"/>
              <a:gd name="connsiteX20" fmla="*/ 1 w 18287642"/>
              <a:gd name="connsiteY20" fmla="*/ 4415589 h 6359589"/>
              <a:gd name="connsiteX21" fmla="*/ 0 w 18287642"/>
              <a:gd name="connsiteY21" fmla="*/ 4415589 h 6359589"/>
              <a:gd name="connsiteX22" fmla="*/ 0 w 18287642"/>
              <a:gd name="connsiteY22" fmla="*/ 2453 h 6359589"/>
              <a:gd name="connsiteX23" fmla="*/ 16343642 w 18287642"/>
              <a:gd name="connsiteY23" fmla="*/ 2453 h 635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287642" h="6359589">
                <a:moveTo>
                  <a:pt x="1" y="5711589"/>
                </a:moveTo>
                <a:lnTo>
                  <a:pt x="648001" y="5711589"/>
                </a:lnTo>
                <a:lnTo>
                  <a:pt x="648001" y="6359589"/>
                </a:lnTo>
                <a:lnTo>
                  <a:pt x="1" y="6359589"/>
                </a:lnTo>
                <a:close/>
                <a:moveTo>
                  <a:pt x="648001" y="5063589"/>
                </a:moveTo>
                <a:lnTo>
                  <a:pt x="1296001" y="5063589"/>
                </a:lnTo>
                <a:lnTo>
                  <a:pt x="1296001" y="5711589"/>
                </a:lnTo>
                <a:lnTo>
                  <a:pt x="648001" y="5711589"/>
                </a:lnTo>
                <a:close/>
                <a:moveTo>
                  <a:pt x="16343642" y="0"/>
                </a:moveTo>
                <a:lnTo>
                  <a:pt x="16991642" y="0"/>
                </a:lnTo>
                <a:lnTo>
                  <a:pt x="16991642" y="2453"/>
                </a:lnTo>
                <a:lnTo>
                  <a:pt x="18287642" y="2453"/>
                </a:lnTo>
                <a:lnTo>
                  <a:pt x="18287642" y="4415589"/>
                </a:lnTo>
                <a:lnTo>
                  <a:pt x="1944001" y="4415589"/>
                </a:lnTo>
                <a:lnTo>
                  <a:pt x="1944001" y="5063589"/>
                </a:lnTo>
                <a:lnTo>
                  <a:pt x="1296001" y="5063589"/>
                </a:lnTo>
                <a:lnTo>
                  <a:pt x="1296001" y="4415589"/>
                </a:lnTo>
                <a:lnTo>
                  <a:pt x="648001" y="4415589"/>
                </a:lnTo>
                <a:lnTo>
                  <a:pt x="648001" y="5063589"/>
                </a:lnTo>
                <a:lnTo>
                  <a:pt x="1" y="5063589"/>
                </a:lnTo>
                <a:lnTo>
                  <a:pt x="1" y="4415589"/>
                </a:lnTo>
                <a:lnTo>
                  <a:pt x="0" y="4415589"/>
                </a:lnTo>
                <a:lnTo>
                  <a:pt x="0" y="2453"/>
                </a:lnTo>
                <a:lnTo>
                  <a:pt x="16343642" y="245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 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 Insert a wide image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387520" y="7535560"/>
            <a:ext cx="11896024" cy="1719629"/>
          </a:xfrm>
        </p:spPr>
        <p:txBody>
          <a:bodyPr anchor="ctr">
            <a:normAutofit/>
          </a:bodyPr>
          <a:lstStyle>
            <a:lvl1pPr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6358977"/>
            <a:ext cx="18287642" cy="943542"/>
          </a:xfrm>
          <a:solidFill>
            <a:schemeClr val="accent1">
              <a:alpha val="50000"/>
            </a:schemeClr>
          </a:solidFill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baseline="0">
                <a:solidFill>
                  <a:schemeClr val="bg1"/>
                </a:solidFill>
                <a:latin typeface="Ubuntu Bold" panose="020B080403060203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3011286" y="1878795"/>
            <a:ext cx="3758481" cy="5440643"/>
          </a:xfrm>
          <a:blipFill>
            <a:blip r:embed="rId2"/>
            <a:srcRect/>
            <a:stretch>
              <a:fillRect t="-2" b="-41147"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25" hasCustomPrompt="1"/>
          </p:nvPr>
        </p:nvSpPr>
        <p:spPr>
          <a:xfrm>
            <a:off x="3289579" y="2858733"/>
            <a:ext cx="3201895" cy="446093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934200" y="6390747"/>
            <a:ext cx="8363858" cy="882483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178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, Caption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8" hasCustomPrompt="1"/>
          </p:nvPr>
        </p:nvSpPr>
        <p:spPr>
          <a:xfrm>
            <a:off x="677134" y="2244696"/>
            <a:ext cx="3178175" cy="5095875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4" name="図プレースホルダー 11"/>
          <p:cNvSpPr>
            <a:spLocks noGrp="1"/>
          </p:cNvSpPr>
          <p:nvPr>
            <p:ph type="pic" sz="quarter" idx="24" hasCustomPrompt="1"/>
          </p:nvPr>
        </p:nvSpPr>
        <p:spPr>
          <a:xfrm>
            <a:off x="7559425" y="2244696"/>
            <a:ext cx="3178175" cy="50958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7" name="図プレースホルダー 11"/>
          <p:cNvSpPr>
            <a:spLocks noGrp="1"/>
          </p:cNvSpPr>
          <p:nvPr>
            <p:ph type="pic" sz="quarter" idx="27" hasCustomPrompt="1"/>
          </p:nvPr>
        </p:nvSpPr>
        <p:spPr>
          <a:xfrm>
            <a:off x="11000457" y="2244696"/>
            <a:ext cx="3178175" cy="50958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0" name="図プレースホルダー 11"/>
          <p:cNvSpPr>
            <a:spLocks noGrp="1"/>
          </p:cNvSpPr>
          <p:nvPr>
            <p:ph type="pic" sz="quarter" idx="30" hasCustomPrompt="1"/>
          </p:nvPr>
        </p:nvSpPr>
        <p:spPr>
          <a:xfrm>
            <a:off x="14441489" y="2244696"/>
            <a:ext cx="3178175" cy="50958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1" name="図プレースホルダー 11"/>
          <p:cNvSpPr>
            <a:spLocks noGrp="1"/>
          </p:cNvSpPr>
          <p:nvPr>
            <p:ph type="pic" sz="quarter" idx="21" hasCustomPrompt="1"/>
          </p:nvPr>
        </p:nvSpPr>
        <p:spPr>
          <a:xfrm>
            <a:off x="4118393" y="2244696"/>
            <a:ext cx="3178175" cy="50958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4117939" y="6593539"/>
            <a:ext cx="3178629" cy="747032"/>
          </a:xfrm>
          <a:solidFill>
            <a:schemeClr val="accent2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7558971" y="6593539"/>
            <a:ext cx="3178629" cy="747032"/>
          </a:xfrm>
          <a:solidFill>
            <a:schemeClr val="accent3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000003" y="6593539"/>
            <a:ext cx="3178629" cy="747032"/>
          </a:xfrm>
          <a:solidFill>
            <a:schemeClr val="accent4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4441035" y="6593539"/>
            <a:ext cx="3178629" cy="747032"/>
          </a:xfrm>
          <a:solidFill>
            <a:schemeClr val="accent5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76907" y="6593539"/>
            <a:ext cx="3178629" cy="747032"/>
          </a:xfrm>
          <a:solidFill>
            <a:schemeClr val="accent1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464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4" grpId="0"/>
      <p:bldP spid="37" grpId="0"/>
      <p:bldP spid="40" grpId="0"/>
      <p:bldP spid="31" grpId="0"/>
      <p:bldP spid="30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quare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フリーフォーム 50"/>
          <p:cNvSpPr/>
          <p:nvPr userDrawn="1"/>
        </p:nvSpPr>
        <p:spPr>
          <a:xfrm>
            <a:off x="12579336" y="2185597"/>
            <a:ext cx="5364000" cy="3420000"/>
          </a:xfrm>
          <a:custGeom>
            <a:avLst/>
            <a:gdLst>
              <a:gd name="connsiteX0" fmla="*/ 4068000 w 5364000"/>
              <a:gd name="connsiteY0" fmla="*/ 648000 h 3420000"/>
              <a:gd name="connsiteX1" fmla="*/ 4716000 w 5364000"/>
              <a:gd name="connsiteY1" fmla="*/ 648000 h 3420000"/>
              <a:gd name="connsiteX2" fmla="*/ 4716000 w 5364000"/>
              <a:gd name="connsiteY2" fmla="*/ 1296000 h 3420000"/>
              <a:gd name="connsiteX3" fmla="*/ 4068000 w 5364000"/>
              <a:gd name="connsiteY3" fmla="*/ 1296000 h 3420000"/>
              <a:gd name="connsiteX4" fmla="*/ 4716000 w 5364000"/>
              <a:gd name="connsiteY4" fmla="*/ 0 h 3420000"/>
              <a:gd name="connsiteX5" fmla="*/ 5364000 w 5364000"/>
              <a:gd name="connsiteY5" fmla="*/ 0 h 3420000"/>
              <a:gd name="connsiteX6" fmla="*/ 5364000 w 5364000"/>
              <a:gd name="connsiteY6" fmla="*/ 648000 h 3420000"/>
              <a:gd name="connsiteX7" fmla="*/ 4716000 w 5364000"/>
              <a:gd name="connsiteY7" fmla="*/ 648000 h 3420000"/>
              <a:gd name="connsiteX8" fmla="*/ 0 w 5364000"/>
              <a:gd name="connsiteY8" fmla="*/ 0 h 3420000"/>
              <a:gd name="connsiteX9" fmla="*/ 3420000 w 5364000"/>
              <a:gd name="connsiteY9" fmla="*/ 0 h 3420000"/>
              <a:gd name="connsiteX10" fmla="*/ 4068000 w 5364000"/>
              <a:gd name="connsiteY10" fmla="*/ 0 h 3420000"/>
              <a:gd name="connsiteX11" fmla="*/ 4068000 w 5364000"/>
              <a:gd name="connsiteY11" fmla="*/ 648000 h 3420000"/>
              <a:gd name="connsiteX12" fmla="*/ 3420000 w 5364000"/>
              <a:gd name="connsiteY12" fmla="*/ 648000 h 3420000"/>
              <a:gd name="connsiteX13" fmla="*/ 3420000 w 5364000"/>
              <a:gd name="connsiteY13" fmla="*/ 1296000 h 3420000"/>
              <a:gd name="connsiteX14" fmla="*/ 4068000 w 5364000"/>
              <a:gd name="connsiteY14" fmla="*/ 1296000 h 3420000"/>
              <a:gd name="connsiteX15" fmla="*/ 4068000 w 5364000"/>
              <a:gd name="connsiteY15" fmla="*/ 1944000 h 3420000"/>
              <a:gd name="connsiteX16" fmla="*/ 3420000 w 5364000"/>
              <a:gd name="connsiteY16" fmla="*/ 1944000 h 3420000"/>
              <a:gd name="connsiteX17" fmla="*/ 3420000 w 5364000"/>
              <a:gd name="connsiteY17" fmla="*/ 3420000 h 3420000"/>
              <a:gd name="connsiteX18" fmla="*/ 0 w 5364000"/>
              <a:gd name="connsiteY1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64000" h="3420000">
                <a:moveTo>
                  <a:pt x="4068000" y="648000"/>
                </a:moveTo>
                <a:lnTo>
                  <a:pt x="4716000" y="648000"/>
                </a:lnTo>
                <a:lnTo>
                  <a:pt x="4716000" y="1296000"/>
                </a:lnTo>
                <a:lnTo>
                  <a:pt x="4068000" y="1296000"/>
                </a:lnTo>
                <a:close/>
                <a:moveTo>
                  <a:pt x="4716000" y="0"/>
                </a:moveTo>
                <a:lnTo>
                  <a:pt x="5364000" y="0"/>
                </a:lnTo>
                <a:lnTo>
                  <a:pt x="5364000" y="648000"/>
                </a:lnTo>
                <a:lnTo>
                  <a:pt x="4716000" y="648000"/>
                </a:lnTo>
                <a:close/>
                <a:moveTo>
                  <a:pt x="0" y="0"/>
                </a:moveTo>
                <a:lnTo>
                  <a:pt x="3420000" y="0"/>
                </a:lnTo>
                <a:lnTo>
                  <a:pt x="4068000" y="0"/>
                </a:lnTo>
                <a:lnTo>
                  <a:pt x="4068000" y="648000"/>
                </a:lnTo>
                <a:lnTo>
                  <a:pt x="3420000" y="648000"/>
                </a:lnTo>
                <a:lnTo>
                  <a:pt x="3420000" y="1296000"/>
                </a:lnTo>
                <a:lnTo>
                  <a:pt x="4068000" y="1296000"/>
                </a:lnTo>
                <a:lnTo>
                  <a:pt x="4068000" y="1944000"/>
                </a:lnTo>
                <a:lnTo>
                  <a:pt x="3420000" y="1944000"/>
                </a:lnTo>
                <a:lnTo>
                  <a:pt x="3420000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5739336" y="2185597"/>
            <a:ext cx="3420000" cy="34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9" name="図プレースホルダー 28"/>
          <p:cNvSpPr>
            <a:spLocks noGrp="1"/>
          </p:cNvSpPr>
          <p:nvPr>
            <p:ph type="pic" sz="quarter" idx="12" hasCustomPrompt="1"/>
          </p:nvPr>
        </p:nvSpPr>
        <p:spPr>
          <a:xfrm>
            <a:off x="2319336" y="2185597"/>
            <a:ext cx="3715275" cy="3420000"/>
          </a:xfrm>
          <a:custGeom>
            <a:avLst/>
            <a:gdLst>
              <a:gd name="connsiteX0" fmla="*/ 0 w 3715275"/>
              <a:gd name="connsiteY0" fmla="*/ 0 h 3420000"/>
              <a:gd name="connsiteX1" fmla="*/ 295275 w 3715275"/>
              <a:gd name="connsiteY1" fmla="*/ 0 h 3420000"/>
              <a:gd name="connsiteX2" fmla="*/ 3420000 w 3715275"/>
              <a:gd name="connsiteY2" fmla="*/ 0 h 3420000"/>
              <a:gd name="connsiteX3" fmla="*/ 3420000 w 3715275"/>
              <a:gd name="connsiteY3" fmla="*/ 1562363 h 3420000"/>
              <a:gd name="connsiteX4" fmla="*/ 3715275 w 3715275"/>
              <a:gd name="connsiteY4" fmla="*/ 1710000 h 3420000"/>
              <a:gd name="connsiteX5" fmla="*/ 3420000 w 3715275"/>
              <a:gd name="connsiteY5" fmla="*/ 1857638 h 3420000"/>
              <a:gd name="connsiteX6" fmla="*/ 3420000 w 3715275"/>
              <a:gd name="connsiteY6" fmla="*/ 3420000 h 3420000"/>
              <a:gd name="connsiteX7" fmla="*/ 295275 w 3715275"/>
              <a:gd name="connsiteY7" fmla="*/ 3420000 h 3420000"/>
              <a:gd name="connsiteX8" fmla="*/ 0 w 3715275"/>
              <a:gd name="connsiteY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5275" h="3420000">
                <a:moveTo>
                  <a:pt x="0" y="0"/>
                </a:moveTo>
                <a:lnTo>
                  <a:pt x="295275" y="0"/>
                </a:lnTo>
                <a:lnTo>
                  <a:pt x="3420000" y="0"/>
                </a:lnTo>
                <a:lnTo>
                  <a:pt x="3420000" y="1562363"/>
                </a:lnTo>
                <a:lnTo>
                  <a:pt x="3715275" y="1710000"/>
                </a:lnTo>
                <a:lnTo>
                  <a:pt x="3420000" y="1857638"/>
                </a:lnTo>
                <a:lnTo>
                  <a:pt x="3420000" y="3420000"/>
                </a:lnTo>
                <a:lnTo>
                  <a:pt x="295275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56" name="フリーフォーム 55"/>
          <p:cNvSpPr/>
          <p:nvPr userDrawn="1"/>
        </p:nvSpPr>
        <p:spPr>
          <a:xfrm>
            <a:off x="375336" y="5605597"/>
            <a:ext cx="5364000" cy="3420000"/>
          </a:xfrm>
          <a:custGeom>
            <a:avLst/>
            <a:gdLst>
              <a:gd name="connsiteX0" fmla="*/ 0 w 5364000"/>
              <a:gd name="connsiteY0" fmla="*/ 2767393 h 3420000"/>
              <a:gd name="connsiteX1" fmla="*/ 648000 w 5364000"/>
              <a:gd name="connsiteY1" fmla="*/ 2767393 h 3420000"/>
              <a:gd name="connsiteX2" fmla="*/ 648000 w 5364000"/>
              <a:gd name="connsiteY2" fmla="*/ 3415393 h 3420000"/>
              <a:gd name="connsiteX3" fmla="*/ 0 w 5364000"/>
              <a:gd name="connsiteY3" fmla="*/ 3415393 h 3420000"/>
              <a:gd name="connsiteX4" fmla="*/ 648000 w 5364000"/>
              <a:gd name="connsiteY4" fmla="*/ 2124000 h 3420000"/>
              <a:gd name="connsiteX5" fmla="*/ 1296000 w 5364000"/>
              <a:gd name="connsiteY5" fmla="*/ 2124000 h 3420000"/>
              <a:gd name="connsiteX6" fmla="*/ 1296000 w 5364000"/>
              <a:gd name="connsiteY6" fmla="*/ 2772000 h 3420000"/>
              <a:gd name="connsiteX7" fmla="*/ 648000 w 5364000"/>
              <a:gd name="connsiteY7" fmla="*/ 2772000 h 3420000"/>
              <a:gd name="connsiteX8" fmla="*/ 1944000 w 5364000"/>
              <a:gd name="connsiteY8" fmla="*/ 0 h 3420000"/>
              <a:gd name="connsiteX9" fmla="*/ 5364000 w 5364000"/>
              <a:gd name="connsiteY9" fmla="*/ 0 h 3420000"/>
              <a:gd name="connsiteX10" fmla="*/ 5364000 w 5364000"/>
              <a:gd name="connsiteY10" fmla="*/ 3420000 h 3420000"/>
              <a:gd name="connsiteX11" fmla="*/ 1944000 w 5364000"/>
              <a:gd name="connsiteY11" fmla="*/ 3420000 h 3420000"/>
              <a:gd name="connsiteX12" fmla="*/ 1296000 w 5364000"/>
              <a:gd name="connsiteY12" fmla="*/ 3420000 h 3420000"/>
              <a:gd name="connsiteX13" fmla="*/ 1296000 w 5364000"/>
              <a:gd name="connsiteY13" fmla="*/ 2772000 h 3420000"/>
              <a:gd name="connsiteX14" fmla="*/ 1944000 w 5364000"/>
              <a:gd name="connsiteY14" fmla="*/ 2772000 h 3420000"/>
              <a:gd name="connsiteX15" fmla="*/ 1944000 w 5364000"/>
              <a:gd name="connsiteY15" fmla="*/ 2124000 h 3420000"/>
              <a:gd name="connsiteX16" fmla="*/ 1296000 w 5364000"/>
              <a:gd name="connsiteY16" fmla="*/ 2124000 h 3420000"/>
              <a:gd name="connsiteX17" fmla="*/ 1296000 w 5364000"/>
              <a:gd name="connsiteY17" fmla="*/ 1476000 h 3420000"/>
              <a:gd name="connsiteX18" fmla="*/ 1944000 w 5364000"/>
              <a:gd name="connsiteY18" fmla="*/ 1476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64000" h="3420000">
                <a:moveTo>
                  <a:pt x="0" y="2767393"/>
                </a:moveTo>
                <a:lnTo>
                  <a:pt x="648000" y="2767393"/>
                </a:lnTo>
                <a:lnTo>
                  <a:pt x="648000" y="3415393"/>
                </a:lnTo>
                <a:lnTo>
                  <a:pt x="0" y="3415393"/>
                </a:lnTo>
                <a:close/>
                <a:moveTo>
                  <a:pt x="648000" y="2124000"/>
                </a:moveTo>
                <a:lnTo>
                  <a:pt x="1296000" y="2124000"/>
                </a:lnTo>
                <a:lnTo>
                  <a:pt x="1296000" y="2772000"/>
                </a:lnTo>
                <a:lnTo>
                  <a:pt x="648000" y="2772000"/>
                </a:lnTo>
                <a:close/>
                <a:moveTo>
                  <a:pt x="1944000" y="0"/>
                </a:moveTo>
                <a:lnTo>
                  <a:pt x="5364000" y="0"/>
                </a:lnTo>
                <a:lnTo>
                  <a:pt x="5364000" y="3420000"/>
                </a:lnTo>
                <a:lnTo>
                  <a:pt x="1944000" y="3420000"/>
                </a:lnTo>
                <a:lnTo>
                  <a:pt x="1296000" y="3420000"/>
                </a:lnTo>
                <a:lnTo>
                  <a:pt x="1296000" y="2772000"/>
                </a:lnTo>
                <a:lnTo>
                  <a:pt x="1944000" y="2772000"/>
                </a:lnTo>
                <a:lnTo>
                  <a:pt x="1944000" y="2124000"/>
                </a:lnTo>
                <a:lnTo>
                  <a:pt x="1296000" y="2124000"/>
                </a:lnTo>
                <a:lnTo>
                  <a:pt x="1296000" y="1476000"/>
                </a:lnTo>
                <a:lnTo>
                  <a:pt x="1944000" y="1476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13" hasCustomPrompt="1"/>
          </p:nvPr>
        </p:nvSpPr>
        <p:spPr>
          <a:xfrm>
            <a:off x="5429773" y="5605597"/>
            <a:ext cx="3729563" cy="3420000"/>
          </a:xfrm>
          <a:custGeom>
            <a:avLst/>
            <a:gdLst>
              <a:gd name="connsiteX0" fmla="*/ 309563 w 3729563"/>
              <a:gd name="connsiteY0" fmla="*/ 0 h 3420000"/>
              <a:gd name="connsiteX1" fmla="*/ 3420000 w 3729563"/>
              <a:gd name="connsiteY1" fmla="*/ 0 h 3420000"/>
              <a:gd name="connsiteX2" fmla="*/ 3729563 w 3729563"/>
              <a:gd name="connsiteY2" fmla="*/ 0 h 3420000"/>
              <a:gd name="connsiteX3" fmla="*/ 3729563 w 3729563"/>
              <a:gd name="connsiteY3" fmla="*/ 3420000 h 3420000"/>
              <a:gd name="connsiteX4" fmla="*/ 3420000 w 3729563"/>
              <a:gd name="connsiteY4" fmla="*/ 3420000 h 3420000"/>
              <a:gd name="connsiteX5" fmla="*/ 309563 w 3729563"/>
              <a:gd name="connsiteY5" fmla="*/ 3420000 h 3420000"/>
              <a:gd name="connsiteX6" fmla="*/ 309563 w 3729563"/>
              <a:gd name="connsiteY6" fmla="*/ 1864782 h 3420000"/>
              <a:gd name="connsiteX7" fmla="*/ 0 w 3729563"/>
              <a:gd name="connsiteY7" fmla="*/ 1710000 h 3420000"/>
              <a:gd name="connsiteX8" fmla="*/ 309563 w 3729563"/>
              <a:gd name="connsiteY8" fmla="*/ 1555219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563" h="3420000">
                <a:moveTo>
                  <a:pt x="309563" y="0"/>
                </a:moveTo>
                <a:lnTo>
                  <a:pt x="3420000" y="0"/>
                </a:lnTo>
                <a:lnTo>
                  <a:pt x="3729563" y="0"/>
                </a:lnTo>
                <a:lnTo>
                  <a:pt x="3729563" y="3420000"/>
                </a:lnTo>
                <a:lnTo>
                  <a:pt x="3420000" y="3420000"/>
                </a:lnTo>
                <a:lnTo>
                  <a:pt x="309563" y="3420000"/>
                </a:lnTo>
                <a:lnTo>
                  <a:pt x="309563" y="1864782"/>
                </a:lnTo>
                <a:lnTo>
                  <a:pt x="0" y="1710000"/>
                </a:lnTo>
                <a:lnTo>
                  <a:pt x="309563" y="155521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9159336" y="2185597"/>
            <a:ext cx="3715275" cy="3420000"/>
          </a:xfrm>
          <a:custGeom>
            <a:avLst/>
            <a:gdLst>
              <a:gd name="connsiteX0" fmla="*/ 0 w 3715275"/>
              <a:gd name="connsiteY0" fmla="*/ 0 h 3420000"/>
              <a:gd name="connsiteX1" fmla="*/ 295275 w 3715275"/>
              <a:gd name="connsiteY1" fmla="*/ 0 h 3420000"/>
              <a:gd name="connsiteX2" fmla="*/ 3420000 w 3715275"/>
              <a:gd name="connsiteY2" fmla="*/ 0 h 3420000"/>
              <a:gd name="connsiteX3" fmla="*/ 3420000 w 3715275"/>
              <a:gd name="connsiteY3" fmla="*/ 1562363 h 3420000"/>
              <a:gd name="connsiteX4" fmla="*/ 3715275 w 3715275"/>
              <a:gd name="connsiteY4" fmla="*/ 1710000 h 3420000"/>
              <a:gd name="connsiteX5" fmla="*/ 3420000 w 3715275"/>
              <a:gd name="connsiteY5" fmla="*/ 1857638 h 3420000"/>
              <a:gd name="connsiteX6" fmla="*/ 3420000 w 3715275"/>
              <a:gd name="connsiteY6" fmla="*/ 3420000 h 3420000"/>
              <a:gd name="connsiteX7" fmla="*/ 295275 w 3715275"/>
              <a:gd name="connsiteY7" fmla="*/ 3420000 h 3420000"/>
              <a:gd name="connsiteX8" fmla="*/ 0 w 3715275"/>
              <a:gd name="connsiteY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5275" h="3420000">
                <a:moveTo>
                  <a:pt x="0" y="0"/>
                </a:moveTo>
                <a:lnTo>
                  <a:pt x="295275" y="0"/>
                </a:lnTo>
                <a:lnTo>
                  <a:pt x="3420000" y="0"/>
                </a:lnTo>
                <a:lnTo>
                  <a:pt x="3420000" y="1562363"/>
                </a:lnTo>
                <a:lnTo>
                  <a:pt x="3715275" y="1710000"/>
                </a:lnTo>
                <a:lnTo>
                  <a:pt x="3420000" y="1857638"/>
                </a:lnTo>
                <a:lnTo>
                  <a:pt x="3420000" y="3420000"/>
                </a:lnTo>
                <a:lnTo>
                  <a:pt x="295275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9159336" y="5605597"/>
            <a:ext cx="3420000" cy="34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図プレースホルダー 41"/>
          <p:cNvSpPr>
            <a:spLocks noGrp="1"/>
          </p:cNvSpPr>
          <p:nvPr>
            <p:ph type="pic" sz="quarter" idx="15" hasCustomPrompt="1"/>
          </p:nvPr>
        </p:nvSpPr>
        <p:spPr>
          <a:xfrm>
            <a:off x="12269773" y="5605597"/>
            <a:ext cx="3729563" cy="3420000"/>
          </a:xfrm>
          <a:custGeom>
            <a:avLst/>
            <a:gdLst>
              <a:gd name="connsiteX0" fmla="*/ 309563 w 3729563"/>
              <a:gd name="connsiteY0" fmla="*/ 0 h 3420000"/>
              <a:gd name="connsiteX1" fmla="*/ 3420000 w 3729563"/>
              <a:gd name="connsiteY1" fmla="*/ 0 h 3420000"/>
              <a:gd name="connsiteX2" fmla="*/ 3729563 w 3729563"/>
              <a:gd name="connsiteY2" fmla="*/ 0 h 3420000"/>
              <a:gd name="connsiteX3" fmla="*/ 3729563 w 3729563"/>
              <a:gd name="connsiteY3" fmla="*/ 3420000 h 3420000"/>
              <a:gd name="connsiteX4" fmla="*/ 3420000 w 3729563"/>
              <a:gd name="connsiteY4" fmla="*/ 3420000 h 3420000"/>
              <a:gd name="connsiteX5" fmla="*/ 309563 w 3729563"/>
              <a:gd name="connsiteY5" fmla="*/ 3420000 h 3420000"/>
              <a:gd name="connsiteX6" fmla="*/ 309563 w 3729563"/>
              <a:gd name="connsiteY6" fmla="*/ 1864782 h 3420000"/>
              <a:gd name="connsiteX7" fmla="*/ 0 w 3729563"/>
              <a:gd name="connsiteY7" fmla="*/ 1710000 h 3420000"/>
              <a:gd name="connsiteX8" fmla="*/ 309563 w 3729563"/>
              <a:gd name="connsiteY8" fmla="*/ 1555219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563" h="3420000">
                <a:moveTo>
                  <a:pt x="309563" y="0"/>
                </a:moveTo>
                <a:lnTo>
                  <a:pt x="3420000" y="0"/>
                </a:lnTo>
                <a:lnTo>
                  <a:pt x="3729563" y="0"/>
                </a:lnTo>
                <a:lnTo>
                  <a:pt x="3729563" y="3420000"/>
                </a:lnTo>
                <a:lnTo>
                  <a:pt x="3420000" y="3420000"/>
                </a:lnTo>
                <a:lnTo>
                  <a:pt x="309563" y="3420000"/>
                </a:lnTo>
                <a:lnTo>
                  <a:pt x="309563" y="1864782"/>
                </a:lnTo>
                <a:lnTo>
                  <a:pt x="0" y="1710000"/>
                </a:lnTo>
                <a:lnTo>
                  <a:pt x="309563" y="155521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29340" y="2535627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882017" y="2535627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553746" y="5934203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9415462" y="5934203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680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7" grpId="0" animBg="1"/>
      <p:bldP spid="29" grpId="0" animBg="1"/>
      <p:bldP spid="56" grpId="0" animBg="1"/>
      <p:bldP spid="25" grpId="0" animBg="1"/>
      <p:bldP spid="35" grpId="0" animBg="1"/>
      <p:bldP spid="38" grpId="0" animBg="1"/>
      <p:bldP spid="42" grpId="0" animBg="1"/>
      <p:bldP spid="4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quare Images &amp; Descriptions + 1 Squa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フリーフォーム 18"/>
          <p:cNvSpPr/>
          <p:nvPr userDrawn="1"/>
        </p:nvSpPr>
        <p:spPr>
          <a:xfrm>
            <a:off x="375336" y="5605597"/>
            <a:ext cx="5364000" cy="3420000"/>
          </a:xfrm>
          <a:custGeom>
            <a:avLst/>
            <a:gdLst>
              <a:gd name="connsiteX0" fmla="*/ 0 w 5364000"/>
              <a:gd name="connsiteY0" fmla="*/ 2767393 h 3420000"/>
              <a:gd name="connsiteX1" fmla="*/ 648000 w 5364000"/>
              <a:gd name="connsiteY1" fmla="*/ 2767393 h 3420000"/>
              <a:gd name="connsiteX2" fmla="*/ 648000 w 5364000"/>
              <a:gd name="connsiteY2" fmla="*/ 3415393 h 3420000"/>
              <a:gd name="connsiteX3" fmla="*/ 0 w 5364000"/>
              <a:gd name="connsiteY3" fmla="*/ 3415393 h 3420000"/>
              <a:gd name="connsiteX4" fmla="*/ 648000 w 5364000"/>
              <a:gd name="connsiteY4" fmla="*/ 2124000 h 3420000"/>
              <a:gd name="connsiteX5" fmla="*/ 1296000 w 5364000"/>
              <a:gd name="connsiteY5" fmla="*/ 2124000 h 3420000"/>
              <a:gd name="connsiteX6" fmla="*/ 1296000 w 5364000"/>
              <a:gd name="connsiteY6" fmla="*/ 2772000 h 3420000"/>
              <a:gd name="connsiteX7" fmla="*/ 648000 w 5364000"/>
              <a:gd name="connsiteY7" fmla="*/ 2772000 h 3420000"/>
              <a:gd name="connsiteX8" fmla="*/ 1944000 w 5364000"/>
              <a:gd name="connsiteY8" fmla="*/ 0 h 3420000"/>
              <a:gd name="connsiteX9" fmla="*/ 5364000 w 5364000"/>
              <a:gd name="connsiteY9" fmla="*/ 0 h 3420000"/>
              <a:gd name="connsiteX10" fmla="*/ 5364000 w 5364000"/>
              <a:gd name="connsiteY10" fmla="*/ 3420000 h 3420000"/>
              <a:gd name="connsiteX11" fmla="*/ 1944000 w 5364000"/>
              <a:gd name="connsiteY11" fmla="*/ 3420000 h 3420000"/>
              <a:gd name="connsiteX12" fmla="*/ 1296000 w 5364000"/>
              <a:gd name="connsiteY12" fmla="*/ 3420000 h 3420000"/>
              <a:gd name="connsiteX13" fmla="*/ 1296000 w 5364000"/>
              <a:gd name="connsiteY13" fmla="*/ 2772000 h 3420000"/>
              <a:gd name="connsiteX14" fmla="*/ 1944000 w 5364000"/>
              <a:gd name="connsiteY14" fmla="*/ 2772000 h 3420000"/>
              <a:gd name="connsiteX15" fmla="*/ 1944000 w 5364000"/>
              <a:gd name="connsiteY15" fmla="*/ 2124000 h 3420000"/>
              <a:gd name="connsiteX16" fmla="*/ 1296000 w 5364000"/>
              <a:gd name="connsiteY16" fmla="*/ 2124000 h 3420000"/>
              <a:gd name="connsiteX17" fmla="*/ 1296000 w 5364000"/>
              <a:gd name="connsiteY17" fmla="*/ 1476000 h 3420000"/>
              <a:gd name="connsiteX18" fmla="*/ 1944000 w 5364000"/>
              <a:gd name="connsiteY18" fmla="*/ 1476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64000" h="3420000">
                <a:moveTo>
                  <a:pt x="0" y="2767393"/>
                </a:moveTo>
                <a:lnTo>
                  <a:pt x="648000" y="2767393"/>
                </a:lnTo>
                <a:lnTo>
                  <a:pt x="648000" y="3415393"/>
                </a:lnTo>
                <a:lnTo>
                  <a:pt x="0" y="3415393"/>
                </a:lnTo>
                <a:close/>
                <a:moveTo>
                  <a:pt x="648000" y="2124000"/>
                </a:moveTo>
                <a:lnTo>
                  <a:pt x="1296000" y="2124000"/>
                </a:lnTo>
                <a:lnTo>
                  <a:pt x="1296000" y="2772000"/>
                </a:lnTo>
                <a:lnTo>
                  <a:pt x="648000" y="2772000"/>
                </a:lnTo>
                <a:close/>
                <a:moveTo>
                  <a:pt x="1944000" y="0"/>
                </a:moveTo>
                <a:lnTo>
                  <a:pt x="5364000" y="0"/>
                </a:lnTo>
                <a:lnTo>
                  <a:pt x="5364000" y="3420000"/>
                </a:lnTo>
                <a:lnTo>
                  <a:pt x="1944000" y="3420000"/>
                </a:lnTo>
                <a:lnTo>
                  <a:pt x="1296000" y="3420000"/>
                </a:lnTo>
                <a:lnTo>
                  <a:pt x="1296000" y="2772000"/>
                </a:lnTo>
                <a:lnTo>
                  <a:pt x="1944000" y="2772000"/>
                </a:lnTo>
                <a:lnTo>
                  <a:pt x="1944000" y="2124000"/>
                </a:lnTo>
                <a:lnTo>
                  <a:pt x="1296000" y="2124000"/>
                </a:lnTo>
                <a:lnTo>
                  <a:pt x="1296000" y="1476000"/>
                </a:lnTo>
                <a:lnTo>
                  <a:pt x="1944000" y="1476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5739336" y="2185597"/>
            <a:ext cx="3420000" cy="34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9" name="図プレースホルダー 28"/>
          <p:cNvSpPr>
            <a:spLocks noGrp="1"/>
          </p:cNvSpPr>
          <p:nvPr>
            <p:ph type="pic" sz="quarter" idx="12" hasCustomPrompt="1"/>
          </p:nvPr>
        </p:nvSpPr>
        <p:spPr>
          <a:xfrm>
            <a:off x="2319336" y="2185597"/>
            <a:ext cx="3715275" cy="3420000"/>
          </a:xfrm>
          <a:custGeom>
            <a:avLst/>
            <a:gdLst>
              <a:gd name="connsiteX0" fmla="*/ 0 w 3715275"/>
              <a:gd name="connsiteY0" fmla="*/ 0 h 3420000"/>
              <a:gd name="connsiteX1" fmla="*/ 295275 w 3715275"/>
              <a:gd name="connsiteY1" fmla="*/ 0 h 3420000"/>
              <a:gd name="connsiteX2" fmla="*/ 3420000 w 3715275"/>
              <a:gd name="connsiteY2" fmla="*/ 0 h 3420000"/>
              <a:gd name="connsiteX3" fmla="*/ 3420000 w 3715275"/>
              <a:gd name="connsiteY3" fmla="*/ 1562363 h 3420000"/>
              <a:gd name="connsiteX4" fmla="*/ 3715275 w 3715275"/>
              <a:gd name="connsiteY4" fmla="*/ 1710000 h 3420000"/>
              <a:gd name="connsiteX5" fmla="*/ 3420000 w 3715275"/>
              <a:gd name="connsiteY5" fmla="*/ 1857638 h 3420000"/>
              <a:gd name="connsiteX6" fmla="*/ 3420000 w 3715275"/>
              <a:gd name="connsiteY6" fmla="*/ 3420000 h 3420000"/>
              <a:gd name="connsiteX7" fmla="*/ 295275 w 3715275"/>
              <a:gd name="connsiteY7" fmla="*/ 3420000 h 3420000"/>
              <a:gd name="connsiteX8" fmla="*/ 0 w 3715275"/>
              <a:gd name="connsiteY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5275" h="3420000">
                <a:moveTo>
                  <a:pt x="0" y="0"/>
                </a:moveTo>
                <a:lnTo>
                  <a:pt x="295275" y="0"/>
                </a:lnTo>
                <a:lnTo>
                  <a:pt x="3420000" y="0"/>
                </a:lnTo>
                <a:lnTo>
                  <a:pt x="3420000" y="1562363"/>
                </a:lnTo>
                <a:lnTo>
                  <a:pt x="3715275" y="1710000"/>
                </a:lnTo>
                <a:lnTo>
                  <a:pt x="3420000" y="1857638"/>
                </a:lnTo>
                <a:lnTo>
                  <a:pt x="3420000" y="3420000"/>
                </a:lnTo>
                <a:lnTo>
                  <a:pt x="295275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13" hasCustomPrompt="1"/>
          </p:nvPr>
        </p:nvSpPr>
        <p:spPr>
          <a:xfrm>
            <a:off x="5429773" y="5605597"/>
            <a:ext cx="3729563" cy="3420000"/>
          </a:xfrm>
          <a:custGeom>
            <a:avLst/>
            <a:gdLst>
              <a:gd name="connsiteX0" fmla="*/ 309563 w 3729563"/>
              <a:gd name="connsiteY0" fmla="*/ 0 h 3420000"/>
              <a:gd name="connsiteX1" fmla="*/ 3420000 w 3729563"/>
              <a:gd name="connsiteY1" fmla="*/ 0 h 3420000"/>
              <a:gd name="connsiteX2" fmla="*/ 3729563 w 3729563"/>
              <a:gd name="connsiteY2" fmla="*/ 0 h 3420000"/>
              <a:gd name="connsiteX3" fmla="*/ 3729563 w 3729563"/>
              <a:gd name="connsiteY3" fmla="*/ 3420000 h 3420000"/>
              <a:gd name="connsiteX4" fmla="*/ 3420000 w 3729563"/>
              <a:gd name="connsiteY4" fmla="*/ 3420000 h 3420000"/>
              <a:gd name="connsiteX5" fmla="*/ 309563 w 3729563"/>
              <a:gd name="connsiteY5" fmla="*/ 3420000 h 3420000"/>
              <a:gd name="connsiteX6" fmla="*/ 309563 w 3729563"/>
              <a:gd name="connsiteY6" fmla="*/ 1864782 h 3420000"/>
              <a:gd name="connsiteX7" fmla="*/ 0 w 3729563"/>
              <a:gd name="connsiteY7" fmla="*/ 1710000 h 3420000"/>
              <a:gd name="connsiteX8" fmla="*/ 309563 w 3729563"/>
              <a:gd name="connsiteY8" fmla="*/ 1555219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563" h="3420000">
                <a:moveTo>
                  <a:pt x="309563" y="0"/>
                </a:moveTo>
                <a:lnTo>
                  <a:pt x="3420000" y="0"/>
                </a:lnTo>
                <a:lnTo>
                  <a:pt x="3729563" y="0"/>
                </a:lnTo>
                <a:lnTo>
                  <a:pt x="3729563" y="3420000"/>
                </a:lnTo>
                <a:lnTo>
                  <a:pt x="3420000" y="3420000"/>
                </a:lnTo>
                <a:lnTo>
                  <a:pt x="309563" y="3420000"/>
                </a:lnTo>
                <a:lnTo>
                  <a:pt x="309563" y="1864782"/>
                </a:lnTo>
                <a:lnTo>
                  <a:pt x="0" y="1710000"/>
                </a:lnTo>
                <a:lnTo>
                  <a:pt x="309563" y="155521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29340" y="2535627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553746" y="5934203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9159875" y="2185329"/>
            <a:ext cx="8782949" cy="6839609"/>
          </a:xfrm>
          <a:custGeom>
            <a:avLst/>
            <a:gdLst>
              <a:gd name="connsiteX0" fmla="*/ 7486950 w 8782949"/>
              <a:gd name="connsiteY0" fmla="*/ 648000 h 6839609"/>
              <a:gd name="connsiteX1" fmla="*/ 8134949 w 8782949"/>
              <a:gd name="connsiteY1" fmla="*/ 648000 h 6839609"/>
              <a:gd name="connsiteX2" fmla="*/ 8134949 w 8782949"/>
              <a:gd name="connsiteY2" fmla="*/ 1296000 h 6839609"/>
              <a:gd name="connsiteX3" fmla="*/ 7486950 w 8782949"/>
              <a:gd name="connsiteY3" fmla="*/ 1296000 h 6839609"/>
              <a:gd name="connsiteX4" fmla="*/ 8134949 w 8782949"/>
              <a:gd name="connsiteY4" fmla="*/ 0 h 6839609"/>
              <a:gd name="connsiteX5" fmla="*/ 8782949 w 8782949"/>
              <a:gd name="connsiteY5" fmla="*/ 0 h 6839609"/>
              <a:gd name="connsiteX6" fmla="*/ 8782949 w 8782949"/>
              <a:gd name="connsiteY6" fmla="*/ 648000 h 6839609"/>
              <a:gd name="connsiteX7" fmla="*/ 8134949 w 8782949"/>
              <a:gd name="connsiteY7" fmla="*/ 648000 h 6839609"/>
              <a:gd name="connsiteX8" fmla="*/ 6838950 w 8782949"/>
              <a:gd name="connsiteY8" fmla="*/ 0 h 6839609"/>
              <a:gd name="connsiteX9" fmla="*/ 7486950 w 8782949"/>
              <a:gd name="connsiteY9" fmla="*/ 0 h 6839609"/>
              <a:gd name="connsiteX10" fmla="*/ 7486950 w 8782949"/>
              <a:gd name="connsiteY10" fmla="*/ 648000 h 6839609"/>
              <a:gd name="connsiteX11" fmla="*/ 6838950 w 8782949"/>
              <a:gd name="connsiteY11" fmla="*/ 648000 h 6839609"/>
              <a:gd name="connsiteX12" fmla="*/ 6838950 w 8782949"/>
              <a:gd name="connsiteY12" fmla="*/ 1296000 h 6839609"/>
              <a:gd name="connsiteX13" fmla="*/ 7486950 w 8782949"/>
              <a:gd name="connsiteY13" fmla="*/ 1296000 h 6839609"/>
              <a:gd name="connsiteX14" fmla="*/ 7486950 w 8782949"/>
              <a:gd name="connsiteY14" fmla="*/ 1944000 h 6839609"/>
              <a:gd name="connsiteX15" fmla="*/ 6838950 w 8782949"/>
              <a:gd name="connsiteY15" fmla="*/ 1944000 h 6839609"/>
              <a:gd name="connsiteX16" fmla="*/ 6838950 w 8782949"/>
              <a:gd name="connsiteY16" fmla="*/ 6839609 h 6839609"/>
              <a:gd name="connsiteX17" fmla="*/ 0 w 8782949"/>
              <a:gd name="connsiteY17" fmla="*/ 6839609 h 6839609"/>
              <a:gd name="connsiteX18" fmla="*/ 0 w 8782949"/>
              <a:gd name="connsiteY18" fmla="*/ 659 h 6839609"/>
              <a:gd name="connsiteX19" fmla="*/ 6838950 w 8782949"/>
              <a:gd name="connsiteY19" fmla="*/ 659 h 683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782949" h="6839609">
                <a:moveTo>
                  <a:pt x="7486950" y="648000"/>
                </a:moveTo>
                <a:lnTo>
                  <a:pt x="8134949" y="648000"/>
                </a:lnTo>
                <a:lnTo>
                  <a:pt x="8134949" y="1296000"/>
                </a:lnTo>
                <a:lnTo>
                  <a:pt x="7486950" y="1296000"/>
                </a:lnTo>
                <a:close/>
                <a:moveTo>
                  <a:pt x="8134949" y="0"/>
                </a:moveTo>
                <a:lnTo>
                  <a:pt x="8782949" y="0"/>
                </a:lnTo>
                <a:lnTo>
                  <a:pt x="8782949" y="648000"/>
                </a:lnTo>
                <a:lnTo>
                  <a:pt x="8134949" y="648000"/>
                </a:lnTo>
                <a:close/>
                <a:moveTo>
                  <a:pt x="6838950" y="0"/>
                </a:moveTo>
                <a:lnTo>
                  <a:pt x="7486950" y="0"/>
                </a:lnTo>
                <a:lnTo>
                  <a:pt x="7486950" y="648000"/>
                </a:lnTo>
                <a:lnTo>
                  <a:pt x="6838950" y="648000"/>
                </a:lnTo>
                <a:lnTo>
                  <a:pt x="6838950" y="1296000"/>
                </a:lnTo>
                <a:lnTo>
                  <a:pt x="7486950" y="1296000"/>
                </a:lnTo>
                <a:lnTo>
                  <a:pt x="7486950" y="1944000"/>
                </a:lnTo>
                <a:lnTo>
                  <a:pt x="6838950" y="1944000"/>
                </a:lnTo>
                <a:lnTo>
                  <a:pt x="6838950" y="6839609"/>
                </a:lnTo>
                <a:lnTo>
                  <a:pt x="0" y="6839609"/>
                </a:lnTo>
                <a:lnTo>
                  <a:pt x="0" y="659"/>
                </a:lnTo>
                <a:lnTo>
                  <a:pt x="6838950" y="65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210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29" grpId="0" animBg="1"/>
      <p:bldP spid="25" grpId="0" animBg="1"/>
      <p:bldP spid="4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Lay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7395029" y="6084868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395029" y="6084868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7395029" y="6084868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7395029" y="6084868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7395028" y="6084867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7395027" y="6084867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057648" y="7738943"/>
            <a:ext cx="5556584" cy="11180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057648" y="6885536"/>
            <a:ext cx="5556584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163071" y="7602576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673767" y="7717604"/>
            <a:ext cx="5556584" cy="1118084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673767" y="6864197"/>
            <a:ext cx="5556584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4297029" y="7581237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2057648" y="5507500"/>
            <a:ext cx="5556584" cy="11180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2057648" y="4654093"/>
            <a:ext cx="5556584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12163071" y="537113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673767" y="5486161"/>
            <a:ext cx="5556584" cy="1118084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673767" y="4632754"/>
            <a:ext cx="5556584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4297029" y="5349794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2057648" y="3250892"/>
            <a:ext cx="5556584" cy="11180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2057648" y="2397485"/>
            <a:ext cx="5556584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6" name="正方形/長方形 45"/>
          <p:cNvSpPr/>
          <p:nvPr userDrawn="1"/>
        </p:nvSpPr>
        <p:spPr>
          <a:xfrm>
            <a:off x="12163071" y="3114525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673767" y="3250892"/>
            <a:ext cx="5556584" cy="1118084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673767" y="2397485"/>
            <a:ext cx="5556584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2" name="正方形/長方形 51"/>
          <p:cNvSpPr/>
          <p:nvPr userDrawn="1"/>
        </p:nvSpPr>
        <p:spPr>
          <a:xfrm>
            <a:off x="4297029" y="3114525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10" name="直線コネクタ 9"/>
          <p:cNvCxnSpPr>
            <a:endCxn id="23" idx="1"/>
          </p:cNvCxnSpPr>
          <p:nvPr userDrawn="1"/>
        </p:nvCxnSpPr>
        <p:spPr>
          <a:xfrm flipV="1">
            <a:off x="11180893" y="7259052"/>
            <a:ext cx="876755" cy="521405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>
            <a:stCxn id="26" idx="3"/>
          </p:cNvCxnSpPr>
          <p:nvPr userDrawn="1"/>
        </p:nvCxnSpPr>
        <p:spPr>
          <a:xfrm flipV="1">
            <a:off x="6230351" y="7046287"/>
            <a:ext cx="732789" cy="19142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9"/>
          <p:cNvCxnSpPr>
            <a:stCxn id="54" idx="2"/>
            <a:endCxn id="42" idx="3"/>
          </p:cNvCxnSpPr>
          <p:nvPr userDrawn="1"/>
        </p:nvCxnSpPr>
        <p:spPr>
          <a:xfrm rot="10800000">
            <a:off x="6230352" y="5006271"/>
            <a:ext cx="732789" cy="42615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9"/>
          <p:cNvCxnSpPr>
            <a:stCxn id="51" idx="3"/>
            <a:endCxn id="56" idx="2"/>
          </p:cNvCxnSpPr>
          <p:nvPr userDrawn="1"/>
        </p:nvCxnSpPr>
        <p:spPr>
          <a:xfrm>
            <a:off x="6230351" y="2771001"/>
            <a:ext cx="732789" cy="104757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9"/>
          <p:cNvCxnSpPr>
            <a:stCxn id="53" idx="6"/>
            <a:endCxn id="32" idx="1"/>
          </p:cNvCxnSpPr>
          <p:nvPr userDrawn="1"/>
        </p:nvCxnSpPr>
        <p:spPr>
          <a:xfrm flipV="1">
            <a:off x="11180893" y="5027609"/>
            <a:ext cx="876755" cy="116536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9"/>
          <p:cNvCxnSpPr>
            <a:stCxn id="55" idx="6"/>
            <a:endCxn id="45" idx="1"/>
          </p:cNvCxnSpPr>
          <p:nvPr userDrawn="1"/>
        </p:nvCxnSpPr>
        <p:spPr>
          <a:xfrm flipV="1">
            <a:off x="11180893" y="2771001"/>
            <a:ext cx="876755" cy="183448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楕円 5"/>
          <p:cNvSpPr/>
          <p:nvPr userDrawn="1"/>
        </p:nvSpPr>
        <p:spPr>
          <a:xfrm>
            <a:off x="6963140" y="6902325"/>
            <a:ext cx="287924" cy="287924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/>
          <p:cNvSpPr/>
          <p:nvPr userDrawn="1"/>
        </p:nvSpPr>
        <p:spPr>
          <a:xfrm>
            <a:off x="10892969" y="6049009"/>
            <a:ext cx="287924" cy="287924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3"/>
          <p:cNvSpPr/>
          <p:nvPr userDrawn="1"/>
        </p:nvSpPr>
        <p:spPr>
          <a:xfrm>
            <a:off x="6963140" y="5288467"/>
            <a:ext cx="287924" cy="287924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楕円 54"/>
          <p:cNvSpPr/>
          <p:nvPr userDrawn="1"/>
        </p:nvSpPr>
        <p:spPr>
          <a:xfrm>
            <a:off x="10892969" y="4461522"/>
            <a:ext cx="287924" cy="287924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楕円 55"/>
          <p:cNvSpPr/>
          <p:nvPr userDrawn="1"/>
        </p:nvSpPr>
        <p:spPr>
          <a:xfrm>
            <a:off x="6963140" y="3674609"/>
            <a:ext cx="287924" cy="287924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/>
          <p:cNvSpPr/>
          <p:nvPr userDrawn="1"/>
        </p:nvSpPr>
        <p:spPr>
          <a:xfrm>
            <a:off x="10892969" y="7636495"/>
            <a:ext cx="287924" cy="287924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927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850"/>
                            </p:stCondLst>
                            <p:childTnLst>
                              <p:par>
                                <p:cTn id="51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07918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6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1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600"/>
                            </p:stCondLst>
                            <p:childTnLst>
                              <p:par>
                                <p:cTn id="6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2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700"/>
                            </p:stCondLst>
                            <p:childTnLst>
                              <p:par>
                                <p:cTn id="75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1529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4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95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450"/>
                            </p:stCondLst>
                            <p:childTnLst>
                              <p:par>
                                <p:cTn id="8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5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50"/>
                            </p:stCondLst>
                            <p:childTnLst>
                              <p:par>
                                <p:cTn id="99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22843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9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400"/>
                            </p:stCondLst>
                            <p:childTnLst>
                              <p:par>
                                <p:cTn id="123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30622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15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65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4150"/>
                            </p:stCondLst>
                            <p:childTnLst>
                              <p:par>
                                <p:cTn id="13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475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250"/>
                            </p:stCondLst>
                            <p:childTnLst>
                              <p:par>
                                <p:cTn id="147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38201 " pathEditMode="relative" rAng="0" ptsTypes="AA">
                                      <p:cBhvr>
                                        <p:cTn id="1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76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  <p:bldP spid="4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animBg="1"/>
      <p:bldP spid="50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/>
      <p:bldP spid="6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  <p:extLst mod="1"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ay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円/楕円 4"/>
          <p:cNvSpPr/>
          <p:nvPr userDrawn="1"/>
        </p:nvSpPr>
        <p:spPr>
          <a:xfrm>
            <a:off x="7687620" y="5855660"/>
            <a:ext cx="2947208" cy="295143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6731302"/>
            <a:ext cx="1200150" cy="1200150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8771523" y="5928642"/>
            <a:ext cx="1919703" cy="2519851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"/>
          <p:cNvSpPr/>
          <p:nvPr userDrawn="1"/>
        </p:nvSpPr>
        <p:spPr>
          <a:xfrm>
            <a:off x="7687620" y="4267518"/>
            <a:ext cx="2947208" cy="295143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図プレースホルダー 7"/>
          <p:cNvSpPr>
            <a:spLocks noGrp="1"/>
          </p:cNvSpPr>
          <p:nvPr>
            <p:ph type="pic" sz="quarter" idx="13" hasCustomPrompt="1"/>
          </p:nvPr>
        </p:nvSpPr>
        <p:spPr>
          <a:xfrm>
            <a:off x="8543925" y="5143160"/>
            <a:ext cx="1200150" cy="1200150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8756024" y="4354634"/>
            <a:ext cx="1919703" cy="2519851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4"/>
          <p:cNvSpPr/>
          <p:nvPr userDrawn="1"/>
        </p:nvSpPr>
        <p:spPr>
          <a:xfrm>
            <a:off x="7670396" y="2617537"/>
            <a:ext cx="2947208" cy="295143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図プレースホルダー 7"/>
          <p:cNvSpPr>
            <a:spLocks noGrp="1"/>
          </p:cNvSpPr>
          <p:nvPr>
            <p:ph type="pic" sz="quarter" idx="14" hasCustomPrompt="1"/>
          </p:nvPr>
        </p:nvSpPr>
        <p:spPr>
          <a:xfrm>
            <a:off x="8526701" y="3493179"/>
            <a:ext cx="1200150" cy="1200150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52437" y="7234684"/>
            <a:ext cx="5827206" cy="1798239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52437" y="6245363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 userDrawn="1"/>
        </p:nvSpPr>
        <p:spPr>
          <a:xfrm>
            <a:off x="4821646" y="7010529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542805" y="5420714"/>
            <a:ext cx="5827206" cy="1798239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542805" y="4431393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11650302" y="519655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72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952437" y="3712889"/>
            <a:ext cx="5827206" cy="1798239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952437" y="2723568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 userDrawn="1"/>
        </p:nvSpPr>
        <p:spPr>
          <a:xfrm>
            <a:off x="4821646" y="3488734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22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8" grpId="0"/>
      <p:bldP spid="9" grpId="0" animBg="1"/>
      <p:bldP spid="9" grpId="1" animBg="1"/>
      <p:bldP spid="48" grpId="0" animBg="1"/>
      <p:bldP spid="49" grpId="0"/>
      <p:bldP spid="64" grpId="0" animBg="1"/>
      <p:bldP spid="64" grpId="1" animBg="1"/>
      <p:bldP spid="58" grpId="0" animBg="1"/>
      <p:bldP spid="62" grpId="0"/>
      <p:bldP spid="65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0" animBg="1"/>
      <p:bldP spid="6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animBg="1"/>
      <p:bldP spid="72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animBg="1"/>
    </p:bldLst>
  </p:timing>
  <p:extLst mod="1">
    <p:ext uri="{DCECCB84-F9BA-43D5-87BE-67443E8EF086}">
      <p15:sldGuideLst xmlns:p15="http://schemas.microsoft.com/office/powerpoint/2012/main">
        <p15:guide id="1" orient="horz" pos="3262" userDrawn="1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8" name="円/楕円 4"/>
          <p:cNvSpPr/>
          <p:nvPr userDrawn="1"/>
        </p:nvSpPr>
        <p:spPr>
          <a:xfrm rot="5400000">
            <a:off x="6736438" y="3234592"/>
            <a:ext cx="2284254" cy="2287530"/>
          </a:xfrm>
          <a:prstGeom prst="snip1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7025891" y="3459174"/>
            <a:ext cx="1630680" cy="170475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3540" y="3992992"/>
            <a:ext cx="5827206" cy="145377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3540" y="3003671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4412749" y="3768837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877319" y="3992992"/>
            <a:ext cx="5827206" cy="145377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877319" y="3003671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11984816" y="3768837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536802" y="6753752"/>
            <a:ext cx="5827206" cy="145377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536802" y="5764431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4406011" y="6529597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1877319" y="6753752"/>
            <a:ext cx="5827206" cy="145377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11877319" y="5764431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7" name="正方形/長方形 46"/>
          <p:cNvSpPr/>
          <p:nvPr userDrawn="1"/>
        </p:nvSpPr>
        <p:spPr>
          <a:xfrm>
            <a:off x="11984816" y="6529597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17" name="円/楕円 4"/>
          <p:cNvSpPr/>
          <p:nvPr userDrawn="1"/>
        </p:nvSpPr>
        <p:spPr>
          <a:xfrm rot="10800000">
            <a:off x="9267916" y="3232954"/>
            <a:ext cx="2284254" cy="2287530"/>
          </a:xfrm>
          <a:prstGeom prst="snip1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9593065" y="3459174"/>
            <a:ext cx="1630680" cy="170475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9" name="円/楕円 4"/>
          <p:cNvSpPr/>
          <p:nvPr userDrawn="1"/>
        </p:nvSpPr>
        <p:spPr>
          <a:xfrm>
            <a:off x="6736438" y="5764432"/>
            <a:ext cx="2284254" cy="2287530"/>
          </a:xfrm>
          <a:prstGeom prst="snip1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7025891" y="5970306"/>
            <a:ext cx="1630680" cy="170475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0" name="円/楕円 4"/>
          <p:cNvSpPr/>
          <p:nvPr userDrawn="1"/>
        </p:nvSpPr>
        <p:spPr>
          <a:xfrm rot="16200000">
            <a:off x="9266278" y="5762794"/>
            <a:ext cx="2284254" cy="2287530"/>
          </a:xfrm>
          <a:prstGeom prst="snip1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9593065" y="5970306"/>
            <a:ext cx="1630680" cy="170475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296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1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75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1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42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animBg="1"/>
      <p:bldP spid="17" grpId="0" animBg="1"/>
      <p:bldP spid="17" grpId="1" animBg="1"/>
      <p:bldP spid="22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19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0" grpId="1" animBg="1"/>
      <p:bldP spid="2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e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2" name="フリーフォーム 51"/>
          <p:cNvSpPr/>
          <p:nvPr userDrawn="1"/>
        </p:nvSpPr>
        <p:spPr>
          <a:xfrm>
            <a:off x="9167574" y="2741622"/>
            <a:ext cx="2736850" cy="3170216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/>
          <p:cNvSpPr/>
          <p:nvPr userDrawn="1"/>
        </p:nvSpPr>
        <p:spPr>
          <a:xfrm rot="5400000">
            <a:off x="8950891" y="5268130"/>
            <a:ext cx="2736850" cy="3170216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/>
          <p:cNvSpPr/>
          <p:nvPr userDrawn="1"/>
        </p:nvSpPr>
        <p:spPr>
          <a:xfrm rot="10800000">
            <a:off x="6430724" y="5051447"/>
            <a:ext cx="2736850" cy="3170216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/>
          <p:cNvSpPr/>
          <p:nvPr userDrawn="1"/>
        </p:nvSpPr>
        <p:spPr>
          <a:xfrm rot="16200000">
            <a:off x="6647406" y="2524939"/>
            <a:ext cx="2736850" cy="3170216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877319" y="3357426"/>
            <a:ext cx="5827206" cy="145377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877319" y="2368105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11984816" y="3133271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59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1904424" y="7219476"/>
            <a:ext cx="5827206" cy="145377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904424" y="6230155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12011921" y="6995321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3540" y="7219476"/>
            <a:ext cx="5827206" cy="145377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3540" y="6230155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4412749" y="6995321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543540" y="3357426"/>
            <a:ext cx="5827206" cy="145377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543540" y="2368105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0" name="正方形/長方形 69"/>
          <p:cNvSpPr/>
          <p:nvPr userDrawn="1"/>
        </p:nvSpPr>
        <p:spPr>
          <a:xfrm>
            <a:off x="4412749" y="3133271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71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10319316" y="3740054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25"/>
          <p:cNvSpPr>
            <a:spLocks noGrp="1"/>
          </p:cNvSpPr>
          <p:nvPr>
            <p:ph type="pic" sz="quarter" idx="29" hasCustomPrompt="1"/>
          </p:nvPr>
        </p:nvSpPr>
        <p:spPr>
          <a:xfrm>
            <a:off x="10319316" y="653823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25"/>
          <p:cNvSpPr>
            <a:spLocks noGrp="1"/>
          </p:cNvSpPr>
          <p:nvPr>
            <p:ph type="pic" sz="quarter" idx="30" hasCustomPrompt="1"/>
          </p:nvPr>
        </p:nvSpPr>
        <p:spPr>
          <a:xfrm>
            <a:off x="7350100" y="6550611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図プレースホルダー 25"/>
          <p:cNvSpPr>
            <a:spLocks noGrp="1"/>
          </p:cNvSpPr>
          <p:nvPr>
            <p:ph type="pic" sz="quarter" idx="31" hasCustomPrompt="1"/>
          </p:nvPr>
        </p:nvSpPr>
        <p:spPr>
          <a:xfrm>
            <a:off x="7350100" y="3740054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710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750"/>
                            </p:stCondLst>
                            <p:childTnLst>
                              <p:par>
                                <p:cTn id="1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250"/>
                            </p:stCondLst>
                            <p:childTnLst>
                              <p:par>
                                <p:cTn id="10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750"/>
                            </p:stCondLst>
                            <p:childTnLst>
                              <p:par>
                                <p:cTn id="12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/>
      <p:bldP spid="62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  <p:bldP spid="6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animBg="1"/>
      <p:bldP spid="71" grpId="0"/>
      <p:bldP spid="72" grpId="0"/>
      <p:bldP spid="73" grpId="0"/>
      <p:bldP spid="74" grpId="0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21288" y="4698914"/>
            <a:ext cx="7484301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21288" y="3578967"/>
            <a:ext cx="7484301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332240" y="4416703"/>
            <a:ext cx="161121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42816" y="4701002"/>
            <a:ext cx="7484301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542816" y="3581055"/>
            <a:ext cx="7484301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653768" y="4418791"/>
            <a:ext cx="161121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543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山形 6"/>
          <p:cNvSpPr/>
          <p:nvPr userDrawn="1"/>
        </p:nvSpPr>
        <p:spPr>
          <a:xfrm>
            <a:off x="892704" y="4364211"/>
            <a:ext cx="4173971" cy="566057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01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0" name="山形 49"/>
          <p:cNvSpPr/>
          <p:nvPr userDrawn="1"/>
        </p:nvSpPr>
        <p:spPr>
          <a:xfrm>
            <a:off x="4970029" y="4364211"/>
            <a:ext cx="4173971" cy="56605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02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1" name="山形 50"/>
          <p:cNvSpPr/>
          <p:nvPr userDrawn="1"/>
        </p:nvSpPr>
        <p:spPr>
          <a:xfrm>
            <a:off x="9047354" y="4364211"/>
            <a:ext cx="4173971" cy="566057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03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2" name="山形 51"/>
          <p:cNvSpPr/>
          <p:nvPr userDrawn="1"/>
        </p:nvSpPr>
        <p:spPr>
          <a:xfrm>
            <a:off x="13124679" y="4364210"/>
            <a:ext cx="4173971" cy="566057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04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92704" y="5082981"/>
            <a:ext cx="3928885" cy="3149248"/>
          </a:xfrm>
        </p:spPr>
        <p:txBody>
          <a:bodyPr>
            <a:normAutofit/>
          </a:bodyPr>
          <a:lstStyle>
            <a:lvl1pPr marL="342900" indent="-342900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892704" y="2713221"/>
            <a:ext cx="3928885" cy="146480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70029" y="5082981"/>
            <a:ext cx="3928885" cy="3149248"/>
          </a:xfrm>
        </p:spPr>
        <p:txBody>
          <a:bodyPr>
            <a:normAutofit/>
          </a:bodyPr>
          <a:lstStyle>
            <a:lvl1pPr marL="342900" indent="-342900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970029" y="2713221"/>
            <a:ext cx="3928885" cy="146480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047354" y="5082981"/>
            <a:ext cx="3928885" cy="3149248"/>
          </a:xfrm>
        </p:spPr>
        <p:txBody>
          <a:bodyPr>
            <a:normAutofit/>
          </a:bodyPr>
          <a:lstStyle>
            <a:lvl1pPr marL="342900" indent="-342900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047354" y="2713221"/>
            <a:ext cx="3928885" cy="146480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9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124679" y="5082981"/>
            <a:ext cx="3928885" cy="3149248"/>
          </a:xfrm>
        </p:spPr>
        <p:txBody>
          <a:bodyPr>
            <a:normAutofit/>
          </a:bodyPr>
          <a:lstStyle>
            <a:lvl1pPr marL="342900" indent="-342900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3124679" y="2713221"/>
            <a:ext cx="3928885" cy="146480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203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0" grpId="0" animBg="1"/>
      <p:bldP spid="51" grpId="0" animBg="1"/>
      <p:bldP spid="52" grpId="0" animBg="1"/>
      <p:bldP spid="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3" name="円/楕円 30"/>
          <p:cNvSpPr/>
          <p:nvPr userDrawn="1"/>
        </p:nvSpPr>
        <p:spPr>
          <a:xfrm>
            <a:off x="8506495" y="5688869"/>
            <a:ext cx="1275009" cy="3502148"/>
          </a:xfrm>
          <a:custGeom>
            <a:avLst/>
            <a:gdLst/>
            <a:ahLst/>
            <a:cxnLst/>
            <a:rect l="l" t="t" r="r" b="b"/>
            <a:pathLst>
              <a:path w="1104899" h="3034897">
                <a:moveTo>
                  <a:pt x="183061" y="452441"/>
                </a:moveTo>
                <a:lnTo>
                  <a:pt x="202039" y="456272"/>
                </a:lnTo>
                <a:cubicBezTo>
                  <a:pt x="206033" y="453928"/>
                  <a:pt x="210452" y="453407"/>
                  <a:pt x="214967" y="453259"/>
                </a:cubicBezTo>
                <a:cubicBezTo>
                  <a:pt x="238093" y="484350"/>
                  <a:pt x="275364" y="503415"/>
                  <a:pt x="317087" y="503415"/>
                </a:cubicBezTo>
                <a:cubicBezTo>
                  <a:pt x="359170" y="503415"/>
                  <a:pt x="396722" y="484021"/>
                  <a:pt x="419760" y="452441"/>
                </a:cubicBezTo>
                <a:lnTo>
                  <a:pt x="446511" y="452441"/>
                </a:lnTo>
                <a:cubicBezTo>
                  <a:pt x="469549" y="484021"/>
                  <a:pt x="507100" y="503415"/>
                  <a:pt x="549182" y="503415"/>
                </a:cubicBezTo>
                <a:cubicBezTo>
                  <a:pt x="591264" y="503415"/>
                  <a:pt x="628817" y="484021"/>
                  <a:pt x="651855" y="452441"/>
                </a:cubicBezTo>
                <a:lnTo>
                  <a:pt x="685142" y="452441"/>
                </a:lnTo>
                <a:cubicBezTo>
                  <a:pt x="708180" y="484021"/>
                  <a:pt x="745733" y="503416"/>
                  <a:pt x="787815" y="503416"/>
                </a:cubicBezTo>
                <a:lnTo>
                  <a:pt x="837422" y="492397"/>
                </a:lnTo>
                <a:lnTo>
                  <a:pt x="848931" y="487050"/>
                </a:lnTo>
                <a:cubicBezTo>
                  <a:pt x="864198" y="480284"/>
                  <a:pt x="877135" y="469629"/>
                  <a:pt x="887585" y="456745"/>
                </a:cubicBezTo>
                <a:lnTo>
                  <a:pt x="889654" y="457620"/>
                </a:lnTo>
                <a:cubicBezTo>
                  <a:pt x="897429" y="453526"/>
                  <a:pt x="906239" y="452441"/>
                  <a:pt x="915302" y="452441"/>
                </a:cubicBezTo>
                <a:cubicBezTo>
                  <a:pt x="976685" y="452441"/>
                  <a:pt x="1026445" y="502202"/>
                  <a:pt x="1026445" y="563585"/>
                </a:cubicBezTo>
                <a:cubicBezTo>
                  <a:pt x="1026445" y="609396"/>
                  <a:pt x="998729" y="648734"/>
                  <a:pt x="959102" y="665631"/>
                </a:cubicBezTo>
                <a:cubicBezTo>
                  <a:pt x="841569" y="804451"/>
                  <a:pt x="762079" y="1001460"/>
                  <a:pt x="743903" y="1223908"/>
                </a:cubicBezTo>
                <a:lnTo>
                  <a:pt x="840117" y="1223908"/>
                </a:lnTo>
                <a:cubicBezTo>
                  <a:pt x="885252" y="1223908"/>
                  <a:pt x="921841" y="1260497"/>
                  <a:pt x="921841" y="1305632"/>
                </a:cubicBezTo>
                <a:lnTo>
                  <a:pt x="921840" y="1305632"/>
                </a:lnTo>
                <a:cubicBezTo>
                  <a:pt x="921840" y="1350767"/>
                  <a:pt x="885251" y="1387356"/>
                  <a:pt x="840116" y="1387356"/>
                </a:cubicBezTo>
                <a:lnTo>
                  <a:pt x="733571" y="1387356"/>
                </a:lnTo>
                <a:lnTo>
                  <a:pt x="732242" y="1435725"/>
                </a:lnTo>
                <a:cubicBezTo>
                  <a:pt x="732242" y="1834241"/>
                  <a:pt x="840619" y="2186259"/>
                  <a:pt x="1006562" y="2397455"/>
                </a:cubicBezTo>
                <a:lnTo>
                  <a:pt x="1005198" y="2397455"/>
                </a:lnTo>
                <a:cubicBezTo>
                  <a:pt x="1027765" y="2397455"/>
                  <a:pt x="1046060" y="2415750"/>
                  <a:pt x="1046060" y="2438317"/>
                </a:cubicBezTo>
                <a:lnTo>
                  <a:pt x="1046059" y="2438317"/>
                </a:lnTo>
                <a:cubicBezTo>
                  <a:pt x="1046059" y="2450137"/>
                  <a:pt x="1041040" y="2460785"/>
                  <a:pt x="1032621" y="2467820"/>
                </a:cubicBezTo>
                <a:cubicBezTo>
                  <a:pt x="1079361" y="2530209"/>
                  <a:pt x="1104899" y="2603760"/>
                  <a:pt x="1104899" y="2682076"/>
                </a:cubicBezTo>
                <a:cubicBezTo>
                  <a:pt x="1104899" y="2769275"/>
                  <a:pt x="1073240" y="2850566"/>
                  <a:pt x="1015880" y="2916671"/>
                </a:cubicBezTo>
                <a:cubicBezTo>
                  <a:pt x="1041463" y="2932650"/>
                  <a:pt x="1057500" y="2961309"/>
                  <a:pt x="1057500" y="2993714"/>
                </a:cubicBezTo>
                <a:lnTo>
                  <a:pt x="1057500" y="3034897"/>
                </a:lnTo>
                <a:lnTo>
                  <a:pt x="881231" y="3034897"/>
                </a:lnTo>
                <a:lnTo>
                  <a:pt x="223669" y="3034897"/>
                </a:lnTo>
                <a:lnTo>
                  <a:pt x="47401" y="3034897"/>
                </a:lnTo>
                <a:lnTo>
                  <a:pt x="47401" y="2993714"/>
                </a:lnTo>
                <a:cubicBezTo>
                  <a:pt x="47401" y="2961309"/>
                  <a:pt x="63437" y="2932651"/>
                  <a:pt x="89020" y="2916671"/>
                </a:cubicBezTo>
                <a:cubicBezTo>
                  <a:pt x="31659" y="2850567"/>
                  <a:pt x="0" y="2769275"/>
                  <a:pt x="0" y="2682076"/>
                </a:cubicBezTo>
                <a:cubicBezTo>
                  <a:pt x="0" y="2605483"/>
                  <a:pt x="24427" y="2533448"/>
                  <a:pt x="69407" y="2472045"/>
                </a:cubicBezTo>
                <a:cubicBezTo>
                  <a:pt x="54818" y="2467950"/>
                  <a:pt x="45766" y="2454190"/>
                  <a:pt x="45766" y="2438317"/>
                </a:cubicBezTo>
                <a:cubicBezTo>
                  <a:pt x="45766" y="2415750"/>
                  <a:pt x="64061" y="2397455"/>
                  <a:pt x="86628" y="2397455"/>
                </a:cubicBezTo>
                <a:lnTo>
                  <a:pt x="92234" y="2397455"/>
                </a:lnTo>
                <a:cubicBezTo>
                  <a:pt x="258177" y="2186259"/>
                  <a:pt x="366555" y="1834241"/>
                  <a:pt x="366555" y="1435725"/>
                </a:cubicBezTo>
                <a:lnTo>
                  <a:pt x="365225" y="1387355"/>
                </a:lnTo>
                <a:lnTo>
                  <a:pt x="258248" y="1387355"/>
                </a:lnTo>
                <a:cubicBezTo>
                  <a:pt x="213113" y="1387355"/>
                  <a:pt x="176524" y="1350767"/>
                  <a:pt x="176524" y="1305632"/>
                </a:cubicBezTo>
                <a:cubicBezTo>
                  <a:pt x="176524" y="1260497"/>
                  <a:pt x="213113" y="1223908"/>
                  <a:pt x="258248" y="1223908"/>
                </a:cubicBezTo>
                <a:lnTo>
                  <a:pt x="349409" y="1223908"/>
                </a:lnTo>
                <a:cubicBezTo>
                  <a:pt x="332627" y="1001981"/>
                  <a:pt x="254734" y="804966"/>
                  <a:pt x="138681" y="665240"/>
                </a:cubicBezTo>
                <a:cubicBezTo>
                  <a:pt x="99339" y="648314"/>
                  <a:pt x="71918" y="609152"/>
                  <a:pt x="71918" y="563585"/>
                </a:cubicBezTo>
                <a:cubicBezTo>
                  <a:pt x="71918" y="502202"/>
                  <a:pt x="121678" y="452441"/>
                  <a:pt x="183061" y="452441"/>
                </a:cubicBezTo>
                <a:close/>
                <a:moveTo>
                  <a:pt x="545913" y="0"/>
                </a:moveTo>
                <a:cubicBezTo>
                  <a:pt x="656041" y="0"/>
                  <a:pt x="745318" y="89277"/>
                  <a:pt x="745318" y="199405"/>
                </a:cubicBezTo>
                <a:cubicBezTo>
                  <a:pt x="745318" y="309533"/>
                  <a:pt x="656041" y="398810"/>
                  <a:pt x="545913" y="398810"/>
                </a:cubicBezTo>
                <a:cubicBezTo>
                  <a:pt x="435785" y="398810"/>
                  <a:pt x="346508" y="309533"/>
                  <a:pt x="346508" y="199405"/>
                </a:cubicBezTo>
                <a:cubicBezTo>
                  <a:pt x="346508" y="89277"/>
                  <a:pt x="435785" y="0"/>
                  <a:pt x="545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157916" y="3023183"/>
            <a:ext cx="5998233" cy="590539"/>
          </a:xfrm>
        </p:spPr>
        <p:txBody>
          <a:bodyPr>
            <a:normAutofit/>
          </a:bodyPr>
          <a:lstStyle>
            <a:lvl1pPr algn="ct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157916" y="2191030"/>
            <a:ext cx="599823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8243083" y="2899044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4"/>
          <p:cNvSpPr/>
          <p:nvPr userDrawn="1"/>
        </p:nvSpPr>
        <p:spPr>
          <a:xfrm>
            <a:off x="8611939" y="3755995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865196" y="4010067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円/楕円 4"/>
          <p:cNvSpPr/>
          <p:nvPr userDrawn="1"/>
        </p:nvSpPr>
        <p:spPr>
          <a:xfrm>
            <a:off x="10701039" y="5228213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図プレースホルダー 25"/>
          <p:cNvSpPr>
            <a:spLocks noGrp="1"/>
          </p:cNvSpPr>
          <p:nvPr>
            <p:ph type="pic" sz="quarter" idx="15" hasCustomPrompt="1"/>
          </p:nvPr>
        </p:nvSpPr>
        <p:spPr>
          <a:xfrm>
            <a:off x="10954296" y="5482285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2090811" y="5624558"/>
            <a:ext cx="4250597" cy="1096266"/>
          </a:xfrm>
        </p:spPr>
        <p:txBody>
          <a:bodyPr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090811" y="4792405"/>
            <a:ext cx="42505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12176539" y="550041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46" name="円/楕円 4"/>
          <p:cNvSpPr/>
          <p:nvPr userDrawn="1"/>
        </p:nvSpPr>
        <p:spPr>
          <a:xfrm>
            <a:off x="6519919" y="5223843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6773176" y="5477915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989683" y="5620188"/>
            <a:ext cx="4250597" cy="1096266"/>
          </a:xfrm>
        </p:spPr>
        <p:txBody>
          <a:bodyPr>
            <a:normAutofit/>
          </a:bodyPr>
          <a:lstStyle>
            <a:lvl1pPr algn="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89683" y="4788035"/>
            <a:ext cx="4250597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4312365" y="549604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62" name="円/楕円 4"/>
          <p:cNvSpPr/>
          <p:nvPr userDrawn="1"/>
        </p:nvSpPr>
        <p:spPr>
          <a:xfrm>
            <a:off x="11880418" y="7357555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図プレースホルダー 25"/>
          <p:cNvSpPr>
            <a:spLocks noGrp="1"/>
          </p:cNvSpPr>
          <p:nvPr>
            <p:ph type="pic" sz="quarter" idx="21" hasCustomPrompt="1"/>
          </p:nvPr>
        </p:nvSpPr>
        <p:spPr>
          <a:xfrm>
            <a:off x="12133675" y="7611627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4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3270190" y="7753900"/>
            <a:ext cx="4250597" cy="1096266"/>
          </a:xfrm>
        </p:spPr>
        <p:txBody>
          <a:bodyPr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3270190" y="6921747"/>
            <a:ext cx="42505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6" name="正方形/長方形 65"/>
          <p:cNvSpPr/>
          <p:nvPr userDrawn="1"/>
        </p:nvSpPr>
        <p:spPr>
          <a:xfrm>
            <a:off x="13355918" y="7629761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67" name="円/楕円 4"/>
          <p:cNvSpPr/>
          <p:nvPr userDrawn="1"/>
        </p:nvSpPr>
        <p:spPr>
          <a:xfrm>
            <a:off x="5346461" y="7361665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図プレースホルダー 25"/>
          <p:cNvSpPr>
            <a:spLocks noGrp="1"/>
          </p:cNvSpPr>
          <p:nvPr>
            <p:ph type="pic" sz="quarter" idx="24" hasCustomPrompt="1"/>
          </p:nvPr>
        </p:nvSpPr>
        <p:spPr>
          <a:xfrm>
            <a:off x="5599718" y="7615737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816225" y="7758010"/>
            <a:ext cx="4250597" cy="1096266"/>
          </a:xfrm>
        </p:spPr>
        <p:txBody>
          <a:bodyPr>
            <a:normAutofit/>
          </a:bodyPr>
          <a:lstStyle>
            <a:lvl1pPr algn="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816225" y="6925857"/>
            <a:ext cx="4250597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3138907" y="7633871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729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5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2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75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250"/>
                            </p:stCondLst>
                            <p:childTnLst>
                              <p:par>
                                <p:cTn id="1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/>
      <p:bldP spid="39" grpId="0" animBg="1"/>
      <p:bldP spid="40" grpId="0"/>
      <p:bldP spid="4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/>
      <p:bldP spid="4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/>
      <p:bldP spid="62" grpId="0" animBg="1"/>
      <p:bldP spid="63" grpId="0"/>
      <p:bldP spid="6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animBg="1"/>
      <p:bldP spid="67" grpId="0" animBg="1"/>
      <p:bldP spid="68" grpId="0"/>
      <p:bldP spid="69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animBg="1"/>
    </p:bldLst>
  </p:timing>
  <p:extLst mod="1">
    <p:ext uri="{DCECCB84-F9BA-43D5-87BE-67443E8EF086}">
      <p15:sldGuideLst xmlns:p15="http://schemas.microsoft.com/office/powerpoint/2012/main">
        <p15:guide id="1" orient="horz" pos="3194" userDrawn="1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9537980" y="2238722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円/楕円 4"/>
          <p:cNvSpPr/>
          <p:nvPr userDrawn="1"/>
        </p:nvSpPr>
        <p:spPr>
          <a:xfrm>
            <a:off x="8217564" y="2232491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 userDrawn="1"/>
        </p:nvSpPr>
        <p:spPr>
          <a:xfrm>
            <a:off x="8341124" y="2447620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537980" y="3645050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円/楕円 4"/>
          <p:cNvSpPr/>
          <p:nvPr userDrawn="1"/>
        </p:nvSpPr>
        <p:spPr>
          <a:xfrm>
            <a:off x="8217564" y="3638819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8341124" y="3853948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37980" y="5051378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4"/>
          <p:cNvSpPr/>
          <p:nvPr userDrawn="1"/>
        </p:nvSpPr>
        <p:spPr>
          <a:xfrm>
            <a:off x="8217564" y="5045147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8341124" y="5260276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537980" y="6457706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円/楕円 4"/>
          <p:cNvSpPr/>
          <p:nvPr userDrawn="1"/>
        </p:nvSpPr>
        <p:spPr>
          <a:xfrm>
            <a:off x="8217564" y="6451475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 userDrawn="1"/>
        </p:nvSpPr>
        <p:spPr>
          <a:xfrm>
            <a:off x="8341124" y="6666604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537980" y="7864032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円/楕円 4"/>
          <p:cNvSpPr/>
          <p:nvPr userDrawn="1"/>
        </p:nvSpPr>
        <p:spPr>
          <a:xfrm>
            <a:off x="8217564" y="7857801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 userDrawn="1"/>
        </p:nvSpPr>
        <p:spPr>
          <a:xfrm>
            <a:off x="8341124" y="8072930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05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808892" y="2215248"/>
            <a:ext cx="6752493" cy="678069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32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25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25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5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75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875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7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200"/>
                            </p:stCondLst>
                            <p:childTnLst>
                              <p:par>
                                <p:cTn id="6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25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/>
      <p:bldP spid="2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/>
      <p:bldP spid="2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フリーフォーム 41"/>
          <p:cNvSpPr/>
          <p:nvPr userDrawn="1"/>
        </p:nvSpPr>
        <p:spPr>
          <a:xfrm rot="2700000">
            <a:off x="6793057" y="1649341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 userDrawn="1"/>
        </p:nvSpPr>
        <p:spPr>
          <a:xfrm rot="2700000">
            <a:off x="2128748" y="4721436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 userDrawn="1"/>
        </p:nvSpPr>
        <p:spPr>
          <a:xfrm rot="2700000">
            <a:off x="12367248" y="3089076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 userDrawn="1"/>
        </p:nvSpPr>
        <p:spPr>
          <a:xfrm rot="2700000">
            <a:off x="6195271" y="6129705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3326919" y="1476686"/>
            <a:ext cx="5412207" cy="5190503"/>
            <a:chOff x="3326919" y="1476686"/>
            <a:chExt cx="5412207" cy="5190503"/>
          </a:xfrm>
        </p:grpSpPr>
        <p:sp>
          <p:nvSpPr>
            <p:cNvPr id="38" name="フリーフォーム 37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 userDrawn="1"/>
          </p:nvSpPr>
          <p:spPr>
            <a:xfrm>
              <a:off x="7599070" y="3510121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01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700897" y="3481545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 userDrawn="1"/>
        </p:nvGrpSpPr>
        <p:grpSpPr>
          <a:xfrm>
            <a:off x="6811422" y="2903055"/>
            <a:ext cx="5464797" cy="5190503"/>
            <a:chOff x="6811422" y="2903055"/>
            <a:chExt cx="5464797" cy="5190503"/>
          </a:xfrm>
        </p:grpSpPr>
        <p:sp>
          <p:nvSpPr>
            <p:cNvPr id="39" name="フリーフォーム 38"/>
            <p:cNvSpPr/>
            <p:nvPr userDrawn="1"/>
          </p:nvSpPr>
          <p:spPr>
            <a:xfrm rot="2700000">
              <a:off x="6548750" y="3165727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テキスト ボックス 45"/>
            <p:cNvSpPr txBox="1"/>
            <p:nvPr userDrawn="1"/>
          </p:nvSpPr>
          <p:spPr>
            <a:xfrm>
              <a:off x="11136163" y="4918390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02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191081" y="4922454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10295924" y="4329423"/>
            <a:ext cx="5479402" cy="5190503"/>
            <a:chOff x="10295924" y="4329423"/>
            <a:chExt cx="5479402" cy="5190503"/>
          </a:xfrm>
        </p:grpSpPr>
        <p:sp>
          <p:nvSpPr>
            <p:cNvPr id="40" name="フリーフォーム 39"/>
            <p:cNvSpPr/>
            <p:nvPr userDrawn="1"/>
          </p:nvSpPr>
          <p:spPr>
            <a:xfrm rot="2700000">
              <a:off x="10033252" y="4592095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47"/>
            <p:cNvSpPr txBox="1"/>
            <p:nvPr userDrawn="1"/>
          </p:nvSpPr>
          <p:spPr>
            <a:xfrm>
              <a:off x="14635270" y="6375550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03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677628" y="6329481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072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 animBg="1"/>
      <p:bldP spid="43" grpId="0" animBg="1"/>
      <p:bldP spid="44" grpId="0" animBg="1"/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フリーフォーム 32"/>
          <p:cNvSpPr/>
          <p:nvPr userDrawn="1"/>
        </p:nvSpPr>
        <p:spPr>
          <a:xfrm rot="2700000">
            <a:off x="1513825" y="2761114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1581149" y="3053187"/>
            <a:ext cx="4131127" cy="4128938"/>
            <a:chOff x="3326919" y="1476686"/>
            <a:chExt cx="5193255" cy="5190503"/>
          </a:xfrm>
        </p:grpSpPr>
        <p:sp>
          <p:nvSpPr>
            <p:cNvPr id="38" name="フリーフォーム 37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 userDrawn="1"/>
          </p:nvSpPr>
          <p:spPr>
            <a:xfrm>
              <a:off x="7380118" y="3291171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01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33235" y="4578264"/>
            <a:ext cx="370502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7124851" y="3077444"/>
            <a:ext cx="4364293" cy="4128938"/>
            <a:chOff x="3326919" y="1476686"/>
            <a:chExt cx="5486368" cy="5190503"/>
          </a:xfrm>
        </p:grpSpPr>
        <p:sp>
          <p:nvSpPr>
            <p:cNvPr id="25" name="フリーフォーム 24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 userDrawn="1"/>
          </p:nvSpPr>
          <p:spPr>
            <a:xfrm>
              <a:off x="7380119" y="3291171"/>
              <a:ext cx="1433168" cy="1392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02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576937" y="4602521"/>
            <a:ext cx="370502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28" name="グループ化 27"/>
          <p:cNvGrpSpPr/>
          <p:nvPr userDrawn="1"/>
        </p:nvGrpSpPr>
        <p:grpSpPr>
          <a:xfrm>
            <a:off x="12668553" y="3077444"/>
            <a:ext cx="4364292" cy="4128938"/>
            <a:chOff x="3326919" y="1476686"/>
            <a:chExt cx="5486367" cy="5190503"/>
          </a:xfrm>
        </p:grpSpPr>
        <p:sp>
          <p:nvSpPr>
            <p:cNvPr id="29" name="フリーフォーム 28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 userDrawn="1"/>
          </p:nvSpPr>
          <p:spPr>
            <a:xfrm>
              <a:off x="7380118" y="3291171"/>
              <a:ext cx="1433168" cy="1392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03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2120639" y="4602521"/>
            <a:ext cx="370502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フリーフォーム 31"/>
          <p:cNvSpPr/>
          <p:nvPr userDrawn="1"/>
        </p:nvSpPr>
        <p:spPr>
          <a:xfrm rot="2700000">
            <a:off x="6102172" y="2098676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/>
          <p:cNvSpPr/>
          <p:nvPr userDrawn="1"/>
        </p:nvSpPr>
        <p:spPr>
          <a:xfrm rot="2700000">
            <a:off x="12195797" y="3089076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951948" y="5435112"/>
            <a:ext cx="5249147" cy="292307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506786" y="5435112"/>
            <a:ext cx="5249147" cy="292307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2019245" y="5435112"/>
            <a:ext cx="5249147" cy="292307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980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1017589" y="2483603"/>
            <a:ext cx="5240658" cy="3299660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2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6545262" y="2483603"/>
            <a:ext cx="5240658" cy="3299660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9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12072591" y="2483603"/>
            <a:ext cx="5240658" cy="3299660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59" name="テキスト プレースホルダー 58"/>
          <p:cNvSpPr>
            <a:spLocks noGrp="1"/>
          </p:cNvSpPr>
          <p:nvPr>
            <p:ph type="body" sz="quarter" idx="12" hasCustomPrompt="1"/>
          </p:nvPr>
        </p:nvSpPr>
        <p:spPr>
          <a:xfrm>
            <a:off x="1017589" y="4155702"/>
            <a:ext cx="5248199" cy="1626792"/>
          </a:xfrm>
          <a:custGeom>
            <a:avLst/>
            <a:gdLst>
              <a:gd name="connsiteX0" fmla="*/ 2785606 w 5248199"/>
              <a:gd name="connsiteY0" fmla="*/ 0 h 1626792"/>
              <a:gd name="connsiteX1" fmla="*/ 3621408 w 5248199"/>
              <a:gd name="connsiteY1" fmla="*/ 0 h 1626792"/>
              <a:gd name="connsiteX2" fmla="*/ 5248199 w 5248199"/>
              <a:gd name="connsiteY2" fmla="*/ 1626791 h 1626792"/>
              <a:gd name="connsiteX3" fmla="*/ 4432509 w 5248199"/>
              <a:gd name="connsiteY3" fmla="*/ 1626791 h 1626792"/>
              <a:gd name="connsiteX4" fmla="*/ 4432509 w 5248199"/>
              <a:gd name="connsiteY4" fmla="*/ 1626792 h 1626792"/>
              <a:gd name="connsiteX5" fmla="*/ 0 w 5248199"/>
              <a:gd name="connsiteY5" fmla="*/ 1626792 h 1626792"/>
              <a:gd name="connsiteX6" fmla="*/ 0 w 5248199"/>
              <a:gd name="connsiteY6" fmla="*/ 1035791 h 1626792"/>
              <a:gd name="connsiteX7" fmla="*/ 3821397 w 5248199"/>
              <a:gd name="connsiteY7" fmla="*/ 1035791 h 162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8199" h="1626792">
                <a:moveTo>
                  <a:pt x="2785606" y="0"/>
                </a:moveTo>
                <a:lnTo>
                  <a:pt x="3621408" y="0"/>
                </a:lnTo>
                <a:lnTo>
                  <a:pt x="5248199" y="1626791"/>
                </a:lnTo>
                <a:lnTo>
                  <a:pt x="4432509" y="1626791"/>
                </a:lnTo>
                <a:lnTo>
                  <a:pt x="4432509" y="1626792"/>
                </a:lnTo>
                <a:lnTo>
                  <a:pt x="0" y="1626792"/>
                </a:lnTo>
                <a:lnTo>
                  <a:pt x="0" y="1035791"/>
                </a:lnTo>
                <a:lnTo>
                  <a:pt x="3821397" y="103579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0" name="テキスト プレースホルダー 59"/>
          <p:cNvSpPr>
            <a:spLocks noGrp="1"/>
          </p:cNvSpPr>
          <p:nvPr>
            <p:ph type="body" sz="quarter" idx="30" hasCustomPrompt="1"/>
          </p:nvPr>
        </p:nvSpPr>
        <p:spPr>
          <a:xfrm>
            <a:off x="6545262" y="4156471"/>
            <a:ext cx="5248199" cy="1626792"/>
          </a:xfrm>
          <a:custGeom>
            <a:avLst/>
            <a:gdLst>
              <a:gd name="connsiteX0" fmla="*/ 2785606 w 5248199"/>
              <a:gd name="connsiteY0" fmla="*/ 0 h 1626792"/>
              <a:gd name="connsiteX1" fmla="*/ 3621408 w 5248199"/>
              <a:gd name="connsiteY1" fmla="*/ 0 h 1626792"/>
              <a:gd name="connsiteX2" fmla="*/ 5248199 w 5248199"/>
              <a:gd name="connsiteY2" fmla="*/ 1626791 h 1626792"/>
              <a:gd name="connsiteX3" fmla="*/ 4432509 w 5248199"/>
              <a:gd name="connsiteY3" fmla="*/ 1626791 h 1626792"/>
              <a:gd name="connsiteX4" fmla="*/ 4432509 w 5248199"/>
              <a:gd name="connsiteY4" fmla="*/ 1626792 h 1626792"/>
              <a:gd name="connsiteX5" fmla="*/ 0 w 5248199"/>
              <a:gd name="connsiteY5" fmla="*/ 1626792 h 1626792"/>
              <a:gd name="connsiteX6" fmla="*/ 0 w 5248199"/>
              <a:gd name="connsiteY6" fmla="*/ 1035791 h 1626792"/>
              <a:gd name="connsiteX7" fmla="*/ 3821397 w 5248199"/>
              <a:gd name="connsiteY7" fmla="*/ 1035791 h 162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8199" h="1626792">
                <a:moveTo>
                  <a:pt x="2785606" y="0"/>
                </a:moveTo>
                <a:lnTo>
                  <a:pt x="3621408" y="0"/>
                </a:lnTo>
                <a:lnTo>
                  <a:pt x="5248199" y="1626791"/>
                </a:lnTo>
                <a:lnTo>
                  <a:pt x="4432509" y="1626791"/>
                </a:lnTo>
                <a:lnTo>
                  <a:pt x="4432509" y="1626792"/>
                </a:lnTo>
                <a:lnTo>
                  <a:pt x="0" y="1626792"/>
                </a:lnTo>
                <a:lnTo>
                  <a:pt x="0" y="1035791"/>
                </a:lnTo>
                <a:lnTo>
                  <a:pt x="3821397" y="103579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1" name="テキスト プレースホルダー 60"/>
          <p:cNvSpPr>
            <a:spLocks noGrp="1"/>
          </p:cNvSpPr>
          <p:nvPr>
            <p:ph type="body" sz="quarter" idx="31" hasCustomPrompt="1"/>
          </p:nvPr>
        </p:nvSpPr>
        <p:spPr>
          <a:xfrm>
            <a:off x="12072591" y="4156471"/>
            <a:ext cx="5248199" cy="1626792"/>
          </a:xfrm>
          <a:custGeom>
            <a:avLst/>
            <a:gdLst>
              <a:gd name="connsiteX0" fmla="*/ 2785606 w 5248199"/>
              <a:gd name="connsiteY0" fmla="*/ 0 h 1626792"/>
              <a:gd name="connsiteX1" fmla="*/ 3621408 w 5248199"/>
              <a:gd name="connsiteY1" fmla="*/ 0 h 1626792"/>
              <a:gd name="connsiteX2" fmla="*/ 5248199 w 5248199"/>
              <a:gd name="connsiteY2" fmla="*/ 1626791 h 1626792"/>
              <a:gd name="connsiteX3" fmla="*/ 4432509 w 5248199"/>
              <a:gd name="connsiteY3" fmla="*/ 1626791 h 1626792"/>
              <a:gd name="connsiteX4" fmla="*/ 4432509 w 5248199"/>
              <a:gd name="connsiteY4" fmla="*/ 1626792 h 1626792"/>
              <a:gd name="connsiteX5" fmla="*/ 0 w 5248199"/>
              <a:gd name="connsiteY5" fmla="*/ 1626792 h 1626792"/>
              <a:gd name="connsiteX6" fmla="*/ 0 w 5248199"/>
              <a:gd name="connsiteY6" fmla="*/ 1035791 h 1626792"/>
              <a:gd name="connsiteX7" fmla="*/ 3821397 w 5248199"/>
              <a:gd name="connsiteY7" fmla="*/ 1035791 h 162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8199" h="1626792">
                <a:moveTo>
                  <a:pt x="2785606" y="0"/>
                </a:moveTo>
                <a:lnTo>
                  <a:pt x="3621408" y="0"/>
                </a:lnTo>
                <a:lnTo>
                  <a:pt x="5248199" y="1626791"/>
                </a:lnTo>
                <a:lnTo>
                  <a:pt x="4432509" y="1626791"/>
                </a:lnTo>
                <a:lnTo>
                  <a:pt x="4432509" y="1626792"/>
                </a:lnTo>
                <a:lnTo>
                  <a:pt x="0" y="1626792"/>
                </a:lnTo>
                <a:lnTo>
                  <a:pt x="0" y="1035791"/>
                </a:lnTo>
                <a:lnTo>
                  <a:pt x="3821397" y="103579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90387" y="5092614"/>
            <a:ext cx="512467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6618060" y="5092614"/>
            <a:ext cx="512467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2145389" y="5092614"/>
            <a:ext cx="512467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009100" y="6015037"/>
            <a:ext cx="5249147" cy="2771775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563938" y="6015037"/>
            <a:ext cx="5249147" cy="2771775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2076397" y="6015037"/>
            <a:ext cx="5249147" cy="2771775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748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8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2" grpId="0"/>
      <p:bldP spid="49" grpId="0"/>
      <p:bldP spid="59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フリーフォーム 51"/>
          <p:cNvSpPr/>
          <p:nvPr userDrawn="1"/>
        </p:nvSpPr>
        <p:spPr>
          <a:xfrm rot="2700000">
            <a:off x="10253326" y="2109214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 userDrawn="1"/>
        </p:nvGrpSpPr>
        <p:grpSpPr>
          <a:xfrm>
            <a:off x="1612770" y="221114"/>
            <a:ext cx="7388422" cy="6827572"/>
            <a:chOff x="1612770" y="221114"/>
            <a:chExt cx="7388422" cy="6827572"/>
          </a:xfrm>
        </p:grpSpPr>
        <p:sp>
          <p:nvSpPr>
            <p:cNvPr id="65" name="フリーフォーム 64"/>
            <p:cNvSpPr/>
            <p:nvPr userDrawn="1"/>
          </p:nvSpPr>
          <p:spPr>
            <a:xfrm rot="2700000">
              <a:off x="1350155" y="483729"/>
              <a:ext cx="6827572" cy="6302341"/>
            </a:xfrm>
            <a:custGeom>
              <a:avLst/>
              <a:gdLst>
                <a:gd name="connsiteX0" fmla="*/ 3192491 w 6827572"/>
                <a:gd name="connsiteY0" fmla="*/ 742950 h 6302341"/>
                <a:gd name="connsiteX1" fmla="*/ 3935441 w 6827572"/>
                <a:gd name="connsiteY1" fmla="*/ 0 h 6302341"/>
                <a:gd name="connsiteX2" fmla="*/ 6827572 w 6827572"/>
                <a:gd name="connsiteY2" fmla="*/ 0 h 6302341"/>
                <a:gd name="connsiteX3" fmla="*/ 6102500 w 6827572"/>
                <a:gd name="connsiteY3" fmla="*/ 725072 h 6302341"/>
                <a:gd name="connsiteX4" fmla="*/ 6102501 w 6827572"/>
                <a:gd name="connsiteY4" fmla="*/ 725073 h 6302341"/>
                <a:gd name="connsiteX5" fmla="*/ 2162414 w 6827572"/>
                <a:gd name="connsiteY5" fmla="*/ 4665160 h 6302341"/>
                <a:gd name="connsiteX6" fmla="*/ 2162414 w 6827572"/>
                <a:gd name="connsiteY6" fmla="*/ 4665160 h 6302341"/>
                <a:gd name="connsiteX7" fmla="*/ 525233 w 6827572"/>
                <a:gd name="connsiteY7" fmla="*/ 6302341 h 6302341"/>
                <a:gd name="connsiteX8" fmla="*/ 0 w 6827572"/>
                <a:gd name="connsiteY8" fmla="*/ 5777107 h 6302341"/>
                <a:gd name="connsiteX9" fmla="*/ 1637181 w 6827572"/>
                <a:gd name="connsiteY9" fmla="*/ 4139926 h 6302341"/>
                <a:gd name="connsiteX10" fmla="*/ 1637069 w 6827572"/>
                <a:gd name="connsiteY10" fmla="*/ 4139815 h 6302341"/>
                <a:gd name="connsiteX11" fmla="*/ 5033934 w 6827572"/>
                <a:gd name="connsiteY11" fmla="*/ 742950 h 630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27572" h="6302341">
                  <a:moveTo>
                    <a:pt x="3192491" y="742950"/>
                  </a:moveTo>
                  <a:lnTo>
                    <a:pt x="3935441" y="0"/>
                  </a:lnTo>
                  <a:lnTo>
                    <a:pt x="6827572" y="0"/>
                  </a:lnTo>
                  <a:lnTo>
                    <a:pt x="6102500" y="725072"/>
                  </a:lnTo>
                  <a:lnTo>
                    <a:pt x="6102501" y="725073"/>
                  </a:lnTo>
                  <a:lnTo>
                    <a:pt x="2162414" y="4665160"/>
                  </a:lnTo>
                  <a:lnTo>
                    <a:pt x="2162414" y="4665160"/>
                  </a:lnTo>
                  <a:lnTo>
                    <a:pt x="525233" y="6302341"/>
                  </a:lnTo>
                  <a:lnTo>
                    <a:pt x="0" y="5777107"/>
                  </a:lnTo>
                  <a:lnTo>
                    <a:pt x="1637181" y="4139926"/>
                  </a:lnTo>
                  <a:lnTo>
                    <a:pt x="1637069" y="4139815"/>
                  </a:lnTo>
                  <a:lnTo>
                    <a:pt x="5033934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 userDrawn="1"/>
          </p:nvSpPr>
          <p:spPr>
            <a:xfrm>
              <a:off x="7861136" y="3073044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01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5088923" y="1637232"/>
            <a:ext cx="6667652" cy="6230468"/>
            <a:chOff x="5088923" y="1637232"/>
            <a:chExt cx="6667652" cy="6230468"/>
          </a:xfrm>
        </p:grpSpPr>
        <p:sp>
          <p:nvSpPr>
            <p:cNvPr id="66" name="フリーフォーム 65"/>
            <p:cNvSpPr/>
            <p:nvPr userDrawn="1"/>
          </p:nvSpPr>
          <p:spPr>
            <a:xfrm rot="2700000">
              <a:off x="4826307" y="1899848"/>
              <a:ext cx="6230468" cy="5705236"/>
            </a:xfrm>
            <a:custGeom>
              <a:avLst/>
              <a:gdLst>
                <a:gd name="connsiteX0" fmla="*/ 2595387 w 6230468"/>
                <a:gd name="connsiteY0" fmla="*/ 742950 h 5705236"/>
                <a:gd name="connsiteX1" fmla="*/ 3338337 w 6230468"/>
                <a:gd name="connsiteY1" fmla="*/ 0 h 5705236"/>
                <a:gd name="connsiteX2" fmla="*/ 6230468 w 6230468"/>
                <a:gd name="connsiteY2" fmla="*/ 0 h 5705236"/>
                <a:gd name="connsiteX3" fmla="*/ 5505396 w 6230468"/>
                <a:gd name="connsiteY3" fmla="*/ 725072 h 5705236"/>
                <a:gd name="connsiteX4" fmla="*/ 5505397 w 6230468"/>
                <a:gd name="connsiteY4" fmla="*/ 725073 h 5705236"/>
                <a:gd name="connsiteX5" fmla="*/ 1710117 w 6230468"/>
                <a:gd name="connsiteY5" fmla="*/ 4520353 h 5705236"/>
                <a:gd name="connsiteX6" fmla="*/ 1565310 w 6230468"/>
                <a:gd name="connsiteY6" fmla="*/ 4665160 h 5705236"/>
                <a:gd name="connsiteX7" fmla="*/ 525233 w 6230468"/>
                <a:gd name="connsiteY7" fmla="*/ 5705236 h 5705236"/>
                <a:gd name="connsiteX8" fmla="*/ 0 w 6230468"/>
                <a:gd name="connsiteY8" fmla="*/ 5180003 h 5705236"/>
                <a:gd name="connsiteX9" fmla="*/ 1040077 w 6230468"/>
                <a:gd name="connsiteY9" fmla="*/ 4139927 h 5705236"/>
                <a:gd name="connsiteX10" fmla="*/ 1039965 w 6230468"/>
                <a:gd name="connsiteY10" fmla="*/ 4139815 h 5705236"/>
                <a:gd name="connsiteX11" fmla="*/ 4436830 w 6230468"/>
                <a:gd name="connsiteY11" fmla="*/ 742950 h 570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30468" h="5705236">
                  <a:moveTo>
                    <a:pt x="2595387" y="742950"/>
                  </a:moveTo>
                  <a:lnTo>
                    <a:pt x="3338337" y="0"/>
                  </a:lnTo>
                  <a:lnTo>
                    <a:pt x="6230468" y="0"/>
                  </a:lnTo>
                  <a:lnTo>
                    <a:pt x="5505396" y="725072"/>
                  </a:lnTo>
                  <a:lnTo>
                    <a:pt x="5505397" y="725073"/>
                  </a:lnTo>
                  <a:lnTo>
                    <a:pt x="1710117" y="4520353"/>
                  </a:lnTo>
                  <a:lnTo>
                    <a:pt x="1565310" y="4665160"/>
                  </a:lnTo>
                  <a:lnTo>
                    <a:pt x="525233" y="5705236"/>
                  </a:lnTo>
                  <a:lnTo>
                    <a:pt x="0" y="5180003"/>
                  </a:lnTo>
                  <a:lnTo>
                    <a:pt x="1040077" y="4139927"/>
                  </a:lnTo>
                  <a:lnTo>
                    <a:pt x="1039965" y="4139815"/>
                  </a:lnTo>
                  <a:lnTo>
                    <a:pt x="4436830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テキスト ボックス 27"/>
            <p:cNvSpPr txBox="1"/>
            <p:nvPr userDrawn="1"/>
          </p:nvSpPr>
          <p:spPr>
            <a:xfrm>
              <a:off x="10616519" y="4190610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02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グループ化 13"/>
          <p:cNvGrpSpPr/>
          <p:nvPr userDrawn="1"/>
        </p:nvGrpSpPr>
        <p:grpSpPr>
          <a:xfrm>
            <a:off x="8440954" y="3001937"/>
            <a:ext cx="6071004" cy="5736188"/>
            <a:chOff x="8440954" y="3001937"/>
            <a:chExt cx="6071004" cy="5736188"/>
          </a:xfrm>
        </p:grpSpPr>
        <p:sp>
          <p:nvSpPr>
            <p:cNvPr id="67" name="フリーフォーム 66"/>
            <p:cNvSpPr/>
            <p:nvPr userDrawn="1"/>
          </p:nvSpPr>
          <p:spPr>
            <a:xfrm rot="2700000">
              <a:off x="8178338" y="3264553"/>
              <a:ext cx="5736188" cy="5210956"/>
            </a:xfrm>
            <a:custGeom>
              <a:avLst/>
              <a:gdLst>
                <a:gd name="connsiteX0" fmla="*/ 2101107 w 5736188"/>
                <a:gd name="connsiteY0" fmla="*/ 742950 h 5210956"/>
                <a:gd name="connsiteX1" fmla="*/ 2844057 w 5736188"/>
                <a:gd name="connsiteY1" fmla="*/ 0 h 5210956"/>
                <a:gd name="connsiteX2" fmla="*/ 5736188 w 5736188"/>
                <a:gd name="connsiteY2" fmla="*/ 0 h 5210956"/>
                <a:gd name="connsiteX3" fmla="*/ 5011116 w 5736188"/>
                <a:gd name="connsiteY3" fmla="*/ 725072 h 5210956"/>
                <a:gd name="connsiteX4" fmla="*/ 5011117 w 5736188"/>
                <a:gd name="connsiteY4" fmla="*/ 725073 h 5210956"/>
                <a:gd name="connsiteX5" fmla="*/ 1215837 w 5736188"/>
                <a:gd name="connsiteY5" fmla="*/ 4520353 h 5210956"/>
                <a:gd name="connsiteX6" fmla="*/ 1071030 w 5736188"/>
                <a:gd name="connsiteY6" fmla="*/ 4665160 h 5210956"/>
                <a:gd name="connsiteX7" fmla="*/ 525234 w 5736188"/>
                <a:gd name="connsiteY7" fmla="*/ 5210956 h 5210956"/>
                <a:gd name="connsiteX8" fmla="*/ 0 w 5736188"/>
                <a:gd name="connsiteY8" fmla="*/ 4685723 h 5210956"/>
                <a:gd name="connsiteX9" fmla="*/ 545797 w 5736188"/>
                <a:gd name="connsiteY9" fmla="*/ 4139927 h 5210956"/>
                <a:gd name="connsiteX10" fmla="*/ 545685 w 5736188"/>
                <a:gd name="connsiteY10" fmla="*/ 4139815 h 5210956"/>
                <a:gd name="connsiteX11" fmla="*/ 3942550 w 5736188"/>
                <a:gd name="connsiteY11" fmla="*/ 742950 h 521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36188" h="5210956">
                  <a:moveTo>
                    <a:pt x="2101107" y="742950"/>
                  </a:moveTo>
                  <a:lnTo>
                    <a:pt x="2844057" y="0"/>
                  </a:lnTo>
                  <a:lnTo>
                    <a:pt x="5736188" y="0"/>
                  </a:lnTo>
                  <a:lnTo>
                    <a:pt x="5011116" y="725072"/>
                  </a:lnTo>
                  <a:lnTo>
                    <a:pt x="5011117" y="725073"/>
                  </a:lnTo>
                  <a:lnTo>
                    <a:pt x="1215837" y="4520353"/>
                  </a:lnTo>
                  <a:lnTo>
                    <a:pt x="1071030" y="4665160"/>
                  </a:lnTo>
                  <a:lnTo>
                    <a:pt x="525234" y="5210956"/>
                  </a:lnTo>
                  <a:lnTo>
                    <a:pt x="0" y="4685723"/>
                  </a:lnTo>
                  <a:lnTo>
                    <a:pt x="545797" y="4139927"/>
                  </a:lnTo>
                  <a:lnTo>
                    <a:pt x="545685" y="4139815"/>
                  </a:lnTo>
                  <a:lnTo>
                    <a:pt x="3942550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 userDrawn="1"/>
          </p:nvSpPr>
          <p:spPr>
            <a:xfrm>
              <a:off x="13371902" y="5308176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03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グループ化 12"/>
          <p:cNvGrpSpPr/>
          <p:nvPr userDrawn="1"/>
        </p:nvGrpSpPr>
        <p:grpSpPr>
          <a:xfrm>
            <a:off x="11855133" y="4392308"/>
            <a:ext cx="5412207" cy="5190503"/>
            <a:chOff x="11855133" y="4392308"/>
            <a:chExt cx="5412207" cy="5190503"/>
          </a:xfrm>
        </p:grpSpPr>
        <p:sp>
          <p:nvSpPr>
            <p:cNvPr id="37" name="フリーフォーム 36"/>
            <p:cNvSpPr/>
            <p:nvPr userDrawn="1"/>
          </p:nvSpPr>
          <p:spPr>
            <a:xfrm rot="2700000">
              <a:off x="11592461" y="4654980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7" name="テキスト ボックス 46"/>
            <p:cNvSpPr txBox="1"/>
            <p:nvPr userDrawn="1"/>
          </p:nvSpPr>
          <p:spPr>
            <a:xfrm>
              <a:off x="16127284" y="6425743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04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フリーフォーム 52"/>
          <p:cNvSpPr/>
          <p:nvPr userDrawn="1"/>
        </p:nvSpPr>
        <p:spPr>
          <a:xfrm rot="2700000">
            <a:off x="721152" y="1052069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/>
          <p:cNvSpPr/>
          <p:nvPr userDrawn="1"/>
        </p:nvSpPr>
        <p:spPr>
          <a:xfrm rot="2700000">
            <a:off x="15266296" y="3096793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プレースホルダー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992313" y="3075687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730030" y="4180178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1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532646" y="5297654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1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1250219" y="6428276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29026" y="3941071"/>
            <a:ext cx="3138383" cy="3234238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12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4118631" y="5043921"/>
            <a:ext cx="3138383" cy="3234238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554582" y="6166842"/>
            <a:ext cx="3138383" cy="3234238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12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1077106" y="7298904"/>
            <a:ext cx="6595110" cy="2102176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フリーフォーム 63"/>
          <p:cNvSpPr/>
          <p:nvPr userDrawn="1"/>
        </p:nvSpPr>
        <p:spPr>
          <a:xfrm rot="2700000">
            <a:off x="3171260" y="8080421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31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animBg="1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37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i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楕円 9"/>
          <p:cNvSpPr/>
          <p:nvPr userDrawn="1"/>
        </p:nvSpPr>
        <p:spPr>
          <a:xfrm>
            <a:off x="8043635" y="2583543"/>
            <a:ext cx="2200729" cy="6052457"/>
          </a:xfrm>
          <a:prstGeom prst="ellips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/>
          <p:cNvSpPr/>
          <p:nvPr userDrawn="1"/>
        </p:nvSpPr>
        <p:spPr>
          <a:xfrm rot="18000000">
            <a:off x="8043635" y="2583543"/>
            <a:ext cx="2200729" cy="6052457"/>
          </a:xfrm>
          <a:prstGeom prst="ellipse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 userDrawn="1"/>
        </p:nvSpPr>
        <p:spPr>
          <a:xfrm rot="14400000">
            <a:off x="8043635" y="2583543"/>
            <a:ext cx="2200729" cy="6052457"/>
          </a:xfrm>
          <a:prstGeom prst="ellipse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 userDrawn="1"/>
        </p:nvSpPr>
        <p:spPr>
          <a:xfrm>
            <a:off x="9677017" y="3135364"/>
            <a:ext cx="385397" cy="385397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 userDrawn="1"/>
        </p:nvSpPr>
        <p:spPr>
          <a:xfrm>
            <a:off x="6362317" y="6297664"/>
            <a:ext cx="385397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/>
          <p:cNvSpPr/>
          <p:nvPr userDrawn="1"/>
        </p:nvSpPr>
        <p:spPr>
          <a:xfrm>
            <a:off x="10894271" y="7165661"/>
            <a:ext cx="385397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2314973" y="3343674"/>
            <a:ext cx="5429628" cy="1798239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2314973" y="2354353"/>
            <a:ext cx="5429628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2422470" y="3119519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22960" y="6166982"/>
            <a:ext cx="5514403" cy="1791659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22960" y="5177661"/>
            <a:ext cx="5514403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4079367" y="5942827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2314973" y="6721633"/>
            <a:ext cx="5429628" cy="1798239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2314973" y="5732312"/>
            <a:ext cx="5429628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2422470" y="6497478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cxnSp>
        <p:nvCxnSpPr>
          <p:cNvPr id="27" name="直線コネクタ 9"/>
          <p:cNvCxnSpPr>
            <a:stCxn id="15" idx="6"/>
            <a:endCxn id="19" idx="1"/>
          </p:cNvCxnSpPr>
          <p:nvPr userDrawn="1"/>
        </p:nvCxnSpPr>
        <p:spPr>
          <a:xfrm flipV="1">
            <a:off x="10062414" y="2727869"/>
            <a:ext cx="2252559" cy="60019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9"/>
          <p:cNvCxnSpPr>
            <a:stCxn id="22" idx="3"/>
            <a:endCxn id="16" idx="0"/>
          </p:cNvCxnSpPr>
          <p:nvPr userDrawn="1"/>
        </p:nvCxnSpPr>
        <p:spPr>
          <a:xfrm>
            <a:off x="6037363" y="5551177"/>
            <a:ext cx="517653" cy="746487"/>
          </a:xfrm>
          <a:prstGeom prst="bentConnector2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9"/>
          <p:cNvCxnSpPr>
            <a:stCxn id="17" idx="6"/>
            <a:endCxn id="25" idx="1"/>
          </p:cNvCxnSpPr>
          <p:nvPr userDrawn="1"/>
        </p:nvCxnSpPr>
        <p:spPr>
          <a:xfrm flipV="1">
            <a:off x="11279668" y="6105828"/>
            <a:ext cx="1035305" cy="1252532"/>
          </a:xfrm>
          <a:prstGeom prst="bentConnector3">
            <a:avLst>
              <a:gd name="adj1" fmla="val 68225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27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50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5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4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7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2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7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2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mparison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1882775" y="2500074"/>
            <a:ext cx="4152900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882775" y="3138994"/>
            <a:ext cx="4152900" cy="12699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1882775" y="4379126"/>
            <a:ext cx="4152900" cy="2805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1882775" y="7191719"/>
            <a:ext cx="4152900" cy="246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1882775" y="3143689"/>
            <a:ext cx="4152900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6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82775" y="2504769"/>
            <a:ext cx="4152900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7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1882775" y="4544428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1882775" y="5181775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1882775" y="5819122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1882775" y="6456470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7064375" y="2496502"/>
            <a:ext cx="4152900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064375" y="3135422"/>
            <a:ext cx="4152900" cy="12699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7064375" y="4375554"/>
            <a:ext cx="4152900" cy="2805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7064375" y="7188147"/>
            <a:ext cx="4152900" cy="2461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7064375" y="3140117"/>
            <a:ext cx="4152900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8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7064375" y="2501197"/>
            <a:ext cx="4152900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9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7064375" y="4540856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0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7064375" y="5178203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1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7064375" y="5815550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2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7064375" y="6452898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12245975" y="2492882"/>
            <a:ext cx="4152900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12245975" y="3131802"/>
            <a:ext cx="4152900" cy="12699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45" name="正方形/長方形 44"/>
          <p:cNvSpPr/>
          <p:nvPr userDrawn="1"/>
        </p:nvSpPr>
        <p:spPr>
          <a:xfrm>
            <a:off x="12245975" y="4371934"/>
            <a:ext cx="4152900" cy="28054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 userDrawn="1"/>
        </p:nvSpPr>
        <p:spPr>
          <a:xfrm>
            <a:off x="12245975" y="7184527"/>
            <a:ext cx="4152900" cy="2461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12245975" y="3136497"/>
            <a:ext cx="4152900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48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12245975" y="2497577"/>
            <a:ext cx="4152900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49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12245975" y="4537236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0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12245975" y="5174583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1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12245975" y="5811930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2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12245975" y="6449278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301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350"/>
                            </p:stCondLst>
                            <p:childTnLst>
                              <p:par>
                                <p:cTn id="8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3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15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 animBg="1"/>
      <p:bldP spid="28" grpId="0" animBg="1"/>
      <p:bldP spid="2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animBg="1"/>
      <p:bldP spid="35" grpId="0" animBg="1"/>
      <p:bldP spid="36" grpId="0" animBg="1"/>
      <p:bldP spid="3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 animBg="1"/>
      <p:bldP spid="46" grpId="0" animBg="1"/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mparison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950791" y="2500074"/>
            <a:ext cx="3867394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950791" y="3138994"/>
            <a:ext cx="3867394" cy="12699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950791" y="4379126"/>
            <a:ext cx="3867394" cy="2805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50791" y="7191719"/>
            <a:ext cx="3867394" cy="246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950791" y="3143689"/>
            <a:ext cx="3867394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6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950791" y="2504769"/>
            <a:ext cx="3867394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7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950791" y="4544428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950791" y="5181775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950791" y="5819122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950791" y="6456470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5125916" y="2496502"/>
            <a:ext cx="3867394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5125916" y="3135422"/>
            <a:ext cx="3867394" cy="12699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5125916" y="4375554"/>
            <a:ext cx="3867394" cy="2805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5125916" y="7188147"/>
            <a:ext cx="3867394" cy="2461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5125916" y="3140117"/>
            <a:ext cx="3867394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8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5125916" y="2501197"/>
            <a:ext cx="3867394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9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5125916" y="4540856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0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5125916" y="5178203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1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5125916" y="5815550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2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5125916" y="6452898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9301041" y="2492882"/>
            <a:ext cx="3867394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9301041" y="3131802"/>
            <a:ext cx="3867394" cy="12699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45" name="正方形/長方形 44"/>
          <p:cNvSpPr/>
          <p:nvPr userDrawn="1"/>
        </p:nvSpPr>
        <p:spPr>
          <a:xfrm>
            <a:off x="9301041" y="4371934"/>
            <a:ext cx="3867394" cy="28054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 userDrawn="1"/>
        </p:nvSpPr>
        <p:spPr>
          <a:xfrm>
            <a:off x="9301041" y="7184527"/>
            <a:ext cx="3867394" cy="2461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9301041" y="3136497"/>
            <a:ext cx="3867394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48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9301041" y="2497577"/>
            <a:ext cx="3867394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49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9301041" y="4537236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0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9301041" y="5174583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1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9301041" y="5811930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2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9301041" y="6449278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13476166" y="2497577"/>
            <a:ext cx="3867394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3476166" y="3136497"/>
            <a:ext cx="3867394" cy="12699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55" name="正方形/長方形 54"/>
          <p:cNvSpPr/>
          <p:nvPr userDrawn="1"/>
        </p:nvSpPr>
        <p:spPr>
          <a:xfrm>
            <a:off x="13476166" y="4376629"/>
            <a:ext cx="3867394" cy="28054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3476166" y="7189222"/>
            <a:ext cx="3867394" cy="2461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プレースホルダー 18"/>
          <p:cNvSpPr>
            <a:spLocks noGrp="1"/>
          </p:cNvSpPr>
          <p:nvPr>
            <p:ph type="body" sz="quarter" idx="47" hasCustomPrompt="1"/>
          </p:nvPr>
        </p:nvSpPr>
        <p:spPr>
          <a:xfrm>
            <a:off x="13476166" y="3141192"/>
            <a:ext cx="3867394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8" name="テキスト プレースホルダー 18"/>
          <p:cNvSpPr>
            <a:spLocks noGrp="1"/>
          </p:cNvSpPr>
          <p:nvPr>
            <p:ph type="body" sz="quarter" idx="48" hasCustomPrompt="1"/>
          </p:nvPr>
        </p:nvSpPr>
        <p:spPr>
          <a:xfrm>
            <a:off x="13476166" y="2502272"/>
            <a:ext cx="3867394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59" name="テキスト プレースホルダー 18"/>
          <p:cNvSpPr>
            <a:spLocks noGrp="1"/>
          </p:cNvSpPr>
          <p:nvPr>
            <p:ph type="body" sz="quarter" idx="49" hasCustomPrompt="1"/>
          </p:nvPr>
        </p:nvSpPr>
        <p:spPr>
          <a:xfrm>
            <a:off x="13476166" y="4541931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0" name="テキスト プレースホルダー 18"/>
          <p:cNvSpPr>
            <a:spLocks noGrp="1"/>
          </p:cNvSpPr>
          <p:nvPr>
            <p:ph type="body" sz="quarter" idx="50" hasCustomPrompt="1"/>
          </p:nvPr>
        </p:nvSpPr>
        <p:spPr>
          <a:xfrm>
            <a:off x="13476166" y="5179278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1" name="テキスト プレースホルダー 18"/>
          <p:cNvSpPr>
            <a:spLocks noGrp="1"/>
          </p:cNvSpPr>
          <p:nvPr>
            <p:ph type="body" sz="quarter" idx="51" hasCustomPrompt="1"/>
          </p:nvPr>
        </p:nvSpPr>
        <p:spPr>
          <a:xfrm>
            <a:off x="13476166" y="5816625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2" name="テキスト プレースホルダー 18"/>
          <p:cNvSpPr>
            <a:spLocks noGrp="1"/>
          </p:cNvSpPr>
          <p:nvPr>
            <p:ph type="body" sz="quarter" idx="52" hasCustomPrompt="1"/>
          </p:nvPr>
        </p:nvSpPr>
        <p:spPr>
          <a:xfrm>
            <a:off x="13476166" y="6453973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513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350"/>
                            </p:stCondLst>
                            <p:childTnLst>
                              <p:par>
                                <p:cTn id="8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3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150"/>
                            </p:stCondLst>
                            <p:childTnLst>
                              <p:par>
                                <p:cTn id="11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7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15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95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 animBg="1"/>
      <p:bldP spid="28" grpId="0" animBg="1"/>
      <p:bldP spid="2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animBg="1"/>
      <p:bldP spid="35" grpId="0" animBg="1"/>
      <p:bldP spid="36" grpId="0" animBg="1"/>
      <p:bldP spid="3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 animBg="1"/>
      <p:bldP spid="46" grpId="0" animBg="1"/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21289" y="4698914"/>
            <a:ext cx="5166812" cy="2908386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21289" y="3578967"/>
            <a:ext cx="5166812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332240" y="4416703"/>
            <a:ext cx="161121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560594" y="4698914"/>
            <a:ext cx="5166812" cy="2908386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560594" y="3578967"/>
            <a:ext cx="5166812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6671545" y="4416703"/>
            <a:ext cx="161121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899899" y="4698914"/>
            <a:ext cx="5166812" cy="2908386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899899" y="3578967"/>
            <a:ext cx="5166812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010850" y="4416703"/>
            <a:ext cx="161121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37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フリーフォーム 88"/>
          <p:cNvSpPr/>
          <p:nvPr userDrawn="1"/>
        </p:nvSpPr>
        <p:spPr>
          <a:xfrm flipH="1">
            <a:off x="7090483" y="3840023"/>
            <a:ext cx="1186761" cy="1961880"/>
          </a:xfrm>
          <a:custGeom>
            <a:avLst/>
            <a:gdLst>
              <a:gd name="connsiteX0" fmla="*/ 955911 w 1186761"/>
              <a:gd name="connsiteY0" fmla="*/ 0 h 1961880"/>
              <a:gd name="connsiteX1" fmla="*/ 967744 w 1186761"/>
              <a:gd name="connsiteY1" fmla="*/ 21021 h 1961880"/>
              <a:gd name="connsiteX2" fmla="*/ 1186761 w 1186761"/>
              <a:gd name="connsiteY2" fmla="*/ 944799 h 1961880"/>
              <a:gd name="connsiteX3" fmla="*/ 935168 w 1186761"/>
              <a:gd name="connsiteY3" fmla="*/ 1930146 h 1961880"/>
              <a:gd name="connsiteX4" fmla="*/ 916287 w 1186761"/>
              <a:gd name="connsiteY4" fmla="*/ 1961880 h 1961880"/>
              <a:gd name="connsiteX5" fmla="*/ 0 w 1186761"/>
              <a:gd name="connsiteY5" fmla="*/ 1432861 h 1961880"/>
              <a:gd name="connsiteX6" fmla="*/ 8472 w 1186761"/>
              <a:gd name="connsiteY6" fmla="*/ 1418915 h 1961880"/>
              <a:gd name="connsiteX7" fmla="*/ 128607 w 1186761"/>
              <a:gd name="connsiteY7" fmla="*/ 944466 h 1961880"/>
              <a:gd name="connsiteX8" fmla="*/ 59565 w 1186761"/>
              <a:gd name="connsiteY8" fmla="*/ 579492 h 1961880"/>
              <a:gd name="connsiteX9" fmla="*/ 37489 w 1186761"/>
              <a:gd name="connsiteY9" fmla="*/ 530251 h 196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761" h="1961880">
                <a:moveTo>
                  <a:pt x="955911" y="0"/>
                </a:moveTo>
                <a:lnTo>
                  <a:pt x="967744" y="21021"/>
                </a:lnTo>
                <a:cubicBezTo>
                  <a:pt x="1107849" y="298703"/>
                  <a:pt x="1186761" y="612536"/>
                  <a:pt x="1186761" y="944799"/>
                </a:cubicBezTo>
                <a:cubicBezTo>
                  <a:pt x="1186761" y="1301938"/>
                  <a:pt x="1095592" y="1637782"/>
                  <a:pt x="935168" y="1930146"/>
                </a:cubicBezTo>
                <a:lnTo>
                  <a:pt x="916287" y="1961880"/>
                </a:lnTo>
                <a:lnTo>
                  <a:pt x="0" y="1432861"/>
                </a:lnTo>
                <a:lnTo>
                  <a:pt x="8472" y="1418915"/>
                </a:lnTo>
                <a:cubicBezTo>
                  <a:pt x="85088" y="1277879"/>
                  <a:pt x="128607" y="1116255"/>
                  <a:pt x="128607" y="944466"/>
                </a:cubicBezTo>
                <a:cubicBezTo>
                  <a:pt x="128607" y="815625"/>
                  <a:pt x="104127" y="692501"/>
                  <a:pt x="59565" y="579492"/>
                </a:cubicBezTo>
                <a:lnTo>
                  <a:pt x="37489" y="5302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1" name="角丸四角形 50"/>
          <p:cNvSpPr/>
          <p:nvPr userDrawn="1"/>
        </p:nvSpPr>
        <p:spPr>
          <a:xfrm>
            <a:off x="8257714" y="7240469"/>
            <a:ext cx="1772573" cy="288717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2" name="グループ化 91"/>
          <p:cNvGrpSpPr/>
          <p:nvPr userDrawn="1"/>
        </p:nvGrpSpPr>
        <p:grpSpPr>
          <a:xfrm>
            <a:off x="8257714" y="7624159"/>
            <a:ext cx="1772573" cy="598272"/>
            <a:chOff x="8257714" y="7948214"/>
            <a:chExt cx="1772573" cy="598272"/>
          </a:xfrm>
        </p:grpSpPr>
        <p:sp>
          <p:nvSpPr>
            <p:cNvPr id="52" name="角丸四角形 51"/>
            <p:cNvSpPr/>
            <p:nvPr userDrawn="1"/>
          </p:nvSpPr>
          <p:spPr>
            <a:xfrm>
              <a:off x="8257714" y="7948214"/>
              <a:ext cx="1772573" cy="288717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7"/>
            <p:cNvSpPr/>
            <p:nvPr userDrawn="1"/>
          </p:nvSpPr>
          <p:spPr>
            <a:xfrm>
              <a:off x="8690097" y="8160953"/>
              <a:ext cx="907807" cy="385533"/>
            </a:xfrm>
            <a:custGeom>
              <a:avLst/>
              <a:gdLst/>
              <a:ahLst/>
              <a:cxnLst/>
              <a:rect l="l" t="t" r="r" b="b"/>
              <a:pathLst>
                <a:path w="758714" h="322215">
                  <a:moveTo>
                    <a:pt x="0" y="0"/>
                  </a:moveTo>
                  <a:lnTo>
                    <a:pt x="758714" y="0"/>
                  </a:lnTo>
                  <a:cubicBezTo>
                    <a:pt x="729497" y="182913"/>
                    <a:pt x="570695" y="322215"/>
                    <a:pt x="379357" y="322215"/>
                  </a:cubicBezTo>
                  <a:cubicBezTo>
                    <a:pt x="188019" y="322215"/>
                    <a:pt x="29217" y="18291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6" name="フリーフォーム 75"/>
          <p:cNvSpPr/>
          <p:nvPr userDrawn="1"/>
        </p:nvSpPr>
        <p:spPr>
          <a:xfrm>
            <a:off x="9163230" y="2737514"/>
            <a:ext cx="1777378" cy="1596296"/>
          </a:xfrm>
          <a:custGeom>
            <a:avLst/>
            <a:gdLst>
              <a:gd name="connsiteX0" fmla="*/ 0 w 1777378"/>
              <a:gd name="connsiteY0" fmla="*/ 0 h 1596296"/>
              <a:gd name="connsiteX1" fmla="*/ 187100 w 1777378"/>
              <a:gd name="connsiteY1" fmla="*/ 9447 h 1596296"/>
              <a:gd name="connsiteX2" fmla="*/ 1720375 w 1777378"/>
              <a:gd name="connsiteY2" fmla="*/ 966454 h 1596296"/>
              <a:gd name="connsiteX3" fmla="*/ 1777378 w 1777378"/>
              <a:gd name="connsiteY3" fmla="*/ 1067720 h 1596296"/>
              <a:gd name="connsiteX4" fmla="*/ 861857 w 1777378"/>
              <a:gd name="connsiteY4" fmla="*/ 1596296 h 1596296"/>
              <a:gd name="connsiteX5" fmla="*/ 822105 w 1777378"/>
              <a:gd name="connsiteY5" fmla="*/ 1525677 h 1596296"/>
              <a:gd name="connsiteX6" fmla="*/ 78909 w 1777378"/>
              <a:gd name="connsiteY6" fmla="*/ 1061805 h 1596296"/>
              <a:gd name="connsiteX7" fmla="*/ 0 w 1777378"/>
              <a:gd name="connsiteY7" fmla="*/ 1057821 h 159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7378" h="1596296">
                <a:moveTo>
                  <a:pt x="0" y="0"/>
                </a:moveTo>
                <a:lnTo>
                  <a:pt x="187100" y="9447"/>
                </a:lnTo>
                <a:cubicBezTo>
                  <a:pt x="834286" y="75173"/>
                  <a:pt x="1392628" y="441426"/>
                  <a:pt x="1720375" y="966454"/>
                </a:cubicBezTo>
                <a:lnTo>
                  <a:pt x="1777378" y="1067720"/>
                </a:lnTo>
                <a:lnTo>
                  <a:pt x="861857" y="1596296"/>
                </a:lnTo>
                <a:lnTo>
                  <a:pt x="822105" y="1525677"/>
                </a:lnTo>
                <a:cubicBezTo>
                  <a:pt x="663243" y="1271190"/>
                  <a:pt x="392608" y="1093663"/>
                  <a:pt x="78909" y="1061805"/>
                </a:cubicBezTo>
                <a:lnTo>
                  <a:pt x="0" y="10578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/>
          <p:cNvSpPr/>
          <p:nvPr userDrawn="1"/>
        </p:nvSpPr>
        <p:spPr>
          <a:xfrm>
            <a:off x="10007427" y="3840690"/>
            <a:ext cx="1186761" cy="1961880"/>
          </a:xfrm>
          <a:custGeom>
            <a:avLst/>
            <a:gdLst>
              <a:gd name="connsiteX0" fmla="*/ 955911 w 1186761"/>
              <a:gd name="connsiteY0" fmla="*/ 0 h 1961880"/>
              <a:gd name="connsiteX1" fmla="*/ 967744 w 1186761"/>
              <a:gd name="connsiteY1" fmla="*/ 21021 h 1961880"/>
              <a:gd name="connsiteX2" fmla="*/ 1186761 w 1186761"/>
              <a:gd name="connsiteY2" fmla="*/ 944799 h 1961880"/>
              <a:gd name="connsiteX3" fmla="*/ 935168 w 1186761"/>
              <a:gd name="connsiteY3" fmla="*/ 1930146 h 1961880"/>
              <a:gd name="connsiteX4" fmla="*/ 916287 w 1186761"/>
              <a:gd name="connsiteY4" fmla="*/ 1961880 h 1961880"/>
              <a:gd name="connsiteX5" fmla="*/ 0 w 1186761"/>
              <a:gd name="connsiteY5" fmla="*/ 1432861 h 1961880"/>
              <a:gd name="connsiteX6" fmla="*/ 8472 w 1186761"/>
              <a:gd name="connsiteY6" fmla="*/ 1418915 h 1961880"/>
              <a:gd name="connsiteX7" fmla="*/ 128607 w 1186761"/>
              <a:gd name="connsiteY7" fmla="*/ 944466 h 1961880"/>
              <a:gd name="connsiteX8" fmla="*/ 59565 w 1186761"/>
              <a:gd name="connsiteY8" fmla="*/ 579492 h 1961880"/>
              <a:gd name="connsiteX9" fmla="*/ 37489 w 1186761"/>
              <a:gd name="connsiteY9" fmla="*/ 530251 h 196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761" h="1961880">
                <a:moveTo>
                  <a:pt x="955911" y="0"/>
                </a:moveTo>
                <a:lnTo>
                  <a:pt x="967744" y="21021"/>
                </a:lnTo>
                <a:cubicBezTo>
                  <a:pt x="1107849" y="298703"/>
                  <a:pt x="1186761" y="612536"/>
                  <a:pt x="1186761" y="944799"/>
                </a:cubicBezTo>
                <a:cubicBezTo>
                  <a:pt x="1186761" y="1301938"/>
                  <a:pt x="1095592" y="1637782"/>
                  <a:pt x="935168" y="1930146"/>
                </a:cubicBezTo>
                <a:lnTo>
                  <a:pt x="916287" y="1961880"/>
                </a:lnTo>
                <a:lnTo>
                  <a:pt x="0" y="1432861"/>
                </a:lnTo>
                <a:lnTo>
                  <a:pt x="8472" y="1418915"/>
                </a:lnTo>
                <a:cubicBezTo>
                  <a:pt x="85088" y="1277879"/>
                  <a:pt x="128607" y="1116255"/>
                  <a:pt x="128607" y="944466"/>
                </a:cubicBezTo>
                <a:cubicBezTo>
                  <a:pt x="128607" y="815625"/>
                  <a:pt x="104127" y="692501"/>
                  <a:pt x="59565" y="579492"/>
                </a:cubicBezTo>
                <a:lnTo>
                  <a:pt x="37489" y="5302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/>
          <p:cNvSpPr/>
          <p:nvPr userDrawn="1"/>
        </p:nvSpPr>
        <p:spPr>
          <a:xfrm>
            <a:off x="9170850" y="5318355"/>
            <a:ext cx="1736803" cy="1828474"/>
          </a:xfrm>
          <a:custGeom>
            <a:avLst/>
            <a:gdLst>
              <a:gd name="connsiteX0" fmla="*/ 820151 w 1736803"/>
              <a:gd name="connsiteY0" fmla="*/ 0 h 1828474"/>
              <a:gd name="connsiteX1" fmla="*/ 1736803 w 1736803"/>
              <a:gd name="connsiteY1" fmla="*/ 529229 h 1828474"/>
              <a:gd name="connsiteX2" fmla="*/ 1706134 w 1736803"/>
              <a:gd name="connsiteY2" fmla="*/ 580773 h 1828474"/>
              <a:gd name="connsiteX3" fmla="*/ 863426 w 1736803"/>
              <a:gd name="connsiteY3" fmla="*/ 1323103 h 1828474"/>
              <a:gd name="connsiteX4" fmla="*/ 863426 w 1736803"/>
              <a:gd name="connsiteY4" fmla="*/ 1656254 h 1828474"/>
              <a:gd name="connsiteX5" fmla="*/ 691206 w 1736803"/>
              <a:gd name="connsiteY5" fmla="*/ 1828474 h 1828474"/>
              <a:gd name="connsiteX6" fmla="*/ 0 w 1736803"/>
              <a:gd name="connsiteY6" fmla="*/ 1828474 h 1828474"/>
              <a:gd name="connsiteX7" fmla="*/ 0 w 1736803"/>
              <a:gd name="connsiteY7" fmla="*/ 466443 h 1828474"/>
              <a:gd name="connsiteX8" fmla="*/ 103912 w 1736803"/>
              <a:gd name="connsiteY8" fmla="*/ 459888 h 1828474"/>
              <a:gd name="connsiteX9" fmla="*/ 802510 w 1736803"/>
              <a:gd name="connsiteY9" fmla="*/ 29039 h 182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803" h="1828474">
                <a:moveTo>
                  <a:pt x="820151" y="0"/>
                </a:moveTo>
                <a:lnTo>
                  <a:pt x="1736803" y="529229"/>
                </a:lnTo>
                <a:lnTo>
                  <a:pt x="1706134" y="580773"/>
                </a:lnTo>
                <a:cubicBezTo>
                  <a:pt x="1500692" y="900188"/>
                  <a:pt x="1208884" y="1158671"/>
                  <a:pt x="863426" y="1323103"/>
                </a:cubicBezTo>
                <a:lnTo>
                  <a:pt x="863426" y="1656254"/>
                </a:lnTo>
                <a:cubicBezTo>
                  <a:pt x="863426" y="1751369"/>
                  <a:pt x="786321" y="1828474"/>
                  <a:pt x="691206" y="1828474"/>
                </a:cubicBezTo>
                <a:lnTo>
                  <a:pt x="0" y="1828474"/>
                </a:lnTo>
                <a:lnTo>
                  <a:pt x="0" y="466443"/>
                </a:lnTo>
                <a:lnTo>
                  <a:pt x="103912" y="459888"/>
                </a:lnTo>
                <a:cubicBezTo>
                  <a:pt x="394509" y="422949"/>
                  <a:pt x="645995" y="260712"/>
                  <a:pt x="802510" y="2903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/>
          <p:cNvSpPr/>
          <p:nvPr userDrawn="1"/>
        </p:nvSpPr>
        <p:spPr>
          <a:xfrm flipH="1">
            <a:off x="7344063" y="2736847"/>
            <a:ext cx="1777378" cy="1596296"/>
          </a:xfrm>
          <a:custGeom>
            <a:avLst/>
            <a:gdLst>
              <a:gd name="connsiteX0" fmla="*/ 0 w 1777378"/>
              <a:gd name="connsiteY0" fmla="*/ 0 h 1596296"/>
              <a:gd name="connsiteX1" fmla="*/ 187100 w 1777378"/>
              <a:gd name="connsiteY1" fmla="*/ 9447 h 1596296"/>
              <a:gd name="connsiteX2" fmla="*/ 1720375 w 1777378"/>
              <a:gd name="connsiteY2" fmla="*/ 966454 h 1596296"/>
              <a:gd name="connsiteX3" fmla="*/ 1777378 w 1777378"/>
              <a:gd name="connsiteY3" fmla="*/ 1067720 h 1596296"/>
              <a:gd name="connsiteX4" fmla="*/ 861857 w 1777378"/>
              <a:gd name="connsiteY4" fmla="*/ 1596296 h 1596296"/>
              <a:gd name="connsiteX5" fmla="*/ 822105 w 1777378"/>
              <a:gd name="connsiteY5" fmla="*/ 1525677 h 1596296"/>
              <a:gd name="connsiteX6" fmla="*/ 78909 w 1777378"/>
              <a:gd name="connsiteY6" fmla="*/ 1061805 h 1596296"/>
              <a:gd name="connsiteX7" fmla="*/ 0 w 1777378"/>
              <a:gd name="connsiteY7" fmla="*/ 1057821 h 159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7378" h="1596296">
                <a:moveTo>
                  <a:pt x="0" y="0"/>
                </a:moveTo>
                <a:lnTo>
                  <a:pt x="187100" y="9447"/>
                </a:lnTo>
                <a:cubicBezTo>
                  <a:pt x="834286" y="75173"/>
                  <a:pt x="1392628" y="441426"/>
                  <a:pt x="1720375" y="966454"/>
                </a:cubicBezTo>
                <a:lnTo>
                  <a:pt x="1777378" y="1067720"/>
                </a:lnTo>
                <a:lnTo>
                  <a:pt x="861857" y="1596296"/>
                </a:lnTo>
                <a:lnTo>
                  <a:pt x="822105" y="1525677"/>
                </a:lnTo>
                <a:cubicBezTo>
                  <a:pt x="663243" y="1271190"/>
                  <a:pt x="392608" y="1093663"/>
                  <a:pt x="78909" y="1061805"/>
                </a:cubicBezTo>
                <a:lnTo>
                  <a:pt x="0" y="105782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/>
          <p:cNvSpPr/>
          <p:nvPr userDrawn="1"/>
        </p:nvSpPr>
        <p:spPr>
          <a:xfrm flipH="1">
            <a:off x="7377018" y="5317688"/>
            <a:ext cx="1736803" cy="1828474"/>
          </a:xfrm>
          <a:custGeom>
            <a:avLst/>
            <a:gdLst>
              <a:gd name="connsiteX0" fmla="*/ 820151 w 1736803"/>
              <a:gd name="connsiteY0" fmla="*/ 0 h 1828474"/>
              <a:gd name="connsiteX1" fmla="*/ 1736803 w 1736803"/>
              <a:gd name="connsiteY1" fmla="*/ 529229 h 1828474"/>
              <a:gd name="connsiteX2" fmla="*/ 1706134 w 1736803"/>
              <a:gd name="connsiteY2" fmla="*/ 580773 h 1828474"/>
              <a:gd name="connsiteX3" fmla="*/ 863426 w 1736803"/>
              <a:gd name="connsiteY3" fmla="*/ 1323103 h 1828474"/>
              <a:gd name="connsiteX4" fmla="*/ 863426 w 1736803"/>
              <a:gd name="connsiteY4" fmla="*/ 1656254 h 1828474"/>
              <a:gd name="connsiteX5" fmla="*/ 691206 w 1736803"/>
              <a:gd name="connsiteY5" fmla="*/ 1828474 h 1828474"/>
              <a:gd name="connsiteX6" fmla="*/ 0 w 1736803"/>
              <a:gd name="connsiteY6" fmla="*/ 1828474 h 1828474"/>
              <a:gd name="connsiteX7" fmla="*/ 0 w 1736803"/>
              <a:gd name="connsiteY7" fmla="*/ 466443 h 1828474"/>
              <a:gd name="connsiteX8" fmla="*/ 103912 w 1736803"/>
              <a:gd name="connsiteY8" fmla="*/ 459888 h 1828474"/>
              <a:gd name="connsiteX9" fmla="*/ 802510 w 1736803"/>
              <a:gd name="connsiteY9" fmla="*/ 29039 h 182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803" h="1828474">
                <a:moveTo>
                  <a:pt x="820151" y="0"/>
                </a:moveTo>
                <a:lnTo>
                  <a:pt x="1736803" y="529229"/>
                </a:lnTo>
                <a:lnTo>
                  <a:pt x="1706134" y="580773"/>
                </a:lnTo>
                <a:cubicBezTo>
                  <a:pt x="1500692" y="900188"/>
                  <a:pt x="1208884" y="1158671"/>
                  <a:pt x="863426" y="1323103"/>
                </a:cubicBezTo>
                <a:lnTo>
                  <a:pt x="863426" y="1656254"/>
                </a:lnTo>
                <a:cubicBezTo>
                  <a:pt x="863426" y="1751369"/>
                  <a:pt x="786321" y="1828474"/>
                  <a:pt x="691206" y="1828474"/>
                </a:cubicBezTo>
                <a:lnTo>
                  <a:pt x="0" y="1828474"/>
                </a:lnTo>
                <a:lnTo>
                  <a:pt x="0" y="466443"/>
                </a:lnTo>
                <a:lnTo>
                  <a:pt x="103912" y="459888"/>
                </a:lnTo>
                <a:cubicBezTo>
                  <a:pt x="394509" y="422949"/>
                  <a:pt x="645995" y="260712"/>
                  <a:pt x="802510" y="290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3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9606200" y="3206428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4" name="図プレースホルダー 25"/>
          <p:cNvSpPr>
            <a:spLocks noGrp="1"/>
          </p:cNvSpPr>
          <p:nvPr>
            <p:ph type="pic" sz="quarter" idx="15" hasCustomPrompt="1"/>
          </p:nvPr>
        </p:nvSpPr>
        <p:spPr>
          <a:xfrm>
            <a:off x="10355359" y="4571965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5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9606200" y="5809251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8127545" y="5809251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7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7438415" y="4566571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8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8127545" y="3206428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054938" y="8866801"/>
            <a:ext cx="6178123" cy="535813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6054938" y="8327013"/>
            <a:ext cx="6178123" cy="586840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5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744227" y="6687801"/>
            <a:ext cx="4608971" cy="91363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6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1744228" y="6190387"/>
            <a:ext cx="4608971" cy="54446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7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744226" y="4699440"/>
            <a:ext cx="4608971" cy="91363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744227" y="4202026"/>
            <a:ext cx="4608971" cy="54446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9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1010972" y="2654827"/>
            <a:ext cx="4608971" cy="91363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010973" y="2157413"/>
            <a:ext cx="4608971" cy="54446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2481511" y="2654827"/>
            <a:ext cx="4608971" cy="91363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2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2481512" y="2176737"/>
            <a:ext cx="4608971" cy="52514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3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879065" y="4699017"/>
            <a:ext cx="4608971" cy="91363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4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1879066" y="4220927"/>
            <a:ext cx="4608971" cy="52514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5" name="テキスト プレースホルダー 12"/>
          <p:cNvSpPr>
            <a:spLocks noGrp="1"/>
          </p:cNvSpPr>
          <p:nvPr>
            <p:ph type="body" sz="quarter" idx="31" hasCustomPrompt="1"/>
          </p:nvPr>
        </p:nvSpPr>
        <p:spPr>
          <a:xfrm>
            <a:off x="1959396" y="6687909"/>
            <a:ext cx="4608971" cy="91363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1959397" y="6209819"/>
            <a:ext cx="4608971" cy="52514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118" name="直線コネクタ 117"/>
          <p:cNvCxnSpPr>
            <a:stCxn id="93" idx="0"/>
            <a:endCxn id="110" idx="1"/>
          </p:cNvCxnSpPr>
          <p:nvPr userDrawn="1"/>
        </p:nvCxnSpPr>
        <p:spPr>
          <a:xfrm rot="5400000" flipH="1" flipV="1">
            <a:off x="10042919" y="2238375"/>
            <a:ext cx="776782" cy="1159325"/>
          </a:xfrm>
          <a:prstGeom prst="bentConnector2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>
            <a:stCxn id="94" idx="3"/>
            <a:endCxn id="108" idx="1"/>
          </p:cNvCxnSpPr>
          <p:nvPr userDrawn="1"/>
        </p:nvCxnSpPr>
        <p:spPr>
          <a:xfrm flipV="1">
            <a:off x="10846255" y="4474259"/>
            <a:ext cx="897972" cy="34315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/>
          <p:cNvCxnSpPr>
            <a:stCxn id="95" idx="3"/>
            <a:endCxn id="106" idx="1"/>
          </p:cNvCxnSpPr>
          <p:nvPr userDrawn="1"/>
        </p:nvCxnSpPr>
        <p:spPr>
          <a:xfrm>
            <a:off x="10097096" y="6054699"/>
            <a:ext cx="1647132" cy="40792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>
            <a:stCxn id="116" idx="3"/>
            <a:endCxn id="96" idx="1"/>
          </p:cNvCxnSpPr>
          <p:nvPr userDrawn="1"/>
        </p:nvCxnSpPr>
        <p:spPr>
          <a:xfrm flipV="1">
            <a:off x="6568368" y="6054699"/>
            <a:ext cx="1559177" cy="41769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>
            <a:stCxn id="114" idx="3"/>
            <a:endCxn id="97" idx="1"/>
          </p:cNvCxnSpPr>
          <p:nvPr userDrawn="1"/>
        </p:nvCxnSpPr>
        <p:spPr>
          <a:xfrm>
            <a:off x="6488037" y="4483498"/>
            <a:ext cx="950378" cy="32852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>
            <a:stCxn id="112" idx="3"/>
            <a:endCxn id="98" idx="0"/>
          </p:cNvCxnSpPr>
          <p:nvPr userDrawn="1"/>
        </p:nvCxnSpPr>
        <p:spPr>
          <a:xfrm>
            <a:off x="7090483" y="2439308"/>
            <a:ext cx="1282510" cy="767120"/>
          </a:xfrm>
          <a:prstGeom prst="bentConnector2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73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50"/>
                            </p:stCondLst>
                            <p:childTnLst>
                              <p:par>
                                <p:cTn id="13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5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75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250"/>
                            </p:stCondLst>
                            <p:childTnLst>
                              <p:par>
                                <p:cTn id="14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75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250"/>
                            </p:stCondLst>
                            <p:childTnLst>
                              <p:par>
                                <p:cTn id="1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750"/>
                            </p:stCondLst>
                            <p:childTnLst>
                              <p:par>
                                <p:cTn id="1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25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5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250"/>
                            </p:stCondLst>
                            <p:childTnLst>
                              <p:par>
                                <p:cTn id="17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750"/>
                            </p:stCondLst>
                            <p:childTnLst>
                              <p:par>
                                <p:cTn id="1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50"/>
                            </p:stCondLst>
                            <p:childTnLst>
                              <p:par>
                                <p:cTn id="1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6750"/>
                            </p:stCondLst>
                            <p:childTnLst>
                              <p:par>
                                <p:cTn id="18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250"/>
                            </p:stCondLst>
                            <p:childTnLst>
                              <p:par>
                                <p:cTn id="1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7750"/>
                            </p:stCondLst>
                            <p:childTnLst>
                              <p:par>
                                <p:cTn id="1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8250"/>
                            </p:stCondLst>
                            <p:childTnLst>
                              <p:par>
                                <p:cTn id="1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8750"/>
                            </p:stCondLst>
                            <p:childTnLst>
                              <p:par>
                                <p:cTn id="2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6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9250"/>
                            </p:stCondLst>
                            <p:childTnLst>
                              <p:par>
                                <p:cTn id="20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9750"/>
                            </p:stCondLst>
                            <p:childTnLst>
                              <p:par>
                                <p:cTn id="21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9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  <p:bldP spid="51" grpId="0" animBg="1"/>
      <p:bldP spid="76" grpId="0" animBg="1"/>
      <p:bldP spid="76" grpId="1" animBg="1"/>
      <p:bldP spid="85" grpId="0" animBg="1"/>
      <p:bldP spid="85" grpId="1" animBg="1"/>
      <p:bldP spid="87" grpId="0" animBg="1"/>
      <p:bldP spid="87" grpId="1" animBg="1"/>
      <p:bldP spid="88" grpId="0" animBg="1"/>
      <p:bldP spid="88" grpId="1" animBg="1"/>
      <p:bldP spid="90" grpId="0" animBg="1"/>
      <p:bldP spid="90" grpId="1" animBg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1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inite 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アーチ 47"/>
          <p:cNvSpPr/>
          <p:nvPr userDrawn="1"/>
        </p:nvSpPr>
        <p:spPr>
          <a:xfrm>
            <a:off x="8513310" y="2959781"/>
            <a:ext cx="3976914" cy="3976914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6" name="アーチ 45"/>
          <p:cNvSpPr/>
          <p:nvPr userDrawn="1"/>
        </p:nvSpPr>
        <p:spPr>
          <a:xfrm>
            <a:off x="5752874" y="2959781"/>
            <a:ext cx="3976914" cy="3976914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7" name="アーチ 46"/>
          <p:cNvSpPr/>
          <p:nvPr userDrawn="1"/>
        </p:nvSpPr>
        <p:spPr>
          <a:xfrm rot="10800000">
            <a:off x="5752874" y="2959781"/>
            <a:ext cx="3976914" cy="3976914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" name="アーチ 48"/>
          <p:cNvSpPr/>
          <p:nvPr userDrawn="1"/>
        </p:nvSpPr>
        <p:spPr>
          <a:xfrm rot="10800000">
            <a:off x="8513310" y="2959781"/>
            <a:ext cx="3976914" cy="3976914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501035" y="3443562"/>
            <a:ext cx="2439765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045924" y="2959781"/>
            <a:ext cx="4608971" cy="1922552"/>
          </a:xfrm>
        </p:spPr>
        <p:txBody>
          <a:bodyPr anchor="ctr"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045923" y="5014143"/>
            <a:ext cx="4608971" cy="1922552"/>
          </a:xfrm>
        </p:spPr>
        <p:txBody>
          <a:bodyPr anchor="ctr"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12628325" y="2956517"/>
            <a:ext cx="4608971" cy="1922552"/>
          </a:xfrm>
        </p:spPr>
        <p:txBody>
          <a:bodyPr anchor="ctr"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31" hasCustomPrompt="1"/>
          </p:nvPr>
        </p:nvSpPr>
        <p:spPr>
          <a:xfrm>
            <a:off x="12628325" y="5014143"/>
            <a:ext cx="4608971" cy="1922552"/>
          </a:xfrm>
        </p:spPr>
        <p:txBody>
          <a:bodyPr anchor="ctr"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9297517" y="5769003"/>
            <a:ext cx="2439765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33" hasCustomPrompt="1"/>
          </p:nvPr>
        </p:nvSpPr>
        <p:spPr>
          <a:xfrm>
            <a:off x="9297516" y="3443561"/>
            <a:ext cx="2439765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6501035" y="5780273"/>
            <a:ext cx="2439765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570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8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9" grpId="0" animBg="1"/>
      <p:bldP spid="49" grpId="1" animBg="1"/>
      <p:bldP spid="49" grpId="2" animBg="1"/>
      <p:bldP spid="1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u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楕円 34"/>
          <p:cNvSpPr/>
          <p:nvPr userDrawn="1"/>
        </p:nvSpPr>
        <p:spPr>
          <a:xfrm>
            <a:off x="10223622" y="3099867"/>
            <a:ext cx="992116" cy="100845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/>
          <p:cNvSpPr/>
          <p:nvPr userDrawn="1"/>
        </p:nvSpPr>
        <p:spPr>
          <a:xfrm>
            <a:off x="13866888" y="6213624"/>
            <a:ext cx="961809" cy="9618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636409" y="6250538"/>
            <a:ext cx="1533779" cy="153377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楕円 30"/>
          <p:cNvSpPr/>
          <p:nvPr userDrawn="1"/>
        </p:nvSpPr>
        <p:spPr>
          <a:xfrm>
            <a:off x="7896962" y="7735218"/>
            <a:ext cx="614369" cy="6244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/>
          <p:cNvSpPr/>
          <p:nvPr userDrawn="1"/>
        </p:nvSpPr>
        <p:spPr>
          <a:xfrm>
            <a:off x="3965059" y="7738314"/>
            <a:ext cx="591738" cy="5917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楕円 4"/>
          <p:cNvSpPr/>
          <p:nvPr userDrawn="1"/>
        </p:nvSpPr>
        <p:spPr>
          <a:xfrm>
            <a:off x="493213" y="2547535"/>
            <a:ext cx="4973638" cy="4973638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楕円 18"/>
          <p:cNvSpPr/>
          <p:nvPr userDrawn="1"/>
        </p:nvSpPr>
        <p:spPr>
          <a:xfrm>
            <a:off x="4617888" y="4921333"/>
            <a:ext cx="3785949" cy="3785949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/>
          <p:cNvSpPr/>
          <p:nvPr userDrawn="1"/>
        </p:nvSpPr>
        <p:spPr>
          <a:xfrm>
            <a:off x="7360120" y="3308567"/>
            <a:ext cx="3090795" cy="3090795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/>
          <p:cNvSpPr/>
          <p:nvPr userDrawn="1"/>
        </p:nvSpPr>
        <p:spPr>
          <a:xfrm>
            <a:off x="9437184" y="5014698"/>
            <a:ext cx="3557109" cy="3557109"/>
          </a:xfrm>
          <a:prstGeom prst="ellipse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/>
          <p:cNvSpPr/>
          <p:nvPr userDrawn="1"/>
        </p:nvSpPr>
        <p:spPr>
          <a:xfrm>
            <a:off x="12055396" y="2629765"/>
            <a:ext cx="3944488" cy="3944488"/>
          </a:xfrm>
          <a:prstGeom prst="ellipse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/>
          <p:cNvSpPr/>
          <p:nvPr userDrawn="1"/>
        </p:nvSpPr>
        <p:spPr>
          <a:xfrm>
            <a:off x="14947018" y="5399098"/>
            <a:ext cx="2788308" cy="2788308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/>
          <p:cNvSpPr/>
          <p:nvPr userDrawn="1"/>
        </p:nvSpPr>
        <p:spPr>
          <a:xfrm>
            <a:off x="5534416" y="3223041"/>
            <a:ext cx="1029225" cy="10292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/>
          <p:cNvSpPr/>
          <p:nvPr userDrawn="1"/>
        </p:nvSpPr>
        <p:spPr>
          <a:xfrm>
            <a:off x="493213" y="2370479"/>
            <a:ext cx="855529" cy="8555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/>
          <p:cNvSpPr/>
          <p:nvPr userDrawn="1"/>
        </p:nvSpPr>
        <p:spPr>
          <a:xfrm>
            <a:off x="13027675" y="7247023"/>
            <a:ext cx="742541" cy="74254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/>
          <p:cNvSpPr/>
          <p:nvPr userDrawn="1"/>
        </p:nvSpPr>
        <p:spPr>
          <a:xfrm>
            <a:off x="16966759" y="4532006"/>
            <a:ext cx="884808" cy="88480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75547" y="3719292"/>
            <a:ext cx="4608971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2108616" y="3583183"/>
            <a:ext cx="3838048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9632132" y="5404718"/>
            <a:ext cx="3167212" cy="122168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31" hasCustomPrompt="1"/>
          </p:nvPr>
        </p:nvSpPr>
        <p:spPr>
          <a:xfrm>
            <a:off x="4908081" y="5382994"/>
            <a:ext cx="3167212" cy="122168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71550" y="4397766"/>
            <a:ext cx="3936531" cy="193735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4639094" y="6688663"/>
            <a:ext cx="3705186" cy="131749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33" hasCustomPrompt="1"/>
          </p:nvPr>
        </p:nvSpPr>
        <p:spPr>
          <a:xfrm>
            <a:off x="9608595" y="6648520"/>
            <a:ext cx="3214286" cy="131749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12175047" y="4237086"/>
            <a:ext cx="3705186" cy="131749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35" hasCustomPrompt="1"/>
          </p:nvPr>
        </p:nvSpPr>
        <p:spPr>
          <a:xfrm>
            <a:off x="7409364" y="4255782"/>
            <a:ext cx="2992308" cy="1161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36" hasCustomPrompt="1"/>
          </p:nvPr>
        </p:nvSpPr>
        <p:spPr>
          <a:xfrm>
            <a:off x="15070315" y="6146235"/>
            <a:ext cx="2534050" cy="12951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552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3" grpId="0" animBg="1"/>
      <p:bldP spid="24" grpId="0" animBg="1"/>
      <p:bldP spid="31" grpId="0" animBg="1"/>
      <p:bldP spid="30" grpId="0" animBg="1"/>
      <p:bldP spid="5" grpId="0" animBg="1"/>
      <p:bldP spid="19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4" grpId="0" animBg="1"/>
      <p:bldP spid="3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-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直線コネクタ 6"/>
          <p:cNvCxnSpPr>
            <a:stCxn id="5" idx="7"/>
            <a:endCxn id="8" idx="0"/>
          </p:cNvCxnSpPr>
          <p:nvPr userDrawn="1"/>
        </p:nvCxnSpPr>
        <p:spPr>
          <a:xfrm>
            <a:off x="9144001" y="2890044"/>
            <a:ext cx="0" cy="1186994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涙形 4"/>
          <p:cNvSpPr/>
          <p:nvPr userDrawn="1"/>
        </p:nvSpPr>
        <p:spPr>
          <a:xfrm rot="8100000">
            <a:off x="8836980" y="2148831"/>
            <a:ext cx="614041" cy="614041"/>
          </a:xfrm>
          <a:prstGeom prst="teardrop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9958" y="4837415"/>
            <a:ext cx="4608971" cy="14790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99958" y="3896219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5076526" y="461325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22" name="直線コネクタ 21"/>
          <p:cNvCxnSpPr>
            <a:stCxn id="8" idx="4"/>
            <a:endCxn id="24" idx="0"/>
          </p:cNvCxnSpPr>
          <p:nvPr userDrawn="1"/>
        </p:nvCxnSpPr>
        <p:spPr>
          <a:xfrm>
            <a:off x="9144001" y="4462435"/>
            <a:ext cx="0" cy="147123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8" idx="1"/>
            <a:endCxn id="24" idx="6"/>
          </p:cNvCxnSpPr>
          <p:nvPr userDrawn="1"/>
        </p:nvCxnSpPr>
        <p:spPr>
          <a:xfrm flipH="1">
            <a:off x="9336699" y="6126367"/>
            <a:ext cx="629766" cy="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9986477" y="5557295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966465" y="5752851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275193" y="6694047"/>
            <a:ext cx="4608971" cy="1479012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275193" y="5752851"/>
            <a:ext cx="4608971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1379697" y="6469891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2399958" y="8496780"/>
            <a:ext cx="4608971" cy="14790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2399958" y="7555584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5076526" y="8272624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46" name="直線コネクタ 45"/>
          <p:cNvCxnSpPr>
            <a:stCxn id="24" idx="4"/>
            <a:endCxn id="40" idx="0"/>
          </p:cNvCxnSpPr>
          <p:nvPr userDrawn="1"/>
        </p:nvCxnSpPr>
        <p:spPr>
          <a:xfrm>
            <a:off x="9144001" y="6319068"/>
            <a:ext cx="0" cy="1415942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8" idx="2"/>
            <a:endCxn id="13" idx="3"/>
          </p:cNvCxnSpPr>
          <p:nvPr userDrawn="1"/>
        </p:nvCxnSpPr>
        <p:spPr>
          <a:xfrm flipH="1" flipV="1">
            <a:off x="8335845" y="4269736"/>
            <a:ext cx="615457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7199330" y="3700663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7179318" y="3896219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41" name="直線コネクタ 40"/>
          <p:cNvCxnSpPr>
            <a:stCxn id="40" idx="2"/>
            <a:endCxn id="49" idx="3"/>
          </p:cNvCxnSpPr>
          <p:nvPr userDrawn="1"/>
        </p:nvCxnSpPr>
        <p:spPr>
          <a:xfrm flipH="1" flipV="1">
            <a:off x="8335845" y="7927708"/>
            <a:ext cx="615457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40" idx="4"/>
          </p:cNvCxnSpPr>
          <p:nvPr userDrawn="1"/>
        </p:nvCxnSpPr>
        <p:spPr>
          <a:xfrm>
            <a:off x="9144001" y="8120407"/>
            <a:ext cx="0" cy="216500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"/>
          <p:cNvSpPr/>
          <p:nvPr userDrawn="1"/>
        </p:nvSpPr>
        <p:spPr>
          <a:xfrm>
            <a:off x="7199330" y="7358635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7179318" y="7555584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8" name="楕円 7"/>
          <p:cNvSpPr/>
          <p:nvPr userDrawn="1"/>
        </p:nvSpPr>
        <p:spPr>
          <a:xfrm>
            <a:off x="8951302" y="4077038"/>
            <a:ext cx="385397" cy="385397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8951302" y="5933671"/>
            <a:ext cx="385397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 userDrawn="1"/>
        </p:nvSpPr>
        <p:spPr>
          <a:xfrm>
            <a:off x="8951302" y="7735010"/>
            <a:ext cx="385397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005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2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75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25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25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750"/>
                            </p:stCondLst>
                            <p:childTnLst>
                              <p:par>
                                <p:cTn id="1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13" grpId="0" animBg="1"/>
      <p:bldP spid="1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4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4" grpId="0" animBg="1"/>
      <p:bldP spid="40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1" y="1471386"/>
          <a:ext cx="18288000" cy="842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471386"/>
                        <a:ext cx="18288000" cy="842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914399" y="9366392"/>
            <a:ext cx="4267200" cy="71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2100" dirty="0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6248401" y="9366392"/>
            <a:ext cx="5791199" cy="71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2100" dirty="0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914399" y="9366392"/>
            <a:ext cx="4267200" cy="71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2100" dirty="0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6248401" y="9366392"/>
            <a:ext cx="5791199" cy="71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2100" dirty="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8583083"/>
            <a:ext cx="18288000" cy="1702330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434976" y="390467"/>
            <a:ext cx="1584325" cy="1188061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sz="4049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6" b="30597"/>
          <a:stretch/>
        </p:blipFill>
        <p:spPr bwMode="auto">
          <a:xfrm>
            <a:off x="71633" y="282917"/>
            <a:ext cx="5760000" cy="9372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574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story -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直線コネクタ 6"/>
          <p:cNvCxnSpPr>
            <a:endCxn id="8" idx="0"/>
          </p:cNvCxnSpPr>
          <p:nvPr userDrawn="1"/>
        </p:nvCxnSpPr>
        <p:spPr>
          <a:xfrm>
            <a:off x="9144000" y="0"/>
            <a:ext cx="1" cy="196828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75193" y="2728663"/>
            <a:ext cx="4608971" cy="1479012"/>
          </a:xfrm>
        </p:spPr>
        <p:txBody>
          <a:bodyPr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275193" y="1787467"/>
            <a:ext cx="4608971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11366633" y="2504507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cxnSp>
        <p:nvCxnSpPr>
          <p:cNvPr id="22" name="直線コネクタ 21"/>
          <p:cNvCxnSpPr/>
          <p:nvPr userDrawn="1"/>
        </p:nvCxnSpPr>
        <p:spPr>
          <a:xfrm>
            <a:off x="9144000" y="2353683"/>
            <a:ext cx="0" cy="147123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8" idx="3"/>
            <a:endCxn id="24" idx="2"/>
          </p:cNvCxnSpPr>
          <p:nvPr userDrawn="1"/>
        </p:nvCxnSpPr>
        <p:spPr>
          <a:xfrm>
            <a:off x="8349923" y="4081115"/>
            <a:ext cx="601379" cy="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7193396" y="3512043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7173384" y="3707599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2394088" y="4648795"/>
            <a:ext cx="4608971" cy="1479012"/>
          </a:xfrm>
        </p:spPr>
        <p:txBody>
          <a:bodyPr>
            <a:normAutofit/>
          </a:bodyPr>
          <a:lstStyle>
            <a:lvl1pPr algn="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94088" y="3707599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5089589" y="442463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46" name="直線コネクタ 45"/>
          <p:cNvCxnSpPr>
            <a:stCxn id="24" idx="4"/>
            <a:endCxn id="2" idx="0"/>
          </p:cNvCxnSpPr>
          <p:nvPr userDrawn="1"/>
        </p:nvCxnSpPr>
        <p:spPr>
          <a:xfrm>
            <a:off x="9144001" y="4273816"/>
            <a:ext cx="0" cy="174236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8" idx="6"/>
            <a:endCxn id="17" idx="1"/>
          </p:cNvCxnSpPr>
          <p:nvPr userDrawn="1"/>
        </p:nvCxnSpPr>
        <p:spPr>
          <a:xfrm flipV="1">
            <a:off x="9336699" y="2160983"/>
            <a:ext cx="629766" cy="2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9986477" y="1591911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966465" y="1787467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" name="二等辺三角形 1"/>
          <p:cNvSpPr/>
          <p:nvPr userDrawn="1"/>
        </p:nvSpPr>
        <p:spPr bwMode="auto">
          <a:xfrm>
            <a:off x="8813940" y="6016176"/>
            <a:ext cx="660121" cy="569070"/>
          </a:xfrm>
          <a:prstGeom prst="triangle">
            <a:avLst/>
          </a:prstGeom>
          <a:solidFill>
            <a:schemeClr val="tx2"/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/>
          </a:p>
        </p:txBody>
      </p:sp>
      <p:grpSp>
        <p:nvGrpSpPr>
          <p:cNvPr id="47" name="グループ化 46"/>
          <p:cNvGrpSpPr/>
          <p:nvPr userDrawn="1"/>
        </p:nvGrpSpPr>
        <p:grpSpPr>
          <a:xfrm>
            <a:off x="8190907" y="7678639"/>
            <a:ext cx="1940630" cy="72008"/>
            <a:chOff x="6119664" y="3270498"/>
            <a:chExt cx="1940630" cy="72008"/>
          </a:xfrm>
        </p:grpSpPr>
        <p:sp>
          <p:nvSpPr>
            <p:cNvPr id="48" name="正方形/長方形 47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正方形/長方形 58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正方形/長方形 59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888291" y="7959431"/>
            <a:ext cx="8545863" cy="1423108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4888291" y="6839484"/>
            <a:ext cx="854586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8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8" name="楕円 7"/>
          <p:cNvSpPr/>
          <p:nvPr userDrawn="1"/>
        </p:nvSpPr>
        <p:spPr>
          <a:xfrm>
            <a:off x="8951302" y="1968286"/>
            <a:ext cx="385397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8951302" y="3888419"/>
            <a:ext cx="385397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797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7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13" grpId="0" animBg="1"/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24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568692" y="0"/>
            <a:ext cx="6400801" cy="10285413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25628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25628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920692" y="9637413"/>
            <a:ext cx="648000" cy="64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272692" y="8989413"/>
            <a:ext cx="648000" cy="64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920692" y="8341413"/>
            <a:ext cx="648000" cy="64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624692" y="9637413"/>
            <a:ext cx="648000" cy="64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873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248229" y="0"/>
            <a:ext cx="6400801" cy="10285413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05165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605165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945030" y="9637413"/>
            <a:ext cx="648000" cy="64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297030" y="8989413"/>
            <a:ext cx="648000" cy="64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649030" y="8341413"/>
            <a:ext cx="648000" cy="64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649030" y="9637413"/>
            <a:ext cx="648000" cy="64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414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 userDrawn="1"/>
        </p:nvGrpSpPr>
        <p:grpSpPr>
          <a:xfrm>
            <a:off x="5823561" y="4418122"/>
            <a:ext cx="1940630" cy="72008"/>
            <a:chOff x="6119664" y="3270498"/>
            <a:chExt cx="1940630" cy="72008"/>
          </a:xfrm>
        </p:grpSpPr>
        <p:sp>
          <p:nvSpPr>
            <p:cNvPr id="10" name="正方形/長方形 9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5712608" y="4698914"/>
            <a:ext cx="8545863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12608" y="3578967"/>
            <a:ext cx="8545863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4156530" y="2953658"/>
            <a:ext cx="1391649" cy="1117600"/>
          </a:xfrm>
          <a:custGeom>
            <a:avLst/>
            <a:gdLst/>
            <a:ahLst/>
            <a:cxnLst/>
            <a:rect l="l" t="t" r="r" b="b"/>
            <a:pathLst>
              <a:path w="1391649" h="1117600">
                <a:moveTo>
                  <a:pt x="641350" y="0"/>
                </a:moveTo>
                <a:cubicBezTo>
                  <a:pt x="995558" y="0"/>
                  <a:pt x="1282700" y="250183"/>
                  <a:pt x="1282700" y="558800"/>
                </a:cubicBezTo>
                <a:cubicBezTo>
                  <a:pt x="1282700" y="678010"/>
                  <a:pt x="1239857" y="788500"/>
                  <a:pt x="1166143" y="878649"/>
                </a:cubicBezTo>
                <a:cubicBezTo>
                  <a:pt x="1228612" y="951179"/>
                  <a:pt x="1306525" y="1002662"/>
                  <a:pt x="1391649" y="1064962"/>
                </a:cubicBezTo>
                <a:lnTo>
                  <a:pt x="1016117" y="1010533"/>
                </a:lnTo>
                <a:cubicBezTo>
                  <a:pt x="911360" y="1078369"/>
                  <a:pt x="781613" y="1117600"/>
                  <a:pt x="641350" y="1117600"/>
                </a:cubicBezTo>
                <a:cubicBezTo>
                  <a:pt x="287142" y="1117600"/>
                  <a:pt x="0" y="867417"/>
                  <a:pt x="0" y="558800"/>
                </a:cubicBezTo>
                <a:cubicBezTo>
                  <a:pt x="0" y="250183"/>
                  <a:pt x="287142" y="0"/>
                  <a:pt x="641350" y="0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51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7396828" y="496966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6751137" y="496966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043695" y="496966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669212" y="5250457"/>
            <a:ext cx="8545863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233749" y="2732842"/>
            <a:ext cx="6574129" cy="2144700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7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817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92384" y="3528644"/>
            <a:ext cx="7080405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92384" y="2539323"/>
            <a:ext cx="7080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403335" y="330448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914348" y="3528644"/>
            <a:ext cx="7080405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914348" y="2539323"/>
            <a:ext cx="7080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10025299" y="330448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292384" y="6893565"/>
            <a:ext cx="7080405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292384" y="5904244"/>
            <a:ext cx="7080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1403335" y="6669410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9914348" y="6893565"/>
            <a:ext cx="7080405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9914348" y="5904244"/>
            <a:ext cx="7080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10025299" y="6669410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51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2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4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18287643" cy="3541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2696029" y="1767115"/>
            <a:ext cx="3548742" cy="3548742"/>
          </a:xfrm>
          <a:solidFill>
            <a:schemeClr val="bg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91101" y="2162629"/>
            <a:ext cx="9211879" cy="121919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505615" y="3609069"/>
            <a:ext cx="9211879" cy="1340304"/>
          </a:xfrm>
        </p:spPr>
        <p:txBody>
          <a:bodyPr anchor="t">
            <a:no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2696029" y="5544457"/>
            <a:ext cx="13021465" cy="151696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円/楕円 4"/>
          <p:cNvSpPr/>
          <p:nvPr userDrawn="1"/>
        </p:nvSpPr>
        <p:spPr>
          <a:xfrm>
            <a:off x="1070429" y="7318828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1323686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49781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349781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5" name="円/楕円 4"/>
          <p:cNvSpPr/>
          <p:nvPr userDrawn="1"/>
        </p:nvSpPr>
        <p:spPr>
          <a:xfrm>
            <a:off x="6517930" y="7318828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6771187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7797282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7797282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9" name="円/楕円 4"/>
          <p:cNvSpPr/>
          <p:nvPr userDrawn="1"/>
        </p:nvSpPr>
        <p:spPr>
          <a:xfrm>
            <a:off x="11981156" y="7318828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12234413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3260508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3260508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825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15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65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65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65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65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65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65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65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65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65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18287643" cy="3541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図プレースホルダー 31"/>
          <p:cNvSpPr>
            <a:spLocks noGrp="1"/>
          </p:cNvSpPr>
          <p:nvPr>
            <p:ph type="pic" sz="quarter" idx="32" hasCustomPrompt="1"/>
          </p:nvPr>
        </p:nvSpPr>
        <p:spPr>
          <a:xfrm>
            <a:off x="1217446" y="1271786"/>
            <a:ext cx="6504961" cy="4045273"/>
          </a:xfrm>
          <a:custGeom>
            <a:avLst/>
            <a:gdLst>
              <a:gd name="connsiteX0" fmla="*/ 984238 w 6504961"/>
              <a:gd name="connsiteY0" fmla="*/ 3553896 h 4045273"/>
              <a:gd name="connsiteX1" fmla="*/ 1475615 w 6504961"/>
              <a:gd name="connsiteY1" fmla="*/ 3553896 h 4045273"/>
              <a:gd name="connsiteX2" fmla="*/ 1475615 w 6504961"/>
              <a:gd name="connsiteY2" fmla="*/ 4045273 h 4045273"/>
              <a:gd name="connsiteX3" fmla="*/ 984238 w 6504961"/>
              <a:gd name="connsiteY3" fmla="*/ 4045273 h 4045273"/>
              <a:gd name="connsiteX4" fmla="*/ 0 w 6504961"/>
              <a:gd name="connsiteY4" fmla="*/ 3551920 h 4045273"/>
              <a:gd name="connsiteX5" fmla="*/ 491377 w 6504961"/>
              <a:gd name="connsiteY5" fmla="*/ 3551920 h 4045273"/>
              <a:gd name="connsiteX6" fmla="*/ 491377 w 6504961"/>
              <a:gd name="connsiteY6" fmla="*/ 4043297 h 4045273"/>
              <a:gd name="connsiteX7" fmla="*/ 0 w 6504961"/>
              <a:gd name="connsiteY7" fmla="*/ 4043297 h 4045273"/>
              <a:gd name="connsiteX8" fmla="*/ 492861 w 6504961"/>
              <a:gd name="connsiteY8" fmla="*/ 3060543 h 4045273"/>
              <a:gd name="connsiteX9" fmla="*/ 984238 w 6504961"/>
              <a:gd name="connsiteY9" fmla="*/ 3060543 h 4045273"/>
              <a:gd name="connsiteX10" fmla="*/ 984238 w 6504961"/>
              <a:gd name="connsiteY10" fmla="*/ 3551920 h 4045273"/>
              <a:gd name="connsiteX11" fmla="*/ 492861 w 6504961"/>
              <a:gd name="connsiteY11" fmla="*/ 3551920 h 4045273"/>
              <a:gd name="connsiteX12" fmla="*/ 5518702 w 6504961"/>
              <a:gd name="connsiteY12" fmla="*/ 499760 h 4045273"/>
              <a:gd name="connsiteX13" fmla="*/ 6010079 w 6504961"/>
              <a:gd name="connsiteY13" fmla="*/ 499760 h 4045273"/>
              <a:gd name="connsiteX14" fmla="*/ 6010079 w 6504961"/>
              <a:gd name="connsiteY14" fmla="*/ 991137 h 4045273"/>
              <a:gd name="connsiteX15" fmla="*/ 5518702 w 6504961"/>
              <a:gd name="connsiteY15" fmla="*/ 991137 h 4045273"/>
              <a:gd name="connsiteX16" fmla="*/ 1478583 w 6504961"/>
              <a:gd name="connsiteY16" fmla="*/ 495329 h 4045273"/>
              <a:gd name="connsiteX17" fmla="*/ 5027325 w 6504961"/>
              <a:gd name="connsiteY17" fmla="*/ 495329 h 4045273"/>
              <a:gd name="connsiteX18" fmla="*/ 5027325 w 6504961"/>
              <a:gd name="connsiteY18" fmla="*/ 4044071 h 4045273"/>
              <a:gd name="connsiteX19" fmla="*/ 1478583 w 6504961"/>
              <a:gd name="connsiteY19" fmla="*/ 4044071 h 4045273"/>
              <a:gd name="connsiteX20" fmla="*/ 6010079 w 6504961"/>
              <a:gd name="connsiteY20" fmla="*/ 0 h 4045273"/>
              <a:gd name="connsiteX21" fmla="*/ 6504961 w 6504961"/>
              <a:gd name="connsiteY21" fmla="*/ 0 h 4045273"/>
              <a:gd name="connsiteX22" fmla="*/ 6504961 w 6504961"/>
              <a:gd name="connsiteY22" fmla="*/ 494882 h 4045273"/>
              <a:gd name="connsiteX23" fmla="*/ 6010079 w 6504961"/>
              <a:gd name="connsiteY23" fmla="*/ 494882 h 4045273"/>
              <a:gd name="connsiteX24" fmla="*/ 5027325 w 6504961"/>
              <a:gd name="connsiteY24" fmla="*/ 0 h 4045273"/>
              <a:gd name="connsiteX25" fmla="*/ 5518702 w 6504961"/>
              <a:gd name="connsiteY25" fmla="*/ 0 h 4045273"/>
              <a:gd name="connsiteX26" fmla="*/ 5518702 w 6504961"/>
              <a:gd name="connsiteY26" fmla="*/ 491377 h 4045273"/>
              <a:gd name="connsiteX27" fmla="*/ 5027325 w 6504961"/>
              <a:gd name="connsiteY27" fmla="*/ 491377 h 404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504961" h="4045273">
                <a:moveTo>
                  <a:pt x="984238" y="3553896"/>
                </a:moveTo>
                <a:lnTo>
                  <a:pt x="1475615" y="3553896"/>
                </a:lnTo>
                <a:lnTo>
                  <a:pt x="1475615" y="4045273"/>
                </a:lnTo>
                <a:lnTo>
                  <a:pt x="984238" y="4045273"/>
                </a:lnTo>
                <a:close/>
                <a:moveTo>
                  <a:pt x="0" y="3551920"/>
                </a:moveTo>
                <a:lnTo>
                  <a:pt x="491377" y="3551920"/>
                </a:lnTo>
                <a:lnTo>
                  <a:pt x="491377" y="4043297"/>
                </a:lnTo>
                <a:lnTo>
                  <a:pt x="0" y="4043297"/>
                </a:lnTo>
                <a:close/>
                <a:moveTo>
                  <a:pt x="492861" y="3060543"/>
                </a:moveTo>
                <a:lnTo>
                  <a:pt x="984238" y="3060543"/>
                </a:lnTo>
                <a:lnTo>
                  <a:pt x="984238" y="3551920"/>
                </a:lnTo>
                <a:lnTo>
                  <a:pt x="492861" y="3551920"/>
                </a:lnTo>
                <a:close/>
                <a:moveTo>
                  <a:pt x="5518702" y="499760"/>
                </a:moveTo>
                <a:lnTo>
                  <a:pt x="6010079" y="499760"/>
                </a:lnTo>
                <a:lnTo>
                  <a:pt x="6010079" y="991137"/>
                </a:lnTo>
                <a:lnTo>
                  <a:pt x="5518702" y="991137"/>
                </a:lnTo>
                <a:close/>
                <a:moveTo>
                  <a:pt x="1478583" y="495329"/>
                </a:moveTo>
                <a:lnTo>
                  <a:pt x="5027325" y="495329"/>
                </a:lnTo>
                <a:lnTo>
                  <a:pt x="5027325" y="4044071"/>
                </a:lnTo>
                <a:lnTo>
                  <a:pt x="1478583" y="4044071"/>
                </a:lnTo>
                <a:close/>
                <a:moveTo>
                  <a:pt x="6010079" y="0"/>
                </a:moveTo>
                <a:lnTo>
                  <a:pt x="6504961" y="0"/>
                </a:lnTo>
                <a:lnTo>
                  <a:pt x="6504961" y="494882"/>
                </a:lnTo>
                <a:lnTo>
                  <a:pt x="6010079" y="494882"/>
                </a:lnTo>
                <a:close/>
                <a:moveTo>
                  <a:pt x="5027325" y="0"/>
                </a:moveTo>
                <a:lnTo>
                  <a:pt x="5518702" y="0"/>
                </a:lnTo>
                <a:lnTo>
                  <a:pt x="5518702" y="491377"/>
                </a:lnTo>
                <a:lnTo>
                  <a:pt x="5027325" y="49137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91101" y="2162629"/>
            <a:ext cx="9211879" cy="121919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505615" y="3609069"/>
            <a:ext cx="9211879" cy="1340304"/>
          </a:xfrm>
        </p:spPr>
        <p:txBody>
          <a:bodyPr anchor="t">
            <a:no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2696029" y="5544457"/>
            <a:ext cx="13021465" cy="151696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円/楕円 4"/>
          <p:cNvSpPr/>
          <p:nvPr userDrawn="1"/>
        </p:nvSpPr>
        <p:spPr>
          <a:xfrm>
            <a:off x="1070429" y="7318828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1323686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49781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349781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5" name="円/楕円 4"/>
          <p:cNvSpPr/>
          <p:nvPr userDrawn="1"/>
        </p:nvSpPr>
        <p:spPr>
          <a:xfrm>
            <a:off x="6517930" y="7318828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6771187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7797282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7797282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9" name="円/楕円 4"/>
          <p:cNvSpPr/>
          <p:nvPr userDrawn="1"/>
        </p:nvSpPr>
        <p:spPr>
          <a:xfrm>
            <a:off x="11981156" y="7318828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12234413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3260508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3260508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767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15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65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65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65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65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65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65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65"/>
                            </p:stCondLst>
                            <p:childTnLst>
                              <p:par>
                                <p:cTn id="6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65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65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  <p:bldP spid="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図プレースホルダー 15"/>
          <p:cNvSpPr>
            <a:spLocks noGrp="1"/>
          </p:cNvSpPr>
          <p:nvPr>
            <p:ph type="pic" sz="quarter" idx="36" hasCustomPrompt="1"/>
          </p:nvPr>
        </p:nvSpPr>
        <p:spPr>
          <a:xfrm>
            <a:off x="0" y="-794"/>
            <a:ext cx="18287642" cy="7086707"/>
          </a:xfrm>
          <a:custGeom>
            <a:avLst/>
            <a:gdLst>
              <a:gd name="connsiteX0" fmla="*/ 0 w 18287642"/>
              <a:gd name="connsiteY0" fmla="*/ 6438707 h 7086707"/>
              <a:gd name="connsiteX1" fmla="*/ 648000 w 18287642"/>
              <a:gd name="connsiteY1" fmla="*/ 6438707 h 7086707"/>
              <a:gd name="connsiteX2" fmla="*/ 648000 w 18287642"/>
              <a:gd name="connsiteY2" fmla="*/ 7086707 h 7086707"/>
              <a:gd name="connsiteX3" fmla="*/ 0 w 18287642"/>
              <a:gd name="connsiteY3" fmla="*/ 7086707 h 7086707"/>
              <a:gd name="connsiteX4" fmla="*/ 648000 w 18287642"/>
              <a:gd name="connsiteY4" fmla="*/ 5790707 h 7086707"/>
              <a:gd name="connsiteX5" fmla="*/ 1296000 w 18287642"/>
              <a:gd name="connsiteY5" fmla="*/ 5790707 h 7086707"/>
              <a:gd name="connsiteX6" fmla="*/ 1296000 w 18287642"/>
              <a:gd name="connsiteY6" fmla="*/ 6438707 h 7086707"/>
              <a:gd name="connsiteX7" fmla="*/ 648000 w 18287642"/>
              <a:gd name="connsiteY7" fmla="*/ 6438707 h 7086707"/>
              <a:gd name="connsiteX8" fmla="*/ 0 w 18287642"/>
              <a:gd name="connsiteY8" fmla="*/ 0 h 7086707"/>
              <a:gd name="connsiteX9" fmla="*/ 18287642 w 18287642"/>
              <a:gd name="connsiteY9" fmla="*/ 0 h 7086707"/>
              <a:gd name="connsiteX10" fmla="*/ 18287642 w 18287642"/>
              <a:gd name="connsiteY10" fmla="*/ 5142707 h 7086707"/>
              <a:gd name="connsiteX11" fmla="*/ 1944000 w 18287642"/>
              <a:gd name="connsiteY11" fmla="*/ 5142707 h 7086707"/>
              <a:gd name="connsiteX12" fmla="*/ 1944000 w 18287642"/>
              <a:gd name="connsiteY12" fmla="*/ 5790707 h 7086707"/>
              <a:gd name="connsiteX13" fmla="*/ 1296000 w 18287642"/>
              <a:gd name="connsiteY13" fmla="*/ 5790707 h 7086707"/>
              <a:gd name="connsiteX14" fmla="*/ 1296000 w 18287642"/>
              <a:gd name="connsiteY14" fmla="*/ 5142707 h 7086707"/>
              <a:gd name="connsiteX15" fmla="*/ 648000 w 18287642"/>
              <a:gd name="connsiteY15" fmla="*/ 5142707 h 7086707"/>
              <a:gd name="connsiteX16" fmla="*/ 648000 w 18287642"/>
              <a:gd name="connsiteY16" fmla="*/ 5790707 h 7086707"/>
              <a:gd name="connsiteX17" fmla="*/ 0 w 18287642"/>
              <a:gd name="connsiteY17" fmla="*/ 5790707 h 7086707"/>
              <a:gd name="connsiteX18" fmla="*/ 0 w 18287642"/>
              <a:gd name="connsiteY18" fmla="*/ 5142707 h 7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287642" h="7086707">
                <a:moveTo>
                  <a:pt x="0" y="6438707"/>
                </a:moveTo>
                <a:lnTo>
                  <a:pt x="648000" y="6438707"/>
                </a:lnTo>
                <a:lnTo>
                  <a:pt x="648000" y="7086707"/>
                </a:lnTo>
                <a:lnTo>
                  <a:pt x="0" y="7086707"/>
                </a:lnTo>
                <a:close/>
                <a:moveTo>
                  <a:pt x="648000" y="5790707"/>
                </a:moveTo>
                <a:lnTo>
                  <a:pt x="1296000" y="5790707"/>
                </a:lnTo>
                <a:lnTo>
                  <a:pt x="1296000" y="6438707"/>
                </a:lnTo>
                <a:lnTo>
                  <a:pt x="648000" y="6438707"/>
                </a:lnTo>
                <a:close/>
                <a:moveTo>
                  <a:pt x="0" y="0"/>
                </a:moveTo>
                <a:lnTo>
                  <a:pt x="18287642" y="0"/>
                </a:lnTo>
                <a:lnTo>
                  <a:pt x="18287642" y="5142707"/>
                </a:lnTo>
                <a:lnTo>
                  <a:pt x="1944000" y="5142707"/>
                </a:lnTo>
                <a:lnTo>
                  <a:pt x="1944000" y="5790707"/>
                </a:lnTo>
                <a:lnTo>
                  <a:pt x="1296000" y="5790707"/>
                </a:lnTo>
                <a:lnTo>
                  <a:pt x="1296000" y="5142707"/>
                </a:lnTo>
                <a:lnTo>
                  <a:pt x="648000" y="5142707"/>
                </a:lnTo>
                <a:lnTo>
                  <a:pt x="648000" y="5790707"/>
                </a:lnTo>
                <a:lnTo>
                  <a:pt x="0" y="5790707"/>
                </a:lnTo>
                <a:lnTo>
                  <a:pt x="0" y="514270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1363663" y="0"/>
            <a:ext cx="7504566" cy="102854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061250" y="3122656"/>
            <a:ext cx="8167207" cy="121919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061250" y="5347380"/>
            <a:ext cx="8167207" cy="2882219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061250" y="4283799"/>
            <a:ext cx="8167207" cy="714166"/>
          </a:xfrm>
        </p:spPr>
        <p:txBody>
          <a:bodyPr anchor="t">
            <a:no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221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6" grpId="1"/>
      <p:bldP spid="23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7" name="図プレースホルダー 46"/>
          <p:cNvSpPr>
            <a:spLocks noGrp="1"/>
          </p:cNvSpPr>
          <p:nvPr>
            <p:ph type="pic" sz="quarter" idx="21" hasCustomPrompt="1"/>
          </p:nvPr>
        </p:nvSpPr>
        <p:spPr>
          <a:xfrm>
            <a:off x="5439454" y="1391478"/>
            <a:ext cx="7409092" cy="3478887"/>
          </a:xfrm>
          <a:custGeom>
            <a:avLst/>
            <a:gdLst>
              <a:gd name="connsiteX0" fmla="*/ 6753718 w 7409092"/>
              <a:gd name="connsiteY0" fmla="*/ 2823513 h 3478887"/>
              <a:gd name="connsiteX1" fmla="*/ 7409092 w 7409092"/>
              <a:gd name="connsiteY1" fmla="*/ 2823513 h 3478887"/>
              <a:gd name="connsiteX2" fmla="*/ 7409092 w 7409092"/>
              <a:gd name="connsiteY2" fmla="*/ 3478887 h 3478887"/>
              <a:gd name="connsiteX3" fmla="*/ 6753718 w 7409092"/>
              <a:gd name="connsiteY3" fmla="*/ 3478887 h 3478887"/>
              <a:gd name="connsiteX4" fmla="*/ 6098344 w 7409092"/>
              <a:gd name="connsiteY4" fmla="*/ 2145252 h 3478887"/>
              <a:gd name="connsiteX5" fmla="*/ 6753718 w 7409092"/>
              <a:gd name="connsiteY5" fmla="*/ 2145252 h 3478887"/>
              <a:gd name="connsiteX6" fmla="*/ 6753718 w 7409092"/>
              <a:gd name="connsiteY6" fmla="*/ 2800626 h 3478887"/>
              <a:gd name="connsiteX7" fmla="*/ 6098344 w 7409092"/>
              <a:gd name="connsiteY7" fmla="*/ 2800626 h 3478887"/>
              <a:gd name="connsiteX8" fmla="*/ 655374 w 7409092"/>
              <a:gd name="connsiteY8" fmla="*/ 655374 h 3478887"/>
              <a:gd name="connsiteX9" fmla="*/ 1310748 w 7409092"/>
              <a:gd name="connsiteY9" fmla="*/ 655374 h 3478887"/>
              <a:gd name="connsiteX10" fmla="*/ 1310748 w 7409092"/>
              <a:gd name="connsiteY10" fmla="*/ 1310748 h 3478887"/>
              <a:gd name="connsiteX11" fmla="*/ 655374 w 7409092"/>
              <a:gd name="connsiteY11" fmla="*/ 1310748 h 3478887"/>
              <a:gd name="connsiteX12" fmla="*/ 1310748 w 7409092"/>
              <a:gd name="connsiteY12" fmla="*/ 0 h 3478887"/>
              <a:gd name="connsiteX13" fmla="*/ 1966122 w 7409092"/>
              <a:gd name="connsiteY13" fmla="*/ 0 h 3478887"/>
              <a:gd name="connsiteX14" fmla="*/ 5422122 w 7409092"/>
              <a:gd name="connsiteY14" fmla="*/ 0 h 3478887"/>
              <a:gd name="connsiteX15" fmla="*/ 5422122 w 7409092"/>
              <a:gd name="connsiteY15" fmla="*/ 1481843 h 3478887"/>
              <a:gd name="connsiteX16" fmla="*/ 6077496 w 7409092"/>
              <a:gd name="connsiteY16" fmla="*/ 1481843 h 3478887"/>
              <a:gd name="connsiteX17" fmla="*/ 6077496 w 7409092"/>
              <a:gd name="connsiteY17" fmla="*/ 2137217 h 3478887"/>
              <a:gd name="connsiteX18" fmla="*/ 5422122 w 7409092"/>
              <a:gd name="connsiteY18" fmla="*/ 2137217 h 3478887"/>
              <a:gd name="connsiteX19" fmla="*/ 5422122 w 7409092"/>
              <a:gd name="connsiteY19" fmla="*/ 2800626 h 3478887"/>
              <a:gd name="connsiteX20" fmla="*/ 6077496 w 7409092"/>
              <a:gd name="connsiteY20" fmla="*/ 2800626 h 3478887"/>
              <a:gd name="connsiteX21" fmla="*/ 6077496 w 7409092"/>
              <a:gd name="connsiteY21" fmla="*/ 3456000 h 3478887"/>
              <a:gd name="connsiteX22" fmla="*/ 5422122 w 7409092"/>
              <a:gd name="connsiteY22" fmla="*/ 3456000 h 3478887"/>
              <a:gd name="connsiteX23" fmla="*/ 1966122 w 7409092"/>
              <a:gd name="connsiteY23" fmla="*/ 3456000 h 3478887"/>
              <a:gd name="connsiteX24" fmla="*/ 1966122 w 7409092"/>
              <a:gd name="connsiteY24" fmla="*/ 1966122 h 3478887"/>
              <a:gd name="connsiteX25" fmla="*/ 1310748 w 7409092"/>
              <a:gd name="connsiteY25" fmla="*/ 1966122 h 3478887"/>
              <a:gd name="connsiteX26" fmla="*/ 1310748 w 7409092"/>
              <a:gd name="connsiteY26" fmla="*/ 1310748 h 3478887"/>
              <a:gd name="connsiteX27" fmla="*/ 1966122 w 7409092"/>
              <a:gd name="connsiteY27" fmla="*/ 1310748 h 3478887"/>
              <a:gd name="connsiteX28" fmla="*/ 1966122 w 7409092"/>
              <a:gd name="connsiteY28" fmla="*/ 655374 h 3478887"/>
              <a:gd name="connsiteX29" fmla="*/ 1310748 w 7409092"/>
              <a:gd name="connsiteY29" fmla="*/ 655374 h 3478887"/>
              <a:gd name="connsiteX30" fmla="*/ 0 w 7409092"/>
              <a:gd name="connsiteY30" fmla="*/ 0 h 3478887"/>
              <a:gd name="connsiteX31" fmla="*/ 655374 w 7409092"/>
              <a:gd name="connsiteY31" fmla="*/ 0 h 3478887"/>
              <a:gd name="connsiteX32" fmla="*/ 655374 w 7409092"/>
              <a:gd name="connsiteY32" fmla="*/ 655374 h 3478887"/>
              <a:gd name="connsiteX33" fmla="*/ 0 w 7409092"/>
              <a:gd name="connsiteY33" fmla="*/ 655374 h 347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409092" h="3478887">
                <a:moveTo>
                  <a:pt x="6753718" y="2823513"/>
                </a:moveTo>
                <a:lnTo>
                  <a:pt x="7409092" y="2823513"/>
                </a:lnTo>
                <a:lnTo>
                  <a:pt x="7409092" y="3478887"/>
                </a:lnTo>
                <a:lnTo>
                  <a:pt x="6753718" y="3478887"/>
                </a:lnTo>
                <a:close/>
                <a:moveTo>
                  <a:pt x="6098344" y="2145252"/>
                </a:moveTo>
                <a:lnTo>
                  <a:pt x="6753718" y="2145252"/>
                </a:lnTo>
                <a:lnTo>
                  <a:pt x="6753718" y="2800626"/>
                </a:lnTo>
                <a:lnTo>
                  <a:pt x="6098344" y="2800626"/>
                </a:lnTo>
                <a:close/>
                <a:moveTo>
                  <a:pt x="655374" y="655374"/>
                </a:moveTo>
                <a:lnTo>
                  <a:pt x="1310748" y="655374"/>
                </a:lnTo>
                <a:lnTo>
                  <a:pt x="1310748" y="1310748"/>
                </a:lnTo>
                <a:lnTo>
                  <a:pt x="655374" y="1310748"/>
                </a:lnTo>
                <a:close/>
                <a:moveTo>
                  <a:pt x="1310748" y="0"/>
                </a:moveTo>
                <a:lnTo>
                  <a:pt x="1966122" y="0"/>
                </a:lnTo>
                <a:lnTo>
                  <a:pt x="5422122" y="0"/>
                </a:lnTo>
                <a:lnTo>
                  <a:pt x="5422122" y="1481843"/>
                </a:lnTo>
                <a:lnTo>
                  <a:pt x="6077496" y="1481843"/>
                </a:lnTo>
                <a:lnTo>
                  <a:pt x="6077496" y="2137217"/>
                </a:lnTo>
                <a:lnTo>
                  <a:pt x="5422122" y="2137217"/>
                </a:lnTo>
                <a:lnTo>
                  <a:pt x="5422122" y="2800626"/>
                </a:lnTo>
                <a:lnTo>
                  <a:pt x="6077496" y="2800626"/>
                </a:lnTo>
                <a:lnTo>
                  <a:pt x="6077496" y="3456000"/>
                </a:lnTo>
                <a:lnTo>
                  <a:pt x="5422122" y="3456000"/>
                </a:lnTo>
                <a:lnTo>
                  <a:pt x="1966122" y="3456000"/>
                </a:lnTo>
                <a:lnTo>
                  <a:pt x="1966122" y="1966122"/>
                </a:lnTo>
                <a:lnTo>
                  <a:pt x="1310748" y="1966122"/>
                </a:lnTo>
                <a:lnTo>
                  <a:pt x="1310748" y="1310748"/>
                </a:lnTo>
                <a:lnTo>
                  <a:pt x="1966122" y="1310748"/>
                </a:lnTo>
                <a:lnTo>
                  <a:pt x="1966122" y="655374"/>
                </a:lnTo>
                <a:lnTo>
                  <a:pt x="1310748" y="655374"/>
                </a:lnTo>
                <a:close/>
                <a:moveTo>
                  <a:pt x="0" y="0"/>
                </a:moveTo>
                <a:lnTo>
                  <a:pt x="655374" y="0"/>
                </a:lnTo>
                <a:lnTo>
                  <a:pt x="655374" y="655374"/>
                </a:lnTo>
                <a:lnTo>
                  <a:pt x="0" y="65537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57150">
            <a:noFill/>
          </a:ln>
          <a:effectLst/>
        </p:spPr>
        <p:txBody>
          <a:bodyPr wrap="square">
            <a:noAutofit/>
          </a:bodyPr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96" y="5250023"/>
            <a:ext cx="12572808" cy="69163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57596" y="5959390"/>
            <a:ext cx="12572808" cy="735120"/>
          </a:xfrm>
        </p:spPr>
        <p:txBody>
          <a:bodyPr anchor="t">
            <a:no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 userDrawn="1"/>
        </p:nvSpPr>
        <p:spPr>
          <a:xfrm>
            <a:off x="8808185" y="67608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8162494" y="67608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 userDrawn="1"/>
        </p:nvSpPr>
        <p:spPr>
          <a:xfrm>
            <a:off x="9455052" y="67608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43436" y="7049366"/>
            <a:ext cx="11401128" cy="1968288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200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15"/>
                            </p:stCondLst>
                            <p:childTnLst>
                              <p:par>
                                <p:cTn id="1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15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animBg="1"/>
      <p:bldP spid="5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&amp; 3 Icons,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図プレースホルダー 76"/>
          <p:cNvSpPr>
            <a:spLocks noGrp="1"/>
          </p:cNvSpPr>
          <p:nvPr>
            <p:ph type="pic" sz="quarter" idx="34" hasCustomPrompt="1"/>
          </p:nvPr>
        </p:nvSpPr>
        <p:spPr>
          <a:xfrm>
            <a:off x="-2" y="0"/>
            <a:ext cx="18288002" cy="7085913"/>
          </a:xfrm>
          <a:custGeom>
            <a:avLst/>
            <a:gdLst>
              <a:gd name="connsiteX0" fmla="*/ 0 w 18288002"/>
              <a:gd name="connsiteY0" fmla="*/ 6437913 h 7085913"/>
              <a:gd name="connsiteX1" fmla="*/ 648000 w 18288002"/>
              <a:gd name="connsiteY1" fmla="*/ 6437913 h 7085913"/>
              <a:gd name="connsiteX2" fmla="*/ 648000 w 18288002"/>
              <a:gd name="connsiteY2" fmla="*/ 7085913 h 7085913"/>
              <a:gd name="connsiteX3" fmla="*/ 0 w 18288002"/>
              <a:gd name="connsiteY3" fmla="*/ 7085913 h 7085913"/>
              <a:gd name="connsiteX4" fmla="*/ 3 w 18288002"/>
              <a:gd name="connsiteY4" fmla="*/ 0 h 7085913"/>
              <a:gd name="connsiteX5" fmla="*/ 18288002 w 18288002"/>
              <a:gd name="connsiteY5" fmla="*/ 0 h 7085913"/>
              <a:gd name="connsiteX6" fmla="*/ 18288002 w 18288002"/>
              <a:gd name="connsiteY6" fmla="*/ 5141913 h 7085913"/>
              <a:gd name="connsiteX7" fmla="*/ 1944001 w 18288002"/>
              <a:gd name="connsiteY7" fmla="*/ 5141913 h 7085913"/>
              <a:gd name="connsiteX8" fmla="*/ 1944001 w 18288002"/>
              <a:gd name="connsiteY8" fmla="*/ 5789913 h 7085913"/>
              <a:gd name="connsiteX9" fmla="*/ 1296001 w 18288002"/>
              <a:gd name="connsiteY9" fmla="*/ 5789913 h 7085913"/>
              <a:gd name="connsiteX10" fmla="*/ 1296001 w 18288002"/>
              <a:gd name="connsiteY10" fmla="*/ 5141913 h 7085913"/>
              <a:gd name="connsiteX11" fmla="*/ 648001 w 18288002"/>
              <a:gd name="connsiteY11" fmla="*/ 5141913 h 7085913"/>
              <a:gd name="connsiteX12" fmla="*/ 648001 w 18288002"/>
              <a:gd name="connsiteY12" fmla="*/ 5789913 h 7085913"/>
              <a:gd name="connsiteX13" fmla="*/ 1296001 w 18288002"/>
              <a:gd name="connsiteY13" fmla="*/ 5789913 h 7085913"/>
              <a:gd name="connsiteX14" fmla="*/ 1296001 w 18288002"/>
              <a:gd name="connsiteY14" fmla="*/ 6437913 h 7085913"/>
              <a:gd name="connsiteX15" fmla="*/ 648001 w 18288002"/>
              <a:gd name="connsiteY15" fmla="*/ 6437913 h 7085913"/>
              <a:gd name="connsiteX16" fmla="*/ 648001 w 18288002"/>
              <a:gd name="connsiteY16" fmla="*/ 5789913 h 7085913"/>
              <a:gd name="connsiteX17" fmla="*/ 1 w 18288002"/>
              <a:gd name="connsiteY17" fmla="*/ 5789913 h 7085913"/>
              <a:gd name="connsiteX18" fmla="*/ 1 w 18288002"/>
              <a:gd name="connsiteY18" fmla="*/ 5141913 h 7085913"/>
              <a:gd name="connsiteX19" fmla="*/ 3 w 18288002"/>
              <a:gd name="connsiteY19" fmla="*/ 5141913 h 708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002" h="7085913">
                <a:moveTo>
                  <a:pt x="0" y="6437913"/>
                </a:moveTo>
                <a:lnTo>
                  <a:pt x="648000" y="6437913"/>
                </a:lnTo>
                <a:lnTo>
                  <a:pt x="648000" y="7085913"/>
                </a:lnTo>
                <a:lnTo>
                  <a:pt x="0" y="7085913"/>
                </a:lnTo>
                <a:close/>
                <a:moveTo>
                  <a:pt x="3" y="0"/>
                </a:moveTo>
                <a:lnTo>
                  <a:pt x="18288002" y="0"/>
                </a:lnTo>
                <a:lnTo>
                  <a:pt x="18288002" y="5141913"/>
                </a:lnTo>
                <a:lnTo>
                  <a:pt x="1944001" y="5141913"/>
                </a:lnTo>
                <a:lnTo>
                  <a:pt x="1944001" y="5789913"/>
                </a:lnTo>
                <a:lnTo>
                  <a:pt x="1296001" y="5789913"/>
                </a:lnTo>
                <a:lnTo>
                  <a:pt x="1296001" y="5141913"/>
                </a:lnTo>
                <a:lnTo>
                  <a:pt x="648001" y="5141913"/>
                </a:lnTo>
                <a:lnTo>
                  <a:pt x="648001" y="5789913"/>
                </a:lnTo>
                <a:lnTo>
                  <a:pt x="1296001" y="5789913"/>
                </a:lnTo>
                <a:lnTo>
                  <a:pt x="1296001" y="6437913"/>
                </a:lnTo>
                <a:lnTo>
                  <a:pt x="648001" y="6437913"/>
                </a:lnTo>
                <a:lnTo>
                  <a:pt x="648001" y="5789913"/>
                </a:lnTo>
                <a:lnTo>
                  <a:pt x="1" y="5789913"/>
                </a:lnTo>
                <a:lnTo>
                  <a:pt x="1" y="5141913"/>
                </a:lnTo>
                <a:lnTo>
                  <a:pt x="3" y="51419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1" name="テキスト プレースホルダー 60"/>
          <p:cNvSpPr>
            <a:spLocks noGrp="1"/>
          </p:cNvSpPr>
          <p:nvPr>
            <p:ph type="body" sz="quarter" idx="25" hasCustomPrompt="1"/>
          </p:nvPr>
        </p:nvSpPr>
        <p:spPr>
          <a:xfrm>
            <a:off x="3191877" y="4573588"/>
            <a:ext cx="1137600" cy="1137600"/>
          </a:xfr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1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3445677" y="482691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463455" y="6821182"/>
            <a:ext cx="4594445" cy="211427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63455" y="5892669"/>
            <a:ext cx="4594445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2" name="テキスト プレースホルダー 60"/>
          <p:cNvSpPr>
            <a:spLocks noGrp="1"/>
          </p:cNvSpPr>
          <p:nvPr>
            <p:ph type="body" sz="quarter" idx="26" hasCustomPrompt="1"/>
          </p:nvPr>
        </p:nvSpPr>
        <p:spPr>
          <a:xfrm>
            <a:off x="8575199" y="4573588"/>
            <a:ext cx="1137600" cy="1137600"/>
          </a:xfr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3" name="図プレースホルダー 25"/>
          <p:cNvSpPr>
            <a:spLocks noGrp="1"/>
          </p:cNvSpPr>
          <p:nvPr>
            <p:ph type="pic" sz="quarter" idx="27" hasCustomPrompt="1"/>
          </p:nvPr>
        </p:nvSpPr>
        <p:spPr>
          <a:xfrm>
            <a:off x="8828999" y="482691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846777" y="6821182"/>
            <a:ext cx="4594445" cy="211427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6846777" y="5892669"/>
            <a:ext cx="4594445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6" name="テキスト プレースホルダー 60"/>
          <p:cNvSpPr>
            <a:spLocks noGrp="1"/>
          </p:cNvSpPr>
          <p:nvPr>
            <p:ph type="body" sz="quarter" idx="30" hasCustomPrompt="1"/>
          </p:nvPr>
        </p:nvSpPr>
        <p:spPr>
          <a:xfrm>
            <a:off x="13958521" y="4573588"/>
            <a:ext cx="1137600" cy="1137600"/>
          </a:xfr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7" name="図プレースホルダー 25"/>
          <p:cNvSpPr>
            <a:spLocks noGrp="1"/>
          </p:cNvSpPr>
          <p:nvPr>
            <p:ph type="pic" sz="quarter" idx="31" hasCustomPrompt="1"/>
          </p:nvPr>
        </p:nvSpPr>
        <p:spPr>
          <a:xfrm>
            <a:off x="14212321" y="482691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12230099" y="6821182"/>
            <a:ext cx="4594445" cy="211427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33" hasCustomPrompt="1"/>
          </p:nvPr>
        </p:nvSpPr>
        <p:spPr>
          <a:xfrm>
            <a:off x="12230099" y="5892669"/>
            <a:ext cx="4594445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2850933" y="665843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8230050" y="665843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13613371" y="6641976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40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6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/>
      <p:bldP spid="4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/>
      <p:bldP spid="6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/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animBg="1"/>
      <p:bldP spid="79" grpId="0" animBg="1"/>
      <p:bldP spid="80" grpId="0" animBg="1"/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9144000" y="0"/>
            <a:ext cx="0" cy="197148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9958" y="4655094"/>
            <a:ext cx="4608971" cy="14790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99958" y="3713898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5089589" y="4430938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29" name="直線コネクタ 28"/>
          <p:cNvCxnSpPr>
            <a:stCxn id="27" idx="1"/>
            <a:endCxn id="24" idx="6"/>
          </p:cNvCxnSpPr>
          <p:nvPr userDrawn="1"/>
        </p:nvCxnSpPr>
        <p:spPr>
          <a:xfrm flipH="1">
            <a:off x="9336699" y="2164184"/>
            <a:ext cx="649778" cy="2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9986477" y="1595111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966465" y="1790667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275193" y="2731863"/>
            <a:ext cx="4608971" cy="1479012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275193" y="1790667"/>
            <a:ext cx="4608971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1366634" y="2507707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2399958" y="8481658"/>
            <a:ext cx="4608971" cy="14790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2399958" y="7540462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5089589" y="8257502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10" name="直線コネクタ 9"/>
          <p:cNvCxnSpPr>
            <a:stCxn id="8" idx="2"/>
            <a:endCxn id="13" idx="3"/>
          </p:cNvCxnSpPr>
          <p:nvPr userDrawn="1"/>
        </p:nvCxnSpPr>
        <p:spPr>
          <a:xfrm flipH="1">
            <a:off x="8335845" y="4080320"/>
            <a:ext cx="615457" cy="709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7199330" y="3518342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7179318" y="3713898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41" name="直線コネクタ 40"/>
          <p:cNvCxnSpPr>
            <a:stCxn id="40" idx="2"/>
            <a:endCxn id="49" idx="3"/>
          </p:cNvCxnSpPr>
          <p:nvPr userDrawn="1"/>
        </p:nvCxnSpPr>
        <p:spPr>
          <a:xfrm flipH="1" flipV="1">
            <a:off x="8335845" y="7912586"/>
            <a:ext cx="615457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"/>
          <p:cNvSpPr/>
          <p:nvPr userDrawn="1"/>
        </p:nvSpPr>
        <p:spPr>
          <a:xfrm>
            <a:off x="7199330" y="7343513"/>
            <a:ext cx="1136515" cy="113814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7179318" y="7540462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50" name="直線コネクタ 49"/>
          <p:cNvCxnSpPr>
            <a:stCxn id="51" idx="1"/>
            <a:endCxn id="57" idx="6"/>
          </p:cNvCxnSpPr>
          <p:nvPr userDrawn="1"/>
        </p:nvCxnSpPr>
        <p:spPr>
          <a:xfrm flipH="1">
            <a:off x="9336699" y="5996187"/>
            <a:ext cx="649778" cy="26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円/楕円 4"/>
          <p:cNvSpPr/>
          <p:nvPr userDrawn="1"/>
        </p:nvSpPr>
        <p:spPr>
          <a:xfrm>
            <a:off x="9986477" y="5427114"/>
            <a:ext cx="1136515" cy="1138145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9966465" y="5622670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1275193" y="6563866"/>
            <a:ext cx="4608971" cy="1479012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275193" y="5622670"/>
            <a:ext cx="4608971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1366634" y="6339710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cxnSp>
        <p:nvCxnSpPr>
          <p:cNvPr id="61" name="直線コネクタ 60"/>
          <p:cNvCxnSpPr/>
          <p:nvPr userDrawn="1"/>
        </p:nvCxnSpPr>
        <p:spPr>
          <a:xfrm>
            <a:off x="9144000" y="2356884"/>
            <a:ext cx="0" cy="153073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 userDrawn="1"/>
        </p:nvCxnSpPr>
        <p:spPr>
          <a:xfrm flipV="1">
            <a:off x="9144000" y="4273018"/>
            <a:ext cx="0" cy="153073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 userDrawn="1"/>
        </p:nvCxnSpPr>
        <p:spPr>
          <a:xfrm>
            <a:off x="9144000" y="6189152"/>
            <a:ext cx="0" cy="153073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 userDrawn="1"/>
        </p:nvCxnSpPr>
        <p:spPr>
          <a:xfrm>
            <a:off x="9144000" y="8105285"/>
            <a:ext cx="0" cy="2180128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楕円 7"/>
          <p:cNvSpPr/>
          <p:nvPr userDrawn="1"/>
        </p:nvSpPr>
        <p:spPr>
          <a:xfrm>
            <a:off x="8951302" y="3887621"/>
            <a:ext cx="385397" cy="385397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8951302" y="1971487"/>
            <a:ext cx="385397" cy="385397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 userDrawn="1"/>
        </p:nvSpPr>
        <p:spPr>
          <a:xfrm>
            <a:off x="8951302" y="7719888"/>
            <a:ext cx="385397" cy="385397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/>
          <p:cNvSpPr/>
          <p:nvPr userDrawn="1"/>
        </p:nvSpPr>
        <p:spPr>
          <a:xfrm>
            <a:off x="8951302" y="5803755"/>
            <a:ext cx="385397" cy="385397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113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13" grpId="0" animBg="1"/>
      <p:bldP spid="1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4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animBg="1"/>
      <p:bldP spid="8" grpId="0" animBg="1"/>
      <p:bldP spid="24" grpId="0" animBg="1"/>
      <p:bldP spid="40" grpId="0" animBg="1"/>
      <p:bldP spid="57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-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直線コネクタ 6"/>
          <p:cNvCxnSpPr>
            <a:endCxn id="8" idx="0"/>
          </p:cNvCxnSpPr>
          <p:nvPr userDrawn="1"/>
        </p:nvCxnSpPr>
        <p:spPr>
          <a:xfrm>
            <a:off x="9144000" y="0"/>
            <a:ext cx="1" cy="196828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75193" y="2728663"/>
            <a:ext cx="4608971" cy="1479012"/>
          </a:xfrm>
        </p:spPr>
        <p:txBody>
          <a:bodyPr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275193" y="1787467"/>
            <a:ext cx="4608971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11366633" y="2504507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cxnSp>
        <p:nvCxnSpPr>
          <p:cNvPr id="22" name="直線コネクタ 21"/>
          <p:cNvCxnSpPr/>
          <p:nvPr userDrawn="1"/>
        </p:nvCxnSpPr>
        <p:spPr>
          <a:xfrm>
            <a:off x="9144000" y="2353683"/>
            <a:ext cx="0" cy="147123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8" idx="3"/>
            <a:endCxn id="24" idx="2"/>
          </p:cNvCxnSpPr>
          <p:nvPr userDrawn="1"/>
        </p:nvCxnSpPr>
        <p:spPr>
          <a:xfrm>
            <a:off x="8349923" y="4081115"/>
            <a:ext cx="601379" cy="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7193396" y="3512043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7173384" y="3707599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2394088" y="4648795"/>
            <a:ext cx="4608971" cy="1479012"/>
          </a:xfrm>
        </p:spPr>
        <p:txBody>
          <a:bodyPr>
            <a:normAutofit/>
          </a:bodyPr>
          <a:lstStyle>
            <a:lvl1pPr algn="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94088" y="3707599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5089589" y="442463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46" name="直線コネクタ 45"/>
          <p:cNvCxnSpPr>
            <a:stCxn id="24" idx="4"/>
            <a:endCxn id="2" idx="0"/>
          </p:cNvCxnSpPr>
          <p:nvPr userDrawn="1"/>
        </p:nvCxnSpPr>
        <p:spPr>
          <a:xfrm>
            <a:off x="9144001" y="4273816"/>
            <a:ext cx="0" cy="174236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8" idx="6"/>
            <a:endCxn id="17" idx="1"/>
          </p:cNvCxnSpPr>
          <p:nvPr userDrawn="1"/>
        </p:nvCxnSpPr>
        <p:spPr>
          <a:xfrm flipV="1">
            <a:off x="9336699" y="2160983"/>
            <a:ext cx="629766" cy="2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9986477" y="1591911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966465" y="1787467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" name="二等辺三角形 1"/>
          <p:cNvSpPr/>
          <p:nvPr userDrawn="1"/>
        </p:nvSpPr>
        <p:spPr bwMode="auto">
          <a:xfrm>
            <a:off x="8813940" y="6016176"/>
            <a:ext cx="660121" cy="569070"/>
          </a:xfrm>
          <a:prstGeom prst="triangle">
            <a:avLst/>
          </a:prstGeom>
          <a:solidFill>
            <a:schemeClr val="tx2"/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/>
          </a:p>
        </p:txBody>
      </p:sp>
      <p:grpSp>
        <p:nvGrpSpPr>
          <p:cNvPr id="47" name="グループ化 46"/>
          <p:cNvGrpSpPr/>
          <p:nvPr userDrawn="1"/>
        </p:nvGrpSpPr>
        <p:grpSpPr>
          <a:xfrm>
            <a:off x="8190907" y="7678639"/>
            <a:ext cx="1940630" cy="72008"/>
            <a:chOff x="6119664" y="3270498"/>
            <a:chExt cx="1940630" cy="72008"/>
          </a:xfrm>
        </p:grpSpPr>
        <p:sp>
          <p:nvSpPr>
            <p:cNvPr id="48" name="正方形/長方形 47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正方形/長方形 58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正方形/長方形 59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888291" y="7959431"/>
            <a:ext cx="8545863" cy="1423108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4888291" y="6839484"/>
            <a:ext cx="854586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8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8" name="楕円 7"/>
          <p:cNvSpPr/>
          <p:nvPr userDrawn="1"/>
        </p:nvSpPr>
        <p:spPr>
          <a:xfrm>
            <a:off x="8951302" y="1968286"/>
            <a:ext cx="385397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8951302" y="3888419"/>
            <a:ext cx="385397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148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7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13" grpId="0" animBg="1"/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24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正方形/長方形 12"/>
          <p:cNvSpPr/>
          <p:nvPr userDrawn="1"/>
        </p:nvSpPr>
        <p:spPr bwMode="auto">
          <a:xfrm>
            <a:off x="0" y="0"/>
            <a:ext cx="9144000" cy="10285413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 bwMode="auto">
          <a:xfrm>
            <a:off x="9144000" y="0"/>
            <a:ext cx="648000" cy="648000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 bwMode="auto">
          <a:xfrm>
            <a:off x="9792000" y="648000"/>
            <a:ext cx="648000" cy="648000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 bwMode="auto">
          <a:xfrm>
            <a:off x="10440000" y="0"/>
            <a:ext cx="648000" cy="648000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 bwMode="auto">
          <a:xfrm>
            <a:off x="9144000" y="1296000"/>
            <a:ext cx="648000" cy="648000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799830" y="2551906"/>
            <a:ext cx="7544341" cy="51816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588843" y="2551906"/>
            <a:ext cx="7665487" cy="5181600"/>
          </a:xfrm>
        </p:spPr>
        <p:txBody>
          <a:bodyPr anchor="ctr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847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"/>
                            </p:stCondLst>
                            <p:childTnLst>
                              <p:par>
                                <p:cTn id="25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20" grpId="0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/>
          <p:cNvGrpSpPr/>
          <p:nvPr userDrawn="1"/>
        </p:nvGrpSpPr>
        <p:grpSpPr>
          <a:xfrm>
            <a:off x="-1" y="0"/>
            <a:ext cx="18287643" cy="7085913"/>
            <a:chOff x="-1" y="0"/>
            <a:chExt cx="18287643" cy="7085913"/>
          </a:xfrm>
        </p:grpSpPr>
        <p:sp>
          <p:nvSpPr>
            <p:cNvPr id="2" name="正方形/長方形 1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378" y="911133"/>
            <a:ext cx="4142834" cy="8464733"/>
          </a:xfrm>
          <a:prstGeom prst="rect">
            <a:avLst/>
          </a:prstGeom>
          <a:effectLst/>
        </p:spPr>
      </p:pic>
      <p:sp>
        <p:nvSpPr>
          <p:cNvPr id="11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657702" y="2008413"/>
            <a:ext cx="3525807" cy="631725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800535" y="1103086"/>
            <a:ext cx="9426437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800534" y="5274171"/>
            <a:ext cx="9426437" cy="3051494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541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&amp;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 userDrawn="1"/>
        </p:nvGrpSpPr>
        <p:grpSpPr>
          <a:xfrm>
            <a:off x="-1" y="0"/>
            <a:ext cx="18287643" cy="7085913"/>
            <a:chOff x="-1" y="0"/>
            <a:chExt cx="18287643" cy="7085913"/>
          </a:xfrm>
          <a:solidFill>
            <a:schemeClr val="accent1"/>
          </a:solidFill>
        </p:grpSpPr>
        <p:sp>
          <p:nvSpPr>
            <p:cNvPr id="12" name="正方形/長方形 11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7" y="4023832"/>
            <a:ext cx="2611063" cy="5334986"/>
          </a:xfrm>
          <a:prstGeom prst="rect">
            <a:avLst/>
          </a:prstGeom>
          <a:effectLst/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95" y="949977"/>
            <a:ext cx="5884221" cy="8366379"/>
          </a:xfrm>
          <a:prstGeom prst="rect">
            <a:avLst/>
          </a:prstGeom>
        </p:spPr>
      </p:pic>
      <p:sp>
        <p:nvSpPr>
          <p:cNvPr id="7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3940519" y="1738131"/>
            <a:ext cx="5089181" cy="676179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1379954" y="4737100"/>
            <a:ext cx="2160841" cy="393046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85535" y="1103086"/>
            <a:ext cx="7657436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585534" y="5274171"/>
            <a:ext cx="7657436" cy="3051494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297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, Headings &amp; Text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77819" y="5556408"/>
            <a:ext cx="3743360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77819" y="4567087"/>
            <a:ext cx="374336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235550" y="533225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2581242" y="3174870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2834499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5274436" y="5556408"/>
            <a:ext cx="3743360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274436" y="4567087"/>
            <a:ext cx="374336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6232167" y="533225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6577859" y="3174870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6831116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271053" y="5556408"/>
            <a:ext cx="3743360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9271053" y="4567087"/>
            <a:ext cx="374336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10228784" y="533225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10574476" y="3174870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10827733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3267670" y="5556408"/>
            <a:ext cx="3743360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3267670" y="4567087"/>
            <a:ext cx="374336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14225401" y="5332253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4"/>
          <p:cNvSpPr/>
          <p:nvPr userDrawn="1"/>
        </p:nvSpPr>
        <p:spPr>
          <a:xfrm>
            <a:off x="14571093" y="3174870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図プレースホルダー 25"/>
          <p:cNvSpPr>
            <a:spLocks noGrp="1"/>
          </p:cNvSpPr>
          <p:nvPr>
            <p:ph type="pic" sz="quarter" idx="23" hasCustomPrompt="1"/>
          </p:nvPr>
        </p:nvSpPr>
        <p:spPr>
          <a:xfrm>
            <a:off x="14824350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694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/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 userDrawn="1"/>
        </p:nvGrpSpPr>
        <p:grpSpPr>
          <a:xfrm>
            <a:off x="-1" y="0"/>
            <a:ext cx="18287643" cy="7085913"/>
            <a:chOff x="-1" y="0"/>
            <a:chExt cx="18287643" cy="7085913"/>
          </a:xfrm>
          <a:solidFill>
            <a:schemeClr val="accent1"/>
          </a:solidFill>
        </p:grpSpPr>
        <p:sp>
          <p:nvSpPr>
            <p:cNvPr id="12" name="正方形/長方形 11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473429" y="1103086"/>
            <a:ext cx="6987257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473428" y="5274171"/>
            <a:ext cx="6987257" cy="3051494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1056105" y="2800178"/>
            <a:ext cx="9177429" cy="51598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1056107" y="2279243"/>
            <a:ext cx="9177428" cy="523844"/>
            <a:chOff x="4888773" y="2065794"/>
            <a:chExt cx="8534400" cy="487140"/>
          </a:xfrm>
        </p:grpSpPr>
        <p:sp>
          <p:nvSpPr>
            <p:cNvPr id="19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1" name="グループ化 20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26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" name="グループ化 21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3" name="正方形/長方形 22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正方形/長方形 23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正方形/長方形 24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941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7" grpId="1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 userDrawn="1"/>
        </p:nvGrpSpPr>
        <p:grpSpPr>
          <a:xfrm>
            <a:off x="-1" y="0"/>
            <a:ext cx="18287643" cy="7085913"/>
            <a:chOff x="-1" y="0"/>
            <a:chExt cx="18287643" cy="7085913"/>
          </a:xfrm>
          <a:solidFill>
            <a:schemeClr val="accent1"/>
          </a:solidFill>
        </p:grpSpPr>
        <p:sp>
          <p:nvSpPr>
            <p:cNvPr id="12" name="正方形/長方形 11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30" name="図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46" y="361382"/>
            <a:ext cx="7911618" cy="6409096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301" y="1323763"/>
            <a:ext cx="3830770" cy="5446715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6" y="2604814"/>
            <a:ext cx="2044962" cy="4165664"/>
          </a:xfrm>
          <a:prstGeom prst="rect">
            <a:avLst/>
          </a:prstGeom>
        </p:spPr>
      </p:pic>
      <p:sp>
        <p:nvSpPr>
          <p:cNvPr id="33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3394909" y="3135071"/>
            <a:ext cx="1709737" cy="3105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4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5489811" y="631412"/>
            <a:ext cx="7335815" cy="405623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5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13257470" y="1822452"/>
            <a:ext cx="3314700" cy="44345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6" name="グループ化 35"/>
          <p:cNvGrpSpPr/>
          <p:nvPr userDrawn="1"/>
        </p:nvGrpSpPr>
        <p:grpSpPr>
          <a:xfrm>
            <a:off x="8190907" y="7678639"/>
            <a:ext cx="1940630" cy="72008"/>
            <a:chOff x="6119664" y="3270498"/>
            <a:chExt cx="1940630" cy="72008"/>
          </a:xfrm>
        </p:grpSpPr>
        <p:sp>
          <p:nvSpPr>
            <p:cNvPr id="37" name="正方形/長方形 36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888291" y="7959431"/>
            <a:ext cx="8545863" cy="1423108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4888291" y="6839484"/>
            <a:ext cx="854586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966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4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75989" y="3650343"/>
            <a:ext cx="17336022" cy="128004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8171304" y="50742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8819376" y="50742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9468624" y="50742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00400" y="5346700"/>
            <a:ext cx="11887200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00400" y="8280400"/>
            <a:ext cx="11887200" cy="16549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783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ull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3"/>
          <p:cNvSpPr/>
          <p:nvPr userDrawn="1"/>
        </p:nvSpPr>
        <p:spPr>
          <a:xfrm rot="10800000">
            <a:off x="14510655" y="-14515"/>
            <a:ext cx="6110514" cy="10299927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4" h="10299927">
                <a:moveTo>
                  <a:pt x="1059543" y="0"/>
                </a:moveTo>
                <a:lnTo>
                  <a:pt x="4746171" y="0"/>
                </a:lnTo>
                <a:lnTo>
                  <a:pt x="6110514" y="10299927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正方形/長方形 3"/>
          <p:cNvSpPr/>
          <p:nvPr userDrawn="1"/>
        </p:nvSpPr>
        <p:spPr>
          <a:xfrm>
            <a:off x="-1988456" y="0"/>
            <a:ext cx="9760856" cy="10314442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10566400"/>
              <a:gd name="connsiteY0" fmla="*/ 0 h 10328956"/>
              <a:gd name="connsiteX1" fmla="*/ 4746171 w 10566400"/>
              <a:gd name="connsiteY1" fmla="*/ 0 h 10328956"/>
              <a:gd name="connsiteX2" fmla="*/ 10566400 w 10566400"/>
              <a:gd name="connsiteY2" fmla="*/ 10328956 h 10328956"/>
              <a:gd name="connsiteX3" fmla="*/ 0 w 10566400"/>
              <a:gd name="connsiteY3" fmla="*/ 10299927 h 10328956"/>
              <a:gd name="connsiteX4" fmla="*/ 1059543 w 10566400"/>
              <a:gd name="connsiteY4" fmla="*/ 0 h 10328956"/>
              <a:gd name="connsiteX0" fmla="*/ 1059543 w 6560457"/>
              <a:gd name="connsiteY0" fmla="*/ 0 h 10314442"/>
              <a:gd name="connsiteX1" fmla="*/ 4746171 w 6560457"/>
              <a:gd name="connsiteY1" fmla="*/ 0 h 10314442"/>
              <a:gd name="connsiteX2" fmla="*/ 6560457 w 6560457"/>
              <a:gd name="connsiteY2" fmla="*/ 10314442 h 10314442"/>
              <a:gd name="connsiteX3" fmla="*/ 0 w 6560457"/>
              <a:gd name="connsiteY3" fmla="*/ 10299927 h 10314442"/>
              <a:gd name="connsiteX4" fmla="*/ 1059543 w 6560457"/>
              <a:gd name="connsiteY4" fmla="*/ 0 h 103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0457" h="10314442">
                <a:moveTo>
                  <a:pt x="1059543" y="0"/>
                </a:moveTo>
                <a:lnTo>
                  <a:pt x="4746171" y="0"/>
                </a:lnTo>
                <a:lnTo>
                  <a:pt x="6560457" y="10314442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8772070" y="0"/>
            <a:ext cx="9811657" cy="10314442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9811657"/>
              <a:gd name="connsiteY0" fmla="*/ 14515 h 10314442"/>
              <a:gd name="connsiteX1" fmla="*/ 9811657 w 9811657"/>
              <a:gd name="connsiteY1" fmla="*/ 0 h 10314442"/>
              <a:gd name="connsiteX2" fmla="*/ 6110514 w 9811657"/>
              <a:gd name="connsiteY2" fmla="*/ 10314442 h 10314442"/>
              <a:gd name="connsiteX3" fmla="*/ 0 w 9811657"/>
              <a:gd name="connsiteY3" fmla="*/ 10314442 h 10314442"/>
              <a:gd name="connsiteX4" fmla="*/ 1059543 w 9811657"/>
              <a:gd name="connsiteY4" fmla="*/ 14515 h 103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1657" h="10314442">
                <a:moveTo>
                  <a:pt x="1059543" y="14515"/>
                </a:moveTo>
                <a:lnTo>
                  <a:pt x="9811657" y="0"/>
                </a:lnTo>
                <a:lnTo>
                  <a:pt x="6110514" y="10314442"/>
                </a:lnTo>
                <a:lnTo>
                  <a:pt x="0" y="10314442"/>
                </a:lnTo>
                <a:lnTo>
                  <a:pt x="1059543" y="14515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3"/>
          <p:cNvSpPr/>
          <p:nvPr userDrawn="1"/>
        </p:nvSpPr>
        <p:spPr>
          <a:xfrm rot="10800000">
            <a:off x="4749800" y="0"/>
            <a:ext cx="6110514" cy="10299927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4" h="10299927">
                <a:moveTo>
                  <a:pt x="1059543" y="0"/>
                </a:moveTo>
                <a:lnTo>
                  <a:pt x="4746171" y="0"/>
                </a:lnTo>
                <a:lnTo>
                  <a:pt x="6110514" y="10299927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3"/>
          <p:cNvSpPr/>
          <p:nvPr userDrawn="1"/>
        </p:nvSpPr>
        <p:spPr>
          <a:xfrm rot="10800000">
            <a:off x="8931726" y="-43543"/>
            <a:ext cx="9506857" cy="10328956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10566400"/>
              <a:gd name="connsiteY0" fmla="*/ 0 h 10328956"/>
              <a:gd name="connsiteX1" fmla="*/ 4746171 w 10566400"/>
              <a:gd name="connsiteY1" fmla="*/ 0 h 10328956"/>
              <a:gd name="connsiteX2" fmla="*/ 10566400 w 10566400"/>
              <a:gd name="connsiteY2" fmla="*/ 10328956 h 10328956"/>
              <a:gd name="connsiteX3" fmla="*/ 0 w 10566400"/>
              <a:gd name="connsiteY3" fmla="*/ 10299927 h 10328956"/>
              <a:gd name="connsiteX4" fmla="*/ 1059543 w 10566400"/>
              <a:gd name="connsiteY4" fmla="*/ 0 h 10328956"/>
              <a:gd name="connsiteX0" fmla="*/ 0 w 9506857"/>
              <a:gd name="connsiteY0" fmla="*/ 0 h 10328956"/>
              <a:gd name="connsiteX1" fmla="*/ 3686628 w 9506857"/>
              <a:gd name="connsiteY1" fmla="*/ 0 h 10328956"/>
              <a:gd name="connsiteX2" fmla="*/ 9506857 w 9506857"/>
              <a:gd name="connsiteY2" fmla="*/ 10328956 h 10328956"/>
              <a:gd name="connsiteX3" fmla="*/ 4601028 w 9506857"/>
              <a:gd name="connsiteY3" fmla="*/ 10314441 h 10328956"/>
              <a:gd name="connsiteX4" fmla="*/ 0 w 9506857"/>
              <a:gd name="connsiteY4" fmla="*/ 0 h 103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6857" h="10328956">
                <a:moveTo>
                  <a:pt x="0" y="0"/>
                </a:moveTo>
                <a:lnTo>
                  <a:pt x="3686628" y="0"/>
                </a:lnTo>
                <a:lnTo>
                  <a:pt x="9506857" y="10328956"/>
                </a:lnTo>
                <a:lnTo>
                  <a:pt x="4601028" y="10314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直角三角形 4"/>
          <p:cNvSpPr/>
          <p:nvPr userDrawn="1"/>
        </p:nvSpPr>
        <p:spPr>
          <a:xfrm rot="5400000">
            <a:off x="3956957" y="-4047444"/>
            <a:ext cx="10414005" cy="1843858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3979522" y="-3986781"/>
            <a:ext cx="10328958" cy="1828800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直角三角形 25"/>
          <p:cNvSpPr/>
          <p:nvPr userDrawn="1"/>
        </p:nvSpPr>
        <p:spPr>
          <a:xfrm rot="5400000">
            <a:off x="3969137" y="-4049777"/>
            <a:ext cx="10391461" cy="18398666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直角三角形 26"/>
          <p:cNvSpPr/>
          <p:nvPr userDrawn="1"/>
        </p:nvSpPr>
        <p:spPr>
          <a:xfrm rot="16200000">
            <a:off x="3979521" y="-4001294"/>
            <a:ext cx="10328958" cy="1828800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直角三角形 27"/>
          <p:cNvSpPr/>
          <p:nvPr userDrawn="1"/>
        </p:nvSpPr>
        <p:spPr>
          <a:xfrm rot="5400000">
            <a:off x="3887541" y="-4034279"/>
            <a:ext cx="10430401" cy="18467612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直角三角形 28"/>
          <p:cNvSpPr/>
          <p:nvPr userDrawn="1"/>
        </p:nvSpPr>
        <p:spPr>
          <a:xfrm rot="16200000">
            <a:off x="3979521" y="-4001294"/>
            <a:ext cx="10328958" cy="18288001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タイトル 1"/>
          <p:cNvSpPr>
            <a:spLocks noGrp="1"/>
          </p:cNvSpPr>
          <p:nvPr>
            <p:ph type="title" hasCustomPrompt="1"/>
          </p:nvPr>
        </p:nvSpPr>
        <p:spPr>
          <a:xfrm>
            <a:off x="475989" y="3650343"/>
            <a:ext cx="17336022" cy="128004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8171304" y="50742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8819376" y="50742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468624" y="50742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00400" y="5346700"/>
            <a:ext cx="11887200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8280400"/>
            <a:ext cx="11887200" cy="16549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007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xit" presetSubtype="2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accel="100000" fill="hold" grpId="3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8" ac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8" accel="100000" fill="hold" grpId="3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8" ac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"/>
                            </p:stCondLst>
                            <p:childTnLst>
                              <p:par>
                                <p:cTn id="7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9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xit" presetSubtype="9" ac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6" ac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350"/>
                            </p:stCondLst>
                            <p:childTnLst>
                              <p:par>
                                <p:cTn id="1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6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1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600"/>
                            </p:stCondLst>
                            <p:childTnLst>
                              <p:par>
                                <p:cTn id="1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1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  <p:bldP spid="17" grpId="3" animBg="1"/>
      <p:bldP spid="16" grpId="1" animBg="1"/>
      <p:bldP spid="16" grpId="2" animBg="1"/>
      <p:bldP spid="16" grpId="3" animBg="1"/>
      <p:bldP spid="4" grpId="1" animBg="1"/>
      <p:bldP spid="4" grpId="2" animBg="1"/>
      <p:bldP spid="4" grpId="3" animBg="1"/>
      <p:bldP spid="13" grpId="1" animBg="1"/>
      <p:bldP spid="13" grpId="2" animBg="1"/>
      <p:bldP spid="13" grpId="3" animBg="1"/>
      <p:bldP spid="14" grpId="1" animBg="1"/>
      <p:bldP spid="14" grpId="2" animBg="1"/>
      <p:bldP spid="14" grpId="3" animBg="1"/>
      <p:bldP spid="5" grpId="0" animBg="1"/>
      <p:bldP spid="19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75989" y="3650343"/>
            <a:ext cx="17336022" cy="128004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8171304" y="50742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8819376" y="50742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9468624" y="50742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00400" y="5346700"/>
            <a:ext cx="11887200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00400" y="8280400"/>
            <a:ext cx="11887200" cy="16549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38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248229" y="0"/>
            <a:ext cx="6400801" cy="1028541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05165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605165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94503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297030" y="8989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649030" y="8341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64903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958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568692" y="0"/>
            <a:ext cx="6400801" cy="10285413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25628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25628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920692" y="9637413"/>
            <a:ext cx="648000" cy="64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272692" y="8989413"/>
            <a:ext cx="648000" cy="64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920692" y="8341413"/>
            <a:ext cx="648000" cy="64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624692" y="9637413"/>
            <a:ext cx="648000" cy="64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378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248229" y="0"/>
            <a:ext cx="6400801" cy="10285413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05165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605165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945030" y="9637413"/>
            <a:ext cx="648000" cy="64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297030" y="8989413"/>
            <a:ext cx="648000" cy="64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649030" y="8341413"/>
            <a:ext cx="648000" cy="64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649030" y="9637413"/>
            <a:ext cx="648000" cy="64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54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568692" y="0"/>
            <a:ext cx="6400801" cy="10285413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25628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25628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920692" y="9637413"/>
            <a:ext cx="648000" cy="64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272692" y="8989413"/>
            <a:ext cx="648000" cy="64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920692" y="8341413"/>
            <a:ext cx="648000" cy="64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624692" y="9637413"/>
            <a:ext cx="648000" cy="64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230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248229" y="0"/>
            <a:ext cx="6400801" cy="10285413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05165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605165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945030" y="9637413"/>
            <a:ext cx="648000" cy="64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297030" y="8989413"/>
            <a:ext cx="648000" cy="64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649030" y="8341413"/>
            <a:ext cx="648000" cy="64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649030" y="9637413"/>
            <a:ext cx="648000" cy="64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34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, Headings &amp; Text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44034" y="5556408"/>
            <a:ext cx="4914493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44034" y="4567087"/>
            <a:ext cx="491449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3087331" y="533225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3433023" y="3174870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3686280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686753" y="5556408"/>
            <a:ext cx="4914493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686753" y="4567087"/>
            <a:ext cx="491449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8230050" y="533225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8575742" y="3174870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8828999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1829472" y="5556408"/>
            <a:ext cx="4914493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1829472" y="4567087"/>
            <a:ext cx="491449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13372769" y="533225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13718461" y="3174870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13971718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855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568692" y="0"/>
            <a:ext cx="6400801" cy="10285413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25628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25628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920692" y="9637413"/>
            <a:ext cx="648000" cy="648000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272692" y="8989413"/>
            <a:ext cx="648000" cy="648000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920692" y="8341413"/>
            <a:ext cx="648000" cy="648000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624692" y="9637413"/>
            <a:ext cx="648000" cy="648000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194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8742743" y="5141912"/>
            <a:ext cx="6381143" cy="51419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5080000" y="0"/>
            <a:ext cx="5341257" cy="5141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29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7027855" cy="5141913"/>
          </a:xfrm>
          <a:custGeom>
            <a:avLst/>
            <a:gdLst>
              <a:gd name="connsiteX0" fmla="*/ 6379855 w 7027855"/>
              <a:gd name="connsiteY0" fmla="*/ 4493913 h 5141913"/>
              <a:gd name="connsiteX1" fmla="*/ 7027855 w 7027855"/>
              <a:gd name="connsiteY1" fmla="*/ 4493913 h 5141913"/>
              <a:gd name="connsiteX2" fmla="*/ 7027855 w 7027855"/>
              <a:gd name="connsiteY2" fmla="*/ 5141913 h 5141913"/>
              <a:gd name="connsiteX3" fmla="*/ 6379855 w 7027855"/>
              <a:gd name="connsiteY3" fmla="*/ 5141913 h 5141913"/>
              <a:gd name="connsiteX4" fmla="*/ 5082572 w 7027855"/>
              <a:gd name="connsiteY4" fmla="*/ 4493912 h 5141913"/>
              <a:gd name="connsiteX5" fmla="*/ 5730572 w 7027855"/>
              <a:gd name="connsiteY5" fmla="*/ 4493912 h 5141913"/>
              <a:gd name="connsiteX6" fmla="*/ 5730572 w 7027855"/>
              <a:gd name="connsiteY6" fmla="*/ 5141912 h 5141913"/>
              <a:gd name="connsiteX7" fmla="*/ 5082572 w 7027855"/>
              <a:gd name="connsiteY7" fmla="*/ 5141912 h 5141913"/>
              <a:gd name="connsiteX8" fmla="*/ 5731855 w 7027855"/>
              <a:gd name="connsiteY8" fmla="*/ 3845912 h 5141913"/>
              <a:gd name="connsiteX9" fmla="*/ 6379855 w 7027855"/>
              <a:gd name="connsiteY9" fmla="*/ 3845912 h 5141913"/>
              <a:gd name="connsiteX10" fmla="*/ 6379855 w 7027855"/>
              <a:gd name="connsiteY10" fmla="*/ 4493912 h 5141913"/>
              <a:gd name="connsiteX11" fmla="*/ 5731855 w 7027855"/>
              <a:gd name="connsiteY11" fmla="*/ 4493912 h 5141913"/>
              <a:gd name="connsiteX12" fmla="*/ 5082572 w 7027855"/>
              <a:gd name="connsiteY12" fmla="*/ 3197912 h 5141913"/>
              <a:gd name="connsiteX13" fmla="*/ 5730572 w 7027855"/>
              <a:gd name="connsiteY13" fmla="*/ 3197912 h 5141913"/>
              <a:gd name="connsiteX14" fmla="*/ 5730572 w 7027855"/>
              <a:gd name="connsiteY14" fmla="*/ 3845912 h 5141913"/>
              <a:gd name="connsiteX15" fmla="*/ 5082572 w 7027855"/>
              <a:gd name="connsiteY15" fmla="*/ 3845912 h 5141913"/>
              <a:gd name="connsiteX16" fmla="*/ 0 w 7027855"/>
              <a:gd name="connsiteY16" fmla="*/ 0 h 5141913"/>
              <a:gd name="connsiteX17" fmla="*/ 5080001 w 7027855"/>
              <a:gd name="connsiteY17" fmla="*/ 0 h 5141913"/>
              <a:gd name="connsiteX18" fmla="*/ 5080001 w 7027855"/>
              <a:gd name="connsiteY18" fmla="*/ 5141913 h 5141913"/>
              <a:gd name="connsiteX19" fmla="*/ 0 w 7027855"/>
              <a:gd name="connsiteY19" fmla="*/ 5141913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027855" h="5141913">
                <a:moveTo>
                  <a:pt x="6379855" y="4493913"/>
                </a:moveTo>
                <a:lnTo>
                  <a:pt x="7027855" y="4493913"/>
                </a:lnTo>
                <a:lnTo>
                  <a:pt x="7027855" y="5141913"/>
                </a:lnTo>
                <a:lnTo>
                  <a:pt x="6379855" y="5141913"/>
                </a:lnTo>
                <a:close/>
                <a:moveTo>
                  <a:pt x="5082572" y="4493912"/>
                </a:moveTo>
                <a:lnTo>
                  <a:pt x="5730572" y="4493912"/>
                </a:lnTo>
                <a:lnTo>
                  <a:pt x="5730572" y="5141912"/>
                </a:lnTo>
                <a:lnTo>
                  <a:pt x="5082572" y="5141912"/>
                </a:lnTo>
                <a:close/>
                <a:moveTo>
                  <a:pt x="5731855" y="3845912"/>
                </a:moveTo>
                <a:lnTo>
                  <a:pt x="6379855" y="3845912"/>
                </a:lnTo>
                <a:lnTo>
                  <a:pt x="6379855" y="4493912"/>
                </a:lnTo>
                <a:lnTo>
                  <a:pt x="5731855" y="4493912"/>
                </a:lnTo>
                <a:close/>
                <a:moveTo>
                  <a:pt x="5082572" y="3197912"/>
                </a:moveTo>
                <a:lnTo>
                  <a:pt x="5730572" y="3197912"/>
                </a:lnTo>
                <a:lnTo>
                  <a:pt x="5730572" y="3845912"/>
                </a:lnTo>
                <a:lnTo>
                  <a:pt x="5082572" y="3845912"/>
                </a:lnTo>
                <a:close/>
                <a:moveTo>
                  <a:pt x="0" y="0"/>
                </a:moveTo>
                <a:lnTo>
                  <a:pt x="5080001" y="0"/>
                </a:lnTo>
                <a:lnTo>
                  <a:pt x="5080001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1" hasCustomPrompt="1"/>
          </p:nvPr>
        </p:nvSpPr>
        <p:spPr>
          <a:xfrm>
            <a:off x="8473403" y="0"/>
            <a:ext cx="9814597" cy="5141913"/>
          </a:xfrm>
          <a:custGeom>
            <a:avLst/>
            <a:gdLst>
              <a:gd name="connsiteX0" fmla="*/ 648000 w 9814597"/>
              <a:gd name="connsiteY0" fmla="*/ 648000 h 5141913"/>
              <a:gd name="connsiteX1" fmla="*/ 1296000 w 9814597"/>
              <a:gd name="connsiteY1" fmla="*/ 648000 h 5141913"/>
              <a:gd name="connsiteX2" fmla="*/ 1296000 w 9814597"/>
              <a:gd name="connsiteY2" fmla="*/ 1296000 h 5141913"/>
              <a:gd name="connsiteX3" fmla="*/ 648000 w 9814597"/>
              <a:gd name="connsiteY3" fmla="*/ 1296000 h 5141913"/>
              <a:gd name="connsiteX4" fmla="*/ 1296000 w 9814597"/>
              <a:gd name="connsiteY4" fmla="*/ 0 h 5141913"/>
              <a:gd name="connsiteX5" fmla="*/ 1611372 w 9814597"/>
              <a:gd name="connsiteY5" fmla="*/ 0 h 5141913"/>
              <a:gd name="connsiteX6" fmla="*/ 1944000 w 9814597"/>
              <a:gd name="connsiteY6" fmla="*/ 0 h 5141913"/>
              <a:gd name="connsiteX7" fmla="*/ 1947854 w 9814597"/>
              <a:gd name="connsiteY7" fmla="*/ 0 h 5141913"/>
              <a:gd name="connsiteX8" fmla="*/ 2259372 w 9814597"/>
              <a:gd name="connsiteY8" fmla="*/ 0 h 5141913"/>
              <a:gd name="connsiteX9" fmla="*/ 9814597 w 9814597"/>
              <a:gd name="connsiteY9" fmla="*/ 0 h 5141913"/>
              <a:gd name="connsiteX10" fmla="*/ 9814597 w 9814597"/>
              <a:gd name="connsiteY10" fmla="*/ 5141913 h 5141913"/>
              <a:gd name="connsiteX11" fmla="*/ 1947854 w 9814597"/>
              <a:gd name="connsiteY11" fmla="*/ 5141913 h 5141913"/>
              <a:gd name="connsiteX12" fmla="*/ 1947854 w 9814597"/>
              <a:gd name="connsiteY12" fmla="*/ 1945206 h 5141913"/>
              <a:gd name="connsiteX13" fmla="*/ 1757239 w 9814597"/>
              <a:gd name="connsiteY13" fmla="*/ 1945206 h 5141913"/>
              <a:gd name="connsiteX14" fmla="*/ 1757239 w 9814597"/>
              <a:gd name="connsiteY14" fmla="*/ 1944000 h 5141913"/>
              <a:gd name="connsiteX15" fmla="*/ 1296000 w 9814597"/>
              <a:gd name="connsiteY15" fmla="*/ 1944000 h 5141913"/>
              <a:gd name="connsiteX16" fmla="*/ 1296000 w 9814597"/>
              <a:gd name="connsiteY16" fmla="*/ 1296000 h 5141913"/>
              <a:gd name="connsiteX17" fmla="*/ 1944000 w 9814597"/>
              <a:gd name="connsiteY17" fmla="*/ 1296000 h 5141913"/>
              <a:gd name="connsiteX18" fmla="*/ 1944000 w 9814597"/>
              <a:gd name="connsiteY18" fmla="*/ 1297206 h 5141913"/>
              <a:gd name="connsiteX19" fmla="*/ 1947854 w 9814597"/>
              <a:gd name="connsiteY19" fmla="*/ 1297206 h 5141913"/>
              <a:gd name="connsiteX20" fmla="*/ 1947854 w 9814597"/>
              <a:gd name="connsiteY20" fmla="*/ 648000 h 5141913"/>
              <a:gd name="connsiteX21" fmla="*/ 1944000 w 9814597"/>
              <a:gd name="connsiteY21" fmla="*/ 648000 h 5141913"/>
              <a:gd name="connsiteX22" fmla="*/ 1611372 w 9814597"/>
              <a:gd name="connsiteY22" fmla="*/ 648000 h 5141913"/>
              <a:gd name="connsiteX23" fmla="*/ 1296000 w 9814597"/>
              <a:gd name="connsiteY23" fmla="*/ 648000 h 5141913"/>
              <a:gd name="connsiteX24" fmla="*/ 0 w 9814597"/>
              <a:gd name="connsiteY24" fmla="*/ 0 h 5141913"/>
              <a:gd name="connsiteX25" fmla="*/ 648000 w 9814597"/>
              <a:gd name="connsiteY25" fmla="*/ 0 h 5141913"/>
              <a:gd name="connsiteX26" fmla="*/ 648000 w 9814597"/>
              <a:gd name="connsiteY26" fmla="*/ 648000 h 5141913"/>
              <a:gd name="connsiteX27" fmla="*/ 0 w 9814597"/>
              <a:gd name="connsiteY27" fmla="*/ 648000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814597" h="5141913">
                <a:moveTo>
                  <a:pt x="648000" y="648000"/>
                </a:moveTo>
                <a:lnTo>
                  <a:pt x="1296000" y="648000"/>
                </a:lnTo>
                <a:lnTo>
                  <a:pt x="1296000" y="1296000"/>
                </a:lnTo>
                <a:lnTo>
                  <a:pt x="648000" y="1296000"/>
                </a:lnTo>
                <a:close/>
                <a:moveTo>
                  <a:pt x="1296000" y="0"/>
                </a:moveTo>
                <a:lnTo>
                  <a:pt x="1611372" y="0"/>
                </a:lnTo>
                <a:lnTo>
                  <a:pt x="1944000" y="0"/>
                </a:lnTo>
                <a:lnTo>
                  <a:pt x="1947854" y="0"/>
                </a:lnTo>
                <a:lnTo>
                  <a:pt x="2259372" y="0"/>
                </a:lnTo>
                <a:lnTo>
                  <a:pt x="9814597" y="0"/>
                </a:lnTo>
                <a:lnTo>
                  <a:pt x="9814597" y="5141913"/>
                </a:lnTo>
                <a:lnTo>
                  <a:pt x="1947854" y="5141913"/>
                </a:lnTo>
                <a:lnTo>
                  <a:pt x="1947854" y="1945206"/>
                </a:lnTo>
                <a:lnTo>
                  <a:pt x="1757239" y="1945206"/>
                </a:lnTo>
                <a:lnTo>
                  <a:pt x="1757239" y="1944000"/>
                </a:lnTo>
                <a:lnTo>
                  <a:pt x="1296000" y="1944000"/>
                </a:lnTo>
                <a:lnTo>
                  <a:pt x="1296000" y="1296000"/>
                </a:lnTo>
                <a:lnTo>
                  <a:pt x="1944000" y="1296000"/>
                </a:lnTo>
                <a:lnTo>
                  <a:pt x="1944000" y="1297206"/>
                </a:lnTo>
                <a:lnTo>
                  <a:pt x="1947854" y="1297206"/>
                </a:lnTo>
                <a:lnTo>
                  <a:pt x="1947854" y="648000"/>
                </a:lnTo>
                <a:lnTo>
                  <a:pt x="1944000" y="648000"/>
                </a:lnTo>
                <a:lnTo>
                  <a:pt x="1611372" y="648000"/>
                </a:lnTo>
                <a:lnTo>
                  <a:pt x="1296000" y="648000"/>
                </a:lnTo>
                <a:close/>
                <a:moveTo>
                  <a:pt x="0" y="0"/>
                </a:moveTo>
                <a:lnTo>
                  <a:pt x="648000" y="0"/>
                </a:lnTo>
                <a:lnTo>
                  <a:pt x="648000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                                      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5141913"/>
            <a:ext cx="10688025" cy="5141913"/>
          </a:xfrm>
          <a:custGeom>
            <a:avLst/>
            <a:gdLst>
              <a:gd name="connsiteX0" fmla="*/ 10040025 w 10688025"/>
              <a:gd name="connsiteY0" fmla="*/ 4493912 h 5141913"/>
              <a:gd name="connsiteX1" fmla="*/ 10688025 w 10688025"/>
              <a:gd name="connsiteY1" fmla="*/ 4493912 h 5141913"/>
              <a:gd name="connsiteX2" fmla="*/ 10688025 w 10688025"/>
              <a:gd name="connsiteY2" fmla="*/ 5141912 h 5141913"/>
              <a:gd name="connsiteX3" fmla="*/ 10040025 w 10688025"/>
              <a:gd name="connsiteY3" fmla="*/ 5141912 h 5141913"/>
              <a:gd name="connsiteX4" fmla="*/ 9392025 w 10688025"/>
              <a:gd name="connsiteY4" fmla="*/ 3845911 h 5141913"/>
              <a:gd name="connsiteX5" fmla="*/ 10040025 w 10688025"/>
              <a:gd name="connsiteY5" fmla="*/ 3845911 h 5141913"/>
              <a:gd name="connsiteX6" fmla="*/ 10040025 w 10688025"/>
              <a:gd name="connsiteY6" fmla="*/ 4493911 h 5141913"/>
              <a:gd name="connsiteX7" fmla="*/ 9392025 w 10688025"/>
              <a:gd name="connsiteY7" fmla="*/ 4493911 h 5141913"/>
              <a:gd name="connsiteX8" fmla="*/ 0 w 10688025"/>
              <a:gd name="connsiteY8" fmla="*/ 0 h 5141913"/>
              <a:gd name="connsiteX9" fmla="*/ 8742742 w 10688025"/>
              <a:gd name="connsiteY9" fmla="*/ 0 h 5141913"/>
              <a:gd name="connsiteX10" fmla="*/ 8742742 w 10688025"/>
              <a:gd name="connsiteY10" fmla="*/ 3197911 h 5141913"/>
              <a:gd name="connsiteX11" fmla="*/ 9390742 w 10688025"/>
              <a:gd name="connsiteY11" fmla="*/ 3197911 h 5141913"/>
              <a:gd name="connsiteX12" fmla="*/ 9390742 w 10688025"/>
              <a:gd name="connsiteY12" fmla="*/ 3845911 h 5141913"/>
              <a:gd name="connsiteX13" fmla="*/ 8742742 w 10688025"/>
              <a:gd name="connsiteY13" fmla="*/ 3845911 h 5141913"/>
              <a:gd name="connsiteX14" fmla="*/ 8742742 w 10688025"/>
              <a:gd name="connsiteY14" fmla="*/ 4493911 h 5141913"/>
              <a:gd name="connsiteX15" fmla="*/ 9390742 w 10688025"/>
              <a:gd name="connsiteY15" fmla="*/ 4493911 h 5141913"/>
              <a:gd name="connsiteX16" fmla="*/ 9390742 w 10688025"/>
              <a:gd name="connsiteY16" fmla="*/ 5141911 h 5141913"/>
              <a:gd name="connsiteX17" fmla="*/ 8742742 w 10688025"/>
              <a:gd name="connsiteY17" fmla="*/ 5141911 h 5141913"/>
              <a:gd name="connsiteX18" fmla="*/ 8742742 w 10688025"/>
              <a:gd name="connsiteY18" fmla="*/ 5141913 h 5141913"/>
              <a:gd name="connsiteX19" fmla="*/ 0 w 10688025"/>
              <a:gd name="connsiteY19" fmla="*/ 5141913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688025" h="5141913">
                <a:moveTo>
                  <a:pt x="10040025" y="4493912"/>
                </a:moveTo>
                <a:lnTo>
                  <a:pt x="10688025" y="4493912"/>
                </a:lnTo>
                <a:lnTo>
                  <a:pt x="10688025" y="5141912"/>
                </a:lnTo>
                <a:lnTo>
                  <a:pt x="10040025" y="5141912"/>
                </a:lnTo>
                <a:close/>
                <a:moveTo>
                  <a:pt x="9392025" y="3845911"/>
                </a:moveTo>
                <a:lnTo>
                  <a:pt x="10040025" y="3845911"/>
                </a:lnTo>
                <a:lnTo>
                  <a:pt x="10040025" y="4493911"/>
                </a:lnTo>
                <a:lnTo>
                  <a:pt x="9392025" y="4493911"/>
                </a:lnTo>
                <a:close/>
                <a:moveTo>
                  <a:pt x="0" y="0"/>
                </a:moveTo>
                <a:lnTo>
                  <a:pt x="8742742" y="0"/>
                </a:lnTo>
                <a:lnTo>
                  <a:pt x="8742742" y="3197911"/>
                </a:lnTo>
                <a:lnTo>
                  <a:pt x="9390742" y="3197911"/>
                </a:lnTo>
                <a:lnTo>
                  <a:pt x="9390742" y="3845911"/>
                </a:lnTo>
                <a:lnTo>
                  <a:pt x="8742742" y="3845911"/>
                </a:lnTo>
                <a:lnTo>
                  <a:pt x="8742742" y="4493911"/>
                </a:lnTo>
                <a:lnTo>
                  <a:pt x="9390742" y="4493911"/>
                </a:lnTo>
                <a:lnTo>
                  <a:pt x="9390742" y="5141911"/>
                </a:lnTo>
                <a:lnTo>
                  <a:pt x="8742742" y="5141911"/>
                </a:lnTo>
                <a:lnTo>
                  <a:pt x="8742742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2" name="図プレースホルダー 31"/>
          <p:cNvSpPr>
            <a:spLocks noGrp="1"/>
          </p:cNvSpPr>
          <p:nvPr>
            <p:ph type="pic" sz="quarter" idx="13" hasCustomPrompt="1"/>
          </p:nvPr>
        </p:nvSpPr>
        <p:spPr>
          <a:xfrm>
            <a:off x="13179886" y="5141912"/>
            <a:ext cx="5108114" cy="5143500"/>
          </a:xfrm>
          <a:custGeom>
            <a:avLst/>
            <a:gdLst>
              <a:gd name="connsiteX0" fmla="*/ 648000 w 5108114"/>
              <a:gd name="connsiteY0" fmla="*/ 648000 h 5143500"/>
              <a:gd name="connsiteX1" fmla="*/ 1296000 w 5108114"/>
              <a:gd name="connsiteY1" fmla="*/ 648000 h 5143500"/>
              <a:gd name="connsiteX2" fmla="*/ 1296000 w 5108114"/>
              <a:gd name="connsiteY2" fmla="*/ 1296000 h 5143500"/>
              <a:gd name="connsiteX3" fmla="*/ 648000 w 5108114"/>
              <a:gd name="connsiteY3" fmla="*/ 1296000 h 5143500"/>
              <a:gd name="connsiteX4" fmla="*/ 1296000 w 5108114"/>
              <a:gd name="connsiteY4" fmla="*/ 0 h 5143500"/>
              <a:gd name="connsiteX5" fmla="*/ 1944000 w 5108114"/>
              <a:gd name="connsiteY5" fmla="*/ 0 h 5143500"/>
              <a:gd name="connsiteX6" fmla="*/ 1944000 w 5108114"/>
              <a:gd name="connsiteY6" fmla="*/ 1587 h 5143500"/>
              <a:gd name="connsiteX7" fmla="*/ 5108114 w 5108114"/>
              <a:gd name="connsiteY7" fmla="*/ 1587 h 5143500"/>
              <a:gd name="connsiteX8" fmla="*/ 5108114 w 5108114"/>
              <a:gd name="connsiteY8" fmla="*/ 5143500 h 5143500"/>
              <a:gd name="connsiteX9" fmla="*/ 1944000 w 5108114"/>
              <a:gd name="connsiteY9" fmla="*/ 5143500 h 5143500"/>
              <a:gd name="connsiteX10" fmla="*/ 1944000 w 5108114"/>
              <a:gd name="connsiteY10" fmla="*/ 1944000 h 5143500"/>
              <a:gd name="connsiteX11" fmla="*/ 1296000 w 5108114"/>
              <a:gd name="connsiteY11" fmla="*/ 1944000 h 5143500"/>
              <a:gd name="connsiteX12" fmla="*/ 1296000 w 5108114"/>
              <a:gd name="connsiteY12" fmla="*/ 1296000 h 5143500"/>
              <a:gd name="connsiteX13" fmla="*/ 1944000 w 5108114"/>
              <a:gd name="connsiteY13" fmla="*/ 1296000 h 5143500"/>
              <a:gd name="connsiteX14" fmla="*/ 1944000 w 5108114"/>
              <a:gd name="connsiteY14" fmla="*/ 648000 h 5143500"/>
              <a:gd name="connsiteX15" fmla="*/ 1296000 w 5108114"/>
              <a:gd name="connsiteY15" fmla="*/ 648000 h 5143500"/>
              <a:gd name="connsiteX16" fmla="*/ 0 w 5108114"/>
              <a:gd name="connsiteY16" fmla="*/ 0 h 5143500"/>
              <a:gd name="connsiteX17" fmla="*/ 648000 w 5108114"/>
              <a:gd name="connsiteY17" fmla="*/ 0 h 5143500"/>
              <a:gd name="connsiteX18" fmla="*/ 648000 w 5108114"/>
              <a:gd name="connsiteY18" fmla="*/ 648000 h 5143500"/>
              <a:gd name="connsiteX19" fmla="*/ 0 w 5108114"/>
              <a:gd name="connsiteY19" fmla="*/ 6480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08114" h="5143500">
                <a:moveTo>
                  <a:pt x="648000" y="648000"/>
                </a:moveTo>
                <a:lnTo>
                  <a:pt x="1296000" y="648000"/>
                </a:lnTo>
                <a:lnTo>
                  <a:pt x="1296000" y="1296000"/>
                </a:lnTo>
                <a:lnTo>
                  <a:pt x="648000" y="1296000"/>
                </a:lnTo>
                <a:close/>
                <a:moveTo>
                  <a:pt x="1296000" y="0"/>
                </a:moveTo>
                <a:lnTo>
                  <a:pt x="1944000" y="0"/>
                </a:lnTo>
                <a:lnTo>
                  <a:pt x="1944000" y="1587"/>
                </a:lnTo>
                <a:lnTo>
                  <a:pt x="5108114" y="1587"/>
                </a:lnTo>
                <a:lnTo>
                  <a:pt x="5108114" y="5143500"/>
                </a:lnTo>
                <a:lnTo>
                  <a:pt x="1944000" y="5143500"/>
                </a:lnTo>
                <a:lnTo>
                  <a:pt x="1944000" y="1944000"/>
                </a:lnTo>
                <a:lnTo>
                  <a:pt x="1296000" y="1944000"/>
                </a:lnTo>
                <a:lnTo>
                  <a:pt x="1296000" y="1296000"/>
                </a:lnTo>
                <a:lnTo>
                  <a:pt x="1944000" y="1296000"/>
                </a:lnTo>
                <a:lnTo>
                  <a:pt x="1944000" y="648000"/>
                </a:lnTo>
                <a:lnTo>
                  <a:pt x="1296000" y="648000"/>
                </a:lnTo>
                <a:close/>
                <a:moveTo>
                  <a:pt x="0" y="0"/>
                </a:moveTo>
                <a:lnTo>
                  <a:pt x="648000" y="0"/>
                </a:lnTo>
                <a:lnTo>
                  <a:pt x="648000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                                      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5707917" y="1311492"/>
            <a:ext cx="4085423" cy="74703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5707917" y="2278743"/>
            <a:ext cx="4085423" cy="1596571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561338" y="6706620"/>
            <a:ext cx="4743952" cy="2012497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118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30" grpId="0" animBg="1"/>
      <p:bldP spid="14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0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9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5143500"/>
            <a:ext cx="5223600" cy="5143500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0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7833741" y="0"/>
            <a:ext cx="5223600" cy="51435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grpSp>
        <p:nvGrpSpPr>
          <p:cNvPr id="21" name="グループ化 20"/>
          <p:cNvGrpSpPr/>
          <p:nvPr userDrawn="1"/>
        </p:nvGrpSpPr>
        <p:grpSpPr>
          <a:xfrm>
            <a:off x="11954525" y="6247404"/>
            <a:ext cx="1940630" cy="72008"/>
            <a:chOff x="6119664" y="3270498"/>
            <a:chExt cx="1940630" cy="72008"/>
          </a:xfrm>
        </p:grpSpPr>
        <p:sp>
          <p:nvSpPr>
            <p:cNvPr id="22" name="正方形/長方形 21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8651909" y="6411535"/>
            <a:ext cx="8545863" cy="1024273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8651909" y="5408249"/>
            <a:ext cx="854586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813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0" y="0"/>
            <a:ext cx="9144000" cy="1028541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222372" y="1103086"/>
            <a:ext cx="6987257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22372" y="5274171"/>
            <a:ext cx="6987257" cy="401420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849600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7848000" y="8989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8496000" y="8341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720000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349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1028541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72" y="349200"/>
            <a:ext cx="6987257" cy="12816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932558" y="3196258"/>
            <a:ext cx="6133071" cy="1383302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1190666" y="262066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932558" y="2636245"/>
            <a:ext cx="6133072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932558" y="5233988"/>
            <a:ext cx="6133071" cy="1383302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1190666" y="465839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32558" y="4673975"/>
            <a:ext cx="6133072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932557" y="7266664"/>
            <a:ext cx="6133071" cy="1383302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1190665" y="669106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932557" y="6706651"/>
            <a:ext cx="6133072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044000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9792000" y="8989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0" y="8341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754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5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150"/>
                            </p:stCondLst>
                            <p:childTnLst>
                              <p:par>
                                <p:cTn id="6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650"/>
                            </p:stCondLst>
                            <p:childTnLst>
                              <p:par>
                                <p:cTn id="7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1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2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543550"/>
            <a:ext cx="18288000" cy="474186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191550"/>
            <a:ext cx="7995938" cy="332898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296000" y="4895550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48000" y="4247550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3599550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0" y="4895550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0" y="6751563"/>
            <a:ext cx="7972425" cy="1040187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0" y="6191550"/>
            <a:ext cx="7972426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9144000" y="8480350"/>
            <a:ext cx="7972425" cy="1040187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9144000" y="7920337"/>
            <a:ext cx="7972426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686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5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831206" y="757239"/>
            <a:ext cx="16625588" cy="278606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092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i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840438" y="4394881"/>
            <a:ext cx="6607123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840438" y="5141912"/>
            <a:ext cx="6607123" cy="2012497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524377" y="2908981"/>
            <a:ext cx="1239243" cy="1239243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486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547257" y="1582057"/>
            <a:ext cx="13193486" cy="319813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6020" y="5141913"/>
            <a:ext cx="7347351" cy="4581526"/>
          </a:xfrm>
        </p:spPr>
        <p:txBody>
          <a:bodyPr anchor="t">
            <a:normAutofit/>
          </a:bodyPr>
          <a:lstStyle>
            <a:lvl1pPr algn="l">
              <a:spcBef>
                <a:spcPts val="120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 userDrawn="1"/>
        </p:nvSpPr>
        <p:spPr>
          <a:xfrm>
            <a:off x="8496000" y="5299325"/>
            <a:ext cx="64800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7848000" y="5985049"/>
            <a:ext cx="64800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55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6" grpId="0" animBg="1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332434" y="3274899"/>
            <a:ext cx="13623132" cy="373561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588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208260" y="3398016"/>
            <a:ext cx="6427739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208260" y="2408695"/>
            <a:ext cx="642773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319211" y="3173861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887843" y="2604788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1141100" y="285886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888281" y="3398016"/>
            <a:ext cx="6427739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888281" y="2408695"/>
            <a:ext cx="642773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10999232" y="3173861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4"/>
          <p:cNvSpPr/>
          <p:nvPr userDrawn="1"/>
        </p:nvSpPr>
        <p:spPr>
          <a:xfrm>
            <a:off x="9567864" y="2604788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9821121" y="285886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208260" y="6762937"/>
            <a:ext cx="6427739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2208260" y="5773616"/>
            <a:ext cx="642773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2319211" y="6538782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4"/>
          <p:cNvSpPr/>
          <p:nvPr userDrawn="1"/>
        </p:nvSpPr>
        <p:spPr>
          <a:xfrm>
            <a:off x="887843" y="5969709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1141100" y="6223781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0888281" y="6762937"/>
            <a:ext cx="6427739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0888281" y="5773616"/>
            <a:ext cx="642773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10999232" y="6538782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"/>
          <p:cNvSpPr/>
          <p:nvPr userDrawn="1"/>
        </p:nvSpPr>
        <p:spPr>
          <a:xfrm>
            <a:off x="9567864" y="5969709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図プレースホルダー 25"/>
          <p:cNvSpPr>
            <a:spLocks noGrp="1"/>
          </p:cNvSpPr>
          <p:nvPr>
            <p:ph type="pic" sz="quarter" idx="23" hasCustomPrompt="1"/>
          </p:nvPr>
        </p:nvSpPr>
        <p:spPr>
          <a:xfrm>
            <a:off x="9821121" y="6223781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522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2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/>
      <p:bldP spid="2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animBg="1"/>
      <p:bldP spid="40" grpId="0"/>
      <p:bldP spid="4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3300413" y="2655321"/>
            <a:ext cx="4973183" cy="4973183"/>
          </a:xfrm>
          <a:solidFill>
            <a:schemeClr val="bg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572499" y="2655321"/>
            <a:ext cx="7339693" cy="7796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19048" y="3754891"/>
            <a:ext cx="6400802" cy="987425"/>
          </a:xfrm>
        </p:spPr>
        <p:txBody>
          <a:bodyPr anchor="ctr">
            <a:normAutofit/>
          </a:bodyPr>
          <a:lstStyle>
            <a:lvl1pPr algn="l">
              <a:spcBef>
                <a:spcPts val="120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8572499" y="5686425"/>
            <a:ext cx="7347351" cy="1942079"/>
          </a:xfrm>
        </p:spPr>
        <p:txBody>
          <a:bodyPr anchor="b"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8572499" y="3819186"/>
            <a:ext cx="858836" cy="858836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348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4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図プレースホルダー 26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0"/>
            <a:ext cx="9144000" cy="1028541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6" name="テキスト プレースホルダー 60"/>
          <p:cNvSpPr>
            <a:spLocks noGrp="1"/>
          </p:cNvSpPr>
          <p:nvPr>
            <p:ph type="body" sz="quarter" idx="25" hasCustomPrompt="1"/>
          </p:nvPr>
        </p:nvSpPr>
        <p:spPr>
          <a:xfrm>
            <a:off x="8583647" y="2478585"/>
            <a:ext cx="1137600" cy="1137600"/>
          </a:xfr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864171" y="2984726"/>
            <a:ext cx="7246697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864171" y="2430198"/>
            <a:ext cx="72466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1" name="テキスト プレースホルダー 60"/>
          <p:cNvSpPr>
            <a:spLocks noGrp="1"/>
          </p:cNvSpPr>
          <p:nvPr>
            <p:ph type="body" sz="quarter" idx="33" hasCustomPrompt="1"/>
          </p:nvPr>
        </p:nvSpPr>
        <p:spPr>
          <a:xfrm>
            <a:off x="8583647" y="4196976"/>
            <a:ext cx="1137600" cy="1137600"/>
          </a:xfr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9864171" y="4722200"/>
            <a:ext cx="7246697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35" hasCustomPrompt="1"/>
          </p:nvPr>
        </p:nvSpPr>
        <p:spPr>
          <a:xfrm>
            <a:off x="9864171" y="4167672"/>
            <a:ext cx="72466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テキスト プレースホルダー 60"/>
          <p:cNvSpPr>
            <a:spLocks noGrp="1"/>
          </p:cNvSpPr>
          <p:nvPr>
            <p:ph type="body" sz="quarter" idx="36" hasCustomPrompt="1"/>
          </p:nvPr>
        </p:nvSpPr>
        <p:spPr>
          <a:xfrm>
            <a:off x="8583647" y="5886324"/>
            <a:ext cx="1137600" cy="1137600"/>
          </a:xfr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37" hasCustomPrompt="1"/>
          </p:nvPr>
        </p:nvSpPr>
        <p:spPr>
          <a:xfrm>
            <a:off x="9864171" y="6411548"/>
            <a:ext cx="7246697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38" hasCustomPrompt="1"/>
          </p:nvPr>
        </p:nvSpPr>
        <p:spPr>
          <a:xfrm>
            <a:off x="9864171" y="5857020"/>
            <a:ext cx="72466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テキスト プレースホルダー 60"/>
          <p:cNvSpPr>
            <a:spLocks noGrp="1"/>
          </p:cNvSpPr>
          <p:nvPr>
            <p:ph type="body" sz="quarter" idx="39" hasCustomPrompt="1"/>
          </p:nvPr>
        </p:nvSpPr>
        <p:spPr>
          <a:xfrm>
            <a:off x="8583647" y="7575672"/>
            <a:ext cx="1137600" cy="1137600"/>
          </a:xfr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40" hasCustomPrompt="1"/>
          </p:nvPr>
        </p:nvSpPr>
        <p:spPr>
          <a:xfrm>
            <a:off x="9864171" y="8100896"/>
            <a:ext cx="7246697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41" hasCustomPrompt="1"/>
          </p:nvPr>
        </p:nvSpPr>
        <p:spPr>
          <a:xfrm>
            <a:off x="9864171" y="7546368"/>
            <a:ext cx="72466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42" hasCustomPrompt="1"/>
          </p:nvPr>
        </p:nvSpPr>
        <p:spPr>
          <a:xfrm>
            <a:off x="8596315" y="2614394"/>
            <a:ext cx="1112265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43" hasCustomPrompt="1"/>
          </p:nvPr>
        </p:nvSpPr>
        <p:spPr>
          <a:xfrm>
            <a:off x="8596315" y="4332785"/>
            <a:ext cx="1112265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8596315" y="6022133"/>
            <a:ext cx="1112265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8596315" y="7711481"/>
            <a:ext cx="1112265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89937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0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00"/>
                            </p:stCondLst>
                            <p:childTnLst>
                              <p:par>
                                <p:cTn id="6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4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2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36" hasCustomPrompt="1"/>
          </p:nvPr>
        </p:nvSpPr>
        <p:spPr>
          <a:xfrm>
            <a:off x="0" y="0"/>
            <a:ext cx="11088000" cy="10285413"/>
          </a:xfrm>
          <a:custGeom>
            <a:avLst/>
            <a:gdLst>
              <a:gd name="connsiteX0" fmla="*/ 10440000 w 11088000"/>
              <a:gd name="connsiteY0" fmla="*/ 9637413 h 10285413"/>
              <a:gd name="connsiteX1" fmla="*/ 11088000 w 11088000"/>
              <a:gd name="connsiteY1" fmla="*/ 9637413 h 10285413"/>
              <a:gd name="connsiteX2" fmla="*/ 11088000 w 11088000"/>
              <a:gd name="connsiteY2" fmla="*/ 10285413 h 10285413"/>
              <a:gd name="connsiteX3" fmla="*/ 10440000 w 11088000"/>
              <a:gd name="connsiteY3" fmla="*/ 10285413 h 10285413"/>
              <a:gd name="connsiteX4" fmla="*/ 9792000 w 11088000"/>
              <a:gd name="connsiteY4" fmla="*/ 8989413 h 10285413"/>
              <a:gd name="connsiteX5" fmla="*/ 10440000 w 11088000"/>
              <a:gd name="connsiteY5" fmla="*/ 8989413 h 10285413"/>
              <a:gd name="connsiteX6" fmla="*/ 10440000 w 11088000"/>
              <a:gd name="connsiteY6" fmla="*/ 9637413 h 10285413"/>
              <a:gd name="connsiteX7" fmla="*/ 9792000 w 11088000"/>
              <a:gd name="connsiteY7" fmla="*/ 9637413 h 10285413"/>
              <a:gd name="connsiteX8" fmla="*/ 0 w 11088000"/>
              <a:gd name="connsiteY8" fmla="*/ 0 h 10285413"/>
              <a:gd name="connsiteX9" fmla="*/ 9144000 w 11088000"/>
              <a:gd name="connsiteY9" fmla="*/ 0 h 10285413"/>
              <a:gd name="connsiteX10" fmla="*/ 9144000 w 11088000"/>
              <a:gd name="connsiteY10" fmla="*/ 8341413 h 10285413"/>
              <a:gd name="connsiteX11" fmla="*/ 9791447 w 11088000"/>
              <a:gd name="connsiteY11" fmla="*/ 8341413 h 10285413"/>
              <a:gd name="connsiteX12" fmla="*/ 9791447 w 11088000"/>
              <a:gd name="connsiteY12" fmla="*/ 8989413 h 10285413"/>
              <a:gd name="connsiteX13" fmla="*/ 9144000 w 11088000"/>
              <a:gd name="connsiteY13" fmla="*/ 8989413 h 10285413"/>
              <a:gd name="connsiteX14" fmla="*/ 9144000 w 11088000"/>
              <a:gd name="connsiteY14" fmla="*/ 9637413 h 10285413"/>
              <a:gd name="connsiteX15" fmla="*/ 9792000 w 11088000"/>
              <a:gd name="connsiteY15" fmla="*/ 9637413 h 10285413"/>
              <a:gd name="connsiteX16" fmla="*/ 9792000 w 11088000"/>
              <a:gd name="connsiteY16" fmla="*/ 10285413 h 10285413"/>
              <a:gd name="connsiteX17" fmla="*/ 9144000 w 11088000"/>
              <a:gd name="connsiteY17" fmla="*/ 10285413 h 10285413"/>
              <a:gd name="connsiteX18" fmla="*/ 0 w 11088000"/>
              <a:gd name="connsiteY18" fmla="*/ 10285413 h 1028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088000" h="10285413">
                <a:moveTo>
                  <a:pt x="10440000" y="9637413"/>
                </a:moveTo>
                <a:lnTo>
                  <a:pt x="11088000" y="9637413"/>
                </a:lnTo>
                <a:lnTo>
                  <a:pt x="11088000" y="10285413"/>
                </a:lnTo>
                <a:lnTo>
                  <a:pt x="10440000" y="10285413"/>
                </a:lnTo>
                <a:close/>
                <a:moveTo>
                  <a:pt x="9792000" y="8989413"/>
                </a:moveTo>
                <a:lnTo>
                  <a:pt x="10440000" y="8989413"/>
                </a:lnTo>
                <a:lnTo>
                  <a:pt x="10440000" y="9637413"/>
                </a:lnTo>
                <a:lnTo>
                  <a:pt x="9792000" y="9637413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8341413"/>
                </a:lnTo>
                <a:lnTo>
                  <a:pt x="9791447" y="8341413"/>
                </a:lnTo>
                <a:lnTo>
                  <a:pt x="9791447" y="8989413"/>
                </a:lnTo>
                <a:lnTo>
                  <a:pt x="9144000" y="8989413"/>
                </a:lnTo>
                <a:lnTo>
                  <a:pt x="9144000" y="9637413"/>
                </a:lnTo>
                <a:lnTo>
                  <a:pt x="9792000" y="9637413"/>
                </a:lnTo>
                <a:lnTo>
                  <a:pt x="9792000" y="10285413"/>
                </a:lnTo>
                <a:lnTo>
                  <a:pt x="9144000" y="10285413"/>
                </a:lnTo>
                <a:lnTo>
                  <a:pt x="0" y="102854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9467447" y="3294823"/>
            <a:ext cx="8361787" cy="1716691"/>
          </a:xfrm>
        </p:spPr>
        <p:txBody>
          <a:bodyPr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467447" y="2353628"/>
            <a:ext cx="836178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9572871" y="3070668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9467447" y="6349412"/>
            <a:ext cx="8361787" cy="1716691"/>
          </a:xfrm>
        </p:spPr>
        <p:txBody>
          <a:bodyPr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9467447" y="5408217"/>
            <a:ext cx="836178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9572871" y="6125257"/>
            <a:ext cx="1827899" cy="72008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93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9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13" y="348343"/>
            <a:ext cx="17336022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8184004" y="15436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8819376" y="15436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455924" y="15436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17157699" y="9516491"/>
            <a:ext cx="1129945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27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35" r:id="rId2"/>
    <p:sldLayoutId id="2147483708" r:id="rId3"/>
    <p:sldLayoutId id="2147483709" r:id="rId4"/>
    <p:sldLayoutId id="2147483710" r:id="rId5"/>
    <p:sldLayoutId id="2147483798" r:id="rId6"/>
    <p:sldLayoutId id="2147483745" r:id="rId7"/>
    <p:sldLayoutId id="2147483755" r:id="rId8"/>
    <p:sldLayoutId id="2147483715" r:id="rId9"/>
    <p:sldLayoutId id="2147483716" r:id="rId10"/>
    <p:sldLayoutId id="2147483805" r:id="rId11"/>
    <p:sldLayoutId id="2147483724" r:id="rId12"/>
    <p:sldLayoutId id="2147483756" r:id="rId13"/>
    <p:sldLayoutId id="2147483742" r:id="rId14"/>
    <p:sldLayoutId id="2147483757" r:id="rId15"/>
    <p:sldLayoutId id="2147483736" r:id="rId16"/>
    <p:sldLayoutId id="2147483761" r:id="rId17"/>
    <p:sldLayoutId id="2147483737" r:id="rId18"/>
    <p:sldLayoutId id="2147483759" r:id="rId19"/>
    <p:sldLayoutId id="2147483746" r:id="rId20"/>
    <p:sldLayoutId id="2147483758" r:id="rId21"/>
    <p:sldLayoutId id="2147483754" r:id="rId22"/>
    <p:sldLayoutId id="2147483731" r:id="rId23"/>
    <p:sldLayoutId id="2147483765" r:id="rId24"/>
    <p:sldLayoutId id="2147483766" r:id="rId25"/>
    <p:sldLayoutId id="2147483782" r:id="rId26"/>
    <p:sldLayoutId id="2147483792" r:id="rId27"/>
    <p:sldLayoutId id="2147483763" r:id="rId28"/>
    <p:sldLayoutId id="2147483775" r:id="rId29"/>
    <p:sldLayoutId id="2147483760" r:id="rId30"/>
    <p:sldLayoutId id="2147483762" r:id="rId31"/>
    <p:sldLayoutId id="2147483773" r:id="rId32"/>
    <p:sldLayoutId id="2147483777" r:id="rId33"/>
    <p:sldLayoutId id="2147483786" r:id="rId34"/>
    <p:sldLayoutId id="2147483787" r:id="rId35"/>
    <p:sldLayoutId id="2147483780" r:id="rId36"/>
    <p:sldLayoutId id="2147483783" r:id="rId37"/>
    <p:sldLayoutId id="2147483781" r:id="rId38"/>
    <p:sldLayoutId id="2147483785" r:id="rId39"/>
    <p:sldLayoutId id="2147483784" r:id="rId40"/>
    <p:sldLayoutId id="2147483791" r:id="rId41"/>
    <p:sldLayoutId id="2147483788" r:id="rId42"/>
    <p:sldLayoutId id="2147483789" r:id="rId43"/>
    <p:sldLayoutId id="2147483793" r:id="rId44"/>
    <p:sldLayoutId id="2147483794" r:id="rId45"/>
    <p:sldLayoutId id="2147483790" r:id="rId46"/>
    <p:sldLayoutId id="2147483796" r:id="rId47"/>
    <p:sldLayoutId id="2147483800" r:id="rId48"/>
    <p:sldLayoutId id="2147483801" r:id="rId49"/>
    <p:sldLayoutId id="2147483799" r:id="rId50"/>
    <p:sldLayoutId id="2147483803" r:id="rId51"/>
    <p:sldLayoutId id="2147483806" r:id="rId52"/>
    <p:sldLayoutId id="2147483751" r:id="rId53"/>
    <p:sldLayoutId id="2147483811" r:id="rId54"/>
    <p:sldLayoutId id="2147483813" r:id="rId55"/>
    <p:sldLayoutId id="2147483814" r:id="rId56"/>
    <p:sldLayoutId id="2147483815" r:id="rId5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4" grpId="0" animBg="1"/>
      <p:bldP spid="8" grpId="0" animBg="1"/>
      <p:bldP spid="9" grpId="0" animBg="1"/>
      <p:bldP spid="19" grpId="0" animBg="1"/>
    </p:bldLst>
  </p:timing>
  <p:hf hdr="0" dt="0"/>
  <p:txStyles>
    <p:titleStyle>
      <a:lvl1pPr algn="ctr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13" y="348343"/>
            <a:ext cx="17336022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7157699" y="9516491"/>
            <a:ext cx="1129945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00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30" r:id="rId2"/>
    <p:sldLayoutId id="2147483727" r:id="rId3"/>
    <p:sldLayoutId id="2147483733" r:id="rId4"/>
    <p:sldLayoutId id="2147483729" r:id="rId5"/>
    <p:sldLayoutId id="2147483732" r:id="rId6"/>
    <p:sldLayoutId id="2147483734" r:id="rId7"/>
    <p:sldLayoutId id="2147483752" r:id="rId8"/>
    <p:sldLayoutId id="2147483753" r:id="rId9"/>
    <p:sldLayoutId id="2147483750" r:id="rId10"/>
    <p:sldLayoutId id="2147483771" r:id="rId11"/>
    <p:sldLayoutId id="2147483772" r:id="rId12"/>
    <p:sldLayoutId id="2147483774" r:id="rId13"/>
    <p:sldLayoutId id="2147483776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  <p:hf hdr="0" dt="0"/>
  <p:txStyles>
    <p:titleStyle>
      <a:lvl1pPr algn="ctr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13" y="348343"/>
            <a:ext cx="17336022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00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810" r:id="rId2"/>
    <p:sldLayoutId id="2147483809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68" r:id="rId10"/>
    <p:sldLayoutId id="2147483769" r:id="rId11"/>
    <p:sldLayoutId id="2147483778" r:id="rId12"/>
    <p:sldLayoutId id="2147483779" r:id="rId13"/>
    <p:sldLayoutId id="2147483802" r:id="rId14"/>
    <p:sldLayoutId id="2147483807" r:id="rId15"/>
  </p:sldLayoutIdLst>
  <p:hf hdr="0" dt="0"/>
  <p:txStyles>
    <p:titleStyle>
      <a:lvl1pPr algn="ctr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13" y="348343"/>
            <a:ext cx="17336022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31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64" r:id="rId2"/>
    <p:sldLayoutId id="2147483804" r:id="rId3"/>
    <p:sldLayoutId id="2147483808" r:id="rId4"/>
  </p:sldLayoutIdLst>
  <p:hf hdr="0" dt="0"/>
  <p:txStyles>
    <p:titleStyle>
      <a:lvl1pPr algn="ctr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7447" y="348343"/>
            <a:ext cx="8361787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9579668" y="15436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0215040" y="15436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0851588" y="15436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17157699" y="9516491"/>
            <a:ext cx="1129945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15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67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4" grpId="0" animBg="1"/>
      <p:bldP spid="8" grpId="0" animBg="1"/>
      <p:bldP spid="9" grpId="0" animBg="1"/>
      <p:bldP spid="19" grpId="0" animBg="1"/>
    </p:bldLst>
  </p:timing>
  <p:hf hdr="0" dt="0"/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239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chart" Target="../charts/chart2.xml"/><Relationship Id="rId7" Type="http://schemas.openxmlformats.org/officeDocument/2006/relationships/image" Target="../media/image3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5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5.png"/><Relationship Id="rId3" Type="http://schemas.openxmlformats.org/officeDocument/2006/relationships/chart" Target="../charts/chart6.xml"/><Relationship Id="rId7" Type="http://schemas.openxmlformats.org/officeDocument/2006/relationships/image" Target="../media/image40.png"/><Relationship Id="rId12" Type="http://schemas.openxmlformats.org/officeDocument/2006/relationships/image" Target="../media/image44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3.png"/><Relationship Id="rId5" Type="http://schemas.openxmlformats.org/officeDocument/2006/relationships/image" Target="../media/image38.jpeg"/><Relationship Id="rId10" Type="http://schemas.openxmlformats.org/officeDocument/2006/relationships/image" Target="../media/image42.png"/><Relationship Id="rId4" Type="http://schemas.openxmlformats.org/officeDocument/2006/relationships/chart" Target="../charts/chart7.xml"/><Relationship Id="rId9" Type="http://schemas.openxmlformats.org/officeDocument/2006/relationships/image" Target="../media/image41.jpeg"/><Relationship Id="rId1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60900" y="4757724"/>
            <a:ext cx="10942103" cy="55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39" tIns="68569" rIns="137139" bIns="68569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371417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2096594" y="278743"/>
            <a:ext cx="15983309" cy="796049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s-EC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7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</a:t>
            </a:r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CIENCIAS ECONÓMICAS ADMINISTRATIVAS Y </a:t>
            </a:r>
            <a: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COMERCIO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CARRERA DE </a:t>
            </a:r>
            <a:r>
              <a:rPr lang="es-EC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INGENIERÍA COMERCIAL</a:t>
            </a:r>
            <a:endParaRPr lang="es-EC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 DE </a:t>
            </a:r>
            <a:r>
              <a:rPr lang="es-EC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TITULACIÓN </a:t>
            </a:r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 A LA OBTENCIÓN DEL TÍTULO DE </a:t>
            </a:r>
            <a:r>
              <a:rPr lang="es-EC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INGENIERA COMERCIAL</a:t>
            </a:r>
            <a:endParaRPr lang="es-EC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INCIDENCIA DEL LIDERAZGO FEMENINO EN LA RENTABILIDAD DE LAS EMPRESAS. </a:t>
            </a:r>
            <a:endParaRPr lang="es-E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ESTUDIO EN EL TEJIDO EMPRESARIAL ECUATORIANO DURANTE EL PERÍODO </a:t>
            </a:r>
            <a:r>
              <a:rPr lang="es-E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2015-2019</a:t>
            </a:r>
          </a:p>
          <a:p>
            <a:pPr marL="0" indent="0" algn="ctr">
              <a:buNone/>
            </a:pPr>
            <a:endParaRPr lang="es-E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VILLARROEL </a:t>
            </a:r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PALACIOS, PAMELA CRISTINA</a:t>
            </a:r>
          </a:p>
          <a:p>
            <a:pPr marL="0" indent="0" algn="ctr">
              <a:buNone/>
            </a:pPr>
            <a:r>
              <a:rPr lang="es-EC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AUTORA</a:t>
            </a:r>
            <a:endParaRPr lang="es-EC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</a:t>
            </a:r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GARCÍA AGUILAR, JUANITA DEL CARMEN</a:t>
            </a:r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PhD.</a:t>
            </a:r>
          </a:p>
          <a:p>
            <a:pPr marL="0" indent="0" algn="ctr">
              <a:buNone/>
            </a:pPr>
            <a:r>
              <a:rPr lang="es-EC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DIRECTORA</a:t>
            </a:r>
          </a:p>
          <a:p>
            <a:pPr marL="0" indent="0" algn="ctr">
              <a:buNone/>
            </a:pPr>
            <a:endParaRPr lang="es-EC" sz="1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SANGOLQUÍ</a:t>
            </a:r>
          </a:p>
          <a:p>
            <a:pPr marL="0" indent="0" algn="ctr">
              <a:buNone/>
            </a:pPr>
            <a:r>
              <a:rPr lang="es-E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22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s-ES" altLang="ja-JP" dirty="0" smtClean="0"/>
              <a:t>Liderazgo Femenino</a:t>
            </a:r>
            <a:endParaRPr kumimoji="1" lang="es-E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2"/>
          </p:nvPr>
        </p:nvSpPr>
        <p:spPr>
          <a:xfrm>
            <a:off x="304800" y="4837415"/>
            <a:ext cx="6704129" cy="1479012"/>
          </a:xfrm>
        </p:spPr>
        <p:txBody>
          <a:bodyPr>
            <a:noAutofit/>
          </a:bodyPr>
          <a:lstStyle/>
          <a:p>
            <a:r>
              <a:rPr lang="es-ES" sz="2400" dirty="0" smtClean="0"/>
              <a:t>Explica </a:t>
            </a:r>
            <a:r>
              <a:rPr lang="es-ES" sz="2400" dirty="0"/>
              <a:t>que las mujeres no pueden acceder a cargos </a:t>
            </a:r>
            <a:r>
              <a:rPr lang="es-ES" sz="2400" dirty="0" smtClean="0"/>
              <a:t>directivos, </a:t>
            </a:r>
            <a:r>
              <a:rPr lang="es-ES" sz="2400" dirty="0"/>
              <a:t>debido a que existen </a:t>
            </a:r>
            <a:r>
              <a:rPr lang="es-ES" sz="2400" i="1" dirty="0"/>
              <a:t>barreras</a:t>
            </a:r>
            <a:r>
              <a:rPr lang="es-ES" sz="2400" dirty="0"/>
              <a:t> </a:t>
            </a:r>
            <a:r>
              <a:rPr lang="es-ES" sz="2400" i="1" dirty="0"/>
              <a:t>invisibles</a:t>
            </a:r>
            <a:r>
              <a:rPr lang="es-ES" sz="2400" dirty="0"/>
              <a:t> que estancan su </a:t>
            </a:r>
            <a:r>
              <a:rPr lang="es-ES" sz="2400" dirty="0" smtClean="0"/>
              <a:t>progreso. </a:t>
            </a:r>
            <a:endParaRPr kumimoji="1" lang="ja-JP" altLang="en-US" sz="2400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b="1" i="1" dirty="0"/>
              <a:t>Teoría del techo de cristal</a:t>
            </a:r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s-ES" altLang="ja-JP" dirty="0" smtClean="0"/>
              <a:t>2002</a:t>
            </a:r>
            <a:endParaRPr kumimoji="1"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16"/>
          </p:nvPr>
        </p:nvSpPr>
        <p:spPr>
          <a:xfrm>
            <a:off x="11275193" y="6694047"/>
            <a:ext cx="6554042" cy="1479012"/>
          </a:xfrm>
        </p:spPr>
        <p:txBody>
          <a:bodyPr vert="horz" lIns="91440" tIns="45720" rIns="91440" bIns="45720" rtlCol="0">
            <a:noAutofit/>
          </a:bodyPr>
          <a:lstStyle/>
          <a:p>
            <a:pPr algn="r"/>
            <a:r>
              <a:rPr lang="es-EC" sz="2400" dirty="0"/>
              <a:t>La división sexual del trabajo influye en la percepción del liderazgo. Pues, se asocian diferentes conductas al género. </a:t>
            </a:r>
            <a:endParaRPr lang="ja-JP" altLang="en-US" sz="2400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7"/>
          </p:nvPr>
        </p:nvSpPr>
        <p:spPr>
          <a:xfrm>
            <a:off x="1107936" y="7503339"/>
            <a:ext cx="5641207" cy="747032"/>
          </a:xfrm>
        </p:spPr>
        <p:txBody>
          <a:bodyPr/>
          <a:lstStyle/>
          <a:p>
            <a:pPr algn="r"/>
            <a:r>
              <a:rPr lang="es-ES" b="1" i="1" dirty="0"/>
              <a:t>Teoría del laberinto</a:t>
            </a:r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19"/>
          </p:nvPr>
        </p:nvSpPr>
        <p:spPr>
          <a:xfrm>
            <a:off x="108856" y="8496780"/>
            <a:ext cx="6900074" cy="1479012"/>
          </a:xfrm>
        </p:spPr>
        <p:txBody>
          <a:bodyPr>
            <a:noAutofit/>
          </a:bodyPr>
          <a:lstStyle/>
          <a:p>
            <a:r>
              <a:rPr lang="es-ES" sz="2400" dirty="0"/>
              <a:t>L</a:t>
            </a:r>
            <a:r>
              <a:rPr lang="es-ES" sz="2400" dirty="0" smtClean="0"/>
              <a:t>as </a:t>
            </a:r>
            <a:r>
              <a:rPr lang="es-ES" sz="2400" dirty="0"/>
              <a:t>mujeres no ascienden a niveles directivos porque </a:t>
            </a:r>
            <a:r>
              <a:rPr lang="es-ES" sz="2400" dirty="0" smtClean="0"/>
              <a:t>los </a:t>
            </a:r>
            <a:r>
              <a:rPr lang="es-ES" sz="2400" dirty="0"/>
              <a:t>caminos para crecer laboralmente son </a:t>
            </a:r>
            <a:r>
              <a:rPr lang="es-ES" sz="2400" dirty="0" smtClean="0"/>
              <a:t>sinuosos. </a:t>
            </a:r>
            <a:r>
              <a:rPr lang="es-ES" sz="2400" dirty="0"/>
              <a:t>De allí la idea de </a:t>
            </a:r>
            <a:r>
              <a:rPr lang="es-ES" sz="2400" i="1" dirty="0"/>
              <a:t>laberinto</a:t>
            </a:r>
            <a:r>
              <a:rPr lang="es-ES" sz="2400" dirty="0"/>
              <a:t>.</a:t>
            </a:r>
            <a:endParaRPr kumimoji="1" lang="ja-JP" altLang="en-US" sz="2400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20"/>
          </p:nvPr>
        </p:nvSpPr>
        <p:spPr>
          <a:xfrm>
            <a:off x="11275193" y="5576921"/>
            <a:ext cx="6159843" cy="747032"/>
          </a:xfrm>
        </p:spPr>
        <p:txBody>
          <a:bodyPr/>
          <a:lstStyle/>
          <a:p>
            <a:pPr algn="l"/>
            <a:r>
              <a:rPr lang="es-ES" b="1" dirty="0"/>
              <a:t>Teoría de la congruencia del Rol</a:t>
            </a:r>
            <a:endParaRPr lang="es-E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1986</a:t>
            </a:r>
            <a:endParaRPr kumimoji="1" lang="ja-JP" altLang="en-US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s-ES" altLang="ja-JP" dirty="0" smtClean="0"/>
              <a:t>2007</a:t>
            </a:r>
            <a:endParaRPr kumimoji="1" lang="ja-JP" altLang="en-US" dirty="0"/>
          </a:p>
        </p:txBody>
      </p:sp>
      <p:pic>
        <p:nvPicPr>
          <p:cNvPr id="13" name="Imagen 12"/>
          <p:cNvPicPr/>
          <p:nvPr/>
        </p:nvPicPr>
        <p:blipFill>
          <a:blip r:embed="rId2"/>
          <a:stretch>
            <a:fillRect/>
          </a:stretch>
        </p:blipFill>
        <p:spPr>
          <a:xfrm>
            <a:off x="-25007" y="6583145"/>
            <a:ext cx="8380863" cy="382726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6465" y="1998477"/>
            <a:ext cx="8311094" cy="28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44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190">
        <p15:prstTrans prst="pageCurlSingle"/>
      </p:transition>
    </mc:Choice>
    <mc:Fallback xmlns="">
      <p:transition spd="slow" advTm="121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s-ES" altLang="ja-JP" dirty="0" smtClean="0"/>
              <a:t>Rentabilidad</a:t>
            </a:r>
            <a:endParaRPr kumimoji="1" lang="es-E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14"/>
          </p:nvPr>
        </p:nvSpPr>
        <p:spPr>
          <a:xfrm>
            <a:off x="2399958" y="3787699"/>
            <a:ext cx="4608971" cy="747032"/>
          </a:xfrm>
        </p:spPr>
        <p:txBody>
          <a:bodyPr/>
          <a:lstStyle/>
          <a:p>
            <a:r>
              <a:rPr lang="es-ES" b="1" i="1" dirty="0"/>
              <a:t>Teoría de la Gestión Financiera</a:t>
            </a:r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dirty="0"/>
              <a:t>2000</a:t>
            </a:r>
            <a:endParaRPr kumimoji="1"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16"/>
          </p:nvPr>
        </p:nvSpPr>
        <p:spPr>
          <a:xfrm>
            <a:off x="11275193" y="4101344"/>
            <a:ext cx="6554042" cy="1479012"/>
          </a:xfrm>
        </p:spPr>
        <p:txBody>
          <a:bodyPr>
            <a:noAutofit/>
          </a:bodyPr>
          <a:lstStyle/>
          <a:p>
            <a:r>
              <a:rPr lang="es-ES" sz="2800" dirty="0"/>
              <a:t>C</a:t>
            </a:r>
            <a:r>
              <a:rPr lang="es-ES" sz="2800" dirty="0" smtClean="0"/>
              <a:t>ompromiso </a:t>
            </a:r>
            <a:r>
              <a:rPr lang="es-ES" sz="2800" dirty="0"/>
              <a:t>de los administradores (agentes) con los accionistas (propietarios). </a:t>
            </a:r>
            <a:endParaRPr kumimoji="1" lang="ja-JP" altLang="en-US" sz="2800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S" b="1" i="1" dirty="0"/>
              <a:t>Teoría de la agencia</a:t>
            </a:r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History 3</a:t>
            </a:r>
            <a:endParaRPr kumimoji="1" lang="ja-JP" alt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1998</a:t>
            </a:r>
            <a:endParaRPr kumimoji="1" lang="ja-JP" altLang="en-US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2004</a:t>
            </a:r>
            <a:endParaRPr kumimoji="1" lang="ja-JP" alt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r="51899"/>
          <a:stretch/>
        </p:blipFill>
        <p:spPr>
          <a:xfrm>
            <a:off x="4834528" y="6757167"/>
            <a:ext cx="5245644" cy="1714819"/>
          </a:xfrm>
          <a:prstGeom prst="rect">
            <a:avLst/>
          </a:prstGeom>
        </p:spPr>
      </p:pic>
      <p:sp>
        <p:nvSpPr>
          <p:cNvPr id="18" name="テキスト プレースホルダー 17"/>
          <p:cNvSpPr>
            <a:spLocks noGrp="1"/>
          </p:cNvSpPr>
          <p:nvPr>
            <p:ph type="body" sz="quarter" idx="12"/>
          </p:nvPr>
        </p:nvSpPr>
        <p:spPr>
          <a:xfrm>
            <a:off x="493213" y="4837415"/>
            <a:ext cx="6515716" cy="1479012"/>
          </a:xfrm>
        </p:spPr>
        <p:txBody>
          <a:bodyPr>
            <a:noAutofit/>
          </a:bodyPr>
          <a:lstStyle/>
          <a:p>
            <a:r>
              <a:rPr lang="es-ES" sz="2800" dirty="0"/>
              <a:t>A</a:t>
            </a:r>
            <a:r>
              <a:rPr lang="es-ES" sz="2800" dirty="0" smtClean="0"/>
              <a:t>nálisis </a:t>
            </a:r>
            <a:r>
              <a:rPr lang="es-ES" sz="2800" dirty="0"/>
              <a:t>financiero y la toma de </a:t>
            </a:r>
            <a:r>
              <a:rPr lang="es-ES" sz="2800" dirty="0" smtClean="0"/>
              <a:t>decisiones, para optimizar recursos e identificar las áreas de mayor rendimiento</a:t>
            </a:r>
            <a:endParaRPr kumimoji="1" lang="ja-JP" altLang="en-US" sz="2800" dirty="0"/>
          </a:p>
        </p:txBody>
      </p:sp>
      <p:sp>
        <p:nvSpPr>
          <p:cNvPr id="3" name="Rectángulo 2"/>
          <p:cNvSpPr/>
          <p:nvPr/>
        </p:nvSpPr>
        <p:spPr>
          <a:xfrm>
            <a:off x="5834743" y="8483269"/>
            <a:ext cx="7206343" cy="18021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s-ES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19"/>
          </p:nvPr>
        </p:nvSpPr>
        <p:spPr>
          <a:xfrm>
            <a:off x="3111317" y="8365561"/>
            <a:ext cx="12099813" cy="1479012"/>
          </a:xfrm>
        </p:spPr>
        <p:txBody>
          <a:bodyPr>
            <a:noAutofit/>
          </a:bodyPr>
          <a:lstStyle/>
          <a:p>
            <a:pPr algn="ctr"/>
            <a:r>
              <a:rPr lang="es-ES" sz="2400" dirty="0"/>
              <a:t>Según </a:t>
            </a:r>
            <a:r>
              <a:rPr lang="es-ES" sz="2400" dirty="0" err="1"/>
              <a:t>Gitman</a:t>
            </a:r>
            <a:r>
              <a:rPr lang="es-ES" sz="2400" dirty="0"/>
              <a:t> &amp; </a:t>
            </a:r>
            <a:r>
              <a:rPr lang="es-ES" sz="2400" dirty="0" err="1"/>
              <a:t>Zutter</a:t>
            </a:r>
            <a:r>
              <a:rPr lang="es-ES" sz="2400" dirty="0"/>
              <a:t> (2012), “</a:t>
            </a:r>
            <a:r>
              <a:rPr lang="es-ES" sz="2400" i="1" dirty="0"/>
              <a:t>la rentabilidad es la relación entre los ingresos y los costos generados por el uso de los activos de la compañía (tanto corrientes como fijos) en actividades productivas</a:t>
            </a:r>
            <a:r>
              <a:rPr lang="es-ES" sz="2400" i="1" dirty="0" smtClean="0"/>
              <a:t>”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pic>
        <p:nvPicPr>
          <p:cNvPr id="5122" name="Picture 2" descr="▷ 1218 Negocios Rentables en 2020 [Que no te puedes perder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01" y="426432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mprendimientos rentables. ¿Cuál escoger? | Emprender Fá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499" y="2302800"/>
            <a:ext cx="8385736" cy="474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936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190">
        <p15:prstTrans prst="pageCurlSingle"/>
      </p:transition>
    </mc:Choice>
    <mc:Fallback xmlns="">
      <p:transition spd="slow" advTm="121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96145"/>
            <a:ext cx="18287643" cy="2052067"/>
          </a:xfrm>
          <a:prstGeom prst="rect">
            <a:avLst/>
          </a:prstGeom>
        </p:spPr>
      </p:pic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Medidas de Rentabilidad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Today is another day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7167910"/>
                  </p:ext>
                </p:extLst>
              </p:nvPr>
            </p:nvGraphicFramePr>
            <p:xfrm>
              <a:off x="819784" y="2480875"/>
              <a:ext cx="16640901" cy="52186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678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33697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98714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85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Indicador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Fórmula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Definición</a:t>
                          </a:r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30011">
                    <a:tc>
                      <a:txBody>
                        <a:bodyPr/>
                        <a:lstStyle/>
                        <a:p>
                          <a:pPr marL="0" marR="0" indent="0" algn="ctr" defTabSz="13714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27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Rendimiento sobre los Activos (ROA)</a:t>
                          </a:r>
                          <a:endParaRPr lang="es-E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27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𝑹𝑶𝑨</m:t>
                                </m:r>
                                <m:r>
                                  <a:rPr lang="es-ES" sz="27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S" sz="27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27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𝑈𝑡𝑖𝑙𝑖𝑑𝑎𝑑</m:t>
                                    </m:r>
                                    <m:r>
                                      <a:rPr lang="es-ES" sz="27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lang="es-ES" sz="27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𝑁𝑒𝑡𝑎</m:t>
                                    </m:r>
                                  </m:num>
                                  <m:den>
                                    <m:r>
                                      <a:rPr lang="es-ES" sz="27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𝐴𝑐𝑡𝑖𝑣𝑜</m:t>
                                    </m:r>
                                    <m:r>
                                      <a:rPr lang="es-ES" sz="27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lang="es-ES" sz="27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𝑇𝑜𝑡𝑎𝑙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s-ES" sz="27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Permite conocer el rendimiento real que el Activo genera para la empresa.</a:t>
                          </a:r>
                          <a:endParaRPr lang="es-E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038141">
                    <a:tc>
                      <a:txBody>
                        <a:bodyPr/>
                        <a:lstStyle/>
                        <a:p>
                          <a:pPr marL="0" marR="0" indent="0" algn="ctr" defTabSz="13714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27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Rentabilidad sobre el Patrimonio (ROE)</a:t>
                          </a:r>
                          <a:endParaRPr lang="es-E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3714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27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𝑹𝑶𝑬</m:t>
                                </m:r>
                                <m:r>
                                  <a:rPr lang="es-ES" sz="27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S" sz="27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27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𝑈𝑡𝑖𝑙𝑖𝑑𝑎𝑑</m:t>
                                    </m:r>
                                    <m:r>
                                      <a:rPr lang="es-ES" sz="27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lang="es-ES" sz="27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𝑁𝑒𝑡𝑎</m:t>
                                    </m:r>
                                  </m:num>
                                  <m:den>
                                    <m:r>
                                      <a:rPr lang="es-ES" sz="27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𝑃𝑎𝑡𝑟𝑖𝑚𝑜𝑛𝑖𝑜</m:t>
                                    </m:r>
                                    <m:r>
                                      <a:rPr lang="es-ES" sz="27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 </m:t>
                                    </m:r>
                                    <m:r>
                                      <a:rPr lang="es-ES" sz="27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𝑇𝑜𝑡𝑎𝑙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S" sz="27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s-E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s-ES" sz="27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Determina la relación entre la utilidad neta de una empresa sobre el capital. </a:t>
                          </a:r>
                          <a:endParaRPr lang="es-ES" sz="27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7167910"/>
                  </p:ext>
                </p:extLst>
              </p:nvPr>
            </p:nvGraphicFramePr>
            <p:xfrm>
              <a:off x="819784" y="2480875"/>
              <a:ext cx="16640901" cy="52186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678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33697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98714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85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Indicador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Fórmula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Definición</a:t>
                          </a:r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30011">
                    <a:tc>
                      <a:txBody>
                        <a:bodyPr/>
                        <a:lstStyle/>
                        <a:p>
                          <a:pPr marL="0" marR="0" indent="0" algn="ctr" defTabSz="13714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27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Rendimiento sobre los Activos (ROA)</a:t>
                          </a:r>
                          <a:endParaRPr lang="es-E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5266" t="-38642" r="-81977" b="-87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27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Permite conocer el rendimiento real que el Activo genera para la empresa.</a:t>
                          </a:r>
                          <a:endParaRPr lang="es-E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038141">
                    <a:tc>
                      <a:txBody>
                        <a:bodyPr/>
                        <a:lstStyle/>
                        <a:p>
                          <a:pPr marL="0" marR="0" indent="0" algn="ctr" defTabSz="13714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27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Rentabilidad sobre el Patrimonio (ROE)</a:t>
                          </a:r>
                          <a:endParaRPr lang="es-E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5266" t="-158507" r="-81977" b="-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27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Determina la relación entre la utilidad neta de una empresa sobre el capital. </a:t>
                          </a:r>
                          <a:endParaRPr lang="es-ES" sz="27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174" name="Picture 6" descr="FitnessKPI - Inicio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7639" y="-151486"/>
            <a:ext cx="3238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entable - Iconos gratis de negoci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13" y="60587"/>
            <a:ext cx="2097587" cy="209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193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72">
        <p15:prstTrans prst="prestige"/>
      </p:transition>
    </mc:Choice>
    <mc:Fallback xmlns="">
      <p:transition spd="slow" advTm="40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ÉTODOS DE LA FÍSICA: Método Científico, Inducción, Deducción y  Contrastación.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6" b="636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Marco</a:t>
            </a:r>
          </a:p>
          <a:p>
            <a:r>
              <a:rPr kumimoji="1" lang="en-US" altLang="ja-JP" dirty="0" err="1" smtClean="0"/>
              <a:t>Metodológico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532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684">
        <p14:flip dir="r"/>
      </p:transition>
    </mc:Choice>
    <mc:Fallback xmlns="">
      <p:transition spd="slow" advTm="36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s-ES" altLang="ja-JP" dirty="0" smtClean="0"/>
              <a:t>Metodología</a:t>
            </a:r>
            <a:endParaRPr kumimoji="1" lang="es-ES" altLang="ja-JP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Imagen 5">
            <a:extLst>
              <a:ext uri="{FF2B5EF4-FFF2-40B4-BE49-F238E27FC236}">
                <a16:creationId xmlns:a16="http://schemas.microsoft.com/office/drawing/2014/main" id="{6DA2286A-24B5-4124-B2A9-08E77AE3AE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8776" t="9062" r="8056" b="13238"/>
          <a:stretch/>
        </p:blipFill>
        <p:spPr>
          <a:xfrm>
            <a:off x="1903441" y="1606081"/>
            <a:ext cx="14515566" cy="8657030"/>
          </a:xfrm>
          <a:prstGeom prst="rect">
            <a:avLst/>
          </a:prstGeom>
        </p:spPr>
      </p:pic>
      <p:sp>
        <p:nvSpPr>
          <p:cNvPr id="11" name="CuadroTexto 13">
            <a:extLst>
              <a:ext uri="{FF2B5EF4-FFF2-40B4-BE49-F238E27FC236}">
                <a16:creationId xmlns:a16="http://schemas.microsoft.com/office/drawing/2014/main" id="{A2EA3135-CEBB-4EC3-9AA7-D53D2A8E6CEF}"/>
              </a:ext>
            </a:extLst>
          </p:cNvPr>
          <p:cNvSpPr txBox="1"/>
          <p:nvPr/>
        </p:nvSpPr>
        <p:spPr>
          <a:xfrm>
            <a:off x="6467708" y="2908423"/>
            <a:ext cx="22302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ENFOQUE</a:t>
            </a:r>
            <a:r>
              <a:rPr lang="es-MX" sz="3200" b="1" dirty="0"/>
              <a:t> </a:t>
            </a:r>
          </a:p>
        </p:txBody>
      </p:sp>
      <p:sp>
        <p:nvSpPr>
          <p:cNvPr id="12" name="CuadroTexto 13">
            <a:extLst>
              <a:ext uri="{FF2B5EF4-FFF2-40B4-BE49-F238E27FC236}">
                <a16:creationId xmlns:a16="http://schemas.microsoft.com/office/drawing/2014/main" id="{A2EA3135-CEBB-4EC3-9AA7-D53D2A8E6CEF}"/>
              </a:ext>
            </a:extLst>
          </p:cNvPr>
          <p:cNvSpPr txBox="1"/>
          <p:nvPr/>
        </p:nvSpPr>
        <p:spPr>
          <a:xfrm>
            <a:off x="4839627" y="5776020"/>
            <a:ext cx="240494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TÉCNICAS</a:t>
            </a:r>
            <a:r>
              <a:rPr lang="es-MX" sz="3200" b="1" dirty="0" smtClean="0"/>
              <a:t> </a:t>
            </a:r>
            <a:endParaRPr lang="es-MX" sz="3200" b="1" dirty="0"/>
          </a:p>
        </p:txBody>
      </p:sp>
      <p:sp>
        <p:nvSpPr>
          <p:cNvPr id="13" name="CuadroTexto 13">
            <a:extLst>
              <a:ext uri="{FF2B5EF4-FFF2-40B4-BE49-F238E27FC236}">
                <a16:creationId xmlns:a16="http://schemas.microsoft.com/office/drawing/2014/main" id="{A2EA3135-CEBB-4EC3-9AA7-D53D2A8E6CEF}"/>
              </a:ext>
            </a:extLst>
          </p:cNvPr>
          <p:cNvSpPr txBox="1"/>
          <p:nvPr/>
        </p:nvSpPr>
        <p:spPr>
          <a:xfrm>
            <a:off x="9405269" y="2908423"/>
            <a:ext cx="22302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ALCANCE</a:t>
            </a:r>
            <a:r>
              <a:rPr lang="es-MX" sz="3200" b="1" dirty="0" smtClean="0"/>
              <a:t> </a:t>
            </a:r>
            <a:endParaRPr lang="es-MX" sz="32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2EA3135-CEBB-4EC3-9AA7-D53D2A8E6CEF}"/>
              </a:ext>
            </a:extLst>
          </p:cNvPr>
          <p:cNvSpPr txBox="1"/>
          <p:nvPr/>
        </p:nvSpPr>
        <p:spPr>
          <a:xfrm>
            <a:off x="10902176" y="5776020"/>
            <a:ext cx="22302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</a:t>
            </a:r>
            <a:r>
              <a:rPr lang="es-MX" sz="3200" b="1" dirty="0" smtClean="0"/>
              <a:t> </a:t>
            </a:r>
            <a:endParaRPr lang="es-MX" sz="3200" b="1" dirty="0"/>
          </a:p>
        </p:txBody>
      </p:sp>
      <p:sp>
        <p:nvSpPr>
          <p:cNvPr id="15" name="CuadroTexto 13">
            <a:extLst>
              <a:ext uri="{FF2B5EF4-FFF2-40B4-BE49-F238E27FC236}">
                <a16:creationId xmlns:a16="http://schemas.microsoft.com/office/drawing/2014/main" id="{A2EA3135-CEBB-4EC3-9AA7-D53D2A8E6CEF}"/>
              </a:ext>
            </a:extLst>
          </p:cNvPr>
          <p:cNvSpPr txBox="1"/>
          <p:nvPr/>
        </p:nvSpPr>
        <p:spPr>
          <a:xfrm>
            <a:off x="6601520" y="2908423"/>
            <a:ext cx="22302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ENFOQUE</a:t>
            </a:r>
            <a:r>
              <a:rPr lang="es-MX" sz="3200" b="1" dirty="0"/>
              <a:t>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2EA3135-CEBB-4EC3-9AA7-D53D2A8E6CEF}"/>
              </a:ext>
            </a:extLst>
          </p:cNvPr>
          <p:cNvSpPr txBox="1"/>
          <p:nvPr/>
        </p:nvSpPr>
        <p:spPr>
          <a:xfrm>
            <a:off x="9405269" y="8643617"/>
            <a:ext cx="22302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</a:t>
            </a:r>
            <a:r>
              <a:rPr lang="es-MX" sz="3200" b="1" dirty="0" smtClean="0"/>
              <a:t> </a:t>
            </a:r>
            <a:endParaRPr lang="es-MX" sz="32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2EA3135-CEBB-4EC3-9AA7-D53D2A8E6CEF}"/>
              </a:ext>
            </a:extLst>
          </p:cNvPr>
          <p:cNvSpPr txBox="1"/>
          <p:nvPr/>
        </p:nvSpPr>
        <p:spPr>
          <a:xfrm>
            <a:off x="6467708" y="8643616"/>
            <a:ext cx="22302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FUENTES</a:t>
            </a:r>
            <a:r>
              <a:rPr lang="es-MX" sz="3200" b="1" dirty="0" smtClean="0"/>
              <a:t> </a:t>
            </a:r>
            <a:endParaRPr lang="es-MX" sz="3200" b="1" dirty="0"/>
          </a:p>
        </p:txBody>
      </p:sp>
      <p:sp>
        <p:nvSpPr>
          <p:cNvPr id="19" name="Rectángulo 43">
            <a:extLst>
              <a:ext uri="{FF2B5EF4-FFF2-40B4-BE49-F238E27FC236}">
                <a16:creationId xmlns:a16="http://schemas.microsoft.com/office/drawing/2014/main" id="{6B34EA98-665F-4BE3-8FB4-331ABE279CF8}"/>
              </a:ext>
            </a:extLst>
          </p:cNvPr>
          <p:cNvSpPr/>
          <p:nvPr/>
        </p:nvSpPr>
        <p:spPr>
          <a:xfrm>
            <a:off x="3198140" y="1894027"/>
            <a:ext cx="40990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0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Mixto</a:t>
            </a:r>
          </a:p>
        </p:txBody>
      </p:sp>
      <p:sp>
        <p:nvSpPr>
          <p:cNvPr id="20" name="Rectángulo 43">
            <a:extLst>
              <a:ext uri="{FF2B5EF4-FFF2-40B4-BE49-F238E27FC236}">
                <a16:creationId xmlns:a16="http://schemas.microsoft.com/office/drawing/2014/main" id="{6B34EA98-665F-4BE3-8FB4-331ABE279CF8}"/>
              </a:ext>
            </a:extLst>
          </p:cNvPr>
          <p:cNvSpPr/>
          <p:nvPr/>
        </p:nvSpPr>
        <p:spPr>
          <a:xfrm>
            <a:off x="11082878" y="1432362"/>
            <a:ext cx="40990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0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Descriptivo y Correlacional</a:t>
            </a:r>
            <a:endParaRPr lang="es-MX" sz="30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Rectángulo 43">
            <a:extLst>
              <a:ext uri="{FF2B5EF4-FFF2-40B4-BE49-F238E27FC236}">
                <a16:creationId xmlns:a16="http://schemas.microsoft.com/office/drawing/2014/main" id="{6B34EA98-665F-4BE3-8FB4-331ABE279CF8}"/>
              </a:ext>
            </a:extLst>
          </p:cNvPr>
          <p:cNvSpPr/>
          <p:nvPr/>
        </p:nvSpPr>
        <p:spPr>
          <a:xfrm>
            <a:off x="12539151" y="4289298"/>
            <a:ext cx="40990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0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No </a:t>
            </a:r>
          </a:p>
          <a:p>
            <a:pPr algn="ctr"/>
            <a:r>
              <a:rPr lang="es-MX" sz="30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experimental</a:t>
            </a:r>
            <a:endParaRPr lang="es-MX" sz="30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Rectángulo 43">
            <a:extLst>
              <a:ext uri="{FF2B5EF4-FFF2-40B4-BE49-F238E27FC236}">
                <a16:creationId xmlns:a16="http://schemas.microsoft.com/office/drawing/2014/main" id="{6B34EA98-665F-4BE3-8FB4-331ABE279CF8}"/>
              </a:ext>
            </a:extLst>
          </p:cNvPr>
          <p:cNvSpPr/>
          <p:nvPr/>
        </p:nvSpPr>
        <p:spPr>
          <a:xfrm>
            <a:off x="10975497" y="7618533"/>
            <a:ext cx="40990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dirty="0" smtClean="0">
                <a:latin typeface="+mj-lt"/>
              </a:rPr>
              <a:t>Longitudinal</a:t>
            </a:r>
            <a:endParaRPr lang="es-MX" sz="30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793124" y="7237177"/>
            <a:ext cx="261802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dirty="0">
                <a:latin typeface="+mj-lt"/>
                <a:ea typeface="Calibri" panose="020F0502020204030204" pitchFamily="34" charset="0"/>
              </a:rPr>
              <a:t>Primarias </a:t>
            </a:r>
            <a:endParaRPr lang="es-ES" sz="3000" dirty="0" smtClean="0">
              <a:latin typeface="+mj-lt"/>
              <a:ea typeface="Calibri" panose="020F0502020204030204" pitchFamily="34" charset="0"/>
            </a:endParaRPr>
          </a:p>
          <a:p>
            <a:pPr algn="ctr"/>
            <a:r>
              <a:rPr lang="es-ES" sz="3000" dirty="0" smtClean="0">
                <a:latin typeface="+mj-lt"/>
                <a:ea typeface="Calibri" panose="020F0502020204030204" pitchFamily="34" charset="0"/>
              </a:rPr>
              <a:t>y </a:t>
            </a:r>
            <a:r>
              <a:rPr lang="es-ES" sz="3000" dirty="0">
                <a:latin typeface="+mj-lt"/>
                <a:ea typeface="Calibri" panose="020F0502020204030204" pitchFamily="34" charset="0"/>
              </a:rPr>
              <a:t>Secundarias</a:t>
            </a:r>
            <a:endParaRPr lang="es-ES" sz="3000" dirty="0">
              <a:latin typeface="+mj-lt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2231186" y="2986364"/>
            <a:ext cx="2960106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000" dirty="0" smtClean="0">
                <a:latin typeface="+mj-lt"/>
                <a:ea typeface="Calibri" panose="020F0502020204030204" pitchFamily="34" charset="0"/>
              </a:rPr>
              <a:t>Tablas cruzadas</a:t>
            </a:r>
          </a:p>
          <a:p>
            <a:r>
              <a:rPr lang="es-ES" sz="3000" dirty="0" smtClean="0">
                <a:latin typeface="+mj-lt"/>
              </a:rPr>
              <a:t>Análisis factorial</a:t>
            </a:r>
          </a:p>
          <a:p>
            <a:r>
              <a:rPr lang="es-ES" sz="3000" dirty="0" smtClean="0">
                <a:latin typeface="+mj-lt"/>
              </a:rPr>
              <a:t>Correlación de </a:t>
            </a:r>
          </a:p>
          <a:p>
            <a:r>
              <a:rPr lang="es-ES" sz="3000" dirty="0" smtClean="0">
                <a:latin typeface="+mj-lt"/>
              </a:rPr>
              <a:t>Pearson</a:t>
            </a:r>
          </a:p>
          <a:p>
            <a:r>
              <a:rPr lang="es-ES" sz="3000" dirty="0" smtClean="0">
                <a:latin typeface="+mj-lt"/>
              </a:rPr>
              <a:t>Datos de Panel</a:t>
            </a:r>
            <a:endParaRPr lang="es-ES" sz="3000" dirty="0">
              <a:latin typeface="+mj-lt"/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E5EEFD0C-EF44-4DEC-8CD3-078D65CE432F}"/>
              </a:ext>
            </a:extLst>
          </p:cNvPr>
          <p:cNvSpPr/>
          <p:nvPr/>
        </p:nvSpPr>
        <p:spPr>
          <a:xfrm>
            <a:off x="8341112" y="5843360"/>
            <a:ext cx="1538334" cy="94566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Oval 21">
            <a:extLst>
              <a:ext uri="{FF2B5EF4-FFF2-40B4-BE49-F238E27FC236}">
                <a16:creationId xmlns:a16="http://schemas.microsoft.com/office/drawing/2014/main" id="{52C5F6D7-204F-4E69-A5F5-3BB5F033762A}"/>
              </a:ext>
            </a:extLst>
          </p:cNvPr>
          <p:cNvSpPr>
            <a:spLocks noChangeAspect="1"/>
          </p:cNvSpPr>
          <p:nvPr/>
        </p:nvSpPr>
        <p:spPr>
          <a:xfrm>
            <a:off x="8697952" y="4984271"/>
            <a:ext cx="798832" cy="80550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6750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840">
        <p15:prstTrans prst="pageCurlSingle"/>
      </p:transition>
    </mc:Choice>
    <mc:Fallback xmlns="">
      <p:transition spd="slow" advTm="28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Población y Muestra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232620" y="2423067"/>
            <a:ext cx="9396919" cy="4405749"/>
          </a:xfrm>
          <a:prstGeom prst="rect">
            <a:avLst/>
          </a:prstGeom>
        </p:spPr>
      </p:pic>
      <p:sp>
        <p:nvSpPr>
          <p:cNvPr id="7" name="TextBox 306">
            <a:extLst>
              <a:ext uri="{FF2B5EF4-FFF2-40B4-BE49-F238E27FC236}">
                <a16:creationId xmlns:a16="http://schemas.microsoft.com/office/drawing/2014/main" id="{53DDD4C0-43D3-4DFE-BEF5-273A45F521DD}"/>
              </a:ext>
            </a:extLst>
          </p:cNvPr>
          <p:cNvSpPr txBox="1"/>
          <p:nvPr/>
        </p:nvSpPr>
        <p:spPr>
          <a:xfrm>
            <a:off x="3019764" y="1641005"/>
            <a:ext cx="4463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Población</a:t>
            </a:r>
            <a:endParaRPr lang="ko-KR" alt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872255"/>
              </p:ext>
            </p:extLst>
          </p:nvPr>
        </p:nvGraphicFramePr>
        <p:xfrm>
          <a:off x="232620" y="7028826"/>
          <a:ext cx="9396919" cy="306026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840855">
                  <a:extLst>
                    <a:ext uri="{9D8B030D-6E8A-4147-A177-3AD203B41FA5}">
                      <a16:colId xmlns:a16="http://schemas.microsoft.com/office/drawing/2014/main" val="699595195"/>
                    </a:ext>
                  </a:extLst>
                </a:gridCol>
                <a:gridCol w="1625854">
                  <a:extLst>
                    <a:ext uri="{9D8B030D-6E8A-4147-A177-3AD203B41FA5}">
                      <a16:colId xmlns:a16="http://schemas.microsoft.com/office/drawing/2014/main" val="1978797597"/>
                    </a:ext>
                  </a:extLst>
                </a:gridCol>
                <a:gridCol w="2930210">
                  <a:extLst>
                    <a:ext uri="{9D8B030D-6E8A-4147-A177-3AD203B41FA5}">
                      <a16:colId xmlns:a16="http://schemas.microsoft.com/office/drawing/2014/main" val="3093763316"/>
                    </a:ext>
                  </a:extLst>
                </a:gridCol>
              </a:tblGrid>
              <a:tr h="320403">
                <a:tc gridSpan="2"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Descripción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Cantidad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1935224"/>
                  </a:ext>
                </a:extLst>
              </a:tr>
              <a:tr h="527331"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Número de Empresas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N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37.186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0641700"/>
                  </a:ext>
                </a:extLst>
              </a:tr>
              <a:tr h="556256"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Nivel de Confianza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Z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1.96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8666822"/>
                  </a:ext>
                </a:extLst>
              </a:tr>
              <a:tr h="527331"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Probabilidad de éxito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p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0,5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7246768"/>
                  </a:ext>
                </a:extLst>
              </a:tr>
              <a:tr h="556256"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Probabilidad de fracaso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q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0,5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1501938"/>
                  </a:ext>
                </a:extLst>
              </a:tr>
              <a:tr h="527331"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Error admitido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e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0,06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4637972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2159" y="3910860"/>
            <a:ext cx="7967076" cy="4005425"/>
          </a:xfrm>
          <a:prstGeom prst="rect">
            <a:avLst/>
          </a:prstGeom>
        </p:spPr>
      </p:pic>
      <p:sp>
        <p:nvSpPr>
          <p:cNvPr id="11" name="TextBox 306">
            <a:extLst>
              <a:ext uri="{FF2B5EF4-FFF2-40B4-BE49-F238E27FC236}">
                <a16:creationId xmlns:a16="http://schemas.microsoft.com/office/drawing/2014/main" id="{53DDD4C0-43D3-4DFE-BEF5-273A45F521DD}"/>
              </a:ext>
            </a:extLst>
          </p:cNvPr>
          <p:cNvSpPr txBox="1"/>
          <p:nvPr/>
        </p:nvSpPr>
        <p:spPr>
          <a:xfrm>
            <a:off x="12063245" y="1628383"/>
            <a:ext cx="4463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altLang="ko-KR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Muestra</a:t>
            </a:r>
            <a:endParaRPr lang="es-EC" altLang="ko-KR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09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443292"/>
              </p:ext>
            </p:extLst>
          </p:nvPr>
        </p:nvGraphicFramePr>
        <p:xfrm>
          <a:off x="486385" y="773726"/>
          <a:ext cx="17212871" cy="8071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5875">
                  <a:extLst>
                    <a:ext uri="{9D8B030D-6E8A-4147-A177-3AD203B41FA5}">
                      <a16:colId xmlns:a16="http://schemas.microsoft.com/office/drawing/2014/main" val="2727467040"/>
                    </a:ext>
                  </a:extLst>
                </a:gridCol>
                <a:gridCol w="6510463">
                  <a:extLst>
                    <a:ext uri="{9D8B030D-6E8A-4147-A177-3AD203B41FA5}">
                      <a16:colId xmlns:a16="http://schemas.microsoft.com/office/drawing/2014/main" val="1961630294"/>
                    </a:ext>
                  </a:extLst>
                </a:gridCol>
                <a:gridCol w="3575111">
                  <a:extLst>
                    <a:ext uri="{9D8B030D-6E8A-4147-A177-3AD203B41FA5}">
                      <a16:colId xmlns:a16="http://schemas.microsoft.com/office/drawing/2014/main" val="2843035022"/>
                    </a:ext>
                  </a:extLst>
                </a:gridCol>
                <a:gridCol w="3245824">
                  <a:extLst>
                    <a:ext uri="{9D8B030D-6E8A-4147-A177-3AD203B41FA5}">
                      <a16:colId xmlns:a16="http://schemas.microsoft.com/office/drawing/2014/main" val="1263842261"/>
                    </a:ext>
                  </a:extLst>
                </a:gridCol>
                <a:gridCol w="2295598">
                  <a:extLst>
                    <a:ext uri="{9D8B030D-6E8A-4147-A177-3AD203B41FA5}">
                      <a16:colId xmlns:a16="http://schemas.microsoft.com/office/drawing/2014/main" val="566268767"/>
                    </a:ext>
                  </a:extLst>
                </a:gridCol>
              </a:tblGrid>
              <a:tr h="17339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000" u="none" strike="noStrike">
                          <a:effectLst/>
                        </a:rPr>
                        <a:t>CIIU</a:t>
                      </a:r>
                      <a:endParaRPr lang="en-US" sz="3000" b="1" i="0" u="none" strike="noStrike">
                        <a:solidFill>
                          <a:srgbClr val="FFFFFF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000" u="none" strike="noStrike">
                          <a:effectLst/>
                        </a:rPr>
                        <a:t>Descripción</a:t>
                      </a:r>
                      <a:endParaRPr lang="en-US" sz="3000" b="1" i="0" u="none" strike="noStrike">
                        <a:solidFill>
                          <a:srgbClr val="FFFFFF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000" u="none" strike="noStrike">
                          <a:effectLst/>
                        </a:rPr>
                        <a:t>Empresas que presentaron balances hasta 2019</a:t>
                      </a:r>
                      <a:endParaRPr lang="es-ES" sz="3000" b="1" i="0" u="none" strike="noStrike">
                        <a:solidFill>
                          <a:srgbClr val="FFFFFF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000" u="none" strike="noStrike">
                          <a:effectLst/>
                        </a:rPr>
                        <a:t>% </a:t>
                      </a:r>
                      <a:endParaRPr lang="en-US" sz="3000" b="1" i="0" u="none" strike="noStrike">
                        <a:solidFill>
                          <a:srgbClr val="FFFFFF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000" u="none" strike="noStrike">
                          <a:effectLst/>
                        </a:rPr>
                        <a:t>Muestra</a:t>
                      </a:r>
                      <a:endParaRPr lang="en-US" sz="3000" b="1" i="0" u="none" strike="noStrike">
                        <a:solidFill>
                          <a:srgbClr val="FFFFFF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0782998"/>
                  </a:ext>
                </a:extLst>
              </a:tr>
              <a:tr h="16728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000" u="none" strike="noStrike" dirty="0">
                          <a:effectLst/>
                        </a:rPr>
                        <a:t>G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3000" u="none" strike="noStrike">
                          <a:effectLst/>
                        </a:rPr>
                        <a:t>Comercio al por mayor y menor; reparación de vehículos automotores y motocicletas.</a:t>
                      </a:r>
                      <a:endParaRPr lang="es-ES" sz="3000" b="0" i="0" u="none" strike="noStrike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000" u="none" strike="noStrike">
                          <a:effectLst/>
                        </a:rPr>
                        <a:t>12115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000" u="none" strike="noStrike">
                          <a:effectLst/>
                        </a:rPr>
                        <a:t>33%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000" u="none" strike="noStrike">
                          <a:effectLst/>
                        </a:rPr>
                        <a:t>86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8579969"/>
                  </a:ext>
                </a:extLst>
              </a:tr>
              <a:tr h="448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000" u="none" strike="noStrike" dirty="0">
                          <a:effectLst/>
                        </a:rPr>
                        <a:t>H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3000" u="none" strike="noStrike">
                          <a:effectLst/>
                        </a:rPr>
                        <a:t>Transporte y almacenamiento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000" u="none" strike="noStrike">
                          <a:effectLst/>
                        </a:rPr>
                        <a:t>7612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000" u="none" strike="noStrike">
                          <a:effectLst/>
                        </a:rPr>
                        <a:t>20%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000" u="none" strike="noStrike">
                          <a:effectLst/>
                        </a:rPr>
                        <a:t>54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1070188"/>
                  </a:ext>
                </a:extLst>
              </a:tr>
              <a:tr h="836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000" u="none" strike="noStrike" dirty="0">
                          <a:effectLst/>
                        </a:rPr>
                        <a:t>M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3000" u="none" strike="noStrike">
                          <a:effectLst/>
                        </a:rPr>
                        <a:t>Actividades profesionales, científicas y técnicas</a:t>
                      </a:r>
                      <a:endParaRPr lang="es-ES" sz="3000" b="0" i="0" u="none" strike="noStrike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000" u="none" strike="noStrike">
                          <a:effectLst/>
                        </a:rPr>
                        <a:t>6056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000" u="none" strike="noStrike">
                          <a:effectLst/>
                        </a:rPr>
                        <a:t>16%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000" u="none" strike="noStrike" dirty="0">
                          <a:effectLst/>
                        </a:rPr>
                        <a:t>43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9035400"/>
                  </a:ext>
                </a:extLst>
              </a:tr>
              <a:tr h="448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000" u="none" strike="noStrike" dirty="0">
                          <a:effectLst/>
                        </a:rPr>
                        <a:t>C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3000" u="none" strike="noStrike">
                          <a:effectLst/>
                        </a:rPr>
                        <a:t>Industrias manufactureras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000" u="none" strike="noStrike">
                          <a:effectLst/>
                        </a:rPr>
                        <a:t>4043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000" u="none" strike="noStrike">
                          <a:effectLst/>
                        </a:rPr>
                        <a:t>11%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000" u="none" strike="noStrike" dirty="0">
                          <a:effectLst/>
                        </a:rPr>
                        <a:t>29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650068"/>
                  </a:ext>
                </a:extLst>
              </a:tr>
              <a:tr h="448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000" u="none" strike="noStrike" dirty="0">
                          <a:effectLst/>
                        </a:rPr>
                        <a:t>F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3000" u="none" strike="noStrike">
                          <a:effectLst/>
                        </a:rPr>
                        <a:t>Construcción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000" u="none" strike="noStrike">
                          <a:effectLst/>
                        </a:rPr>
                        <a:t>3912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000" u="none" strike="noStrike">
                          <a:effectLst/>
                        </a:rPr>
                        <a:t>11%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000" u="none" strike="noStrike" dirty="0">
                          <a:effectLst/>
                        </a:rPr>
                        <a:t>28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6417850"/>
                  </a:ext>
                </a:extLst>
              </a:tr>
              <a:tr h="448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000" u="none" strike="noStrike" dirty="0">
                          <a:effectLst/>
                        </a:rPr>
                        <a:t>A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3000" u="none" strike="noStrike">
                          <a:effectLst/>
                        </a:rPr>
                        <a:t>Agricultura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000" u="none" strike="noStrike">
                          <a:effectLst/>
                        </a:rPr>
                        <a:t>2323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000" u="none" strike="noStrike">
                          <a:effectLst/>
                        </a:rPr>
                        <a:t>6%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000" u="none" strike="noStrike" dirty="0">
                          <a:effectLst/>
                        </a:rPr>
                        <a:t>17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0213180"/>
                  </a:ext>
                </a:extLst>
              </a:tr>
              <a:tr h="448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000" u="none" strike="noStrike" dirty="0">
                          <a:effectLst/>
                        </a:rPr>
                        <a:t>P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3000" u="none" strike="noStrike">
                          <a:effectLst/>
                        </a:rPr>
                        <a:t>Enseñanza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000" u="none" strike="noStrike">
                          <a:effectLst/>
                        </a:rPr>
                        <a:t>602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000" u="none" strike="noStrike">
                          <a:effectLst/>
                        </a:rPr>
                        <a:t>2%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000" u="none" strike="noStrike" dirty="0">
                          <a:effectLst/>
                        </a:rPr>
                        <a:t>4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2711476"/>
                  </a:ext>
                </a:extLst>
              </a:tr>
              <a:tr h="836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000" u="none" strike="noStrike" dirty="0">
                          <a:effectLst/>
                        </a:rPr>
                        <a:t>B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3000" u="none" strike="noStrike">
                          <a:effectLst/>
                        </a:rPr>
                        <a:t>Explotación de minas y canteras</a:t>
                      </a:r>
                      <a:endParaRPr lang="es-ES" sz="3000" b="0" i="0" u="none" strike="noStrike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000" u="none" strike="noStrike">
                          <a:effectLst/>
                        </a:rPr>
                        <a:t>523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000" u="none" strike="noStrike" dirty="0" smtClean="0">
                          <a:effectLst/>
                        </a:rPr>
                        <a:t>1%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000" u="none" strike="noStrike" dirty="0">
                          <a:effectLst/>
                        </a:rPr>
                        <a:t>4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1550034"/>
                  </a:ext>
                </a:extLst>
              </a:tr>
              <a:tr h="448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3000" b="1" u="none" strike="noStrike" dirty="0">
                          <a:effectLst/>
                        </a:rPr>
                        <a:t>Total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3000" b="1" u="none" strike="noStrike" dirty="0">
                          <a:effectLst/>
                        </a:rPr>
                        <a:t> 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000" b="1" u="none" strike="noStrike" dirty="0">
                          <a:effectLst/>
                        </a:rPr>
                        <a:t>37186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000" b="1" u="none" strike="noStrike" dirty="0">
                          <a:effectLst/>
                        </a:rPr>
                        <a:t>100%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000" b="1" u="none" strike="noStrike" dirty="0">
                          <a:effectLst/>
                        </a:rPr>
                        <a:t>265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Ubuntu Medium" panose="020B060403060203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2455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35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" b="3609"/>
          <a:stretch>
            <a:fillRect/>
          </a:stretch>
        </p:blipFill>
        <p:spPr/>
      </p:pic>
      <p:sp>
        <p:nvSpPr>
          <p:cNvPr id="7" name="テキスト プレースホルダー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s-EC" altLang="ja-JP" dirty="0" smtClean="0"/>
              <a:t>4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RESULTADOS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497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668">
        <p14:flip dir="r"/>
      </p:transition>
    </mc:Choice>
    <mc:Fallback xmlns="">
      <p:transition spd="slow" advTm="36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3233" y="-104685"/>
            <a:ext cx="17336022" cy="1774929"/>
          </a:xfrm>
        </p:spPr>
        <p:txBody>
          <a:bodyPr>
            <a:normAutofit/>
          </a:bodyPr>
          <a:lstStyle/>
          <a:p>
            <a:r>
              <a:rPr lang="es-ES" sz="4400" dirty="0"/>
              <a:t>Participación de la mujer en la gerencia </a:t>
            </a:r>
            <a:r>
              <a:rPr lang="es-ES" sz="4400" dirty="0" smtClean="0"/>
              <a:t>general</a:t>
            </a:r>
            <a:br>
              <a:rPr lang="es-ES" sz="4400" dirty="0" smtClean="0"/>
            </a:br>
            <a:r>
              <a:rPr lang="es-ES" sz="4400" dirty="0" smtClean="0"/>
              <a:t> ecuatoriana 2015-2019</a:t>
            </a:r>
            <a:endParaRPr lang="en-US" sz="4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12" name="Chart 6"/>
          <p:cNvGraphicFramePr/>
          <p:nvPr>
            <p:extLst>
              <p:ext uri="{D42A27DB-BD31-4B8C-83A1-F6EECF244321}">
                <p14:modId xmlns:p14="http://schemas.microsoft.com/office/powerpoint/2010/main" val="943376656"/>
              </p:ext>
            </p:extLst>
          </p:nvPr>
        </p:nvGraphicFramePr>
        <p:xfrm>
          <a:off x="11831549" y="2057543"/>
          <a:ext cx="5010423" cy="3453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5926698" y="4210049"/>
            <a:ext cx="2144628" cy="59301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s-EC" sz="2400" b="1" dirty="0" smtClean="0"/>
              <a:t>Prom: </a:t>
            </a:r>
            <a:r>
              <a:rPr kumimoji="1" lang="es-EC" sz="2400" dirty="0" smtClean="0"/>
              <a:t>3,7 %</a:t>
            </a:r>
            <a:endParaRPr kumimoji="1" lang="en-US" sz="2400" dirty="0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004107"/>
              </p:ext>
            </p:extLst>
          </p:nvPr>
        </p:nvGraphicFramePr>
        <p:xfrm>
          <a:off x="2538494" y="5878598"/>
          <a:ext cx="15558515" cy="4437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Graphic 12">
            <a:extLst>
              <a:ext uri="{FF2B5EF4-FFF2-40B4-BE49-F238E27FC236}">
                <a16:creationId xmlns:a16="http://schemas.microsoft.com/office/drawing/2014/main" id="{26688091-FB57-423C-A664-5CB3D4F00305}"/>
              </a:ext>
            </a:extLst>
          </p:cNvPr>
          <p:cNvSpPr/>
          <p:nvPr/>
        </p:nvSpPr>
        <p:spPr>
          <a:xfrm>
            <a:off x="5563102" y="6513366"/>
            <a:ext cx="727193" cy="1178045"/>
          </a:xfrm>
          <a:custGeom>
            <a:avLst/>
            <a:gdLst>
              <a:gd name="connsiteX0" fmla="*/ 10001 w 1809750"/>
              <a:gd name="connsiteY0" fmla="*/ 4380249 h 4467225"/>
              <a:gd name="connsiteX1" fmla="*/ 33814 w 1809750"/>
              <a:gd name="connsiteY1" fmla="*/ 4357389 h 4467225"/>
              <a:gd name="connsiteX2" fmla="*/ 68104 w 1809750"/>
              <a:gd name="connsiteY2" fmla="*/ 4343101 h 4467225"/>
              <a:gd name="connsiteX3" fmla="*/ 128111 w 1809750"/>
              <a:gd name="connsiteY3" fmla="*/ 4262139 h 4467225"/>
              <a:gd name="connsiteX4" fmla="*/ 157639 w 1809750"/>
              <a:gd name="connsiteY4" fmla="*/ 4100214 h 4467225"/>
              <a:gd name="connsiteX5" fmla="*/ 220504 w 1809750"/>
              <a:gd name="connsiteY5" fmla="*/ 3863994 h 4467225"/>
              <a:gd name="connsiteX6" fmla="*/ 242411 w 1809750"/>
              <a:gd name="connsiteY6" fmla="*/ 3805891 h 4467225"/>
              <a:gd name="connsiteX7" fmla="*/ 268129 w 1809750"/>
              <a:gd name="connsiteY7" fmla="*/ 3699211 h 4467225"/>
              <a:gd name="connsiteX8" fmla="*/ 328136 w 1809750"/>
              <a:gd name="connsiteY8" fmla="*/ 3422034 h 4467225"/>
              <a:gd name="connsiteX9" fmla="*/ 327184 w 1809750"/>
              <a:gd name="connsiteY9" fmla="*/ 3396316 h 4467225"/>
              <a:gd name="connsiteX10" fmla="*/ 328136 w 1809750"/>
              <a:gd name="connsiteY10" fmla="*/ 3382029 h 4467225"/>
              <a:gd name="connsiteX11" fmla="*/ 370999 w 1809750"/>
              <a:gd name="connsiteY11" fmla="*/ 3260109 h 4467225"/>
              <a:gd name="connsiteX12" fmla="*/ 386239 w 1809750"/>
              <a:gd name="connsiteY12" fmla="*/ 3223914 h 4467225"/>
              <a:gd name="connsiteX13" fmla="*/ 406241 w 1809750"/>
              <a:gd name="connsiteY13" fmla="*/ 3121996 h 4467225"/>
              <a:gd name="connsiteX14" fmla="*/ 423386 w 1809750"/>
              <a:gd name="connsiteY14" fmla="*/ 3035319 h 4467225"/>
              <a:gd name="connsiteX15" fmla="*/ 434816 w 1809750"/>
              <a:gd name="connsiteY15" fmla="*/ 2983884 h 4467225"/>
              <a:gd name="connsiteX16" fmla="*/ 461486 w 1809750"/>
              <a:gd name="connsiteY16" fmla="*/ 2818149 h 4467225"/>
              <a:gd name="connsiteX17" fmla="*/ 471011 w 1809750"/>
              <a:gd name="connsiteY17" fmla="*/ 2784811 h 4467225"/>
              <a:gd name="connsiteX18" fmla="*/ 476726 w 1809750"/>
              <a:gd name="connsiteY18" fmla="*/ 2732424 h 4467225"/>
              <a:gd name="connsiteX19" fmla="*/ 495776 w 1809750"/>
              <a:gd name="connsiteY19" fmla="*/ 2643841 h 4467225"/>
              <a:gd name="connsiteX20" fmla="*/ 503396 w 1809750"/>
              <a:gd name="connsiteY20" fmla="*/ 2624791 h 4467225"/>
              <a:gd name="connsiteX21" fmla="*/ 504349 w 1809750"/>
              <a:gd name="connsiteY21" fmla="*/ 2537161 h 4467225"/>
              <a:gd name="connsiteX22" fmla="*/ 511016 w 1809750"/>
              <a:gd name="connsiteY22" fmla="*/ 2502871 h 4467225"/>
              <a:gd name="connsiteX23" fmla="*/ 538639 w 1809750"/>
              <a:gd name="connsiteY23" fmla="*/ 2290464 h 4467225"/>
              <a:gd name="connsiteX24" fmla="*/ 539591 w 1809750"/>
              <a:gd name="connsiteY24" fmla="*/ 2259984 h 4467225"/>
              <a:gd name="connsiteX25" fmla="*/ 559594 w 1809750"/>
              <a:gd name="connsiteY25" fmla="*/ 2226646 h 4467225"/>
              <a:gd name="connsiteX26" fmla="*/ 558641 w 1809750"/>
              <a:gd name="connsiteY26" fmla="*/ 2183784 h 4467225"/>
              <a:gd name="connsiteX27" fmla="*/ 561499 w 1809750"/>
              <a:gd name="connsiteY27" fmla="*/ 2168544 h 4467225"/>
              <a:gd name="connsiteX28" fmla="*/ 554831 w 1809750"/>
              <a:gd name="connsiteY28" fmla="*/ 2102821 h 4467225"/>
              <a:gd name="connsiteX29" fmla="*/ 529114 w 1809750"/>
              <a:gd name="connsiteY29" fmla="*/ 2085676 h 4467225"/>
              <a:gd name="connsiteX30" fmla="*/ 493871 w 1809750"/>
              <a:gd name="connsiteY30" fmla="*/ 2092344 h 4467225"/>
              <a:gd name="connsiteX31" fmla="*/ 492919 w 1809750"/>
              <a:gd name="connsiteY31" fmla="*/ 2084724 h 4467225"/>
              <a:gd name="connsiteX32" fmla="*/ 520541 w 1809750"/>
              <a:gd name="connsiteY32" fmla="*/ 2079961 h 4467225"/>
              <a:gd name="connsiteX33" fmla="*/ 520541 w 1809750"/>
              <a:gd name="connsiteY33" fmla="*/ 2075199 h 4467225"/>
              <a:gd name="connsiteX34" fmla="*/ 474821 w 1809750"/>
              <a:gd name="connsiteY34" fmla="*/ 2063769 h 4467225"/>
              <a:gd name="connsiteX35" fmla="*/ 488156 w 1809750"/>
              <a:gd name="connsiteY35" fmla="*/ 2009476 h 4467225"/>
              <a:gd name="connsiteX36" fmla="*/ 579596 w 1809750"/>
              <a:gd name="connsiteY36" fmla="*/ 1892319 h 4467225"/>
              <a:gd name="connsiteX37" fmla="*/ 533876 w 1809750"/>
              <a:gd name="connsiteY37" fmla="*/ 1886604 h 4467225"/>
              <a:gd name="connsiteX38" fmla="*/ 513874 w 1809750"/>
              <a:gd name="connsiteY38" fmla="*/ 1897081 h 4467225"/>
              <a:gd name="connsiteX39" fmla="*/ 461486 w 1809750"/>
              <a:gd name="connsiteY39" fmla="*/ 1948516 h 4467225"/>
              <a:gd name="connsiteX40" fmla="*/ 420529 w 1809750"/>
              <a:gd name="connsiteY40" fmla="*/ 2017096 h 4467225"/>
              <a:gd name="connsiteX41" fmla="*/ 432911 w 1809750"/>
              <a:gd name="connsiteY41" fmla="*/ 2049481 h 4467225"/>
              <a:gd name="connsiteX42" fmla="*/ 444341 w 1809750"/>
              <a:gd name="connsiteY42" fmla="*/ 2054244 h 4467225"/>
              <a:gd name="connsiteX43" fmla="*/ 410051 w 1809750"/>
              <a:gd name="connsiteY43" fmla="*/ 2059959 h 4467225"/>
              <a:gd name="connsiteX44" fmla="*/ 412909 w 1809750"/>
              <a:gd name="connsiteY44" fmla="*/ 2079961 h 4467225"/>
              <a:gd name="connsiteX45" fmla="*/ 409099 w 1809750"/>
              <a:gd name="connsiteY45" fmla="*/ 2084724 h 4467225"/>
              <a:gd name="connsiteX46" fmla="*/ 387191 w 1809750"/>
              <a:gd name="connsiteY46" fmla="*/ 2069484 h 4467225"/>
              <a:gd name="connsiteX47" fmla="*/ 366236 w 1809750"/>
              <a:gd name="connsiteY47" fmla="*/ 2029479 h 4467225"/>
              <a:gd name="connsiteX48" fmla="*/ 348139 w 1809750"/>
              <a:gd name="connsiteY48" fmla="*/ 2004714 h 4467225"/>
              <a:gd name="connsiteX49" fmla="*/ 322421 w 1809750"/>
              <a:gd name="connsiteY49" fmla="*/ 1957089 h 4467225"/>
              <a:gd name="connsiteX50" fmla="*/ 289084 w 1809750"/>
              <a:gd name="connsiteY50" fmla="*/ 1910416 h 4467225"/>
              <a:gd name="connsiteX51" fmla="*/ 259556 w 1809750"/>
              <a:gd name="connsiteY51" fmla="*/ 1877079 h 4467225"/>
              <a:gd name="connsiteX52" fmla="*/ 264319 w 1809750"/>
              <a:gd name="connsiteY52" fmla="*/ 1872316 h 4467225"/>
              <a:gd name="connsiteX53" fmla="*/ 278606 w 1809750"/>
              <a:gd name="connsiteY53" fmla="*/ 1881841 h 4467225"/>
              <a:gd name="connsiteX54" fmla="*/ 149066 w 1809750"/>
              <a:gd name="connsiteY54" fmla="*/ 1581804 h 4467225"/>
              <a:gd name="connsiteX55" fmla="*/ 109061 w 1809750"/>
              <a:gd name="connsiteY55" fmla="*/ 1461789 h 4467225"/>
              <a:gd name="connsiteX56" fmla="*/ 106204 w 1809750"/>
              <a:gd name="connsiteY56" fmla="*/ 1429404 h 4467225"/>
              <a:gd name="connsiteX57" fmla="*/ 111919 w 1809750"/>
              <a:gd name="connsiteY57" fmla="*/ 1353204 h 4467225"/>
              <a:gd name="connsiteX58" fmla="*/ 133826 w 1809750"/>
              <a:gd name="connsiteY58" fmla="*/ 1303674 h 4467225"/>
              <a:gd name="connsiteX59" fmla="*/ 206216 w 1809750"/>
              <a:gd name="connsiteY59" fmla="*/ 1160799 h 4467225"/>
              <a:gd name="connsiteX60" fmla="*/ 220504 w 1809750"/>
              <a:gd name="connsiteY60" fmla="*/ 1133176 h 4467225"/>
              <a:gd name="connsiteX61" fmla="*/ 246221 w 1809750"/>
              <a:gd name="connsiteY61" fmla="*/ 1089361 h 4467225"/>
              <a:gd name="connsiteX62" fmla="*/ 299561 w 1809750"/>
              <a:gd name="connsiteY62" fmla="*/ 986491 h 4467225"/>
              <a:gd name="connsiteX63" fmla="*/ 347186 w 1809750"/>
              <a:gd name="connsiteY63" fmla="*/ 891241 h 4467225"/>
              <a:gd name="connsiteX64" fmla="*/ 365284 w 1809750"/>
              <a:gd name="connsiteY64" fmla="*/ 840759 h 4467225"/>
              <a:gd name="connsiteX65" fmla="*/ 372904 w 1809750"/>
              <a:gd name="connsiteY65" fmla="*/ 817899 h 4467225"/>
              <a:gd name="connsiteX66" fmla="*/ 407194 w 1809750"/>
              <a:gd name="connsiteY66" fmla="*/ 750271 h 4467225"/>
              <a:gd name="connsiteX67" fmla="*/ 456724 w 1809750"/>
              <a:gd name="connsiteY67" fmla="*/ 719791 h 4467225"/>
              <a:gd name="connsiteX68" fmla="*/ 571024 w 1809750"/>
              <a:gd name="connsiteY68" fmla="*/ 684549 h 4467225"/>
              <a:gd name="connsiteX69" fmla="*/ 671036 w 1809750"/>
              <a:gd name="connsiteY69" fmla="*/ 632161 h 4467225"/>
              <a:gd name="connsiteX70" fmla="*/ 683419 w 1809750"/>
              <a:gd name="connsiteY70" fmla="*/ 614064 h 4467225"/>
              <a:gd name="connsiteX71" fmla="*/ 693896 w 1809750"/>
              <a:gd name="connsiteY71" fmla="*/ 548341 h 4467225"/>
              <a:gd name="connsiteX72" fmla="*/ 699611 w 1809750"/>
              <a:gd name="connsiteY72" fmla="*/ 438804 h 4467225"/>
              <a:gd name="connsiteX73" fmla="*/ 694849 w 1809750"/>
              <a:gd name="connsiteY73" fmla="*/ 383559 h 4467225"/>
              <a:gd name="connsiteX74" fmla="*/ 717709 w 1809750"/>
              <a:gd name="connsiteY74" fmla="*/ 281641 h 4467225"/>
              <a:gd name="connsiteX75" fmla="*/ 747236 w 1809750"/>
              <a:gd name="connsiteY75" fmla="*/ 187344 h 4467225"/>
              <a:gd name="connsiteX76" fmla="*/ 762476 w 1809750"/>
              <a:gd name="connsiteY76" fmla="*/ 163531 h 4467225"/>
              <a:gd name="connsiteX77" fmla="*/ 824389 w 1809750"/>
              <a:gd name="connsiteY77" fmla="*/ 91141 h 4467225"/>
              <a:gd name="connsiteX78" fmla="*/ 857726 w 1809750"/>
              <a:gd name="connsiteY78" fmla="*/ 42564 h 4467225"/>
              <a:gd name="connsiteX79" fmla="*/ 879634 w 1809750"/>
              <a:gd name="connsiteY79" fmla="*/ 35896 h 4467225"/>
              <a:gd name="connsiteX80" fmla="*/ 904399 w 1809750"/>
              <a:gd name="connsiteY80" fmla="*/ 30181 h 4467225"/>
              <a:gd name="connsiteX81" fmla="*/ 982504 w 1809750"/>
              <a:gd name="connsiteY81" fmla="*/ 11131 h 4467225"/>
              <a:gd name="connsiteX82" fmla="*/ 1059656 w 1809750"/>
              <a:gd name="connsiteY82" fmla="*/ 31134 h 4467225"/>
              <a:gd name="connsiteX83" fmla="*/ 1208246 w 1809750"/>
              <a:gd name="connsiteY83" fmla="*/ 231159 h 4467225"/>
              <a:gd name="connsiteX84" fmla="*/ 1225391 w 1809750"/>
              <a:gd name="connsiteY84" fmla="*/ 466426 h 4467225"/>
              <a:gd name="connsiteX85" fmla="*/ 1224439 w 1809750"/>
              <a:gd name="connsiteY85" fmla="*/ 476904 h 4467225"/>
              <a:gd name="connsiteX86" fmla="*/ 1233011 w 1809750"/>
              <a:gd name="connsiteY86" fmla="*/ 670261 h 4467225"/>
              <a:gd name="connsiteX87" fmla="*/ 1278731 w 1809750"/>
              <a:gd name="connsiteY87" fmla="*/ 721696 h 4467225"/>
              <a:gd name="connsiteX88" fmla="*/ 1348264 w 1809750"/>
              <a:gd name="connsiteY88" fmla="*/ 732174 h 4467225"/>
              <a:gd name="connsiteX89" fmla="*/ 1381601 w 1809750"/>
              <a:gd name="connsiteY89" fmla="*/ 755986 h 4467225"/>
              <a:gd name="connsiteX90" fmla="*/ 1409224 w 1809750"/>
              <a:gd name="connsiteY90" fmla="*/ 801706 h 4467225"/>
              <a:gd name="connsiteX91" fmla="*/ 1417796 w 1809750"/>
              <a:gd name="connsiteY91" fmla="*/ 820756 h 4467225"/>
              <a:gd name="connsiteX92" fmla="*/ 1447324 w 1809750"/>
              <a:gd name="connsiteY92" fmla="*/ 879811 h 4467225"/>
              <a:gd name="connsiteX93" fmla="*/ 1549241 w 1809750"/>
              <a:gd name="connsiteY93" fmla="*/ 1010304 h 4467225"/>
              <a:gd name="connsiteX94" fmla="*/ 1579721 w 1809750"/>
              <a:gd name="connsiteY94" fmla="*/ 1043641 h 4467225"/>
              <a:gd name="connsiteX95" fmla="*/ 1634014 w 1809750"/>
              <a:gd name="connsiteY95" fmla="*/ 1114126 h 4467225"/>
              <a:gd name="connsiteX96" fmla="*/ 1742599 w 1809750"/>
              <a:gd name="connsiteY96" fmla="*/ 1255096 h 4467225"/>
              <a:gd name="connsiteX97" fmla="*/ 1774031 w 1809750"/>
              <a:gd name="connsiteY97" fmla="*/ 1312246 h 4467225"/>
              <a:gd name="connsiteX98" fmla="*/ 1797844 w 1809750"/>
              <a:gd name="connsiteY98" fmla="*/ 1354156 h 4467225"/>
              <a:gd name="connsiteX99" fmla="*/ 1806416 w 1809750"/>
              <a:gd name="connsiteY99" fmla="*/ 1372254 h 4467225"/>
              <a:gd name="connsiteX100" fmla="*/ 1801654 w 1809750"/>
              <a:gd name="connsiteY100" fmla="*/ 1457026 h 4467225"/>
              <a:gd name="connsiteX101" fmla="*/ 1762601 w 1809750"/>
              <a:gd name="connsiteY101" fmla="*/ 1607521 h 4467225"/>
              <a:gd name="connsiteX102" fmla="*/ 1740694 w 1809750"/>
              <a:gd name="connsiteY102" fmla="*/ 1665624 h 4467225"/>
              <a:gd name="connsiteX103" fmla="*/ 1700689 w 1809750"/>
              <a:gd name="connsiteY103" fmla="*/ 1787544 h 4467225"/>
              <a:gd name="connsiteX104" fmla="*/ 1698784 w 1809750"/>
              <a:gd name="connsiteY104" fmla="*/ 1793259 h 4467225"/>
              <a:gd name="connsiteX105" fmla="*/ 1686401 w 1809750"/>
              <a:gd name="connsiteY105" fmla="*/ 1869459 h 4467225"/>
              <a:gd name="connsiteX106" fmla="*/ 1653064 w 1809750"/>
              <a:gd name="connsiteY106" fmla="*/ 1898034 h 4467225"/>
              <a:gd name="connsiteX107" fmla="*/ 1609249 w 1809750"/>
              <a:gd name="connsiteY107" fmla="*/ 2004714 h 4467225"/>
              <a:gd name="connsiteX108" fmla="*/ 1568291 w 1809750"/>
              <a:gd name="connsiteY108" fmla="*/ 2011381 h 4467225"/>
              <a:gd name="connsiteX109" fmla="*/ 1535906 w 1809750"/>
              <a:gd name="connsiteY109" fmla="*/ 1998046 h 4467225"/>
              <a:gd name="connsiteX110" fmla="*/ 1582579 w 1809750"/>
              <a:gd name="connsiteY110" fmla="*/ 1964709 h 4467225"/>
              <a:gd name="connsiteX111" fmla="*/ 1499711 w 1809750"/>
              <a:gd name="connsiteY111" fmla="*/ 1878984 h 4467225"/>
              <a:gd name="connsiteX112" fmla="*/ 1486376 w 1809750"/>
              <a:gd name="connsiteY112" fmla="*/ 1865649 h 4467225"/>
              <a:gd name="connsiteX113" fmla="*/ 1426369 w 1809750"/>
              <a:gd name="connsiteY113" fmla="*/ 1834216 h 4467225"/>
              <a:gd name="connsiteX114" fmla="*/ 1479709 w 1809750"/>
              <a:gd name="connsiteY114" fmla="*/ 1908511 h 4467225"/>
              <a:gd name="connsiteX115" fmla="*/ 1511141 w 1809750"/>
              <a:gd name="connsiteY115" fmla="*/ 1983759 h 4467225"/>
              <a:gd name="connsiteX116" fmla="*/ 1507331 w 1809750"/>
              <a:gd name="connsiteY116" fmla="*/ 2011381 h 4467225"/>
              <a:gd name="connsiteX117" fmla="*/ 1484471 w 1809750"/>
              <a:gd name="connsiteY117" fmla="*/ 2006619 h 4467225"/>
              <a:gd name="connsiteX118" fmla="*/ 1446371 w 1809750"/>
              <a:gd name="connsiteY118" fmla="*/ 2034241 h 4467225"/>
              <a:gd name="connsiteX119" fmla="*/ 1463516 w 1809750"/>
              <a:gd name="connsiteY119" fmla="*/ 2120919 h 4467225"/>
              <a:gd name="connsiteX120" fmla="*/ 1468279 w 1809750"/>
              <a:gd name="connsiteY120" fmla="*/ 2202834 h 4467225"/>
              <a:gd name="connsiteX121" fmla="*/ 1472089 w 1809750"/>
              <a:gd name="connsiteY121" fmla="*/ 2251411 h 4467225"/>
              <a:gd name="connsiteX122" fmla="*/ 1468279 w 1809750"/>
              <a:gd name="connsiteY122" fmla="*/ 2393334 h 4467225"/>
              <a:gd name="connsiteX123" fmla="*/ 1453991 w 1809750"/>
              <a:gd name="connsiteY123" fmla="*/ 2605741 h 4467225"/>
              <a:gd name="connsiteX124" fmla="*/ 1438751 w 1809750"/>
              <a:gd name="connsiteY124" fmla="*/ 2816244 h 4467225"/>
              <a:gd name="connsiteX125" fmla="*/ 1432084 w 1809750"/>
              <a:gd name="connsiteY125" fmla="*/ 2962929 h 4467225"/>
              <a:gd name="connsiteX126" fmla="*/ 1424464 w 1809750"/>
              <a:gd name="connsiteY126" fmla="*/ 3218199 h 4467225"/>
              <a:gd name="connsiteX127" fmla="*/ 1418749 w 1809750"/>
              <a:gd name="connsiteY127" fmla="*/ 3379171 h 4467225"/>
              <a:gd name="connsiteX128" fmla="*/ 1428274 w 1809750"/>
              <a:gd name="connsiteY128" fmla="*/ 3838276 h 4467225"/>
              <a:gd name="connsiteX129" fmla="*/ 1414939 w 1809750"/>
              <a:gd name="connsiteY129" fmla="*/ 4017346 h 4467225"/>
              <a:gd name="connsiteX130" fmla="*/ 1406366 w 1809750"/>
              <a:gd name="connsiteY130" fmla="*/ 4130694 h 4467225"/>
              <a:gd name="connsiteX131" fmla="*/ 1394936 w 1809750"/>
              <a:gd name="connsiteY131" fmla="*/ 4244041 h 4467225"/>
              <a:gd name="connsiteX132" fmla="*/ 1393031 w 1809750"/>
              <a:gd name="connsiteY132" fmla="*/ 4272616 h 4467225"/>
              <a:gd name="connsiteX133" fmla="*/ 1384459 w 1809750"/>
              <a:gd name="connsiteY133" fmla="*/ 4389774 h 4467225"/>
              <a:gd name="connsiteX134" fmla="*/ 1368266 w 1809750"/>
              <a:gd name="connsiteY134" fmla="*/ 4402156 h 4467225"/>
              <a:gd name="connsiteX135" fmla="*/ 1309211 w 1809750"/>
              <a:gd name="connsiteY135" fmla="*/ 4403109 h 4467225"/>
              <a:gd name="connsiteX136" fmla="*/ 1240631 w 1809750"/>
              <a:gd name="connsiteY136" fmla="*/ 4461211 h 4467225"/>
              <a:gd name="connsiteX137" fmla="*/ 1121569 w 1809750"/>
              <a:gd name="connsiteY137" fmla="*/ 4468831 h 4467225"/>
              <a:gd name="connsiteX138" fmla="*/ 1091089 w 1809750"/>
              <a:gd name="connsiteY138" fmla="*/ 4445971 h 4467225"/>
              <a:gd name="connsiteX139" fmla="*/ 1068229 w 1809750"/>
              <a:gd name="connsiteY139" fmla="*/ 4360246 h 4467225"/>
              <a:gd name="connsiteX140" fmla="*/ 1052989 w 1809750"/>
              <a:gd name="connsiteY140" fmla="*/ 4259281 h 4467225"/>
              <a:gd name="connsiteX141" fmla="*/ 1070134 w 1809750"/>
              <a:gd name="connsiteY141" fmla="*/ 4195464 h 4467225"/>
              <a:gd name="connsiteX142" fmla="*/ 1084421 w 1809750"/>
              <a:gd name="connsiteY142" fmla="*/ 4105929 h 4467225"/>
              <a:gd name="connsiteX143" fmla="*/ 1085374 w 1809750"/>
              <a:gd name="connsiteY143" fmla="*/ 3964959 h 4467225"/>
              <a:gd name="connsiteX144" fmla="*/ 1090136 w 1809750"/>
              <a:gd name="connsiteY144" fmla="*/ 3763981 h 4467225"/>
              <a:gd name="connsiteX145" fmla="*/ 1090136 w 1809750"/>
              <a:gd name="connsiteY145" fmla="*/ 3575386 h 4467225"/>
              <a:gd name="connsiteX146" fmla="*/ 1091089 w 1809750"/>
              <a:gd name="connsiteY146" fmla="*/ 3440131 h 4467225"/>
              <a:gd name="connsiteX147" fmla="*/ 1084421 w 1809750"/>
              <a:gd name="connsiteY147" fmla="*/ 3398221 h 4467225"/>
              <a:gd name="connsiteX148" fmla="*/ 1083469 w 1809750"/>
              <a:gd name="connsiteY148" fmla="*/ 3383934 h 4467225"/>
              <a:gd name="connsiteX149" fmla="*/ 1088231 w 1809750"/>
              <a:gd name="connsiteY149" fmla="*/ 3122949 h 4467225"/>
              <a:gd name="connsiteX150" fmla="*/ 1075849 w 1809750"/>
              <a:gd name="connsiteY150" fmla="*/ 2908636 h 4467225"/>
              <a:gd name="connsiteX151" fmla="*/ 1047274 w 1809750"/>
              <a:gd name="connsiteY151" fmla="*/ 2654319 h 4467225"/>
              <a:gd name="connsiteX152" fmla="*/ 1026319 w 1809750"/>
              <a:gd name="connsiteY152" fmla="*/ 2539066 h 4467225"/>
              <a:gd name="connsiteX153" fmla="*/ 1023461 w 1809750"/>
              <a:gd name="connsiteY153" fmla="*/ 2510491 h 4467225"/>
              <a:gd name="connsiteX154" fmla="*/ 1015841 w 1809750"/>
              <a:gd name="connsiteY154" fmla="*/ 2488584 h 4467225"/>
              <a:gd name="connsiteX155" fmla="*/ 1009174 w 1809750"/>
              <a:gd name="connsiteY155" fmla="*/ 2457151 h 4467225"/>
              <a:gd name="connsiteX156" fmla="*/ 1002506 w 1809750"/>
              <a:gd name="connsiteY156" fmla="*/ 2400001 h 4467225"/>
              <a:gd name="connsiteX157" fmla="*/ 977741 w 1809750"/>
              <a:gd name="connsiteY157" fmla="*/ 2420956 h 4467225"/>
              <a:gd name="connsiteX158" fmla="*/ 898684 w 1809750"/>
              <a:gd name="connsiteY158" fmla="*/ 2683846 h 4467225"/>
              <a:gd name="connsiteX159" fmla="*/ 799624 w 1809750"/>
              <a:gd name="connsiteY159" fmla="*/ 3000076 h 4467225"/>
              <a:gd name="connsiteX160" fmla="*/ 741521 w 1809750"/>
              <a:gd name="connsiteY160" fmla="*/ 3304876 h 4467225"/>
              <a:gd name="connsiteX161" fmla="*/ 736759 w 1809750"/>
              <a:gd name="connsiteY161" fmla="*/ 3384886 h 4467225"/>
              <a:gd name="connsiteX162" fmla="*/ 725329 w 1809750"/>
              <a:gd name="connsiteY162" fmla="*/ 3419176 h 4467225"/>
              <a:gd name="connsiteX163" fmla="*/ 705326 w 1809750"/>
              <a:gd name="connsiteY163" fmla="*/ 3529666 h 4467225"/>
              <a:gd name="connsiteX164" fmla="*/ 679609 w 1809750"/>
              <a:gd name="connsiteY164" fmla="*/ 3662064 h 4467225"/>
              <a:gd name="connsiteX165" fmla="*/ 654844 w 1809750"/>
              <a:gd name="connsiteY165" fmla="*/ 3813511 h 4467225"/>
              <a:gd name="connsiteX166" fmla="*/ 628174 w 1809750"/>
              <a:gd name="connsiteY166" fmla="*/ 3989724 h 4467225"/>
              <a:gd name="connsiteX167" fmla="*/ 611981 w 1809750"/>
              <a:gd name="connsiteY167" fmla="*/ 4096404 h 4467225"/>
              <a:gd name="connsiteX168" fmla="*/ 595789 w 1809750"/>
              <a:gd name="connsiteY168" fmla="*/ 4204989 h 4467225"/>
              <a:gd name="connsiteX169" fmla="*/ 572929 w 1809750"/>
              <a:gd name="connsiteY169" fmla="*/ 4360246 h 4467225"/>
              <a:gd name="connsiteX170" fmla="*/ 571976 w 1809750"/>
              <a:gd name="connsiteY170" fmla="*/ 4365961 h 4467225"/>
              <a:gd name="connsiteX171" fmla="*/ 536734 w 1809750"/>
              <a:gd name="connsiteY171" fmla="*/ 4398346 h 4467225"/>
              <a:gd name="connsiteX172" fmla="*/ 410051 w 1809750"/>
              <a:gd name="connsiteY172" fmla="*/ 4390726 h 4467225"/>
              <a:gd name="connsiteX173" fmla="*/ 377666 w 1809750"/>
              <a:gd name="connsiteY173" fmla="*/ 4404061 h 4467225"/>
              <a:gd name="connsiteX174" fmla="*/ 359569 w 1809750"/>
              <a:gd name="connsiteY174" fmla="*/ 4412634 h 4467225"/>
              <a:gd name="connsiteX175" fmla="*/ 343376 w 1809750"/>
              <a:gd name="connsiteY175" fmla="*/ 4397394 h 4467225"/>
              <a:gd name="connsiteX176" fmla="*/ 319564 w 1809750"/>
              <a:gd name="connsiteY176" fmla="*/ 4374534 h 4467225"/>
              <a:gd name="connsiteX177" fmla="*/ 301466 w 1809750"/>
              <a:gd name="connsiteY177" fmla="*/ 4369771 h 4467225"/>
              <a:gd name="connsiteX178" fmla="*/ 276701 w 1809750"/>
              <a:gd name="connsiteY178" fmla="*/ 4385011 h 4467225"/>
              <a:gd name="connsiteX179" fmla="*/ 198596 w 1809750"/>
              <a:gd name="connsiteY179" fmla="*/ 4448829 h 4467225"/>
              <a:gd name="connsiteX180" fmla="*/ 78581 w 1809750"/>
              <a:gd name="connsiteY180" fmla="*/ 4447876 h 4467225"/>
              <a:gd name="connsiteX181" fmla="*/ 7144 w 1809750"/>
              <a:gd name="connsiteY181" fmla="*/ 4419301 h 4467225"/>
              <a:gd name="connsiteX182" fmla="*/ 10001 w 1809750"/>
              <a:gd name="connsiteY182" fmla="*/ 4380249 h 4467225"/>
              <a:gd name="connsiteX183" fmla="*/ 705326 w 1809750"/>
              <a:gd name="connsiteY183" fmla="*/ 762654 h 4467225"/>
              <a:gd name="connsiteX184" fmla="*/ 719614 w 1809750"/>
              <a:gd name="connsiteY184" fmla="*/ 792181 h 4467225"/>
              <a:gd name="connsiteX185" fmla="*/ 739616 w 1809750"/>
              <a:gd name="connsiteY185" fmla="*/ 840759 h 4467225"/>
              <a:gd name="connsiteX186" fmla="*/ 752951 w 1809750"/>
              <a:gd name="connsiteY186" fmla="*/ 867429 h 4467225"/>
              <a:gd name="connsiteX187" fmla="*/ 760571 w 1809750"/>
              <a:gd name="connsiteY187" fmla="*/ 945534 h 4467225"/>
              <a:gd name="connsiteX188" fmla="*/ 775811 w 1809750"/>
              <a:gd name="connsiteY188" fmla="*/ 1109364 h 4467225"/>
              <a:gd name="connsiteX189" fmla="*/ 866299 w 1809750"/>
              <a:gd name="connsiteY189" fmla="*/ 1383684 h 4467225"/>
              <a:gd name="connsiteX190" fmla="*/ 890111 w 1809750"/>
              <a:gd name="connsiteY190" fmla="*/ 1427499 h 4467225"/>
              <a:gd name="connsiteX191" fmla="*/ 914876 w 1809750"/>
              <a:gd name="connsiteY191" fmla="*/ 1369396 h 4467225"/>
              <a:gd name="connsiteX192" fmla="*/ 1006316 w 1809750"/>
              <a:gd name="connsiteY192" fmla="*/ 1135081 h 4467225"/>
              <a:gd name="connsiteX193" fmla="*/ 1058704 w 1809750"/>
              <a:gd name="connsiteY193" fmla="*/ 1014114 h 4467225"/>
              <a:gd name="connsiteX194" fmla="*/ 1060609 w 1809750"/>
              <a:gd name="connsiteY194" fmla="*/ 974109 h 4467225"/>
              <a:gd name="connsiteX195" fmla="*/ 1052989 w 1809750"/>
              <a:gd name="connsiteY195" fmla="*/ 881716 h 4467225"/>
              <a:gd name="connsiteX196" fmla="*/ 1063466 w 1809750"/>
              <a:gd name="connsiteY196" fmla="*/ 863619 h 4467225"/>
              <a:gd name="connsiteX197" fmla="*/ 1126331 w 1809750"/>
              <a:gd name="connsiteY197" fmla="*/ 804564 h 4467225"/>
              <a:gd name="connsiteX198" fmla="*/ 1206341 w 1809750"/>
              <a:gd name="connsiteY198" fmla="*/ 850284 h 4467225"/>
              <a:gd name="connsiteX199" fmla="*/ 1067276 w 1809750"/>
              <a:gd name="connsiteY199" fmla="*/ 633114 h 4467225"/>
              <a:gd name="connsiteX200" fmla="*/ 1049179 w 1809750"/>
              <a:gd name="connsiteY200" fmla="*/ 710266 h 4467225"/>
              <a:gd name="connsiteX201" fmla="*/ 1040606 w 1809750"/>
              <a:gd name="connsiteY201" fmla="*/ 776941 h 4467225"/>
              <a:gd name="connsiteX202" fmla="*/ 1030129 w 1809750"/>
              <a:gd name="connsiteY202" fmla="*/ 814089 h 4467225"/>
              <a:gd name="connsiteX203" fmla="*/ 997744 w 1809750"/>
              <a:gd name="connsiteY203" fmla="*/ 848379 h 4467225"/>
              <a:gd name="connsiteX204" fmla="*/ 904399 w 1809750"/>
              <a:gd name="connsiteY204" fmla="*/ 990301 h 4467225"/>
              <a:gd name="connsiteX205" fmla="*/ 897731 w 1809750"/>
              <a:gd name="connsiteY205" fmla="*/ 993159 h 4467225"/>
              <a:gd name="connsiteX206" fmla="*/ 878681 w 1809750"/>
              <a:gd name="connsiteY206" fmla="*/ 936009 h 4467225"/>
              <a:gd name="connsiteX207" fmla="*/ 818674 w 1809750"/>
              <a:gd name="connsiteY207" fmla="*/ 856951 h 4467225"/>
              <a:gd name="connsiteX208" fmla="*/ 780574 w 1809750"/>
              <a:gd name="connsiteY208" fmla="*/ 843616 h 4467225"/>
              <a:gd name="connsiteX209" fmla="*/ 797719 w 1809750"/>
              <a:gd name="connsiteY209" fmla="*/ 592156 h 4467225"/>
              <a:gd name="connsiteX210" fmla="*/ 634841 w 1809750"/>
              <a:gd name="connsiteY210" fmla="*/ 825519 h 4467225"/>
              <a:gd name="connsiteX211" fmla="*/ 705326 w 1809750"/>
              <a:gd name="connsiteY211" fmla="*/ 762654 h 4467225"/>
              <a:gd name="connsiteX212" fmla="*/ 1273969 w 1809750"/>
              <a:gd name="connsiteY212" fmla="*/ 1329391 h 4467225"/>
              <a:gd name="connsiteX213" fmla="*/ 1280636 w 1809750"/>
              <a:gd name="connsiteY213" fmla="*/ 1357014 h 4467225"/>
              <a:gd name="connsiteX214" fmla="*/ 1294924 w 1809750"/>
              <a:gd name="connsiteY214" fmla="*/ 1423689 h 4467225"/>
              <a:gd name="connsiteX215" fmla="*/ 1315879 w 1809750"/>
              <a:gd name="connsiteY215" fmla="*/ 1556086 h 4467225"/>
              <a:gd name="connsiteX216" fmla="*/ 1337786 w 1809750"/>
              <a:gd name="connsiteY216" fmla="*/ 1669434 h 4467225"/>
              <a:gd name="connsiteX217" fmla="*/ 1370171 w 1809750"/>
              <a:gd name="connsiteY217" fmla="*/ 1777066 h 4467225"/>
              <a:gd name="connsiteX218" fmla="*/ 1441609 w 1809750"/>
              <a:gd name="connsiteY218" fmla="*/ 1820881 h 4467225"/>
              <a:gd name="connsiteX219" fmla="*/ 1473041 w 1809750"/>
              <a:gd name="connsiteY219" fmla="*/ 1796116 h 4467225"/>
              <a:gd name="connsiteX220" fmla="*/ 1516856 w 1809750"/>
              <a:gd name="connsiteY220" fmla="*/ 1700866 h 4467225"/>
              <a:gd name="connsiteX221" fmla="*/ 1537811 w 1809750"/>
              <a:gd name="connsiteY221" fmla="*/ 1671339 h 4467225"/>
              <a:gd name="connsiteX222" fmla="*/ 1547336 w 1809750"/>
              <a:gd name="connsiteY222" fmla="*/ 1614189 h 4467225"/>
              <a:gd name="connsiteX223" fmla="*/ 1568291 w 1809750"/>
              <a:gd name="connsiteY223" fmla="*/ 1573231 h 4467225"/>
              <a:gd name="connsiteX224" fmla="*/ 1575911 w 1809750"/>
              <a:gd name="connsiteY224" fmla="*/ 1558944 h 4467225"/>
              <a:gd name="connsiteX225" fmla="*/ 1582579 w 1809750"/>
              <a:gd name="connsiteY225" fmla="*/ 1450359 h 4467225"/>
              <a:gd name="connsiteX226" fmla="*/ 1577816 w 1809750"/>
              <a:gd name="connsiteY226" fmla="*/ 1436071 h 4467225"/>
              <a:gd name="connsiteX227" fmla="*/ 1470184 w 1809750"/>
              <a:gd name="connsiteY227" fmla="*/ 1317009 h 4467225"/>
              <a:gd name="connsiteX228" fmla="*/ 1383506 w 1809750"/>
              <a:gd name="connsiteY228" fmla="*/ 1220806 h 4467225"/>
              <a:gd name="connsiteX229" fmla="*/ 1353026 w 1809750"/>
              <a:gd name="connsiteY229" fmla="*/ 1221759 h 4467225"/>
              <a:gd name="connsiteX230" fmla="*/ 1280636 w 1809750"/>
              <a:gd name="connsiteY230" fmla="*/ 1315104 h 4467225"/>
              <a:gd name="connsiteX231" fmla="*/ 1273969 w 1809750"/>
              <a:gd name="connsiteY231" fmla="*/ 1329391 h 4467225"/>
              <a:gd name="connsiteX232" fmla="*/ 599599 w 1809750"/>
              <a:gd name="connsiteY232" fmla="*/ 1884699 h 4467225"/>
              <a:gd name="connsiteX233" fmla="*/ 604361 w 1809750"/>
              <a:gd name="connsiteY233" fmla="*/ 1880889 h 4467225"/>
              <a:gd name="connsiteX234" fmla="*/ 596741 w 1809750"/>
              <a:gd name="connsiteY234" fmla="*/ 1858029 h 4467225"/>
              <a:gd name="connsiteX235" fmla="*/ 581501 w 1809750"/>
              <a:gd name="connsiteY235" fmla="*/ 1721821 h 4467225"/>
              <a:gd name="connsiteX236" fmla="*/ 583406 w 1809750"/>
              <a:gd name="connsiteY236" fmla="*/ 1673244 h 4467225"/>
              <a:gd name="connsiteX237" fmla="*/ 558641 w 1809750"/>
              <a:gd name="connsiteY237" fmla="*/ 1591329 h 4467225"/>
              <a:gd name="connsiteX238" fmla="*/ 555784 w 1809750"/>
              <a:gd name="connsiteY238" fmla="*/ 1568469 h 4467225"/>
              <a:gd name="connsiteX239" fmla="*/ 531019 w 1809750"/>
              <a:gd name="connsiteY239" fmla="*/ 1421784 h 4467225"/>
              <a:gd name="connsiteX240" fmla="*/ 503396 w 1809750"/>
              <a:gd name="connsiteY240" fmla="*/ 1333201 h 4467225"/>
              <a:gd name="connsiteX241" fmla="*/ 484346 w 1809750"/>
              <a:gd name="connsiteY241" fmla="*/ 1236046 h 4467225"/>
              <a:gd name="connsiteX242" fmla="*/ 472916 w 1809750"/>
              <a:gd name="connsiteY242" fmla="*/ 1215091 h 4467225"/>
              <a:gd name="connsiteX243" fmla="*/ 451009 w 1809750"/>
              <a:gd name="connsiteY243" fmla="*/ 1228426 h 4467225"/>
              <a:gd name="connsiteX244" fmla="*/ 431959 w 1809750"/>
              <a:gd name="connsiteY244" fmla="*/ 1271289 h 4467225"/>
              <a:gd name="connsiteX245" fmla="*/ 375761 w 1809750"/>
              <a:gd name="connsiteY245" fmla="*/ 1361776 h 4467225"/>
              <a:gd name="connsiteX246" fmla="*/ 330994 w 1809750"/>
              <a:gd name="connsiteY246" fmla="*/ 1464646 h 4467225"/>
              <a:gd name="connsiteX247" fmla="*/ 333851 w 1809750"/>
              <a:gd name="connsiteY247" fmla="*/ 1471314 h 4467225"/>
              <a:gd name="connsiteX248" fmla="*/ 353854 w 1809750"/>
              <a:gd name="connsiteY248" fmla="*/ 1544656 h 4467225"/>
              <a:gd name="connsiteX249" fmla="*/ 361474 w 1809750"/>
              <a:gd name="connsiteY249" fmla="*/ 1568469 h 4467225"/>
              <a:gd name="connsiteX250" fmla="*/ 390049 w 1809750"/>
              <a:gd name="connsiteY250" fmla="*/ 1656099 h 4467225"/>
              <a:gd name="connsiteX251" fmla="*/ 395764 w 1809750"/>
              <a:gd name="connsiteY251" fmla="*/ 1677054 h 4467225"/>
              <a:gd name="connsiteX252" fmla="*/ 474821 w 1809750"/>
              <a:gd name="connsiteY252" fmla="*/ 1826596 h 4467225"/>
              <a:gd name="connsiteX253" fmla="*/ 507206 w 1809750"/>
              <a:gd name="connsiteY253" fmla="*/ 1858029 h 4467225"/>
              <a:gd name="connsiteX254" fmla="*/ 558641 w 1809750"/>
              <a:gd name="connsiteY254" fmla="*/ 1866601 h 4467225"/>
              <a:gd name="connsiteX255" fmla="*/ 573881 w 1809750"/>
              <a:gd name="connsiteY255" fmla="*/ 1872316 h 4467225"/>
              <a:gd name="connsiteX256" fmla="*/ 599599 w 1809750"/>
              <a:gd name="connsiteY256" fmla="*/ 1884699 h 4467225"/>
              <a:gd name="connsiteX257" fmla="*/ 930116 w 1809750"/>
              <a:gd name="connsiteY257" fmla="*/ 1638954 h 4467225"/>
              <a:gd name="connsiteX258" fmla="*/ 905351 w 1809750"/>
              <a:gd name="connsiteY258" fmla="*/ 1617046 h 4467225"/>
              <a:gd name="connsiteX259" fmla="*/ 880586 w 1809750"/>
              <a:gd name="connsiteY259" fmla="*/ 1644669 h 4467225"/>
              <a:gd name="connsiteX260" fmla="*/ 903446 w 1809750"/>
              <a:gd name="connsiteY260" fmla="*/ 1670386 h 4467225"/>
              <a:gd name="connsiteX261" fmla="*/ 930116 w 1809750"/>
              <a:gd name="connsiteY261" fmla="*/ 1638954 h 4467225"/>
              <a:gd name="connsiteX262" fmla="*/ 912019 w 1809750"/>
              <a:gd name="connsiteY262" fmla="*/ 1539894 h 4467225"/>
              <a:gd name="connsiteX263" fmla="*/ 889159 w 1809750"/>
              <a:gd name="connsiteY263" fmla="*/ 1510366 h 4467225"/>
              <a:gd name="connsiteX264" fmla="*/ 871061 w 1809750"/>
              <a:gd name="connsiteY264" fmla="*/ 1535131 h 4467225"/>
              <a:gd name="connsiteX265" fmla="*/ 892969 w 1809750"/>
              <a:gd name="connsiteY265" fmla="*/ 1563706 h 4467225"/>
              <a:gd name="connsiteX266" fmla="*/ 912019 w 1809750"/>
              <a:gd name="connsiteY266" fmla="*/ 1539894 h 4467225"/>
              <a:gd name="connsiteX267" fmla="*/ 918686 w 1809750"/>
              <a:gd name="connsiteY267" fmla="*/ 1769446 h 4467225"/>
              <a:gd name="connsiteX268" fmla="*/ 946309 w 1809750"/>
              <a:gd name="connsiteY268" fmla="*/ 1741824 h 4467225"/>
              <a:gd name="connsiteX269" fmla="*/ 926306 w 1809750"/>
              <a:gd name="connsiteY269" fmla="*/ 1718964 h 4467225"/>
              <a:gd name="connsiteX270" fmla="*/ 897731 w 1809750"/>
              <a:gd name="connsiteY270" fmla="*/ 1738014 h 4467225"/>
              <a:gd name="connsiteX271" fmla="*/ 918686 w 1809750"/>
              <a:gd name="connsiteY271" fmla="*/ 1769446 h 446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1809750" h="4467225">
                <a:moveTo>
                  <a:pt x="10001" y="4380249"/>
                </a:moveTo>
                <a:cubicBezTo>
                  <a:pt x="17621" y="4372629"/>
                  <a:pt x="25241" y="4363104"/>
                  <a:pt x="33814" y="4357389"/>
                </a:cubicBezTo>
                <a:cubicBezTo>
                  <a:pt x="44291" y="4350721"/>
                  <a:pt x="56674" y="4345959"/>
                  <a:pt x="68104" y="4343101"/>
                </a:cubicBezTo>
                <a:cubicBezTo>
                  <a:pt x="112871" y="4333576"/>
                  <a:pt x="125254" y="4304049"/>
                  <a:pt x="128111" y="4262139"/>
                </a:cubicBezTo>
                <a:cubicBezTo>
                  <a:pt x="131921" y="4206894"/>
                  <a:pt x="141446" y="4153554"/>
                  <a:pt x="157639" y="4100214"/>
                </a:cubicBezTo>
                <a:cubicBezTo>
                  <a:pt x="181451" y="4022109"/>
                  <a:pt x="199549" y="3943051"/>
                  <a:pt x="220504" y="3863994"/>
                </a:cubicBezTo>
                <a:cubicBezTo>
                  <a:pt x="226219" y="3843991"/>
                  <a:pt x="236696" y="3825894"/>
                  <a:pt x="242411" y="3805891"/>
                </a:cubicBezTo>
                <a:cubicBezTo>
                  <a:pt x="251936" y="3770649"/>
                  <a:pt x="260509" y="3735406"/>
                  <a:pt x="268129" y="3699211"/>
                </a:cubicBezTo>
                <a:cubicBezTo>
                  <a:pt x="288131" y="3606819"/>
                  <a:pt x="308134" y="3514426"/>
                  <a:pt x="328136" y="3422034"/>
                </a:cubicBezTo>
                <a:cubicBezTo>
                  <a:pt x="330041" y="3413461"/>
                  <a:pt x="328136" y="3404889"/>
                  <a:pt x="327184" y="3396316"/>
                </a:cubicBezTo>
                <a:cubicBezTo>
                  <a:pt x="327184" y="3391554"/>
                  <a:pt x="326231" y="3386791"/>
                  <a:pt x="328136" y="3382029"/>
                </a:cubicBezTo>
                <a:cubicBezTo>
                  <a:pt x="342424" y="3341071"/>
                  <a:pt x="356711" y="3300114"/>
                  <a:pt x="370999" y="3260109"/>
                </a:cubicBezTo>
                <a:cubicBezTo>
                  <a:pt x="375761" y="3247726"/>
                  <a:pt x="379571" y="3235344"/>
                  <a:pt x="386239" y="3223914"/>
                </a:cubicBezTo>
                <a:cubicBezTo>
                  <a:pt x="405289" y="3191529"/>
                  <a:pt x="408146" y="3157239"/>
                  <a:pt x="406241" y="3121996"/>
                </a:cubicBezTo>
                <a:cubicBezTo>
                  <a:pt x="404336" y="3091516"/>
                  <a:pt x="411956" y="3063894"/>
                  <a:pt x="423386" y="3035319"/>
                </a:cubicBezTo>
                <a:cubicBezTo>
                  <a:pt x="430054" y="3019126"/>
                  <a:pt x="431959" y="3001029"/>
                  <a:pt x="434816" y="2983884"/>
                </a:cubicBezTo>
                <a:cubicBezTo>
                  <a:pt x="444341" y="2928639"/>
                  <a:pt x="452914" y="2873394"/>
                  <a:pt x="461486" y="2818149"/>
                </a:cubicBezTo>
                <a:cubicBezTo>
                  <a:pt x="463391" y="2806719"/>
                  <a:pt x="469106" y="2796241"/>
                  <a:pt x="471011" y="2784811"/>
                </a:cubicBezTo>
                <a:cubicBezTo>
                  <a:pt x="473869" y="2767666"/>
                  <a:pt x="476726" y="2749569"/>
                  <a:pt x="476726" y="2732424"/>
                </a:cubicBezTo>
                <a:cubicBezTo>
                  <a:pt x="476726" y="2700991"/>
                  <a:pt x="472916" y="2670511"/>
                  <a:pt x="495776" y="2643841"/>
                </a:cubicBezTo>
                <a:cubicBezTo>
                  <a:pt x="500539" y="2639079"/>
                  <a:pt x="503396" y="2631459"/>
                  <a:pt x="503396" y="2624791"/>
                </a:cubicBezTo>
                <a:cubicBezTo>
                  <a:pt x="504349" y="2595264"/>
                  <a:pt x="503396" y="2566689"/>
                  <a:pt x="504349" y="2537161"/>
                </a:cubicBezTo>
                <a:cubicBezTo>
                  <a:pt x="504349" y="2525731"/>
                  <a:pt x="509111" y="2514301"/>
                  <a:pt x="511016" y="2502871"/>
                </a:cubicBezTo>
                <a:cubicBezTo>
                  <a:pt x="520541" y="2432386"/>
                  <a:pt x="530066" y="2360949"/>
                  <a:pt x="538639" y="2290464"/>
                </a:cubicBezTo>
                <a:cubicBezTo>
                  <a:pt x="539591" y="2279986"/>
                  <a:pt x="539591" y="2269509"/>
                  <a:pt x="539591" y="2259984"/>
                </a:cubicBezTo>
                <a:cubicBezTo>
                  <a:pt x="538639" y="2244744"/>
                  <a:pt x="540544" y="2232361"/>
                  <a:pt x="559594" y="2226646"/>
                </a:cubicBezTo>
                <a:cubicBezTo>
                  <a:pt x="547211" y="2211406"/>
                  <a:pt x="545306" y="2198071"/>
                  <a:pt x="558641" y="2183784"/>
                </a:cubicBezTo>
                <a:cubicBezTo>
                  <a:pt x="561499" y="2180926"/>
                  <a:pt x="562451" y="2173306"/>
                  <a:pt x="561499" y="2168544"/>
                </a:cubicBezTo>
                <a:cubicBezTo>
                  <a:pt x="559594" y="2146636"/>
                  <a:pt x="556736" y="2124729"/>
                  <a:pt x="554831" y="2102821"/>
                </a:cubicBezTo>
                <a:cubicBezTo>
                  <a:pt x="553879" y="2085676"/>
                  <a:pt x="546259" y="2080914"/>
                  <a:pt x="529114" y="2085676"/>
                </a:cubicBezTo>
                <a:cubicBezTo>
                  <a:pt x="517684" y="2088534"/>
                  <a:pt x="505301" y="2089486"/>
                  <a:pt x="493871" y="2092344"/>
                </a:cubicBezTo>
                <a:cubicBezTo>
                  <a:pt x="493871" y="2089486"/>
                  <a:pt x="492919" y="2086629"/>
                  <a:pt x="492919" y="2084724"/>
                </a:cubicBezTo>
                <a:cubicBezTo>
                  <a:pt x="502444" y="2082819"/>
                  <a:pt x="511016" y="2081866"/>
                  <a:pt x="520541" y="2079961"/>
                </a:cubicBezTo>
                <a:cubicBezTo>
                  <a:pt x="520541" y="2078056"/>
                  <a:pt x="520541" y="2077104"/>
                  <a:pt x="520541" y="2075199"/>
                </a:cubicBezTo>
                <a:cubicBezTo>
                  <a:pt x="507206" y="2072341"/>
                  <a:pt x="493871" y="2068531"/>
                  <a:pt x="474821" y="2063769"/>
                </a:cubicBezTo>
                <a:cubicBezTo>
                  <a:pt x="478631" y="2045671"/>
                  <a:pt x="479584" y="2025669"/>
                  <a:pt x="488156" y="2009476"/>
                </a:cubicBezTo>
                <a:cubicBezTo>
                  <a:pt x="511016" y="1964709"/>
                  <a:pt x="541496" y="1926609"/>
                  <a:pt x="579596" y="1892319"/>
                </a:cubicBezTo>
                <a:cubicBezTo>
                  <a:pt x="568166" y="1875174"/>
                  <a:pt x="551974" y="1874221"/>
                  <a:pt x="533876" y="1886604"/>
                </a:cubicBezTo>
                <a:cubicBezTo>
                  <a:pt x="527209" y="1890414"/>
                  <a:pt x="520541" y="1894224"/>
                  <a:pt x="513874" y="1897081"/>
                </a:cubicBezTo>
                <a:cubicBezTo>
                  <a:pt x="489109" y="1906606"/>
                  <a:pt x="471964" y="1922799"/>
                  <a:pt x="461486" y="1948516"/>
                </a:cubicBezTo>
                <a:cubicBezTo>
                  <a:pt x="451961" y="1973281"/>
                  <a:pt x="435769" y="1995189"/>
                  <a:pt x="420529" y="2017096"/>
                </a:cubicBezTo>
                <a:cubicBezTo>
                  <a:pt x="409099" y="2035194"/>
                  <a:pt x="413861" y="2044719"/>
                  <a:pt x="432911" y="2049481"/>
                </a:cubicBezTo>
                <a:cubicBezTo>
                  <a:pt x="434816" y="2050434"/>
                  <a:pt x="437674" y="2051386"/>
                  <a:pt x="444341" y="2054244"/>
                </a:cubicBezTo>
                <a:cubicBezTo>
                  <a:pt x="430054" y="2056149"/>
                  <a:pt x="420529" y="2058054"/>
                  <a:pt x="410051" y="2059959"/>
                </a:cubicBezTo>
                <a:cubicBezTo>
                  <a:pt x="411004" y="2067579"/>
                  <a:pt x="411956" y="2074246"/>
                  <a:pt x="412909" y="2079961"/>
                </a:cubicBezTo>
                <a:cubicBezTo>
                  <a:pt x="411956" y="2081866"/>
                  <a:pt x="410051" y="2082819"/>
                  <a:pt x="409099" y="2084724"/>
                </a:cubicBezTo>
                <a:cubicBezTo>
                  <a:pt x="401479" y="2079961"/>
                  <a:pt x="391954" y="2076151"/>
                  <a:pt x="387191" y="2069484"/>
                </a:cubicBezTo>
                <a:cubicBezTo>
                  <a:pt x="378619" y="2057101"/>
                  <a:pt x="373856" y="2042814"/>
                  <a:pt x="366236" y="2029479"/>
                </a:cubicBezTo>
                <a:cubicBezTo>
                  <a:pt x="361474" y="2020906"/>
                  <a:pt x="355759" y="2011381"/>
                  <a:pt x="348139" y="2004714"/>
                </a:cubicBezTo>
                <a:cubicBezTo>
                  <a:pt x="333851" y="1991379"/>
                  <a:pt x="322421" y="1980901"/>
                  <a:pt x="322421" y="1957089"/>
                </a:cubicBezTo>
                <a:cubicBezTo>
                  <a:pt x="322421" y="1940896"/>
                  <a:pt x="301466" y="1925656"/>
                  <a:pt x="289084" y="1910416"/>
                </a:cubicBezTo>
                <a:cubicBezTo>
                  <a:pt x="279559" y="1898986"/>
                  <a:pt x="270034" y="1887556"/>
                  <a:pt x="259556" y="1877079"/>
                </a:cubicBezTo>
                <a:cubicBezTo>
                  <a:pt x="261461" y="1875174"/>
                  <a:pt x="262414" y="1874221"/>
                  <a:pt x="264319" y="1872316"/>
                </a:cubicBezTo>
                <a:cubicBezTo>
                  <a:pt x="267176" y="1874221"/>
                  <a:pt x="270986" y="1877079"/>
                  <a:pt x="278606" y="1881841"/>
                </a:cubicBezTo>
                <a:cubicBezTo>
                  <a:pt x="219551" y="1784686"/>
                  <a:pt x="189071" y="1680864"/>
                  <a:pt x="149066" y="1581804"/>
                </a:cubicBezTo>
                <a:cubicBezTo>
                  <a:pt x="132874" y="1542751"/>
                  <a:pt x="121444" y="1502746"/>
                  <a:pt x="109061" y="1461789"/>
                </a:cubicBezTo>
                <a:cubicBezTo>
                  <a:pt x="106204" y="1451311"/>
                  <a:pt x="105251" y="1439881"/>
                  <a:pt x="106204" y="1429404"/>
                </a:cubicBezTo>
                <a:cubicBezTo>
                  <a:pt x="107156" y="1403686"/>
                  <a:pt x="107156" y="1377969"/>
                  <a:pt x="111919" y="1353204"/>
                </a:cubicBezTo>
                <a:cubicBezTo>
                  <a:pt x="115729" y="1336059"/>
                  <a:pt x="123349" y="1317009"/>
                  <a:pt x="133826" y="1303674"/>
                </a:cubicBezTo>
                <a:cubicBezTo>
                  <a:pt x="167164" y="1260811"/>
                  <a:pt x="190024" y="1213186"/>
                  <a:pt x="206216" y="1160799"/>
                </a:cubicBezTo>
                <a:cubicBezTo>
                  <a:pt x="209074" y="1151274"/>
                  <a:pt x="214789" y="1141749"/>
                  <a:pt x="220504" y="1133176"/>
                </a:cubicBezTo>
                <a:cubicBezTo>
                  <a:pt x="229076" y="1117936"/>
                  <a:pt x="238601" y="1104601"/>
                  <a:pt x="246221" y="1089361"/>
                </a:cubicBezTo>
                <a:cubicBezTo>
                  <a:pt x="264319" y="1055071"/>
                  <a:pt x="282416" y="1020781"/>
                  <a:pt x="299561" y="986491"/>
                </a:cubicBezTo>
                <a:cubicBezTo>
                  <a:pt x="315754" y="955059"/>
                  <a:pt x="330994" y="922674"/>
                  <a:pt x="347186" y="891241"/>
                </a:cubicBezTo>
                <a:cubicBezTo>
                  <a:pt x="355759" y="875049"/>
                  <a:pt x="368141" y="861714"/>
                  <a:pt x="365284" y="840759"/>
                </a:cubicBezTo>
                <a:cubicBezTo>
                  <a:pt x="364331" y="834091"/>
                  <a:pt x="369094" y="824566"/>
                  <a:pt x="372904" y="817899"/>
                </a:cubicBezTo>
                <a:cubicBezTo>
                  <a:pt x="384334" y="795039"/>
                  <a:pt x="396716" y="773131"/>
                  <a:pt x="407194" y="750271"/>
                </a:cubicBezTo>
                <a:cubicBezTo>
                  <a:pt x="416719" y="728364"/>
                  <a:pt x="437674" y="725506"/>
                  <a:pt x="456724" y="719791"/>
                </a:cubicBezTo>
                <a:cubicBezTo>
                  <a:pt x="494824" y="708361"/>
                  <a:pt x="534829" y="699789"/>
                  <a:pt x="571024" y="684549"/>
                </a:cubicBezTo>
                <a:cubicBezTo>
                  <a:pt x="606266" y="670261"/>
                  <a:pt x="638651" y="650259"/>
                  <a:pt x="671036" y="632161"/>
                </a:cubicBezTo>
                <a:cubicBezTo>
                  <a:pt x="676751" y="629304"/>
                  <a:pt x="681514" y="620731"/>
                  <a:pt x="683419" y="614064"/>
                </a:cubicBezTo>
                <a:cubicBezTo>
                  <a:pt x="688181" y="592156"/>
                  <a:pt x="691991" y="570249"/>
                  <a:pt x="693896" y="548341"/>
                </a:cubicBezTo>
                <a:cubicBezTo>
                  <a:pt x="696754" y="512146"/>
                  <a:pt x="698659" y="474999"/>
                  <a:pt x="699611" y="438804"/>
                </a:cubicBezTo>
                <a:cubicBezTo>
                  <a:pt x="699611" y="420706"/>
                  <a:pt x="691991" y="401656"/>
                  <a:pt x="694849" y="383559"/>
                </a:cubicBezTo>
                <a:cubicBezTo>
                  <a:pt x="699611" y="349269"/>
                  <a:pt x="708184" y="314979"/>
                  <a:pt x="717709" y="281641"/>
                </a:cubicBezTo>
                <a:cubicBezTo>
                  <a:pt x="726281" y="250209"/>
                  <a:pt x="736759" y="218776"/>
                  <a:pt x="747236" y="187344"/>
                </a:cubicBezTo>
                <a:cubicBezTo>
                  <a:pt x="750094" y="178771"/>
                  <a:pt x="756761" y="170198"/>
                  <a:pt x="762476" y="163531"/>
                </a:cubicBezTo>
                <a:cubicBezTo>
                  <a:pt x="783431" y="138766"/>
                  <a:pt x="804386" y="115906"/>
                  <a:pt x="824389" y="91141"/>
                </a:cubicBezTo>
                <a:cubicBezTo>
                  <a:pt x="836771" y="75901"/>
                  <a:pt x="845344" y="57804"/>
                  <a:pt x="857726" y="42564"/>
                </a:cubicBezTo>
                <a:cubicBezTo>
                  <a:pt x="861536" y="37801"/>
                  <a:pt x="872014" y="37801"/>
                  <a:pt x="879634" y="35896"/>
                </a:cubicBezTo>
                <a:cubicBezTo>
                  <a:pt x="888206" y="33991"/>
                  <a:pt x="899636" y="34943"/>
                  <a:pt x="904399" y="30181"/>
                </a:cubicBezTo>
                <a:cubicBezTo>
                  <a:pt x="927259" y="7321"/>
                  <a:pt x="952024" y="2558"/>
                  <a:pt x="982504" y="11131"/>
                </a:cubicBezTo>
                <a:cubicBezTo>
                  <a:pt x="1008221" y="18751"/>
                  <a:pt x="1033939" y="16846"/>
                  <a:pt x="1059656" y="31134"/>
                </a:cubicBezTo>
                <a:cubicBezTo>
                  <a:pt x="1139666" y="75901"/>
                  <a:pt x="1187291" y="146386"/>
                  <a:pt x="1208246" y="231159"/>
                </a:cubicBezTo>
                <a:cubicBezTo>
                  <a:pt x="1227296" y="307359"/>
                  <a:pt x="1229201" y="387369"/>
                  <a:pt x="1225391" y="466426"/>
                </a:cubicBezTo>
                <a:cubicBezTo>
                  <a:pt x="1225391" y="470236"/>
                  <a:pt x="1224439" y="473094"/>
                  <a:pt x="1224439" y="476904"/>
                </a:cubicBezTo>
                <a:cubicBezTo>
                  <a:pt x="1239679" y="540721"/>
                  <a:pt x="1229201" y="605491"/>
                  <a:pt x="1233011" y="670261"/>
                </a:cubicBezTo>
                <a:cubicBezTo>
                  <a:pt x="1234916" y="715029"/>
                  <a:pt x="1238726" y="713124"/>
                  <a:pt x="1278731" y="721696"/>
                </a:cubicBezTo>
                <a:cubicBezTo>
                  <a:pt x="1301591" y="726459"/>
                  <a:pt x="1325404" y="725506"/>
                  <a:pt x="1348264" y="732174"/>
                </a:cubicBezTo>
                <a:cubicBezTo>
                  <a:pt x="1360646" y="735031"/>
                  <a:pt x="1373029" y="745509"/>
                  <a:pt x="1381601" y="755986"/>
                </a:cubicBezTo>
                <a:cubicBezTo>
                  <a:pt x="1393031" y="769321"/>
                  <a:pt x="1400651" y="786466"/>
                  <a:pt x="1409224" y="801706"/>
                </a:cubicBezTo>
                <a:cubicBezTo>
                  <a:pt x="1413034" y="807421"/>
                  <a:pt x="1417796" y="814089"/>
                  <a:pt x="1417796" y="820756"/>
                </a:cubicBezTo>
                <a:cubicBezTo>
                  <a:pt x="1414939" y="847426"/>
                  <a:pt x="1433036" y="861714"/>
                  <a:pt x="1447324" y="879811"/>
                </a:cubicBezTo>
                <a:cubicBezTo>
                  <a:pt x="1481614" y="923626"/>
                  <a:pt x="1514951" y="967441"/>
                  <a:pt x="1549241" y="1010304"/>
                </a:cubicBezTo>
                <a:cubicBezTo>
                  <a:pt x="1558766" y="1021734"/>
                  <a:pt x="1570196" y="1032211"/>
                  <a:pt x="1579721" y="1043641"/>
                </a:cubicBezTo>
                <a:cubicBezTo>
                  <a:pt x="1598771" y="1066501"/>
                  <a:pt x="1615916" y="1090314"/>
                  <a:pt x="1634014" y="1114126"/>
                </a:cubicBezTo>
                <a:cubicBezTo>
                  <a:pt x="1670209" y="1160799"/>
                  <a:pt x="1707356" y="1207471"/>
                  <a:pt x="1742599" y="1255096"/>
                </a:cubicBezTo>
                <a:cubicBezTo>
                  <a:pt x="1754981" y="1272241"/>
                  <a:pt x="1763554" y="1293196"/>
                  <a:pt x="1774031" y="1312246"/>
                </a:cubicBezTo>
                <a:cubicBezTo>
                  <a:pt x="1781651" y="1326534"/>
                  <a:pt x="1790224" y="1340821"/>
                  <a:pt x="1797844" y="1354156"/>
                </a:cubicBezTo>
                <a:cubicBezTo>
                  <a:pt x="1800701" y="1359871"/>
                  <a:pt x="1806416" y="1366539"/>
                  <a:pt x="1806416" y="1372254"/>
                </a:cubicBezTo>
                <a:cubicBezTo>
                  <a:pt x="1805464" y="1400829"/>
                  <a:pt x="1807369" y="1429404"/>
                  <a:pt x="1801654" y="1457026"/>
                </a:cubicBezTo>
                <a:cubicBezTo>
                  <a:pt x="1791176" y="1507509"/>
                  <a:pt x="1776889" y="1557991"/>
                  <a:pt x="1762601" y="1607521"/>
                </a:cubicBezTo>
                <a:cubicBezTo>
                  <a:pt x="1756886" y="1627524"/>
                  <a:pt x="1747361" y="1645621"/>
                  <a:pt x="1740694" y="1665624"/>
                </a:cubicBezTo>
                <a:cubicBezTo>
                  <a:pt x="1727359" y="1705629"/>
                  <a:pt x="1714024" y="1746586"/>
                  <a:pt x="1700689" y="1787544"/>
                </a:cubicBezTo>
                <a:cubicBezTo>
                  <a:pt x="1699736" y="1789449"/>
                  <a:pt x="1697831" y="1792306"/>
                  <a:pt x="1698784" y="1793259"/>
                </a:cubicBezTo>
                <a:cubicBezTo>
                  <a:pt x="1713071" y="1820881"/>
                  <a:pt x="1687354" y="1842789"/>
                  <a:pt x="1686401" y="1869459"/>
                </a:cubicBezTo>
                <a:cubicBezTo>
                  <a:pt x="1666399" y="1868506"/>
                  <a:pt x="1658779" y="1881841"/>
                  <a:pt x="1653064" y="1898034"/>
                </a:cubicBezTo>
                <a:cubicBezTo>
                  <a:pt x="1639729" y="1934229"/>
                  <a:pt x="1624489" y="1969471"/>
                  <a:pt x="1609249" y="2004714"/>
                </a:cubicBezTo>
                <a:cubicBezTo>
                  <a:pt x="1601629" y="2023764"/>
                  <a:pt x="1583531" y="2024716"/>
                  <a:pt x="1568291" y="2011381"/>
                </a:cubicBezTo>
                <a:cubicBezTo>
                  <a:pt x="1560671" y="2004714"/>
                  <a:pt x="1548289" y="2002809"/>
                  <a:pt x="1535906" y="1998046"/>
                </a:cubicBezTo>
                <a:cubicBezTo>
                  <a:pt x="1550194" y="1987569"/>
                  <a:pt x="1565434" y="1977091"/>
                  <a:pt x="1582579" y="1964709"/>
                </a:cubicBezTo>
                <a:cubicBezTo>
                  <a:pt x="1554004" y="1935181"/>
                  <a:pt x="1526381" y="1907559"/>
                  <a:pt x="1499711" y="1878984"/>
                </a:cubicBezTo>
                <a:cubicBezTo>
                  <a:pt x="1494949" y="1874221"/>
                  <a:pt x="1491139" y="1870411"/>
                  <a:pt x="1486376" y="1865649"/>
                </a:cubicBezTo>
                <a:cubicBezTo>
                  <a:pt x="1463516" y="1838979"/>
                  <a:pt x="1461611" y="1838026"/>
                  <a:pt x="1426369" y="1834216"/>
                </a:cubicBezTo>
                <a:cubicBezTo>
                  <a:pt x="1443514" y="1858029"/>
                  <a:pt x="1464469" y="1881841"/>
                  <a:pt x="1479709" y="1908511"/>
                </a:cubicBezTo>
                <a:cubicBezTo>
                  <a:pt x="1493044" y="1932324"/>
                  <a:pt x="1502569" y="1958041"/>
                  <a:pt x="1511141" y="1983759"/>
                </a:cubicBezTo>
                <a:cubicBezTo>
                  <a:pt x="1513999" y="1991379"/>
                  <a:pt x="1509236" y="2001856"/>
                  <a:pt x="1507331" y="2011381"/>
                </a:cubicBezTo>
                <a:cubicBezTo>
                  <a:pt x="1499711" y="2009476"/>
                  <a:pt x="1492091" y="2009476"/>
                  <a:pt x="1484471" y="2006619"/>
                </a:cubicBezTo>
                <a:cubicBezTo>
                  <a:pt x="1446371" y="1991379"/>
                  <a:pt x="1442561" y="1993284"/>
                  <a:pt x="1446371" y="2034241"/>
                </a:cubicBezTo>
                <a:cubicBezTo>
                  <a:pt x="1449229" y="2063769"/>
                  <a:pt x="1458754" y="2092344"/>
                  <a:pt x="1463516" y="2120919"/>
                </a:cubicBezTo>
                <a:cubicBezTo>
                  <a:pt x="1468279" y="2147589"/>
                  <a:pt x="1475899" y="2174259"/>
                  <a:pt x="1468279" y="2202834"/>
                </a:cubicBezTo>
                <a:cubicBezTo>
                  <a:pt x="1464469" y="2217121"/>
                  <a:pt x="1473041" y="2235219"/>
                  <a:pt x="1472089" y="2251411"/>
                </a:cubicBezTo>
                <a:cubicBezTo>
                  <a:pt x="1472089" y="2299036"/>
                  <a:pt x="1471136" y="2346661"/>
                  <a:pt x="1468279" y="2393334"/>
                </a:cubicBezTo>
                <a:cubicBezTo>
                  <a:pt x="1464469" y="2463819"/>
                  <a:pt x="1458754" y="2535256"/>
                  <a:pt x="1453991" y="2605741"/>
                </a:cubicBezTo>
                <a:cubicBezTo>
                  <a:pt x="1449229" y="2676226"/>
                  <a:pt x="1443514" y="2745759"/>
                  <a:pt x="1438751" y="2816244"/>
                </a:cubicBezTo>
                <a:cubicBezTo>
                  <a:pt x="1435894" y="2864821"/>
                  <a:pt x="1433989" y="2914351"/>
                  <a:pt x="1432084" y="2962929"/>
                </a:cubicBezTo>
                <a:cubicBezTo>
                  <a:pt x="1429226" y="3047701"/>
                  <a:pt x="1427321" y="3132474"/>
                  <a:pt x="1424464" y="3218199"/>
                </a:cubicBezTo>
                <a:cubicBezTo>
                  <a:pt x="1422559" y="3271539"/>
                  <a:pt x="1416844" y="3325831"/>
                  <a:pt x="1418749" y="3379171"/>
                </a:cubicBezTo>
                <a:cubicBezTo>
                  <a:pt x="1426369" y="3532524"/>
                  <a:pt x="1432084" y="3684924"/>
                  <a:pt x="1428274" y="3838276"/>
                </a:cubicBezTo>
                <a:cubicBezTo>
                  <a:pt x="1426369" y="3898284"/>
                  <a:pt x="1419701" y="3957339"/>
                  <a:pt x="1414939" y="4017346"/>
                </a:cubicBezTo>
                <a:cubicBezTo>
                  <a:pt x="1412081" y="4055446"/>
                  <a:pt x="1410176" y="4092594"/>
                  <a:pt x="1406366" y="4130694"/>
                </a:cubicBezTo>
                <a:cubicBezTo>
                  <a:pt x="1402556" y="4168794"/>
                  <a:pt x="1398746" y="4205941"/>
                  <a:pt x="1394936" y="4244041"/>
                </a:cubicBezTo>
                <a:cubicBezTo>
                  <a:pt x="1393984" y="4253566"/>
                  <a:pt x="1393031" y="4263091"/>
                  <a:pt x="1393031" y="4272616"/>
                </a:cubicBezTo>
                <a:cubicBezTo>
                  <a:pt x="1390174" y="4311669"/>
                  <a:pt x="1388269" y="4350721"/>
                  <a:pt x="1384459" y="4389774"/>
                </a:cubicBezTo>
                <a:cubicBezTo>
                  <a:pt x="1384459" y="4394536"/>
                  <a:pt x="1373981" y="4402156"/>
                  <a:pt x="1368266" y="4402156"/>
                </a:cubicBezTo>
                <a:cubicBezTo>
                  <a:pt x="1348264" y="4404061"/>
                  <a:pt x="1328261" y="4403109"/>
                  <a:pt x="1309211" y="4403109"/>
                </a:cubicBezTo>
                <a:cubicBezTo>
                  <a:pt x="1299686" y="4448829"/>
                  <a:pt x="1286351" y="4459306"/>
                  <a:pt x="1240631" y="4461211"/>
                </a:cubicBezTo>
                <a:cubicBezTo>
                  <a:pt x="1200626" y="4463116"/>
                  <a:pt x="1161574" y="4465974"/>
                  <a:pt x="1121569" y="4468831"/>
                </a:cubicBezTo>
                <a:cubicBezTo>
                  <a:pt x="1104424" y="4469784"/>
                  <a:pt x="1094899" y="4465021"/>
                  <a:pt x="1091089" y="4445971"/>
                </a:cubicBezTo>
                <a:cubicBezTo>
                  <a:pt x="1084421" y="4417396"/>
                  <a:pt x="1073944" y="4388821"/>
                  <a:pt x="1068229" y="4360246"/>
                </a:cubicBezTo>
                <a:cubicBezTo>
                  <a:pt x="1061561" y="4326909"/>
                  <a:pt x="1053941" y="4292619"/>
                  <a:pt x="1052989" y="4259281"/>
                </a:cubicBezTo>
                <a:cubicBezTo>
                  <a:pt x="1052989" y="4238326"/>
                  <a:pt x="1065371" y="4217371"/>
                  <a:pt x="1070134" y="4195464"/>
                </a:cubicBezTo>
                <a:cubicBezTo>
                  <a:pt x="1075849" y="4165936"/>
                  <a:pt x="1082516" y="4136409"/>
                  <a:pt x="1084421" y="4105929"/>
                </a:cubicBezTo>
                <a:cubicBezTo>
                  <a:pt x="1086326" y="4059256"/>
                  <a:pt x="1084421" y="4011631"/>
                  <a:pt x="1085374" y="3964959"/>
                </a:cubicBezTo>
                <a:cubicBezTo>
                  <a:pt x="1086326" y="3898284"/>
                  <a:pt x="1089184" y="3830656"/>
                  <a:pt x="1090136" y="3763981"/>
                </a:cubicBezTo>
                <a:cubicBezTo>
                  <a:pt x="1091089" y="3701116"/>
                  <a:pt x="1090136" y="3638251"/>
                  <a:pt x="1090136" y="3575386"/>
                </a:cubicBezTo>
                <a:cubicBezTo>
                  <a:pt x="1090136" y="3530619"/>
                  <a:pt x="1091089" y="3485851"/>
                  <a:pt x="1091089" y="3440131"/>
                </a:cubicBezTo>
                <a:cubicBezTo>
                  <a:pt x="1091089" y="3425844"/>
                  <a:pt x="1086326" y="3412509"/>
                  <a:pt x="1084421" y="3398221"/>
                </a:cubicBezTo>
                <a:cubicBezTo>
                  <a:pt x="1083469" y="3393459"/>
                  <a:pt x="1083469" y="3388696"/>
                  <a:pt x="1083469" y="3383934"/>
                </a:cubicBezTo>
                <a:cubicBezTo>
                  <a:pt x="1085374" y="3297256"/>
                  <a:pt x="1089184" y="3209626"/>
                  <a:pt x="1088231" y="3122949"/>
                </a:cubicBezTo>
                <a:cubicBezTo>
                  <a:pt x="1087279" y="3051511"/>
                  <a:pt x="1082516" y="2980074"/>
                  <a:pt x="1075849" y="2908636"/>
                </a:cubicBezTo>
                <a:cubicBezTo>
                  <a:pt x="1068229" y="2823864"/>
                  <a:pt x="1058704" y="2739091"/>
                  <a:pt x="1047274" y="2654319"/>
                </a:cubicBezTo>
                <a:cubicBezTo>
                  <a:pt x="1042511" y="2615266"/>
                  <a:pt x="1032986" y="2577166"/>
                  <a:pt x="1026319" y="2539066"/>
                </a:cubicBezTo>
                <a:cubicBezTo>
                  <a:pt x="1024414" y="2529541"/>
                  <a:pt x="1025366" y="2520016"/>
                  <a:pt x="1023461" y="2510491"/>
                </a:cubicBezTo>
                <a:cubicBezTo>
                  <a:pt x="1022509" y="2502871"/>
                  <a:pt x="1017746" y="2496204"/>
                  <a:pt x="1015841" y="2488584"/>
                </a:cubicBezTo>
                <a:cubicBezTo>
                  <a:pt x="1012984" y="2478106"/>
                  <a:pt x="1008221" y="2466676"/>
                  <a:pt x="1009174" y="2457151"/>
                </a:cubicBezTo>
                <a:cubicBezTo>
                  <a:pt x="1013936" y="2425719"/>
                  <a:pt x="1014889" y="2425719"/>
                  <a:pt x="1002506" y="2400001"/>
                </a:cubicBezTo>
                <a:cubicBezTo>
                  <a:pt x="989171" y="2401906"/>
                  <a:pt x="982504" y="2405716"/>
                  <a:pt x="977741" y="2420956"/>
                </a:cubicBezTo>
                <a:cubicBezTo>
                  <a:pt x="952976" y="2509539"/>
                  <a:pt x="930116" y="2598121"/>
                  <a:pt x="898684" y="2683846"/>
                </a:cubicBezTo>
                <a:cubicBezTo>
                  <a:pt x="859631" y="2787669"/>
                  <a:pt x="824389" y="2892444"/>
                  <a:pt x="799624" y="3000076"/>
                </a:cubicBezTo>
                <a:cubicBezTo>
                  <a:pt x="776764" y="3101041"/>
                  <a:pt x="759619" y="3202959"/>
                  <a:pt x="741521" y="3304876"/>
                </a:cubicBezTo>
                <a:cubicBezTo>
                  <a:pt x="736759" y="3330594"/>
                  <a:pt x="739616" y="3358216"/>
                  <a:pt x="736759" y="3384886"/>
                </a:cubicBezTo>
                <a:cubicBezTo>
                  <a:pt x="735806" y="3396316"/>
                  <a:pt x="727234" y="3407746"/>
                  <a:pt x="725329" y="3419176"/>
                </a:cubicBezTo>
                <a:cubicBezTo>
                  <a:pt x="717709" y="3455371"/>
                  <a:pt x="711994" y="3492519"/>
                  <a:pt x="705326" y="3529666"/>
                </a:cubicBezTo>
                <a:cubicBezTo>
                  <a:pt x="696754" y="3573481"/>
                  <a:pt x="687229" y="3617296"/>
                  <a:pt x="679609" y="3662064"/>
                </a:cubicBezTo>
                <a:cubicBezTo>
                  <a:pt x="671036" y="3712546"/>
                  <a:pt x="662464" y="3763029"/>
                  <a:pt x="654844" y="3813511"/>
                </a:cubicBezTo>
                <a:cubicBezTo>
                  <a:pt x="645319" y="3871614"/>
                  <a:pt x="636746" y="3930669"/>
                  <a:pt x="628174" y="3989724"/>
                </a:cubicBezTo>
                <a:cubicBezTo>
                  <a:pt x="622459" y="4024966"/>
                  <a:pt x="617696" y="4060209"/>
                  <a:pt x="611981" y="4096404"/>
                </a:cubicBezTo>
                <a:cubicBezTo>
                  <a:pt x="606266" y="4132599"/>
                  <a:pt x="601504" y="4168794"/>
                  <a:pt x="595789" y="4204989"/>
                </a:cubicBezTo>
                <a:cubicBezTo>
                  <a:pt x="588169" y="4256424"/>
                  <a:pt x="580549" y="4308811"/>
                  <a:pt x="572929" y="4360246"/>
                </a:cubicBezTo>
                <a:cubicBezTo>
                  <a:pt x="572929" y="4362151"/>
                  <a:pt x="571976" y="4364056"/>
                  <a:pt x="571976" y="4365961"/>
                </a:cubicBezTo>
                <a:cubicBezTo>
                  <a:pt x="567214" y="4396441"/>
                  <a:pt x="567214" y="4396441"/>
                  <a:pt x="536734" y="4398346"/>
                </a:cubicBezTo>
                <a:cubicBezTo>
                  <a:pt x="493871" y="4401204"/>
                  <a:pt x="451961" y="4402156"/>
                  <a:pt x="410051" y="4390726"/>
                </a:cubicBezTo>
                <a:cubicBezTo>
                  <a:pt x="397669" y="4386916"/>
                  <a:pt x="384334" y="4386916"/>
                  <a:pt x="377666" y="4404061"/>
                </a:cubicBezTo>
                <a:cubicBezTo>
                  <a:pt x="375761" y="4408824"/>
                  <a:pt x="364331" y="4413586"/>
                  <a:pt x="359569" y="4412634"/>
                </a:cubicBezTo>
                <a:cubicBezTo>
                  <a:pt x="352901" y="4410729"/>
                  <a:pt x="343376" y="4403109"/>
                  <a:pt x="343376" y="4397394"/>
                </a:cubicBezTo>
                <a:cubicBezTo>
                  <a:pt x="343376" y="4379296"/>
                  <a:pt x="331946" y="4377391"/>
                  <a:pt x="319564" y="4374534"/>
                </a:cubicBezTo>
                <a:cubicBezTo>
                  <a:pt x="313849" y="4372629"/>
                  <a:pt x="307181" y="4371676"/>
                  <a:pt x="301466" y="4369771"/>
                </a:cubicBezTo>
                <a:cubicBezTo>
                  <a:pt x="286226" y="4364056"/>
                  <a:pt x="279559" y="4370724"/>
                  <a:pt x="276701" y="4385011"/>
                </a:cubicBezTo>
                <a:cubicBezTo>
                  <a:pt x="266224" y="4432636"/>
                  <a:pt x="249079" y="4446924"/>
                  <a:pt x="198596" y="4448829"/>
                </a:cubicBezTo>
                <a:cubicBezTo>
                  <a:pt x="158591" y="4449781"/>
                  <a:pt x="117634" y="4452639"/>
                  <a:pt x="78581" y="4447876"/>
                </a:cubicBezTo>
                <a:cubicBezTo>
                  <a:pt x="53816" y="4445019"/>
                  <a:pt x="23336" y="4448829"/>
                  <a:pt x="7144" y="4419301"/>
                </a:cubicBezTo>
                <a:cubicBezTo>
                  <a:pt x="10001" y="4402156"/>
                  <a:pt x="10001" y="4390726"/>
                  <a:pt x="10001" y="4380249"/>
                </a:cubicBezTo>
                <a:close/>
                <a:moveTo>
                  <a:pt x="705326" y="762654"/>
                </a:moveTo>
                <a:cubicBezTo>
                  <a:pt x="711041" y="774084"/>
                  <a:pt x="719614" y="783609"/>
                  <a:pt x="719614" y="792181"/>
                </a:cubicBezTo>
                <a:cubicBezTo>
                  <a:pt x="718661" y="812184"/>
                  <a:pt x="727234" y="826471"/>
                  <a:pt x="739616" y="840759"/>
                </a:cubicBezTo>
                <a:cubicBezTo>
                  <a:pt x="746284" y="848379"/>
                  <a:pt x="751046" y="857904"/>
                  <a:pt x="752951" y="867429"/>
                </a:cubicBezTo>
                <a:cubicBezTo>
                  <a:pt x="756761" y="893146"/>
                  <a:pt x="758666" y="919816"/>
                  <a:pt x="760571" y="945534"/>
                </a:cubicBezTo>
                <a:cubicBezTo>
                  <a:pt x="765334" y="999826"/>
                  <a:pt x="768191" y="1055071"/>
                  <a:pt x="775811" y="1109364"/>
                </a:cubicBezTo>
                <a:cubicBezTo>
                  <a:pt x="789146" y="1206519"/>
                  <a:pt x="821531" y="1297006"/>
                  <a:pt x="866299" y="1383684"/>
                </a:cubicBezTo>
                <a:cubicBezTo>
                  <a:pt x="872966" y="1397019"/>
                  <a:pt x="880586" y="1410354"/>
                  <a:pt x="890111" y="1427499"/>
                </a:cubicBezTo>
                <a:cubicBezTo>
                  <a:pt x="899636" y="1404639"/>
                  <a:pt x="907256" y="1387494"/>
                  <a:pt x="914876" y="1369396"/>
                </a:cubicBezTo>
                <a:cubicBezTo>
                  <a:pt x="945356" y="1291291"/>
                  <a:pt x="974884" y="1213186"/>
                  <a:pt x="1006316" y="1135081"/>
                </a:cubicBezTo>
                <a:cubicBezTo>
                  <a:pt x="1022509" y="1094124"/>
                  <a:pt x="1042511" y="1055071"/>
                  <a:pt x="1058704" y="1014114"/>
                </a:cubicBezTo>
                <a:cubicBezTo>
                  <a:pt x="1063466" y="1002684"/>
                  <a:pt x="1061561" y="987444"/>
                  <a:pt x="1060609" y="974109"/>
                </a:cubicBezTo>
                <a:cubicBezTo>
                  <a:pt x="1058704" y="943629"/>
                  <a:pt x="1054894" y="912196"/>
                  <a:pt x="1052989" y="881716"/>
                </a:cubicBezTo>
                <a:cubicBezTo>
                  <a:pt x="1052989" y="876001"/>
                  <a:pt x="1058704" y="865524"/>
                  <a:pt x="1063466" y="863619"/>
                </a:cubicBezTo>
                <a:cubicBezTo>
                  <a:pt x="1091089" y="852189"/>
                  <a:pt x="1113949" y="835996"/>
                  <a:pt x="1126331" y="804564"/>
                </a:cubicBezTo>
                <a:cubicBezTo>
                  <a:pt x="1145381" y="835996"/>
                  <a:pt x="1173956" y="844569"/>
                  <a:pt x="1206341" y="850284"/>
                </a:cubicBezTo>
                <a:cubicBezTo>
                  <a:pt x="1192054" y="790276"/>
                  <a:pt x="1109186" y="661689"/>
                  <a:pt x="1067276" y="633114"/>
                </a:cubicBezTo>
                <a:cubicBezTo>
                  <a:pt x="1054894" y="656926"/>
                  <a:pt x="1046321" y="680739"/>
                  <a:pt x="1049179" y="710266"/>
                </a:cubicBezTo>
                <a:cubicBezTo>
                  <a:pt x="1051084" y="732174"/>
                  <a:pt x="1044416" y="755034"/>
                  <a:pt x="1040606" y="776941"/>
                </a:cubicBezTo>
                <a:cubicBezTo>
                  <a:pt x="1038701" y="789324"/>
                  <a:pt x="1033939" y="800754"/>
                  <a:pt x="1030129" y="814089"/>
                </a:cubicBezTo>
                <a:cubicBezTo>
                  <a:pt x="1008221" y="813136"/>
                  <a:pt x="1000601" y="831234"/>
                  <a:pt x="997744" y="848379"/>
                </a:cubicBezTo>
                <a:cubicBezTo>
                  <a:pt x="986314" y="908386"/>
                  <a:pt x="935831" y="942676"/>
                  <a:pt x="904399" y="990301"/>
                </a:cubicBezTo>
                <a:cubicBezTo>
                  <a:pt x="903446" y="992206"/>
                  <a:pt x="899636" y="992206"/>
                  <a:pt x="897731" y="993159"/>
                </a:cubicBezTo>
                <a:cubicBezTo>
                  <a:pt x="891064" y="973156"/>
                  <a:pt x="888206" y="952201"/>
                  <a:pt x="878681" y="936009"/>
                </a:cubicBezTo>
                <a:cubicBezTo>
                  <a:pt x="861536" y="908386"/>
                  <a:pt x="838676" y="883621"/>
                  <a:pt x="818674" y="856951"/>
                </a:cubicBezTo>
                <a:cubicBezTo>
                  <a:pt x="809149" y="844569"/>
                  <a:pt x="797719" y="835044"/>
                  <a:pt x="780574" y="843616"/>
                </a:cubicBezTo>
                <a:cubicBezTo>
                  <a:pt x="735806" y="768369"/>
                  <a:pt x="741521" y="683596"/>
                  <a:pt x="797719" y="592156"/>
                </a:cubicBezTo>
                <a:cubicBezTo>
                  <a:pt x="740569" y="601681"/>
                  <a:pt x="645319" y="736936"/>
                  <a:pt x="634841" y="825519"/>
                </a:cubicBezTo>
                <a:cubicBezTo>
                  <a:pt x="658654" y="805516"/>
                  <a:pt x="680561" y="786466"/>
                  <a:pt x="705326" y="762654"/>
                </a:cubicBezTo>
                <a:close/>
                <a:moveTo>
                  <a:pt x="1273969" y="1329391"/>
                </a:moveTo>
                <a:cubicBezTo>
                  <a:pt x="1276826" y="1338916"/>
                  <a:pt x="1278731" y="1347489"/>
                  <a:pt x="1280636" y="1357014"/>
                </a:cubicBezTo>
                <a:cubicBezTo>
                  <a:pt x="1285399" y="1378921"/>
                  <a:pt x="1291114" y="1401781"/>
                  <a:pt x="1294924" y="1423689"/>
                </a:cubicBezTo>
                <a:cubicBezTo>
                  <a:pt x="1302544" y="1467504"/>
                  <a:pt x="1308259" y="1512271"/>
                  <a:pt x="1315879" y="1556086"/>
                </a:cubicBezTo>
                <a:cubicBezTo>
                  <a:pt x="1322546" y="1594186"/>
                  <a:pt x="1334929" y="1631334"/>
                  <a:pt x="1337786" y="1669434"/>
                </a:cubicBezTo>
                <a:cubicBezTo>
                  <a:pt x="1340644" y="1708486"/>
                  <a:pt x="1354931" y="1741824"/>
                  <a:pt x="1370171" y="1777066"/>
                </a:cubicBezTo>
                <a:cubicBezTo>
                  <a:pt x="1385411" y="1810404"/>
                  <a:pt x="1405414" y="1822786"/>
                  <a:pt x="1441609" y="1820881"/>
                </a:cubicBezTo>
                <a:cubicBezTo>
                  <a:pt x="1461611" y="1819929"/>
                  <a:pt x="1470184" y="1813261"/>
                  <a:pt x="1473041" y="1796116"/>
                </a:cubicBezTo>
                <a:cubicBezTo>
                  <a:pt x="1477804" y="1759921"/>
                  <a:pt x="1494949" y="1729441"/>
                  <a:pt x="1516856" y="1700866"/>
                </a:cubicBezTo>
                <a:cubicBezTo>
                  <a:pt x="1524476" y="1691341"/>
                  <a:pt x="1534954" y="1682769"/>
                  <a:pt x="1537811" y="1671339"/>
                </a:cubicBezTo>
                <a:cubicBezTo>
                  <a:pt x="1543526" y="1653241"/>
                  <a:pt x="1541621" y="1633239"/>
                  <a:pt x="1547336" y="1614189"/>
                </a:cubicBezTo>
                <a:cubicBezTo>
                  <a:pt x="1551146" y="1599901"/>
                  <a:pt x="1560671" y="1586566"/>
                  <a:pt x="1568291" y="1573231"/>
                </a:cubicBezTo>
                <a:cubicBezTo>
                  <a:pt x="1571149" y="1568469"/>
                  <a:pt x="1576864" y="1562754"/>
                  <a:pt x="1575911" y="1558944"/>
                </a:cubicBezTo>
                <a:cubicBezTo>
                  <a:pt x="1570196" y="1522749"/>
                  <a:pt x="1572101" y="1486554"/>
                  <a:pt x="1582579" y="1450359"/>
                </a:cubicBezTo>
                <a:cubicBezTo>
                  <a:pt x="1583531" y="1446549"/>
                  <a:pt x="1581626" y="1438929"/>
                  <a:pt x="1577816" y="1436071"/>
                </a:cubicBezTo>
                <a:cubicBezTo>
                  <a:pt x="1541621" y="1396066"/>
                  <a:pt x="1504474" y="1357966"/>
                  <a:pt x="1470184" y="1317009"/>
                </a:cubicBezTo>
                <a:cubicBezTo>
                  <a:pt x="1442561" y="1283671"/>
                  <a:pt x="1419701" y="1247476"/>
                  <a:pt x="1383506" y="1220806"/>
                </a:cubicBezTo>
                <a:cubicBezTo>
                  <a:pt x="1371124" y="1212234"/>
                  <a:pt x="1363504" y="1207471"/>
                  <a:pt x="1353026" y="1221759"/>
                </a:cubicBezTo>
                <a:cubicBezTo>
                  <a:pt x="1329214" y="1253191"/>
                  <a:pt x="1304449" y="1283671"/>
                  <a:pt x="1280636" y="1315104"/>
                </a:cubicBezTo>
                <a:cubicBezTo>
                  <a:pt x="1276826" y="1318914"/>
                  <a:pt x="1275874" y="1324629"/>
                  <a:pt x="1273969" y="1329391"/>
                </a:cubicBezTo>
                <a:close/>
                <a:moveTo>
                  <a:pt x="599599" y="1884699"/>
                </a:moveTo>
                <a:cubicBezTo>
                  <a:pt x="601504" y="1883746"/>
                  <a:pt x="602456" y="1882794"/>
                  <a:pt x="604361" y="1880889"/>
                </a:cubicBezTo>
                <a:cubicBezTo>
                  <a:pt x="601504" y="1873269"/>
                  <a:pt x="599599" y="1865649"/>
                  <a:pt x="596741" y="1858029"/>
                </a:cubicBezTo>
                <a:cubicBezTo>
                  <a:pt x="581501" y="1814214"/>
                  <a:pt x="580549" y="1767541"/>
                  <a:pt x="581501" y="1721821"/>
                </a:cubicBezTo>
                <a:cubicBezTo>
                  <a:pt x="582454" y="1705629"/>
                  <a:pt x="586264" y="1688484"/>
                  <a:pt x="583406" y="1673244"/>
                </a:cubicBezTo>
                <a:cubicBezTo>
                  <a:pt x="577691" y="1645621"/>
                  <a:pt x="567214" y="1618951"/>
                  <a:pt x="558641" y="1591329"/>
                </a:cubicBezTo>
                <a:cubicBezTo>
                  <a:pt x="556736" y="1583709"/>
                  <a:pt x="554831" y="1576089"/>
                  <a:pt x="555784" y="1568469"/>
                </a:cubicBezTo>
                <a:cubicBezTo>
                  <a:pt x="561499" y="1517034"/>
                  <a:pt x="547211" y="1469409"/>
                  <a:pt x="531019" y="1421784"/>
                </a:cubicBezTo>
                <a:cubicBezTo>
                  <a:pt x="521494" y="1392256"/>
                  <a:pt x="511016" y="1362729"/>
                  <a:pt x="503396" y="1333201"/>
                </a:cubicBezTo>
                <a:cubicBezTo>
                  <a:pt x="495776" y="1300816"/>
                  <a:pt x="491014" y="1268431"/>
                  <a:pt x="484346" y="1236046"/>
                </a:cubicBezTo>
                <a:cubicBezTo>
                  <a:pt x="482441" y="1228426"/>
                  <a:pt x="476726" y="1222711"/>
                  <a:pt x="472916" y="1215091"/>
                </a:cubicBezTo>
                <a:cubicBezTo>
                  <a:pt x="465296" y="1218901"/>
                  <a:pt x="454819" y="1221759"/>
                  <a:pt x="451009" y="1228426"/>
                </a:cubicBezTo>
                <a:cubicBezTo>
                  <a:pt x="443389" y="1241761"/>
                  <a:pt x="439579" y="1257954"/>
                  <a:pt x="431959" y="1271289"/>
                </a:cubicBezTo>
                <a:cubicBezTo>
                  <a:pt x="414814" y="1302721"/>
                  <a:pt x="402431" y="1339869"/>
                  <a:pt x="375761" y="1361776"/>
                </a:cubicBezTo>
                <a:cubicBezTo>
                  <a:pt x="339566" y="1390351"/>
                  <a:pt x="345281" y="1431309"/>
                  <a:pt x="330994" y="1464646"/>
                </a:cubicBezTo>
                <a:cubicBezTo>
                  <a:pt x="330041" y="1466551"/>
                  <a:pt x="332899" y="1470361"/>
                  <a:pt x="333851" y="1471314"/>
                </a:cubicBezTo>
                <a:cubicBezTo>
                  <a:pt x="354806" y="1492269"/>
                  <a:pt x="355759" y="1517986"/>
                  <a:pt x="353854" y="1544656"/>
                </a:cubicBezTo>
                <a:cubicBezTo>
                  <a:pt x="353854" y="1552276"/>
                  <a:pt x="356711" y="1563706"/>
                  <a:pt x="361474" y="1568469"/>
                </a:cubicBezTo>
                <a:cubicBezTo>
                  <a:pt x="385286" y="1593234"/>
                  <a:pt x="392906" y="1622761"/>
                  <a:pt x="390049" y="1656099"/>
                </a:cubicBezTo>
                <a:cubicBezTo>
                  <a:pt x="389096" y="1662766"/>
                  <a:pt x="391001" y="1671339"/>
                  <a:pt x="395764" y="1677054"/>
                </a:cubicBezTo>
                <a:cubicBezTo>
                  <a:pt x="431006" y="1721821"/>
                  <a:pt x="456724" y="1772304"/>
                  <a:pt x="474821" y="1826596"/>
                </a:cubicBezTo>
                <a:cubicBezTo>
                  <a:pt x="479584" y="1842789"/>
                  <a:pt x="489109" y="1853266"/>
                  <a:pt x="507206" y="1858029"/>
                </a:cubicBezTo>
                <a:cubicBezTo>
                  <a:pt x="524351" y="1861839"/>
                  <a:pt x="539591" y="1874221"/>
                  <a:pt x="558641" y="1866601"/>
                </a:cubicBezTo>
                <a:cubicBezTo>
                  <a:pt x="562451" y="1865649"/>
                  <a:pt x="568166" y="1870411"/>
                  <a:pt x="573881" y="1872316"/>
                </a:cubicBezTo>
                <a:cubicBezTo>
                  <a:pt x="584359" y="1877079"/>
                  <a:pt x="591979" y="1880889"/>
                  <a:pt x="599599" y="1884699"/>
                </a:cubicBezTo>
                <a:close/>
                <a:moveTo>
                  <a:pt x="930116" y="1638954"/>
                </a:moveTo>
                <a:cubicBezTo>
                  <a:pt x="932974" y="1620856"/>
                  <a:pt x="914876" y="1615141"/>
                  <a:pt x="905351" y="1617046"/>
                </a:cubicBezTo>
                <a:cubicBezTo>
                  <a:pt x="894874" y="1619904"/>
                  <a:pt x="883444" y="1634191"/>
                  <a:pt x="880586" y="1644669"/>
                </a:cubicBezTo>
                <a:cubicBezTo>
                  <a:pt x="877729" y="1657051"/>
                  <a:pt x="887254" y="1669434"/>
                  <a:pt x="903446" y="1670386"/>
                </a:cubicBezTo>
                <a:cubicBezTo>
                  <a:pt x="917734" y="1671339"/>
                  <a:pt x="930116" y="1657051"/>
                  <a:pt x="930116" y="1638954"/>
                </a:cubicBezTo>
                <a:close/>
                <a:moveTo>
                  <a:pt x="912019" y="1539894"/>
                </a:moveTo>
                <a:cubicBezTo>
                  <a:pt x="911066" y="1525606"/>
                  <a:pt x="909161" y="1509414"/>
                  <a:pt x="889159" y="1510366"/>
                </a:cubicBezTo>
                <a:cubicBezTo>
                  <a:pt x="873919" y="1510366"/>
                  <a:pt x="871061" y="1522749"/>
                  <a:pt x="871061" y="1535131"/>
                </a:cubicBezTo>
                <a:cubicBezTo>
                  <a:pt x="871061" y="1549419"/>
                  <a:pt x="875824" y="1563706"/>
                  <a:pt x="892969" y="1563706"/>
                </a:cubicBezTo>
                <a:cubicBezTo>
                  <a:pt x="908209" y="1563706"/>
                  <a:pt x="912971" y="1553229"/>
                  <a:pt x="912019" y="1539894"/>
                </a:cubicBezTo>
                <a:close/>
                <a:moveTo>
                  <a:pt x="918686" y="1769446"/>
                </a:moveTo>
                <a:cubicBezTo>
                  <a:pt x="931069" y="1758016"/>
                  <a:pt x="943451" y="1751349"/>
                  <a:pt x="946309" y="1741824"/>
                </a:cubicBezTo>
                <a:cubicBezTo>
                  <a:pt x="947261" y="1736109"/>
                  <a:pt x="934879" y="1723726"/>
                  <a:pt x="926306" y="1718964"/>
                </a:cubicBezTo>
                <a:cubicBezTo>
                  <a:pt x="914876" y="1713249"/>
                  <a:pt x="895826" y="1726584"/>
                  <a:pt x="897731" y="1738014"/>
                </a:cubicBezTo>
                <a:cubicBezTo>
                  <a:pt x="899636" y="1747539"/>
                  <a:pt x="908209" y="1756111"/>
                  <a:pt x="918686" y="1769446"/>
                </a:cubicBezTo>
                <a:close/>
              </a:path>
            </a:pathLst>
          </a:custGeom>
          <a:solidFill>
            <a:srgbClr val="FF9966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Graphic 11">
            <a:extLst>
              <a:ext uri="{FF2B5EF4-FFF2-40B4-BE49-F238E27FC236}">
                <a16:creationId xmlns:a16="http://schemas.microsoft.com/office/drawing/2014/main" id="{A14BB216-4EB7-4285-B712-C46C35C05759}"/>
              </a:ext>
            </a:extLst>
          </p:cNvPr>
          <p:cNvSpPr/>
          <p:nvPr/>
        </p:nvSpPr>
        <p:spPr>
          <a:xfrm>
            <a:off x="15410234" y="6464212"/>
            <a:ext cx="727727" cy="1276351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076" name="Picture 4" descr="PNG y SVG de empresa con fondo transparente para descarg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245" y="6726114"/>
            <a:ext cx="891018" cy="89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Edificio Empresa Negocio - Imagen gratis en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245" y="8359536"/>
            <a:ext cx="1089173" cy="108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Micro Empresas - Aldeas Infantiles SOS Nicaragu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89" y="7687523"/>
            <a:ext cx="1566578" cy="70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Vector Transparente PNG Y SVG De Ilustración De La Fábrica Industri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08" y="9404151"/>
            <a:ext cx="931408" cy="93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Vector Transparente PNG Y SVG De Ilustración De Edificio Industria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378" y="9315501"/>
            <a:ext cx="1016436" cy="101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453053"/>
              </p:ext>
            </p:extLst>
          </p:nvPr>
        </p:nvGraphicFramePr>
        <p:xfrm>
          <a:off x="257677" y="1910452"/>
          <a:ext cx="10610850" cy="3650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66642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Imagen 5"/>
          <p:cNvPicPr/>
          <p:nvPr/>
        </p:nvPicPr>
        <p:blipFill rotWithShape="1">
          <a:blip r:embed="rId2"/>
          <a:srcRect l="17603" r="4196"/>
          <a:stretch/>
        </p:blipFill>
        <p:spPr>
          <a:xfrm>
            <a:off x="0" y="2177447"/>
            <a:ext cx="7976681" cy="5371521"/>
          </a:xfrm>
          <a:prstGeom prst="rect">
            <a:avLst/>
          </a:prstGeom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825724"/>
              </p:ext>
            </p:extLst>
          </p:nvPr>
        </p:nvGraphicFramePr>
        <p:xfrm>
          <a:off x="8250150" y="1634247"/>
          <a:ext cx="10271313" cy="7965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63233" y="-104685"/>
            <a:ext cx="17336022" cy="1774929"/>
          </a:xfrm>
        </p:spPr>
        <p:txBody>
          <a:bodyPr>
            <a:normAutofit/>
          </a:bodyPr>
          <a:lstStyle/>
          <a:p>
            <a:r>
              <a:rPr lang="es-ES" sz="4400" dirty="0"/>
              <a:t>Participación de la mujer en la gerencia </a:t>
            </a:r>
            <a:r>
              <a:rPr lang="es-ES" sz="4400" dirty="0" smtClean="0"/>
              <a:t>general</a:t>
            </a:r>
            <a:br>
              <a:rPr lang="es-ES" sz="4400" dirty="0" smtClean="0"/>
            </a:br>
            <a:r>
              <a:rPr lang="es-ES" sz="4400" dirty="0" smtClean="0"/>
              <a:t> ecuatoriana 2015-2019</a:t>
            </a:r>
            <a:endParaRPr lang="en-US" sz="4400" dirty="0"/>
          </a:p>
        </p:txBody>
      </p:sp>
      <p:sp>
        <p:nvSpPr>
          <p:cNvPr id="9" name="Graphic 12">
            <a:extLst>
              <a:ext uri="{FF2B5EF4-FFF2-40B4-BE49-F238E27FC236}">
                <a16:creationId xmlns:a16="http://schemas.microsoft.com/office/drawing/2014/main" id="{26688091-FB57-423C-A664-5CB3D4F00305}"/>
              </a:ext>
            </a:extLst>
          </p:cNvPr>
          <p:cNvSpPr/>
          <p:nvPr/>
        </p:nvSpPr>
        <p:spPr>
          <a:xfrm>
            <a:off x="15000599" y="2177447"/>
            <a:ext cx="388560" cy="771941"/>
          </a:xfrm>
          <a:custGeom>
            <a:avLst/>
            <a:gdLst>
              <a:gd name="connsiteX0" fmla="*/ 10001 w 1809750"/>
              <a:gd name="connsiteY0" fmla="*/ 4380249 h 4467225"/>
              <a:gd name="connsiteX1" fmla="*/ 33814 w 1809750"/>
              <a:gd name="connsiteY1" fmla="*/ 4357389 h 4467225"/>
              <a:gd name="connsiteX2" fmla="*/ 68104 w 1809750"/>
              <a:gd name="connsiteY2" fmla="*/ 4343101 h 4467225"/>
              <a:gd name="connsiteX3" fmla="*/ 128111 w 1809750"/>
              <a:gd name="connsiteY3" fmla="*/ 4262139 h 4467225"/>
              <a:gd name="connsiteX4" fmla="*/ 157639 w 1809750"/>
              <a:gd name="connsiteY4" fmla="*/ 4100214 h 4467225"/>
              <a:gd name="connsiteX5" fmla="*/ 220504 w 1809750"/>
              <a:gd name="connsiteY5" fmla="*/ 3863994 h 4467225"/>
              <a:gd name="connsiteX6" fmla="*/ 242411 w 1809750"/>
              <a:gd name="connsiteY6" fmla="*/ 3805891 h 4467225"/>
              <a:gd name="connsiteX7" fmla="*/ 268129 w 1809750"/>
              <a:gd name="connsiteY7" fmla="*/ 3699211 h 4467225"/>
              <a:gd name="connsiteX8" fmla="*/ 328136 w 1809750"/>
              <a:gd name="connsiteY8" fmla="*/ 3422034 h 4467225"/>
              <a:gd name="connsiteX9" fmla="*/ 327184 w 1809750"/>
              <a:gd name="connsiteY9" fmla="*/ 3396316 h 4467225"/>
              <a:gd name="connsiteX10" fmla="*/ 328136 w 1809750"/>
              <a:gd name="connsiteY10" fmla="*/ 3382029 h 4467225"/>
              <a:gd name="connsiteX11" fmla="*/ 370999 w 1809750"/>
              <a:gd name="connsiteY11" fmla="*/ 3260109 h 4467225"/>
              <a:gd name="connsiteX12" fmla="*/ 386239 w 1809750"/>
              <a:gd name="connsiteY12" fmla="*/ 3223914 h 4467225"/>
              <a:gd name="connsiteX13" fmla="*/ 406241 w 1809750"/>
              <a:gd name="connsiteY13" fmla="*/ 3121996 h 4467225"/>
              <a:gd name="connsiteX14" fmla="*/ 423386 w 1809750"/>
              <a:gd name="connsiteY14" fmla="*/ 3035319 h 4467225"/>
              <a:gd name="connsiteX15" fmla="*/ 434816 w 1809750"/>
              <a:gd name="connsiteY15" fmla="*/ 2983884 h 4467225"/>
              <a:gd name="connsiteX16" fmla="*/ 461486 w 1809750"/>
              <a:gd name="connsiteY16" fmla="*/ 2818149 h 4467225"/>
              <a:gd name="connsiteX17" fmla="*/ 471011 w 1809750"/>
              <a:gd name="connsiteY17" fmla="*/ 2784811 h 4467225"/>
              <a:gd name="connsiteX18" fmla="*/ 476726 w 1809750"/>
              <a:gd name="connsiteY18" fmla="*/ 2732424 h 4467225"/>
              <a:gd name="connsiteX19" fmla="*/ 495776 w 1809750"/>
              <a:gd name="connsiteY19" fmla="*/ 2643841 h 4467225"/>
              <a:gd name="connsiteX20" fmla="*/ 503396 w 1809750"/>
              <a:gd name="connsiteY20" fmla="*/ 2624791 h 4467225"/>
              <a:gd name="connsiteX21" fmla="*/ 504349 w 1809750"/>
              <a:gd name="connsiteY21" fmla="*/ 2537161 h 4467225"/>
              <a:gd name="connsiteX22" fmla="*/ 511016 w 1809750"/>
              <a:gd name="connsiteY22" fmla="*/ 2502871 h 4467225"/>
              <a:gd name="connsiteX23" fmla="*/ 538639 w 1809750"/>
              <a:gd name="connsiteY23" fmla="*/ 2290464 h 4467225"/>
              <a:gd name="connsiteX24" fmla="*/ 539591 w 1809750"/>
              <a:gd name="connsiteY24" fmla="*/ 2259984 h 4467225"/>
              <a:gd name="connsiteX25" fmla="*/ 559594 w 1809750"/>
              <a:gd name="connsiteY25" fmla="*/ 2226646 h 4467225"/>
              <a:gd name="connsiteX26" fmla="*/ 558641 w 1809750"/>
              <a:gd name="connsiteY26" fmla="*/ 2183784 h 4467225"/>
              <a:gd name="connsiteX27" fmla="*/ 561499 w 1809750"/>
              <a:gd name="connsiteY27" fmla="*/ 2168544 h 4467225"/>
              <a:gd name="connsiteX28" fmla="*/ 554831 w 1809750"/>
              <a:gd name="connsiteY28" fmla="*/ 2102821 h 4467225"/>
              <a:gd name="connsiteX29" fmla="*/ 529114 w 1809750"/>
              <a:gd name="connsiteY29" fmla="*/ 2085676 h 4467225"/>
              <a:gd name="connsiteX30" fmla="*/ 493871 w 1809750"/>
              <a:gd name="connsiteY30" fmla="*/ 2092344 h 4467225"/>
              <a:gd name="connsiteX31" fmla="*/ 492919 w 1809750"/>
              <a:gd name="connsiteY31" fmla="*/ 2084724 h 4467225"/>
              <a:gd name="connsiteX32" fmla="*/ 520541 w 1809750"/>
              <a:gd name="connsiteY32" fmla="*/ 2079961 h 4467225"/>
              <a:gd name="connsiteX33" fmla="*/ 520541 w 1809750"/>
              <a:gd name="connsiteY33" fmla="*/ 2075199 h 4467225"/>
              <a:gd name="connsiteX34" fmla="*/ 474821 w 1809750"/>
              <a:gd name="connsiteY34" fmla="*/ 2063769 h 4467225"/>
              <a:gd name="connsiteX35" fmla="*/ 488156 w 1809750"/>
              <a:gd name="connsiteY35" fmla="*/ 2009476 h 4467225"/>
              <a:gd name="connsiteX36" fmla="*/ 579596 w 1809750"/>
              <a:gd name="connsiteY36" fmla="*/ 1892319 h 4467225"/>
              <a:gd name="connsiteX37" fmla="*/ 533876 w 1809750"/>
              <a:gd name="connsiteY37" fmla="*/ 1886604 h 4467225"/>
              <a:gd name="connsiteX38" fmla="*/ 513874 w 1809750"/>
              <a:gd name="connsiteY38" fmla="*/ 1897081 h 4467225"/>
              <a:gd name="connsiteX39" fmla="*/ 461486 w 1809750"/>
              <a:gd name="connsiteY39" fmla="*/ 1948516 h 4467225"/>
              <a:gd name="connsiteX40" fmla="*/ 420529 w 1809750"/>
              <a:gd name="connsiteY40" fmla="*/ 2017096 h 4467225"/>
              <a:gd name="connsiteX41" fmla="*/ 432911 w 1809750"/>
              <a:gd name="connsiteY41" fmla="*/ 2049481 h 4467225"/>
              <a:gd name="connsiteX42" fmla="*/ 444341 w 1809750"/>
              <a:gd name="connsiteY42" fmla="*/ 2054244 h 4467225"/>
              <a:gd name="connsiteX43" fmla="*/ 410051 w 1809750"/>
              <a:gd name="connsiteY43" fmla="*/ 2059959 h 4467225"/>
              <a:gd name="connsiteX44" fmla="*/ 412909 w 1809750"/>
              <a:gd name="connsiteY44" fmla="*/ 2079961 h 4467225"/>
              <a:gd name="connsiteX45" fmla="*/ 409099 w 1809750"/>
              <a:gd name="connsiteY45" fmla="*/ 2084724 h 4467225"/>
              <a:gd name="connsiteX46" fmla="*/ 387191 w 1809750"/>
              <a:gd name="connsiteY46" fmla="*/ 2069484 h 4467225"/>
              <a:gd name="connsiteX47" fmla="*/ 366236 w 1809750"/>
              <a:gd name="connsiteY47" fmla="*/ 2029479 h 4467225"/>
              <a:gd name="connsiteX48" fmla="*/ 348139 w 1809750"/>
              <a:gd name="connsiteY48" fmla="*/ 2004714 h 4467225"/>
              <a:gd name="connsiteX49" fmla="*/ 322421 w 1809750"/>
              <a:gd name="connsiteY49" fmla="*/ 1957089 h 4467225"/>
              <a:gd name="connsiteX50" fmla="*/ 289084 w 1809750"/>
              <a:gd name="connsiteY50" fmla="*/ 1910416 h 4467225"/>
              <a:gd name="connsiteX51" fmla="*/ 259556 w 1809750"/>
              <a:gd name="connsiteY51" fmla="*/ 1877079 h 4467225"/>
              <a:gd name="connsiteX52" fmla="*/ 264319 w 1809750"/>
              <a:gd name="connsiteY52" fmla="*/ 1872316 h 4467225"/>
              <a:gd name="connsiteX53" fmla="*/ 278606 w 1809750"/>
              <a:gd name="connsiteY53" fmla="*/ 1881841 h 4467225"/>
              <a:gd name="connsiteX54" fmla="*/ 149066 w 1809750"/>
              <a:gd name="connsiteY54" fmla="*/ 1581804 h 4467225"/>
              <a:gd name="connsiteX55" fmla="*/ 109061 w 1809750"/>
              <a:gd name="connsiteY55" fmla="*/ 1461789 h 4467225"/>
              <a:gd name="connsiteX56" fmla="*/ 106204 w 1809750"/>
              <a:gd name="connsiteY56" fmla="*/ 1429404 h 4467225"/>
              <a:gd name="connsiteX57" fmla="*/ 111919 w 1809750"/>
              <a:gd name="connsiteY57" fmla="*/ 1353204 h 4467225"/>
              <a:gd name="connsiteX58" fmla="*/ 133826 w 1809750"/>
              <a:gd name="connsiteY58" fmla="*/ 1303674 h 4467225"/>
              <a:gd name="connsiteX59" fmla="*/ 206216 w 1809750"/>
              <a:gd name="connsiteY59" fmla="*/ 1160799 h 4467225"/>
              <a:gd name="connsiteX60" fmla="*/ 220504 w 1809750"/>
              <a:gd name="connsiteY60" fmla="*/ 1133176 h 4467225"/>
              <a:gd name="connsiteX61" fmla="*/ 246221 w 1809750"/>
              <a:gd name="connsiteY61" fmla="*/ 1089361 h 4467225"/>
              <a:gd name="connsiteX62" fmla="*/ 299561 w 1809750"/>
              <a:gd name="connsiteY62" fmla="*/ 986491 h 4467225"/>
              <a:gd name="connsiteX63" fmla="*/ 347186 w 1809750"/>
              <a:gd name="connsiteY63" fmla="*/ 891241 h 4467225"/>
              <a:gd name="connsiteX64" fmla="*/ 365284 w 1809750"/>
              <a:gd name="connsiteY64" fmla="*/ 840759 h 4467225"/>
              <a:gd name="connsiteX65" fmla="*/ 372904 w 1809750"/>
              <a:gd name="connsiteY65" fmla="*/ 817899 h 4467225"/>
              <a:gd name="connsiteX66" fmla="*/ 407194 w 1809750"/>
              <a:gd name="connsiteY66" fmla="*/ 750271 h 4467225"/>
              <a:gd name="connsiteX67" fmla="*/ 456724 w 1809750"/>
              <a:gd name="connsiteY67" fmla="*/ 719791 h 4467225"/>
              <a:gd name="connsiteX68" fmla="*/ 571024 w 1809750"/>
              <a:gd name="connsiteY68" fmla="*/ 684549 h 4467225"/>
              <a:gd name="connsiteX69" fmla="*/ 671036 w 1809750"/>
              <a:gd name="connsiteY69" fmla="*/ 632161 h 4467225"/>
              <a:gd name="connsiteX70" fmla="*/ 683419 w 1809750"/>
              <a:gd name="connsiteY70" fmla="*/ 614064 h 4467225"/>
              <a:gd name="connsiteX71" fmla="*/ 693896 w 1809750"/>
              <a:gd name="connsiteY71" fmla="*/ 548341 h 4467225"/>
              <a:gd name="connsiteX72" fmla="*/ 699611 w 1809750"/>
              <a:gd name="connsiteY72" fmla="*/ 438804 h 4467225"/>
              <a:gd name="connsiteX73" fmla="*/ 694849 w 1809750"/>
              <a:gd name="connsiteY73" fmla="*/ 383559 h 4467225"/>
              <a:gd name="connsiteX74" fmla="*/ 717709 w 1809750"/>
              <a:gd name="connsiteY74" fmla="*/ 281641 h 4467225"/>
              <a:gd name="connsiteX75" fmla="*/ 747236 w 1809750"/>
              <a:gd name="connsiteY75" fmla="*/ 187344 h 4467225"/>
              <a:gd name="connsiteX76" fmla="*/ 762476 w 1809750"/>
              <a:gd name="connsiteY76" fmla="*/ 163531 h 4467225"/>
              <a:gd name="connsiteX77" fmla="*/ 824389 w 1809750"/>
              <a:gd name="connsiteY77" fmla="*/ 91141 h 4467225"/>
              <a:gd name="connsiteX78" fmla="*/ 857726 w 1809750"/>
              <a:gd name="connsiteY78" fmla="*/ 42564 h 4467225"/>
              <a:gd name="connsiteX79" fmla="*/ 879634 w 1809750"/>
              <a:gd name="connsiteY79" fmla="*/ 35896 h 4467225"/>
              <a:gd name="connsiteX80" fmla="*/ 904399 w 1809750"/>
              <a:gd name="connsiteY80" fmla="*/ 30181 h 4467225"/>
              <a:gd name="connsiteX81" fmla="*/ 982504 w 1809750"/>
              <a:gd name="connsiteY81" fmla="*/ 11131 h 4467225"/>
              <a:gd name="connsiteX82" fmla="*/ 1059656 w 1809750"/>
              <a:gd name="connsiteY82" fmla="*/ 31134 h 4467225"/>
              <a:gd name="connsiteX83" fmla="*/ 1208246 w 1809750"/>
              <a:gd name="connsiteY83" fmla="*/ 231159 h 4467225"/>
              <a:gd name="connsiteX84" fmla="*/ 1225391 w 1809750"/>
              <a:gd name="connsiteY84" fmla="*/ 466426 h 4467225"/>
              <a:gd name="connsiteX85" fmla="*/ 1224439 w 1809750"/>
              <a:gd name="connsiteY85" fmla="*/ 476904 h 4467225"/>
              <a:gd name="connsiteX86" fmla="*/ 1233011 w 1809750"/>
              <a:gd name="connsiteY86" fmla="*/ 670261 h 4467225"/>
              <a:gd name="connsiteX87" fmla="*/ 1278731 w 1809750"/>
              <a:gd name="connsiteY87" fmla="*/ 721696 h 4467225"/>
              <a:gd name="connsiteX88" fmla="*/ 1348264 w 1809750"/>
              <a:gd name="connsiteY88" fmla="*/ 732174 h 4467225"/>
              <a:gd name="connsiteX89" fmla="*/ 1381601 w 1809750"/>
              <a:gd name="connsiteY89" fmla="*/ 755986 h 4467225"/>
              <a:gd name="connsiteX90" fmla="*/ 1409224 w 1809750"/>
              <a:gd name="connsiteY90" fmla="*/ 801706 h 4467225"/>
              <a:gd name="connsiteX91" fmla="*/ 1417796 w 1809750"/>
              <a:gd name="connsiteY91" fmla="*/ 820756 h 4467225"/>
              <a:gd name="connsiteX92" fmla="*/ 1447324 w 1809750"/>
              <a:gd name="connsiteY92" fmla="*/ 879811 h 4467225"/>
              <a:gd name="connsiteX93" fmla="*/ 1549241 w 1809750"/>
              <a:gd name="connsiteY93" fmla="*/ 1010304 h 4467225"/>
              <a:gd name="connsiteX94" fmla="*/ 1579721 w 1809750"/>
              <a:gd name="connsiteY94" fmla="*/ 1043641 h 4467225"/>
              <a:gd name="connsiteX95" fmla="*/ 1634014 w 1809750"/>
              <a:gd name="connsiteY95" fmla="*/ 1114126 h 4467225"/>
              <a:gd name="connsiteX96" fmla="*/ 1742599 w 1809750"/>
              <a:gd name="connsiteY96" fmla="*/ 1255096 h 4467225"/>
              <a:gd name="connsiteX97" fmla="*/ 1774031 w 1809750"/>
              <a:gd name="connsiteY97" fmla="*/ 1312246 h 4467225"/>
              <a:gd name="connsiteX98" fmla="*/ 1797844 w 1809750"/>
              <a:gd name="connsiteY98" fmla="*/ 1354156 h 4467225"/>
              <a:gd name="connsiteX99" fmla="*/ 1806416 w 1809750"/>
              <a:gd name="connsiteY99" fmla="*/ 1372254 h 4467225"/>
              <a:gd name="connsiteX100" fmla="*/ 1801654 w 1809750"/>
              <a:gd name="connsiteY100" fmla="*/ 1457026 h 4467225"/>
              <a:gd name="connsiteX101" fmla="*/ 1762601 w 1809750"/>
              <a:gd name="connsiteY101" fmla="*/ 1607521 h 4467225"/>
              <a:gd name="connsiteX102" fmla="*/ 1740694 w 1809750"/>
              <a:gd name="connsiteY102" fmla="*/ 1665624 h 4467225"/>
              <a:gd name="connsiteX103" fmla="*/ 1700689 w 1809750"/>
              <a:gd name="connsiteY103" fmla="*/ 1787544 h 4467225"/>
              <a:gd name="connsiteX104" fmla="*/ 1698784 w 1809750"/>
              <a:gd name="connsiteY104" fmla="*/ 1793259 h 4467225"/>
              <a:gd name="connsiteX105" fmla="*/ 1686401 w 1809750"/>
              <a:gd name="connsiteY105" fmla="*/ 1869459 h 4467225"/>
              <a:gd name="connsiteX106" fmla="*/ 1653064 w 1809750"/>
              <a:gd name="connsiteY106" fmla="*/ 1898034 h 4467225"/>
              <a:gd name="connsiteX107" fmla="*/ 1609249 w 1809750"/>
              <a:gd name="connsiteY107" fmla="*/ 2004714 h 4467225"/>
              <a:gd name="connsiteX108" fmla="*/ 1568291 w 1809750"/>
              <a:gd name="connsiteY108" fmla="*/ 2011381 h 4467225"/>
              <a:gd name="connsiteX109" fmla="*/ 1535906 w 1809750"/>
              <a:gd name="connsiteY109" fmla="*/ 1998046 h 4467225"/>
              <a:gd name="connsiteX110" fmla="*/ 1582579 w 1809750"/>
              <a:gd name="connsiteY110" fmla="*/ 1964709 h 4467225"/>
              <a:gd name="connsiteX111" fmla="*/ 1499711 w 1809750"/>
              <a:gd name="connsiteY111" fmla="*/ 1878984 h 4467225"/>
              <a:gd name="connsiteX112" fmla="*/ 1486376 w 1809750"/>
              <a:gd name="connsiteY112" fmla="*/ 1865649 h 4467225"/>
              <a:gd name="connsiteX113" fmla="*/ 1426369 w 1809750"/>
              <a:gd name="connsiteY113" fmla="*/ 1834216 h 4467225"/>
              <a:gd name="connsiteX114" fmla="*/ 1479709 w 1809750"/>
              <a:gd name="connsiteY114" fmla="*/ 1908511 h 4467225"/>
              <a:gd name="connsiteX115" fmla="*/ 1511141 w 1809750"/>
              <a:gd name="connsiteY115" fmla="*/ 1983759 h 4467225"/>
              <a:gd name="connsiteX116" fmla="*/ 1507331 w 1809750"/>
              <a:gd name="connsiteY116" fmla="*/ 2011381 h 4467225"/>
              <a:gd name="connsiteX117" fmla="*/ 1484471 w 1809750"/>
              <a:gd name="connsiteY117" fmla="*/ 2006619 h 4467225"/>
              <a:gd name="connsiteX118" fmla="*/ 1446371 w 1809750"/>
              <a:gd name="connsiteY118" fmla="*/ 2034241 h 4467225"/>
              <a:gd name="connsiteX119" fmla="*/ 1463516 w 1809750"/>
              <a:gd name="connsiteY119" fmla="*/ 2120919 h 4467225"/>
              <a:gd name="connsiteX120" fmla="*/ 1468279 w 1809750"/>
              <a:gd name="connsiteY120" fmla="*/ 2202834 h 4467225"/>
              <a:gd name="connsiteX121" fmla="*/ 1472089 w 1809750"/>
              <a:gd name="connsiteY121" fmla="*/ 2251411 h 4467225"/>
              <a:gd name="connsiteX122" fmla="*/ 1468279 w 1809750"/>
              <a:gd name="connsiteY122" fmla="*/ 2393334 h 4467225"/>
              <a:gd name="connsiteX123" fmla="*/ 1453991 w 1809750"/>
              <a:gd name="connsiteY123" fmla="*/ 2605741 h 4467225"/>
              <a:gd name="connsiteX124" fmla="*/ 1438751 w 1809750"/>
              <a:gd name="connsiteY124" fmla="*/ 2816244 h 4467225"/>
              <a:gd name="connsiteX125" fmla="*/ 1432084 w 1809750"/>
              <a:gd name="connsiteY125" fmla="*/ 2962929 h 4467225"/>
              <a:gd name="connsiteX126" fmla="*/ 1424464 w 1809750"/>
              <a:gd name="connsiteY126" fmla="*/ 3218199 h 4467225"/>
              <a:gd name="connsiteX127" fmla="*/ 1418749 w 1809750"/>
              <a:gd name="connsiteY127" fmla="*/ 3379171 h 4467225"/>
              <a:gd name="connsiteX128" fmla="*/ 1428274 w 1809750"/>
              <a:gd name="connsiteY128" fmla="*/ 3838276 h 4467225"/>
              <a:gd name="connsiteX129" fmla="*/ 1414939 w 1809750"/>
              <a:gd name="connsiteY129" fmla="*/ 4017346 h 4467225"/>
              <a:gd name="connsiteX130" fmla="*/ 1406366 w 1809750"/>
              <a:gd name="connsiteY130" fmla="*/ 4130694 h 4467225"/>
              <a:gd name="connsiteX131" fmla="*/ 1394936 w 1809750"/>
              <a:gd name="connsiteY131" fmla="*/ 4244041 h 4467225"/>
              <a:gd name="connsiteX132" fmla="*/ 1393031 w 1809750"/>
              <a:gd name="connsiteY132" fmla="*/ 4272616 h 4467225"/>
              <a:gd name="connsiteX133" fmla="*/ 1384459 w 1809750"/>
              <a:gd name="connsiteY133" fmla="*/ 4389774 h 4467225"/>
              <a:gd name="connsiteX134" fmla="*/ 1368266 w 1809750"/>
              <a:gd name="connsiteY134" fmla="*/ 4402156 h 4467225"/>
              <a:gd name="connsiteX135" fmla="*/ 1309211 w 1809750"/>
              <a:gd name="connsiteY135" fmla="*/ 4403109 h 4467225"/>
              <a:gd name="connsiteX136" fmla="*/ 1240631 w 1809750"/>
              <a:gd name="connsiteY136" fmla="*/ 4461211 h 4467225"/>
              <a:gd name="connsiteX137" fmla="*/ 1121569 w 1809750"/>
              <a:gd name="connsiteY137" fmla="*/ 4468831 h 4467225"/>
              <a:gd name="connsiteX138" fmla="*/ 1091089 w 1809750"/>
              <a:gd name="connsiteY138" fmla="*/ 4445971 h 4467225"/>
              <a:gd name="connsiteX139" fmla="*/ 1068229 w 1809750"/>
              <a:gd name="connsiteY139" fmla="*/ 4360246 h 4467225"/>
              <a:gd name="connsiteX140" fmla="*/ 1052989 w 1809750"/>
              <a:gd name="connsiteY140" fmla="*/ 4259281 h 4467225"/>
              <a:gd name="connsiteX141" fmla="*/ 1070134 w 1809750"/>
              <a:gd name="connsiteY141" fmla="*/ 4195464 h 4467225"/>
              <a:gd name="connsiteX142" fmla="*/ 1084421 w 1809750"/>
              <a:gd name="connsiteY142" fmla="*/ 4105929 h 4467225"/>
              <a:gd name="connsiteX143" fmla="*/ 1085374 w 1809750"/>
              <a:gd name="connsiteY143" fmla="*/ 3964959 h 4467225"/>
              <a:gd name="connsiteX144" fmla="*/ 1090136 w 1809750"/>
              <a:gd name="connsiteY144" fmla="*/ 3763981 h 4467225"/>
              <a:gd name="connsiteX145" fmla="*/ 1090136 w 1809750"/>
              <a:gd name="connsiteY145" fmla="*/ 3575386 h 4467225"/>
              <a:gd name="connsiteX146" fmla="*/ 1091089 w 1809750"/>
              <a:gd name="connsiteY146" fmla="*/ 3440131 h 4467225"/>
              <a:gd name="connsiteX147" fmla="*/ 1084421 w 1809750"/>
              <a:gd name="connsiteY147" fmla="*/ 3398221 h 4467225"/>
              <a:gd name="connsiteX148" fmla="*/ 1083469 w 1809750"/>
              <a:gd name="connsiteY148" fmla="*/ 3383934 h 4467225"/>
              <a:gd name="connsiteX149" fmla="*/ 1088231 w 1809750"/>
              <a:gd name="connsiteY149" fmla="*/ 3122949 h 4467225"/>
              <a:gd name="connsiteX150" fmla="*/ 1075849 w 1809750"/>
              <a:gd name="connsiteY150" fmla="*/ 2908636 h 4467225"/>
              <a:gd name="connsiteX151" fmla="*/ 1047274 w 1809750"/>
              <a:gd name="connsiteY151" fmla="*/ 2654319 h 4467225"/>
              <a:gd name="connsiteX152" fmla="*/ 1026319 w 1809750"/>
              <a:gd name="connsiteY152" fmla="*/ 2539066 h 4467225"/>
              <a:gd name="connsiteX153" fmla="*/ 1023461 w 1809750"/>
              <a:gd name="connsiteY153" fmla="*/ 2510491 h 4467225"/>
              <a:gd name="connsiteX154" fmla="*/ 1015841 w 1809750"/>
              <a:gd name="connsiteY154" fmla="*/ 2488584 h 4467225"/>
              <a:gd name="connsiteX155" fmla="*/ 1009174 w 1809750"/>
              <a:gd name="connsiteY155" fmla="*/ 2457151 h 4467225"/>
              <a:gd name="connsiteX156" fmla="*/ 1002506 w 1809750"/>
              <a:gd name="connsiteY156" fmla="*/ 2400001 h 4467225"/>
              <a:gd name="connsiteX157" fmla="*/ 977741 w 1809750"/>
              <a:gd name="connsiteY157" fmla="*/ 2420956 h 4467225"/>
              <a:gd name="connsiteX158" fmla="*/ 898684 w 1809750"/>
              <a:gd name="connsiteY158" fmla="*/ 2683846 h 4467225"/>
              <a:gd name="connsiteX159" fmla="*/ 799624 w 1809750"/>
              <a:gd name="connsiteY159" fmla="*/ 3000076 h 4467225"/>
              <a:gd name="connsiteX160" fmla="*/ 741521 w 1809750"/>
              <a:gd name="connsiteY160" fmla="*/ 3304876 h 4467225"/>
              <a:gd name="connsiteX161" fmla="*/ 736759 w 1809750"/>
              <a:gd name="connsiteY161" fmla="*/ 3384886 h 4467225"/>
              <a:gd name="connsiteX162" fmla="*/ 725329 w 1809750"/>
              <a:gd name="connsiteY162" fmla="*/ 3419176 h 4467225"/>
              <a:gd name="connsiteX163" fmla="*/ 705326 w 1809750"/>
              <a:gd name="connsiteY163" fmla="*/ 3529666 h 4467225"/>
              <a:gd name="connsiteX164" fmla="*/ 679609 w 1809750"/>
              <a:gd name="connsiteY164" fmla="*/ 3662064 h 4467225"/>
              <a:gd name="connsiteX165" fmla="*/ 654844 w 1809750"/>
              <a:gd name="connsiteY165" fmla="*/ 3813511 h 4467225"/>
              <a:gd name="connsiteX166" fmla="*/ 628174 w 1809750"/>
              <a:gd name="connsiteY166" fmla="*/ 3989724 h 4467225"/>
              <a:gd name="connsiteX167" fmla="*/ 611981 w 1809750"/>
              <a:gd name="connsiteY167" fmla="*/ 4096404 h 4467225"/>
              <a:gd name="connsiteX168" fmla="*/ 595789 w 1809750"/>
              <a:gd name="connsiteY168" fmla="*/ 4204989 h 4467225"/>
              <a:gd name="connsiteX169" fmla="*/ 572929 w 1809750"/>
              <a:gd name="connsiteY169" fmla="*/ 4360246 h 4467225"/>
              <a:gd name="connsiteX170" fmla="*/ 571976 w 1809750"/>
              <a:gd name="connsiteY170" fmla="*/ 4365961 h 4467225"/>
              <a:gd name="connsiteX171" fmla="*/ 536734 w 1809750"/>
              <a:gd name="connsiteY171" fmla="*/ 4398346 h 4467225"/>
              <a:gd name="connsiteX172" fmla="*/ 410051 w 1809750"/>
              <a:gd name="connsiteY172" fmla="*/ 4390726 h 4467225"/>
              <a:gd name="connsiteX173" fmla="*/ 377666 w 1809750"/>
              <a:gd name="connsiteY173" fmla="*/ 4404061 h 4467225"/>
              <a:gd name="connsiteX174" fmla="*/ 359569 w 1809750"/>
              <a:gd name="connsiteY174" fmla="*/ 4412634 h 4467225"/>
              <a:gd name="connsiteX175" fmla="*/ 343376 w 1809750"/>
              <a:gd name="connsiteY175" fmla="*/ 4397394 h 4467225"/>
              <a:gd name="connsiteX176" fmla="*/ 319564 w 1809750"/>
              <a:gd name="connsiteY176" fmla="*/ 4374534 h 4467225"/>
              <a:gd name="connsiteX177" fmla="*/ 301466 w 1809750"/>
              <a:gd name="connsiteY177" fmla="*/ 4369771 h 4467225"/>
              <a:gd name="connsiteX178" fmla="*/ 276701 w 1809750"/>
              <a:gd name="connsiteY178" fmla="*/ 4385011 h 4467225"/>
              <a:gd name="connsiteX179" fmla="*/ 198596 w 1809750"/>
              <a:gd name="connsiteY179" fmla="*/ 4448829 h 4467225"/>
              <a:gd name="connsiteX180" fmla="*/ 78581 w 1809750"/>
              <a:gd name="connsiteY180" fmla="*/ 4447876 h 4467225"/>
              <a:gd name="connsiteX181" fmla="*/ 7144 w 1809750"/>
              <a:gd name="connsiteY181" fmla="*/ 4419301 h 4467225"/>
              <a:gd name="connsiteX182" fmla="*/ 10001 w 1809750"/>
              <a:gd name="connsiteY182" fmla="*/ 4380249 h 4467225"/>
              <a:gd name="connsiteX183" fmla="*/ 705326 w 1809750"/>
              <a:gd name="connsiteY183" fmla="*/ 762654 h 4467225"/>
              <a:gd name="connsiteX184" fmla="*/ 719614 w 1809750"/>
              <a:gd name="connsiteY184" fmla="*/ 792181 h 4467225"/>
              <a:gd name="connsiteX185" fmla="*/ 739616 w 1809750"/>
              <a:gd name="connsiteY185" fmla="*/ 840759 h 4467225"/>
              <a:gd name="connsiteX186" fmla="*/ 752951 w 1809750"/>
              <a:gd name="connsiteY186" fmla="*/ 867429 h 4467225"/>
              <a:gd name="connsiteX187" fmla="*/ 760571 w 1809750"/>
              <a:gd name="connsiteY187" fmla="*/ 945534 h 4467225"/>
              <a:gd name="connsiteX188" fmla="*/ 775811 w 1809750"/>
              <a:gd name="connsiteY188" fmla="*/ 1109364 h 4467225"/>
              <a:gd name="connsiteX189" fmla="*/ 866299 w 1809750"/>
              <a:gd name="connsiteY189" fmla="*/ 1383684 h 4467225"/>
              <a:gd name="connsiteX190" fmla="*/ 890111 w 1809750"/>
              <a:gd name="connsiteY190" fmla="*/ 1427499 h 4467225"/>
              <a:gd name="connsiteX191" fmla="*/ 914876 w 1809750"/>
              <a:gd name="connsiteY191" fmla="*/ 1369396 h 4467225"/>
              <a:gd name="connsiteX192" fmla="*/ 1006316 w 1809750"/>
              <a:gd name="connsiteY192" fmla="*/ 1135081 h 4467225"/>
              <a:gd name="connsiteX193" fmla="*/ 1058704 w 1809750"/>
              <a:gd name="connsiteY193" fmla="*/ 1014114 h 4467225"/>
              <a:gd name="connsiteX194" fmla="*/ 1060609 w 1809750"/>
              <a:gd name="connsiteY194" fmla="*/ 974109 h 4467225"/>
              <a:gd name="connsiteX195" fmla="*/ 1052989 w 1809750"/>
              <a:gd name="connsiteY195" fmla="*/ 881716 h 4467225"/>
              <a:gd name="connsiteX196" fmla="*/ 1063466 w 1809750"/>
              <a:gd name="connsiteY196" fmla="*/ 863619 h 4467225"/>
              <a:gd name="connsiteX197" fmla="*/ 1126331 w 1809750"/>
              <a:gd name="connsiteY197" fmla="*/ 804564 h 4467225"/>
              <a:gd name="connsiteX198" fmla="*/ 1206341 w 1809750"/>
              <a:gd name="connsiteY198" fmla="*/ 850284 h 4467225"/>
              <a:gd name="connsiteX199" fmla="*/ 1067276 w 1809750"/>
              <a:gd name="connsiteY199" fmla="*/ 633114 h 4467225"/>
              <a:gd name="connsiteX200" fmla="*/ 1049179 w 1809750"/>
              <a:gd name="connsiteY200" fmla="*/ 710266 h 4467225"/>
              <a:gd name="connsiteX201" fmla="*/ 1040606 w 1809750"/>
              <a:gd name="connsiteY201" fmla="*/ 776941 h 4467225"/>
              <a:gd name="connsiteX202" fmla="*/ 1030129 w 1809750"/>
              <a:gd name="connsiteY202" fmla="*/ 814089 h 4467225"/>
              <a:gd name="connsiteX203" fmla="*/ 997744 w 1809750"/>
              <a:gd name="connsiteY203" fmla="*/ 848379 h 4467225"/>
              <a:gd name="connsiteX204" fmla="*/ 904399 w 1809750"/>
              <a:gd name="connsiteY204" fmla="*/ 990301 h 4467225"/>
              <a:gd name="connsiteX205" fmla="*/ 897731 w 1809750"/>
              <a:gd name="connsiteY205" fmla="*/ 993159 h 4467225"/>
              <a:gd name="connsiteX206" fmla="*/ 878681 w 1809750"/>
              <a:gd name="connsiteY206" fmla="*/ 936009 h 4467225"/>
              <a:gd name="connsiteX207" fmla="*/ 818674 w 1809750"/>
              <a:gd name="connsiteY207" fmla="*/ 856951 h 4467225"/>
              <a:gd name="connsiteX208" fmla="*/ 780574 w 1809750"/>
              <a:gd name="connsiteY208" fmla="*/ 843616 h 4467225"/>
              <a:gd name="connsiteX209" fmla="*/ 797719 w 1809750"/>
              <a:gd name="connsiteY209" fmla="*/ 592156 h 4467225"/>
              <a:gd name="connsiteX210" fmla="*/ 634841 w 1809750"/>
              <a:gd name="connsiteY210" fmla="*/ 825519 h 4467225"/>
              <a:gd name="connsiteX211" fmla="*/ 705326 w 1809750"/>
              <a:gd name="connsiteY211" fmla="*/ 762654 h 4467225"/>
              <a:gd name="connsiteX212" fmla="*/ 1273969 w 1809750"/>
              <a:gd name="connsiteY212" fmla="*/ 1329391 h 4467225"/>
              <a:gd name="connsiteX213" fmla="*/ 1280636 w 1809750"/>
              <a:gd name="connsiteY213" fmla="*/ 1357014 h 4467225"/>
              <a:gd name="connsiteX214" fmla="*/ 1294924 w 1809750"/>
              <a:gd name="connsiteY214" fmla="*/ 1423689 h 4467225"/>
              <a:gd name="connsiteX215" fmla="*/ 1315879 w 1809750"/>
              <a:gd name="connsiteY215" fmla="*/ 1556086 h 4467225"/>
              <a:gd name="connsiteX216" fmla="*/ 1337786 w 1809750"/>
              <a:gd name="connsiteY216" fmla="*/ 1669434 h 4467225"/>
              <a:gd name="connsiteX217" fmla="*/ 1370171 w 1809750"/>
              <a:gd name="connsiteY217" fmla="*/ 1777066 h 4467225"/>
              <a:gd name="connsiteX218" fmla="*/ 1441609 w 1809750"/>
              <a:gd name="connsiteY218" fmla="*/ 1820881 h 4467225"/>
              <a:gd name="connsiteX219" fmla="*/ 1473041 w 1809750"/>
              <a:gd name="connsiteY219" fmla="*/ 1796116 h 4467225"/>
              <a:gd name="connsiteX220" fmla="*/ 1516856 w 1809750"/>
              <a:gd name="connsiteY220" fmla="*/ 1700866 h 4467225"/>
              <a:gd name="connsiteX221" fmla="*/ 1537811 w 1809750"/>
              <a:gd name="connsiteY221" fmla="*/ 1671339 h 4467225"/>
              <a:gd name="connsiteX222" fmla="*/ 1547336 w 1809750"/>
              <a:gd name="connsiteY222" fmla="*/ 1614189 h 4467225"/>
              <a:gd name="connsiteX223" fmla="*/ 1568291 w 1809750"/>
              <a:gd name="connsiteY223" fmla="*/ 1573231 h 4467225"/>
              <a:gd name="connsiteX224" fmla="*/ 1575911 w 1809750"/>
              <a:gd name="connsiteY224" fmla="*/ 1558944 h 4467225"/>
              <a:gd name="connsiteX225" fmla="*/ 1582579 w 1809750"/>
              <a:gd name="connsiteY225" fmla="*/ 1450359 h 4467225"/>
              <a:gd name="connsiteX226" fmla="*/ 1577816 w 1809750"/>
              <a:gd name="connsiteY226" fmla="*/ 1436071 h 4467225"/>
              <a:gd name="connsiteX227" fmla="*/ 1470184 w 1809750"/>
              <a:gd name="connsiteY227" fmla="*/ 1317009 h 4467225"/>
              <a:gd name="connsiteX228" fmla="*/ 1383506 w 1809750"/>
              <a:gd name="connsiteY228" fmla="*/ 1220806 h 4467225"/>
              <a:gd name="connsiteX229" fmla="*/ 1353026 w 1809750"/>
              <a:gd name="connsiteY229" fmla="*/ 1221759 h 4467225"/>
              <a:gd name="connsiteX230" fmla="*/ 1280636 w 1809750"/>
              <a:gd name="connsiteY230" fmla="*/ 1315104 h 4467225"/>
              <a:gd name="connsiteX231" fmla="*/ 1273969 w 1809750"/>
              <a:gd name="connsiteY231" fmla="*/ 1329391 h 4467225"/>
              <a:gd name="connsiteX232" fmla="*/ 599599 w 1809750"/>
              <a:gd name="connsiteY232" fmla="*/ 1884699 h 4467225"/>
              <a:gd name="connsiteX233" fmla="*/ 604361 w 1809750"/>
              <a:gd name="connsiteY233" fmla="*/ 1880889 h 4467225"/>
              <a:gd name="connsiteX234" fmla="*/ 596741 w 1809750"/>
              <a:gd name="connsiteY234" fmla="*/ 1858029 h 4467225"/>
              <a:gd name="connsiteX235" fmla="*/ 581501 w 1809750"/>
              <a:gd name="connsiteY235" fmla="*/ 1721821 h 4467225"/>
              <a:gd name="connsiteX236" fmla="*/ 583406 w 1809750"/>
              <a:gd name="connsiteY236" fmla="*/ 1673244 h 4467225"/>
              <a:gd name="connsiteX237" fmla="*/ 558641 w 1809750"/>
              <a:gd name="connsiteY237" fmla="*/ 1591329 h 4467225"/>
              <a:gd name="connsiteX238" fmla="*/ 555784 w 1809750"/>
              <a:gd name="connsiteY238" fmla="*/ 1568469 h 4467225"/>
              <a:gd name="connsiteX239" fmla="*/ 531019 w 1809750"/>
              <a:gd name="connsiteY239" fmla="*/ 1421784 h 4467225"/>
              <a:gd name="connsiteX240" fmla="*/ 503396 w 1809750"/>
              <a:gd name="connsiteY240" fmla="*/ 1333201 h 4467225"/>
              <a:gd name="connsiteX241" fmla="*/ 484346 w 1809750"/>
              <a:gd name="connsiteY241" fmla="*/ 1236046 h 4467225"/>
              <a:gd name="connsiteX242" fmla="*/ 472916 w 1809750"/>
              <a:gd name="connsiteY242" fmla="*/ 1215091 h 4467225"/>
              <a:gd name="connsiteX243" fmla="*/ 451009 w 1809750"/>
              <a:gd name="connsiteY243" fmla="*/ 1228426 h 4467225"/>
              <a:gd name="connsiteX244" fmla="*/ 431959 w 1809750"/>
              <a:gd name="connsiteY244" fmla="*/ 1271289 h 4467225"/>
              <a:gd name="connsiteX245" fmla="*/ 375761 w 1809750"/>
              <a:gd name="connsiteY245" fmla="*/ 1361776 h 4467225"/>
              <a:gd name="connsiteX246" fmla="*/ 330994 w 1809750"/>
              <a:gd name="connsiteY246" fmla="*/ 1464646 h 4467225"/>
              <a:gd name="connsiteX247" fmla="*/ 333851 w 1809750"/>
              <a:gd name="connsiteY247" fmla="*/ 1471314 h 4467225"/>
              <a:gd name="connsiteX248" fmla="*/ 353854 w 1809750"/>
              <a:gd name="connsiteY248" fmla="*/ 1544656 h 4467225"/>
              <a:gd name="connsiteX249" fmla="*/ 361474 w 1809750"/>
              <a:gd name="connsiteY249" fmla="*/ 1568469 h 4467225"/>
              <a:gd name="connsiteX250" fmla="*/ 390049 w 1809750"/>
              <a:gd name="connsiteY250" fmla="*/ 1656099 h 4467225"/>
              <a:gd name="connsiteX251" fmla="*/ 395764 w 1809750"/>
              <a:gd name="connsiteY251" fmla="*/ 1677054 h 4467225"/>
              <a:gd name="connsiteX252" fmla="*/ 474821 w 1809750"/>
              <a:gd name="connsiteY252" fmla="*/ 1826596 h 4467225"/>
              <a:gd name="connsiteX253" fmla="*/ 507206 w 1809750"/>
              <a:gd name="connsiteY253" fmla="*/ 1858029 h 4467225"/>
              <a:gd name="connsiteX254" fmla="*/ 558641 w 1809750"/>
              <a:gd name="connsiteY254" fmla="*/ 1866601 h 4467225"/>
              <a:gd name="connsiteX255" fmla="*/ 573881 w 1809750"/>
              <a:gd name="connsiteY255" fmla="*/ 1872316 h 4467225"/>
              <a:gd name="connsiteX256" fmla="*/ 599599 w 1809750"/>
              <a:gd name="connsiteY256" fmla="*/ 1884699 h 4467225"/>
              <a:gd name="connsiteX257" fmla="*/ 930116 w 1809750"/>
              <a:gd name="connsiteY257" fmla="*/ 1638954 h 4467225"/>
              <a:gd name="connsiteX258" fmla="*/ 905351 w 1809750"/>
              <a:gd name="connsiteY258" fmla="*/ 1617046 h 4467225"/>
              <a:gd name="connsiteX259" fmla="*/ 880586 w 1809750"/>
              <a:gd name="connsiteY259" fmla="*/ 1644669 h 4467225"/>
              <a:gd name="connsiteX260" fmla="*/ 903446 w 1809750"/>
              <a:gd name="connsiteY260" fmla="*/ 1670386 h 4467225"/>
              <a:gd name="connsiteX261" fmla="*/ 930116 w 1809750"/>
              <a:gd name="connsiteY261" fmla="*/ 1638954 h 4467225"/>
              <a:gd name="connsiteX262" fmla="*/ 912019 w 1809750"/>
              <a:gd name="connsiteY262" fmla="*/ 1539894 h 4467225"/>
              <a:gd name="connsiteX263" fmla="*/ 889159 w 1809750"/>
              <a:gd name="connsiteY263" fmla="*/ 1510366 h 4467225"/>
              <a:gd name="connsiteX264" fmla="*/ 871061 w 1809750"/>
              <a:gd name="connsiteY264" fmla="*/ 1535131 h 4467225"/>
              <a:gd name="connsiteX265" fmla="*/ 892969 w 1809750"/>
              <a:gd name="connsiteY265" fmla="*/ 1563706 h 4467225"/>
              <a:gd name="connsiteX266" fmla="*/ 912019 w 1809750"/>
              <a:gd name="connsiteY266" fmla="*/ 1539894 h 4467225"/>
              <a:gd name="connsiteX267" fmla="*/ 918686 w 1809750"/>
              <a:gd name="connsiteY267" fmla="*/ 1769446 h 4467225"/>
              <a:gd name="connsiteX268" fmla="*/ 946309 w 1809750"/>
              <a:gd name="connsiteY268" fmla="*/ 1741824 h 4467225"/>
              <a:gd name="connsiteX269" fmla="*/ 926306 w 1809750"/>
              <a:gd name="connsiteY269" fmla="*/ 1718964 h 4467225"/>
              <a:gd name="connsiteX270" fmla="*/ 897731 w 1809750"/>
              <a:gd name="connsiteY270" fmla="*/ 1738014 h 4467225"/>
              <a:gd name="connsiteX271" fmla="*/ 918686 w 1809750"/>
              <a:gd name="connsiteY271" fmla="*/ 1769446 h 446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1809750" h="4467225">
                <a:moveTo>
                  <a:pt x="10001" y="4380249"/>
                </a:moveTo>
                <a:cubicBezTo>
                  <a:pt x="17621" y="4372629"/>
                  <a:pt x="25241" y="4363104"/>
                  <a:pt x="33814" y="4357389"/>
                </a:cubicBezTo>
                <a:cubicBezTo>
                  <a:pt x="44291" y="4350721"/>
                  <a:pt x="56674" y="4345959"/>
                  <a:pt x="68104" y="4343101"/>
                </a:cubicBezTo>
                <a:cubicBezTo>
                  <a:pt x="112871" y="4333576"/>
                  <a:pt x="125254" y="4304049"/>
                  <a:pt x="128111" y="4262139"/>
                </a:cubicBezTo>
                <a:cubicBezTo>
                  <a:pt x="131921" y="4206894"/>
                  <a:pt x="141446" y="4153554"/>
                  <a:pt x="157639" y="4100214"/>
                </a:cubicBezTo>
                <a:cubicBezTo>
                  <a:pt x="181451" y="4022109"/>
                  <a:pt x="199549" y="3943051"/>
                  <a:pt x="220504" y="3863994"/>
                </a:cubicBezTo>
                <a:cubicBezTo>
                  <a:pt x="226219" y="3843991"/>
                  <a:pt x="236696" y="3825894"/>
                  <a:pt x="242411" y="3805891"/>
                </a:cubicBezTo>
                <a:cubicBezTo>
                  <a:pt x="251936" y="3770649"/>
                  <a:pt x="260509" y="3735406"/>
                  <a:pt x="268129" y="3699211"/>
                </a:cubicBezTo>
                <a:cubicBezTo>
                  <a:pt x="288131" y="3606819"/>
                  <a:pt x="308134" y="3514426"/>
                  <a:pt x="328136" y="3422034"/>
                </a:cubicBezTo>
                <a:cubicBezTo>
                  <a:pt x="330041" y="3413461"/>
                  <a:pt x="328136" y="3404889"/>
                  <a:pt x="327184" y="3396316"/>
                </a:cubicBezTo>
                <a:cubicBezTo>
                  <a:pt x="327184" y="3391554"/>
                  <a:pt x="326231" y="3386791"/>
                  <a:pt x="328136" y="3382029"/>
                </a:cubicBezTo>
                <a:cubicBezTo>
                  <a:pt x="342424" y="3341071"/>
                  <a:pt x="356711" y="3300114"/>
                  <a:pt x="370999" y="3260109"/>
                </a:cubicBezTo>
                <a:cubicBezTo>
                  <a:pt x="375761" y="3247726"/>
                  <a:pt x="379571" y="3235344"/>
                  <a:pt x="386239" y="3223914"/>
                </a:cubicBezTo>
                <a:cubicBezTo>
                  <a:pt x="405289" y="3191529"/>
                  <a:pt x="408146" y="3157239"/>
                  <a:pt x="406241" y="3121996"/>
                </a:cubicBezTo>
                <a:cubicBezTo>
                  <a:pt x="404336" y="3091516"/>
                  <a:pt x="411956" y="3063894"/>
                  <a:pt x="423386" y="3035319"/>
                </a:cubicBezTo>
                <a:cubicBezTo>
                  <a:pt x="430054" y="3019126"/>
                  <a:pt x="431959" y="3001029"/>
                  <a:pt x="434816" y="2983884"/>
                </a:cubicBezTo>
                <a:cubicBezTo>
                  <a:pt x="444341" y="2928639"/>
                  <a:pt x="452914" y="2873394"/>
                  <a:pt x="461486" y="2818149"/>
                </a:cubicBezTo>
                <a:cubicBezTo>
                  <a:pt x="463391" y="2806719"/>
                  <a:pt x="469106" y="2796241"/>
                  <a:pt x="471011" y="2784811"/>
                </a:cubicBezTo>
                <a:cubicBezTo>
                  <a:pt x="473869" y="2767666"/>
                  <a:pt x="476726" y="2749569"/>
                  <a:pt x="476726" y="2732424"/>
                </a:cubicBezTo>
                <a:cubicBezTo>
                  <a:pt x="476726" y="2700991"/>
                  <a:pt x="472916" y="2670511"/>
                  <a:pt x="495776" y="2643841"/>
                </a:cubicBezTo>
                <a:cubicBezTo>
                  <a:pt x="500539" y="2639079"/>
                  <a:pt x="503396" y="2631459"/>
                  <a:pt x="503396" y="2624791"/>
                </a:cubicBezTo>
                <a:cubicBezTo>
                  <a:pt x="504349" y="2595264"/>
                  <a:pt x="503396" y="2566689"/>
                  <a:pt x="504349" y="2537161"/>
                </a:cubicBezTo>
                <a:cubicBezTo>
                  <a:pt x="504349" y="2525731"/>
                  <a:pt x="509111" y="2514301"/>
                  <a:pt x="511016" y="2502871"/>
                </a:cubicBezTo>
                <a:cubicBezTo>
                  <a:pt x="520541" y="2432386"/>
                  <a:pt x="530066" y="2360949"/>
                  <a:pt x="538639" y="2290464"/>
                </a:cubicBezTo>
                <a:cubicBezTo>
                  <a:pt x="539591" y="2279986"/>
                  <a:pt x="539591" y="2269509"/>
                  <a:pt x="539591" y="2259984"/>
                </a:cubicBezTo>
                <a:cubicBezTo>
                  <a:pt x="538639" y="2244744"/>
                  <a:pt x="540544" y="2232361"/>
                  <a:pt x="559594" y="2226646"/>
                </a:cubicBezTo>
                <a:cubicBezTo>
                  <a:pt x="547211" y="2211406"/>
                  <a:pt x="545306" y="2198071"/>
                  <a:pt x="558641" y="2183784"/>
                </a:cubicBezTo>
                <a:cubicBezTo>
                  <a:pt x="561499" y="2180926"/>
                  <a:pt x="562451" y="2173306"/>
                  <a:pt x="561499" y="2168544"/>
                </a:cubicBezTo>
                <a:cubicBezTo>
                  <a:pt x="559594" y="2146636"/>
                  <a:pt x="556736" y="2124729"/>
                  <a:pt x="554831" y="2102821"/>
                </a:cubicBezTo>
                <a:cubicBezTo>
                  <a:pt x="553879" y="2085676"/>
                  <a:pt x="546259" y="2080914"/>
                  <a:pt x="529114" y="2085676"/>
                </a:cubicBezTo>
                <a:cubicBezTo>
                  <a:pt x="517684" y="2088534"/>
                  <a:pt x="505301" y="2089486"/>
                  <a:pt x="493871" y="2092344"/>
                </a:cubicBezTo>
                <a:cubicBezTo>
                  <a:pt x="493871" y="2089486"/>
                  <a:pt x="492919" y="2086629"/>
                  <a:pt x="492919" y="2084724"/>
                </a:cubicBezTo>
                <a:cubicBezTo>
                  <a:pt x="502444" y="2082819"/>
                  <a:pt x="511016" y="2081866"/>
                  <a:pt x="520541" y="2079961"/>
                </a:cubicBezTo>
                <a:cubicBezTo>
                  <a:pt x="520541" y="2078056"/>
                  <a:pt x="520541" y="2077104"/>
                  <a:pt x="520541" y="2075199"/>
                </a:cubicBezTo>
                <a:cubicBezTo>
                  <a:pt x="507206" y="2072341"/>
                  <a:pt x="493871" y="2068531"/>
                  <a:pt x="474821" y="2063769"/>
                </a:cubicBezTo>
                <a:cubicBezTo>
                  <a:pt x="478631" y="2045671"/>
                  <a:pt x="479584" y="2025669"/>
                  <a:pt x="488156" y="2009476"/>
                </a:cubicBezTo>
                <a:cubicBezTo>
                  <a:pt x="511016" y="1964709"/>
                  <a:pt x="541496" y="1926609"/>
                  <a:pt x="579596" y="1892319"/>
                </a:cubicBezTo>
                <a:cubicBezTo>
                  <a:pt x="568166" y="1875174"/>
                  <a:pt x="551974" y="1874221"/>
                  <a:pt x="533876" y="1886604"/>
                </a:cubicBezTo>
                <a:cubicBezTo>
                  <a:pt x="527209" y="1890414"/>
                  <a:pt x="520541" y="1894224"/>
                  <a:pt x="513874" y="1897081"/>
                </a:cubicBezTo>
                <a:cubicBezTo>
                  <a:pt x="489109" y="1906606"/>
                  <a:pt x="471964" y="1922799"/>
                  <a:pt x="461486" y="1948516"/>
                </a:cubicBezTo>
                <a:cubicBezTo>
                  <a:pt x="451961" y="1973281"/>
                  <a:pt x="435769" y="1995189"/>
                  <a:pt x="420529" y="2017096"/>
                </a:cubicBezTo>
                <a:cubicBezTo>
                  <a:pt x="409099" y="2035194"/>
                  <a:pt x="413861" y="2044719"/>
                  <a:pt x="432911" y="2049481"/>
                </a:cubicBezTo>
                <a:cubicBezTo>
                  <a:pt x="434816" y="2050434"/>
                  <a:pt x="437674" y="2051386"/>
                  <a:pt x="444341" y="2054244"/>
                </a:cubicBezTo>
                <a:cubicBezTo>
                  <a:pt x="430054" y="2056149"/>
                  <a:pt x="420529" y="2058054"/>
                  <a:pt x="410051" y="2059959"/>
                </a:cubicBezTo>
                <a:cubicBezTo>
                  <a:pt x="411004" y="2067579"/>
                  <a:pt x="411956" y="2074246"/>
                  <a:pt x="412909" y="2079961"/>
                </a:cubicBezTo>
                <a:cubicBezTo>
                  <a:pt x="411956" y="2081866"/>
                  <a:pt x="410051" y="2082819"/>
                  <a:pt x="409099" y="2084724"/>
                </a:cubicBezTo>
                <a:cubicBezTo>
                  <a:pt x="401479" y="2079961"/>
                  <a:pt x="391954" y="2076151"/>
                  <a:pt x="387191" y="2069484"/>
                </a:cubicBezTo>
                <a:cubicBezTo>
                  <a:pt x="378619" y="2057101"/>
                  <a:pt x="373856" y="2042814"/>
                  <a:pt x="366236" y="2029479"/>
                </a:cubicBezTo>
                <a:cubicBezTo>
                  <a:pt x="361474" y="2020906"/>
                  <a:pt x="355759" y="2011381"/>
                  <a:pt x="348139" y="2004714"/>
                </a:cubicBezTo>
                <a:cubicBezTo>
                  <a:pt x="333851" y="1991379"/>
                  <a:pt x="322421" y="1980901"/>
                  <a:pt x="322421" y="1957089"/>
                </a:cubicBezTo>
                <a:cubicBezTo>
                  <a:pt x="322421" y="1940896"/>
                  <a:pt x="301466" y="1925656"/>
                  <a:pt x="289084" y="1910416"/>
                </a:cubicBezTo>
                <a:cubicBezTo>
                  <a:pt x="279559" y="1898986"/>
                  <a:pt x="270034" y="1887556"/>
                  <a:pt x="259556" y="1877079"/>
                </a:cubicBezTo>
                <a:cubicBezTo>
                  <a:pt x="261461" y="1875174"/>
                  <a:pt x="262414" y="1874221"/>
                  <a:pt x="264319" y="1872316"/>
                </a:cubicBezTo>
                <a:cubicBezTo>
                  <a:pt x="267176" y="1874221"/>
                  <a:pt x="270986" y="1877079"/>
                  <a:pt x="278606" y="1881841"/>
                </a:cubicBezTo>
                <a:cubicBezTo>
                  <a:pt x="219551" y="1784686"/>
                  <a:pt x="189071" y="1680864"/>
                  <a:pt x="149066" y="1581804"/>
                </a:cubicBezTo>
                <a:cubicBezTo>
                  <a:pt x="132874" y="1542751"/>
                  <a:pt x="121444" y="1502746"/>
                  <a:pt x="109061" y="1461789"/>
                </a:cubicBezTo>
                <a:cubicBezTo>
                  <a:pt x="106204" y="1451311"/>
                  <a:pt x="105251" y="1439881"/>
                  <a:pt x="106204" y="1429404"/>
                </a:cubicBezTo>
                <a:cubicBezTo>
                  <a:pt x="107156" y="1403686"/>
                  <a:pt x="107156" y="1377969"/>
                  <a:pt x="111919" y="1353204"/>
                </a:cubicBezTo>
                <a:cubicBezTo>
                  <a:pt x="115729" y="1336059"/>
                  <a:pt x="123349" y="1317009"/>
                  <a:pt x="133826" y="1303674"/>
                </a:cubicBezTo>
                <a:cubicBezTo>
                  <a:pt x="167164" y="1260811"/>
                  <a:pt x="190024" y="1213186"/>
                  <a:pt x="206216" y="1160799"/>
                </a:cubicBezTo>
                <a:cubicBezTo>
                  <a:pt x="209074" y="1151274"/>
                  <a:pt x="214789" y="1141749"/>
                  <a:pt x="220504" y="1133176"/>
                </a:cubicBezTo>
                <a:cubicBezTo>
                  <a:pt x="229076" y="1117936"/>
                  <a:pt x="238601" y="1104601"/>
                  <a:pt x="246221" y="1089361"/>
                </a:cubicBezTo>
                <a:cubicBezTo>
                  <a:pt x="264319" y="1055071"/>
                  <a:pt x="282416" y="1020781"/>
                  <a:pt x="299561" y="986491"/>
                </a:cubicBezTo>
                <a:cubicBezTo>
                  <a:pt x="315754" y="955059"/>
                  <a:pt x="330994" y="922674"/>
                  <a:pt x="347186" y="891241"/>
                </a:cubicBezTo>
                <a:cubicBezTo>
                  <a:pt x="355759" y="875049"/>
                  <a:pt x="368141" y="861714"/>
                  <a:pt x="365284" y="840759"/>
                </a:cubicBezTo>
                <a:cubicBezTo>
                  <a:pt x="364331" y="834091"/>
                  <a:pt x="369094" y="824566"/>
                  <a:pt x="372904" y="817899"/>
                </a:cubicBezTo>
                <a:cubicBezTo>
                  <a:pt x="384334" y="795039"/>
                  <a:pt x="396716" y="773131"/>
                  <a:pt x="407194" y="750271"/>
                </a:cubicBezTo>
                <a:cubicBezTo>
                  <a:pt x="416719" y="728364"/>
                  <a:pt x="437674" y="725506"/>
                  <a:pt x="456724" y="719791"/>
                </a:cubicBezTo>
                <a:cubicBezTo>
                  <a:pt x="494824" y="708361"/>
                  <a:pt x="534829" y="699789"/>
                  <a:pt x="571024" y="684549"/>
                </a:cubicBezTo>
                <a:cubicBezTo>
                  <a:pt x="606266" y="670261"/>
                  <a:pt x="638651" y="650259"/>
                  <a:pt x="671036" y="632161"/>
                </a:cubicBezTo>
                <a:cubicBezTo>
                  <a:pt x="676751" y="629304"/>
                  <a:pt x="681514" y="620731"/>
                  <a:pt x="683419" y="614064"/>
                </a:cubicBezTo>
                <a:cubicBezTo>
                  <a:pt x="688181" y="592156"/>
                  <a:pt x="691991" y="570249"/>
                  <a:pt x="693896" y="548341"/>
                </a:cubicBezTo>
                <a:cubicBezTo>
                  <a:pt x="696754" y="512146"/>
                  <a:pt x="698659" y="474999"/>
                  <a:pt x="699611" y="438804"/>
                </a:cubicBezTo>
                <a:cubicBezTo>
                  <a:pt x="699611" y="420706"/>
                  <a:pt x="691991" y="401656"/>
                  <a:pt x="694849" y="383559"/>
                </a:cubicBezTo>
                <a:cubicBezTo>
                  <a:pt x="699611" y="349269"/>
                  <a:pt x="708184" y="314979"/>
                  <a:pt x="717709" y="281641"/>
                </a:cubicBezTo>
                <a:cubicBezTo>
                  <a:pt x="726281" y="250209"/>
                  <a:pt x="736759" y="218776"/>
                  <a:pt x="747236" y="187344"/>
                </a:cubicBezTo>
                <a:cubicBezTo>
                  <a:pt x="750094" y="178771"/>
                  <a:pt x="756761" y="170198"/>
                  <a:pt x="762476" y="163531"/>
                </a:cubicBezTo>
                <a:cubicBezTo>
                  <a:pt x="783431" y="138766"/>
                  <a:pt x="804386" y="115906"/>
                  <a:pt x="824389" y="91141"/>
                </a:cubicBezTo>
                <a:cubicBezTo>
                  <a:pt x="836771" y="75901"/>
                  <a:pt x="845344" y="57804"/>
                  <a:pt x="857726" y="42564"/>
                </a:cubicBezTo>
                <a:cubicBezTo>
                  <a:pt x="861536" y="37801"/>
                  <a:pt x="872014" y="37801"/>
                  <a:pt x="879634" y="35896"/>
                </a:cubicBezTo>
                <a:cubicBezTo>
                  <a:pt x="888206" y="33991"/>
                  <a:pt x="899636" y="34943"/>
                  <a:pt x="904399" y="30181"/>
                </a:cubicBezTo>
                <a:cubicBezTo>
                  <a:pt x="927259" y="7321"/>
                  <a:pt x="952024" y="2558"/>
                  <a:pt x="982504" y="11131"/>
                </a:cubicBezTo>
                <a:cubicBezTo>
                  <a:pt x="1008221" y="18751"/>
                  <a:pt x="1033939" y="16846"/>
                  <a:pt x="1059656" y="31134"/>
                </a:cubicBezTo>
                <a:cubicBezTo>
                  <a:pt x="1139666" y="75901"/>
                  <a:pt x="1187291" y="146386"/>
                  <a:pt x="1208246" y="231159"/>
                </a:cubicBezTo>
                <a:cubicBezTo>
                  <a:pt x="1227296" y="307359"/>
                  <a:pt x="1229201" y="387369"/>
                  <a:pt x="1225391" y="466426"/>
                </a:cubicBezTo>
                <a:cubicBezTo>
                  <a:pt x="1225391" y="470236"/>
                  <a:pt x="1224439" y="473094"/>
                  <a:pt x="1224439" y="476904"/>
                </a:cubicBezTo>
                <a:cubicBezTo>
                  <a:pt x="1239679" y="540721"/>
                  <a:pt x="1229201" y="605491"/>
                  <a:pt x="1233011" y="670261"/>
                </a:cubicBezTo>
                <a:cubicBezTo>
                  <a:pt x="1234916" y="715029"/>
                  <a:pt x="1238726" y="713124"/>
                  <a:pt x="1278731" y="721696"/>
                </a:cubicBezTo>
                <a:cubicBezTo>
                  <a:pt x="1301591" y="726459"/>
                  <a:pt x="1325404" y="725506"/>
                  <a:pt x="1348264" y="732174"/>
                </a:cubicBezTo>
                <a:cubicBezTo>
                  <a:pt x="1360646" y="735031"/>
                  <a:pt x="1373029" y="745509"/>
                  <a:pt x="1381601" y="755986"/>
                </a:cubicBezTo>
                <a:cubicBezTo>
                  <a:pt x="1393031" y="769321"/>
                  <a:pt x="1400651" y="786466"/>
                  <a:pt x="1409224" y="801706"/>
                </a:cubicBezTo>
                <a:cubicBezTo>
                  <a:pt x="1413034" y="807421"/>
                  <a:pt x="1417796" y="814089"/>
                  <a:pt x="1417796" y="820756"/>
                </a:cubicBezTo>
                <a:cubicBezTo>
                  <a:pt x="1414939" y="847426"/>
                  <a:pt x="1433036" y="861714"/>
                  <a:pt x="1447324" y="879811"/>
                </a:cubicBezTo>
                <a:cubicBezTo>
                  <a:pt x="1481614" y="923626"/>
                  <a:pt x="1514951" y="967441"/>
                  <a:pt x="1549241" y="1010304"/>
                </a:cubicBezTo>
                <a:cubicBezTo>
                  <a:pt x="1558766" y="1021734"/>
                  <a:pt x="1570196" y="1032211"/>
                  <a:pt x="1579721" y="1043641"/>
                </a:cubicBezTo>
                <a:cubicBezTo>
                  <a:pt x="1598771" y="1066501"/>
                  <a:pt x="1615916" y="1090314"/>
                  <a:pt x="1634014" y="1114126"/>
                </a:cubicBezTo>
                <a:cubicBezTo>
                  <a:pt x="1670209" y="1160799"/>
                  <a:pt x="1707356" y="1207471"/>
                  <a:pt x="1742599" y="1255096"/>
                </a:cubicBezTo>
                <a:cubicBezTo>
                  <a:pt x="1754981" y="1272241"/>
                  <a:pt x="1763554" y="1293196"/>
                  <a:pt x="1774031" y="1312246"/>
                </a:cubicBezTo>
                <a:cubicBezTo>
                  <a:pt x="1781651" y="1326534"/>
                  <a:pt x="1790224" y="1340821"/>
                  <a:pt x="1797844" y="1354156"/>
                </a:cubicBezTo>
                <a:cubicBezTo>
                  <a:pt x="1800701" y="1359871"/>
                  <a:pt x="1806416" y="1366539"/>
                  <a:pt x="1806416" y="1372254"/>
                </a:cubicBezTo>
                <a:cubicBezTo>
                  <a:pt x="1805464" y="1400829"/>
                  <a:pt x="1807369" y="1429404"/>
                  <a:pt x="1801654" y="1457026"/>
                </a:cubicBezTo>
                <a:cubicBezTo>
                  <a:pt x="1791176" y="1507509"/>
                  <a:pt x="1776889" y="1557991"/>
                  <a:pt x="1762601" y="1607521"/>
                </a:cubicBezTo>
                <a:cubicBezTo>
                  <a:pt x="1756886" y="1627524"/>
                  <a:pt x="1747361" y="1645621"/>
                  <a:pt x="1740694" y="1665624"/>
                </a:cubicBezTo>
                <a:cubicBezTo>
                  <a:pt x="1727359" y="1705629"/>
                  <a:pt x="1714024" y="1746586"/>
                  <a:pt x="1700689" y="1787544"/>
                </a:cubicBezTo>
                <a:cubicBezTo>
                  <a:pt x="1699736" y="1789449"/>
                  <a:pt x="1697831" y="1792306"/>
                  <a:pt x="1698784" y="1793259"/>
                </a:cubicBezTo>
                <a:cubicBezTo>
                  <a:pt x="1713071" y="1820881"/>
                  <a:pt x="1687354" y="1842789"/>
                  <a:pt x="1686401" y="1869459"/>
                </a:cubicBezTo>
                <a:cubicBezTo>
                  <a:pt x="1666399" y="1868506"/>
                  <a:pt x="1658779" y="1881841"/>
                  <a:pt x="1653064" y="1898034"/>
                </a:cubicBezTo>
                <a:cubicBezTo>
                  <a:pt x="1639729" y="1934229"/>
                  <a:pt x="1624489" y="1969471"/>
                  <a:pt x="1609249" y="2004714"/>
                </a:cubicBezTo>
                <a:cubicBezTo>
                  <a:pt x="1601629" y="2023764"/>
                  <a:pt x="1583531" y="2024716"/>
                  <a:pt x="1568291" y="2011381"/>
                </a:cubicBezTo>
                <a:cubicBezTo>
                  <a:pt x="1560671" y="2004714"/>
                  <a:pt x="1548289" y="2002809"/>
                  <a:pt x="1535906" y="1998046"/>
                </a:cubicBezTo>
                <a:cubicBezTo>
                  <a:pt x="1550194" y="1987569"/>
                  <a:pt x="1565434" y="1977091"/>
                  <a:pt x="1582579" y="1964709"/>
                </a:cubicBezTo>
                <a:cubicBezTo>
                  <a:pt x="1554004" y="1935181"/>
                  <a:pt x="1526381" y="1907559"/>
                  <a:pt x="1499711" y="1878984"/>
                </a:cubicBezTo>
                <a:cubicBezTo>
                  <a:pt x="1494949" y="1874221"/>
                  <a:pt x="1491139" y="1870411"/>
                  <a:pt x="1486376" y="1865649"/>
                </a:cubicBezTo>
                <a:cubicBezTo>
                  <a:pt x="1463516" y="1838979"/>
                  <a:pt x="1461611" y="1838026"/>
                  <a:pt x="1426369" y="1834216"/>
                </a:cubicBezTo>
                <a:cubicBezTo>
                  <a:pt x="1443514" y="1858029"/>
                  <a:pt x="1464469" y="1881841"/>
                  <a:pt x="1479709" y="1908511"/>
                </a:cubicBezTo>
                <a:cubicBezTo>
                  <a:pt x="1493044" y="1932324"/>
                  <a:pt x="1502569" y="1958041"/>
                  <a:pt x="1511141" y="1983759"/>
                </a:cubicBezTo>
                <a:cubicBezTo>
                  <a:pt x="1513999" y="1991379"/>
                  <a:pt x="1509236" y="2001856"/>
                  <a:pt x="1507331" y="2011381"/>
                </a:cubicBezTo>
                <a:cubicBezTo>
                  <a:pt x="1499711" y="2009476"/>
                  <a:pt x="1492091" y="2009476"/>
                  <a:pt x="1484471" y="2006619"/>
                </a:cubicBezTo>
                <a:cubicBezTo>
                  <a:pt x="1446371" y="1991379"/>
                  <a:pt x="1442561" y="1993284"/>
                  <a:pt x="1446371" y="2034241"/>
                </a:cubicBezTo>
                <a:cubicBezTo>
                  <a:pt x="1449229" y="2063769"/>
                  <a:pt x="1458754" y="2092344"/>
                  <a:pt x="1463516" y="2120919"/>
                </a:cubicBezTo>
                <a:cubicBezTo>
                  <a:pt x="1468279" y="2147589"/>
                  <a:pt x="1475899" y="2174259"/>
                  <a:pt x="1468279" y="2202834"/>
                </a:cubicBezTo>
                <a:cubicBezTo>
                  <a:pt x="1464469" y="2217121"/>
                  <a:pt x="1473041" y="2235219"/>
                  <a:pt x="1472089" y="2251411"/>
                </a:cubicBezTo>
                <a:cubicBezTo>
                  <a:pt x="1472089" y="2299036"/>
                  <a:pt x="1471136" y="2346661"/>
                  <a:pt x="1468279" y="2393334"/>
                </a:cubicBezTo>
                <a:cubicBezTo>
                  <a:pt x="1464469" y="2463819"/>
                  <a:pt x="1458754" y="2535256"/>
                  <a:pt x="1453991" y="2605741"/>
                </a:cubicBezTo>
                <a:cubicBezTo>
                  <a:pt x="1449229" y="2676226"/>
                  <a:pt x="1443514" y="2745759"/>
                  <a:pt x="1438751" y="2816244"/>
                </a:cubicBezTo>
                <a:cubicBezTo>
                  <a:pt x="1435894" y="2864821"/>
                  <a:pt x="1433989" y="2914351"/>
                  <a:pt x="1432084" y="2962929"/>
                </a:cubicBezTo>
                <a:cubicBezTo>
                  <a:pt x="1429226" y="3047701"/>
                  <a:pt x="1427321" y="3132474"/>
                  <a:pt x="1424464" y="3218199"/>
                </a:cubicBezTo>
                <a:cubicBezTo>
                  <a:pt x="1422559" y="3271539"/>
                  <a:pt x="1416844" y="3325831"/>
                  <a:pt x="1418749" y="3379171"/>
                </a:cubicBezTo>
                <a:cubicBezTo>
                  <a:pt x="1426369" y="3532524"/>
                  <a:pt x="1432084" y="3684924"/>
                  <a:pt x="1428274" y="3838276"/>
                </a:cubicBezTo>
                <a:cubicBezTo>
                  <a:pt x="1426369" y="3898284"/>
                  <a:pt x="1419701" y="3957339"/>
                  <a:pt x="1414939" y="4017346"/>
                </a:cubicBezTo>
                <a:cubicBezTo>
                  <a:pt x="1412081" y="4055446"/>
                  <a:pt x="1410176" y="4092594"/>
                  <a:pt x="1406366" y="4130694"/>
                </a:cubicBezTo>
                <a:cubicBezTo>
                  <a:pt x="1402556" y="4168794"/>
                  <a:pt x="1398746" y="4205941"/>
                  <a:pt x="1394936" y="4244041"/>
                </a:cubicBezTo>
                <a:cubicBezTo>
                  <a:pt x="1393984" y="4253566"/>
                  <a:pt x="1393031" y="4263091"/>
                  <a:pt x="1393031" y="4272616"/>
                </a:cubicBezTo>
                <a:cubicBezTo>
                  <a:pt x="1390174" y="4311669"/>
                  <a:pt x="1388269" y="4350721"/>
                  <a:pt x="1384459" y="4389774"/>
                </a:cubicBezTo>
                <a:cubicBezTo>
                  <a:pt x="1384459" y="4394536"/>
                  <a:pt x="1373981" y="4402156"/>
                  <a:pt x="1368266" y="4402156"/>
                </a:cubicBezTo>
                <a:cubicBezTo>
                  <a:pt x="1348264" y="4404061"/>
                  <a:pt x="1328261" y="4403109"/>
                  <a:pt x="1309211" y="4403109"/>
                </a:cubicBezTo>
                <a:cubicBezTo>
                  <a:pt x="1299686" y="4448829"/>
                  <a:pt x="1286351" y="4459306"/>
                  <a:pt x="1240631" y="4461211"/>
                </a:cubicBezTo>
                <a:cubicBezTo>
                  <a:pt x="1200626" y="4463116"/>
                  <a:pt x="1161574" y="4465974"/>
                  <a:pt x="1121569" y="4468831"/>
                </a:cubicBezTo>
                <a:cubicBezTo>
                  <a:pt x="1104424" y="4469784"/>
                  <a:pt x="1094899" y="4465021"/>
                  <a:pt x="1091089" y="4445971"/>
                </a:cubicBezTo>
                <a:cubicBezTo>
                  <a:pt x="1084421" y="4417396"/>
                  <a:pt x="1073944" y="4388821"/>
                  <a:pt x="1068229" y="4360246"/>
                </a:cubicBezTo>
                <a:cubicBezTo>
                  <a:pt x="1061561" y="4326909"/>
                  <a:pt x="1053941" y="4292619"/>
                  <a:pt x="1052989" y="4259281"/>
                </a:cubicBezTo>
                <a:cubicBezTo>
                  <a:pt x="1052989" y="4238326"/>
                  <a:pt x="1065371" y="4217371"/>
                  <a:pt x="1070134" y="4195464"/>
                </a:cubicBezTo>
                <a:cubicBezTo>
                  <a:pt x="1075849" y="4165936"/>
                  <a:pt x="1082516" y="4136409"/>
                  <a:pt x="1084421" y="4105929"/>
                </a:cubicBezTo>
                <a:cubicBezTo>
                  <a:pt x="1086326" y="4059256"/>
                  <a:pt x="1084421" y="4011631"/>
                  <a:pt x="1085374" y="3964959"/>
                </a:cubicBezTo>
                <a:cubicBezTo>
                  <a:pt x="1086326" y="3898284"/>
                  <a:pt x="1089184" y="3830656"/>
                  <a:pt x="1090136" y="3763981"/>
                </a:cubicBezTo>
                <a:cubicBezTo>
                  <a:pt x="1091089" y="3701116"/>
                  <a:pt x="1090136" y="3638251"/>
                  <a:pt x="1090136" y="3575386"/>
                </a:cubicBezTo>
                <a:cubicBezTo>
                  <a:pt x="1090136" y="3530619"/>
                  <a:pt x="1091089" y="3485851"/>
                  <a:pt x="1091089" y="3440131"/>
                </a:cubicBezTo>
                <a:cubicBezTo>
                  <a:pt x="1091089" y="3425844"/>
                  <a:pt x="1086326" y="3412509"/>
                  <a:pt x="1084421" y="3398221"/>
                </a:cubicBezTo>
                <a:cubicBezTo>
                  <a:pt x="1083469" y="3393459"/>
                  <a:pt x="1083469" y="3388696"/>
                  <a:pt x="1083469" y="3383934"/>
                </a:cubicBezTo>
                <a:cubicBezTo>
                  <a:pt x="1085374" y="3297256"/>
                  <a:pt x="1089184" y="3209626"/>
                  <a:pt x="1088231" y="3122949"/>
                </a:cubicBezTo>
                <a:cubicBezTo>
                  <a:pt x="1087279" y="3051511"/>
                  <a:pt x="1082516" y="2980074"/>
                  <a:pt x="1075849" y="2908636"/>
                </a:cubicBezTo>
                <a:cubicBezTo>
                  <a:pt x="1068229" y="2823864"/>
                  <a:pt x="1058704" y="2739091"/>
                  <a:pt x="1047274" y="2654319"/>
                </a:cubicBezTo>
                <a:cubicBezTo>
                  <a:pt x="1042511" y="2615266"/>
                  <a:pt x="1032986" y="2577166"/>
                  <a:pt x="1026319" y="2539066"/>
                </a:cubicBezTo>
                <a:cubicBezTo>
                  <a:pt x="1024414" y="2529541"/>
                  <a:pt x="1025366" y="2520016"/>
                  <a:pt x="1023461" y="2510491"/>
                </a:cubicBezTo>
                <a:cubicBezTo>
                  <a:pt x="1022509" y="2502871"/>
                  <a:pt x="1017746" y="2496204"/>
                  <a:pt x="1015841" y="2488584"/>
                </a:cubicBezTo>
                <a:cubicBezTo>
                  <a:pt x="1012984" y="2478106"/>
                  <a:pt x="1008221" y="2466676"/>
                  <a:pt x="1009174" y="2457151"/>
                </a:cubicBezTo>
                <a:cubicBezTo>
                  <a:pt x="1013936" y="2425719"/>
                  <a:pt x="1014889" y="2425719"/>
                  <a:pt x="1002506" y="2400001"/>
                </a:cubicBezTo>
                <a:cubicBezTo>
                  <a:pt x="989171" y="2401906"/>
                  <a:pt x="982504" y="2405716"/>
                  <a:pt x="977741" y="2420956"/>
                </a:cubicBezTo>
                <a:cubicBezTo>
                  <a:pt x="952976" y="2509539"/>
                  <a:pt x="930116" y="2598121"/>
                  <a:pt x="898684" y="2683846"/>
                </a:cubicBezTo>
                <a:cubicBezTo>
                  <a:pt x="859631" y="2787669"/>
                  <a:pt x="824389" y="2892444"/>
                  <a:pt x="799624" y="3000076"/>
                </a:cubicBezTo>
                <a:cubicBezTo>
                  <a:pt x="776764" y="3101041"/>
                  <a:pt x="759619" y="3202959"/>
                  <a:pt x="741521" y="3304876"/>
                </a:cubicBezTo>
                <a:cubicBezTo>
                  <a:pt x="736759" y="3330594"/>
                  <a:pt x="739616" y="3358216"/>
                  <a:pt x="736759" y="3384886"/>
                </a:cubicBezTo>
                <a:cubicBezTo>
                  <a:pt x="735806" y="3396316"/>
                  <a:pt x="727234" y="3407746"/>
                  <a:pt x="725329" y="3419176"/>
                </a:cubicBezTo>
                <a:cubicBezTo>
                  <a:pt x="717709" y="3455371"/>
                  <a:pt x="711994" y="3492519"/>
                  <a:pt x="705326" y="3529666"/>
                </a:cubicBezTo>
                <a:cubicBezTo>
                  <a:pt x="696754" y="3573481"/>
                  <a:pt x="687229" y="3617296"/>
                  <a:pt x="679609" y="3662064"/>
                </a:cubicBezTo>
                <a:cubicBezTo>
                  <a:pt x="671036" y="3712546"/>
                  <a:pt x="662464" y="3763029"/>
                  <a:pt x="654844" y="3813511"/>
                </a:cubicBezTo>
                <a:cubicBezTo>
                  <a:pt x="645319" y="3871614"/>
                  <a:pt x="636746" y="3930669"/>
                  <a:pt x="628174" y="3989724"/>
                </a:cubicBezTo>
                <a:cubicBezTo>
                  <a:pt x="622459" y="4024966"/>
                  <a:pt x="617696" y="4060209"/>
                  <a:pt x="611981" y="4096404"/>
                </a:cubicBezTo>
                <a:cubicBezTo>
                  <a:pt x="606266" y="4132599"/>
                  <a:pt x="601504" y="4168794"/>
                  <a:pt x="595789" y="4204989"/>
                </a:cubicBezTo>
                <a:cubicBezTo>
                  <a:pt x="588169" y="4256424"/>
                  <a:pt x="580549" y="4308811"/>
                  <a:pt x="572929" y="4360246"/>
                </a:cubicBezTo>
                <a:cubicBezTo>
                  <a:pt x="572929" y="4362151"/>
                  <a:pt x="571976" y="4364056"/>
                  <a:pt x="571976" y="4365961"/>
                </a:cubicBezTo>
                <a:cubicBezTo>
                  <a:pt x="567214" y="4396441"/>
                  <a:pt x="567214" y="4396441"/>
                  <a:pt x="536734" y="4398346"/>
                </a:cubicBezTo>
                <a:cubicBezTo>
                  <a:pt x="493871" y="4401204"/>
                  <a:pt x="451961" y="4402156"/>
                  <a:pt x="410051" y="4390726"/>
                </a:cubicBezTo>
                <a:cubicBezTo>
                  <a:pt x="397669" y="4386916"/>
                  <a:pt x="384334" y="4386916"/>
                  <a:pt x="377666" y="4404061"/>
                </a:cubicBezTo>
                <a:cubicBezTo>
                  <a:pt x="375761" y="4408824"/>
                  <a:pt x="364331" y="4413586"/>
                  <a:pt x="359569" y="4412634"/>
                </a:cubicBezTo>
                <a:cubicBezTo>
                  <a:pt x="352901" y="4410729"/>
                  <a:pt x="343376" y="4403109"/>
                  <a:pt x="343376" y="4397394"/>
                </a:cubicBezTo>
                <a:cubicBezTo>
                  <a:pt x="343376" y="4379296"/>
                  <a:pt x="331946" y="4377391"/>
                  <a:pt x="319564" y="4374534"/>
                </a:cubicBezTo>
                <a:cubicBezTo>
                  <a:pt x="313849" y="4372629"/>
                  <a:pt x="307181" y="4371676"/>
                  <a:pt x="301466" y="4369771"/>
                </a:cubicBezTo>
                <a:cubicBezTo>
                  <a:pt x="286226" y="4364056"/>
                  <a:pt x="279559" y="4370724"/>
                  <a:pt x="276701" y="4385011"/>
                </a:cubicBezTo>
                <a:cubicBezTo>
                  <a:pt x="266224" y="4432636"/>
                  <a:pt x="249079" y="4446924"/>
                  <a:pt x="198596" y="4448829"/>
                </a:cubicBezTo>
                <a:cubicBezTo>
                  <a:pt x="158591" y="4449781"/>
                  <a:pt x="117634" y="4452639"/>
                  <a:pt x="78581" y="4447876"/>
                </a:cubicBezTo>
                <a:cubicBezTo>
                  <a:pt x="53816" y="4445019"/>
                  <a:pt x="23336" y="4448829"/>
                  <a:pt x="7144" y="4419301"/>
                </a:cubicBezTo>
                <a:cubicBezTo>
                  <a:pt x="10001" y="4402156"/>
                  <a:pt x="10001" y="4390726"/>
                  <a:pt x="10001" y="4380249"/>
                </a:cubicBezTo>
                <a:close/>
                <a:moveTo>
                  <a:pt x="705326" y="762654"/>
                </a:moveTo>
                <a:cubicBezTo>
                  <a:pt x="711041" y="774084"/>
                  <a:pt x="719614" y="783609"/>
                  <a:pt x="719614" y="792181"/>
                </a:cubicBezTo>
                <a:cubicBezTo>
                  <a:pt x="718661" y="812184"/>
                  <a:pt x="727234" y="826471"/>
                  <a:pt x="739616" y="840759"/>
                </a:cubicBezTo>
                <a:cubicBezTo>
                  <a:pt x="746284" y="848379"/>
                  <a:pt x="751046" y="857904"/>
                  <a:pt x="752951" y="867429"/>
                </a:cubicBezTo>
                <a:cubicBezTo>
                  <a:pt x="756761" y="893146"/>
                  <a:pt x="758666" y="919816"/>
                  <a:pt x="760571" y="945534"/>
                </a:cubicBezTo>
                <a:cubicBezTo>
                  <a:pt x="765334" y="999826"/>
                  <a:pt x="768191" y="1055071"/>
                  <a:pt x="775811" y="1109364"/>
                </a:cubicBezTo>
                <a:cubicBezTo>
                  <a:pt x="789146" y="1206519"/>
                  <a:pt x="821531" y="1297006"/>
                  <a:pt x="866299" y="1383684"/>
                </a:cubicBezTo>
                <a:cubicBezTo>
                  <a:pt x="872966" y="1397019"/>
                  <a:pt x="880586" y="1410354"/>
                  <a:pt x="890111" y="1427499"/>
                </a:cubicBezTo>
                <a:cubicBezTo>
                  <a:pt x="899636" y="1404639"/>
                  <a:pt x="907256" y="1387494"/>
                  <a:pt x="914876" y="1369396"/>
                </a:cubicBezTo>
                <a:cubicBezTo>
                  <a:pt x="945356" y="1291291"/>
                  <a:pt x="974884" y="1213186"/>
                  <a:pt x="1006316" y="1135081"/>
                </a:cubicBezTo>
                <a:cubicBezTo>
                  <a:pt x="1022509" y="1094124"/>
                  <a:pt x="1042511" y="1055071"/>
                  <a:pt x="1058704" y="1014114"/>
                </a:cubicBezTo>
                <a:cubicBezTo>
                  <a:pt x="1063466" y="1002684"/>
                  <a:pt x="1061561" y="987444"/>
                  <a:pt x="1060609" y="974109"/>
                </a:cubicBezTo>
                <a:cubicBezTo>
                  <a:pt x="1058704" y="943629"/>
                  <a:pt x="1054894" y="912196"/>
                  <a:pt x="1052989" y="881716"/>
                </a:cubicBezTo>
                <a:cubicBezTo>
                  <a:pt x="1052989" y="876001"/>
                  <a:pt x="1058704" y="865524"/>
                  <a:pt x="1063466" y="863619"/>
                </a:cubicBezTo>
                <a:cubicBezTo>
                  <a:pt x="1091089" y="852189"/>
                  <a:pt x="1113949" y="835996"/>
                  <a:pt x="1126331" y="804564"/>
                </a:cubicBezTo>
                <a:cubicBezTo>
                  <a:pt x="1145381" y="835996"/>
                  <a:pt x="1173956" y="844569"/>
                  <a:pt x="1206341" y="850284"/>
                </a:cubicBezTo>
                <a:cubicBezTo>
                  <a:pt x="1192054" y="790276"/>
                  <a:pt x="1109186" y="661689"/>
                  <a:pt x="1067276" y="633114"/>
                </a:cubicBezTo>
                <a:cubicBezTo>
                  <a:pt x="1054894" y="656926"/>
                  <a:pt x="1046321" y="680739"/>
                  <a:pt x="1049179" y="710266"/>
                </a:cubicBezTo>
                <a:cubicBezTo>
                  <a:pt x="1051084" y="732174"/>
                  <a:pt x="1044416" y="755034"/>
                  <a:pt x="1040606" y="776941"/>
                </a:cubicBezTo>
                <a:cubicBezTo>
                  <a:pt x="1038701" y="789324"/>
                  <a:pt x="1033939" y="800754"/>
                  <a:pt x="1030129" y="814089"/>
                </a:cubicBezTo>
                <a:cubicBezTo>
                  <a:pt x="1008221" y="813136"/>
                  <a:pt x="1000601" y="831234"/>
                  <a:pt x="997744" y="848379"/>
                </a:cubicBezTo>
                <a:cubicBezTo>
                  <a:pt x="986314" y="908386"/>
                  <a:pt x="935831" y="942676"/>
                  <a:pt x="904399" y="990301"/>
                </a:cubicBezTo>
                <a:cubicBezTo>
                  <a:pt x="903446" y="992206"/>
                  <a:pt x="899636" y="992206"/>
                  <a:pt x="897731" y="993159"/>
                </a:cubicBezTo>
                <a:cubicBezTo>
                  <a:pt x="891064" y="973156"/>
                  <a:pt x="888206" y="952201"/>
                  <a:pt x="878681" y="936009"/>
                </a:cubicBezTo>
                <a:cubicBezTo>
                  <a:pt x="861536" y="908386"/>
                  <a:pt x="838676" y="883621"/>
                  <a:pt x="818674" y="856951"/>
                </a:cubicBezTo>
                <a:cubicBezTo>
                  <a:pt x="809149" y="844569"/>
                  <a:pt x="797719" y="835044"/>
                  <a:pt x="780574" y="843616"/>
                </a:cubicBezTo>
                <a:cubicBezTo>
                  <a:pt x="735806" y="768369"/>
                  <a:pt x="741521" y="683596"/>
                  <a:pt x="797719" y="592156"/>
                </a:cubicBezTo>
                <a:cubicBezTo>
                  <a:pt x="740569" y="601681"/>
                  <a:pt x="645319" y="736936"/>
                  <a:pt x="634841" y="825519"/>
                </a:cubicBezTo>
                <a:cubicBezTo>
                  <a:pt x="658654" y="805516"/>
                  <a:pt x="680561" y="786466"/>
                  <a:pt x="705326" y="762654"/>
                </a:cubicBezTo>
                <a:close/>
                <a:moveTo>
                  <a:pt x="1273969" y="1329391"/>
                </a:moveTo>
                <a:cubicBezTo>
                  <a:pt x="1276826" y="1338916"/>
                  <a:pt x="1278731" y="1347489"/>
                  <a:pt x="1280636" y="1357014"/>
                </a:cubicBezTo>
                <a:cubicBezTo>
                  <a:pt x="1285399" y="1378921"/>
                  <a:pt x="1291114" y="1401781"/>
                  <a:pt x="1294924" y="1423689"/>
                </a:cubicBezTo>
                <a:cubicBezTo>
                  <a:pt x="1302544" y="1467504"/>
                  <a:pt x="1308259" y="1512271"/>
                  <a:pt x="1315879" y="1556086"/>
                </a:cubicBezTo>
                <a:cubicBezTo>
                  <a:pt x="1322546" y="1594186"/>
                  <a:pt x="1334929" y="1631334"/>
                  <a:pt x="1337786" y="1669434"/>
                </a:cubicBezTo>
                <a:cubicBezTo>
                  <a:pt x="1340644" y="1708486"/>
                  <a:pt x="1354931" y="1741824"/>
                  <a:pt x="1370171" y="1777066"/>
                </a:cubicBezTo>
                <a:cubicBezTo>
                  <a:pt x="1385411" y="1810404"/>
                  <a:pt x="1405414" y="1822786"/>
                  <a:pt x="1441609" y="1820881"/>
                </a:cubicBezTo>
                <a:cubicBezTo>
                  <a:pt x="1461611" y="1819929"/>
                  <a:pt x="1470184" y="1813261"/>
                  <a:pt x="1473041" y="1796116"/>
                </a:cubicBezTo>
                <a:cubicBezTo>
                  <a:pt x="1477804" y="1759921"/>
                  <a:pt x="1494949" y="1729441"/>
                  <a:pt x="1516856" y="1700866"/>
                </a:cubicBezTo>
                <a:cubicBezTo>
                  <a:pt x="1524476" y="1691341"/>
                  <a:pt x="1534954" y="1682769"/>
                  <a:pt x="1537811" y="1671339"/>
                </a:cubicBezTo>
                <a:cubicBezTo>
                  <a:pt x="1543526" y="1653241"/>
                  <a:pt x="1541621" y="1633239"/>
                  <a:pt x="1547336" y="1614189"/>
                </a:cubicBezTo>
                <a:cubicBezTo>
                  <a:pt x="1551146" y="1599901"/>
                  <a:pt x="1560671" y="1586566"/>
                  <a:pt x="1568291" y="1573231"/>
                </a:cubicBezTo>
                <a:cubicBezTo>
                  <a:pt x="1571149" y="1568469"/>
                  <a:pt x="1576864" y="1562754"/>
                  <a:pt x="1575911" y="1558944"/>
                </a:cubicBezTo>
                <a:cubicBezTo>
                  <a:pt x="1570196" y="1522749"/>
                  <a:pt x="1572101" y="1486554"/>
                  <a:pt x="1582579" y="1450359"/>
                </a:cubicBezTo>
                <a:cubicBezTo>
                  <a:pt x="1583531" y="1446549"/>
                  <a:pt x="1581626" y="1438929"/>
                  <a:pt x="1577816" y="1436071"/>
                </a:cubicBezTo>
                <a:cubicBezTo>
                  <a:pt x="1541621" y="1396066"/>
                  <a:pt x="1504474" y="1357966"/>
                  <a:pt x="1470184" y="1317009"/>
                </a:cubicBezTo>
                <a:cubicBezTo>
                  <a:pt x="1442561" y="1283671"/>
                  <a:pt x="1419701" y="1247476"/>
                  <a:pt x="1383506" y="1220806"/>
                </a:cubicBezTo>
                <a:cubicBezTo>
                  <a:pt x="1371124" y="1212234"/>
                  <a:pt x="1363504" y="1207471"/>
                  <a:pt x="1353026" y="1221759"/>
                </a:cubicBezTo>
                <a:cubicBezTo>
                  <a:pt x="1329214" y="1253191"/>
                  <a:pt x="1304449" y="1283671"/>
                  <a:pt x="1280636" y="1315104"/>
                </a:cubicBezTo>
                <a:cubicBezTo>
                  <a:pt x="1276826" y="1318914"/>
                  <a:pt x="1275874" y="1324629"/>
                  <a:pt x="1273969" y="1329391"/>
                </a:cubicBezTo>
                <a:close/>
                <a:moveTo>
                  <a:pt x="599599" y="1884699"/>
                </a:moveTo>
                <a:cubicBezTo>
                  <a:pt x="601504" y="1883746"/>
                  <a:pt x="602456" y="1882794"/>
                  <a:pt x="604361" y="1880889"/>
                </a:cubicBezTo>
                <a:cubicBezTo>
                  <a:pt x="601504" y="1873269"/>
                  <a:pt x="599599" y="1865649"/>
                  <a:pt x="596741" y="1858029"/>
                </a:cubicBezTo>
                <a:cubicBezTo>
                  <a:pt x="581501" y="1814214"/>
                  <a:pt x="580549" y="1767541"/>
                  <a:pt x="581501" y="1721821"/>
                </a:cubicBezTo>
                <a:cubicBezTo>
                  <a:pt x="582454" y="1705629"/>
                  <a:pt x="586264" y="1688484"/>
                  <a:pt x="583406" y="1673244"/>
                </a:cubicBezTo>
                <a:cubicBezTo>
                  <a:pt x="577691" y="1645621"/>
                  <a:pt x="567214" y="1618951"/>
                  <a:pt x="558641" y="1591329"/>
                </a:cubicBezTo>
                <a:cubicBezTo>
                  <a:pt x="556736" y="1583709"/>
                  <a:pt x="554831" y="1576089"/>
                  <a:pt x="555784" y="1568469"/>
                </a:cubicBezTo>
                <a:cubicBezTo>
                  <a:pt x="561499" y="1517034"/>
                  <a:pt x="547211" y="1469409"/>
                  <a:pt x="531019" y="1421784"/>
                </a:cubicBezTo>
                <a:cubicBezTo>
                  <a:pt x="521494" y="1392256"/>
                  <a:pt x="511016" y="1362729"/>
                  <a:pt x="503396" y="1333201"/>
                </a:cubicBezTo>
                <a:cubicBezTo>
                  <a:pt x="495776" y="1300816"/>
                  <a:pt x="491014" y="1268431"/>
                  <a:pt x="484346" y="1236046"/>
                </a:cubicBezTo>
                <a:cubicBezTo>
                  <a:pt x="482441" y="1228426"/>
                  <a:pt x="476726" y="1222711"/>
                  <a:pt x="472916" y="1215091"/>
                </a:cubicBezTo>
                <a:cubicBezTo>
                  <a:pt x="465296" y="1218901"/>
                  <a:pt x="454819" y="1221759"/>
                  <a:pt x="451009" y="1228426"/>
                </a:cubicBezTo>
                <a:cubicBezTo>
                  <a:pt x="443389" y="1241761"/>
                  <a:pt x="439579" y="1257954"/>
                  <a:pt x="431959" y="1271289"/>
                </a:cubicBezTo>
                <a:cubicBezTo>
                  <a:pt x="414814" y="1302721"/>
                  <a:pt x="402431" y="1339869"/>
                  <a:pt x="375761" y="1361776"/>
                </a:cubicBezTo>
                <a:cubicBezTo>
                  <a:pt x="339566" y="1390351"/>
                  <a:pt x="345281" y="1431309"/>
                  <a:pt x="330994" y="1464646"/>
                </a:cubicBezTo>
                <a:cubicBezTo>
                  <a:pt x="330041" y="1466551"/>
                  <a:pt x="332899" y="1470361"/>
                  <a:pt x="333851" y="1471314"/>
                </a:cubicBezTo>
                <a:cubicBezTo>
                  <a:pt x="354806" y="1492269"/>
                  <a:pt x="355759" y="1517986"/>
                  <a:pt x="353854" y="1544656"/>
                </a:cubicBezTo>
                <a:cubicBezTo>
                  <a:pt x="353854" y="1552276"/>
                  <a:pt x="356711" y="1563706"/>
                  <a:pt x="361474" y="1568469"/>
                </a:cubicBezTo>
                <a:cubicBezTo>
                  <a:pt x="385286" y="1593234"/>
                  <a:pt x="392906" y="1622761"/>
                  <a:pt x="390049" y="1656099"/>
                </a:cubicBezTo>
                <a:cubicBezTo>
                  <a:pt x="389096" y="1662766"/>
                  <a:pt x="391001" y="1671339"/>
                  <a:pt x="395764" y="1677054"/>
                </a:cubicBezTo>
                <a:cubicBezTo>
                  <a:pt x="431006" y="1721821"/>
                  <a:pt x="456724" y="1772304"/>
                  <a:pt x="474821" y="1826596"/>
                </a:cubicBezTo>
                <a:cubicBezTo>
                  <a:pt x="479584" y="1842789"/>
                  <a:pt x="489109" y="1853266"/>
                  <a:pt x="507206" y="1858029"/>
                </a:cubicBezTo>
                <a:cubicBezTo>
                  <a:pt x="524351" y="1861839"/>
                  <a:pt x="539591" y="1874221"/>
                  <a:pt x="558641" y="1866601"/>
                </a:cubicBezTo>
                <a:cubicBezTo>
                  <a:pt x="562451" y="1865649"/>
                  <a:pt x="568166" y="1870411"/>
                  <a:pt x="573881" y="1872316"/>
                </a:cubicBezTo>
                <a:cubicBezTo>
                  <a:pt x="584359" y="1877079"/>
                  <a:pt x="591979" y="1880889"/>
                  <a:pt x="599599" y="1884699"/>
                </a:cubicBezTo>
                <a:close/>
                <a:moveTo>
                  <a:pt x="930116" y="1638954"/>
                </a:moveTo>
                <a:cubicBezTo>
                  <a:pt x="932974" y="1620856"/>
                  <a:pt x="914876" y="1615141"/>
                  <a:pt x="905351" y="1617046"/>
                </a:cubicBezTo>
                <a:cubicBezTo>
                  <a:pt x="894874" y="1619904"/>
                  <a:pt x="883444" y="1634191"/>
                  <a:pt x="880586" y="1644669"/>
                </a:cubicBezTo>
                <a:cubicBezTo>
                  <a:pt x="877729" y="1657051"/>
                  <a:pt x="887254" y="1669434"/>
                  <a:pt x="903446" y="1670386"/>
                </a:cubicBezTo>
                <a:cubicBezTo>
                  <a:pt x="917734" y="1671339"/>
                  <a:pt x="930116" y="1657051"/>
                  <a:pt x="930116" y="1638954"/>
                </a:cubicBezTo>
                <a:close/>
                <a:moveTo>
                  <a:pt x="912019" y="1539894"/>
                </a:moveTo>
                <a:cubicBezTo>
                  <a:pt x="911066" y="1525606"/>
                  <a:pt x="909161" y="1509414"/>
                  <a:pt x="889159" y="1510366"/>
                </a:cubicBezTo>
                <a:cubicBezTo>
                  <a:pt x="873919" y="1510366"/>
                  <a:pt x="871061" y="1522749"/>
                  <a:pt x="871061" y="1535131"/>
                </a:cubicBezTo>
                <a:cubicBezTo>
                  <a:pt x="871061" y="1549419"/>
                  <a:pt x="875824" y="1563706"/>
                  <a:pt x="892969" y="1563706"/>
                </a:cubicBezTo>
                <a:cubicBezTo>
                  <a:pt x="908209" y="1563706"/>
                  <a:pt x="912971" y="1553229"/>
                  <a:pt x="912019" y="1539894"/>
                </a:cubicBezTo>
                <a:close/>
                <a:moveTo>
                  <a:pt x="918686" y="1769446"/>
                </a:moveTo>
                <a:cubicBezTo>
                  <a:pt x="931069" y="1758016"/>
                  <a:pt x="943451" y="1751349"/>
                  <a:pt x="946309" y="1741824"/>
                </a:cubicBezTo>
                <a:cubicBezTo>
                  <a:pt x="947261" y="1736109"/>
                  <a:pt x="934879" y="1723726"/>
                  <a:pt x="926306" y="1718964"/>
                </a:cubicBezTo>
                <a:cubicBezTo>
                  <a:pt x="914876" y="1713249"/>
                  <a:pt x="895826" y="1726584"/>
                  <a:pt x="897731" y="1738014"/>
                </a:cubicBezTo>
                <a:cubicBezTo>
                  <a:pt x="899636" y="1747539"/>
                  <a:pt x="908209" y="1756111"/>
                  <a:pt x="918686" y="1769446"/>
                </a:cubicBezTo>
                <a:close/>
              </a:path>
            </a:pathLst>
          </a:custGeom>
          <a:solidFill>
            <a:srgbClr val="FF9966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F2D49FF-F98C-4BFD-9F32-9618AA94DA8C}"/>
              </a:ext>
            </a:extLst>
          </p:cNvPr>
          <p:cNvSpPr/>
          <p:nvPr/>
        </p:nvSpPr>
        <p:spPr>
          <a:xfrm>
            <a:off x="227046" y="8713494"/>
            <a:ext cx="1082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H1</a:t>
            </a:r>
            <a:endParaRPr lang="es-E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B4D687C-7ADD-48C1-BD3F-52F5405F20F5}"/>
              </a:ext>
            </a:extLst>
          </p:cNvPr>
          <p:cNvSpPr txBox="1"/>
          <p:nvPr/>
        </p:nvSpPr>
        <p:spPr>
          <a:xfrm>
            <a:off x="1309394" y="8505927"/>
            <a:ext cx="6564472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En la región Costa existe </a:t>
            </a:r>
            <a:r>
              <a:rPr lang="es-ES" dirty="0" smtClean="0"/>
              <a:t>menor </a:t>
            </a:r>
            <a:r>
              <a:rPr lang="es-ES" dirty="0"/>
              <a:t>participación de la mujer en cargos gerenciales.</a:t>
            </a:r>
            <a:endParaRPr lang="en-US" dirty="0"/>
          </a:p>
        </p:txBody>
      </p:sp>
      <p:sp>
        <p:nvSpPr>
          <p:cNvPr id="12" name="Multiplicar 11"/>
          <p:cNvSpPr/>
          <p:nvPr/>
        </p:nvSpPr>
        <p:spPr>
          <a:xfrm>
            <a:off x="6927927" y="9591834"/>
            <a:ext cx="1088403" cy="685359"/>
          </a:xfrm>
          <a:prstGeom prst="mathMultipl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46288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0" r="18560"/>
          <a:stretch>
            <a:fillRect/>
          </a:stretch>
        </p:blipFill>
        <p:spPr/>
      </p:pic>
      <p:sp>
        <p:nvSpPr>
          <p:cNvPr id="8" name="テキスト プレースホルダー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s-ES" altLang="ja-JP" dirty="0" smtClean="0"/>
              <a:t>Introducción</a:t>
            </a:r>
            <a:endParaRPr kumimoji="1" lang="es-ES" altLang="ja-JP" dirty="0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968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374">
        <p14:flip dir="r"/>
      </p:transition>
    </mc:Choice>
    <mc:Fallback xmlns="">
      <p:transition spd="slow" advTm="33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ctr"/>
            <a:r>
              <a:rPr lang="es-ES" sz="3600" b="1" dirty="0"/>
              <a:t>Características de los gerentes: Nivel de </a:t>
            </a:r>
            <a:r>
              <a:rPr lang="es-ES" sz="3600" b="1" dirty="0" smtClean="0"/>
              <a:t>Instrucción y Edad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Chord 14">
            <a:extLst>
              <a:ext uri="{FF2B5EF4-FFF2-40B4-BE49-F238E27FC236}">
                <a16:creationId xmlns:a16="http://schemas.microsoft.com/office/drawing/2014/main" id="{349446A5-152F-4B6A-812C-BAAFFBB5DD6D}"/>
              </a:ext>
            </a:extLst>
          </p:cNvPr>
          <p:cNvSpPr/>
          <p:nvPr/>
        </p:nvSpPr>
        <p:spPr>
          <a:xfrm>
            <a:off x="-64303" y="7797395"/>
            <a:ext cx="2584174" cy="2286612"/>
          </a:xfrm>
          <a:custGeom>
            <a:avLst/>
            <a:gdLst/>
            <a:ahLst/>
            <a:cxnLst/>
            <a:rect l="l" t="t" r="r" b="b"/>
            <a:pathLst>
              <a:path w="2326624" h="2613114">
                <a:moveTo>
                  <a:pt x="2120961" y="161090"/>
                </a:moveTo>
                <a:cubicBezTo>
                  <a:pt x="2054048" y="153768"/>
                  <a:pt x="1951447" y="247149"/>
                  <a:pt x="1815565" y="379301"/>
                </a:cubicBezTo>
                <a:lnTo>
                  <a:pt x="1815565" y="914189"/>
                </a:lnTo>
                <a:lnTo>
                  <a:pt x="1812022" y="914189"/>
                </a:lnTo>
                <a:cubicBezTo>
                  <a:pt x="1807592" y="1011082"/>
                  <a:pt x="1792201" y="1103630"/>
                  <a:pt x="1767490" y="1189471"/>
                </a:cubicBezTo>
                <a:cubicBezTo>
                  <a:pt x="1907904" y="1255373"/>
                  <a:pt x="2005523" y="1182535"/>
                  <a:pt x="2079587" y="1079714"/>
                </a:cubicBezTo>
                <a:cubicBezTo>
                  <a:pt x="2155039" y="974966"/>
                  <a:pt x="2212284" y="748514"/>
                  <a:pt x="2212003" y="557796"/>
                </a:cubicBezTo>
                <a:cubicBezTo>
                  <a:pt x="2219908" y="279261"/>
                  <a:pt x="2188744" y="168506"/>
                  <a:pt x="2120961" y="161090"/>
                </a:cubicBezTo>
                <a:close/>
                <a:moveTo>
                  <a:pt x="205663" y="161090"/>
                </a:moveTo>
                <a:cubicBezTo>
                  <a:pt x="137880" y="168506"/>
                  <a:pt x="106717" y="279261"/>
                  <a:pt x="114621" y="557796"/>
                </a:cubicBezTo>
                <a:cubicBezTo>
                  <a:pt x="114340" y="748514"/>
                  <a:pt x="171585" y="974966"/>
                  <a:pt x="247037" y="1079714"/>
                </a:cubicBezTo>
                <a:cubicBezTo>
                  <a:pt x="321347" y="1182876"/>
                  <a:pt x="419370" y="1255856"/>
                  <a:pt x="560574" y="1188912"/>
                </a:cubicBezTo>
                <a:cubicBezTo>
                  <a:pt x="536003" y="1103130"/>
                  <a:pt x="520770" y="1010753"/>
                  <a:pt x="516493" y="914189"/>
                </a:cubicBezTo>
                <a:lnTo>
                  <a:pt x="512380" y="914189"/>
                </a:lnTo>
                <a:lnTo>
                  <a:pt x="512380" y="380558"/>
                </a:lnTo>
                <a:cubicBezTo>
                  <a:pt x="375835" y="247749"/>
                  <a:pt x="272792" y="153745"/>
                  <a:pt x="205663" y="161090"/>
                </a:cubicBezTo>
                <a:close/>
                <a:moveTo>
                  <a:pt x="187901" y="405"/>
                </a:moveTo>
                <a:cubicBezTo>
                  <a:pt x="292999" y="8780"/>
                  <a:pt x="420845" y="145098"/>
                  <a:pt x="512380" y="220481"/>
                </a:cubicBezTo>
                <a:lnTo>
                  <a:pt x="512380" y="152613"/>
                </a:lnTo>
                <a:cubicBezTo>
                  <a:pt x="489279" y="144263"/>
                  <a:pt x="472890" y="120340"/>
                  <a:pt x="472890" y="92234"/>
                </a:cubicBezTo>
                <a:cubicBezTo>
                  <a:pt x="472890" y="56482"/>
                  <a:pt x="499411" y="27498"/>
                  <a:pt x="532125" y="27498"/>
                </a:cubicBezTo>
                <a:lnTo>
                  <a:pt x="1795820" y="27498"/>
                </a:lnTo>
                <a:cubicBezTo>
                  <a:pt x="1828534" y="27498"/>
                  <a:pt x="1855056" y="56482"/>
                  <a:pt x="1855056" y="92234"/>
                </a:cubicBezTo>
                <a:cubicBezTo>
                  <a:pt x="1855056" y="120340"/>
                  <a:pt x="1838666" y="144263"/>
                  <a:pt x="1815565" y="152613"/>
                </a:cubicBezTo>
                <a:lnTo>
                  <a:pt x="1815565" y="219332"/>
                </a:lnTo>
                <a:cubicBezTo>
                  <a:pt x="1907032" y="143766"/>
                  <a:pt x="2034140" y="8738"/>
                  <a:pt x="2138723" y="405"/>
                </a:cubicBezTo>
                <a:cubicBezTo>
                  <a:pt x="2245413" y="-8097"/>
                  <a:pt x="2328660" y="115252"/>
                  <a:pt x="2326587" y="567919"/>
                </a:cubicBezTo>
                <a:cubicBezTo>
                  <a:pt x="2322440" y="807927"/>
                  <a:pt x="2258321" y="1045957"/>
                  <a:pt x="2156964" y="1168071"/>
                </a:cubicBezTo>
                <a:cubicBezTo>
                  <a:pt x="2057111" y="1288374"/>
                  <a:pt x="1909480" y="1389985"/>
                  <a:pt x="1727011" y="1303847"/>
                </a:cubicBezTo>
                <a:cubicBezTo>
                  <a:pt x="1643683" y="1506550"/>
                  <a:pt x="1504521" y="1658222"/>
                  <a:pt x="1338762" y="1720102"/>
                </a:cubicBezTo>
                <a:lnTo>
                  <a:pt x="1338762" y="1827101"/>
                </a:lnTo>
                <a:cubicBezTo>
                  <a:pt x="1363316" y="1833262"/>
                  <a:pt x="1381170" y="1857539"/>
                  <a:pt x="1381170" y="1886373"/>
                </a:cubicBezTo>
                <a:lnTo>
                  <a:pt x="1381170" y="2136535"/>
                </a:lnTo>
                <a:cubicBezTo>
                  <a:pt x="1381170" y="2165370"/>
                  <a:pt x="1363316" y="2189646"/>
                  <a:pt x="1338762" y="2195808"/>
                </a:cubicBezTo>
                <a:lnTo>
                  <a:pt x="1338762" y="2277702"/>
                </a:lnTo>
                <a:cubicBezTo>
                  <a:pt x="1338762" y="2288097"/>
                  <a:pt x="1336442" y="2297900"/>
                  <a:pt x="1331718" y="2306174"/>
                </a:cubicBezTo>
                <a:cubicBezTo>
                  <a:pt x="1618963" y="2325003"/>
                  <a:pt x="1828069" y="2390705"/>
                  <a:pt x="1843627" y="2469098"/>
                </a:cubicBezTo>
                <a:lnTo>
                  <a:pt x="1841187" y="2469098"/>
                </a:lnTo>
                <a:lnTo>
                  <a:pt x="1841187" y="2613114"/>
                </a:lnTo>
                <a:lnTo>
                  <a:pt x="473035" y="2613114"/>
                </a:lnTo>
                <a:lnTo>
                  <a:pt x="473035" y="2469098"/>
                </a:lnTo>
                <a:lnTo>
                  <a:pt x="470659" y="2469098"/>
                </a:lnTo>
                <a:cubicBezTo>
                  <a:pt x="486099" y="2389612"/>
                  <a:pt x="701025" y="2322977"/>
                  <a:pt x="995732" y="2305371"/>
                </a:cubicBezTo>
                <a:cubicBezTo>
                  <a:pt x="991352" y="2297246"/>
                  <a:pt x="989183" y="2287751"/>
                  <a:pt x="989183" y="2277702"/>
                </a:cubicBezTo>
                <a:lnTo>
                  <a:pt x="989183" y="2195808"/>
                </a:lnTo>
                <a:cubicBezTo>
                  <a:pt x="964630" y="2189646"/>
                  <a:pt x="946775" y="2165370"/>
                  <a:pt x="946775" y="2136535"/>
                </a:cubicBezTo>
                <a:lnTo>
                  <a:pt x="946775" y="1886373"/>
                </a:lnTo>
                <a:cubicBezTo>
                  <a:pt x="946775" y="1857539"/>
                  <a:pt x="964630" y="1833262"/>
                  <a:pt x="989183" y="1827101"/>
                </a:cubicBezTo>
                <a:lnTo>
                  <a:pt x="989183" y="1720560"/>
                </a:lnTo>
                <a:cubicBezTo>
                  <a:pt x="822949" y="1658288"/>
                  <a:pt x="683935" y="1506034"/>
                  <a:pt x="600908" y="1303358"/>
                </a:cubicBezTo>
                <a:cubicBezTo>
                  <a:pt x="417821" y="1390451"/>
                  <a:pt x="269743" y="1288649"/>
                  <a:pt x="169660" y="1168071"/>
                </a:cubicBezTo>
                <a:cubicBezTo>
                  <a:pt x="68303" y="1045957"/>
                  <a:pt x="4184" y="807927"/>
                  <a:pt x="38" y="567919"/>
                </a:cubicBezTo>
                <a:cubicBezTo>
                  <a:pt x="-2036" y="115252"/>
                  <a:pt x="81211" y="-8097"/>
                  <a:pt x="187901" y="405"/>
                </a:cubicBez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20E4440-A7FA-4232-8D0C-5984CCEA5775}"/>
              </a:ext>
            </a:extLst>
          </p:cNvPr>
          <p:cNvSpPr txBox="1"/>
          <p:nvPr/>
        </p:nvSpPr>
        <p:spPr>
          <a:xfrm>
            <a:off x="104016" y="8178477"/>
            <a:ext cx="23076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altLang="ko-KR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OBJ.1</a:t>
            </a:r>
            <a:endParaRPr lang="ko-KR" altLang="en-US" sz="36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5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F9936F7-9CCF-4BDE-AE85-81346E419FA8}"/>
              </a:ext>
            </a:extLst>
          </p:cNvPr>
          <p:cNvSpPr txBox="1"/>
          <p:nvPr/>
        </p:nvSpPr>
        <p:spPr>
          <a:xfrm>
            <a:off x="2145829" y="8452791"/>
            <a:ext cx="6171727" cy="16312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s-ES" sz="2000" dirty="0"/>
              <a:t>Analizar la evolución de la participación de las mujeres en la gerencia general durante el periodo de estudio (2015-2019) y examinar su proporción por región, para determinar los lugares en los que existe una mayor inclusión de la mujer.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035319"/>
              </p:ext>
            </p:extLst>
          </p:nvPr>
        </p:nvGraphicFramePr>
        <p:xfrm>
          <a:off x="-414206" y="1889692"/>
          <a:ext cx="10803347" cy="5169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Graphic 12">
            <a:extLst>
              <a:ext uri="{FF2B5EF4-FFF2-40B4-BE49-F238E27FC236}">
                <a16:creationId xmlns:a16="http://schemas.microsoft.com/office/drawing/2014/main" id="{26688091-FB57-423C-A664-5CB3D4F00305}"/>
              </a:ext>
            </a:extLst>
          </p:cNvPr>
          <p:cNvSpPr/>
          <p:nvPr/>
        </p:nvSpPr>
        <p:spPr>
          <a:xfrm>
            <a:off x="3521961" y="2354169"/>
            <a:ext cx="388560" cy="771941"/>
          </a:xfrm>
          <a:custGeom>
            <a:avLst/>
            <a:gdLst>
              <a:gd name="connsiteX0" fmla="*/ 10001 w 1809750"/>
              <a:gd name="connsiteY0" fmla="*/ 4380249 h 4467225"/>
              <a:gd name="connsiteX1" fmla="*/ 33814 w 1809750"/>
              <a:gd name="connsiteY1" fmla="*/ 4357389 h 4467225"/>
              <a:gd name="connsiteX2" fmla="*/ 68104 w 1809750"/>
              <a:gd name="connsiteY2" fmla="*/ 4343101 h 4467225"/>
              <a:gd name="connsiteX3" fmla="*/ 128111 w 1809750"/>
              <a:gd name="connsiteY3" fmla="*/ 4262139 h 4467225"/>
              <a:gd name="connsiteX4" fmla="*/ 157639 w 1809750"/>
              <a:gd name="connsiteY4" fmla="*/ 4100214 h 4467225"/>
              <a:gd name="connsiteX5" fmla="*/ 220504 w 1809750"/>
              <a:gd name="connsiteY5" fmla="*/ 3863994 h 4467225"/>
              <a:gd name="connsiteX6" fmla="*/ 242411 w 1809750"/>
              <a:gd name="connsiteY6" fmla="*/ 3805891 h 4467225"/>
              <a:gd name="connsiteX7" fmla="*/ 268129 w 1809750"/>
              <a:gd name="connsiteY7" fmla="*/ 3699211 h 4467225"/>
              <a:gd name="connsiteX8" fmla="*/ 328136 w 1809750"/>
              <a:gd name="connsiteY8" fmla="*/ 3422034 h 4467225"/>
              <a:gd name="connsiteX9" fmla="*/ 327184 w 1809750"/>
              <a:gd name="connsiteY9" fmla="*/ 3396316 h 4467225"/>
              <a:gd name="connsiteX10" fmla="*/ 328136 w 1809750"/>
              <a:gd name="connsiteY10" fmla="*/ 3382029 h 4467225"/>
              <a:gd name="connsiteX11" fmla="*/ 370999 w 1809750"/>
              <a:gd name="connsiteY11" fmla="*/ 3260109 h 4467225"/>
              <a:gd name="connsiteX12" fmla="*/ 386239 w 1809750"/>
              <a:gd name="connsiteY12" fmla="*/ 3223914 h 4467225"/>
              <a:gd name="connsiteX13" fmla="*/ 406241 w 1809750"/>
              <a:gd name="connsiteY13" fmla="*/ 3121996 h 4467225"/>
              <a:gd name="connsiteX14" fmla="*/ 423386 w 1809750"/>
              <a:gd name="connsiteY14" fmla="*/ 3035319 h 4467225"/>
              <a:gd name="connsiteX15" fmla="*/ 434816 w 1809750"/>
              <a:gd name="connsiteY15" fmla="*/ 2983884 h 4467225"/>
              <a:gd name="connsiteX16" fmla="*/ 461486 w 1809750"/>
              <a:gd name="connsiteY16" fmla="*/ 2818149 h 4467225"/>
              <a:gd name="connsiteX17" fmla="*/ 471011 w 1809750"/>
              <a:gd name="connsiteY17" fmla="*/ 2784811 h 4467225"/>
              <a:gd name="connsiteX18" fmla="*/ 476726 w 1809750"/>
              <a:gd name="connsiteY18" fmla="*/ 2732424 h 4467225"/>
              <a:gd name="connsiteX19" fmla="*/ 495776 w 1809750"/>
              <a:gd name="connsiteY19" fmla="*/ 2643841 h 4467225"/>
              <a:gd name="connsiteX20" fmla="*/ 503396 w 1809750"/>
              <a:gd name="connsiteY20" fmla="*/ 2624791 h 4467225"/>
              <a:gd name="connsiteX21" fmla="*/ 504349 w 1809750"/>
              <a:gd name="connsiteY21" fmla="*/ 2537161 h 4467225"/>
              <a:gd name="connsiteX22" fmla="*/ 511016 w 1809750"/>
              <a:gd name="connsiteY22" fmla="*/ 2502871 h 4467225"/>
              <a:gd name="connsiteX23" fmla="*/ 538639 w 1809750"/>
              <a:gd name="connsiteY23" fmla="*/ 2290464 h 4467225"/>
              <a:gd name="connsiteX24" fmla="*/ 539591 w 1809750"/>
              <a:gd name="connsiteY24" fmla="*/ 2259984 h 4467225"/>
              <a:gd name="connsiteX25" fmla="*/ 559594 w 1809750"/>
              <a:gd name="connsiteY25" fmla="*/ 2226646 h 4467225"/>
              <a:gd name="connsiteX26" fmla="*/ 558641 w 1809750"/>
              <a:gd name="connsiteY26" fmla="*/ 2183784 h 4467225"/>
              <a:gd name="connsiteX27" fmla="*/ 561499 w 1809750"/>
              <a:gd name="connsiteY27" fmla="*/ 2168544 h 4467225"/>
              <a:gd name="connsiteX28" fmla="*/ 554831 w 1809750"/>
              <a:gd name="connsiteY28" fmla="*/ 2102821 h 4467225"/>
              <a:gd name="connsiteX29" fmla="*/ 529114 w 1809750"/>
              <a:gd name="connsiteY29" fmla="*/ 2085676 h 4467225"/>
              <a:gd name="connsiteX30" fmla="*/ 493871 w 1809750"/>
              <a:gd name="connsiteY30" fmla="*/ 2092344 h 4467225"/>
              <a:gd name="connsiteX31" fmla="*/ 492919 w 1809750"/>
              <a:gd name="connsiteY31" fmla="*/ 2084724 h 4467225"/>
              <a:gd name="connsiteX32" fmla="*/ 520541 w 1809750"/>
              <a:gd name="connsiteY32" fmla="*/ 2079961 h 4467225"/>
              <a:gd name="connsiteX33" fmla="*/ 520541 w 1809750"/>
              <a:gd name="connsiteY33" fmla="*/ 2075199 h 4467225"/>
              <a:gd name="connsiteX34" fmla="*/ 474821 w 1809750"/>
              <a:gd name="connsiteY34" fmla="*/ 2063769 h 4467225"/>
              <a:gd name="connsiteX35" fmla="*/ 488156 w 1809750"/>
              <a:gd name="connsiteY35" fmla="*/ 2009476 h 4467225"/>
              <a:gd name="connsiteX36" fmla="*/ 579596 w 1809750"/>
              <a:gd name="connsiteY36" fmla="*/ 1892319 h 4467225"/>
              <a:gd name="connsiteX37" fmla="*/ 533876 w 1809750"/>
              <a:gd name="connsiteY37" fmla="*/ 1886604 h 4467225"/>
              <a:gd name="connsiteX38" fmla="*/ 513874 w 1809750"/>
              <a:gd name="connsiteY38" fmla="*/ 1897081 h 4467225"/>
              <a:gd name="connsiteX39" fmla="*/ 461486 w 1809750"/>
              <a:gd name="connsiteY39" fmla="*/ 1948516 h 4467225"/>
              <a:gd name="connsiteX40" fmla="*/ 420529 w 1809750"/>
              <a:gd name="connsiteY40" fmla="*/ 2017096 h 4467225"/>
              <a:gd name="connsiteX41" fmla="*/ 432911 w 1809750"/>
              <a:gd name="connsiteY41" fmla="*/ 2049481 h 4467225"/>
              <a:gd name="connsiteX42" fmla="*/ 444341 w 1809750"/>
              <a:gd name="connsiteY42" fmla="*/ 2054244 h 4467225"/>
              <a:gd name="connsiteX43" fmla="*/ 410051 w 1809750"/>
              <a:gd name="connsiteY43" fmla="*/ 2059959 h 4467225"/>
              <a:gd name="connsiteX44" fmla="*/ 412909 w 1809750"/>
              <a:gd name="connsiteY44" fmla="*/ 2079961 h 4467225"/>
              <a:gd name="connsiteX45" fmla="*/ 409099 w 1809750"/>
              <a:gd name="connsiteY45" fmla="*/ 2084724 h 4467225"/>
              <a:gd name="connsiteX46" fmla="*/ 387191 w 1809750"/>
              <a:gd name="connsiteY46" fmla="*/ 2069484 h 4467225"/>
              <a:gd name="connsiteX47" fmla="*/ 366236 w 1809750"/>
              <a:gd name="connsiteY47" fmla="*/ 2029479 h 4467225"/>
              <a:gd name="connsiteX48" fmla="*/ 348139 w 1809750"/>
              <a:gd name="connsiteY48" fmla="*/ 2004714 h 4467225"/>
              <a:gd name="connsiteX49" fmla="*/ 322421 w 1809750"/>
              <a:gd name="connsiteY49" fmla="*/ 1957089 h 4467225"/>
              <a:gd name="connsiteX50" fmla="*/ 289084 w 1809750"/>
              <a:gd name="connsiteY50" fmla="*/ 1910416 h 4467225"/>
              <a:gd name="connsiteX51" fmla="*/ 259556 w 1809750"/>
              <a:gd name="connsiteY51" fmla="*/ 1877079 h 4467225"/>
              <a:gd name="connsiteX52" fmla="*/ 264319 w 1809750"/>
              <a:gd name="connsiteY52" fmla="*/ 1872316 h 4467225"/>
              <a:gd name="connsiteX53" fmla="*/ 278606 w 1809750"/>
              <a:gd name="connsiteY53" fmla="*/ 1881841 h 4467225"/>
              <a:gd name="connsiteX54" fmla="*/ 149066 w 1809750"/>
              <a:gd name="connsiteY54" fmla="*/ 1581804 h 4467225"/>
              <a:gd name="connsiteX55" fmla="*/ 109061 w 1809750"/>
              <a:gd name="connsiteY55" fmla="*/ 1461789 h 4467225"/>
              <a:gd name="connsiteX56" fmla="*/ 106204 w 1809750"/>
              <a:gd name="connsiteY56" fmla="*/ 1429404 h 4467225"/>
              <a:gd name="connsiteX57" fmla="*/ 111919 w 1809750"/>
              <a:gd name="connsiteY57" fmla="*/ 1353204 h 4467225"/>
              <a:gd name="connsiteX58" fmla="*/ 133826 w 1809750"/>
              <a:gd name="connsiteY58" fmla="*/ 1303674 h 4467225"/>
              <a:gd name="connsiteX59" fmla="*/ 206216 w 1809750"/>
              <a:gd name="connsiteY59" fmla="*/ 1160799 h 4467225"/>
              <a:gd name="connsiteX60" fmla="*/ 220504 w 1809750"/>
              <a:gd name="connsiteY60" fmla="*/ 1133176 h 4467225"/>
              <a:gd name="connsiteX61" fmla="*/ 246221 w 1809750"/>
              <a:gd name="connsiteY61" fmla="*/ 1089361 h 4467225"/>
              <a:gd name="connsiteX62" fmla="*/ 299561 w 1809750"/>
              <a:gd name="connsiteY62" fmla="*/ 986491 h 4467225"/>
              <a:gd name="connsiteX63" fmla="*/ 347186 w 1809750"/>
              <a:gd name="connsiteY63" fmla="*/ 891241 h 4467225"/>
              <a:gd name="connsiteX64" fmla="*/ 365284 w 1809750"/>
              <a:gd name="connsiteY64" fmla="*/ 840759 h 4467225"/>
              <a:gd name="connsiteX65" fmla="*/ 372904 w 1809750"/>
              <a:gd name="connsiteY65" fmla="*/ 817899 h 4467225"/>
              <a:gd name="connsiteX66" fmla="*/ 407194 w 1809750"/>
              <a:gd name="connsiteY66" fmla="*/ 750271 h 4467225"/>
              <a:gd name="connsiteX67" fmla="*/ 456724 w 1809750"/>
              <a:gd name="connsiteY67" fmla="*/ 719791 h 4467225"/>
              <a:gd name="connsiteX68" fmla="*/ 571024 w 1809750"/>
              <a:gd name="connsiteY68" fmla="*/ 684549 h 4467225"/>
              <a:gd name="connsiteX69" fmla="*/ 671036 w 1809750"/>
              <a:gd name="connsiteY69" fmla="*/ 632161 h 4467225"/>
              <a:gd name="connsiteX70" fmla="*/ 683419 w 1809750"/>
              <a:gd name="connsiteY70" fmla="*/ 614064 h 4467225"/>
              <a:gd name="connsiteX71" fmla="*/ 693896 w 1809750"/>
              <a:gd name="connsiteY71" fmla="*/ 548341 h 4467225"/>
              <a:gd name="connsiteX72" fmla="*/ 699611 w 1809750"/>
              <a:gd name="connsiteY72" fmla="*/ 438804 h 4467225"/>
              <a:gd name="connsiteX73" fmla="*/ 694849 w 1809750"/>
              <a:gd name="connsiteY73" fmla="*/ 383559 h 4467225"/>
              <a:gd name="connsiteX74" fmla="*/ 717709 w 1809750"/>
              <a:gd name="connsiteY74" fmla="*/ 281641 h 4467225"/>
              <a:gd name="connsiteX75" fmla="*/ 747236 w 1809750"/>
              <a:gd name="connsiteY75" fmla="*/ 187344 h 4467225"/>
              <a:gd name="connsiteX76" fmla="*/ 762476 w 1809750"/>
              <a:gd name="connsiteY76" fmla="*/ 163531 h 4467225"/>
              <a:gd name="connsiteX77" fmla="*/ 824389 w 1809750"/>
              <a:gd name="connsiteY77" fmla="*/ 91141 h 4467225"/>
              <a:gd name="connsiteX78" fmla="*/ 857726 w 1809750"/>
              <a:gd name="connsiteY78" fmla="*/ 42564 h 4467225"/>
              <a:gd name="connsiteX79" fmla="*/ 879634 w 1809750"/>
              <a:gd name="connsiteY79" fmla="*/ 35896 h 4467225"/>
              <a:gd name="connsiteX80" fmla="*/ 904399 w 1809750"/>
              <a:gd name="connsiteY80" fmla="*/ 30181 h 4467225"/>
              <a:gd name="connsiteX81" fmla="*/ 982504 w 1809750"/>
              <a:gd name="connsiteY81" fmla="*/ 11131 h 4467225"/>
              <a:gd name="connsiteX82" fmla="*/ 1059656 w 1809750"/>
              <a:gd name="connsiteY82" fmla="*/ 31134 h 4467225"/>
              <a:gd name="connsiteX83" fmla="*/ 1208246 w 1809750"/>
              <a:gd name="connsiteY83" fmla="*/ 231159 h 4467225"/>
              <a:gd name="connsiteX84" fmla="*/ 1225391 w 1809750"/>
              <a:gd name="connsiteY84" fmla="*/ 466426 h 4467225"/>
              <a:gd name="connsiteX85" fmla="*/ 1224439 w 1809750"/>
              <a:gd name="connsiteY85" fmla="*/ 476904 h 4467225"/>
              <a:gd name="connsiteX86" fmla="*/ 1233011 w 1809750"/>
              <a:gd name="connsiteY86" fmla="*/ 670261 h 4467225"/>
              <a:gd name="connsiteX87" fmla="*/ 1278731 w 1809750"/>
              <a:gd name="connsiteY87" fmla="*/ 721696 h 4467225"/>
              <a:gd name="connsiteX88" fmla="*/ 1348264 w 1809750"/>
              <a:gd name="connsiteY88" fmla="*/ 732174 h 4467225"/>
              <a:gd name="connsiteX89" fmla="*/ 1381601 w 1809750"/>
              <a:gd name="connsiteY89" fmla="*/ 755986 h 4467225"/>
              <a:gd name="connsiteX90" fmla="*/ 1409224 w 1809750"/>
              <a:gd name="connsiteY90" fmla="*/ 801706 h 4467225"/>
              <a:gd name="connsiteX91" fmla="*/ 1417796 w 1809750"/>
              <a:gd name="connsiteY91" fmla="*/ 820756 h 4467225"/>
              <a:gd name="connsiteX92" fmla="*/ 1447324 w 1809750"/>
              <a:gd name="connsiteY92" fmla="*/ 879811 h 4467225"/>
              <a:gd name="connsiteX93" fmla="*/ 1549241 w 1809750"/>
              <a:gd name="connsiteY93" fmla="*/ 1010304 h 4467225"/>
              <a:gd name="connsiteX94" fmla="*/ 1579721 w 1809750"/>
              <a:gd name="connsiteY94" fmla="*/ 1043641 h 4467225"/>
              <a:gd name="connsiteX95" fmla="*/ 1634014 w 1809750"/>
              <a:gd name="connsiteY95" fmla="*/ 1114126 h 4467225"/>
              <a:gd name="connsiteX96" fmla="*/ 1742599 w 1809750"/>
              <a:gd name="connsiteY96" fmla="*/ 1255096 h 4467225"/>
              <a:gd name="connsiteX97" fmla="*/ 1774031 w 1809750"/>
              <a:gd name="connsiteY97" fmla="*/ 1312246 h 4467225"/>
              <a:gd name="connsiteX98" fmla="*/ 1797844 w 1809750"/>
              <a:gd name="connsiteY98" fmla="*/ 1354156 h 4467225"/>
              <a:gd name="connsiteX99" fmla="*/ 1806416 w 1809750"/>
              <a:gd name="connsiteY99" fmla="*/ 1372254 h 4467225"/>
              <a:gd name="connsiteX100" fmla="*/ 1801654 w 1809750"/>
              <a:gd name="connsiteY100" fmla="*/ 1457026 h 4467225"/>
              <a:gd name="connsiteX101" fmla="*/ 1762601 w 1809750"/>
              <a:gd name="connsiteY101" fmla="*/ 1607521 h 4467225"/>
              <a:gd name="connsiteX102" fmla="*/ 1740694 w 1809750"/>
              <a:gd name="connsiteY102" fmla="*/ 1665624 h 4467225"/>
              <a:gd name="connsiteX103" fmla="*/ 1700689 w 1809750"/>
              <a:gd name="connsiteY103" fmla="*/ 1787544 h 4467225"/>
              <a:gd name="connsiteX104" fmla="*/ 1698784 w 1809750"/>
              <a:gd name="connsiteY104" fmla="*/ 1793259 h 4467225"/>
              <a:gd name="connsiteX105" fmla="*/ 1686401 w 1809750"/>
              <a:gd name="connsiteY105" fmla="*/ 1869459 h 4467225"/>
              <a:gd name="connsiteX106" fmla="*/ 1653064 w 1809750"/>
              <a:gd name="connsiteY106" fmla="*/ 1898034 h 4467225"/>
              <a:gd name="connsiteX107" fmla="*/ 1609249 w 1809750"/>
              <a:gd name="connsiteY107" fmla="*/ 2004714 h 4467225"/>
              <a:gd name="connsiteX108" fmla="*/ 1568291 w 1809750"/>
              <a:gd name="connsiteY108" fmla="*/ 2011381 h 4467225"/>
              <a:gd name="connsiteX109" fmla="*/ 1535906 w 1809750"/>
              <a:gd name="connsiteY109" fmla="*/ 1998046 h 4467225"/>
              <a:gd name="connsiteX110" fmla="*/ 1582579 w 1809750"/>
              <a:gd name="connsiteY110" fmla="*/ 1964709 h 4467225"/>
              <a:gd name="connsiteX111" fmla="*/ 1499711 w 1809750"/>
              <a:gd name="connsiteY111" fmla="*/ 1878984 h 4467225"/>
              <a:gd name="connsiteX112" fmla="*/ 1486376 w 1809750"/>
              <a:gd name="connsiteY112" fmla="*/ 1865649 h 4467225"/>
              <a:gd name="connsiteX113" fmla="*/ 1426369 w 1809750"/>
              <a:gd name="connsiteY113" fmla="*/ 1834216 h 4467225"/>
              <a:gd name="connsiteX114" fmla="*/ 1479709 w 1809750"/>
              <a:gd name="connsiteY114" fmla="*/ 1908511 h 4467225"/>
              <a:gd name="connsiteX115" fmla="*/ 1511141 w 1809750"/>
              <a:gd name="connsiteY115" fmla="*/ 1983759 h 4467225"/>
              <a:gd name="connsiteX116" fmla="*/ 1507331 w 1809750"/>
              <a:gd name="connsiteY116" fmla="*/ 2011381 h 4467225"/>
              <a:gd name="connsiteX117" fmla="*/ 1484471 w 1809750"/>
              <a:gd name="connsiteY117" fmla="*/ 2006619 h 4467225"/>
              <a:gd name="connsiteX118" fmla="*/ 1446371 w 1809750"/>
              <a:gd name="connsiteY118" fmla="*/ 2034241 h 4467225"/>
              <a:gd name="connsiteX119" fmla="*/ 1463516 w 1809750"/>
              <a:gd name="connsiteY119" fmla="*/ 2120919 h 4467225"/>
              <a:gd name="connsiteX120" fmla="*/ 1468279 w 1809750"/>
              <a:gd name="connsiteY120" fmla="*/ 2202834 h 4467225"/>
              <a:gd name="connsiteX121" fmla="*/ 1472089 w 1809750"/>
              <a:gd name="connsiteY121" fmla="*/ 2251411 h 4467225"/>
              <a:gd name="connsiteX122" fmla="*/ 1468279 w 1809750"/>
              <a:gd name="connsiteY122" fmla="*/ 2393334 h 4467225"/>
              <a:gd name="connsiteX123" fmla="*/ 1453991 w 1809750"/>
              <a:gd name="connsiteY123" fmla="*/ 2605741 h 4467225"/>
              <a:gd name="connsiteX124" fmla="*/ 1438751 w 1809750"/>
              <a:gd name="connsiteY124" fmla="*/ 2816244 h 4467225"/>
              <a:gd name="connsiteX125" fmla="*/ 1432084 w 1809750"/>
              <a:gd name="connsiteY125" fmla="*/ 2962929 h 4467225"/>
              <a:gd name="connsiteX126" fmla="*/ 1424464 w 1809750"/>
              <a:gd name="connsiteY126" fmla="*/ 3218199 h 4467225"/>
              <a:gd name="connsiteX127" fmla="*/ 1418749 w 1809750"/>
              <a:gd name="connsiteY127" fmla="*/ 3379171 h 4467225"/>
              <a:gd name="connsiteX128" fmla="*/ 1428274 w 1809750"/>
              <a:gd name="connsiteY128" fmla="*/ 3838276 h 4467225"/>
              <a:gd name="connsiteX129" fmla="*/ 1414939 w 1809750"/>
              <a:gd name="connsiteY129" fmla="*/ 4017346 h 4467225"/>
              <a:gd name="connsiteX130" fmla="*/ 1406366 w 1809750"/>
              <a:gd name="connsiteY130" fmla="*/ 4130694 h 4467225"/>
              <a:gd name="connsiteX131" fmla="*/ 1394936 w 1809750"/>
              <a:gd name="connsiteY131" fmla="*/ 4244041 h 4467225"/>
              <a:gd name="connsiteX132" fmla="*/ 1393031 w 1809750"/>
              <a:gd name="connsiteY132" fmla="*/ 4272616 h 4467225"/>
              <a:gd name="connsiteX133" fmla="*/ 1384459 w 1809750"/>
              <a:gd name="connsiteY133" fmla="*/ 4389774 h 4467225"/>
              <a:gd name="connsiteX134" fmla="*/ 1368266 w 1809750"/>
              <a:gd name="connsiteY134" fmla="*/ 4402156 h 4467225"/>
              <a:gd name="connsiteX135" fmla="*/ 1309211 w 1809750"/>
              <a:gd name="connsiteY135" fmla="*/ 4403109 h 4467225"/>
              <a:gd name="connsiteX136" fmla="*/ 1240631 w 1809750"/>
              <a:gd name="connsiteY136" fmla="*/ 4461211 h 4467225"/>
              <a:gd name="connsiteX137" fmla="*/ 1121569 w 1809750"/>
              <a:gd name="connsiteY137" fmla="*/ 4468831 h 4467225"/>
              <a:gd name="connsiteX138" fmla="*/ 1091089 w 1809750"/>
              <a:gd name="connsiteY138" fmla="*/ 4445971 h 4467225"/>
              <a:gd name="connsiteX139" fmla="*/ 1068229 w 1809750"/>
              <a:gd name="connsiteY139" fmla="*/ 4360246 h 4467225"/>
              <a:gd name="connsiteX140" fmla="*/ 1052989 w 1809750"/>
              <a:gd name="connsiteY140" fmla="*/ 4259281 h 4467225"/>
              <a:gd name="connsiteX141" fmla="*/ 1070134 w 1809750"/>
              <a:gd name="connsiteY141" fmla="*/ 4195464 h 4467225"/>
              <a:gd name="connsiteX142" fmla="*/ 1084421 w 1809750"/>
              <a:gd name="connsiteY142" fmla="*/ 4105929 h 4467225"/>
              <a:gd name="connsiteX143" fmla="*/ 1085374 w 1809750"/>
              <a:gd name="connsiteY143" fmla="*/ 3964959 h 4467225"/>
              <a:gd name="connsiteX144" fmla="*/ 1090136 w 1809750"/>
              <a:gd name="connsiteY144" fmla="*/ 3763981 h 4467225"/>
              <a:gd name="connsiteX145" fmla="*/ 1090136 w 1809750"/>
              <a:gd name="connsiteY145" fmla="*/ 3575386 h 4467225"/>
              <a:gd name="connsiteX146" fmla="*/ 1091089 w 1809750"/>
              <a:gd name="connsiteY146" fmla="*/ 3440131 h 4467225"/>
              <a:gd name="connsiteX147" fmla="*/ 1084421 w 1809750"/>
              <a:gd name="connsiteY147" fmla="*/ 3398221 h 4467225"/>
              <a:gd name="connsiteX148" fmla="*/ 1083469 w 1809750"/>
              <a:gd name="connsiteY148" fmla="*/ 3383934 h 4467225"/>
              <a:gd name="connsiteX149" fmla="*/ 1088231 w 1809750"/>
              <a:gd name="connsiteY149" fmla="*/ 3122949 h 4467225"/>
              <a:gd name="connsiteX150" fmla="*/ 1075849 w 1809750"/>
              <a:gd name="connsiteY150" fmla="*/ 2908636 h 4467225"/>
              <a:gd name="connsiteX151" fmla="*/ 1047274 w 1809750"/>
              <a:gd name="connsiteY151" fmla="*/ 2654319 h 4467225"/>
              <a:gd name="connsiteX152" fmla="*/ 1026319 w 1809750"/>
              <a:gd name="connsiteY152" fmla="*/ 2539066 h 4467225"/>
              <a:gd name="connsiteX153" fmla="*/ 1023461 w 1809750"/>
              <a:gd name="connsiteY153" fmla="*/ 2510491 h 4467225"/>
              <a:gd name="connsiteX154" fmla="*/ 1015841 w 1809750"/>
              <a:gd name="connsiteY154" fmla="*/ 2488584 h 4467225"/>
              <a:gd name="connsiteX155" fmla="*/ 1009174 w 1809750"/>
              <a:gd name="connsiteY155" fmla="*/ 2457151 h 4467225"/>
              <a:gd name="connsiteX156" fmla="*/ 1002506 w 1809750"/>
              <a:gd name="connsiteY156" fmla="*/ 2400001 h 4467225"/>
              <a:gd name="connsiteX157" fmla="*/ 977741 w 1809750"/>
              <a:gd name="connsiteY157" fmla="*/ 2420956 h 4467225"/>
              <a:gd name="connsiteX158" fmla="*/ 898684 w 1809750"/>
              <a:gd name="connsiteY158" fmla="*/ 2683846 h 4467225"/>
              <a:gd name="connsiteX159" fmla="*/ 799624 w 1809750"/>
              <a:gd name="connsiteY159" fmla="*/ 3000076 h 4467225"/>
              <a:gd name="connsiteX160" fmla="*/ 741521 w 1809750"/>
              <a:gd name="connsiteY160" fmla="*/ 3304876 h 4467225"/>
              <a:gd name="connsiteX161" fmla="*/ 736759 w 1809750"/>
              <a:gd name="connsiteY161" fmla="*/ 3384886 h 4467225"/>
              <a:gd name="connsiteX162" fmla="*/ 725329 w 1809750"/>
              <a:gd name="connsiteY162" fmla="*/ 3419176 h 4467225"/>
              <a:gd name="connsiteX163" fmla="*/ 705326 w 1809750"/>
              <a:gd name="connsiteY163" fmla="*/ 3529666 h 4467225"/>
              <a:gd name="connsiteX164" fmla="*/ 679609 w 1809750"/>
              <a:gd name="connsiteY164" fmla="*/ 3662064 h 4467225"/>
              <a:gd name="connsiteX165" fmla="*/ 654844 w 1809750"/>
              <a:gd name="connsiteY165" fmla="*/ 3813511 h 4467225"/>
              <a:gd name="connsiteX166" fmla="*/ 628174 w 1809750"/>
              <a:gd name="connsiteY166" fmla="*/ 3989724 h 4467225"/>
              <a:gd name="connsiteX167" fmla="*/ 611981 w 1809750"/>
              <a:gd name="connsiteY167" fmla="*/ 4096404 h 4467225"/>
              <a:gd name="connsiteX168" fmla="*/ 595789 w 1809750"/>
              <a:gd name="connsiteY168" fmla="*/ 4204989 h 4467225"/>
              <a:gd name="connsiteX169" fmla="*/ 572929 w 1809750"/>
              <a:gd name="connsiteY169" fmla="*/ 4360246 h 4467225"/>
              <a:gd name="connsiteX170" fmla="*/ 571976 w 1809750"/>
              <a:gd name="connsiteY170" fmla="*/ 4365961 h 4467225"/>
              <a:gd name="connsiteX171" fmla="*/ 536734 w 1809750"/>
              <a:gd name="connsiteY171" fmla="*/ 4398346 h 4467225"/>
              <a:gd name="connsiteX172" fmla="*/ 410051 w 1809750"/>
              <a:gd name="connsiteY172" fmla="*/ 4390726 h 4467225"/>
              <a:gd name="connsiteX173" fmla="*/ 377666 w 1809750"/>
              <a:gd name="connsiteY173" fmla="*/ 4404061 h 4467225"/>
              <a:gd name="connsiteX174" fmla="*/ 359569 w 1809750"/>
              <a:gd name="connsiteY174" fmla="*/ 4412634 h 4467225"/>
              <a:gd name="connsiteX175" fmla="*/ 343376 w 1809750"/>
              <a:gd name="connsiteY175" fmla="*/ 4397394 h 4467225"/>
              <a:gd name="connsiteX176" fmla="*/ 319564 w 1809750"/>
              <a:gd name="connsiteY176" fmla="*/ 4374534 h 4467225"/>
              <a:gd name="connsiteX177" fmla="*/ 301466 w 1809750"/>
              <a:gd name="connsiteY177" fmla="*/ 4369771 h 4467225"/>
              <a:gd name="connsiteX178" fmla="*/ 276701 w 1809750"/>
              <a:gd name="connsiteY178" fmla="*/ 4385011 h 4467225"/>
              <a:gd name="connsiteX179" fmla="*/ 198596 w 1809750"/>
              <a:gd name="connsiteY179" fmla="*/ 4448829 h 4467225"/>
              <a:gd name="connsiteX180" fmla="*/ 78581 w 1809750"/>
              <a:gd name="connsiteY180" fmla="*/ 4447876 h 4467225"/>
              <a:gd name="connsiteX181" fmla="*/ 7144 w 1809750"/>
              <a:gd name="connsiteY181" fmla="*/ 4419301 h 4467225"/>
              <a:gd name="connsiteX182" fmla="*/ 10001 w 1809750"/>
              <a:gd name="connsiteY182" fmla="*/ 4380249 h 4467225"/>
              <a:gd name="connsiteX183" fmla="*/ 705326 w 1809750"/>
              <a:gd name="connsiteY183" fmla="*/ 762654 h 4467225"/>
              <a:gd name="connsiteX184" fmla="*/ 719614 w 1809750"/>
              <a:gd name="connsiteY184" fmla="*/ 792181 h 4467225"/>
              <a:gd name="connsiteX185" fmla="*/ 739616 w 1809750"/>
              <a:gd name="connsiteY185" fmla="*/ 840759 h 4467225"/>
              <a:gd name="connsiteX186" fmla="*/ 752951 w 1809750"/>
              <a:gd name="connsiteY186" fmla="*/ 867429 h 4467225"/>
              <a:gd name="connsiteX187" fmla="*/ 760571 w 1809750"/>
              <a:gd name="connsiteY187" fmla="*/ 945534 h 4467225"/>
              <a:gd name="connsiteX188" fmla="*/ 775811 w 1809750"/>
              <a:gd name="connsiteY188" fmla="*/ 1109364 h 4467225"/>
              <a:gd name="connsiteX189" fmla="*/ 866299 w 1809750"/>
              <a:gd name="connsiteY189" fmla="*/ 1383684 h 4467225"/>
              <a:gd name="connsiteX190" fmla="*/ 890111 w 1809750"/>
              <a:gd name="connsiteY190" fmla="*/ 1427499 h 4467225"/>
              <a:gd name="connsiteX191" fmla="*/ 914876 w 1809750"/>
              <a:gd name="connsiteY191" fmla="*/ 1369396 h 4467225"/>
              <a:gd name="connsiteX192" fmla="*/ 1006316 w 1809750"/>
              <a:gd name="connsiteY192" fmla="*/ 1135081 h 4467225"/>
              <a:gd name="connsiteX193" fmla="*/ 1058704 w 1809750"/>
              <a:gd name="connsiteY193" fmla="*/ 1014114 h 4467225"/>
              <a:gd name="connsiteX194" fmla="*/ 1060609 w 1809750"/>
              <a:gd name="connsiteY194" fmla="*/ 974109 h 4467225"/>
              <a:gd name="connsiteX195" fmla="*/ 1052989 w 1809750"/>
              <a:gd name="connsiteY195" fmla="*/ 881716 h 4467225"/>
              <a:gd name="connsiteX196" fmla="*/ 1063466 w 1809750"/>
              <a:gd name="connsiteY196" fmla="*/ 863619 h 4467225"/>
              <a:gd name="connsiteX197" fmla="*/ 1126331 w 1809750"/>
              <a:gd name="connsiteY197" fmla="*/ 804564 h 4467225"/>
              <a:gd name="connsiteX198" fmla="*/ 1206341 w 1809750"/>
              <a:gd name="connsiteY198" fmla="*/ 850284 h 4467225"/>
              <a:gd name="connsiteX199" fmla="*/ 1067276 w 1809750"/>
              <a:gd name="connsiteY199" fmla="*/ 633114 h 4467225"/>
              <a:gd name="connsiteX200" fmla="*/ 1049179 w 1809750"/>
              <a:gd name="connsiteY200" fmla="*/ 710266 h 4467225"/>
              <a:gd name="connsiteX201" fmla="*/ 1040606 w 1809750"/>
              <a:gd name="connsiteY201" fmla="*/ 776941 h 4467225"/>
              <a:gd name="connsiteX202" fmla="*/ 1030129 w 1809750"/>
              <a:gd name="connsiteY202" fmla="*/ 814089 h 4467225"/>
              <a:gd name="connsiteX203" fmla="*/ 997744 w 1809750"/>
              <a:gd name="connsiteY203" fmla="*/ 848379 h 4467225"/>
              <a:gd name="connsiteX204" fmla="*/ 904399 w 1809750"/>
              <a:gd name="connsiteY204" fmla="*/ 990301 h 4467225"/>
              <a:gd name="connsiteX205" fmla="*/ 897731 w 1809750"/>
              <a:gd name="connsiteY205" fmla="*/ 993159 h 4467225"/>
              <a:gd name="connsiteX206" fmla="*/ 878681 w 1809750"/>
              <a:gd name="connsiteY206" fmla="*/ 936009 h 4467225"/>
              <a:gd name="connsiteX207" fmla="*/ 818674 w 1809750"/>
              <a:gd name="connsiteY207" fmla="*/ 856951 h 4467225"/>
              <a:gd name="connsiteX208" fmla="*/ 780574 w 1809750"/>
              <a:gd name="connsiteY208" fmla="*/ 843616 h 4467225"/>
              <a:gd name="connsiteX209" fmla="*/ 797719 w 1809750"/>
              <a:gd name="connsiteY209" fmla="*/ 592156 h 4467225"/>
              <a:gd name="connsiteX210" fmla="*/ 634841 w 1809750"/>
              <a:gd name="connsiteY210" fmla="*/ 825519 h 4467225"/>
              <a:gd name="connsiteX211" fmla="*/ 705326 w 1809750"/>
              <a:gd name="connsiteY211" fmla="*/ 762654 h 4467225"/>
              <a:gd name="connsiteX212" fmla="*/ 1273969 w 1809750"/>
              <a:gd name="connsiteY212" fmla="*/ 1329391 h 4467225"/>
              <a:gd name="connsiteX213" fmla="*/ 1280636 w 1809750"/>
              <a:gd name="connsiteY213" fmla="*/ 1357014 h 4467225"/>
              <a:gd name="connsiteX214" fmla="*/ 1294924 w 1809750"/>
              <a:gd name="connsiteY214" fmla="*/ 1423689 h 4467225"/>
              <a:gd name="connsiteX215" fmla="*/ 1315879 w 1809750"/>
              <a:gd name="connsiteY215" fmla="*/ 1556086 h 4467225"/>
              <a:gd name="connsiteX216" fmla="*/ 1337786 w 1809750"/>
              <a:gd name="connsiteY216" fmla="*/ 1669434 h 4467225"/>
              <a:gd name="connsiteX217" fmla="*/ 1370171 w 1809750"/>
              <a:gd name="connsiteY217" fmla="*/ 1777066 h 4467225"/>
              <a:gd name="connsiteX218" fmla="*/ 1441609 w 1809750"/>
              <a:gd name="connsiteY218" fmla="*/ 1820881 h 4467225"/>
              <a:gd name="connsiteX219" fmla="*/ 1473041 w 1809750"/>
              <a:gd name="connsiteY219" fmla="*/ 1796116 h 4467225"/>
              <a:gd name="connsiteX220" fmla="*/ 1516856 w 1809750"/>
              <a:gd name="connsiteY220" fmla="*/ 1700866 h 4467225"/>
              <a:gd name="connsiteX221" fmla="*/ 1537811 w 1809750"/>
              <a:gd name="connsiteY221" fmla="*/ 1671339 h 4467225"/>
              <a:gd name="connsiteX222" fmla="*/ 1547336 w 1809750"/>
              <a:gd name="connsiteY222" fmla="*/ 1614189 h 4467225"/>
              <a:gd name="connsiteX223" fmla="*/ 1568291 w 1809750"/>
              <a:gd name="connsiteY223" fmla="*/ 1573231 h 4467225"/>
              <a:gd name="connsiteX224" fmla="*/ 1575911 w 1809750"/>
              <a:gd name="connsiteY224" fmla="*/ 1558944 h 4467225"/>
              <a:gd name="connsiteX225" fmla="*/ 1582579 w 1809750"/>
              <a:gd name="connsiteY225" fmla="*/ 1450359 h 4467225"/>
              <a:gd name="connsiteX226" fmla="*/ 1577816 w 1809750"/>
              <a:gd name="connsiteY226" fmla="*/ 1436071 h 4467225"/>
              <a:gd name="connsiteX227" fmla="*/ 1470184 w 1809750"/>
              <a:gd name="connsiteY227" fmla="*/ 1317009 h 4467225"/>
              <a:gd name="connsiteX228" fmla="*/ 1383506 w 1809750"/>
              <a:gd name="connsiteY228" fmla="*/ 1220806 h 4467225"/>
              <a:gd name="connsiteX229" fmla="*/ 1353026 w 1809750"/>
              <a:gd name="connsiteY229" fmla="*/ 1221759 h 4467225"/>
              <a:gd name="connsiteX230" fmla="*/ 1280636 w 1809750"/>
              <a:gd name="connsiteY230" fmla="*/ 1315104 h 4467225"/>
              <a:gd name="connsiteX231" fmla="*/ 1273969 w 1809750"/>
              <a:gd name="connsiteY231" fmla="*/ 1329391 h 4467225"/>
              <a:gd name="connsiteX232" fmla="*/ 599599 w 1809750"/>
              <a:gd name="connsiteY232" fmla="*/ 1884699 h 4467225"/>
              <a:gd name="connsiteX233" fmla="*/ 604361 w 1809750"/>
              <a:gd name="connsiteY233" fmla="*/ 1880889 h 4467225"/>
              <a:gd name="connsiteX234" fmla="*/ 596741 w 1809750"/>
              <a:gd name="connsiteY234" fmla="*/ 1858029 h 4467225"/>
              <a:gd name="connsiteX235" fmla="*/ 581501 w 1809750"/>
              <a:gd name="connsiteY235" fmla="*/ 1721821 h 4467225"/>
              <a:gd name="connsiteX236" fmla="*/ 583406 w 1809750"/>
              <a:gd name="connsiteY236" fmla="*/ 1673244 h 4467225"/>
              <a:gd name="connsiteX237" fmla="*/ 558641 w 1809750"/>
              <a:gd name="connsiteY237" fmla="*/ 1591329 h 4467225"/>
              <a:gd name="connsiteX238" fmla="*/ 555784 w 1809750"/>
              <a:gd name="connsiteY238" fmla="*/ 1568469 h 4467225"/>
              <a:gd name="connsiteX239" fmla="*/ 531019 w 1809750"/>
              <a:gd name="connsiteY239" fmla="*/ 1421784 h 4467225"/>
              <a:gd name="connsiteX240" fmla="*/ 503396 w 1809750"/>
              <a:gd name="connsiteY240" fmla="*/ 1333201 h 4467225"/>
              <a:gd name="connsiteX241" fmla="*/ 484346 w 1809750"/>
              <a:gd name="connsiteY241" fmla="*/ 1236046 h 4467225"/>
              <a:gd name="connsiteX242" fmla="*/ 472916 w 1809750"/>
              <a:gd name="connsiteY242" fmla="*/ 1215091 h 4467225"/>
              <a:gd name="connsiteX243" fmla="*/ 451009 w 1809750"/>
              <a:gd name="connsiteY243" fmla="*/ 1228426 h 4467225"/>
              <a:gd name="connsiteX244" fmla="*/ 431959 w 1809750"/>
              <a:gd name="connsiteY244" fmla="*/ 1271289 h 4467225"/>
              <a:gd name="connsiteX245" fmla="*/ 375761 w 1809750"/>
              <a:gd name="connsiteY245" fmla="*/ 1361776 h 4467225"/>
              <a:gd name="connsiteX246" fmla="*/ 330994 w 1809750"/>
              <a:gd name="connsiteY246" fmla="*/ 1464646 h 4467225"/>
              <a:gd name="connsiteX247" fmla="*/ 333851 w 1809750"/>
              <a:gd name="connsiteY247" fmla="*/ 1471314 h 4467225"/>
              <a:gd name="connsiteX248" fmla="*/ 353854 w 1809750"/>
              <a:gd name="connsiteY248" fmla="*/ 1544656 h 4467225"/>
              <a:gd name="connsiteX249" fmla="*/ 361474 w 1809750"/>
              <a:gd name="connsiteY249" fmla="*/ 1568469 h 4467225"/>
              <a:gd name="connsiteX250" fmla="*/ 390049 w 1809750"/>
              <a:gd name="connsiteY250" fmla="*/ 1656099 h 4467225"/>
              <a:gd name="connsiteX251" fmla="*/ 395764 w 1809750"/>
              <a:gd name="connsiteY251" fmla="*/ 1677054 h 4467225"/>
              <a:gd name="connsiteX252" fmla="*/ 474821 w 1809750"/>
              <a:gd name="connsiteY252" fmla="*/ 1826596 h 4467225"/>
              <a:gd name="connsiteX253" fmla="*/ 507206 w 1809750"/>
              <a:gd name="connsiteY253" fmla="*/ 1858029 h 4467225"/>
              <a:gd name="connsiteX254" fmla="*/ 558641 w 1809750"/>
              <a:gd name="connsiteY254" fmla="*/ 1866601 h 4467225"/>
              <a:gd name="connsiteX255" fmla="*/ 573881 w 1809750"/>
              <a:gd name="connsiteY255" fmla="*/ 1872316 h 4467225"/>
              <a:gd name="connsiteX256" fmla="*/ 599599 w 1809750"/>
              <a:gd name="connsiteY256" fmla="*/ 1884699 h 4467225"/>
              <a:gd name="connsiteX257" fmla="*/ 930116 w 1809750"/>
              <a:gd name="connsiteY257" fmla="*/ 1638954 h 4467225"/>
              <a:gd name="connsiteX258" fmla="*/ 905351 w 1809750"/>
              <a:gd name="connsiteY258" fmla="*/ 1617046 h 4467225"/>
              <a:gd name="connsiteX259" fmla="*/ 880586 w 1809750"/>
              <a:gd name="connsiteY259" fmla="*/ 1644669 h 4467225"/>
              <a:gd name="connsiteX260" fmla="*/ 903446 w 1809750"/>
              <a:gd name="connsiteY260" fmla="*/ 1670386 h 4467225"/>
              <a:gd name="connsiteX261" fmla="*/ 930116 w 1809750"/>
              <a:gd name="connsiteY261" fmla="*/ 1638954 h 4467225"/>
              <a:gd name="connsiteX262" fmla="*/ 912019 w 1809750"/>
              <a:gd name="connsiteY262" fmla="*/ 1539894 h 4467225"/>
              <a:gd name="connsiteX263" fmla="*/ 889159 w 1809750"/>
              <a:gd name="connsiteY263" fmla="*/ 1510366 h 4467225"/>
              <a:gd name="connsiteX264" fmla="*/ 871061 w 1809750"/>
              <a:gd name="connsiteY264" fmla="*/ 1535131 h 4467225"/>
              <a:gd name="connsiteX265" fmla="*/ 892969 w 1809750"/>
              <a:gd name="connsiteY265" fmla="*/ 1563706 h 4467225"/>
              <a:gd name="connsiteX266" fmla="*/ 912019 w 1809750"/>
              <a:gd name="connsiteY266" fmla="*/ 1539894 h 4467225"/>
              <a:gd name="connsiteX267" fmla="*/ 918686 w 1809750"/>
              <a:gd name="connsiteY267" fmla="*/ 1769446 h 4467225"/>
              <a:gd name="connsiteX268" fmla="*/ 946309 w 1809750"/>
              <a:gd name="connsiteY268" fmla="*/ 1741824 h 4467225"/>
              <a:gd name="connsiteX269" fmla="*/ 926306 w 1809750"/>
              <a:gd name="connsiteY269" fmla="*/ 1718964 h 4467225"/>
              <a:gd name="connsiteX270" fmla="*/ 897731 w 1809750"/>
              <a:gd name="connsiteY270" fmla="*/ 1738014 h 4467225"/>
              <a:gd name="connsiteX271" fmla="*/ 918686 w 1809750"/>
              <a:gd name="connsiteY271" fmla="*/ 1769446 h 446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1809750" h="4467225">
                <a:moveTo>
                  <a:pt x="10001" y="4380249"/>
                </a:moveTo>
                <a:cubicBezTo>
                  <a:pt x="17621" y="4372629"/>
                  <a:pt x="25241" y="4363104"/>
                  <a:pt x="33814" y="4357389"/>
                </a:cubicBezTo>
                <a:cubicBezTo>
                  <a:pt x="44291" y="4350721"/>
                  <a:pt x="56674" y="4345959"/>
                  <a:pt x="68104" y="4343101"/>
                </a:cubicBezTo>
                <a:cubicBezTo>
                  <a:pt x="112871" y="4333576"/>
                  <a:pt x="125254" y="4304049"/>
                  <a:pt x="128111" y="4262139"/>
                </a:cubicBezTo>
                <a:cubicBezTo>
                  <a:pt x="131921" y="4206894"/>
                  <a:pt x="141446" y="4153554"/>
                  <a:pt x="157639" y="4100214"/>
                </a:cubicBezTo>
                <a:cubicBezTo>
                  <a:pt x="181451" y="4022109"/>
                  <a:pt x="199549" y="3943051"/>
                  <a:pt x="220504" y="3863994"/>
                </a:cubicBezTo>
                <a:cubicBezTo>
                  <a:pt x="226219" y="3843991"/>
                  <a:pt x="236696" y="3825894"/>
                  <a:pt x="242411" y="3805891"/>
                </a:cubicBezTo>
                <a:cubicBezTo>
                  <a:pt x="251936" y="3770649"/>
                  <a:pt x="260509" y="3735406"/>
                  <a:pt x="268129" y="3699211"/>
                </a:cubicBezTo>
                <a:cubicBezTo>
                  <a:pt x="288131" y="3606819"/>
                  <a:pt x="308134" y="3514426"/>
                  <a:pt x="328136" y="3422034"/>
                </a:cubicBezTo>
                <a:cubicBezTo>
                  <a:pt x="330041" y="3413461"/>
                  <a:pt x="328136" y="3404889"/>
                  <a:pt x="327184" y="3396316"/>
                </a:cubicBezTo>
                <a:cubicBezTo>
                  <a:pt x="327184" y="3391554"/>
                  <a:pt x="326231" y="3386791"/>
                  <a:pt x="328136" y="3382029"/>
                </a:cubicBezTo>
                <a:cubicBezTo>
                  <a:pt x="342424" y="3341071"/>
                  <a:pt x="356711" y="3300114"/>
                  <a:pt x="370999" y="3260109"/>
                </a:cubicBezTo>
                <a:cubicBezTo>
                  <a:pt x="375761" y="3247726"/>
                  <a:pt x="379571" y="3235344"/>
                  <a:pt x="386239" y="3223914"/>
                </a:cubicBezTo>
                <a:cubicBezTo>
                  <a:pt x="405289" y="3191529"/>
                  <a:pt x="408146" y="3157239"/>
                  <a:pt x="406241" y="3121996"/>
                </a:cubicBezTo>
                <a:cubicBezTo>
                  <a:pt x="404336" y="3091516"/>
                  <a:pt x="411956" y="3063894"/>
                  <a:pt x="423386" y="3035319"/>
                </a:cubicBezTo>
                <a:cubicBezTo>
                  <a:pt x="430054" y="3019126"/>
                  <a:pt x="431959" y="3001029"/>
                  <a:pt x="434816" y="2983884"/>
                </a:cubicBezTo>
                <a:cubicBezTo>
                  <a:pt x="444341" y="2928639"/>
                  <a:pt x="452914" y="2873394"/>
                  <a:pt x="461486" y="2818149"/>
                </a:cubicBezTo>
                <a:cubicBezTo>
                  <a:pt x="463391" y="2806719"/>
                  <a:pt x="469106" y="2796241"/>
                  <a:pt x="471011" y="2784811"/>
                </a:cubicBezTo>
                <a:cubicBezTo>
                  <a:pt x="473869" y="2767666"/>
                  <a:pt x="476726" y="2749569"/>
                  <a:pt x="476726" y="2732424"/>
                </a:cubicBezTo>
                <a:cubicBezTo>
                  <a:pt x="476726" y="2700991"/>
                  <a:pt x="472916" y="2670511"/>
                  <a:pt x="495776" y="2643841"/>
                </a:cubicBezTo>
                <a:cubicBezTo>
                  <a:pt x="500539" y="2639079"/>
                  <a:pt x="503396" y="2631459"/>
                  <a:pt x="503396" y="2624791"/>
                </a:cubicBezTo>
                <a:cubicBezTo>
                  <a:pt x="504349" y="2595264"/>
                  <a:pt x="503396" y="2566689"/>
                  <a:pt x="504349" y="2537161"/>
                </a:cubicBezTo>
                <a:cubicBezTo>
                  <a:pt x="504349" y="2525731"/>
                  <a:pt x="509111" y="2514301"/>
                  <a:pt x="511016" y="2502871"/>
                </a:cubicBezTo>
                <a:cubicBezTo>
                  <a:pt x="520541" y="2432386"/>
                  <a:pt x="530066" y="2360949"/>
                  <a:pt x="538639" y="2290464"/>
                </a:cubicBezTo>
                <a:cubicBezTo>
                  <a:pt x="539591" y="2279986"/>
                  <a:pt x="539591" y="2269509"/>
                  <a:pt x="539591" y="2259984"/>
                </a:cubicBezTo>
                <a:cubicBezTo>
                  <a:pt x="538639" y="2244744"/>
                  <a:pt x="540544" y="2232361"/>
                  <a:pt x="559594" y="2226646"/>
                </a:cubicBezTo>
                <a:cubicBezTo>
                  <a:pt x="547211" y="2211406"/>
                  <a:pt x="545306" y="2198071"/>
                  <a:pt x="558641" y="2183784"/>
                </a:cubicBezTo>
                <a:cubicBezTo>
                  <a:pt x="561499" y="2180926"/>
                  <a:pt x="562451" y="2173306"/>
                  <a:pt x="561499" y="2168544"/>
                </a:cubicBezTo>
                <a:cubicBezTo>
                  <a:pt x="559594" y="2146636"/>
                  <a:pt x="556736" y="2124729"/>
                  <a:pt x="554831" y="2102821"/>
                </a:cubicBezTo>
                <a:cubicBezTo>
                  <a:pt x="553879" y="2085676"/>
                  <a:pt x="546259" y="2080914"/>
                  <a:pt x="529114" y="2085676"/>
                </a:cubicBezTo>
                <a:cubicBezTo>
                  <a:pt x="517684" y="2088534"/>
                  <a:pt x="505301" y="2089486"/>
                  <a:pt x="493871" y="2092344"/>
                </a:cubicBezTo>
                <a:cubicBezTo>
                  <a:pt x="493871" y="2089486"/>
                  <a:pt x="492919" y="2086629"/>
                  <a:pt x="492919" y="2084724"/>
                </a:cubicBezTo>
                <a:cubicBezTo>
                  <a:pt x="502444" y="2082819"/>
                  <a:pt x="511016" y="2081866"/>
                  <a:pt x="520541" y="2079961"/>
                </a:cubicBezTo>
                <a:cubicBezTo>
                  <a:pt x="520541" y="2078056"/>
                  <a:pt x="520541" y="2077104"/>
                  <a:pt x="520541" y="2075199"/>
                </a:cubicBezTo>
                <a:cubicBezTo>
                  <a:pt x="507206" y="2072341"/>
                  <a:pt x="493871" y="2068531"/>
                  <a:pt x="474821" y="2063769"/>
                </a:cubicBezTo>
                <a:cubicBezTo>
                  <a:pt x="478631" y="2045671"/>
                  <a:pt x="479584" y="2025669"/>
                  <a:pt x="488156" y="2009476"/>
                </a:cubicBezTo>
                <a:cubicBezTo>
                  <a:pt x="511016" y="1964709"/>
                  <a:pt x="541496" y="1926609"/>
                  <a:pt x="579596" y="1892319"/>
                </a:cubicBezTo>
                <a:cubicBezTo>
                  <a:pt x="568166" y="1875174"/>
                  <a:pt x="551974" y="1874221"/>
                  <a:pt x="533876" y="1886604"/>
                </a:cubicBezTo>
                <a:cubicBezTo>
                  <a:pt x="527209" y="1890414"/>
                  <a:pt x="520541" y="1894224"/>
                  <a:pt x="513874" y="1897081"/>
                </a:cubicBezTo>
                <a:cubicBezTo>
                  <a:pt x="489109" y="1906606"/>
                  <a:pt x="471964" y="1922799"/>
                  <a:pt x="461486" y="1948516"/>
                </a:cubicBezTo>
                <a:cubicBezTo>
                  <a:pt x="451961" y="1973281"/>
                  <a:pt x="435769" y="1995189"/>
                  <a:pt x="420529" y="2017096"/>
                </a:cubicBezTo>
                <a:cubicBezTo>
                  <a:pt x="409099" y="2035194"/>
                  <a:pt x="413861" y="2044719"/>
                  <a:pt x="432911" y="2049481"/>
                </a:cubicBezTo>
                <a:cubicBezTo>
                  <a:pt x="434816" y="2050434"/>
                  <a:pt x="437674" y="2051386"/>
                  <a:pt x="444341" y="2054244"/>
                </a:cubicBezTo>
                <a:cubicBezTo>
                  <a:pt x="430054" y="2056149"/>
                  <a:pt x="420529" y="2058054"/>
                  <a:pt x="410051" y="2059959"/>
                </a:cubicBezTo>
                <a:cubicBezTo>
                  <a:pt x="411004" y="2067579"/>
                  <a:pt x="411956" y="2074246"/>
                  <a:pt x="412909" y="2079961"/>
                </a:cubicBezTo>
                <a:cubicBezTo>
                  <a:pt x="411956" y="2081866"/>
                  <a:pt x="410051" y="2082819"/>
                  <a:pt x="409099" y="2084724"/>
                </a:cubicBezTo>
                <a:cubicBezTo>
                  <a:pt x="401479" y="2079961"/>
                  <a:pt x="391954" y="2076151"/>
                  <a:pt x="387191" y="2069484"/>
                </a:cubicBezTo>
                <a:cubicBezTo>
                  <a:pt x="378619" y="2057101"/>
                  <a:pt x="373856" y="2042814"/>
                  <a:pt x="366236" y="2029479"/>
                </a:cubicBezTo>
                <a:cubicBezTo>
                  <a:pt x="361474" y="2020906"/>
                  <a:pt x="355759" y="2011381"/>
                  <a:pt x="348139" y="2004714"/>
                </a:cubicBezTo>
                <a:cubicBezTo>
                  <a:pt x="333851" y="1991379"/>
                  <a:pt x="322421" y="1980901"/>
                  <a:pt x="322421" y="1957089"/>
                </a:cubicBezTo>
                <a:cubicBezTo>
                  <a:pt x="322421" y="1940896"/>
                  <a:pt x="301466" y="1925656"/>
                  <a:pt x="289084" y="1910416"/>
                </a:cubicBezTo>
                <a:cubicBezTo>
                  <a:pt x="279559" y="1898986"/>
                  <a:pt x="270034" y="1887556"/>
                  <a:pt x="259556" y="1877079"/>
                </a:cubicBezTo>
                <a:cubicBezTo>
                  <a:pt x="261461" y="1875174"/>
                  <a:pt x="262414" y="1874221"/>
                  <a:pt x="264319" y="1872316"/>
                </a:cubicBezTo>
                <a:cubicBezTo>
                  <a:pt x="267176" y="1874221"/>
                  <a:pt x="270986" y="1877079"/>
                  <a:pt x="278606" y="1881841"/>
                </a:cubicBezTo>
                <a:cubicBezTo>
                  <a:pt x="219551" y="1784686"/>
                  <a:pt x="189071" y="1680864"/>
                  <a:pt x="149066" y="1581804"/>
                </a:cubicBezTo>
                <a:cubicBezTo>
                  <a:pt x="132874" y="1542751"/>
                  <a:pt x="121444" y="1502746"/>
                  <a:pt x="109061" y="1461789"/>
                </a:cubicBezTo>
                <a:cubicBezTo>
                  <a:pt x="106204" y="1451311"/>
                  <a:pt x="105251" y="1439881"/>
                  <a:pt x="106204" y="1429404"/>
                </a:cubicBezTo>
                <a:cubicBezTo>
                  <a:pt x="107156" y="1403686"/>
                  <a:pt x="107156" y="1377969"/>
                  <a:pt x="111919" y="1353204"/>
                </a:cubicBezTo>
                <a:cubicBezTo>
                  <a:pt x="115729" y="1336059"/>
                  <a:pt x="123349" y="1317009"/>
                  <a:pt x="133826" y="1303674"/>
                </a:cubicBezTo>
                <a:cubicBezTo>
                  <a:pt x="167164" y="1260811"/>
                  <a:pt x="190024" y="1213186"/>
                  <a:pt x="206216" y="1160799"/>
                </a:cubicBezTo>
                <a:cubicBezTo>
                  <a:pt x="209074" y="1151274"/>
                  <a:pt x="214789" y="1141749"/>
                  <a:pt x="220504" y="1133176"/>
                </a:cubicBezTo>
                <a:cubicBezTo>
                  <a:pt x="229076" y="1117936"/>
                  <a:pt x="238601" y="1104601"/>
                  <a:pt x="246221" y="1089361"/>
                </a:cubicBezTo>
                <a:cubicBezTo>
                  <a:pt x="264319" y="1055071"/>
                  <a:pt x="282416" y="1020781"/>
                  <a:pt x="299561" y="986491"/>
                </a:cubicBezTo>
                <a:cubicBezTo>
                  <a:pt x="315754" y="955059"/>
                  <a:pt x="330994" y="922674"/>
                  <a:pt x="347186" y="891241"/>
                </a:cubicBezTo>
                <a:cubicBezTo>
                  <a:pt x="355759" y="875049"/>
                  <a:pt x="368141" y="861714"/>
                  <a:pt x="365284" y="840759"/>
                </a:cubicBezTo>
                <a:cubicBezTo>
                  <a:pt x="364331" y="834091"/>
                  <a:pt x="369094" y="824566"/>
                  <a:pt x="372904" y="817899"/>
                </a:cubicBezTo>
                <a:cubicBezTo>
                  <a:pt x="384334" y="795039"/>
                  <a:pt x="396716" y="773131"/>
                  <a:pt x="407194" y="750271"/>
                </a:cubicBezTo>
                <a:cubicBezTo>
                  <a:pt x="416719" y="728364"/>
                  <a:pt x="437674" y="725506"/>
                  <a:pt x="456724" y="719791"/>
                </a:cubicBezTo>
                <a:cubicBezTo>
                  <a:pt x="494824" y="708361"/>
                  <a:pt x="534829" y="699789"/>
                  <a:pt x="571024" y="684549"/>
                </a:cubicBezTo>
                <a:cubicBezTo>
                  <a:pt x="606266" y="670261"/>
                  <a:pt x="638651" y="650259"/>
                  <a:pt x="671036" y="632161"/>
                </a:cubicBezTo>
                <a:cubicBezTo>
                  <a:pt x="676751" y="629304"/>
                  <a:pt x="681514" y="620731"/>
                  <a:pt x="683419" y="614064"/>
                </a:cubicBezTo>
                <a:cubicBezTo>
                  <a:pt x="688181" y="592156"/>
                  <a:pt x="691991" y="570249"/>
                  <a:pt x="693896" y="548341"/>
                </a:cubicBezTo>
                <a:cubicBezTo>
                  <a:pt x="696754" y="512146"/>
                  <a:pt x="698659" y="474999"/>
                  <a:pt x="699611" y="438804"/>
                </a:cubicBezTo>
                <a:cubicBezTo>
                  <a:pt x="699611" y="420706"/>
                  <a:pt x="691991" y="401656"/>
                  <a:pt x="694849" y="383559"/>
                </a:cubicBezTo>
                <a:cubicBezTo>
                  <a:pt x="699611" y="349269"/>
                  <a:pt x="708184" y="314979"/>
                  <a:pt x="717709" y="281641"/>
                </a:cubicBezTo>
                <a:cubicBezTo>
                  <a:pt x="726281" y="250209"/>
                  <a:pt x="736759" y="218776"/>
                  <a:pt x="747236" y="187344"/>
                </a:cubicBezTo>
                <a:cubicBezTo>
                  <a:pt x="750094" y="178771"/>
                  <a:pt x="756761" y="170198"/>
                  <a:pt x="762476" y="163531"/>
                </a:cubicBezTo>
                <a:cubicBezTo>
                  <a:pt x="783431" y="138766"/>
                  <a:pt x="804386" y="115906"/>
                  <a:pt x="824389" y="91141"/>
                </a:cubicBezTo>
                <a:cubicBezTo>
                  <a:pt x="836771" y="75901"/>
                  <a:pt x="845344" y="57804"/>
                  <a:pt x="857726" y="42564"/>
                </a:cubicBezTo>
                <a:cubicBezTo>
                  <a:pt x="861536" y="37801"/>
                  <a:pt x="872014" y="37801"/>
                  <a:pt x="879634" y="35896"/>
                </a:cubicBezTo>
                <a:cubicBezTo>
                  <a:pt x="888206" y="33991"/>
                  <a:pt x="899636" y="34943"/>
                  <a:pt x="904399" y="30181"/>
                </a:cubicBezTo>
                <a:cubicBezTo>
                  <a:pt x="927259" y="7321"/>
                  <a:pt x="952024" y="2558"/>
                  <a:pt x="982504" y="11131"/>
                </a:cubicBezTo>
                <a:cubicBezTo>
                  <a:pt x="1008221" y="18751"/>
                  <a:pt x="1033939" y="16846"/>
                  <a:pt x="1059656" y="31134"/>
                </a:cubicBezTo>
                <a:cubicBezTo>
                  <a:pt x="1139666" y="75901"/>
                  <a:pt x="1187291" y="146386"/>
                  <a:pt x="1208246" y="231159"/>
                </a:cubicBezTo>
                <a:cubicBezTo>
                  <a:pt x="1227296" y="307359"/>
                  <a:pt x="1229201" y="387369"/>
                  <a:pt x="1225391" y="466426"/>
                </a:cubicBezTo>
                <a:cubicBezTo>
                  <a:pt x="1225391" y="470236"/>
                  <a:pt x="1224439" y="473094"/>
                  <a:pt x="1224439" y="476904"/>
                </a:cubicBezTo>
                <a:cubicBezTo>
                  <a:pt x="1239679" y="540721"/>
                  <a:pt x="1229201" y="605491"/>
                  <a:pt x="1233011" y="670261"/>
                </a:cubicBezTo>
                <a:cubicBezTo>
                  <a:pt x="1234916" y="715029"/>
                  <a:pt x="1238726" y="713124"/>
                  <a:pt x="1278731" y="721696"/>
                </a:cubicBezTo>
                <a:cubicBezTo>
                  <a:pt x="1301591" y="726459"/>
                  <a:pt x="1325404" y="725506"/>
                  <a:pt x="1348264" y="732174"/>
                </a:cubicBezTo>
                <a:cubicBezTo>
                  <a:pt x="1360646" y="735031"/>
                  <a:pt x="1373029" y="745509"/>
                  <a:pt x="1381601" y="755986"/>
                </a:cubicBezTo>
                <a:cubicBezTo>
                  <a:pt x="1393031" y="769321"/>
                  <a:pt x="1400651" y="786466"/>
                  <a:pt x="1409224" y="801706"/>
                </a:cubicBezTo>
                <a:cubicBezTo>
                  <a:pt x="1413034" y="807421"/>
                  <a:pt x="1417796" y="814089"/>
                  <a:pt x="1417796" y="820756"/>
                </a:cubicBezTo>
                <a:cubicBezTo>
                  <a:pt x="1414939" y="847426"/>
                  <a:pt x="1433036" y="861714"/>
                  <a:pt x="1447324" y="879811"/>
                </a:cubicBezTo>
                <a:cubicBezTo>
                  <a:pt x="1481614" y="923626"/>
                  <a:pt x="1514951" y="967441"/>
                  <a:pt x="1549241" y="1010304"/>
                </a:cubicBezTo>
                <a:cubicBezTo>
                  <a:pt x="1558766" y="1021734"/>
                  <a:pt x="1570196" y="1032211"/>
                  <a:pt x="1579721" y="1043641"/>
                </a:cubicBezTo>
                <a:cubicBezTo>
                  <a:pt x="1598771" y="1066501"/>
                  <a:pt x="1615916" y="1090314"/>
                  <a:pt x="1634014" y="1114126"/>
                </a:cubicBezTo>
                <a:cubicBezTo>
                  <a:pt x="1670209" y="1160799"/>
                  <a:pt x="1707356" y="1207471"/>
                  <a:pt x="1742599" y="1255096"/>
                </a:cubicBezTo>
                <a:cubicBezTo>
                  <a:pt x="1754981" y="1272241"/>
                  <a:pt x="1763554" y="1293196"/>
                  <a:pt x="1774031" y="1312246"/>
                </a:cubicBezTo>
                <a:cubicBezTo>
                  <a:pt x="1781651" y="1326534"/>
                  <a:pt x="1790224" y="1340821"/>
                  <a:pt x="1797844" y="1354156"/>
                </a:cubicBezTo>
                <a:cubicBezTo>
                  <a:pt x="1800701" y="1359871"/>
                  <a:pt x="1806416" y="1366539"/>
                  <a:pt x="1806416" y="1372254"/>
                </a:cubicBezTo>
                <a:cubicBezTo>
                  <a:pt x="1805464" y="1400829"/>
                  <a:pt x="1807369" y="1429404"/>
                  <a:pt x="1801654" y="1457026"/>
                </a:cubicBezTo>
                <a:cubicBezTo>
                  <a:pt x="1791176" y="1507509"/>
                  <a:pt x="1776889" y="1557991"/>
                  <a:pt x="1762601" y="1607521"/>
                </a:cubicBezTo>
                <a:cubicBezTo>
                  <a:pt x="1756886" y="1627524"/>
                  <a:pt x="1747361" y="1645621"/>
                  <a:pt x="1740694" y="1665624"/>
                </a:cubicBezTo>
                <a:cubicBezTo>
                  <a:pt x="1727359" y="1705629"/>
                  <a:pt x="1714024" y="1746586"/>
                  <a:pt x="1700689" y="1787544"/>
                </a:cubicBezTo>
                <a:cubicBezTo>
                  <a:pt x="1699736" y="1789449"/>
                  <a:pt x="1697831" y="1792306"/>
                  <a:pt x="1698784" y="1793259"/>
                </a:cubicBezTo>
                <a:cubicBezTo>
                  <a:pt x="1713071" y="1820881"/>
                  <a:pt x="1687354" y="1842789"/>
                  <a:pt x="1686401" y="1869459"/>
                </a:cubicBezTo>
                <a:cubicBezTo>
                  <a:pt x="1666399" y="1868506"/>
                  <a:pt x="1658779" y="1881841"/>
                  <a:pt x="1653064" y="1898034"/>
                </a:cubicBezTo>
                <a:cubicBezTo>
                  <a:pt x="1639729" y="1934229"/>
                  <a:pt x="1624489" y="1969471"/>
                  <a:pt x="1609249" y="2004714"/>
                </a:cubicBezTo>
                <a:cubicBezTo>
                  <a:pt x="1601629" y="2023764"/>
                  <a:pt x="1583531" y="2024716"/>
                  <a:pt x="1568291" y="2011381"/>
                </a:cubicBezTo>
                <a:cubicBezTo>
                  <a:pt x="1560671" y="2004714"/>
                  <a:pt x="1548289" y="2002809"/>
                  <a:pt x="1535906" y="1998046"/>
                </a:cubicBezTo>
                <a:cubicBezTo>
                  <a:pt x="1550194" y="1987569"/>
                  <a:pt x="1565434" y="1977091"/>
                  <a:pt x="1582579" y="1964709"/>
                </a:cubicBezTo>
                <a:cubicBezTo>
                  <a:pt x="1554004" y="1935181"/>
                  <a:pt x="1526381" y="1907559"/>
                  <a:pt x="1499711" y="1878984"/>
                </a:cubicBezTo>
                <a:cubicBezTo>
                  <a:pt x="1494949" y="1874221"/>
                  <a:pt x="1491139" y="1870411"/>
                  <a:pt x="1486376" y="1865649"/>
                </a:cubicBezTo>
                <a:cubicBezTo>
                  <a:pt x="1463516" y="1838979"/>
                  <a:pt x="1461611" y="1838026"/>
                  <a:pt x="1426369" y="1834216"/>
                </a:cubicBezTo>
                <a:cubicBezTo>
                  <a:pt x="1443514" y="1858029"/>
                  <a:pt x="1464469" y="1881841"/>
                  <a:pt x="1479709" y="1908511"/>
                </a:cubicBezTo>
                <a:cubicBezTo>
                  <a:pt x="1493044" y="1932324"/>
                  <a:pt x="1502569" y="1958041"/>
                  <a:pt x="1511141" y="1983759"/>
                </a:cubicBezTo>
                <a:cubicBezTo>
                  <a:pt x="1513999" y="1991379"/>
                  <a:pt x="1509236" y="2001856"/>
                  <a:pt x="1507331" y="2011381"/>
                </a:cubicBezTo>
                <a:cubicBezTo>
                  <a:pt x="1499711" y="2009476"/>
                  <a:pt x="1492091" y="2009476"/>
                  <a:pt x="1484471" y="2006619"/>
                </a:cubicBezTo>
                <a:cubicBezTo>
                  <a:pt x="1446371" y="1991379"/>
                  <a:pt x="1442561" y="1993284"/>
                  <a:pt x="1446371" y="2034241"/>
                </a:cubicBezTo>
                <a:cubicBezTo>
                  <a:pt x="1449229" y="2063769"/>
                  <a:pt x="1458754" y="2092344"/>
                  <a:pt x="1463516" y="2120919"/>
                </a:cubicBezTo>
                <a:cubicBezTo>
                  <a:pt x="1468279" y="2147589"/>
                  <a:pt x="1475899" y="2174259"/>
                  <a:pt x="1468279" y="2202834"/>
                </a:cubicBezTo>
                <a:cubicBezTo>
                  <a:pt x="1464469" y="2217121"/>
                  <a:pt x="1473041" y="2235219"/>
                  <a:pt x="1472089" y="2251411"/>
                </a:cubicBezTo>
                <a:cubicBezTo>
                  <a:pt x="1472089" y="2299036"/>
                  <a:pt x="1471136" y="2346661"/>
                  <a:pt x="1468279" y="2393334"/>
                </a:cubicBezTo>
                <a:cubicBezTo>
                  <a:pt x="1464469" y="2463819"/>
                  <a:pt x="1458754" y="2535256"/>
                  <a:pt x="1453991" y="2605741"/>
                </a:cubicBezTo>
                <a:cubicBezTo>
                  <a:pt x="1449229" y="2676226"/>
                  <a:pt x="1443514" y="2745759"/>
                  <a:pt x="1438751" y="2816244"/>
                </a:cubicBezTo>
                <a:cubicBezTo>
                  <a:pt x="1435894" y="2864821"/>
                  <a:pt x="1433989" y="2914351"/>
                  <a:pt x="1432084" y="2962929"/>
                </a:cubicBezTo>
                <a:cubicBezTo>
                  <a:pt x="1429226" y="3047701"/>
                  <a:pt x="1427321" y="3132474"/>
                  <a:pt x="1424464" y="3218199"/>
                </a:cubicBezTo>
                <a:cubicBezTo>
                  <a:pt x="1422559" y="3271539"/>
                  <a:pt x="1416844" y="3325831"/>
                  <a:pt x="1418749" y="3379171"/>
                </a:cubicBezTo>
                <a:cubicBezTo>
                  <a:pt x="1426369" y="3532524"/>
                  <a:pt x="1432084" y="3684924"/>
                  <a:pt x="1428274" y="3838276"/>
                </a:cubicBezTo>
                <a:cubicBezTo>
                  <a:pt x="1426369" y="3898284"/>
                  <a:pt x="1419701" y="3957339"/>
                  <a:pt x="1414939" y="4017346"/>
                </a:cubicBezTo>
                <a:cubicBezTo>
                  <a:pt x="1412081" y="4055446"/>
                  <a:pt x="1410176" y="4092594"/>
                  <a:pt x="1406366" y="4130694"/>
                </a:cubicBezTo>
                <a:cubicBezTo>
                  <a:pt x="1402556" y="4168794"/>
                  <a:pt x="1398746" y="4205941"/>
                  <a:pt x="1394936" y="4244041"/>
                </a:cubicBezTo>
                <a:cubicBezTo>
                  <a:pt x="1393984" y="4253566"/>
                  <a:pt x="1393031" y="4263091"/>
                  <a:pt x="1393031" y="4272616"/>
                </a:cubicBezTo>
                <a:cubicBezTo>
                  <a:pt x="1390174" y="4311669"/>
                  <a:pt x="1388269" y="4350721"/>
                  <a:pt x="1384459" y="4389774"/>
                </a:cubicBezTo>
                <a:cubicBezTo>
                  <a:pt x="1384459" y="4394536"/>
                  <a:pt x="1373981" y="4402156"/>
                  <a:pt x="1368266" y="4402156"/>
                </a:cubicBezTo>
                <a:cubicBezTo>
                  <a:pt x="1348264" y="4404061"/>
                  <a:pt x="1328261" y="4403109"/>
                  <a:pt x="1309211" y="4403109"/>
                </a:cubicBezTo>
                <a:cubicBezTo>
                  <a:pt x="1299686" y="4448829"/>
                  <a:pt x="1286351" y="4459306"/>
                  <a:pt x="1240631" y="4461211"/>
                </a:cubicBezTo>
                <a:cubicBezTo>
                  <a:pt x="1200626" y="4463116"/>
                  <a:pt x="1161574" y="4465974"/>
                  <a:pt x="1121569" y="4468831"/>
                </a:cubicBezTo>
                <a:cubicBezTo>
                  <a:pt x="1104424" y="4469784"/>
                  <a:pt x="1094899" y="4465021"/>
                  <a:pt x="1091089" y="4445971"/>
                </a:cubicBezTo>
                <a:cubicBezTo>
                  <a:pt x="1084421" y="4417396"/>
                  <a:pt x="1073944" y="4388821"/>
                  <a:pt x="1068229" y="4360246"/>
                </a:cubicBezTo>
                <a:cubicBezTo>
                  <a:pt x="1061561" y="4326909"/>
                  <a:pt x="1053941" y="4292619"/>
                  <a:pt x="1052989" y="4259281"/>
                </a:cubicBezTo>
                <a:cubicBezTo>
                  <a:pt x="1052989" y="4238326"/>
                  <a:pt x="1065371" y="4217371"/>
                  <a:pt x="1070134" y="4195464"/>
                </a:cubicBezTo>
                <a:cubicBezTo>
                  <a:pt x="1075849" y="4165936"/>
                  <a:pt x="1082516" y="4136409"/>
                  <a:pt x="1084421" y="4105929"/>
                </a:cubicBezTo>
                <a:cubicBezTo>
                  <a:pt x="1086326" y="4059256"/>
                  <a:pt x="1084421" y="4011631"/>
                  <a:pt x="1085374" y="3964959"/>
                </a:cubicBezTo>
                <a:cubicBezTo>
                  <a:pt x="1086326" y="3898284"/>
                  <a:pt x="1089184" y="3830656"/>
                  <a:pt x="1090136" y="3763981"/>
                </a:cubicBezTo>
                <a:cubicBezTo>
                  <a:pt x="1091089" y="3701116"/>
                  <a:pt x="1090136" y="3638251"/>
                  <a:pt x="1090136" y="3575386"/>
                </a:cubicBezTo>
                <a:cubicBezTo>
                  <a:pt x="1090136" y="3530619"/>
                  <a:pt x="1091089" y="3485851"/>
                  <a:pt x="1091089" y="3440131"/>
                </a:cubicBezTo>
                <a:cubicBezTo>
                  <a:pt x="1091089" y="3425844"/>
                  <a:pt x="1086326" y="3412509"/>
                  <a:pt x="1084421" y="3398221"/>
                </a:cubicBezTo>
                <a:cubicBezTo>
                  <a:pt x="1083469" y="3393459"/>
                  <a:pt x="1083469" y="3388696"/>
                  <a:pt x="1083469" y="3383934"/>
                </a:cubicBezTo>
                <a:cubicBezTo>
                  <a:pt x="1085374" y="3297256"/>
                  <a:pt x="1089184" y="3209626"/>
                  <a:pt x="1088231" y="3122949"/>
                </a:cubicBezTo>
                <a:cubicBezTo>
                  <a:pt x="1087279" y="3051511"/>
                  <a:pt x="1082516" y="2980074"/>
                  <a:pt x="1075849" y="2908636"/>
                </a:cubicBezTo>
                <a:cubicBezTo>
                  <a:pt x="1068229" y="2823864"/>
                  <a:pt x="1058704" y="2739091"/>
                  <a:pt x="1047274" y="2654319"/>
                </a:cubicBezTo>
                <a:cubicBezTo>
                  <a:pt x="1042511" y="2615266"/>
                  <a:pt x="1032986" y="2577166"/>
                  <a:pt x="1026319" y="2539066"/>
                </a:cubicBezTo>
                <a:cubicBezTo>
                  <a:pt x="1024414" y="2529541"/>
                  <a:pt x="1025366" y="2520016"/>
                  <a:pt x="1023461" y="2510491"/>
                </a:cubicBezTo>
                <a:cubicBezTo>
                  <a:pt x="1022509" y="2502871"/>
                  <a:pt x="1017746" y="2496204"/>
                  <a:pt x="1015841" y="2488584"/>
                </a:cubicBezTo>
                <a:cubicBezTo>
                  <a:pt x="1012984" y="2478106"/>
                  <a:pt x="1008221" y="2466676"/>
                  <a:pt x="1009174" y="2457151"/>
                </a:cubicBezTo>
                <a:cubicBezTo>
                  <a:pt x="1013936" y="2425719"/>
                  <a:pt x="1014889" y="2425719"/>
                  <a:pt x="1002506" y="2400001"/>
                </a:cubicBezTo>
                <a:cubicBezTo>
                  <a:pt x="989171" y="2401906"/>
                  <a:pt x="982504" y="2405716"/>
                  <a:pt x="977741" y="2420956"/>
                </a:cubicBezTo>
                <a:cubicBezTo>
                  <a:pt x="952976" y="2509539"/>
                  <a:pt x="930116" y="2598121"/>
                  <a:pt x="898684" y="2683846"/>
                </a:cubicBezTo>
                <a:cubicBezTo>
                  <a:pt x="859631" y="2787669"/>
                  <a:pt x="824389" y="2892444"/>
                  <a:pt x="799624" y="3000076"/>
                </a:cubicBezTo>
                <a:cubicBezTo>
                  <a:pt x="776764" y="3101041"/>
                  <a:pt x="759619" y="3202959"/>
                  <a:pt x="741521" y="3304876"/>
                </a:cubicBezTo>
                <a:cubicBezTo>
                  <a:pt x="736759" y="3330594"/>
                  <a:pt x="739616" y="3358216"/>
                  <a:pt x="736759" y="3384886"/>
                </a:cubicBezTo>
                <a:cubicBezTo>
                  <a:pt x="735806" y="3396316"/>
                  <a:pt x="727234" y="3407746"/>
                  <a:pt x="725329" y="3419176"/>
                </a:cubicBezTo>
                <a:cubicBezTo>
                  <a:pt x="717709" y="3455371"/>
                  <a:pt x="711994" y="3492519"/>
                  <a:pt x="705326" y="3529666"/>
                </a:cubicBezTo>
                <a:cubicBezTo>
                  <a:pt x="696754" y="3573481"/>
                  <a:pt x="687229" y="3617296"/>
                  <a:pt x="679609" y="3662064"/>
                </a:cubicBezTo>
                <a:cubicBezTo>
                  <a:pt x="671036" y="3712546"/>
                  <a:pt x="662464" y="3763029"/>
                  <a:pt x="654844" y="3813511"/>
                </a:cubicBezTo>
                <a:cubicBezTo>
                  <a:pt x="645319" y="3871614"/>
                  <a:pt x="636746" y="3930669"/>
                  <a:pt x="628174" y="3989724"/>
                </a:cubicBezTo>
                <a:cubicBezTo>
                  <a:pt x="622459" y="4024966"/>
                  <a:pt x="617696" y="4060209"/>
                  <a:pt x="611981" y="4096404"/>
                </a:cubicBezTo>
                <a:cubicBezTo>
                  <a:pt x="606266" y="4132599"/>
                  <a:pt x="601504" y="4168794"/>
                  <a:pt x="595789" y="4204989"/>
                </a:cubicBezTo>
                <a:cubicBezTo>
                  <a:pt x="588169" y="4256424"/>
                  <a:pt x="580549" y="4308811"/>
                  <a:pt x="572929" y="4360246"/>
                </a:cubicBezTo>
                <a:cubicBezTo>
                  <a:pt x="572929" y="4362151"/>
                  <a:pt x="571976" y="4364056"/>
                  <a:pt x="571976" y="4365961"/>
                </a:cubicBezTo>
                <a:cubicBezTo>
                  <a:pt x="567214" y="4396441"/>
                  <a:pt x="567214" y="4396441"/>
                  <a:pt x="536734" y="4398346"/>
                </a:cubicBezTo>
                <a:cubicBezTo>
                  <a:pt x="493871" y="4401204"/>
                  <a:pt x="451961" y="4402156"/>
                  <a:pt x="410051" y="4390726"/>
                </a:cubicBezTo>
                <a:cubicBezTo>
                  <a:pt x="397669" y="4386916"/>
                  <a:pt x="384334" y="4386916"/>
                  <a:pt x="377666" y="4404061"/>
                </a:cubicBezTo>
                <a:cubicBezTo>
                  <a:pt x="375761" y="4408824"/>
                  <a:pt x="364331" y="4413586"/>
                  <a:pt x="359569" y="4412634"/>
                </a:cubicBezTo>
                <a:cubicBezTo>
                  <a:pt x="352901" y="4410729"/>
                  <a:pt x="343376" y="4403109"/>
                  <a:pt x="343376" y="4397394"/>
                </a:cubicBezTo>
                <a:cubicBezTo>
                  <a:pt x="343376" y="4379296"/>
                  <a:pt x="331946" y="4377391"/>
                  <a:pt x="319564" y="4374534"/>
                </a:cubicBezTo>
                <a:cubicBezTo>
                  <a:pt x="313849" y="4372629"/>
                  <a:pt x="307181" y="4371676"/>
                  <a:pt x="301466" y="4369771"/>
                </a:cubicBezTo>
                <a:cubicBezTo>
                  <a:pt x="286226" y="4364056"/>
                  <a:pt x="279559" y="4370724"/>
                  <a:pt x="276701" y="4385011"/>
                </a:cubicBezTo>
                <a:cubicBezTo>
                  <a:pt x="266224" y="4432636"/>
                  <a:pt x="249079" y="4446924"/>
                  <a:pt x="198596" y="4448829"/>
                </a:cubicBezTo>
                <a:cubicBezTo>
                  <a:pt x="158591" y="4449781"/>
                  <a:pt x="117634" y="4452639"/>
                  <a:pt x="78581" y="4447876"/>
                </a:cubicBezTo>
                <a:cubicBezTo>
                  <a:pt x="53816" y="4445019"/>
                  <a:pt x="23336" y="4448829"/>
                  <a:pt x="7144" y="4419301"/>
                </a:cubicBezTo>
                <a:cubicBezTo>
                  <a:pt x="10001" y="4402156"/>
                  <a:pt x="10001" y="4390726"/>
                  <a:pt x="10001" y="4380249"/>
                </a:cubicBezTo>
                <a:close/>
                <a:moveTo>
                  <a:pt x="705326" y="762654"/>
                </a:moveTo>
                <a:cubicBezTo>
                  <a:pt x="711041" y="774084"/>
                  <a:pt x="719614" y="783609"/>
                  <a:pt x="719614" y="792181"/>
                </a:cubicBezTo>
                <a:cubicBezTo>
                  <a:pt x="718661" y="812184"/>
                  <a:pt x="727234" y="826471"/>
                  <a:pt x="739616" y="840759"/>
                </a:cubicBezTo>
                <a:cubicBezTo>
                  <a:pt x="746284" y="848379"/>
                  <a:pt x="751046" y="857904"/>
                  <a:pt x="752951" y="867429"/>
                </a:cubicBezTo>
                <a:cubicBezTo>
                  <a:pt x="756761" y="893146"/>
                  <a:pt x="758666" y="919816"/>
                  <a:pt x="760571" y="945534"/>
                </a:cubicBezTo>
                <a:cubicBezTo>
                  <a:pt x="765334" y="999826"/>
                  <a:pt x="768191" y="1055071"/>
                  <a:pt x="775811" y="1109364"/>
                </a:cubicBezTo>
                <a:cubicBezTo>
                  <a:pt x="789146" y="1206519"/>
                  <a:pt x="821531" y="1297006"/>
                  <a:pt x="866299" y="1383684"/>
                </a:cubicBezTo>
                <a:cubicBezTo>
                  <a:pt x="872966" y="1397019"/>
                  <a:pt x="880586" y="1410354"/>
                  <a:pt x="890111" y="1427499"/>
                </a:cubicBezTo>
                <a:cubicBezTo>
                  <a:pt x="899636" y="1404639"/>
                  <a:pt x="907256" y="1387494"/>
                  <a:pt x="914876" y="1369396"/>
                </a:cubicBezTo>
                <a:cubicBezTo>
                  <a:pt x="945356" y="1291291"/>
                  <a:pt x="974884" y="1213186"/>
                  <a:pt x="1006316" y="1135081"/>
                </a:cubicBezTo>
                <a:cubicBezTo>
                  <a:pt x="1022509" y="1094124"/>
                  <a:pt x="1042511" y="1055071"/>
                  <a:pt x="1058704" y="1014114"/>
                </a:cubicBezTo>
                <a:cubicBezTo>
                  <a:pt x="1063466" y="1002684"/>
                  <a:pt x="1061561" y="987444"/>
                  <a:pt x="1060609" y="974109"/>
                </a:cubicBezTo>
                <a:cubicBezTo>
                  <a:pt x="1058704" y="943629"/>
                  <a:pt x="1054894" y="912196"/>
                  <a:pt x="1052989" y="881716"/>
                </a:cubicBezTo>
                <a:cubicBezTo>
                  <a:pt x="1052989" y="876001"/>
                  <a:pt x="1058704" y="865524"/>
                  <a:pt x="1063466" y="863619"/>
                </a:cubicBezTo>
                <a:cubicBezTo>
                  <a:pt x="1091089" y="852189"/>
                  <a:pt x="1113949" y="835996"/>
                  <a:pt x="1126331" y="804564"/>
                </a:cubicBezTo>
                <a:cubicBezTo>
                  <a:pt x="1145381" y="835996"/>
                  <a:pt x="1173956" y="844569"/>
                  <a:pt x="1206341" y="850284"/>
                </a:cubicBezTo>
                <a:cubicBezTo>
                  <a:pt x="1192054" y="790276"/>
                  <a:pt x="1109186" y="661689"/>
                  <a:pt x="1067276" y="633114"/>
                </a:cubicBezTo>
                <a:cubicBezTo>
                  <a:pt x="1054894" y="656926"/>
                  <a:pt x="1046321" y="680739"/>
                  <a:pt x="1049179" y="710266"/>
                </a:cubicBezTo>
                <a:cubicBezTo>
                  <a:pt x="1051084" y="732174"/>
                  <a:pt x="1044416" y="755034"/>
                  <a:pt x="1040606" y="776941"/>
                </a:cubicBezTo>
                <a:cubicBezTo>
                  <a:pt x="1038701" y="789324"/>
                  <a:pt x="1033939" y="800754"/>
                  <a:pt x="1030129" y="814089"/>
                </a:cubicBezTo>
                <a:cubicBezTo>
                  <a:pt x="1008221" y="813136"/>
                  <a:pt x="1000601" y="831234"/>
                  <a:pt x="997744" y="848379"/>
                </a:cubicBezTo>
                <a:cubicBezTo>
                  <a:pt x="986314" y="908386"/>
                  <a:pt x="935831" y="942676"/>
                  <a:pt x="904399" y="990301"/>
                </a:cubicBezTo>
                <a:cubicBezTo>
                  <a:pt x="903446" y="992206"/>
                  <a:pt x="899636" y="992206"/>
                  <a:pt x="897731" y="993159"/>
                </a:cubicBezTo>
                <a:cubicBezTo>
                  <a:pt x="891064" y="973156"/>
                  <a:pt x="888206" y="952201"/>
                  <a:pt x="878681" y="936009"/>
                </a:cubicBezTo>
                <a:cubicBezTo>
                  <a:pt x="861536" y="908386"/>
                  <a:pt x="838676" y="883621"/>
                  <a:pt x="818674" y="856951"/>
                </a:cubicBezTo>
                <a:cubicBezTo>
                  <a:pt x="809149" y="844569"/>
                  <a:pt x="797719" y="835044"/>
                  <a:pt x="780574" y="843616"/>
                </a:cubicBezTo>
                <a:cubicBezTo>
                  <a:pt x="735806" y="768369"/>
                  <a:pt x="741521" y="683596"/>
                  <a:pt x="797719" y="592156"/>
                </a:cubicBezTo>
                <a:cubicBezTo>
                  <a:pt x="740569" y="601681"/>
                  <a:pt x="645319" y="736936"/>
                  <a:pt x="634841" y="825519"/>
                </a:cubicBezTo>
                <a:cubicBezTo>
                  <a:pt x="658654" y="805516"/>
                  <a:pt x="680561" y="786466"/>
                  <a:pt x="705326" y="762654"/>
                </a:cubicBezTo>
                <a:close/>
                <a:moveTo>
                  <a:pt x="1273969" y="1329391"/>
                </a:moveTo>
                <a:cubicBezTo>
                  <a:pt x="1276826" y="1338916"/>
                  <a:pt x="1278731" y="1347489"/>
                  <a:pt x="1280636" y="1357014"/>
                </a:cubicBezTo>
                <a:cubicBezTo>
                  <a:pt x="1285399" y="1378921"/>
                  <a:pt x="1291114" y="1401781"/>
                  <a:pt x="1294924" y="1423689"/>
                </a:cubicBezTo>
                <a:cubicBezTo>
                  <a:pt x="1302544" y="1467504"/>
                  <a:pt x="1308259" y="1512271"/>
                  <a:pt x="1315879" y="1556086"/>
                </a:cubicBezTo>
                <a:cubicBezTo>
                  <a:pt x="1322546" y="1594186"/>
                  <a:pt x="1334929" y="1631334"/>
                  <a:pt x="1337786" y="1669434"/>
                </a:cubicBezTo>
                <a:cubicBezTo>
                  <a:pt x="1340644" y="1708486"/>
                  <a:pt x="1354931" y="1741824"/>
                  <a:pt x="1370171" y="1777066"/>
                </a:cubicBezTo>
                <a:cubicBezTo>
                  <a:pt x="1385411" y="1810404"/>
                  <a:pt x="1405414" y="1822786"/>
                  <a:pt x="1441609" y="1820881"/>
                </a:cubicBezTo>
                <a:cubicBezTo>
                  <a:pt x="1461611" y="1819929"/>
                  <a:pt x="1470184" y="1813261"/>
                  <a:pt x="1473041" y="1796116"/>
                </a:cubicBezTo>
                <a:cubicBezTo>
                  <a:pt x="1477804" y="1759921"/>
                  <a:pt x="1494949" y="1729441"/>
                  <a:pt x="1516856" y="1700866"/>
                </a:cubicBezTo>
                <a:cubicBezTo>
                  <a:pt x="1524476" y="1691341"/>
                  <a:pt x="1534954" y="1682769"/>
                  <a:pt x="1537811" y="1671339"/>
                </a:cubicBezTo>
                <a:cubicBezTo>
                  <a:pt x="1543526" y="1653241"/>
                  <a:pt x="1541621" y="1633239"/>
                  <a:pt x="1547336" y="1614189"/>
                </a:cubicBezTo>
                <a:cubicBezTo>
                  <a:pt x="1551146" y="1599901"/>
                  <a:pt x="1560671" y="1586566"/>
                  <a:pt x="1568291" y="1573231"/>
                </a:cubicBezTo>
                <a:cubicBezTo>
                  <a:pt x="1571149" y="1568469"/>
                  <a:pt x="1576864" y="1562754"/>
                  <a:pt x="1575911" y="1558944"/>
                </a:cubicBezTo>
                <a:cubicBezTo>
                  <a:pt x="1570196" y="1522749"/>
                  <a:pt x="1572101" y="1486554"/>
                  <a:pt x="1582579" y="1450359"/>
                </a:cubicBezTo>
                <a:cubicBezTo>
                  <a:pt x="1583531" y="1446549"/>
                  <a:pt x="1581626" y="1438929"/>
                  <a:pt x="1577816" y="1436071"/>
                </a:cubicBezTo>
                <a:cubicBezTo>
                  <a:pt x="1541621" y="1396066"/>
                  <a:pt x="1504474" y="1357966"/>
                  <a:pt x="1470184" y="1317009"/>
                </a:cubicBezTo>
                <a:cubicBezTo>
                  <a:pt x="1442561" y="1283671"/>
                  <a:pt x="1419701" y="1247476"/>
                  <a:pt x="1383506" y="1220806"/>
                </a:cubicBezTo>
                <a:cubicBezTo>
                  <a:pt x="1371124" y="1212234"/>
                  <a:pt x="1363504" y="1207471"/>
                  <a:pt x="1353026" y="1221759"/>
                </a:cubicBezTo>
                <a:cubicBezTo>
                  <a:pt x="1329214" y="1253191"/>
                  <a:pt x="1304449" y="1283671"/>
                  <a:pt x="1280636" y="1315104"/>
                </a:cubicBezTo>
                <a:cubicBezTo>
                  <a:pt x="1276826" y="1318914"/>
                  <a:pt x="1275874" y="1324629"/>
                  <a:pt x="1273969" y="1329391"/>
                </a:cubicBezTo>
                <a:close/>
                <a:moveTo>
                  <a:pt x="599599" y="1884699"/>
                </a:moveTo>
                <a:cubicBezTo>
                  <a:pt x="601504" y="1883746"/>
                  <a:pt x="602456" y="1882794"/>
                  <a:pt x="604361" y="1880889"/>
                </a:cubicBezTo>
                <a:cubicBezTo>
                  <a:pt x="601504" y="1873269"/>
                  <a:pt x="599599" y="1865649"/>
                  <a:pt x="596741" y="1858029"/>
                </a:cubicBezTo>
                <a:cubicBezTo>
                  <a:pt x="581501" y="1814214"/>
                  <a:pt x="580549" y="1767541"/>
                  <a:pt x="581501" y="1721821"/>
                </a:cubicBezTo>
                <a:cubicBezTo>
                  <a:pt x="582454" y="1705629"/>
                  <a:pt x="586264" y="1688484"/>
                  <a:pt x="583406" y="1673244"/>
                </a:cubicBezTo>
                <a:cubicBezTo>
                  <a:pt x="577691" y="1645621"/>
                  <a:pt x="567214" y="1618951"/>
                  <a:pt x="558641" y="1591329"/>
                </a:cubicBezTo>
                <a:cubicBezTo>
                  <a:pt x="556736" y="1583709"/>
                  <a:pt x="554831" y="1576089"/>
                  <a:pt x="555784" y="1568469"/>
                </a:cubicBezTo>
                <a:cubicBezTo>
                  <a:pt x="561499" y="1517034"/>
                  <a:pt x="547211" y="1469409"/>
                  <a:pt x="531019" y="1421784"/>
                </a:cubicBezTo>
                <a:cubicBezTo>
                  <a:pt x="521494" y="1392256"/>
                  <a:pt x="511016" y="1362729"/>
                  <a:pt x="503396" y="1333201"/>
                </a:cubicBezTo>
                <a:cubicBezTo>
                  <a:pt x="495776" y="1300816"/>
                  <a:pt x="491014" y="1268431"/>
                  <a:pt x="484346" y="1236046"/>
                </a:cubicBezTo>
                <a:cubicBezTo>
                  <a:pt x="482441" y="1228426"/>
                  <a:pt x="476726" y="1222711"/>
                  <a:pt x="472916" y="1215091"/>
                </a:cubicBezTo>
                <a:cubicBezTo>
                  <a:pt x="465296" y="1218901"/>
                  <a:pt x="454819" y="1221759"/>
                  <a:pt x="451009" y="1228426"/>
                </a:cubicBezTo>
                <a:cubicBezTo>
                  <a:pt x="443389" y="1241761"/>
                  <a:pt x="439579" y="1257954"/>
                  <a:pt x="431959" y="1271289"/>
                </a:cubicBezTo>
                <a:cubicBezTo>
                  <a:pt x="414814" y="1302721"/>
                  <a:pt x="402431" y="1339869"/>
                  <a:pt x="375761" y="1361776"/>
                </a:cubicBezTo>
                <a:cubicBezTo>
                  <a:pt x="339566" y="1390351"/>
                  <a:pt x="345281" y="1431309"/>
                  <a:pt x="330994" y="1464646"/>
                </a:cubicBezTo>
                <a:cubicBezTo>
                  <a:pt x="330041" y="1466551"/>
                  <a:pt x="332899" y="1470361"/>
                  <a:pt x="333851" y="1471314"/>
                </a:cubicBezTo>
                <a:cubicBezTo>
                  <a:pt x="354806" y="1492269"/>
                  <a:pt x="355759" y="1517986"/>
                  <a:pt x="353854" y="1544656"/>
                </a:cubicBezTo>
                <a:cubicBezTo>
                  <a:pt x="353854" y="1552276"/>
                  <a:pt x="356711" y="1563706"/>
                  <a:pt x="361474" y="1568469"/>
                </a:cubicBezTo>
                <a:cubicBezTo>
                  <a:pt x="385286" y="1593234"/>
                  <a:pt x="392906" y="1622761"/>
                  <a:pt x="390049" y="1656099"/>
                </a:cubicBezTo>
                <a:cubicBezTo>
                  <a:pt x="389096" y="1662766"/>
                  <a:pt x="391001" y="1671339"/>
                  <a:pt x="395764" y="1677054"/>
                </a:cubicBezTo>
                <a:cubicBezTo>
                  <a:pt x="431006" y="1721821"/>
                  <a:pt x="456724" y="1772304"/>
                  <a:pt x="474821" y="1826596"/>
                </a:cubicBezTo>
                <a:cubicBezTo>
                  <a:pt x="479584" y="1842789"/>
                  <a:pt x="489109" y="1853266"/>
                  <a:pt x="507206" y="1858029"/>
                </a:cubicBezTo>
                <a:cubicBezTo>
                  <a:pt x="524351" y="1861839"/>
                  <a:pt x="539591" y="1874221"/>
                  <a:pt x="558641" y="1866601"/>
                </a:cubicBezTo>
                <a:cubicBezTo>
                  <a:pt x="562451" y="1865649"/>
                  <a:pt x="568166" y="1870411"/>
                  <a:pt x="573881" y="1872316"/>
                </a:cubicBezTo>
                <a:cubicBezTo>
                  <a:pt x="584359" y="1877079"/>
                  <a:pt x="591979" y="1880889"/>
                  <a:pt x="599599" y="1884699"/>
                </a:cubicBezTo>
                <a:close/>
                <a:moveTo>
                  <a:pt x="930116" y="1638954"/>
                </a:moveTo>
                <a:cubicBezTo>
                  <a:pt x="932974" y="1620856"/>
                  <a:pt x="914876" y="1615141"/>
                  <a:pt x="905351" y="1617046"/>
                </a:cubicBezTo>
                <a:cubicBezTo>
                  <a:pt x="894874" y="1619904"/>
                  <a:pt x="883444" y="1634191"/>
                  <a:pt x="880586" y="1644669"/>
                </a:cubicBezTo>
                <a:cubicBezTo>
                  <a:pt x="877729" y="1657051"/>
                  <a:pt x="887254" y="1669434"/>
                  <a:pt x="903446" y="1670386"/>
                </a:cubicBezTo>
                <a:cubicBezTo>
                  <a:pt x="917734" y="1671339"/>
                  <a:pt x="930116" y="1657051"/>
                  <a:pt x="930116" y="1638954"/>
                </a:cubicBezTo>
                <a:close/>
                <a:moveTo>
                  <a:pt x="912019" y="1539894"/>
                </a:moveTo>
                <a:cubicBezTo>
                  <a:pt x="911066" y="1525606"/>
                  <a:pt x="909161" y="1509414"/>
                  <a:pt x="889159" y="1510366"/>
                </a:cubicBezTo>
                <a:cubicBezTo>
                  <a:pt x="873919" y="1510366"/>
                  <a:pt x="871061" y="1522749"/>
                  <a:pt x="871061" y="1535131"/>
                </a:cubicBezTo>
                <a:cubicBezTo>
                  <a:pt x="871061" y="1549419"/>
                  <a:pt x="875824" y="1563706"/>
                  <a:pt x="892969" y="1563706"/>
                </a:cubicBezTo>
                <a:cubicBezTo>
                  <a:pt x="908209" y="1563706"/>
                  <a:pt x="912971" y="1553229"/>
                  <a:pt x="912019" y="1539894"/>
                </a:cubicBezTo>
                <a:close/>
                <a:moveTo>
                  <a:pt x="918686" y="1769446"/>
                </a:moveTo>
                <a:cubicBezTo>
                  <a:pt x="931069" y="1758016"/>
                  <a:pt x="943451" y="1751349"/>
                  <a:pt x="946309" y="1741824"/>
                </a:cubicBezTo>
                <a:cubicBezTo>
                  <a:pt x="947261" y="1736109"/>
                  <a:pt x="934879" y="1723726"/>
                  <a:pt x="926306" y="1718964"/>
                </a:cubicBezTo>
                <a:cubicBezTo>
                  <a:pt x="914876" y="1713249"/>
                  <a:pt x="895826" y="1726584"/>
                  <a:pt x="897731" y="1738014"/>
                </a:cubicBezTo>
                <a:cubicBezTo>
                  <a:pt x="899636" y="1747539"/>
                  <a:pt x="908209" y="1756111"/>
                  <a:pt x="918686" y="1769446"/>
                </a:cubicBezTo>
                <a:close/>
              </a:path>
            </a:pathLst>
          </a:custGeom>
          <a:solidFill>
            <a:srgbClr val="FF9966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Parallelogram 15">
            <a:extLst>
              <a:ext uri="{FF2B5EF4-FFF2-40B4-BE49-F238E27FC236}">
                <a16:creationId xmlns:a16="http://schemas.microsoft.com/office/drawing/2014/main" id="{25127181-509E-4F44-B83D-65BB809FCF66}"/>
              </a:ext>
            </a:extLst>
          </p:cNvPr>
          <p:cNvSpPr/>
          <p:nvPr/>
        </p:nvSpPr>
        <p:spPr>
          <a:xfrm rot="16200000">
            <a:off x="2263292" y="1537362"/>
            <a:ext cx="778931" cy="1002452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26688091-FB57-423C-A664-5CB3D4F00305}"/>
              </a:ext>
            </a:extLst>
          </p:cNvPr>
          <p:cNvSpPr/>
          <p:nvPr/>
        </p:nvSpPr>
        <p:spPr>
          <a:xfrm>
            <a:off x="11247245" y="1892762"/>
            <a:ext cx="717774" cy="1362408"/>
          </a:xfrm>
          <a:custGeom>
            <a:avLst/>
            <a:gdLst>
              <a:gd name="connsiteX0" fmla="*/ 10001 w 1809750"/>
              <a:gd name="connsiteY0" fmla="*/ 4380249 h 4467225"/>
              <a:gd name="connsiteX1" fmla="*/ 33814 w 1809750"/>
              <a:gd name="connsiteY1" fmla="*/ 4357389 h 4467225"/>
              <a:gd name="connsiteX2" fmla="*/ 68104 w 1809750"/>
              <a:gd name="connsiteY2" fmla="*/ 4343101 h 4467225"/>
              <a:gd name="connsiteX3" fmla="*/ 128111 w 1809750"/>
              <a:gd name="connsiteY3" fmla="*/ 4262139 h 4467225"/>
              <a:gd name="connsiteX4" fmla="*/ 157639 w 1809750"/>
              <a:gd name="connsiteY4" fmla="*/ 4100214 h 4467225"/>
              <a:gd name="connsiteX5" fmla="*/ 220504 w 1809750"/>
              <a:gd name="connsiteY5" fmla="*/ 3863994 h 4467225"/>
              <a:gd name="connsiteX6" fmla="*/ 242411 w 1809750"/>
              <a:gd name="connsiteY6" fmla="*/ 3805891 h 4467225"/>
              <a:gd name="connsiteX7" fmla="*/ 268129 w 1809750"/>
              <a:gd name="connsiteY7" fmla="*/ 3699211 h 4467225"/>
              <a:gd name="connsiteX8" fmla="*/ 328136 w 1809750"/>
              <a:gd name="connsiteY8" fmla="*/ 3422034 h 4467225"/>
              <a:gd name="connsiteX9" fmla="*/ 327184 w 1809750"/>
              <a:gd name="connsiteY9" fmla="*/ 3396316 h 4467225"/>
              <a:gd name="connsiteX10" fmla="*/ 328136 w 1809750"/>
              <a:gd name="connsiteY10" fmla="*/ 3382029 h 4467225"/>
              <a:gd name="connsiteX11" fmla="*/ 370999 w 1809750"/>
              <a:gd name="connsiteY11" fmla="*/ 3260109 h 4467225"/>
              <a:gd name="connsiteX12" fmla="*/ 386239 w 1809750"/>
              <a:gd name="connsiteY12" fmla="*/ 3223914 h 4467225"/>
              <a:gd name="connsiteX13" fmla="*/ 406241 w 1809750"/>
              <a:gd name="connsiteY13" fmla="*/ 3121996 h 4467225"/>
              <a:gd name="connsiteX14" fmla="*/ 423386 w 1809750"/>
              <a:gd name="connsiteY14" fmla="*/ 3035319 h 4467225"/>
              <a:gd name="connsiteX15" fmla="*/ 434816 w 1809750"/>
              <a:gd name="connsiteY15" fmla="*/ 2983884 h 4467225"/>
              <a:gd name="connsiteX16" fmla="*/ 461486 w 1809750"/>
              <a:gd name="connsiteY16" fmla="*/ 2818149 h 4467225"/>
              <a:gd name="connsiteX17" fmla="*/ 471011 w 1809750"/>
              <a:gd name="connsiteY17" fmla="*/ 2784811 h 4467225"/>
              <a:gd name="connsiteX18" fmla="*/ 476726 w 1809750"/>
              <a:gd name="connsiteY18" fmla="*/ 2732424 h 4467225"/>
              <a:gd name="connsiteX19" fmla="*/ 495776 w 1809750"/>
              <a:gd name="connsiteY19" fmla="*/ 2643841 h 4467225"/>
              <a:gd name="connsiteX20" fmla="*/ 503396 w 1809750"/>
              <a:gd name="connsiteY20" fmla="*/ 2624791 h 4467225"/>
              <a:gd name="connsiteX21" fmla="*/ 504349 w 1809750"/>
              <a:gd name="connsiteY21" fmla="*/ 2537161 h 4467225"/>
              <a:gd name="connsiteX22" fmla="*/ 511016 w 1809750"/>
              <a:gd name="connsiteY22" fmla="*/ 2502871 h 4467225"/>
              <a:gd name="connsiteX23" fmla="*/ 538639 w 1809750"/>
              <a:gd name="connsiteY23" fmla="*/ 2290464 h 4467225"/>
              <a:gd name="connsiteX24" fmla="*/ 539591 w 1809750"/>
              <a:gd name="connsiteY24" fmla="*/ 2259984 h 4467225"/>
              <a:gd name="connsiteX25" fmla="*/ 559594 w 1809750"/>
              <a:gd name="connsiteY25" fmla="*/ 2226646 h 4467225"/>
              <a:gd name="connsiteX26" fmla="*/ 558641 w 1809750"/>
              <a:gd name="connsiteY26" fmla="*/ 2183784 h 4467225"/>
              <a:gd name="connsiteX27" fmla="*/ 561499 w 1809750"/>
              <a:gd name="connsiteY27" fmla="*/ 2168544 h 4467225"/>
              <a:gd name="connsiteX28" fmla="*/ 554831 w 1809750"/>
              <a:gd name="connsiteY28" fmla="*/ 2102821 h 4467225"/>
              <a:gd name="connsiteX29" fmla="*/ 529114 w 1809750"/>
              <a:gd name="connsiteY29" fmla="*/ 2085676 h 4467225"/>
              <a:gd name="connsiteX30" fmla="*/ 493871 w 1809750"/>
              <a:gd name="connsiteY30" fmla="*/ 2092344 h 4467225"/>
              <a:gd name="connsiteX31" fmla="*/ 492919 w 1809750"/>
              <a:gd name="connsiteY31" fmla="*/ 2084724 h 4467225"/>
              <a:gd name="connsiteX32" fmla="*/ 520541 w 1809750"/>
              <a:gd name="connsiteY32" fmla="*/ 2079961 h 4467225"/>
              <a:gd name="connsiteX33" fmla="*/ 520541 w 1809750"/>
              <a:gd name="connsiteY33" fmla="*/ 2075199 h 4467225"/>
              <a:gd name="connsiteX34" fmla="*/ 474821 w 1809750"/>
              <a:gd name="connsiteY34" fmla="*/ 2063769 h 4467225"/>
              <a:gd name="connsiteX35" fmla="*/ 488156 w 1809750"/>
              <a:gd name="connsiteY35" fmla="*/ 2009476 h 4467225"/>
              <a:gd name="connsiteX36" fmla="*/ 579596 w 1809750"/>
              <a:gd name="connsiteY36" fmla="*/ 1892319 h 4467225"/>
              <a:gd name="connsiteX37" fmla="*/ 533876 w 1809750"/>
              <a:gd name="connsiteY37" fmla="*/ 1886604 h 4467225"/>
              <a:gd name="connsiteX38" fmla="*/ 513874 w 1809750"/>
              <a:gd name="connsiteY38" fmla="*/ 1897081 h 4467225"/>
              <a:gd name="connsiteX39" fmla="*/ 461486 w 1809750"/>
              <a:gd name="connsiteY39" fmla="*/ 1948516 h 4467225"/>
              <a:gd name="connsiteX40" fmla="*/ 420529 w 1809750"/>
              <a:gd name="connsiteY40" fmla="*/ 2017096 h 4467225"/>
              <a:gd name="connsiteX41" fmla="*/ 432911 w 1809750"/>
              <a:gd name="connsiteY41" fmla="*/ 2049481 h 4467225"/>
              <a:gd name="connsiteX42" fmla="*/ 444341 w 1809750"/>
              <a:gd name="connsiteY42" fmla="*/ 2054244 h 4467225"/>
              <a:gd name="connsiteX43" fmla="*/ 410051 w 1809750"/>
              <a:gd name="connsiteY43" fmla="*/ 2059959 h 4467225"/>
              <a:gd name="connsiteX44" fmla="*/ 412909 w 1809750"/>
              <a:gd name="connsiteY44" fmla="*/ 2079961 h 4467225"/>
              <a:gd name="connsiteX45" fmla="*/ 409099 w 1809750"/>
              <a:gd name="connsiteY45" fmla="*/ 2084724 h 4467225"/>
              <a:gd name="connsiteX46" fmla="*/ 387191 w 1809750"/>
              <a:gd name="connsiteY46" fmla="*/ 2069484 h 4467225"/>
              <a:gd name="connsiteX47" fmla="*/ 366236 w 1809750"/>
              <a:gd name="connsiteY47" fmla="*/ 2029479 h 4467225"/>
              <a:gd name="connsiteX48" fmla="*/ 348139 w 1809750"/>
              <a:gd name="connsiteY48" fmla="*/ 2004714 h 4467225"/>
              <a:gd name="connsiteX49" fmla="*/ 322421 w 1809750"/>
              <a:gd name="connsiteY49" fmla="*/ 1957089 h 4467225"/>
              <a:gd name="connsiteX50" fmla="*/ 289084 w 1809750"/>
              <a:gd name="connsiteY50" fmla="*/ 1910416 h 4467225"/>
              <a:gd name="connsiteX51" fmla="*/ 259556 w 1809750"/>
              <a:gd name="connsiteY51" fmla="*/ 1877079 h 4467225"/>
              <a:gd name="connsiteX52" fmla="*/ 264319 w 1809750"/>
              <a:gd name="connsiteY52" fmla="*/ 1872316 h 4467225"/>
              <a:gd name="connsiteX53" fmla="*/ 278606 w 1809750"/>
              <a:gd name="connsiteY53" fmla="*/ 1881841 h 4467225"/>
              <a:gd name="connsiteX54" fmla="*/ 149066 w 1809750"/>
              <a:gd name="connsiteY54" fmla="*/ 1581804 h 4467225"/>
              <a:gd name="connsiteX55" fmla="*/ 109061 w 1809750"/>
              <a:gd name="connsiteY55" fmla="*/ 1461789 h 4467225"/>
              <a:gd name="connsiteX56" fmla="*/ 106204 w 1809750"/>
              <a:gd name="connsiteY56" fmla="*/ 1429404 h 4467225"/>
              <a:gd name="connsiteX57" fmla="*/ 111919 w 1809750"/>
              <a:gd name="connsiteY57" fmla="*/ 1353204 h 4467225"/>
              <a:gd name="connsiteX58" fmla="*/ 133826 w 1809750"/>
              <a:gd name="connsiteY58" fmla="*/ 1303674 h 4467225"/>
              <a:gd name="connsiteX59" fmla="*/ 206216 w 1809750"/>
              <a:gd name="connsiteY59" fmla="*/ 1160799 h 4467225"/>
              <a:gd name="connsiteX60" fmla="*/ 220504 w 1809750"/>
              <a:gd name="connsiteY60" fmla="*/ 1133176 h 4467225"/>
              <a:gd name="connsiteX61" fmla="*/ 246221 w 1809750"/>
              <a:gd name="connsiteY61" fmla="*/ 1089361 h 4467225"/>
              <a:gd name="connsiteX62" fmla="*/ 299561 w 1809750"/>
              <a:gd name="connsiteY62" fmla="*/ 986491 h 4467225"/>
              <a:gd name="connsiteX63" fmla="*/ 347186 w 1809750"/>
              <a:gd name="connsiteY63" fmla="*/ 891241 h 4467225"/>
              <a:gd name="connsiteX64" fmla="*/ 365284 w 1809750"/>
              <a:gd name="connsiteY64" fmla="*/ 840759 h 4467225"/>
              <a:gd name="connsiteX65" fmla="*/ 372904 w 1809750"/>
              <a:gd name="connsiteY65" fmla="*/ 817899 h 4467225"/>
              <a:gd name="connsiteX66" fmla="*/ 407194 w 1809750"/>
              <a:gd name="connsiteY66" fmla="*/ 750271 h 4467225"/>
              <a:gd name="connsiteX67" fmla="*/ 456724 w 1809750"/>
              <a:gd name="connsiteY67" fmla="*/ 719791 h 4467225"/>
              <a:gd name="connsiteX68" fmla="*/ 571024 w 1809750"/>
              <a:gd name="connsiteY68" fmla="*/ 684549 h 4467225"/>
              <a:gd name="connsiteX69" fmla="*/ 671036 w 1809750"/>
              <a:gd name="connsiteY69" fmla="*/ 632161 h 4467225"/>
              <a:gd name="connsiteX70" fmla="*/ 683419 w 1809750"/>
              <a:gd name="connsiteY70" fmla="*/ 614064 h 4467225"/>
              <a:gd name="connsiteX71" fmla="*/ 693896 w 1809750"/>
              <a:gd name="connsiteY71" fmla="*/ 548341 h 4467225"/>
              <a:gd name="connsiteX72" fmla="*/ 699611 w 1809750"/>
              <a:gd name="connsiteY72" fmla="*/ 438804 h 4467225"/>
              <a:gd name="connsiteX73" fmla="*/ 694849 w 1809750"/>
              <a:gd name="connsiteY73" fmla="*/ 383559 h 4467225"/>
              <a:gd name="connsiteX74" fmla="*/ 717709 w 1809750"/>
              <a:gd name="connsiteY74" fmla="*/ 281641 h 4467225"/>
              <a:gd name="connsiteX75" fmla="*/ 747236 w 1809750"/>
              <a:gd name="connsiteY75" fmla="*/ 187344 h 4467225"/>
              <a:gd name="connsiteX76" fmla="*/ 762476 w 1809750"/>
              <a:gd name="connsiteY76" fmla="*/ 163531 h 4467225"/>
              <a:gd name="connsiteX77" fmla="*/ 824389 w 1809750"/>
              <a:gd name="connsiteY77" fmla="*/ 91141 h 4467225"/>
              <a:gd name="connsiteX78" fmla="*/ 857726 w 1809750"/>
              <a:gd name="connsiteY78" fmla="*/ 42564 h 4467225"/>
              <a:gd name="connsiteX79" fmla="*/ 879634 w 1809750"/>
              <a:gd name="connsiteY79" fmla="*/ 35896 h 4467225"/>
              <a:gd name="connsiteX80" fmla="*/ 904399 w 1809750"/>
              <a:gd name="connsiteY80" fmla="*/ 30181 h 4467225"/>
              <a:gd name="connsiteX81" fmla="*/ 982504 w 1809750"/>
              <a:gd name="connsiteY81" fmla="*/ 11131 h 4467225"/>
              <a:gd name="connsiteX82" fmla="*/ 1059656 w 1809750"/>
              <a:gd name="connsiteY82" fmla="*/ 31134 h 4467225"/>
              <a:gd name="connsiteX83" fmla="*/ 1208246 w 1809750"/>
              <a:gd name="connsiteY83" fmla="*/ 231159 h 4467225"/>
              <a:gd name="connsiteX84" fmla="*/ 1225391 w 1809750"/>
              <a:gd name="connsiteY84" fmla="*/ 466426 h 4467225"/>
              <a:gd name="connsiteX85" fmla="*/ 1224439 w 1809750"/>
              <a:gd name="connsiteY85" fmla="*/ 476904 h 4467225"/>
              <a:gd name="connsiteX86" fmla="*/ 1233011 w 1809750"/>
              <a:gd name="connsiteY86" fmla="*/ 670261 h 4467225"/>
              <a:gd name="connsiteX87" fmla="*/ 1278731 w 1809750"/>
              <a:gd name="connsiteY87" fmla="*/ 721696 h 4467225"/>
              <a:gd name="connsiteX88" fmla="*/ 1348264 w 1809750"/>
              <a:gd name="connsiteY88" fmla="*/ 732174 h 4467225"/>
              <a:gd name="connsiteX89" fmla="*/ 1381601 w 1809750"/>
              <a:gd name="connsiteY89" fmla="*/ 755986 h 4467225"/>
              <a:gd name="connsiteX90" fmla="*/ 1409224 w 1809750"/>
              <a:gd name="connsiteY90" fmla="*/ 801706 h 4467225"/>
              <a:gd name="connsiteX91" fmla="*/ 1417796 w 1809750"/>
              <a:gd name="connsiteY91" fmla="*/ 820756 h 4467225"/>
              <a:gd name="connsiteX92" fmla="*/ 1447324 w 1809750"/>
              <a:gd name="connsiteY92" fmla="*/ 879811 h 4467225"/>
              <a:gd name="connsiteX93" fmla="*/ 1549241 w 1809750"/>
              <a:gd name="connsiteY93" fmla="*/ 1010304 h 4467225"/>
              <a:gd name="connsiteX94" fmla="*/ 1579721 w 1809750"/>
              <a:gd name="connsiteY94" fmla="*/ 1043641 h 4467225"/>
              <a:gd name="connsiteX95" fmla="*/ 1634014 w 1809750"/>
              <a:gd name="connsiteY95" fmla="*/ 1114126 h 4467225"/>
              <a:gd name="connsiteX96" fmla="*/ 1742599 w 1809750"/>
              <a:gd name="connsiteY96" fmla="*/ 1255096 h 4467225"/>
              <a:gd name="connsiteX97" fmla="*/ 1774031 w 1809750"/>
              <a:gd name="connsiteY97" fmla="*/ 1312246 h 4467225"/>
              <a:gd name="connsiteX98" fmla="*/ 1797844 w 1809750"/>
              <a:gd name="connsiteY98" fmla="*/ 1354156 h 4467225"/>
              <a:gd name="connsiteX99" fmla="*/ 1806416 w 1809750"/>
              <a:gd name="connsiteY99" fmla="*/ 1372254 h 4467225"/>
              <a:gd name="connsiteX100" fmla="*/ 1801654 w 1809750"/>
              <a:gd name="connsiteY100" fmla="*/ 1457026 h 4467225"/>
              <a:gd name="connsiteX101" fmla="*/ 1762601 w 1809750"/>
              <a:gd name="connsiteY101" fmla="*/ 1607521 h 4467225"/>
              <a:gd name="connsiteX102" fmla="*/ 1740694 w 1809750"/>
              <a:gd name="connsiteY102" fmla="*/ 1665624 h 4467225"/>
              <a:gd name="connsiteX103" fmla="*/ 1700689 w 1809750"/>
              <a:gd name="connsiteY103" fmla="*/ 1787544 h 4467225"/>
              <a:gd name="connsiteX104" fmla="*/ 1698784 w 1809750"/>
              <a:gd name="connsiteY104" fmla="*/ 1793259 h 4467225"/>
              <a:gd name="connsiteX105" fmla="*/ 1686401 w 1809750"/>
              <a:gd name="connsiteY105" fmla="*/ 1869459 h 4467225"/>
              <a:gd name="connsiteX106" fmla="*/ 1653064 w 1809750"/>
              <a:gd name="connsiteY106" fmla="*/ 1898034 h 4467225"/>
              <a:gd name="connsiteX107" fmla="*/ 1609249 w 1809750"/>
              <a:gd name="connsiteY107" fmla="*/ 2004714 h 4467225"/>
              <a:gd name="connsiteX108" fmla="*/ 1568291 w 1809750"/>
              <a:gd name="connsiteY108" fmla="*/ 2011381 h 4467225"/>
              <a:gd name="connsiteX109" fmla="*/ 1535906 w 1809750"/>
              <a:gd name="connsiteY109" fmla="*/ 1998046 h 4467225"/>
              <a:gd name="connsiteX110" fmla="*/ 1582579 w 1809750"/>
              <a:gd name="connsiteY110" fmla="*/ 1964709 h 4467225"/>
              <a:gd name="connsiteX111" fmla="*/ 1499711 w 1809750"/>
              <a:gd name="connsiteY111" fmla="*/ 1878984 h 4467225"/>
              <a:gd name="connsiteX112" fmla="*/ 1486376 w 1809750"/>
              <a:gd name="connsiteY112" fmla="*/ 1865649 h 4467225"/>
              <a:gd name="connsiteX113" fmla="*/ 1426369 w 1809750"/>
              <a:gd name="connsiteY113" fmla="*/ 1834216 h 4467225"/>
              <a:gd name="connsiteX114" fmla="*/ 1479709 w 1809750"/>
              <a:gd name="connsiteY114" fmla="*/ 1908511 h 4467225"/>
              <a:gd name="connsiteX115" fmla="*/ 1511141 w 1809750"/>
              <a:gd name="connsiteY115" fmla="*/ 1983759 h 4467225"/>
              <a:gd name="connsiteX116" fmla="*/ 1507331 w 1809750"/>
              <a:gd name="connsiteY116" fmla="*/ 2011381 h 4467225"/>
              <a:gd name="connsiteX117" fmla="*/ 1484471 w 1809750"/>
              <a:gd name="connsiteY117" fmla="*/ 2006619 h 4467225"/>
              <a:gd name="connsiteX118" fmla="*/ 1446371 w 1809750"/>
              <a:gd name="connsiteY118" fmla="*/ 2034241 h 4467225"/>
              <a:gd name="connsiteX119" fmla="*/ 1463516 w 1809750"/>
              <a:gd name="connsiteY119" fmla="*/ 2120919 h 4467225"/>
              <a:gd name="connsiteX120" fmla="*/ 1468279 w 1809750"/>
              <a:gd name="connsiteY120" fmla="*/ 2202834 h 4467225"/>
              <a:gd name="connsiteX121" fmla="*/ 1472089 w 1809750"/>
              <a:gd name="connsiteY121" fmla="*/ 2251411 h 4467225"/>
              <a:gd name="connsiteX122" fmla="*/ 1468279 w 1809750"/>
              <a:gd name="connsiteY122" fmla="*/ 2393334 h 4467225"/>
              <a:gd name="connsiteX123" fmla="*/ 1453991 w 1809750"/>
              <a:gd name="connsiteY123" fmla="*/ 2605741 h 4467225"/>
              <a:gd name="connsiteX124" fmla="*/ 1438751 w 1809750"/>
              <a:gd name="connsiteY124" fmla="*/ 2816244 h 4467225"/>
              <a:gd name="connsiteX125" fmla="*/ 1432084 w 1809750"/>
              <a:gd name="connsiteY125" fmla="*/ 2962929 h 4467225"/>
              <a:gd name="connsiteX126" fmla="*/ 1424464 w 1809750"/>
              <a:gd name="connsiteY126" fmla="*/ 3218199 h 4467225"/>
              <a:gd name="connsiteX127" fmla="*/ 1418749 w 1809750"/>
              <a:gd name="connsiteY127" fmla="*/ 3379171 h 4467225"/>
              <a:gd name="connsiteX128" fmla="*/ 1428274 w 1809750"/>
              <a:gd name="connsiteY128" fmla="*/ 3838276 h 4467225"/>
              <a:gd name="connsiteX129" fmla="*/ 1414939 w 1809750"/>
              <a:gd name="connsiteY129" fmla="*/ 4017346 h 4467225"/>
              <a:gd name="connsiteX130" fmla="*/ 1406366 w 1809750"/>
              <a:gd name="connsiteY130" fmla="*/ 4130694 h 4467225"/>
              <a:gd name="connsiteX131" fmla="*/ 1394936 w 1809750"/>
              <a:gd name="connsiteY131" fmla="*/ 4244041 h 4467225"/>
              <a:gd name="connsiteX132" fmla="*/ 1393031 w 1809750"/>
              <a:gd name="connsiteY132" fmla="*/ 4272616 h 4467225"/>
              <a:gd name="connsiteX133" fmla="*/ 1384459 w 1809750"/>
              <a:gd name="connsiteY133" fmla="*/ 4389774 h 4467225"/>
              <a:gd name="connsiteX134" fmla="*/ 1368266 w 1809750"/>
              <a:gd name="connsiteY134" fmla="*/ 4402156 h 4467225"/>
              <a:gd name="connsiteX135" fmla="*/ 1309211 w 1809750"/>
              <a:gd name="connsiteY135" fmla="*/ 4403109 h 4467225"/>
              <a:gd name="connsiteX136" fmla="*/ 1240631 w 1809750"/>
              <a:gd name="connsiteY136" fmla="*/ 4461211 h 4467225"/>
              <a:gd name="connsiteX137" fmla="*/ 1121569 w 1809750"/>
              <a:gd name="connsiteY137" fmla="*/ 4468831 h 4467225"/>
              <a:gd name="connsiteX138" fmla="*/ 1091089 w 1809750"/>
              <a:gd name="connsiteY138" fmla="*/ 4445971 h 4467225"/>
              <a:gd name="connsiteX139" fmla="*/ 1068229 w 1809750"/>
              <a:gd name="connsiteY139" fmla="*/ 4360246 h 4467225"/>
              <a:gd name="connsiteX140" fmla="*/ 1052989 w 1809750"/>
              <a:gd name="connsiteY140" fmla="*/ 4259281 h 4467225"/>
              <a:gd name="connsiteX141" fmla="*/ 1070134 w 1809750"/>
              <a:gd name="connsiteY141" fmla="*/ 4195464 h 4467225"/>
              <a:gd name="connsiteX142" fmla="*/ 1084421 w 1809750"/>
              <a:gd name="connsiteY142" fmla="*/ 4105929 h 4467225"/>
              <a:gd name="connsiteX143" fmla="*/ 1085374 w 1809750"/>
              <a:gd name="connsiteY143" fmla="*/ 3964959 h 4467225"/>
              <a:gd name="connsiteX144" fmla="*/ 1090136 w 1809750"/>
              <a:gd name="connsiteY144" fmla="*/ 3763981 h 4467225"/>
              <a:gd name="connsiteX145" fmla="*/ 1090136 w 1809750"/>
              <a:gd name="connsiteY145" fmla="*/ 3575386 h 4467225"/>
              <a:gd name="connsiteX146" fmla="*/ 1091089 w 1809750"/>
              <a:gd name="connsiteY146" fmla="*/ 3440131 h 4467225"/>
              <a:gd name="connsiteX147" fmla="*/ 1084421 w 1809750"/>
              <a:gd name="connsiteY147" fmla="*/ 3398221 h 4467225"/>
              <a:gd name="connsiteX148" fmla="*/ 1083469 w 1809750"/>
              <a:gd name="connsiteY148" fmla="*/ 3383934 h 4467225"/>
              <a:gd name="connsiteX149" fmla="*/ 1088231 w 1809750"/>
              <a:gd name="connsiteY149" fmla="*/ 3122949 h 4467225"/>
              <a:gd name="connsiteX150" fmla="*/ 1075849 w 1809750"/>
              <a:gd name="connsiteY150" fmla="*/ 2908636 h 4467225"/>
              <a:gd name="connsiteX151" fmla="*/ 1047274 w 1809750"/>
              <a:gd name="connsiteY151" fmla="*/ 2654319 h 4467225"/>
              <a:gd name="connsiteX152" fmla="*/ 1026319 w 1809750"/>
              <a:gd name="connsiteY152" fmla="*/ 2539066 h 4467225"/>
              <a:gd name="connsiteX153" fmla="*/ 1023461 w 1809750"/>
              <a:gd name="connsiteY153" fmla="*/ 2510491 h 4467225"/>
              <a:gd name="connsiteX154" fmla="*/ 1015841 w 1809750"/>
              <a:gd name="connsiteY154" fmla="*/ 2488584 h 4467225"/>
              <a:gd name="connsiteX155" fmla="*/ 1009174 w 1809750"/>
              <a:gd name="connsiteY155" fmla="*/ 2457151 h 4467225"/>
              <a:gd name="connsiteX156" fmla="*/ 1002506 w 1809750"/>
              <a:gd name="connsiteY156" fmla="*/ 2400001 h 4467225"/>
              <a:gd name="connsiteX157" fmla="*/ 977741 w 1809750"/>
              <a:gd name="connsiteY157" fmla="*/ 2420956 h 4467225"/>
              <a:gd name="connsiteX158" fmla="*/ 898684 w 1809750"/>
              <a:gd name="connsiteY158" fmla="*/ 2683846 h 4467225"/>
              <a:gd name="connsiteX159" fmla="*/ 799624 w 1809750"/>
              <a:gd name="connsiteY159" fmla="*/ 3000076 h 4467225"/>
              <a:gd name="connsiteX160" fmla="*/ 741521 w 1809750"/>
              <a:gd name="connsiteY160" fmla="*/ 3304876 h 4467225"/>
              <a:gd name="connsiteX161" fmla="*/ 736759 w 1809750"/>
              <a:gd name="connsiteY161" fmla="*/ 3384886 h 4467225"/>
              <a:gd name="connsiteX162" fmla="*/ 725329 w 1809750"/>
              <a:gd name="connsiteY162" fmla="*/ 3419176 h 4467225"/>
              <a:gd name="connsiteX163" fmla="*/ 705326 w 1809750"/>
              <a:gd name="connsiteY163" fmla="*/ 3529666 h 4467225"/>
              <a:gd name="connsiteX164" fmla="*/ 679609 w 1809750"/>
              <a:gd name="connsiteY164" fmla="*/ 3662064 h 4467225"/>
              <a:gd name="connsiteX165" fmla="*/ 654844 w 1809750"/>
              <a:gd name="connsiteY165" fmla="*/ 3813511 h 4467225"/>
              <a:gd name="connsiteX166" fmla="*/ 628174 w 1809750"/>
              <a:gd name="connsiteY166" fmla="*/ 3989724 h 4467225"/>
              <a:gd name="connsiteX167" fmla="*/ 611981 w 1809750"/>
              <a:gd name="connsiteY167" fmla="*/ 4096404 h 4467225"/>
              <a:gd name="connsiteX168" fmla="*/ 595789 w 1809750"/>
              <a:gd name="connsiteY168" fmla="*/ 4204989 h 4467225"/>
              <a:gd name="connsiteX169" fmla="*/ 572929 w 1809750"/>
              <a:gd name="connsiteY169" fmla="*/ 4360246 h 4467225"/>
              <a:gd name="connsiteX170" fmla="*/ 571976 w 1809750"/>
              <a:gd name="connsiteY170" fmla="*/ 4365961 h 4467225"/>
              <a:gd name="connsiteX171" fmla="*/ 536734 w 1809750"/>
              <a:gd name="connsiteY171" fmla="*/ 4398346 h 4467225"/>
              <a:gd name="connsiteX172" fmla="*/ 410051 w 1809750"/>
              <a:gd name="connsiteY172" fmla="*/ 4390726 h 4467225"/>
              <a:gd name="connsiteX173" fmla="*/ 377666 w 1809750"/>
              <a:gd name="connsiteY173" fmla="*/ 4404061 h 4467225"/>
              <a:gd name="connsiteX174" fmla="*/ 359569 w 1809750"/>
              <a:gd name="connsiteY174" fmla="*/ 4412634 h 4467225"/>
              <a:gd name="connsiteX175" fmla="*/ 343376 w 1809750"/>
              <a:gd name="connsiteY175" fmla="*/ 4397394 h 4467225"/>
              <a:gd name="connsiteX176" fmla="*/ 319564 w 1809750"/>
              <a:gd name="connsiteY176" fmla="*/ 4374534 h 4467225"/>
              <a:gd name="connsiteX177" fmla="*/ 301466 w 1809750"/>
              <a:gd name="connsiteY177" fmla="*/ 4369771 h 4467225"/>
              <a:gd name="connsiteX178" fmla="*/ 276701 w 1809750"/>
              <a:gd name="connsiteY178" fmla="*/ 4385011 h 4467225"/>
              <a:gd name="connsiteX179" fmla="*/ 198596 w 1809750"/>
              <a:gd name="connsiteY179" fmla="*/ 4448829 h 4467225"/>
              <a:gd name="connsiteX180" fmla="*/ 78581 w 1809750"/>
              <a:gd name="connsiteY180" fmla="*/ 4447876 h 4467225"/>
              <a:gd name="connsiteX181" fmla="*/ 7144 w 1809750"/>
              <a:gd name="connsiteY181" fmla="*/ 4419301 h 4467225"/>
              <a:gd name="connsiteX182" fmla="*/ 10001 w 1809750"/>
              <a:gd name="connsiteY182" fmla="*/ 4380249 h 4467225"/>
              <a:gd name="connsiteX183" fmla="*/ 705326 w 1809750"/>
              <a:gd name="connsiteY183" fmla="*/ 762654 h 4467225"/>
              <a:gd name="connsiteX184" fmla="*/ 719614 w 1809750"/>
              <a:gd name="connsiteY184" fmla="*/ 792181 h 4467225"/>
              <a:gd name="connsiteX185" fmla="*/ 739616 w 1809750"/>
              <a:gd name="connsiteY185" fmla="*/ 840759 h 4467225"/>
              <a:gd name="connsiteX186" fmla="*/ 752951 w 1809750"/>
              <a:gd name="connsiteY186" fmla="*/ 867429 h 4467225"/>
              <a:gd name="connsiteX187" fmla="*/ 760571 w 1809750"/>
              <a:gd name="connsiteY187" fmla="*/ 945534 h 4467225"/>
              <a:gd name="connsiteX188" fmla="*/ 775811 w 1809750"/>
              <a:gd name="connsiteY188" fmla="*/ 1109364 h 4467225"/>
              <a:gd name="connsiteX189" fmla="*/ 866299 w 1809750"/>
              <a:gd name="connsiteY189" fmla="*/ 1383684 h 4467225"/>
              <a:gd name="connsiteX190" fmla="*/ 890111 w 1809750"/>
              <a:gd name="connsiteY190" fmla="*/ 1427499 h 4467225"/>
              <a:gd name="connsiteX191" fmla="*/ 914876 w 1809750"/>
              <a:gd name="connsiteY191" fmla="*/ 1369396 h 4467225"/>
              <a:gd name="connsiteX192" fmla="*/ 1006316 w 1809750"/>
              <a:gd name="connsiteY192" fmla="*/ 1135081 h 4467225"/>
              <a:gd name="connsiteX193" fmla="*/ 1058704 w 1809750"/>
              <a:gd name="connsiteY193" fmla="*/ 1014114 h 4467225"/>
              <a:gd name="connsiteX194" fmla="*/ 1060609 w 1809750"/>
              <a:gd name="connsiteY194" fmla="*/ 974109 h 4467225"/>
              <a:gd name="connsiteX195" fmla="*/ 1052989 w 1809750"/>
              <a:gd name="connsiteY195" fmla="*/ 881716 h 4467225"/>
              <a:gd name="connsiteX196" fmla="*/ 1063466 w 1809750"/>
              <a:gd name="connsiteY196" fmla="*/ 863619 h 4467225"/>
              <a:gd name="connsiteX197" fmla="*/ 1126331 w 1809750"/>
              <a:gd name="connsiteY197" fmla="*/ 804564 h 4467225"/>
              <a:gd name="connsiteX198" fmla="*/ 1206341 w 1809750"/>
              <a:gd name="connsiteY198" fmla="*/ 850284 h 4467225"/>
              <a:gd name="connsiteX199" fmla="*/ 1067276 w 1809750"/>
              <a:gd name="connsiteY199" fmla="*/ 633114 h 4467225"/>
              <a:gd name="connsiteX200" fmla="*/ 1049179 w 1809750"/>
              <a:gd name="connsiteY200" fmla="*/ 710266 h 4467225"/>
              <a:gd name="connsiteX201" fmla="*/ 1040606 w 1809750"/>
              <a:gd name="connsiteY201" fmla="*/ 776941 h 4467225"/>
              <a:gd name="connsiteX202" fmla="*/ 1030129 w 1809750"/>
              <a:gd name="connsiteY202" fmla="*/ 814089 h 4467225"/>
              <a:gd name="connsiteX203" fmla="*/ 997744 w 1809750"/>
              <a:gd name="connsiteY203" fmla="*/ 848379 h 4467225"/>
              <a:gd name="connsiteX204" fmla="*/ 904399 w 1809750"/>
              <a:gd name="connsiteY204" fmla="*/ 990301 h 4467225"/>
              <a:gd name="connsiteX205" fmla="*/ 897731 w 1809750"/>
              <a:gd name="connsiteY205" fmla="*/ 993159 h 4467225"/>
              <a:gd name="connsiteX206" fmla="*/ 878681 w 1809750"/>
              <a:gd name="connsiteY206" fmla="*/ 936009 h 4467225"/>
              <a:gd name="connsiteX207" fmla="*/ 818674 w 1809750"/>
              <a:gd name="connsiteY207" fmla="*/ 856951 h 4467225"/>
              <a:gd name="connsiteX208" fmla="*/ 780574 w 1809750"/>
              <a:gd name="connsiteY208" fmla="*/ 843616 h 4467225"/>
              <a:gd name="connsiteX209" fmla="*/ 797719 w 1809750"/>
              <a:gd name="connsiteY209" fmla="*/ 592156 h 4467225"/>
              <a:gd name="connsiteX210" fmla="*/ 634841 w 1809750"/>
              <a:gd name="connsiteY210" fmla="*/ 825519 h 4467225"/>
              <a:gd name="connsiteX211" fmla="*/ 705326 w 1809750"/>
              <a:gd name="connsiteY211" fmla="*/ 762654 h 4467225"/>
              <a:gd name="connsiteX212" fmla="*/ 1273969 w 1809750"/>
              <a:gd name="connsiteY212" fmla="*/ 1329391 h 4467225"/>
              <a:gd name="connsiteX213" fmla="*/ 1280636 w 1809750"/>
              <a:gd name="connsiteY213" fmla="*/ 1357014 h 4467225"/>
              <a:gd name="connsiteX214" fmla="*/ 1294924 w 1809750"/>
              <a:gd name="connsiteY214" fmla="*/ 1423689 h 4467225"/>
              <a:gd name="connsiteX215" fmla="*/ 1315879 w 1809750"/>
              <a:gd name="connsiteY215" fmla="*/ 1556086 h 4467225"/>
              <a:gd name="connsiteX216" fmla="*/ 1337786 w 1809750"/>
              <a:gd name="connsiteY216" fmla="*/ 1669434 h 4467225"/>
              <a:gd name="connsiteX217" fmla="*/ 1370171 w 1809750"/>
              <a:gd name="connsiteY217" fmla="*/ 1777066 h 4467225"/>
              <a:gd name="connsiteX218" fmla="*/ 1441609 w 1809750"/>
              <a:gd name="connsiteY218" fmla="*/ 1820881 h 4467225"/>
              <a:gd name="connsiteX219" fmla="*/ 1473041 w 1809750"/>
              <a:gd name="connsiteY219" fmla="*/ 1796116 h 4467225"/>
              <a:gd name="connsiteX220" fmla="*/ 1516856 w 1809750"/>
              <a:gd name="connsiteY220" fmla="*/ 1700866 h 4467225"/>
              <a:gd name="connsiteX221" fmla="*/ 1537811 w 1809750"/>
              <a:gd name="connsiteY221" fmla="*/ 1671339 h 4467225"/>
              <a:gd name="connsiteX222" fmla="*/ 1547336 w 1809750"/>
              <a:gd name="connsiteY222" fmla="*/ 1614189 h 4467225"/>
              <a:gd name="connsiteX223" fmla="*/ 1568291 w 1809750"/>
              <a:gd name="connsiteY223" fmla="*/ 1573231 h 4467225"/>
              <a:gd name="connsiteX224" fmla="*/ 1575911 w 1809750"/>
              <a:gd name="connsiteY224" fmla="*/ 1558944 h 4467225"/>
              <a:gd name="connsiteX225" fmla="*/ 1582579 w 1809750"/>
              <a:gd name="connsiteY225" fmla="*/ 1450359 h 4467225"/>
              <a:gd name="connsiteX226" fmla="*/ 1577816 w 1809750"/>
              <a:gd name="connsiteY226" fmla="*/ 1436071 h 4467225"/>
              <a:gd name="connsiteX227" fmla="*/ 1470184 w 1809750"/>
              <a:gd name="connsiteY227" fmla="*/ 1317009 h 4467225"/>
              <a:gd name="connsiteX228" fmla="*/ 1383506 w 1809750"/>
              <a:gd name="connsiteY228" fmla="*/ 1220806 h 4467225"/>
              <a:gd name="connsiteX229" fmla="*/ 1353026 w 1809750"/>
              <a:gd name="connsiteY229" fmla="*/ 1221759 h 4467225"/>
              <a:gd name="connsiteX230" fmla="*/ 1280636 w 1809750"/>
              <a:gd name="connsiteY230" fmla="*/ 1315104 h 4467225"/>
              <a:gd name="connsiteX231" fmla="*/ 1273969 w 1809750"/>
              <a:gd name="connsiteY231" fmla="*/ 1329391 h 4467225"/>
              <a:gd name="connsiteX232" fmla="*/ 599599 w 1809750"/>
              <a:gd name="connsiteY232" fmla="*/ 1884699 h 4467225"/>
              <a:gd name="connsiteX233" fmla="*/ 604361 w 1809750"/>
              <a:gd name="connsiteY233" fmla="*/ 1880889 h 4467225"/>
              <a:gd name="connsiteX234" fmla="*/ 596741 w 1809750"/>
              <a:gd name="connsiteY234" fmla="*/ 1858029 h 4467225"/>
              <a:gd name="connsiteX235" fmla="*/ 581501 w 1809750"/>
              <a:gd name="connsiteY235" fmla="*/ 1721821 h 4467225"/>
              <a:gd name="connsiteX236" fmla="*/ 583406 w 1809750"/>
              <a:gd name="connsiteY236" fmla="*/ 1673244 h 4467225"/>
              <a:gd name="connsiteX237" fmla="*/ 558641 w 1809750"/>
              <a:gd name="connsiteY237" fmla="*/ 1591329 h 4467225"/>
              <a:gd name="connsiteX238" fmla="*/ 555784 w 1809750"/>
              <a:gd name="connsiteY238" fmla="*/ 1568469 h 4467225"/>
              <a:gd name="connsiteX239" fmla="*/ 531019 w 1809750"/>
              <a:gd name="connsiteY239" fmla="*/ 1421784 h 4467225"/>
              <a:gd name="connsiteX240" fmla="*/ 503396 w 1809750"/>
              <a:gd name="connsiteY240" fmla="*/ 1333201 h 4467225"/>
              <a:gd name="connsiteX241" fmla="*/ 484346 w 1809750"/>
              <a:gd name="connsiteY241" fmla="*/ 1236046 h 4467225"/>
              <a:gd name="connsiteX242" fmla="*/ 472916 w 1809750"/>
              <a:gd name="connsiteY242" fmla="*/ 1215091 h 4467225"/>
              <a:gd name="connsiteX243" fmla="*/ 451009 w 1809750"/>
              <a:gd name="connsiteY243" fmla="*/ 1228426 h 4467225"/>
              <a:gd name="connsiteX244" fmla="*/ 431959 w 1809750"/>
              <a:gd name="connsiteY244" fmla="*/ 1271289 h 4467225"/>
              <a:gd name="connsiteX245" fmla="*/ 375761 w 1809750"/>
              <a:gd name="connsiteY245" fmla="*/ 1361776 h 4467225"/>
              <a:gd name="connsiteX246" fmla="*/ 330994 w 1809750"/>
              <a:gd name="connsiteY246" fmla="*/ 1464646 h 4467225"/>
              <a:gd name="connsiteX247" fmla="*/ 333851 w 1809750"/>
              <a:gd name="connsiteY247" fmla="*/ 1471314 h 4467225"/>
              <a:gd name="connsiteX248" fmla="*/ 353854 w 1809750"/>
              <a:gd name="connsiteY248" fmla="*/ 1544656 h 4467225"/>
              <a:gd name="connsiteX249" fmla="*/ 361474 w 1809750"/>
              <a:gd name="connsiteY249" fmla="*/ 1568469 h 4467225"/>
              <a:gd name="connsiteX250" fmla="*/ 390049 w 1809750"/>
              <a:gd name="connsiteY250" fmla="*/ 1656099 h 4467225"/>
              <a:gd name="connsiteX251" fmla="*/ 395764 w 1809750"/>
              <a:gd name="connsiteY251" fmla="*/ 1677054 h 4467225"/>
              <a:gd name="connsiteX252" fmla="*/ 474821 w 1809750"/>
              <a:gd name="connsiteY252" fmla="*/ 1826596 h 4467225"/>
              <a:gd name="connsiteX253" fmla="*/ 507206 w 1809750"/>
              <a:gd name="connsiteY253" fmla="*/ 1858029 h 4467225"/>
              <a:gd name="connsiteX254" fmla="*/ 558641 w 1809750"/>
              <a:gd name="connsiteY254" fmla="*/ 1866601 h 4467225"/>
              <a:gd name="connsiteX255" fmla="*/ 573881 w 1809750"/>
              <a:gd name="connsiteY255" fmla="*/ 1872316 h 4467225"/>
              <a:gd name="connsiteX256" fmla="*/ 599599 w 1809750"/>
              <a:gd name="connsiteY256" fmla="*/ 1884699 h 4467225"/>
              <a:gd name="connsiteX257" fmla="*/ 930116 w 1809750"/>
              <a:gd name="connsiteY257" fmla="*/ 1638954 h 4467225"/>
              <a:gd name="connsiteX258" fmla="*/ 905351 w 1809750"/>
              <a:gd name="connsiteY258" fmla="*/ 1617046 h 4467225"/>
              <a:gd name="connsiteX259" fmla="*/ 880586 w 1809750"/>
              <a:gd name="connsiteY259" fmla="*/ 1644669 h 4467225"/>
              <a:gd name="connsiteX260" fmla="*/ 903446 w 1809750"/>
              <a:gd name="connsiteY260" fmla="*/ 1670386 h 4467225"/>
              <a:gd name="connsiteX261" fmla="*/ 930116 w 1809750"/>
              <a:gd name="connsiteY261" fmla="*/ 1638954 h 4467225"/>
              <a:gd name="connsiteX262" fmla="*/ 912019 w 1809750"/>
              <a:gd name="connsiteY262" fmla="*/ 1539894 h 4467225"/>
              <a:gd name="connsiteX263" fmla="*/ 889159 w 1809750"/>
              <a:gd name="connsiteY263" fmla="*/ 1510366 h 4467225"/>
              <a:gd name="connsiteX264" fmla="*/ 871061 w 1809750"/>
              <a:gd name="connsiteY264" fmla="*/ 1535131 h 4467225"/>
              <a:gd name="connsiteX265" fmla="*/ 892969 w 1809750"/>
              <a:gd name="connsiteY265" fmla="*/ 1563706 h 4467225"/>
              <a:gd name="connsiteX266" fmla="*/ 912019 w 1809750"/>
              <a:gd name="connsiteY266" fmla="*/ 1539894 h 4467225"/>
              <a:gd name="connsiteX267" fmla="*/ 918686 w 1809750"/>
              <a:gd name="connsiteY267" fmla="*/ 1769446 h 4467225"/>
              <a:gd name="connsiteX268" fmla="*/ 946309 w 1809750"/>
              <a:gd name="connsiteY268" fmla="*/ 1741824 h 4467225"/>
              <a:gd name="connsiteX269" fmla="*/ 926306 w 1809750"/>
              <a:gd name="connsiteY269" fmla="*/ 1718964 h 4467225"/>
              <a:gd name="connsiteX270" fmla="*/ 897731 w 1809750"/>
              <a:gd name="connsiteY270" fmla="*/ 1738014 h 4467225"/>
              <a:gd name="connsiteX271" fmla="*/ 918686 w 1809750"/>
              <a:gd name="connsiteY271" fmla="*/ 1769446 h 446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1809750" h="4467225">
                <a:moveTo>
                  <a:pt x="10001" y="4380249"/>
                </a:moveTo>
                <a:cubicBezTo>
                  <a:pt x="17621" y="4372629"/>
                  <a:pt x="25241" y="4363104"/>
                  <a:pt x="33814" y="4357389"/>
                </a:cubicBezTo>
                <a:cubicBezTo>
                  <a:pt x="44291" y="4350721"/>
                  <a:pt x="56674" y="4345959"/>
                  <a:pt x="68104" y="4343101"/>
                </a:cubicBezTo>
                <a:cubicBezTo>
                  <a:pt x="112871" y="4333576"/>
                  <a:pt x="125254" y="4304049"/>
                  <a:pt x="128111" y="4262139"/>
                </a:cubicBezTo>
                <a:cubicBezTo>
                  <a:pt x="131921" y="4206894"/>
                  <a:pt x="141446" y="4153554"/>
                  <a:pt x="157639" y="4100214"/>
                </a:cubicBezTo>
                <a:cubicBezTo>
                  <a:pt x="181451" y="4022109"/>
                  <a:pt x="199549" y="3943051"/>
                  <a:pt x="220504" y="3863994"/>
                </a:cubicBezTo>
                <a:cubicBezTo>
                  <a:pt x="226219" y="3843991"/>
                  <a:pt x="236696" y="3825894"/>
                  <a:pt x="242411" y="3805891"/>
                </a:cubicBezTo>
                <a:cubicBezTo>
                  <a:pt x="251936" y="3770649"/>
                  <a:pt x="260509" y="3735406"/>
                  <a:pt x="268129" y="3699211"/>
                </a:cubicBezTo>
                <a:cubicBezTo>
                  <a:pt x="288131" y="3606819"/>
                  <a:pt x="308134" y="3514426"/>
                  <a:pt x="328136" y="3422034"/>
                </a:cubicBezTo>
                <a:cubicBezTo>
                  <a:pt x="330041" y="3413461"/>
                  <a:pt x="328136" y="3404889"/>
                  <a:pt x="327184" y="3396316"/>
                </a:cubicBezTo>
                <a:cubicBezTo>
                  <a:pt x="327184" y="3391554"/>
                  <a:pt x="326231" y="3386791"/>
                  <a:pt x="328136" y="3382029"/>
                </a:cubicBezTo>
                <a:cubicBezTo>
                  <a:pt x="342424" y="3341071"/>
                  <a:pt x="356711" y="3300114"/>
                  <a:pt x="370999" y="3260109"/>
                </a:cubicBezTo>
                <a:cubicBezTo>
                  <a:pt x="375761" y="3247726"/>
                  <a:pt x="379571" y="3235344"/>
                  <a:pt x="386239" y="3223914"/>
                </a:cubicBezTo>
                <a:cubicBezTo>
                  <a:pt x="405289" y="3191529"/>
                  <a:pt x="408146" y="3157239"/>
                  <a:pt x="406241" y="3121996"/>
                </a:cubicBezTo>
                <a:cubicBezTo>
                  <a:pt x="404336" y="3091516"/>
                  <a:pt x="411956" y="3063894"/>
                  <a:pt x="423386" y="3035319"/>
                </a:cubicBezTo>
                <a:cubicBezTo>
                  <a:pt x="430054" y="3019126"/>
                  <a:pt x="431959" y="3001029"/>
                  <a:pt x="434816" y="2983884"/>
                </a:cubicBezTo>
                <a:cubicBezTo>
                  <a:pt x="444341" y="2928639"/>
                  <a:pt x="452914" y="2873394"/>
                  <a:pt x="461486" y="2818149"/>
                </a:cubicBezTo>
                <a:cubicBezTo>
                  <a:pt x="463391" y="2806719"/>
                  <a:pt x="469106" y="2796241"/>
                  <a:pt x="471011" y="2784811"/>
                </a:cubicBezTo>
                <a:cubicBezTo>
                  <a:pt x="473869" y="2767666"/>
                  <a:pt x="476726" y="2749569"/>
                  <a:pt x="476726" y="2732424"/>
                </a:cubicBezTo>
                <a:cubicBezTo>
                  <a:pt x="476726" y="2700991"/>
                  <a:pt x="472916" y="2670511"/>
                  <a:pt x="495776" y="2643841"/>
                </a:cubicBezTo>
                <a:cubicBezTo>
                  <a:pt x="500539" y="2639079"/>
                  <a:pt x="503396" y="2631459"/>
                  <a:pt x="503396" y="2624791"/>
                </a:cubicBezTo>
                <a:cubicBezTo>
                  <a:pt x="504349" y="2595264"/>
                  <a:pt x="503396" y="2566689"/>
                  <a:pt x="504349" y="2537161"/>
                </a:cubicBezTo>
                <a:cubicBezTo>
                  <a:pt x="504349" y="2525731"/>
                  <a:pt x="509111" y="2514301"/>
                  <a:pt x="511016" y="2502871"/>
                </a:cubicBezTo>
                <a:cubicBezTo>
                  <a:pt x="520541" y="2432386"/>
                  <a:pt x="530066" y="2360949"/>
                  <a:pt x="538639" y="2290464"/>
                </a:cubicBezTo>
                <a:cubicBezTo>
                  <a:pt x="539591" y="2279986"/>
                  <a:pt x="539591" y="2269509"/>
                  <a:pt x="539591" y="2259984"/>
                </a:cubicBezTo>
                <a:cubicBezTo>
                  <a:pt x="538639" y="2244744"/>
                  <a:pt x="540544" y="2232361"/>
                  <a:pt x="559594" y="2226646"/>
                </a:cubicBezTo>
                <a:cubicBezTo>
                  <a:pt x="547211" y="2211406"/>
                  <a:pt x="545306" y="2198071"/>
                  <a:pt x="558641" y="2183784"/>
                </a:cubicBezTo>
                <a:cubicBezTo>
                  <a:pt x="561499" y="2180926"/>
                  <a:pt x="562451" y="2173306"/>
                  <a:pt x="561499" y="2168544"/>
                </a:cubicBezTo>
                <a:cubicBezTo>
                  <a:pt x="559594" y="2146636"/>
                  <a:pt x="556736" y="2124729"/>
                  <a:pt x="554831" y="2102821"/>
                </a:cubicBezTo>
                <a:cubicBezTo>
                  <a:pt x="553879" y="2085676"/>
                  <a:pt x="546259" y="2080914"/>
                  <a:pt x="529114" y="2085676"/>
                </a:cubicBezTo>
                <a:cubicBezTo>
                  <a:pt x="517684" y="2088534"/>
                  <a:pt x="505301" y="2089486"/>
                  <a:pt x="493871" y="2092344"/>
                </a:cubicBezTo>
                <a:cubicBezTo>
                  <a:pt x="493871" y="2089486"/>
                  <a:pt x="492919" y="2086629"/>
                  <a:pt x="492919" y="2084724"/>
                </a:cubicBezTo>
                <a:cubicBezTo>
                  <a:pt x="502444" y="2082819"/>
                  <a:pt x="511016" y="2081866"/>
                  <a:pt x="520541" y="2079961"/>
                </a:cubicBezTo>
                <a:cubicBezTo>
                  <a:pt x="520541" y="2078056"/>
                  <a:pt x="520541" y="2077104"/>
                  <a:pt x="520541" y="2075199"/>
                </a:cubicBezTo>
                <a:cubicBezTo>
                  <a:pt x="507206" y="2072341"/>
                  <a:pt x="493871" y="2068531"/>
                  <a:pt x="474821" y="2063769"/>
                </a:cubicBezTo>
                <a:cubicBezTo>
                  <a:pt x="478631" y="2045671"/>
                  <a:pt x="479584" y="2025669"/>
                  <a:pt x="488156" y="2009476"/>
                </a:cubicBezTo>
                <a:cubicBezTo>
                  <a:pt x="511016" y="1964709"/>
                  <a:pt x="541496" y="1926609"/>
                  <a:pt x="579596" y="1892319"/>
                </a:cubicBezTo>
                <a:cubicBezTo>
                  <a:pt x="568166" y="1875174"/>
                  <a:pt x="551974" y="1874221"/>
                  <a:pt x="533876" y="1886604"/>
                </a:cubicBezTo>
                <a:cubicBezTo>
                  <a:pt x="527209" y="1890414"/>
                  <a:pt x="520541" y="1894224"/>
                  <a:pt x="513874" y="1897081"/>
                </a:cubicBezTo>
                <a:cubicBezTo>
                  <a:pt x="489109" y="1906606"/>
                  <a:pt x="471964" y="1922799"/>
                  <a:pt x="461486" y="1948516"/>
                </a:cubicBezTo>
                <a:cubicBezTo>
                  <a:pt x="451961" y="1973281"/>
                  <a:pt x="435769" y="1995189"/>
                  <a:pt x="420529" y="2017096"/>
                </a:cubicBezTo>
                <a:cubicBezTo>
                  <a:pt x="409099" y="2035194"/>
                  <a:pt x="413861" y="2044719"/>
                  <a:pt x="432911" y="2049481"/>
                </a:cubicBezTo>
                <a:cubicBezTo>
                  <a:pt x="434816" y="2050434"/>
                  <a:pt x="437674" y="2051386"/>
                  <a:pt x="444341" y="2054244"/>
                </a:cubicBezTo>
                <a:cubicBezTo>
                  <a:pt x="430054" y="2056149"/>
                  <a:pt x="420529" y="2058054"/>
                  <a:pt x="410051" y="2059959"/>
                </a:cubicBezTo>
                <a:cubicBezTo>
                  <a:pt x="411004" y="2067579"/>
                  <a:pt x="411956" y="2074246"/>
                  <a:pt x="412909" y="2079961"/>
                </a:cubicBezTo>
                <a:cubicBezTo>
                  <a:pt x="411956" y="2081866"/>
                  <a:pt x="410051" y="2082819"/>
                  <a:pt x="409099" y="2084724"/>
                </a:cubicBezTo>
                <a:cubicBezTo>
                  <a:pt x="401479" y="2079961"/>
                  <a:pt x="391954" y="2076151"/>
                  <a:pt x="387191" y="2069484"/>
                </a:cubicBezTo>
                <a:cubicBezTo>
                  <a:pt x="378619" y="2057101"/>
                  <a:pt x="373856" y="2042814"/>
                  <a:pt x="366236" y="2029479"/>
                </a:cubicBezTo>
                <a:cubicBezTo>
                  <a:pt x="361474" y="2020906"/>
                  <a:pt x="355759" y="2011381"/>
                  <a:pt x="348139" y="2004714"/>
                </a:cubicBezTo>
                <a:cubicBezTo>
                  <a:pt x="333851" y="1991379"/>
                  <a:pt x="322421" y="1980901"/>
                  <a:pt x="322421" y="1957089"/>
                </a:cubicBezTo>
                <a:cubicBezTo>
                  <a:pt x="322421" y="1940896"/>
                  <a:pt x="301466" y="1925656"/>
                  <a:pt x="289084" y="1910416"/>
                </a:cubicBezTo>
                <a:cubicBezTo>
                  <a:pt x="279559" y="1898986"/>
                  <a:pt x="270034" y="1887556"/>
                  <a:pt x="259556" y="1877079"/>
                </a:cubicBezTo>
                <a:cubicBezTo>
                  <a:pt x="261461" y="1875174"/>
                  <a:pt x="262414" y="1874221"/>
                  <a:pt x="264319" y="1872316"/>
                </a:cubicBezTo>
                <a:cubicBezTo>
                  <a:pt x="267176" y="1874221"/>
                  <a:pt x="270986" y="1877079"/>
                  <a:pt x="278606" y="1881841"/>
                </a:cubicBezTo>
                <a:cubicBezTo>
                  <a:pt x="219551" y="1784686"/>
                  <a:pt x="189071" y="1680864"/>
                  <a:pt x="149066" y="1581804"/>
                </a:cubicBezTo>
                <a:cubicBezTo>
                  <a:pt x="132874" y="1542751"/>
                  <a:pt x="121444" y="1502746"/>
                  <a:pt x="109061" y="1461789"/>
                </a:cubicBezTo>
                <a:cubicBezTo>
                  <a:pt x="106204" y="1451311"/>
                  <a:pt x="105251" y="1439881"/>
                  <a:pt x="106204" y="1429404"/>
                </a:cubicBezTo>
                <a:cubicBezTo>
                  <a:pt x="107156" y="1403686"/>
                  <a:pt x="107156" y="1377969"/>
                  <a:pt x="111919" y="1353204"/>
                </a:cubicBezTo>
                <a:cubicBezTo>
                  <a:pt x="115729" y="1336059"/>
                  <a:pt x="123349" y="1317009"/>
                  <a:pt x="133826" y="1303674"/>
                </a:cubicBezTo>
                <a:cubicBezTo>
                  <a:pt x="167164" y="1260811"/>
                  <a:pt x="190024" y="1213186"/>
                  <a:pt x="206216" y="1160799"/>
                </a:cubicBezTo>
                <a:cubicBezTo>
                  <a:pt x="209074" y="1151274"/>
                  <a:pt x="214789" y="1141749"/>
                  <a:pt x="220504" y="1133176"/>
                </a:cubicBezTo>
                <a:cubicBezTo>
                  <a:pt x="229076" y="1117936"/>
                  <a:pt x="238601" y="1104601"/>
                  <a:pt x="246221" y="1089361"/>
                </a:cubicBezTo>
                <a:cubicBezTo>
                  <a:pt x="264319" y="1055071"/>
                  <a:pt x="282416" y="1020781"/>
                  <a:pt x="299561" y="986491"/>
                </a:cubicBezTo>
                <a:cubicBezTo>
                  <a:pt x="315754" y="955059"/>
                  <a:pt x="330994" y="922674"/>
                  <a:pt x="347186" y="891241"/>
                </a:cubicBezTo>
                <a:cubicBezTo>
                  <a:pt x="355759" y="875049"/>
                  <a:pt x="368141" y="861714"/>
                  <a:pt x="365284" y="840759"/>
                </a:cubicBezTo>
                <a:cubicBezTo>
                  <a:pt x="364331" y="834091"/>
                  <a:pt x="369094" y="824566"/>
                  <a:pt x="372904" y="817899"/>
                </a:cubicBezTo>
                <a:cubicBezTo>
                  <a:pt x="384334" y="795039"/>
                  <a:pt x="396716" y="773131"/>
                  <a:pt x="407194" y="750271"/>
                </a:cubicBezTo>
                <a:cubicBezTo>
                  <a:pt x="416719" y="728364"/>
                  <a:pt x="437674" y="725506"/>
                  <a:pt x="456724" y="719791"/>
                </a:cubicBezTo>
                <a:cubicBezTo>
                  <a:pt x="494824" y="708361"/>
                  <a:pt x="534829" y="699789"/>
                  <a:pt x="571024" y="684549"/>
                </a:cubicBezTo>
                <a:cubicBezTo>
                  <a:pt x="606266" y="670261"/>
                  <a:pt x="638651" y="650259"/>
                  <a:pt x="671036" y="632161"/>
                </a:cubicBezTo>
                <a:cubicBezTo>
                  <a:pt x="676751" y="629304"/>
                  <a:pt x="681514" y="620731"/>
                  <a:pt x="683419" y="614064"/>
                </a:cubicBezTo>
                <a:cubicBezTo>
                  <a:pt x="688181" y="592156"/>
                  <a:pt x="691991" y="570249"/>
                  <a:pt x="693896" y="548341"/>
                </a:cubicBezTo>
                <a:cubicBezTo>
                  <a:pt x="696754" y="512146"/>
                  <a:pt x="698659" y="474999"/>
                  <a:pt x="699611" y="438804"/>
                </a:cubicBezTo>
                <a:cubicBezTo>
                  <a:pt x="699611" y="420706"/>
                  <a:pt x="691991" y="401656"/>
                  <a:pt x="694849" y="383559"/>
                </a:cubicBezTo>
                <a:cubicBezTo>
                  <a:pt x="699611" y="349269"/>
                  <a:pt x="708184" y="314979"/>
                  <a:pt x="717709" y="281641"/>
                </a:cubicBezTo>
                <a:cubicBezTo>
                  <a:pt x="726281" y="250209"/>
                  <a:pt x="736759" y="218776"/>
                  <a:pt x="747236" y="187344"/>
                </a:cubicBezTo>
                <a:cubicBezTo>
                  <a:pt x="750094" y="178771"/>
                  <a:pt x="756761" y="170198"/>
                  <a:pt x="762476" y="163531"/>
                </a:cubicBezTo>
                <a:cubicBezTo>
                  <a:pt x="783431" y="138766"/>
                  <a:pt x="804386" y="115906"/>
                  <a:pt x="824389" y="91141"/>
                </a:cubicBezTo>
                <a:cubicBezTo>
                  <a:pt x="836771" y="75901"/>
                  <a:pt x="845344" y="57804"/>
                  <a:pt x="857726" y="42564"/>
                </a:cubicBezTo>
                <a:cubicBezTo>
                  <a:pt x="861536" y="37801"/>
                  <a:pt x="872014" y="37801"/>
                  <a:pt x="879634" y="35896"/>
                </a:cubicBezTo>
                <a:cubicBezTo>
                  <a:pt x="888206" y="33991"/>
                  <a:pt x="899636" y="34943"/>
                  <a:pt x="904399" y="30181"/>
                </a:cubicBezTo>
                <a:cubicBezTo>
                  <a:pt x="927259" y="7321"/>
                  <a:pt x="952024" y="2558"/>
                  <a:pt x="982504" y="11131"/>
                </a:cubicBezTo>
                <a:cubicBezTo>
                  <a:pt x="1008221" y="18751"/>
                  <a:pt x="1033939" y="16846"/>
                  <a:pt x="1059656" y="31134"/>
                </a:cubicBezTo>
                <a:cubicBezTo>
                  <a:pt x="1139666" y="75901"/>
                  <a:pt x="1187291" y="146386"/>
                  <a:pt x="1208246" y="231159"/>
                </a:cubicBezTo>
                <a:cubicBezTo>
                  <a:pt x="1227296" y="307359"/>
                  <a:pt x="1229201" y="387369"/>
                  <a:pt x="1225391" y="466426"/>
                </a:cubicBezTo>
                <a:cubicBezTo>
                  <a:pt x="1225391" y="470236"/>
                  <a:pt x="1224439" y="473094"/>
                  <a:pt x="1224439" y="476904"/>
                </a:cubicBezTo>
                <a:cubicBezTo>
                  <a:pt x="1239679" y="540721"/>
                  <a:pt x="1229201" y="605491"/>
                  <a:pt x="1233011" y="670261"/>
                </a:cubicBezTo>
                <a:cubicBezTo>
                  <a:pt x="1234916" y="715029"/>
                  <a:pt x="1238726" y="713124"/>
                  <a:pt x="1278731" y="721696"/>
                </a:cubicBezTo>
                <a:cubicBezTo>
                  <a:pt x="1301591" y="726459"/>
                  <a:pt x="1325404" y="725506"/>
                  <a:pt x="1348264" y="732174"/>
                </a:cubicBezTo>
                <a:cubicBezTo>
                  <a:pt x="1360646" y="735031"/>
                  <a:pt x="1373029" y="745509"/>
                  <a:pt x="1381601" y="755986"/>
                </a:cubicBezTo>
                <a:cubicBezTo>
                  <a:pt x="1393031" y="769321"/>
                  <a:pt x="1400651" y="786466"/>
                  <a:pt x="1409224" y="801706"/>
                </a:cubicBezTo>
                <a:cubicBezTo>
                  <a:pt x="1413034" y="807421"/>
                  <a:pt x="1417796" y="814089"/>
                  <a:pt x="1417796" y="820756"/>
                </a:cubicBezTo>
                <a:cubicBezTo>
                  <a:pt x="1414939" y="847426"/>
                  <a:pt x="1433036" y="861714"/>
                  <a:pt x="1447324" y="879811"/>
                </a:cubicBezTo>
                <a:cubicBezTo>
                  <a:pt x="1481614" y="923626"/>
                  <a:pt x="1514951" y="967441"/>
                  <a:pt x="1549241" y="1010304"/>
                </a:cubicBezTo>
                <a:cubicBezTo>
                  <a:pt x="1558766" y="1021734"/>
                  <a:pt x="1570196" y="1032211"/>
                  <a:pt x="1579721" y="1043641"/>
                </a:cubicBezTo>
                <a:cubicBezTo>
                  <a:pt x="1598771" y="1066501"/>
                  <a:pt x="1615916" y="1090314"/>
                  <a:pt x="1634014" y="1114126"/>
                </a:cubicBezTo>
                <a:cubicBezTo>
                  <a:pt x="1670209" y="1160799"/>
                  <a:pt x="1707356" y="1207471"/>
                  <a:pt x="1742599" y="1255096"/>
                </a:cubicBezTo>
                <a:cubicBezTo>
                  <a:pt x="1754981" y="1272241"/>
                  <a:pt x="1763554" y="1293196"/>
                  <a:pt x="1774031" y="1312246"/>
                </a:cubicBezTo>
                <a:cubicBezTo>
                  <a:pt x="1781651" y="1326534"/>
                  <a:pt x="1790224" y="1340821"/>
                  <a:pt x="1797844" y="1354156"/>
                </a:cubicBezTo>
                <a:cubicBezTo>
                  <a:pt x="1800701" y="1359871"/>
                  <a:pt x="1806416" y="1366539"/>
                  <a:pt x="1806416" y="1372254"/>
                </a:cubicBezTo>
                <a:cubicBezTo>
                  <a:pt x="1805464" y="1400829"/>
                  <a:pt x="1807369" y="1429404"/>
                  <a:pt x="1801654" y="1457026"/>
                </a:cubicBezTo>
                <a:cubicBezTo>
                  <a:pt x="1791176" y="1507509"/>
                  <a:pt x="1776889" y="1557991"/>
                  <a:pt x="1762601" y="1607521"/>
                </a:cubicBezTo>
                <a:cubicBezTo>
                  <a:pt x="1756886" y="1627524"/>
                  <a:pt x="1747361" y="1645621"/>
                  <a:pt x="1740694" y="1665624"/>
                </a:cubicBezTo>
                <a:cubicBezTo>
                  <a:pt x="1727359" y="1705629"/>
                  <a:pt x="1714024" y="1746586"/>
                  <a:pt x="1700689" y="1787544"/>
                </a:cubicBezTo>
                <a:cubicBezTo>
                  <a:pt x="1699736" y="1789449"/>
                  <a:pt x="1697831" y="1792306"/>
                  <a:pt x="1698784" y="1793259"/>
                </a:cubicBezTo>
                <a:cubicBezTo>
                  <a:pt x="1713071" y="1820881"/>
                  <a:pt x="1687354" y="1842789"/>
                  <a:pt x="1686401" y="1869459"/>
                </a:cubicBezTo>
                <a:cubicBezTo>
                  <a:pt x="1666399" y="1868506"/>
                  <a:pt x="1658779" y="1881841"/>
                  <a:pt x="1653064" y="1898034"/>
                </a:cubicBezTo>
                <a:cubicBezTo>
                  <a:pt x="1639729" y="1934229"/>
                  <a:pt x="1624489" y="1969471"/>
                  <a:pt x="1609249" y="2004714"/>
                </a:cubicBezTo>
                <a:cubicBezTo>
                  <a:pt x="1601629" y="2023764"/>
                  <a:pt x="1583531" y="2024716"/>
                  <a:pt x="1568291" y="2011381"/>
                </a:cubicBezTo>
                <a:cubicBezTo>
                  <a:pt x="1560671" y="2004714"/>
                  <a:pt x="1548289" y="2002809"/>
                  <a:pt x="1535906" y="1998046"/>
                </a:cubicBezTo>
                <a:cubicBezTo>
                  <a:pt x="1550194" y="1987569"/>
                  <a:pt x="1565434" y="1977091"/>
                  <a:pt x="1582579" y="1964709"/>
                </a:cubicBezTo>
                <a:cubicBezTo>
                  <a:pt x="1554004" y="1935181"/>
                  <a:pt x="1526381" y="1907559"/>
                  <a:pt x="1499711" y="1878984"/>
                </a:cubicBezTo>
                <a:cubicBezTo>
                  <a:pt x="1494949" y="1874221"/>
                  <a:pt x="1491139" y="1870411"/>
                  <a:pt x="1486376" y="1865649"/>
                </a:cubicBezTo>
                <a:cubicBezTo>
                  <a:pt x="1463516" y="1838979"/>
                  <a:pt x="1461611" y="1838026"/>
                  <a:pt x="1426369" y="1834216"/>
                </a:cubicBezTo>
                <a:cubicBezTo>
                  <a:pt x="1443514" y="1858029"/>
                  <a:pt x="1464469" y="1881841"/>
                  <a:pt x="1479709" y="1908511"/>
                </a:cubicBezTo>
                <a:cubicBezTo>
                  <a:pt x="1493044" y="1932324"/>
                  <a:pt x="1502569" y="1958041"/>
                  <a:pt x="1511141" y="1983759"/>
                </a:cubicBezTo>
                <a:cubicBezTo>
                  <a:pt x="1513999" y="1991379"/>
                  <a:pt x="1509236" y="2001856"/>
                  <a:pt x="1507331" y="2011381"/>
                </a:cubicBezTo>
                <a:cubicBezTo>
                  <a:pt x="1499711" y="2009476"/>
                  <a:pt x="1492091" y="2009476"/>
                  <a:pt x="1484471" y="2006619"/>
                </a:cubicBezTo>
                <a:cubicBezTo>
                  <a:pt x="1446371" y="1991379"/>
                  <a:pt x="1442561" y="1993284"/>
                  <a:pt x="1446371" y="2034241"/>
                </a:cubicBezTo>
                <a:cubicBezTo>
                  <a:pt x="1449229" y="2063769"/>
                  <a:pt x="1458754" y="2092344"/>
                  <a:pt x="1463516" y="2120919"/>
                </a:cubicBezTo>
                <a:cubicBezTo>
                  <a:pt x="1468279" y="2147589"/>
                  <a:pt x="1475899" y="2174259"/>
                  <a:pt x="1468279" y="2202834"/>
                </a:cubicBezTo>
                <a:cubicBezTo>
                  <a:pt x="1464469" y="2217121"/>
                  <a:pt x="1473041" y="2235219"/>
                  <a:pt x="1472089" y="2251411"/>
                </a:cubicBezTo>
                <a:cubicBezTo>
                  <a:pt x="1472089" y="2299036"/>
                  <a:pt x="1471136" y="2346661"/>
                  <a:pt x="1468279" y="2393334"/>
                </a:cubicBezTo>
                <a:cubicBezTo>
                  <a:pt x="1464469" y="2463819"/>
                  <a:pt x="1458754" y="2535256"/>
                  <a:pt x="1453991" y="2605741"/>
                </a:cubicBezTo>
                <a:cubicBezTo>
                  <a:pt x="1449229" y="2676226"/>
                  <a:pt x="1443514" y="2745759"/>
                  <a:pt x="1438751" y="2816244"/>
                </a:cubicBezTo>
                <a:cubicBezTo>
                  <a:pt x="1435894" y="2864821"/>
                  <a:pt x="1433989" y="2914351"/>
                  <a:pt x="1432084" y="2962929"/>
                </a:cubicBezTo>
                <a:cubicBezTo>
                  <a:pt x="1429226" y="3047701"/>
                  <a:pt x="1427321" y="3132474"/>
                  <a:pt x="1424464" y="3218199"/>
                </a:cubicBezTo>
                <a:cubicBezTo>
                  <a:pt x="1422559" y="3271539"/>
                  <a:pt x="1416844" y="3325831"/>
                  <a:pt x="1418749" y="3379171"/>
                </a:cubicBezTo>
                <a:cubicBezTo>
                  <a:pt x="1426369" y="3532524"/>
                  <a:pt x="1432084" y="3684924"/>
                  <a:pt x="1428274" y="3838276"/>
                </a:cubicBezTo>
                <a:cubicBezTo>
                  <a:pt x="1426369" y="3898284"/>
                  <a:pt x="1419701" y="3957339"/>
                  <a:pt x="1414939" y="4017346"/>
                </a:cubicBezTo>
                <a:cubicBezTo>
                  <a:pt x="1412081" y="4055446"/>
                  <a:pt x="1410176" y="4092594"/>
                  <a:pt x="1406366" y="4130694"/>
                </a:cubicBezTo>
                <a:cubicBezTo>
                  <a:pt x="1402556" y="4168794"/>
                  <a:pt x="1398746" y="4205941"/>
                  <a:pt x="1394936" y="4244041"/>
                </a:cubicBezTo>
                <a:cubicBezTo>
                  <a:pt x="1393984" y="4253566"/>
                  <a:pt x="1393031" y="4263091"/>
                  <a:pt x="1393031" y="4272616"/>
                </a:cubicBezTo>
                <a:cubicBezTo>
                  <a:pt x="1390174" y="4311669"/>
                  <a:pt x="1388269" y="4350721"/>
                  <a:pt x="1384459" y="4389774"/>
                </a:cubicBezTo>
                <a:cubicBezTo>
                  <a:pt x="1384459" y="4394536"/>
                  <a:pt x="1373981" y="4402156"/>
                  <a:pt x="1368266" y="4402156"/>
                </a:cubicBezTo>
                <a:cubicBezTo>
                  <a:pt x="1348264" y="4404061"/>
                  <a:pt x="1328261" y="4403109"/>
                  <a:pt x="1309211" y="4403109"/>
                </a:cubicBezTo>
                <a:cubicBezTo>
                  <a:pt x="1299686" y="4448829"/>
                  <a:pt x="1286351" y="4459306"/>
                  <a:pt x="1240631" y="4461211"/>
                </a:cubicBezTo>
                <a:cubicBezTo>
                  <a:pt x="1200626" y="4463116"/>
                  <a:pt x="1161574" y="4465974"/>
                  <a:pt x="1121569" y="4468831"/>
                </a:cubicBezTo>
                <a:cubicBezTo>
                  <a:pt x="1104424" y="4469784"/>
                  <a:pt x="1094899" y="4465021"/>
                  <a:pt x="1091089" y="4445971"/>
                </a:cubicBezTo>
                <a:cubicBezTo>
                  <a:pt x="1084421" y="4417396"/>
                  <a:pt x="1073944" y="4388821"/>
                  <a:pt x="1068229" y="4360246"/>
                </a:cubicBezTo>
                <a:cubicBezTo>
                  <a:pt x="1061561" y="4326909"/>
                  <a:pt x="1053941" y="4292619"/>
                  <a:pt x="1052989" y="4259281"/>
                </a:cubicBezTo>
                <a:cubicBezTo>
                  <a:pt x="1052989" y="4238326"/>
                  <a:pt x="1065371" y="4217371"/>
                  <a:pt x="1070134" y="4195464"/>
                </a:cubicBezTo>
                <a:cubicBezTo>
                  <a:pt x="1075849" y="4165936"/>
                  <a:pt x="1082516" y="4136409"/>
                  <a:pt x="1084421" y="4105929"/>
                </a:cubicBezTo>
                <a:cubicBezTo>
                  <a:pt x="1086326" y="4059256"/>
                  <a:pt x="1084421" y="4011631"/>
                  <a:pt x="1085374" y="3964959"/>
                </a:cubicBezTo>
                <a:cubicBezTo>
                  <a:pt x="1086326" y="3898284"/>
                  <a:pt x="1089184" y="3830656"/>
                  <a:pt x="1090136" y="3763981"/>
                </a:cubicBezTo>
                <a:cubicBezTo>
                  <a:pt x="1091089" y="3701116"/>
                  <a:pt x="1090136" y="3638251"/>
                  <a:pt x="1090136" y="3575386"/>
                </a:cubicBezTo>
                <a:cubicBezTo>
                  <a:pt x="1090136" y="3530619"/>
                  <a:pt x="1091089" y="3485851"/>
                  <a:pt x="1091089" y="3440131"/>
                </a:cubicBezTo>
                <a:cubicBezTo>
                  <a:pt x="1091089" y="3425844"/>
                  <a:pt x="1086326" y="3412509"/>
                  <a:pt x="1084421" y="3398221"/>
                </a:cubicBezTo>
                <a:cubicBezTo>
                  <a:pt x="1083469" y="3393459"/>
                  <a:pt x="1083469" y="3388696"/>
                  <a:pt x="1083469" y="3383934"/>
                </a:cubicBezTo>
                <a:cubicBezTo>
                  <a:pt x="1085374" y="3297256"/>
                  <a:pt x="1089184" y="3209626"/>
                  <a:pt x="1088231" y="3122949"/>
                </a:cubicBezTo>
                <a:cubicBezTo>
                  <a:pt x="1087279" y="3051511"/>
                  <a:pt x="1082516" y="2980074"/>
                  <a:pt x="1075849" y="2908636"/>
                </a:cubicBezTo>
                <a:cubicBezTo>
                  <a:pt x="1068229" y="2823864"/>
                  <a:pt x="1058704" y="2739091"/>
                  <a:pt x="1047274" y="2654319"/>
                </a:cubicBezTo>
                <a:cubicBezTo>
                  <a:pt x="1042511" y="2615266"/>
                  <a:pt x="1032986" y="2577166"/>
                  <a:pt x="1026319" y="2539066"/>
                </a:cubicBezTo>
                <a:cubicBezTo>
                  <a:pt x="1024414" y="2529541"/>
                  <a:pt x="1025366" y="2520016"/>
                  <a:pt x="1023461" y="2510491"/>
                </a:cubicBezTo>
                <a:cubicBezTo>
                  <a:pt x="1022509" y="2502871"/>
                  <a:pt x="1017746" y="2496204"/>
                  <a:pt x="1015841" y="2488584"/>
                </a:cubicBezTo>
                <a:cubicBezTo>
                  <a:pt x="1012984" y="2478106"/>
                  <a:pt x="1008221" y="2466676"/>
                  <a:pt x="1009174" y="2457151"/>
                </a:cubicBezTo>
                <a:cubicBezTo>
                  <a:pt x="1013936" y="2425719"/>
                  <a:pt x="1014889" y="2425719"/>
                  <a:pt x="1002506" y="2400001"/>
                </a:cubicBezTo>
                <a:cubicBezTo>
                  <a:pt x="989171" y="2401906"/>
                  <a:pt x="982504" y="2405716"/>
                  <a:pt x="977741" y="2420956"/>
                </a:cubicBezTo>
                <a:cubicBezTo>
                  <a:pt x="952976" y="2509539"/>
                  <a:pt x="930116" y="2598121"/>
                  <a:pt x="898684" y="2683846"/>
                </a:cubicBezTo>
                <a:cubicBezTo>
                  <a:pt x="859631" y="2787669"/>
                  <a:pt x="824389" y="2892444"/>
                  <a:pt x="799624" y="3000076"/>
                </a:cubicBezTo>
                <a:cubicBezTo>
                  <a:pt x="776764" y="3101041"/>
                  <a:pt x="759619" y="3202959"/>
                  <a:pt x="741521" y="3304876"/>
                </a:cubicBezTo>
                <a:cubicBezTo>
                  <a:pt x="736759" y="3330594"/>
                  <a:pt x="739616" y="3358216"/>
                  <a:pt x="736759" y="3384886"/>
                </a:cubicBezTo>
                <a:cubicBezTo>
                  <a:pt x="735806" y="3396316"/>
                  <a:pt x="727234" y="3407746"/>
                  <a:pt x="725329" y="3419176"/>
                </a:cubicBezTo>
                <a:cubicBezTo>
                  <a:pt x="717709" y="3455371"/>
                  <a:pt x="711994" y="3492519"/>
                  <a:pt x="705326" y="3529666"/>
                </a:cubicBezTo>
                <a:cubicBezTo>
                  <a:pt x="696754" y="3573481"/>
                  <a:pt x="687229" y="3617296"/>
                  <a:pt x="679609" y="3662064"/>
                </a:cubicBezTo>
                <a:cubicBezTo>
                  <a:pt x="671036" y="3712546"/>
                  <a:pt x="662464" y="3763029"/>
                  <a:pt x="654844" y="3813511"/>
                </a:cubicBezTo>
                <a:cubicBezTo>
                  <a:pt x="645319" y="3871614"/>
                  <a:pt x="636746" y="3930669"/>
                  <a:pt x="628174" y="3989724"/>
                </a:cubicBezTo>
                <a:cubicBezTo>
                  <a:pt x="622459" y="4024966"/>
                  <a:pt x="617696" y="4060209"/>
                  <a:pt x="611981" y="4096404"/>
                </a:cubicBezTo>
                <a:cubicBezTo>
                  <a:pt x="606266" y="4132599"/>
                  <a:pt x="601504" y="4168794"/>
                  <a:pt x="595789" y="4204989"/>
                </a:cubicBezTo>
                <a:cubicBezTo>
                  <a:pt x="588169" y="4256424"/>
                  <a:pt x="580549" y="4308811"/>
                  <a:pt x="572929" y="4360246"/>
                </a:cubicBezTo>
                <a:cubicBezTo>
                  <a:pt x="572929" y="4362151"/>
                  <a:pt x="571976" y="4364056"/>
                  <a:pt x="571976" y="4365961"/>
                </a:cubicBezTo>
                <a:cubicBezTo>
                  <a:pt x="567214" y="4396441"/>
                  <a:pt x="567214" y="4396441"/>
                  <a:pt x="536734" y="4398346"/>
                </a:cubicBezTo>
                <a:cubicBezTo>
                  <a:pt x="493871" y="4401204"/>
                  <a:pt x="451961" y="4402156"/>
                  <a:pt x="410051" y="4390726"/>
                </a:cubicBezTo>
                <a:cubicBezTo>
                  <a:pt x="397669" y="4386916"/>
                  <a:pt x="384334" y="4386916"/>
                  <a:pt x="377666" y="4404061"/>
                </a:cubicBezTo>
                <a:cubicBezTo>
                  <a:pt x="375761" y="4408824"/>
                  <a:pt x="364331" y="4413586"/>
                  <a:pt x="359569" y="4412634"/>
                </a:cubicBezTo>
                <a:cubicBezTo>
                  <a:pt x="352901" y="4410729"/>
                  <a:pt x="343376" y="4403109"/>
                  <a:pt x="343376" y="4397394"/>
                </a:cubicBezTo>
                <a:cubicBezTo>
                  <a:pt x="343376" y="4379296"/>
                  <a:pt x="331946" y="4377391"/>
                  <a:pt x="319564" y="4374534"/>
                </a:cubicBezTo>
                <a:cubicBezTo>
                  <a:pt x="313849" y="4372629"/>
                  <a:pt x="307181" y="4371676"/>
                  <a:pt x="301466" y="4369771"/>
                </a:cubicBezTo>
                <a:cubicBezTo>
                  <a:pt x="286226" y="4364056"/>
                  <a:pt x="279559" y="4370724"/>
                  <a:pt x="276701" y="4385011"/>
                </a:cubicBezTo>
                <a:cubicBezTo>
                  <a:pt x="266224" y="4432636"/>
                  <a:pt x="249079" y="4446924"/>
                  <a:pt x="198596" y="4448829"/>
                </a:cubicBezTo>
                <a:cubicBezTo>
                  <a:pt x="158591" y="4449781"/>
                  <a:pt x="117634" y="4452639"/>
                  <a:pt x="78581" y="4447876"/>
                </a:cubicBezTo>
                <a:cubicBezTo>
                  <a:pt x="53816" y="4445019"/>
                  <a:pt x="23336" y="4448829"/>
                  <a:pt x="7144" y="4419301"/>
                </a:cubicBezTo>
                <a:cubicBezTo>
                  <a:pt x="10001" y="4402156"/>
                  <a:pt x="10001" y="4390726"/>
                  <a:pt x="10001" y="4380249"/>
                </a:cubicBezTo>
                <a:close/>
                <a:moveTo>
                  <a:pt x="705326" y="762654"/>
                </a:moveTo>
                <a:cubicBezTo>
                  <a:pt x="711041" y="774084"/>
                  <a:pt x="719614" y="783609"/>
                  <a:pt x="719614" y="792181"/>
                </a:cubicBezTo>
                <a:cubicBezTo>
                  <a:pt x="718661" y="812184"/>
                  <a:pt x="727234" y="826471"/>
                  <a:pt x="739616" y="840759"/>
                </a:cubicBezTo>
                <a:cubicBezTo>
                  <a:pt x="746284" y="848379"/>
                  <a:pt x="751046" y="857904"/>
                  <a:pt x="752951" y="867429"/>
                </a:cubicBezTo>
                <a:cubicBezTo>
                  <a:pt x="756761" y="893146"/>
                  <a:pt x="758666" y="919816"/>
                  <a:pt x="760571" y="945534"/>
                </a:cubicBezTo>
                <a:cubicBezTo>
                  <a:pt x="765334" y="999826"/>
                  <a:pt x="768191" y="1055071"/>
                  <a:pt x="775811" y="1109364"/>
                </a:cubicBezTo>
                <a:cubicBezTo>
                  <a:pt x="789146" y="1206519"/>
                  <a:pt x="821531" y="1297006"/>
                  <a:pt x="866299" y="1383684"/>
                </a:cubicBezTo>
                <a:cubicBezTo>
                  <a:pt x="872966" y="1397019"/>
                  <a:pt x="880586" y="1410354"/>
                  <a:pt x="890111" y="1427499"/>
                </a:cubicBezTo>
                <a:cubicBezTo>
                  <a:pt x="899636" y="1404639"/>
                  <a:pt x="907256" y="1387494"/>
                  <a:pt x="914876" y="1369396"/>
                </a:cubicBezTo>
                <a:cubicBezTo>
                  <a:pt x="945356" y="1291291"/>
                  <a:pt x="974884" y="1213186"/>
                  <a:pt x="1006316" y="1135081"/>
                </a:cubicBezTo>
                <a:cubicBezTo>
                  <a:pt x="1022509" y="1094124"/>
                  <a:pt x="1042511" y="1055071"/>
                  <a:pt x="1058704" y="1014114"/>
                </a:cubicBezTo>
                <a:cubicBezTo>
                  <a:pt x="1063466" y="1002684"/>
                  <a:pt x="1061561" y="987444"/>
                  <a:pt x="1060609" y="974109"/>
                </a:cubicBezTo>
                <a:cubicBezTo>
                  <a:pt x="1058704" y="943629"/>
                  <a:pt x="1054894" y="912196"/>
                  <a:pt x="1052989" y="881716"/>
                </a:cubicBezTo>
                <a:cubicBezTo>
                  <a:pt x="1052989" y="876001"/>
                  <a:pt x="1058704" y="865524"/>
                  <a:pt x="1063466" y="863619"/>
                </a:cubicBezTo>
                <a:cubicBezTo>
                  <a:pt x="1091089" y="852189"/>
                  <a:pt x="1113949" y="835996"/>
                  <a:pt x="1126331" y="804564"/>
                </a:cubicBezTo>
                <a:cubicBezTo>
                  <a:pt x="1145381" y="835996"/>
                  <a:pt x="1173956" y="844569"/>
                  <a:pt x="1206341" y="850284"/>
                </a:cubicBezTo>
                <a:cubicBezTo>
                  <a:pt x="1192054" y="790276"/>
                  <a:pt x="1109186" y="661689"/>
                  <a:pt x="1067276" y="633114"/>
                </a:cubicBezTo>
                <a:cubicBezTo>
                  <a:pt x="1054894" y="656926"/>
                  <a:pt x="1046321" y="680739"/>
                  <a:pt x="1049179" y="710266"/>
                </a:cubicBezTo>
                <a:cubicBezTo>
                  <a:pt x="1051084" y="732174"/>
                  <a:pt x="1044416" y="755034"/>
                  <a:pt x="1040606" y="776941"/>
                </a:cubicBezTo>
                <a:cubicBezTo>
                  <a:pt x="1038701" y="789324"/>
                  <a:pt x="1033939" y="800754"/>
                  <a:pt x="1030129" y="814089"/>
                </a:cubicBezTo>
                <a:cubicBezTo>
                  <a:pt x="1008221" y="813136"/>
                  <a:pt x="1000601" y="831234"/>
                  <a:pt x="997744" y="848379"/>
                </a:cubicBezTo>
                <a:cubicBezTo>
                  <a:pt x="986314" y="908386"/>
                  <a:pt x="935831" y="942676"/>
                  <a:pt x="904399" y="990301"/>
                </a:cubicBezTo>
                <a:cubicBezTo>
                  <a:pt x="903446" y="992206"/>
                  <a:pt x="899636" y="992206"/>
                  <a:pt x="897731" y="993159"/>
                </a:cubicBezTo>
                <a:cubicBezTo>
                  <a:pt x="891064" y="973156"/>
                  <a:pt x="888206" y="952201"/>
                  <a:pt x="878681" y="936009"/>
                </a:cubicBezTo>
                <a:cubicBezTo>
                  <a:pt x="861536" y="908386"/>
                  <a:pt x="838676" y="883621"/>
                  <a:pt x="818674" y="856951"/>
                </a:cubicBezTo>
                <a:cubicBezTo>
                  <a:pt x="809149" y="844569"/>
                  <a:pt x="797719" y="835044"/>
                  <a:pt x="780574" y="843616"/>
                </a:cubicBezTo>
                <a:cubicBezTo>
                  <a:pt x="735806" y="768369"/>
                  <a:pt x="741521" y="683596"/>
                  <a:pt x="797719" y="592156"/>
                </a:cubicBezTo>
                <a:cubicBezTo>
                  <a:pt x="740569" y="601681"/>
                  <a:pt x="645319" y="736936"/>
                  <a:pt x="634841" y="825519"/>
                </a:cubicBezTo>
                <a:cubicBezTo>
                  <a:pt x="658654" y="805516"/>
                  <a:pt x="680561" y="786466"/>
                  <a:pt x="705326" y="762654"/>
                </a:cubicBezTo>
                <a:close/>
                <a:moveTo>
                  <a:pt x="1273969" y="1329391"/>
                </a:moveTo>
                <a:cubicBezTo>
                  <a:pt x="1276826" y="1338916"/>
                  <a:pt x="1278731" y="1347489"/>
                  <a:pt x="1280636" y="1357014"/>
                </a:cubicBezTo>
                <a:cubicBezTo>
                  <a:pt x="1285399" y="1378921"/>
                  <a:pt x="1291114" y="1401781"/>
                  <a:pt x="1294924" y="1423689"/>
                </a:cubicBezTo>
                <a:cubicBezTo>
                  <a:pt x="1302544" y="1467504"/>
                  <a:pt x="1308259" y="1512271"/>
                  <a:pt x="1315879" y="1556086"/>
                </a:cubicBezTo>
                <a:cubicBezTo>
                  <a:pt x="1322546" y="1594186"/>
                  <a:pt x="1334929" y="1631334"/>
                  <a:pt x="1337786" y="1669434"/>
                </a:cubicBezTo>
                <a:cubicBezTo>
                  <a:pt x="1340644" y="1708486"/>
                  <a:pt x="1354931" y="1741824"/>
                  <a:pt x="1370171" y="1777066"/>
                </a:cubicBezTo>
                <a:cubicBezTo>
                  <a:pt x="1385411" y="1810404"/>
                  <a:pt x="1405414" y="1822786"/>
                  <a:pt x="1441609" y="1820881"/>
                </a:cubicBezTo>
                <a:cubicBezTo>
                  <a:pt x="1461611" y="1819929"/>
                  <a:pt x="1470184" y="1813261"/>
                  <a:pt x="1473041" y="1796116"/>
                </a:cubicBezTo>
                <a:cubicBezTo>
                  <a:pt x="1477804" y="1759921"/>
                  <a:pt x="1494949" y="1729441"/>
                  <a:pt x="1516856" y="1700866"/>
                </a:cubicBezTo>
                <a:cubicBezTo>
                  <a:pt x="1524476" y="1691341"/>
                  <a:pt x="1534954" y="1682769"/>
                  <a:pt x="1537811" y="1671339"/>
                </a:cubicBezTo>
                <a:cubicBezTo>
                  <a:pt x="1543526" y="1653241"/>
                  <a:pt x="1541621" y="1633239"/>
                  <a:pt x="1547336" y="1614189"/>
                </a:cubicBezTo>
                <a:cubicBezTo>
                  <a:pt x="1551146" y="1599901"/>
                  <a:pt x="1560671" y="1586566"/>
                  <a:pt x="1568291" y="1573231"/>
                </a:cubicBezTo>
                <a:cubicBezTo>
                  <a:pt x="1571149" y="1568469"/>
                  <a:pt x="1576864" y="1562754"/>
                  <a:pt x="1575911" y="1558944"/>
                </a:cubicBezTo>
                <a:cubicBezTo>
                  <a:pt x="1570196" y="1522749"/>
                  <a:pt x="1572101" y="1486554"/>
                  <a:pt x="1582579" y="1450359"/>
                </a:cubicBezTo>
                <a:cubicBezTo>
                  <a:pt x="1583531" y="1446549"/>
                  <a:pt x="1581626" y="1438929"/>
                  <a:pt x="1577816" y="1436071"/>
                </a:cubicBezTo>
                <a:cubicBezTo>
                  <a:pt x="1541621" y="1396066"/>
                  <a:pt x="1504474" y="1357966"/>
                  <a:pt x="1470184" y="1317009"/>
                </a:cubicBezTo>
                <a:cubicBezTo>
                  <a:pt x="1442561" y="1283671"/>
                  <a:pt x="1419701" y="1247476"/>
                  <a:pt x="1383506" y="1220806"/>
                </a:cubicBezTo>
                <a:cubicBezTo>
                  <a:pt x="1371124" y="1212234"/>
                  <a:pt x="1363504" y="1207471"/>
                  <a:pt x="1353026" y="1221759"/>
                </a:cubicBezTo>
                <a:cubicBezTo>
                  <a:pt x="1329214" y="1253191"/>
                  <a:pt x="1304449" y="1283671"/>
                  <a:pt x="1280636" y="1315104"/>
                </a:cubicBezTo>
                <a:cubicBezTo>
                  <a:pt x="1276826" y="1318914"/>
                  <a:pt x="1275874" y="1324629"/>
                  <a:pt x="1273969" y="1329391"/>
                </a:cubicBezTo>
                <a:close/>
                <a:moveTo>
                  <a:pt x="599599" y="1884699"/>
                </a:moveTo>
                <a:cubicBezTo>
                  <a:pt x="601504" y="1883746"/>
                  <a:pt x="602456" y="1882794"/>
                  <a:pt x="604361" y="1880889"/>
                </a:cubicBezTo>
                <a:cubicBezTo>
                  <a:pt x="601504" y="1873269"/>
                  <a:pt x="599599" y="1865649"/>
                  <a:pt x="596741" y="1858029"/>
                </a:cubicBezTo>
                <a:cubicBezTo>
                  <a:pt x="581501" y="1814214"/>
                  <a:pt x="580549" y="1767541"/>
                  <a:pt x="581501" y="1721821"/>
                </a:cubicBezTo>
                <a:cubicBezTo>
                  <a:pt x="582454" y="1705629"/>
                  <a:pt x="586264" y="1688484"/>
                  <a:pt x="583406" y="1673244"/>
                </a:cubicBezTo>
                <a:cubicBezTo>
                  <a:pt x="577691" y="1645621"/>
                  <a:pt x="567214" y="1618951"/>
                  <a:pt x="558641" y="1591329"/>
                </a:cubicBezTo>
                <a:cubicBezTo>
                  <a:pt x="556736" y="1583709"/>
                  <a:pt x="554831" y="1576089"/>
                  <a:pt x="555784" y="1568469"/>
                </a:cubicBezTo>
                <a:cubicBezTo>
                  <a:pt x="561499" y="1517034"/>
                  <a:pt x="547211" y="1469409"/>
                  <a:pt x="531019" y="1421784"/>
                </a:cubicBezTo>
                <a:cubicBezTo>
                  <a:pt x="521494" y="1392256"/>
                  <a:pt x="511016" y="1362729"/>
                  <a:pt x="503396" y="1333201"/>
                </a:cubicBezTo>
                <a:cubicBezTo>
                  <a:pt x="495776" y="1300816"/>
                  <a:pt x="491014" y="1268431"/>
                  <a:pt x="484346" y="1236046"/>
                </a:cubicBezTo>
                <a:cubicBezTo>
                  <a:pt x="482441" y="1228426"/>
                  <a:pt x="476726" y="1222711"/>
                  <a:pt x="472916" y="1215091"/>
                </a:cubicBezTo>
                <a:cubicBezTo>
                  <a:pt x="465296" y="1218901"/>
                  <a:pt x="454819" y="1221759"/>
                  <a:pt x="451009" y="1228426"/>
                </a:cubicBezTo>
                <a:cubicBezTo>
                  <a:pt x="443389" y="1241761"/>
                  <a:pt x="439579" y="1257954"/>
                  <a:pt x="431959" y="1271289"/>
                </a:cubicBezTo>
                <a:cubicBezTo>
                  <a:pt x="414814" y="1302721"/>
                  <a:pt x="402431" y="1339869"/>
                  <a:pt x="375761" y="1361776"/>
                </a:cubicBezTo>
                <a:cubicBezTo>
                  <a:pt x="339566" y="1390351"/>
                  <a:pt x="345281" y="1431309"/>
                  <a:pt x="330994" y="1464646"/>
                </a:cubicBezTo>
                <a:cubicBezTo>
                  <a:pt x="330041" y="1466551"/>
                  <a:pt x="332899" y="1470361"/>
                  <a:pt x="333851" y="1471314"/>
                </a:cubicBezTo>
                <a:cubicBezTo>
                  <a:pt x="354806" y="1492269"/>
                  <a:pt x="355759" y="1517986"/>
                  <a:pt x="353854" y="1544656"/>
                </a:cubicBezTo>
                <a:cubicBezTo>
                  <a:pt x="353854" y="1552276"/>
                  <a:pt x="356711" y="1563706"/>
                  <a:pt x="361474" y="1568469"/>
                </a:cubicBezTo>
                <a:cubicBezTo>
                  <a:pt x="385286" y="1593234"/>
                  <a:pt x="392906" y="1622761"/>
                  <a:pt x="390049" y="1656099"/>
                </a:cubicBezTo>
                <a:cubicBezTo>
                  <a:pt x="389096" y="1662766"/>
                  <a:pt x="391001" y="1671339"/>
                  <a:pt x="395764" y="1677054"/>
                </a:cubicBezTo>
                <a:cubicBezTo>
                  <a:pt x="431006" y="1721821"/>
                  <a:pt x="456724" y="1772304"/>
                  <a:pt x="474821" y="1826596"/>
                </a:cubicBezTo>
                <a:cubicBezTo>
                  <a:pt x="479584" y="1842789"/>
                  <a:pt x="489109" y="1853266"/>
                  <a:pt x="507206" y="1858029"/>
                </a:cubicBezTo>
                <a:cubicBezTo>
                  <a:pt x="524351" y="1861839"/>
                  <a:pt x="539591" y="1874221"/>
                  <a:pt x="558641" y="1866601"/>
                </a:cubicBezTo>
                <a:cubicBezTo>
                  <a:pt x="562451" y="1865649"/>
                  <a:pt x="568166" y="1870411"/>
                  <a:pt x="573881" y="1872316"/>
                </a:cubicBezTo>
                <a:cubicBezTo>
                  <a:pt x="584359" y="1877079"/>
                  <a:pt x="591979" y="1880889"/>
                  <a:pt x="599599" y="1884699"/>
                </a:cubicBezTo>
                <a:close/>
                <a:moveTo>
                  <a:pt x="930116" y="1638954"/>
                </a:moveTo>
                <a:cubicBezTo>
                  <a:pt x="932974" y="1620856"/>
                  <a:pt x="914876" y="1615141"/>
                  <a:pt x="905351" y="1617046"/>
                </a:cubicBezTo>
                <a:cubicBezTo>
                  <a:pt x="894874" y="1619904"/>
                  <a:pt x="883444" y="1634191"/>
                  <a:pt x="880586" y="1644669"/>
                </a:cubicBezTo>
                <a:cubicBezTo>
                  <a:pt x="877729" y="1657051"/>
                  <a:pt x="887254" y="1669434"/>
                  <a:pt x="903446" y="1670386"/>
                </a:cubicBezTo>
                <a:cubicBezTo>
                  <a:pt x="917734" y="1671339"/>
                  <a:pt x="930116" y="1657051"/>
                  <a:pt x="930116" y="1638954"/>
                </a:cubicBezTo>
                <a:close/>
                <a:moveTo>
                  <a:pt x="912019" y="1539894"/>
                </a:moveTo>
                <a:cubicBezTo>
                  <a:pt x="911066" y="1525606"/>
                  <a:pt x="909161" y="1509414"/>
                  <a:pt x="889159" y="1510366"/>
                </a:cubicBezTo>
                <a:cubicBezTo>
                  <a:pt x="873919" y="1510366"/>
                  <a:pt x="871061" y="1522749"/>
                  <a:pt x="871061" y="1535131"/>
                </a:cubicBezTo>
                <a:cubicBezTo>
                  <a:pt x="871061" y="1549419"/>
                  <a:pt x="875824" y="1563706"/>
                  <a:pt x="892969" y="1563706"/>
                </a:cubicBezTo>
                <a:cubicBezTo>
                  <a:pt x="908209" y="1563706"/>
                  <a:pt x="912971" y="1553229"/>
                  <a:pt x="912019" y="1539894"/>
                </a:cubicBezTo>
                <a:close/>
                <a:moveTo>
                  <a:pt x="918686" y="1769446"/>
                </a:moveTo>
                <a:cubicBezTo>
                  <a:pt x="931069" y="1758016"/>
                  <a:pt x="943451" y="1751349"/>
                  <a:pt x="946309" y="1741824"/>
                </a:cubicBezTo>
                <a:cubicBezTo>
                  <a:pt x="947261" y="1736109"/>
                  <a:pt x="934879" y="1723726"/>
                  <a:pt x="926306" y="1718964"/>
                </a:cubicBezTo>
                <a:cubicBezTo>
                  <a:pt x="914876" y="1713249"/>
                  <a:pt x="895826" y="1726584"/>
                  <a:pt x="897731" y="1738014"/>
                </a:cubicBezTo>
                <a:cubicBezTo>
                  <a:pt x="899636" y="1747539"/>
                  <a:pt x="908209" y="1756111"/>
                  <a:pt x="918686" y="1769446"/>
                </a:cubicBezTo>
                <a:close/>
              </a:path>
            </a:pathLst>
          </a:custGeom>
          <a:solidFill>
            <a:srgbClr val="FF9966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aphicFrame>
        <p:nvGraphicFramePr>
          <p:cNvPr id="1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399567"/>
              </p:ext>
            </p:extLst>
          </p:nvPr>
        </p:nvGraphicFramePr>
        <p:xfrm>
          <a:off x="9855148" y="2959436"/>
          <a:ext cx="3892277" cy="6974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634432"/>
              </p:ext>
            </p:extLst>
          </p:nvPr>
        </p:nvGraphicFramePr>
        <p:xfrm>
          <a:off x="13559950" y="2835456"/>
          <a:ext cx="3968241" cy="7009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Rectángulo 19"/>
          <p:cNvSpPr/>
          <p:nvPr/>
        </p:nvSpPr>
        <p:spPr>
          <a:xfrm>
            <a:off x="8389425" y="3297848"/>
            <a:ext cx="2198211" cy="363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C" b="1" dirty="0" smtClean="0">
                <a:solidFill>
                  <a:schemeClr val="tx1"/>
                </a:solidFill>
              </a:rPr>
              <a:t>&gt; </a:t>
            </a:r>
            <a:r>
              <a:rPr kumimoji="1" lang="es-EC" b="1" dirty="0">
                <a:solidFill>
                  <a:schemeClr val="tx1"/>
                </a:solidFill>
              </a:rPr>
              <a:t>a </a:t>
            </a:r>
            <a:r>
              <a:rPr kumimoji="1" lang="es-EC" b="1" dirty="0" smtClean="0">
                <a:solidFill>
                  <a:schemeClr val="tx1"/>
                </a:solidFill>
              </a:rPr>
              <a:t>66</a:t>
            </a:r>
            <a:endParaRPr kumimoji="1" lang="en-US" dirty="0">
              <a:solidFill>
                <a:schemeClr val="tx1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8407435" y="3999462"/>
            <a:ext cx="2184689" cy="363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C" b="1" dirty="0" smtClean="0">
                <a:solidFill>
                  <a:schemeClr val="tx1"/>
                </a:solidFill>
              </a:rPr>
              <a:t>56-65</a:t>
            </a:r>
            <a:endParaRPr kumimoji="1" lang="en-US" dirty="0">
              <a:solidFill>
                <a:schemeClr val="tx1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3040139" y="3083450"/>
            <a:ext cx="1644795" cy="6974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pic>
        <p:nvPicPr>
          <p:cNvPr id="17" name="Imagen 16" descr="Ciclo de vida desde el nacimiento hasta la vejez, conjunto de iconos.  Personas de diferentes edades">
            <a:extLst>
              <a:ext uri="{FF2B5EF4-FFF2-40B4-BE49-F238E27FC236}">
                <a16:creationId xmlns:a16="http://schemas.microsoft.com/office/drawing/2014/main" id="{06E3D261-EC22-4A45-8238-21E85A17D67B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7" t="58355" r="24683" b="16446"/>
          <a:stretch/>
        </p:blipFill>
        <p:spPr bwMode="auto">
          <a:xfrm>
            <a:off x="12619906" y="6378390"/>
            <a:ext cx="587165" cy="7339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Rectángulo 21"/>
          <p:cNvSpPr/>
          <p:nvPr/>
        </p:nvSpPr>
        <p:spPr>
          <a:xfrm>
            <a:off x="8422681" y="5346947"/>
            <a:ext cx="2067951" cy="363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C" b="1" dirty="0" smtClean="0">
                <a:solidFill>
                  <a:schemeClr val="tx1"/>
                </a:solidFill>
              </a:rPr>
              <a:t>20-35</a:t>
            </a:r>
            <a:endParaRPr kumimoji="1" lang="en-US" dirty="0">
              <a:solidFill>
                <a:schemeClr val="tx1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8462521" y="6582539"/>
            <a:ext cx="2114949" cy="363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C" b="1" dirty="0" smtClean="0">
                <a:solidFill>
                  <a:schemeClr val="tx1"/>
                </a:solidFill>
              </a:rPr>
              <a:t>36-45</a:t>
            </a:r>
            <a:endParaRPr kumimoji="1" lang="en-US" dirty="0">
              <a:solidFill>
                <a:schemeClr val="tx1"/>
              </a:solidFill>
            </a:endParaRPr>
          </a:p>
        </p:txBody>
      </p:sp>
      <p:pic>
        <p:nvPicPr>
          <p:cNvPr id="18" name="Imagen 17" descr="Ciclo de vida desde el nacimiento hasta la vejez, conjunto de iconos.  Personas de diferentes edades">
            <a:extLst>
              <a:ext uri="{FF2B5EF4-FFF2-40B4-BE49-F238E27FC236}">
                <a16:creationId xmlns:a16="http://schemas.microsoft.com/office/drawing/2014/main" id="{D8D96A9A-3D9D-4B16-8401-42335052D4D6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1" t="55968" r="63841" b="16446"/>
          <a:stretch/>
        </p:blipFill>
        <p:spPr bwMode="auto">
          <a:xfrm>
            <a:off x="12653903" y="4885898"/>
            <a:ext cx="587159" cy="8889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n 15" descr="Conjunto de iconos de diferentes grupos de edad de personas, desde bebés  hasta ancianos | Vector Premium">
            <a:extLst>
              <a:ext uri="{FF2B5EF4-FFF2-40B4-BE49-F238E27FC236}">
                <a16:creationId xmlns:a16="http://schemas.microsoft.com/office/drawing/2014/main" id="{B08D1D34-48F8-4E4E-8C4D-358E99CED3C5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40" t="50103" r="5104" b="21134"/>
          <a:stretch/>
        </p:blipFill>
        <p:spPr bwMode="auto">
          <a:xfrm>
            <a:off x="12596273" y="2998823"/>
            <a:ext cx="779011" cy="6397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Rectángulo 23"/>
          <p:cNvSpPr/>
          <p:nvPr/>
        </p:nvSpPr>
        <p:spPr>
          <a:xfrm>
            <a:off x="8503833" y="7931120"/>
            <a:ext cx="2064793" cy="363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C" b="1" dirty="0" smtClean="0">
                <a:solidFill>
                  <a:schemeClr val="tx1"/>
                </a:solidFill>
              </a:rPr>
              <a:t>46-55</a:t>
            </a:r>
            <a:endParaRPr kumimoji="1" lang="en-US" dirty="0">
              <a:solidFill>
                <a:schemeClr val="tx1"/>
              </a:solidFill>
            </a:endParaRPr>
          </a:p>
        </p:txBody>
      </p:sp>
      <p:pic>
        <p:nvPicPr>
          <p:cNvPr id="5124" name="Picture 4" descr="Dibujo rostro mujeres vector, gráfico vectorial, imágenes de Dibujo rostro  mujeres vectoriales de stock | Depositphotos®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sharpenSoften amount="-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797" y="7752970"/>
            <a:ext cx="608476" cy="85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Graphic 11">
            <a:extLst>
              <a:ext uri="{FF2B5EF4-FFF2-40B4-BE49-F238E27FC236}">
                <a16:creationId xmlns:a16="http://schemas.microsoft.com/office/drawing/2014/main" id="{A14BB216-4EB7-4285-B712-C46C35C05759}"/>
              </a:ext>
            </a:extLst>
          </p:cNvPr>
          <p:cNvSpPr/>
          <p:nvPr/>
        </p:nvSpPr>
        <p:spPr>
          <a:xfrm>
            <a:off x="15297401" y="1744334"/>
            <a:ext cx="680813" cy="1339116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Rectángulo 31"/>
          <p:cNvSpPr/>
          <p:nvPr/>
        </p:nvSpPr>
        <p:spPr>
          <a:xfrm>
            <a:off x="13281212" y="7946872"/>
            <a:ext cx="1271111" cy="363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C" b="1" dirty="0" smtClean="0">
                <a:solidFill>
                  <a:schemeClr val="tx1"/>
                </a:solidFill>
              </a:rPr>
              <a:t>46-55</a:t>
            </a:r>
            <a:endParaRPr kumimoji="1" lang="en-US" dirty="0">
              <a:solidFill>
                <a:schemeClr val="tx1"/>
              </a:solidFill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13274600" y="6611015"/>
            <a:ext cx="1317379" cy="433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C" b="1" dirty="0" smtClean="0">
                <a:solidFill>
                  <a:schemeClr val="tx1"/>
                </a:solidFill>
              </a:rPr>
              <a:t>36-45</a:t>
            </a:r>
            <a:endParaRPr kumimoji="1" lang="en-US" dirty="0">
              <a:solidFill>
                <a:schemeClr val="tx1"/>
              </a:solidFill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13098093" y="5330376"/>
            <a:ext cx="1608216" cy="415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C" b="1" dirty="0" smtClean="0">
                <a:solidFill>
                  <a:schemeClr val="tx1"/>
                </a:solidFill>
              </a:rPr>
              <a:t>56-65</a:t>
            </a:r>
            <a:endParaRPr kumimoji="1" lang="en-US" dirty="0">
              <a:solidFill>
                <a:schemeClr val="tx1"/>
              </a:solidFill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13290340" y="4284592"/>
            <a:ext cx="1202054" cy="4422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C" b="1" dirty="0" smtClean="0">
                <a:solidFill>
                  <a:schemeClr val="tx1"/>
                </a:solidFill>
              </a:rPr>
              <a:t>20-35</a:t>
            </a:r>
            <a:endParaRPr kumimoji="1" lang="en-US" dirty="0">
              <a:solidFill>
                <a:schemeClr val="tx1"/>
              </a:solidFill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13286259" y="3283797"/>
            <a:ext cx="1420050" cy="4711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C" b="1" dirty="0" smtClean="0">
                <a:solidFill>
                  <a:schemeClr val="tx1"/>
                </a:solidFill>
              </a:rPr>
              <a:t>&gt; </a:t>
            </a:r>
            <a:r>
              <a:rPr kumimoji="1" lang="es-EC" b="1" dirty="0">
                <a:solidFill>
                  <a:schemeClr val="tx1"/>
                </a:solidFill>
              </a:rPr>
              <a:t>a </a:t>
            </a:r>
            <a:r>
              <a:rPr kumimoji="1" lang="es-EC" b="1" dirty="0" smtClean="0">
                <a:solidFill>
                  <a:schemeClr val="tx1"/>
                </a:solidFill>
              </a:rPr>
              <a:t>66</a:t>
            </a:r>
            <a:endParaRPr kumimoji="1" lang="en-US" dirty="0">
              <a:solidFill>
                <a:schemeClr val="tx1"/>
              </a:solidFill>
            </a:endParaRPr>
          </a:p>
        </p:txBody>
      </p:sp>
      <p:pic>
        <p:nvPicPr>
          <p:cNvPr id="37" name="Imagen 36" descr="Ilustración de Ciclo De Vida Desde El Nacimiento Hasta La Vejez Conjunto De  Iconos Lineales Personas De Diferentes Edades Masculinas Y Femeninas Niñez  A Vejez Trazo Editable y más Vectores Libres de">
            <a:extLst>
              <a:ext uri="{FF2B5EF4-FFF2-40B4-BE49-F238E27FC236}">
                <a16:creationId xmlns:a16="http://schemas.microsoft.com/office/drawing/2014/main" id="{175EA19E-46BB-41F6-80B8-A43D4B37D18C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4" t="11725" r="2810" b="59520"/>
          <a:stretch/>
        </p:blipFill>
        <p:spPr bwMode="auto">
          <a:xfrm>
            <a:off x="16838532" y="8178478"/>
            <a:ext cx="722639" cy="7510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Imagen 37" descr="Ilustración de Ciclo De Vida Desde El Nacimiento Hasta La Vejez Conjunto De  Iconos Lineales Personas De Diferentes Edades Masculinas Y Femeninas Niñez  A Vejez Trazo Editable y más Vectores Libres de">
            <a:extLst>
              <a:ext uri="{FF2B5EF4-FFF2-40B4-BE49-F238E27FC236}">
                <a16:creationId xmlns:a16="http://schemas.microsoft.com/office/drawing/2014/main" id="{8514CDA0-11A0-4F96-8024-9D0383620BD1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4" t="11725" r="43732" b="59520"/>
          <a:stretch/>
        </p:blipFill>
        <p:spPr bwMode="auto">
          <a:xfrm>
            <a:off x="16883631" y="4122148"/>
            <a:ext cx="624682" cy="7273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6" name="Picture 6" descr="Dibujo De Hombre Para Colorear - Ultra Coloring Pag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5501" y="6447141"/>
            <a:ext cx="914895" cy="91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ibujo De Hombre Para Colorear - Ultra Coloring Page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2904" y="5146833"/>
            <a:ext cx="745288" cy="74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Dibujo Para Colorear Abuelo - Img 26880 - AZ Dibujos para colorear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5" t="15946" r="15955" b="46146"/>
          <a:stretch/>
        </p:blipFill>
        <p:spPr bwMode="auto">
          <a:xfrm>
            <a:off x="16862521" y="3094849"/>
            <a:ext cx="645792" cy="49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Dibujo de Cara de mujer para colorear | Dibujos para colorear imprimir  grati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903" y="3945966"/>
            <a:ext cx="491805" cy="63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927141" y="2589894"/>
            <a:ext cx="1253473" cy="51809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dirty="0" smtClean="0"/>
              <a:t>60,9 %</a:t>
            </a:r>
            <a:endParaRPr kumimoji="1" lang="en-US" dirty="0"/>
          </a:p>
        </p:txBody>
      </p:sp>
      <p:sp>
        <p:nvSpPr>
          <p:cNvPr id="39" name="Rectángulo 38"/>
          <p:cNvSpPr/>
          <p:nvPr/>
        </p:nvSpPr>
        <p:spPr>
          <a:xfrm>
            <a:off x="7204150" y="2481093"/>
            <a:ext cx="1292921" cy="51809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dirty="0" smtClean="0"/>
              <a:t>48,4 %</a:t>
            </a:r>
            <a:endParaRPr kumimoji="1" lang="en-US" dirty="0"/>
          </a:p>
        </p:txBody>
      </p:sp>
      <p:sp>
        <p:nvSpPr>
          <p:cNvPr id="40" name="Rectángulo 39"/>
          <p:cNvSpPr/>
          <p:nvPr/>
        </p:nvSpPr>
        <p:spPr>
          <a:xfrm>
            <a:off x="10777124" y="1250690"/>
            <a:ext cx="1664692" cy="51809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dirty="0" smtClean="0"/>
              <a:t>46 años</a:t>
            </a:r>
            <a:endParaRPr kumimoji="1" lang="en-US" dirty="0"/>
          </a:p>
        </p:txBody>
      </p:sp>
      <p:sp>
        <p:nvSpPr>
          <p:cNvPr id="41" name="Rectángulo 40"/>
          <p:cNvSpPr/>
          <p:nvPr/>
        </p:nvSpPr>
        <p:spPr>
          <a:xfrm>
            <a:off x="14805461" y="1157524"/>
            <a:ext cx="1664692" cy="51809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dirty="0" smtClean="0"/>
              <a:t>51 años</a:t>
            </a: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139948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Estilo de liderazgo de los gerentes ecuatorianos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602373115"/>
              </p:ext>
            </p:extLst>
          </p:nvPr>
        </p:nvGraphicFramePr>
        <p:xfrm>
          <a:off x="-1445012" y="1871787"/>
          <a:ext cx="9884162" cy="8217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14282"/>
              </p:ext>
            </p:extLst>
          </p:nvPr>
        </p:nvGraphicFramePr>
        <p:xfrm>
          <a:off x="10748093" y="3945056"/>
          <a:ext cx="6816006" cy="3237764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3408003">
                  <a:extLst>
                    <a:ext uri="{9D8B030D-6E8A-4147-A177-3AD203B41FA5}">
                      <a16:colId xmlns:a16="http://schemas.microsoft.com/office/drawing/2014/main" val="3264459993"/>
                    </a:ext>
                  </a:extLst>
                </a:gridCol>
                <a:gridCol w="3408003">
                  <a:extLst>
                    <a:ext uri="{9D8B030D-6E8A-4147-A177-3AD203B41FA5}">
                      <a16:colId xmlns:a16="http://schemas.microsoft.com/office/drawing/2014/main" val="3914157569"/>
                    </a:ext>
                  </a:extLst>
                </a:gridCol>
              </a:tblGrid>
              <a:tr h="807399">
                <a:tc gridSpan="2">
                  <a:txBody>
                    <a:bodyPr/>
                    <a:lstStyle/>
                    <a:p>
                      <a:pPr marR="3810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Estadísticas de fiabilidad</a:t>
                      </a:r>
                      <a:endParaRPr lang="es-EC" sz="4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689100"/>
                  </a:ext>
                </a:extLst>
              </a:tr>
              <a:tr h="1192162">
                <a:tc>
                  <a:txBody>
                    <a:bodyPr/>
                    <a:lstStyle/>
                    <a:p>
                      <a:pPr marR="3810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Alfa de Cronbach</a:t>
                      </a:r>
                      <a:endParaRPr lang="es-EC" sz="4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10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 smtClean="0">
                          <a:effectLst/>
                        </a:rPr>
                        <a:t>0,897</a:t>
                      </a:r>
                      <a:endParaRPr lang="es-EC" sz="4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1717655"/>
                  </a:ext>
                </a:extLst>
              </a:tr>
              <a:tr h="1192162">
                <a:tc>
                  <a:txBody>
                    <a:bodyPr/>
                    <a:lstStyle/>
                    <a:p>
                      <a:pPr marR="3810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N° de elementos</a:t>
                      </a:r>
                      <a:endParaRPr lang="es-EC" sz="4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10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 smtClean="0">
                          <a:effectLst/>
                        </a:rPr>
                        <a:t>45</a:t>
                      </a:r>
                      <a:endParaRPr lang="es-EC" sz="4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1665744"/>
                  </a:ext>
                </a:extLst>
              </a:tr>
            </a:tbl>
          </a:graphicData>
        </a:graphic>
      </p:graphicFrame>
      <p:sp>
        <p:nvSpPr>
          <p:cNvPr id="10" name="Rectangle 7"/>
          <p:cNvSpPr/>
          <p:nvPr/>
        </p:nvSpPr>
        <p:spPr>
          <a:xfrm>
            <a:off x="12253554" y="2878527"/>
            <a:ext cx="3805084" cy="5112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Fiabilidad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1" name="Oval 8"/>
          <p:cNvSpPr/>
          <p:nvPr/>
        </p:nvSpPr>
        <p:spPr>
          <a:xfrm>
            <a:off x="11919336" y="8173429"/>
            <a:ext cx="3392129" cy="835741"/>
          </a:xfrm>
          <a:prstGeom prst="ellipse">
            <a:avLst/>
          </a:prstGeom>
          <a:solidFill>
            <a:srgbClr val="E6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>
                <a:solidFill>
                  <a:schemeClr val="tx1"/>
                </a:solidFill>
              </a:rPr>
              <a:t>Estructura Adecuada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124700" y="1871787"/>
            <a:ext cx="2705100" cy="719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dirty="0" smtClean="0"/>
              <a:t>Carisma-Ética</a:t>
            </a:r>
            <a:endParaRPr kumimoji="1" lang="en-US" dirty="0"/>
          </a:p>
        </p:txBody>
      </p:sp>
      <p:sp>
        <p:nvSpPr>
          <p:cNvPr id="12" name="Rectángulo 11"/>
          <p:cNvSpPr/>
          <p:nvPr/>
        </p:nvSpPr>
        <p:spPr>
          <a:xfrm>
            <a:off x="7124700" y="2774660"/>
            <a:ext cx="2705100" cy="719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dirty="0" smtClean="0"/>
              <a:t>Riesgos</a:t>
            </a:r>
            <a:endParaRPr kumimoji="1" lang="en-US" dirty="0"/>
          </a:p>
        </p:txBody>
      </p:sp>
      <p:sp>
        <p:nvSpPr>
          <p:cNvPr id="13" name="Rectángulo 12"/>
          <p:cNvSpPr/>
          <p:nvPr/>
        </p:nvSpPr>
        <p:spPr>
          <a:xfrm>
            <a:off x="7086600" y="3737077"/>
            <a:ext cx="2705100" cy="719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dirty="0" smtClean="0"/>
              <a:t>Inspira</a:t>
            </a:r>
            <a:endParaRPr kumimoji="1" lang="en-US" dirty="0"/>
          </a:p>
        </p:txBody>
      </p:sp>
      <p:sp>
        <p:nvSpPr>
          <p:cNvPr id="14" name="Rectángulo 13"/>
          <p:cNvSpPr/>
          <p:nvPr/>
        </p:nvSpPr>
        <p:spPr>
          <a:xfrm>
            <a:off x="7086600" y="4699494"/>
            <a:ext cx="2705100" cy="719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dirty="0" smtClean="0"/>
              <a:t>Innovadores</a:t>
            </a:r>
            <a:endParaRPr kumimoji="1" lang="en-US" dirty="0"/>
          </a:p>
        </p:txBody>
      </p:sp>
      <p:sp>
        <p:nvSpPr>
          <p:cNvPr id="15" name="Rectángulo 14"/>
          <p:cNvSpPr/>
          <p:nvPr/>
        </p:nvSpPr>
        <p:spPr>
          <a:xfrm>
            <a:off x="7086600" y="5540917"/>
            <a:ext cx="2705100" cy="719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dirty="0" smtClean="0"/>
              <a:t>Autorrealización</a:t>
            </a:r>
          </a:p>
          <a:p>
            <a:pPr algn="ctr"/>
            <a:r>
              <a:rPr kumimoji="1" lang="es-ES" dirty="0" smtClean="0"/>
              <a:t>Logro</a:t>
            </a:r>
            <a:endParaRPr kumimoji="1" lang="en-US" dirty="0"/>
          </a:p>
        </p:txBody>
      </p:sp>
      <p:sp>
        <p:nvSpPr>
          <p:cNvPr id="16" name="Rectángulo 15"/>
          <p:cNvSpPr/>
          <p:nvPr/>
        </p:nvSpPr>
        <p:spPr>
          <a:xfrm>
            <a:off x="7086600" y="6503334"/>
            <a:ext cx="2705100" cy="719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dirty="0" smtClean="0"/>
              <a:t>Objetivos</a:t>
            </a:r>
            <a:endParaRPr kumimoji="1" lang="en-US" dirty="0"/>
          </a:p>
        </p:txBody>
      </p:sp>
      <p:sp>
        <p:nvSpPr>
          <p:cNvPr id="17" name="Rectángulo 16"/>
          <p:cNvSpPr/>
          <p:nvPr/>
        </p:nvSpPr>
        <p:spPr>
          <a:xfrm>
            <a:off x="7086600" y="7454416"/>
            <a:ext cx="2705100" cy="719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dirty="0" smtClean="0"/>
              <a:t>Monitorean</a:t>
            </a:r>
          </a:p>
          <a:p>
            <a:pPr algn="ctr"/>
            <a:r>
              <a:rPr kumimoji="1" lang="es-ES" dirty="0" smtClean="0"/>
              <a:t>Anticipan</a:t>
            </a:r>
            <a:endParaRPr kumimoji="1" lang="en-US" dirty="0"/>
          </a:p>
        </p:txBody>
      </p:sp>
      <p:sp>
        <p:nvSpPr>
          <p:cNvPr id="18" name="Rectángulo 17"/>
          <p:cNvSpPr/>
          <p:nvPr/>
        </p:nvSpPr>
        <p:spPr>
          <a:xfrm>
            <a:off x="7086600" y="8405498"/>
            <a:ext cx="2705100" cy="719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dirty="0" smtClean="0"/>
              <a:t>Acciones Correctivas</a:t>
            </a:r>
            <a:endParaRPr kumimoji="1" lang="en-US" dirty="0"/>
          </a:p>
        </p:txBody>
      </p:sp>
      <p:sp>
        <p:nvSpPr>
          <p:cNvPr id="19" name="Rectángulo 18"/>
          <p:cNvSpPr/>
          <p:nvPr/>
        </p:nvSpPr>
        <p:spPr>
          <a:xfrm>
            <a:off x="7086600" y="9337530"/>
            <a:ext cx="2705100" cy="719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" dirty="0" smtClean="0"/>
              <a:t>Ausencia</a:t>
            </a: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44477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dirty="0"/>
              <a:t>Estilo de liderazgo de los gerentes ecuatorianos</a:t>
            </a:r>
            <a:endParaRPr lang="en-US" sz="4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15447"/>
              </p:ext>
            </p:extLst>
          </p:nvPr>
        </p:nvGraphicFramePr>
        <p:xfrm>
          <a:off x="493213" y="1688121"/>
          <a:ext cx="7939101" cy="304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1739">
                  <a:extLst>
                    <a:ext uri="{9D8B030D-6E8A-4147-A177-3AD203B41FA5}">
                      <a16:colId xmlns:a16="http://schemas.microsoft.com/office/drawing/2014/main" val="676751593"/>
                    </a:ext>
                  </a:extLst>
                </a:gridCol>
                <a:gridCol w="3081130">
                  <a:extLst>
                    <a:ext uri="{9D8B030D-6E8A-4147-A177-3AD203B41FA5}">
                      <a16:colId xmlns:a16="http://schemas.microsoft.com/office/drawing/2014/main" val="804135629"/>
                    </a:ext>
                  </a:extLst>
                </a:gridCol>
                <a:gridCol w="1876232">
                  <a:extLst>
                    <a:ext uri="{9D8B030D-6E8A-4147-A177-3AD203B41FA5}">
                      <a16:colId xmlns:a16="http://schemas.microsoft.com/office/drawing/2014/main" val="3677313502"/>
                    </a:ext>
                  </a:extLst>
                </a:gridCol>
              </a:tblGrid>
              <a:tr h="975781">
                <a:tc gridSpan="2">
                  <a:txBody>
                    <a:bodyPr/>
                    <a:lstStyle/>
                    <a:p>
                      <a:pPr indent="45720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Medida </a:t>
                      </a:r>
                      <a:r>
                        <a:rPr lang="es-ES" sz="2000" dirty="0" smtClean="0">
                          <a:effectLst/>
                        </a:rPr>
                        <a:t>Kaiser-Meyer-Olkin (KMO) </a:t>
                      </a:r>
                      <a:r>
                        <a:rPr lang="es-ES" sz="2000" dirty="0">
                          <a:effectLst/>
                        </a:rPr>
                        <a:t>de adecuación de muestreo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0,800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39471959"/>
                  </a:ext>
                </a:extLst>
              </a:tr>
              <a:tr h="447499">
                <a:tc rowSpan="3">
                  <a:txBody>
                    <a:bodyPr/>
                    <a:lstStyle/>
                    <a:p>
                      <a:pPr indent="45720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Prueba de esfericidad de Bartlett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Aprox. Chi-cuadrado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1228,505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7353206"/>
                  </a:ext>
                </a:extLst>
              </a:tr>
              <a:tr h="4474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gl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36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23703253"/>
                  </a:ext>
                </a:extLst>
              </a:tr>
              <a:tr h="4474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Sig.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0,000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10344853"/>
                  </a:ext>
                </a:extLst>
              </a:tr>
            </a:tbl>
          </a:graphicData>
        </a:graphic>
      </p:graphicFrame>
      <p:sp>
        <p:nvSpPr>
          <p:cNvPr id="7" name="2 Flecha derecha"/>
          <p:cNvSpPr/>
          <p:nvPr/>
        </p:nvSpPr>
        <p:spPr>
          <a:xfrm>
            <a:off x="8532572" y="2244118"/>
            <a:ext cx="1257303" cy="34829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2 Flecha derecha"/>
          <p:cNvSpPr/>
          <p:nvPr/>
        </p:nvSpPr>
        <p:spPr>
          <a:xfrm>
            <a:off x="8406566" y="4232972"/>
            <a:ext cx="1257303" cy="34829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1 Rectángulo redondeado"/>
          <p:cNvSpPr/>
          <p:nvPr/>
        </p:nvSpPr>
        <p:spPr>
          <a:xfrm>
            <a:off x="16318652" y="6523877"/>
            <a:ext cx="1969348" cy="1724937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I</a:t>
            </a:r>
            <a:r>
              <a:rPr lang="es-EC" sz="2000" dirty="0" smtClean="0"/>
              <a:t>dentifica </a:t>
            </a:r>
            <a:r>
              <a:rPr lang="es-EC" sz="2000" dirty="0"/>
              <a:t>la variabilidad de los datos </a:t>
            </a:r>
          </a:p>
        </p:txBody>
      </p:sp>
      <p:sp>
        <p:nvSpPr>
          <p:cNvPr id="10" name="1 Rectángulo redondeado"/>
          <p:cNvSpPr/>
          <p:nvPr/>
        </p:nvSpPr>
        <p:spPr>
          <a:xfrm>
            <a:off x="9868388" y="3914093"/>
            <a:ext cx="3118757" cy="669472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Existe Correlacion</a:t>
            </a:r>
            <a:endParaRPr lang="es-EC" dirty="0"/>
          </a:p>
        </p:txBody>
      </p:sp>
      <p:sp>
        <p:nvSpPr>
          <p:cNvPr id="11" name="Rounded Rectangle 11"/>
          <p:cNvSpPr/>
          <p:nvPr/>
        </p:nvSpPr>
        <p:spPr>
          <a:xfrm>
            <a:off x="6758409" y="2030719"/>
            <a:ext cx="1295235" cy="61015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573270"/>
              </p:ext>
            </p:extLst>
          </p:nvPr>
        </p:nvGraphicFramePr>
        <p:xfrm>
          <a:off x="493213" y="4795860"/>
          <a:ext cx="15826707" cy="5493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5578">
                  <a:extLst>
                    <a:ext uri="{9D8B030D-6E8A-4147-A177-3AD203B41FA5}">
                      <a16:colId xmlns:a16="http://schemas.microsoft.com/office/drawing/2014/main" val="1626922579"/>
                    </a:ext>
                  </a:extLst>
                </a:gridCol>
                <a:gridCol w="1292087">
                  <a:extLst>
                    <a:ext uri="{9D8B030D-6E8A-4147-A177-3AD203B41FA5}">
                      <a16:colId xmlns:a16="http://schemas.microsoft.com/office/drawing/2014/main" val="2008583520"/>
                    </a:ext>
                  </a:extLst>
                </a:gridCol>
                <a:gridCol w="1292087">
                  <a:extLst>
                    <a:ext uri="{9D8B030D-6E8A-4147-A177-3AD203B41FA5}">
                      <a16:colId xmlns:a16="http://schemas.microsoft.com/office/drawing/2014/main" val="2359132291"/>
                    </a:ext>
                  </a:extLst>
                </a:gridCol>
                <a:gridCol w="1709530">
                  <a:extLst>
                    <a:ext uri="{9D8B030D-6E8A-4147-A177-3AD203B41FA5}">
                      <a16:colId xmlns:a16="http://schemas.microsoft.com/office/drawing/2014/main" val="1402713602"/>
                    </a:ext>
                  </a:extLst>
                </a:gridCol>
                <a:gridCol w="1133061">
                  <a:extLst>
                    <a:ext uri="{9D8B030D-6E8A-4147-A177-3AD203B41FA5}">
                      <a16:colId xmlns:a16="http://schemas.microsoft.com/office/drawing/2014/main" val="1066850084"/>
                    </a:ext>
                  </a:extLst>
                </a:gridCol>
                <a:gridCol w="1375044">
                  <a:extLst>
                    <a:ext uri="{9D8B030D-6E8A-4147-A177-3AD203B41FA5}">
                      <a16:colId xmlns:a16="http://schemas.microsoft.com/office/drawing/2014/main" val="1252406855"/>
                    </a:ext>
                  </a:extLst>
                </a:gridCol>
                <a:gridCol w="1706086">
                  <a:extLst>
                    <a:ext uri="{9D8B030D-6E8A-4147-A177-3AD203B41FA5}">
                      <a16:colId xmlns:a16="http://schemas.microsoft.com/office/drawing/2014/main" val="2094779558"/>
                    </a:ext>
                  </a:extLst>
                </a:gridCol>
                <a:gridCol w="1127142">
                  <a:extLst>
                    <a:ext uri="{9D8B030D-6E8A-4147-A177-3AD203B41FA5}">
                      <a16:colId xmlns:a16="http://schemas.microsoft.com/office/drawing/2014/main" val="2965534310"/>
                    </a:ext>
                  </a:extLst>
                </a:gridCol>
                <a:gridCol w="2139313">
                  <a:extLst>
                    <a:ext uri="{9D8B030D-6E8A-4147-A177-3AD203B41FA5}">
                      <a16:colId xmlns:a16="http://schemas.microsoft.com/office/drawing/2014/main" val="1150331182"/>
                    </a:ext>
                  </a:extLst>
                </a:gridCol>
                <a:gridCol w="2736779">
                  <a:extLst>
                    <a:ext uri="{9D8B030D-6E8A-4147-A177-3AD203B41FA5}">
                      <a16:colId xmlns:a16="http://schemas.microsoft.com/office/drawing/2014/main" val="946765663"/>
                    </a:ext>
                  </a:extLst>
                </a:gridCol>
              </a:tblGrid>
              <a:tr h="749874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 dirty="0" err="1" smtClean="0">
                          <a:effectLst/>
                        </a:rPr>
                        <a:t>Comp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 anchor="ctr"/>
                </a:tc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 dirty="0">
                          <a:effectLst/>
                        </a:rPr>
                        <a:t>Auto valores iniciales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 dirty="0">
                          <a:effectLst/>
                        </a:rPr>
                        <a:t>Sumas de extracción de cargas al cuadrado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 dirty="0">
                          <a:effectLst/>
                        </a:rPr>
                        <a:t>Sumas de rotación de cargas al cuadrado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610237"/>
                  </a:ext>
                </a:extLst>
              </a:tr>
              <a:tr h="827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Total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% de varianza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% acumulado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Total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% de varianza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% acumulado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Total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</a:rPr>
                        <a:t>% de varianza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% acumulado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 anchor="ctr"/>
                </a:tc>
                <a:extLst>
                  <a:ext uri="{0D108BD9-81ED-4DB2-BD59-A6C34878D82A}">
                    <a16:rowId xmlns:a16="http://schemas.microsoft.com/office/drawing/2014/main" val="1317348658"/>
                  </a:ext>
                </a:extLst>
              </a:tr>
              <a:tr h="40564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>
                          <a:effectLst/>
                        </a:rPr>
                        <a:t>1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 dirty="0">
                          <a:effectLst/>
                        </a:rPr>
                        <a:t>4,355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>
                          <a:effectLst/>
                        </a:rPr>
                        <a:t>48,387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 dirty="0">
                          <a:effectLst/>
                        </a:rPr>
                        <a:t>48,387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 dirty="0">
                          <a:effectLst/>
                        </a:rPr>
                        <a:t>4,355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 dirty="0">
                          <a:effectLst/>
                        </a:rPr>
                        <a:t>48,387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 dirty="0">
                          <a:effectLst/>
                        </a:rPr>
                        <a:t>48,387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 dirty="0">
                          <a:effectLst/>
                        </a:rPr>
                        <a:t>4,246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 dirty="0">
                          <a:effectLst/>
                        </a:rPr>
                        <a:t>47,174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 dirty="0">
                          <a:effectLst/>
                        </a:rPr>
                        <a:t>47,174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extLst>
                  <a:ext uri="{0D108BD9-81ED-4DB2-BD59-A6C34878D82A}">
                    <a16:rowId xmlns:a16="http://schemas.microsoft.com/office/drawing/2014/main" val="777671104"/>
                  </a:ext>
                </a:extLst>
              </a:tr>
              <a:tr h="39917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>
                          <a:effectLst/>
                        </a:rPr>
                        <a:t>2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 dirty="0">
                          <a:effectLst/>
                        </a:rPr>
                        <a:t>1,531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 dirty="0">
                          <a:effectLst/>
                        </a:rPr>
                        <a:t>17,012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 dirty="0">
                          <a:effectLst/>
                        </a:rPr>
                        <a:t>65,399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 dirty="0">
                          <a:effectLst/>
                        </a:rPr>
                        <a:t>1,531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 dirty="0">
                          <a:effectLst/>
                        </a:rPr>
                        <a:t>17,012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 dirty="0">
                          <a:effectLst/>
                        </a:rPr>
                        <a:t>65,399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>
                          <a:effectLst/>
                        </a:rPr>
                        <a:t>1,640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 dirty="0">
                          <a:effectLst/>
                        </a:rPr>
                        <a:t>18,225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 dirty="0">
                          <a:effectLst/>
                        </a:rPr>
                        <a:t>65,399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extLst>
                  <a:ext uri="{0D108BD9-81ED-4DB2-BD59-A6C34878D82A}">
                    <a16:rowId xmlns:a16="http://schemas.microsoft.com/office/drawing/2014/main" val="1541876067"/>
                  </a:ext>
                </a:extLst>
              </a:tr>
              <a:tr h="43783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>
                          <a:effectLst/>
                        </a:rPr>
                        <a:t>3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 dirty="0">
                          <a:effectLst/>
                        </a:rPr>
                        <a:t>0,944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 dirty="0">
                          <a:effectLst/>
                        </a:rPr>
                        <a:t>10,489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 dirty="0">
                          <a:effectLst/>
                        </a:rPr>
                        <a:t>75,888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extLst>
                  <a:ext uri="{0D108BD9-81ED-4DB2-BD59-A6C34878D82A}">
                    <a16:rowId xmlns:a16="http://schemas.microsoft.com/office/drawing/2014/main" val="73869573"/>
                  </a:ext>
                </a:extLst>
              </a:tr>
              <a:tr h="43783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>
                          <a:effectLst/>
                        </a:rPr>
                        <a:t>4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 dirty="0">
                          <a:effectLst/>
                        </a:rPr>
                        <a:t>0,637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>
                          <a:effectLst/>
                        </a:rPr>
                        <a:t>7,079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>
                          <a:effectLst/>
                        </a:rPr>
                        <a:t>82,967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extLst>
                  <a:ext uri="{0D108BD9-81ED-4DB2-BD59-A6C34878D82A}">
                    <a16:rowId xmlns:a16="http://schemas.microsoft.com/office/drawing/2014/main" val="2866920162"/>
                  </a:ext>
                </a:extLst>
              </a:tr>
              <a:tr h="43783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>
                          <a:effectLst/>
                        </a:rPr>
                        <a:t>5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 dirty="0">
                          <a:effectLst/>
                        </a:rPr>
                        <a:t>0,436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>
                          <a:effectLst/>
                        </a:rPr>
                        <a:t>4,840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>
                          <a:effectLst/>
                        </a:rPr>
                        <a:t>87,807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extLst>
                  <a:ext uri="{0D108BD9-81ED-4DB2-BD59-A6C34878D82A}">
                    <a16:rowId xmlns:a16="http://schemas.microsoft.com/office/drawing/2014/main" val="973898938"/>
                  </a:ext>
                </a:extLst>
              </a:tr>
              <a:tr h="43783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>
                          <a:effectLst/>
                        </a:rPr>
                        <a:t>6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 dirty="0">
                          <a:effectLst/>
                        </a:rPr>
                        <a:t>0,333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>
                          <a:effectLst/>
                        </a:rPr>
                        <a:t>3,700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>
                          <a:effectLst/>
                        </a:rPr>
                        <a:t>91,507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extLst>
                  <a:ext uri="{0D108BD9-81ED-4DB2-BD59-A6C34878D82A}">
                    <a16:rowId xmlns:a16="http://schemas.microsoft.com/office/drawing/2014/main" val="2260508719"/>
                  </a:ext>
                </a:extLst>
              </a:tr>
              <a:tr h="43783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>
                          <a:effectLst/>
                        </a:rPr>
                        <a:t>7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 dirty="0">
                          <a:effectLst/>
                        </a:rPr>
                        <a:t>0,325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>
                          <a:effectLst/>
                        </a:rPr>
                        <a:t>3,610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>
                          <a:effectLst/>
                        </a:rPr>
                        <a:t>95,117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extLst>
                  <a:ext uri="{0D108BD9-81ED-4DB2-BD59-A6C34878D82A}">
                    <a16:rowId xmlns:a16="http://schemas.microsoft.com/office/drawing/2014/main" val="3279021982"/>
                  </a:ext>
                </a:extLst>
              </a:tr>
              <a:tr h="43783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>
                          <a:effectLst/>
                        </a:rPr>
                        <a:t>8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 dirty="0">
                          <a:effectLst/>
                        </a:rPr>
                        <a:t>0,254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>
                          <a:effectLst/>
                        </a:rPr>
                        <a:t>2,827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>
                          <a:effectLst/>
                        </a:rPr>
                        <a:t>97,944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extLst>
                  <a:ext uri="{0D108BD9-81ED-4DB2-BD59-A6C34878D82A}">
                    <a16:rowId xmlns:a16="http://schemas.microsoft.com/office/drawing/2014/main" val="3593256866"/>
                  </a:ext>
                </a:extLst>
              </a:tr>
              <a:tr h="36166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>
                          <a:effectLst/>
                        </a:rPr>
                        <a:t>9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 dirty="0">
                          <a:effectLst/>
                        </a:rPr>
                        <a:t>0,185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>
                          <a:effectLst/>
                        </a:rPr>
                        <a:t>2,056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 dirty="0">
                          <a:effectLst/>
                        </a:rPr>
                        <a:t>100,000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 dirty="0">
                          <a:effectLst/>
                        </a:rPr>
                        <a:t> 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 dirty="0">
                          <a:effectLst/>
                        </a:rPr>
                        <a:t> 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 dirty="0">
                          <a:effectLst/>
                        </a:rPr>
                        <a:t> 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 dirty="0">
                          <a:effectLst/>
                        </a:rPr>
                        <a:t> 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500" dirty="0">
                          <a:effectLst/>
                        </a:rPr>
                        <a:t> 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54" marR="43154" marT="0" marB="0"/>
                </a:tc>
                <a:extLst>
                  <a:ext uri="{0D108BD9-81ED-4DB2-BD59-A6C34878D82A}">
                    <a16:rowId xmlns:a16="http://schemas.microsoft.com/office/drawing/2014/main" val="3388080453"/>
                  </a:ext>
                </a:extLst>
              </a:tr>
            </a:tbl>
          </a:graphicData>
        </a:graphic>
      </p:graphicFrame>
      <p:sp>
        <p:nvSpPr>
          <p:cNvPr id="13" name="Rectángulo 12"/>
          <p:cNvSpPr/>
          <p:nvPr/>
        </p:nvSpPr>
        <p:spPr>
          <a:xfrm>
            <a:off x="15385774" y="1628383"/>
            <a:ext cx="2663687" cy="7768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C" dirty="0" smtClean="0"/>
              <a:t>KMO</a:t>
            </a:r>
            <a:endParaRPr kumimoji="1" lang="en-US" dirty="0"/>
          </a:p>
        </p:txBody>
      </p:sp>
      <p:sp>
        <p:nvSpPr>
          <p:cNvPr id="14" name="Rectángulo 13"/>
          <p:cNvSpPr/>
          <p:nvPr/>
        </p:nvSpPr>
        <p:spPr>
          <a:xfrm>
            <a:off x="15306128" y="3831828"/>
            <a:ext cx="2663687" cy="7871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Varianza total explicada</a:t>
            </a:r>
            <a:endParaRPr lang="en-US" dirty="0"/>
          </a:p>
        </p:txBody>
      </p:sp>
      <p:sp>
        <p:nvSpPr>
          <p:cNvPr id="15" name="Flecha izquierda y arriba 14"/>
          <p:cNvSpPr/>
          <p:nvPr/>
        </p:nvSpPr>
        <p:spPr>
          <a:xfrm>
            <a:off x="16637972" y="4634484"/>
            <a:ext cx="790948" cy="993913"/>
          </a:xfrm>
          <a:prstGeom prst="left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6" name="1 Rectángulo redondeado"/>
          <p:cNvSpPr/>
          <p:nvPr/>
        </p:nvSpPr>
        <p:spPr>
          <a:xfrm>
            <a:off x="10020788" y="1978754"/>
            <a:ext cx="3264295" cy="1724937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A</a:t>
            </a:r>
            <a:r>
              <a:rPr lang="es-ES" dirty="0" smtClean="0"/>
              <a:t>propiada </a:t>
            </a:r>
            <a:r>
              <a:rPr lang="es-ES" dirty="0"/>
              <a:t>y </a:t>
            </a:r>
            <a:r>
              <a:rPr lang="es-ES" dirty="0" smtClean="0"/>
              <a:t> </a:t>
            </a:r>
            <a:r>
              <a:rPr lang="es-ES" dirty="0"/>
              <a:t>adecuado aplicar el análisis </a:t>
            </a:r>
            <a:r>
              <a:rPr lang="es-ES" dirty="0" smtClean="0"/>
              <a:t>factorial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784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7" name="Conector recto 6"/>
          <p:cNvCxnSpPr/>
          <p:nvPr/>
        </p:nvCxnSpPr>
        <p:spPr>
          <a:xfrm>
            <a:off x="10936605" y="11256486"/>
            <a:ext cx="4572000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11089005" y="11408886"/>
            <a:ext cx="4572000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481464"/>
              </p:ext>
            </p:extLst>
          </p:nvPr>
        </p:nvGraphicFramePr>
        <p:xfrm>
          <a:off x="2815905" y="2003899"/>
          <a:ext cx="11833950" cy="75961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0153">
                  <a:extLst>
                    <a:ext uri="{9D8B030D-6E8A-4147-A177-3AD203B41FA5}">
                      <a16:colId xmlns:a16="http://schemas.microsoft.com/office/drawing/2014/main" val="622236176"/>
                    </a:ext>
                  </a:extLst>
                </a:gridCol>
                <a:gridCol w="4828658">
                  <a:extLst>
                    <a:ext uri="{9D8B030D-6E8A-4147-A177-3AD203B41FA5}">
                      <a16:colId xmlns:a16="http://schemas.microsoft.com/office/drawing/2014/main" val="2072016324"/>
                    </a:ext>
                  </a:extLst>
                </a:gridCol>
                <a:gridCol w="2502123">
                  <a:extLst>
                    <a:ext uri="{9D8B030D-6E8A-4147-A177-3AD203B41FA5}">
                      <a16:colId xmlns:a16="http://schemas.microsoft.com/office/drawing/2014/main" val="898146896"/>
                    </a:ext>
                  </a:extLst>
                </a:gridCol>
                <a:gridCol w="1953016">
                  <a:extLst>
                    <a:ext uri="{9D8B030D-6E8A-4147-A177-3AD203B41FA5}">
                      <a16:colId xmlns:a16="http://schemas.microsoft.com/office/drawing/2014/main" val="882654438"/>
                    </a:ext>
                  </a:extLst>
                </a:gridCol>
              </a:tblGrid>
              <a:tr h="661396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Estilo de Liderazgo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Variables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Componente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655691"/>
                  </a:ext>
                </a:extLst>
              </a:tr>
              <a:tr h="16646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Liderazgo</a:t>
                      </a:r>
                      <a:endParaRPr lang="en-US" sz="2800" dirty="0">
                        <a:effectLst/>
                      </a:endParaRPr>
                    </a:p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Transformacional/</a:t>
                      </a:r>
                      <a:endParaRPr lang="en-US" sz="2800" dirty="0">
                        <a:effectLst/>
                      </a:endParaRPr>
                    </a:p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Transaccional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Liderazgo</a:t>
                      </a:r>
                      <a:endParaRPr lang="en-US" sz="2800" dirty="0">
                        <a:effectLst/>
                      </a:endParaRPr>
                    </a:p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Pasivo</a:t>
                      </a:r>
                    </a:p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/</a:t>
                      </a:r>
                      <a:r>
                        <a:rPr lang="es-ES" sz="1800" dirty="0">
                          <a:effectLst/>
                        </a:rPr>
                        <a:t>Evitador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9373006"/>
                  </a:ext>
                </a:extLst>
              </a:tr>
              <a:tr h="715681"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Transformacional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Influencia Idealizada Atribuida (IIA)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0,844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-0,084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2936379"/>
                  </a:ext>
                </a:extLst>
              </a:tr>
              <a:tr h="636459"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Transformacional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Influencia Idealizada por Conducta (IIB)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0,840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-0,004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9446920"/>
                  </a:ext>
                </a:extLst>
              </a:tr>
              <a:tr h="573939"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Transformacional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Motivación Inspiradora (IM)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0,818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-0,068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3160256"/>
                  </a:ext>
                </a:extLst>
              </a:tr>
              <a:tr h="573939"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Transformacional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Estimulación Intelectual (EI)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0,780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-0,241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2638299"/>
                  </a:ext>
                </a:extLst>
              </a:tr>
              <a:tr h="573939"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Transaccional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Respuesta Contingente (RC)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0,752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0,043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3062886"/>
                  </a:ext>
                </a:extLst>
              </a:tr>
              <a:tr h="573939"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Transformacional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Consideración Individualizada (CI)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0,710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-0,208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7090798"/>
                  </a:ext>
                </a:extLst>
              </a:tr>
              <a:tr h="652004"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Transaccional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Administración Activa por Excepción (APEA)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0,667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0,021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7722"/>
                  </a:ext>
                </a:extLst>
              </a:tr>
              <a:tr h="318230"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Laissez Faire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No Liderazgo (NL)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-0,185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0,878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0976408"/>
                  </a:ext>
                </a:extLst>
              </a:tr>
              <a:tr h="652004"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Laissez Faire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Administración Pasiva por Excepción (APEP)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0,043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0,869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4855063"/>
                  </a:ext>
                </a:extLst>
              </a:tr>
            </a:tbl>
          </a:graphicData>
        </a:graphic>
      </p:graphicFrame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786815" y="228569"/>
            <a:ext cx="10500556" cy="1606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Matriz de componente rotado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9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217995"/>
            <a:ext cx="15868649" cy="81673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lipse 6"/>
          <p:cNvSpPr/>
          <p:nvPr/>
        </p:nvSpPr>
        <p:spPr>
          <a:xfrm>
            <a:off x="9853746" y="3502431"/>
            <a:ext cx="7524749" cy="3256712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8" name="Elipse 7"/>
          <p:cNvSpPr/>
          <p:nvPr/>
        </p:nvSpPr>
        <p:spPr>
          <a:xfrm>
            <a:off x="6410592" y="1787701"/>
            <a:ext cx="6886308" cy="1278874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9861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213" y="348343"/>
            <a:ext cx="7338822" cy="128004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LIDERAZGO FEMENINO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Imagen 5"/>
          <p:cNvPicPr/>
          <p:nvPr/>
        </p:nvPicPr>
        <p:blipFill rotWithShape="1">
          <a:blip r:embed="rId2"/>
          <a:srcRect l="24061" t="6739" r="24118" b="-4"/>
          <a:stretch/>
        </p:blipFill>
        <p:spPr bwMode="auto">
          <a:xfrm>
            <a:off x="493213" y="1628383"/>
            <a:ext cx="7338822" cy="7832430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295844" y="1628383"/>
            <a:ext cx="7533391" cy="7727678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0087669" y="348343"/>
            <a:ext cx="7949739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/>
              <a:t>LIDERAZGO MASCULINO</a:t>
            </a:r>
            <a:endParaRPr lang="en-US" dirty="0"/>
          </a:p>
        </p:txBody>
      </p:sp>
      <p:pic>
        <p:nvPicPr>
          <p:cNvPr id="9" name="Imagen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1" y="2291239"/>
            <a:ext cx="2582862" cy="134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3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C" dirty="0" smtClean="0"/>
          </a:p>
          <a:p>
            <a:endParaRPr lang="en-US" dirty="0"/>
          </a:p>
        </p:txBody>
      </p:sp>
      <p:pic>
        <p:nvPicPr>
          <p:cNvPr id="6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9402417" y="159920"/>
            <a:ext cx="8626809" cy="992917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 rot="16200000">
            <a:off x="6866068" y="4502515"/>
            <a:ext cx="3840248" cy="71561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C" dirty="0" smtClean="0"/>
              <a:t>MASCULINO</a:t>
            </a:r>
            <a:endParaRPr kumimoji="1" lang="en-US" dirty="0"/>
          </a:p>
        </p:txBody>
      </p:sp>
      <p:pic>
        <p:nvPicPr>
          <p:cNvPr id="8" name="Imagen 7"/>
          <p:cNvPicPr/>
          <p:nvPr/>
        </p:nvPicPr>
        <p:blipFill>
          <a:blip r:embed="rId3"/>
          <a:stretch>
            <a:fillRect/>
          </a:stretch>
        </p:blipFill>
        <p:spPr>
          <a:xfrm>
            <a:off x="1471119" y="4962"/>
            <a:ext cx="6957264" cy="1028045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 rot="16200000">
            <a:off x="-1293830" y="4787379"/>
            <a:ext cx="3840248" cy="715617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C" dirty="0" smtClean="0"/>
              <a:t>FEMENINO</a:t>
            </a:r>
            <a:endParaRPr kumimoji="1" lang="en-US" dirty="0"/>
          </a:p>
        </p:txBody>
      </p:sp>
      <p:sp>
        <p:nvSpPr>
          <p:cNvPr id="10" name="Graphic 12">
            <a:extLst>
              <a:ext uri="{FF2B5EF4-FFF2-40B4-BE49-F238E27FC236}">
                <a16:creationId xmlns:a16="http://schemas.microsoft.com/office/drawing/2014/main" id="{26688091-FB57-423C-A664-5CB3D4F00305}"/>
              </a:ext>
            </a:extLst>
          </p:cNvPr>
          <p:cNvSpPr/>
          <p:nvPr/>
        </p:nvSpPr>
        <p:spPr>
          <a:xfrm>
            <a:off x="119966" y="7666870"/>
            <a:ext cx="1012656" cy="1933185"/>
          </a:xfrm>
          <a:custGeom>
            <a:avLst/>
            <a:gdLst>
              <a:gd name="connsiteX0" fmla="*/ 10001 w 1809750"/>
              <a:gd name="connsiteY0" fmla="*/ 4380249 h 4467225"/>
              <a:gd name="connsiteX1" fmla="*/ 33814 w 1809750"/>
              <a:gd name="connsiteY1" fmla="*/ 4357389 h 4467225"/>
              <a:gd name="connsiteX2" fmla="*/ 68104 w 1809750"/>
              <a:gd name="connsiteY2" fmla="*/ 4343101 h 4467225"/>
              <a:gd name="connsiteX3" fmla="*/ 128111 w 1809750"/>
              <a:gd name="connsiteY3" fmla="*/ 4262139 h 4467225"/>
              <a:gd name="connsiteX4" fmla="*/ 157639 w 1809750"/>
              <a:gd name="connsiteY4" fmla="*/ 4100214 h 4467225"/>
              <a:gd name="connsiteX5" fmla="*/ 220504 w 1809750"/>
              <a:gd name="connsiteY5" fmla="*/ 3863994 h 4467225"/>
              <a:gd name="connsiteX6" fmla="*/ 242411 w 1809750"/>
              <a:gd name="connsiteY6" fmla="*/ 3805891 h 4467225"/>
              <a:gd name="connsiteX7" fmla="*/ 268129 w 1809750"/>
              <a:gd name="connsiteY7" fmla="*/ 3699211 h 4467225"/>
              <a:gd name="connsiteX8" fmla="*/ 328136 w 1809750"/>
              <a:gd name="connsiteY8" fmla="*/ 3422034 h 4467225"/>
              <a:gd name="connsiteX9" fmla="*/ 327184 w 1809750"/>
              <a:gd name="connsiteY9" fmla="*/ 3396316 h 4467225"/>
              <a:gd name="connsiteX10" fmla="*/ 328136 w 1809750"/>
              <a:gd name="connsiteY10" fmla="*/ 3382029 h 4467225"/>
              <a:gd name="connsiteX11" fmla="*/ 370999 w 1809750"/>
              <a:gd name="connsiteY11" fmla="*/ 3260109 h 4467225"/>
              <a:gd name="connsiteX12" fmla="*/ 386239 w 1809750"/>
              <a:gd name="connsiteY12" fmla="*/ 3223914 h 4467225"/>
              <a:gd name="connsiteX13" fmla="*/ 406241 w 1809750"/>
              <a:gd name="connsiteY13" fmla="*/ 3121996 h 4467225"/>
              <a:gd name="connsiteX14" fmla="*/ 423386 w 1809750"/>
              <a:gd name="connsiteY14" fmla="*/ 3035319 h 4467225"/>
              <a:gd name="connsiteX15" fmla="*/ 434816 w 1809750"/>
              <a:gd name="connsiteY15" fmla="*/ 2983884 h 4467225"/>
              <a:gd name="connsiteX16" fmla="*/ 461486 w 1809750"/>
              <a:gd name="connsiteY16" fmla="*/ 2818149 h 4467225"/>
              <a:gd name="connsiteX17" fmla="*/ 471011 w 1809750"/>
              <a:gd name="connsiteY17" fmla="*/ 2784811 h 4467225"/>
              <a:gd name="connsiteX18" fmla="*/ 476726 w 1809750"/>
              <a:gd name="connsiteY18" fmla="*/ 2732424 h 4467225"/>
              <a:gd name="connsiteX19" fmla="*/ 495776 w 1809750"/>
              <a:gd name="connsiteY19" fmla="*/ 2643841 h 4467225"/>
              <a:gd name="connsiteX20" fmla="*/ 503396 w 1809750"/>
              <a:gd name="connsiteY20" fmla="*/ 2624791 h 4467225"/>
              <a:gd name="connsiteX21" fmla="*/ 504349 w 1809750"/>
              <a:gd name="connsiteY21" fmla="*/ 2537161 h 4467225"/>
              <a:gd name="connsiteX22" fmla="*/ 511016 w 1809750"/>
              <a:gd name="connsiteY22" fmla="*/ 2502871 h 4467225"/>
              <a:gd name="connsiteX23" fmla="*/ 538639 w 1809750"/>
              <a:gd name="connsiteY23" fmla="*/ 2290464 h 4467225"/>
              <a:gd name="connsiteX24" fmla="*/ 539591 w 1809750"/>
              <a:gd name="connsiteY24" fmla="*/ 2259984 h 4467225"/>
              <a:gd name="connsiteX25" fmla="*/ 559594 w 1809750"/>
              <a:gd name="connsiteY25" fmla="*/ 2226646 h 4467225"/>
              <a:gd name="connsiteX26" fmla="*/ 558641 w 1809750"/>
              <a:gd name="connsiteY26" fmla="*/ 2183784 h 4467225"/>
              <a:gd name="connsiteX27" fmla="*/ 561499 w 1809750"/>
              <a:gd name="connsiteY27" fmla="*/ 2168544 h 4467225"/>
              <a:gd name="connsiteX28" fmla="*/ 554831 w 1809750"/>
              <a:gd name="connsiteY28" fmla="*/ 2102821 h 4467225"/>
              <a:gd name="connsiteX29" fmla="*/ 529114 w 1809750"/>
              <a:gd name="connsiteY29" fmla="*/ 2085676 h 4467225"/>
              <a:gd name="connsiteX30" fmla="*/ 493871 w 1809750"/>
              <a:gd name="connsiteY30" fmla="*/ 2092344 h 4467225"/>
              <a:gd name="connsiteX31" fmla="*/ 492919 w 1809750"/>
              <a:gd name="connsiteY31" fmla="*/ 2084724 h 4467225"/>
              <a:gd name="connsiteX32" fmla="*/ 520541 w 1809750"/>
              <a:gd name="connsiteY32" fmla="*/ 2079961 h 4467225"/>
              <a:gd name="connsiteX33" fmla="*/ 520541 w 1809750"/>
              <a:gd name="connsiteY33" fmla="*/ 2075199 h 4467225"/>
              <a:gd name="connsiteX34" fmla="*/ 474821 w 1809750"/>
              <a:gd name="connsiteY34" fmla="*/ 2063769 h 4467225"/>
              <a:gd name="connsiteX35" fmla="*/ 488156 w 1809750"/>
              <a:gd name="connsiteY35" fmla="*/ 2009476 h 4467225"/>
              <a:gd name="connsiteX36" fmla="*/ 579596 w 1809750"/>
              <a:gd name="connsiteY36" fmla="*/ 1892319 h 4467225"/>
              <a:gd name="connsiteX37" fmla="*/ 533876 w 1809750"/>
              <a:gd name="connsiteY37" fmla="*/ 1886604 h 4467225"/>
              <a:gd name="connsiteX38" fmla="*/ 513874 w 1809750"/>
              <a:gd name="connsiteY38" fmla="*/ 1897081 h 4467225"/>
              <a:gd name="connsiteX39" fmla="*/ 461486 w 1809750"/>
              <a:gd name="connsiteY39" fmla="*/ 1948516 h 4467225"/>
              <a:gd name="connsiteX40" fmla="*/ 420529 w 1809750"/>
              <a:gd name="connsiteY40" fmla="*/ 2017096 h 4467225"/>
              <a:gd name="connsiteX41" fmla="*/ 432911 w 1809750"/>
              <a:gd name="connsiteY41" fmla="*/ 2049481 h 4467225"/>
              <a:gd name="connsiteX42" fmla="*/ 444341 w 1809750"/>
              <a:gd name="connsiteY42" fmla="*/ 2054244 h 4467225"/>
              <a:gd name="connsiteX43" fmla="*/ 410051 w 1809750"/>
              <a:gd name="connsiteY43" fmla="*/ 2059959 h 4467225"/>
              <a:gd name="connsiteX44" fmla="*/ 412909 w 1809750"/>
              <a:gd name="connsiteY44" fmla="*/ 2079961 h 4467225"/>
              <a:gd name="connsiteX45" fmla="*/ 409099 w 1809750"/>
              <a:gd name="connsiteY45" fmla="*/ 2084724 h 4467225"/>
              <a:gd name="connsiteX46" fmla="*/ 387191 w 1809750"/>
              <a:gd name="connsiteY46" fmla="*/ 2069484 h 4467225"/>
              <a:gd name="connsiteX47" fmla="*/ 366236 w 1809750"/>
              <a:gd name="connsiteY47" fmla="*/ 2029479 h 4467225"/>
              <a:gd name="connsiteX48" fmla="*/ 348139 w 1809750"/>
              <a:gd name="connsiteY48" fmla="*/ 2004714 h 4467225"/>
              <a:gd name="connsiteX49" fmla="*/ 322421 w 1809750"/>
              <a:gd name="connsiteY49" fmla="*/ 1957089 h 4467225"/>
              <a:gd name="connsiteX50" fmla="*/ 289084 w 1809750"/>
              <a:gd name="connsiteY50" fmla="*/ 1910416 h 4467225"/>
              <a:gd name="connsiteX51" fmla="*/ 259556 w 1809750"/>
              <a:gd name="connsiteY51" fmla="*/ 1877079 h 4467225"/>
              <a:gd name="connsiteX52" fmla="*/ 264319 w 1809750"/>
              <a:gd name="connsiteY52" fmla="*/ 1872316 h 4467225"/>
              <a:gd name="connsiteX53" fmla="*/ 278606 w 1809750"/>
              <a:gd name="connsiteY53" fmla="*/ 1881841 h 4467225"/>
              <a:gd name="connsiteX54" fmla="*/ 149066 w 1809750"/>
              <a:gd name="connsiteY54" fmla="*/ 1581804 h 4467225"/>
              <a:gd name="connsiteX55" fmla="*/ 109061 w 1809750"/>
              <a:gd name="connsiteY55" fmla="*/ 1461789 h 4467225"/>
              <a:gd name="connsiteX56" fmla="*/ 106204 w 1809750"/>
              <a:gd name="connsiteY56" fmla="*/ 1429404 h 4467225"/>
              <a:gd name="connsiteX57" fmla="*/ 111919 w 1809750"/>
              <a:gd name="connsiteY57" fmla="*/ 1353204 h 4467225"/>
              <a:gd name="connsiteX58" fmla="*/ 133826 w 1809750"/>
              <a:gd name="connsiteY58" fmla="*/ 1303674 h 4467225"/>
              <a:gd name="connsiteX59" fmla="*/ 206216 w 1809750"/>
              <a:gd name="connsiteY59" fmla="*/ 1160799 h 4467225"/>
              <a:gd name="connsiteX60" fmla="*/ 220504 w 1809750"/>
              <a:gd name="connsiteY60" fmla="*/ 1133176 h 4467225"/>
              <a:gd name="connsiteX61" fmla="*/ 246221 w 1809750"/>
              <a:gd name="connsiteY61" fmla="*/ 1089361 h 4467225"/>
              <a:gd name="connsiteX62" fmla="*/ 299561 w 1809750"/>
              <a:gd name="connsiteY62" fmla="*/ 986491 h 4467225"/>
              <a:gd name="connsiteX63" fmla="*/ 347186 w 1809750"/>
              <a:gd name="connsiteY63" fmla="*/ 891241 h 4467225"/>
              <a:gd name="connsiteX64" fmla="*/ 365284 w 1809750"/>
              <a:gd name="connsiteY64" fmla="*/ 840759 h 4467225"/>
              <a:gd name="connsiteX65" fmla="*/ 372904 w 1809750"/>
              <a:gd name="connsiteY65" fmla="*/ 817899 h 4467225"/>
              <a:gd name="connsiteX66" fmla="*/ 407194 w 1809750"/>
              <a:gd name="connsiteY66" fmla="*/ 750271 h 4467225"/>
              <a:gd name="connsiteX67" fmla="*/ 456724 w 1809750"/>
              <a:gd name="connsiteY67" fmla="*/ 719791 h 4467225"/>
              <a:gd name="connsiteX68" fmla="*/ 571024 w 1809750"/>
              <a:gd name="connsiteY68" fmla="*/ 684549 h 4467225"/>
              <a:gd name="connsiteX69" fmla="*/ 671036 w 1809750"/>
              <a:gd name="connsiteY69" fmla="*/ 632161 h 4467225"/>
              <a:gd name="connsiteX70" fmla="*/ 683419 w 1809750"/>
              <a:gd name="connsiteY70" fmla="*/ 614064 h 4467225"/>
              <a:gd name="connsiteX71" fmla="*/ 693896 w 1809750"/>
              <a:gd name="connsiteY71" fmla="*/ 548341 h 4467225"/>
              <a:gd name="connsiteX72" fmla="*/ 699611 w 1809750"/>
              <a:gd name="connsiteY72" fmla="*/ 438804 h 4467225"/>
              <a:gd name="connsiteX73" fmla="*/ 694849 w 1809750"/>
              <a:gd name="connsiteY73" fmla="*/ 383559 h 4467225"/>
              <a:gd name="connsiteX74" fmla="*/ 717709 w 1809750"/>
              <a:gd name="connsiteY74" fmla="*/ 281641 h 4467225"/>
              <a:gd name="connsiteX75" fmla="*/ 747236 w 1809750"/>
              <a:gd name="connsiteY75" fmla="*/ 187344 h 4467225"/>
              <a:gd name="connsiteX76" fmla="*/ 762476 w 1809750"/>
              <a:gd name="connsiteY76" fmla="*/ 163531 h 4467225"/>
              <a:gd name="connsiteX77" fmla="*/ 824389 w 1809750"/>
              <a:gd name="connsiteY77" fmla="*/ 91141 h 4467225"/>
              <a:gd name="connsiteX78" fmla="*/ 857726 w 1809750"/>
              <a:gd name="connsiteY78" fmla="*/ 42564 h 4467225"/>
              <a:gd name="connsiteX79" fmla="*/ 879634 w 1809750"/>
              <a:gd name="connsiteY79" fmla="*/ 35896 h 4467225"/>
              <a:gd name="connsiteX80" fmla="*/ 904399 w 1809750"/>
              <a:gd name="connsiteY80" fmla="*/ 30181 h 4467225"/>
              <a:gd name="connsiteX81" fmla="*/ 982504 w 1809750"/>
              <a:gd name="connsiteY81" fmla="*/ 11131 h 4467225"/>
              <a:gd name="connsiteX82" fmla="*/ 1059656 w 1809750"/>
              <a:gd name="connsiteY82" fmla="*/ 31134 h 4467225"/>
              <a:gd name="connsiteX83" fmla="*/ 1208246 w 1809750"/>
              <a:gd name="connsiteY83" fmla="*/ 231159 h 4467225"/>
              <a:gd name="connsiteX84" fmla="*/ 1225391 w 1809750"/>
              <a:gd name="connsiteY84" fmla="*/ 466426 h 4467225"/>
              <a:gd name="connsiteX85" fmla="*/ 1224439 w 1809750"/>
              <a:gd name="connsiteY85" fmla="*/ 476904 h 4467225"/>
              <a:gd name="connsiteX86" fmla="*/ 1233011 w 1809750"/>
              <a:gd name="connsiteY86" fmla="*/ 670261 h 4467225"/>
              <a:gd name="connsiteX87" fmla="*/ 1278731 w 1809750"/>
              <a:gd name="connsiteY87" fmla="*/ 721696 h 4467225"/>
              <a:gd name="connsiteX88" fmla="*/ 1348264 w 1809750"/>
              <a:gd name="connsiteY88" fmla="*/ 732174 h 4467225"/>
              <a:gd name="connsiteX89" fmla="*/ 1381601 w 1809750"/>
              <a:gd name="connsiteY89" fmla="*/ 755986 h 4467225"/>
              <a:gd name="connsiteX90" fmla="*/ 1409224 w 1809750"/>
              <a:gd name="connsiteY90" fmla="*/ 801706 h 4467225"/>
              <a:gd name="connsiteX91" fmla="*/ 1417796 w 1809750"/>
              <a:gd name="connsiteY91" fmla="*/ 820756 h 4467225"/>
              <a:gd name="connsiteX92" fmla="*/ 1447324 w 1809750"/>
              <a:gd name="connsiteY92" fmla="*/ 879811 h 4467225"/>
              <a:gd name="connsiteX93" fmla="*/ 1549241 w 1809750"/>
              <a:gd name="connsiteY93" fmla="*/ 1010304 h 4467225"/>
              <a:gd name="connsiteX94" fmla="*/ 1579721 w 1809750"/>
              <a:gd name="connsiteY94" fmla="*/ 1043641 h 4467225"/>
              <a:gd name="connsiteX95" fmla="*/ 1634014 w 1809750"/>
              <a:gd name="connsiteY95" fmla="*/ 1114126 h 4467225"/>
              <a:gd name="connsiteX96" fmla="*/ 1742599 w 1809750"/>
              <a:gd name="connsiteY96" fmla="*/ 1255096 h 4467225"/>
              <a:gd name="connsiteX97" fmla="*/ 1774031 w 1809750"/>
              <a:gd name="connsiteY97" fmla="*/ 1312246 h 4467225"/>
              <a:gd name="connsiteX98" fmla="*/ 1797844 w 1809750"/>
              <a:gd name="connsiteY98" fmla="*/ 1354156 h 4467225"/>
              <a:gd name="connsiteX99" fmla="*/ 1806416 w 1809750"/>
              <a:gd name="connsiteY99" fmla="*/ 1372254 h 4467225"/>
              <a:gd name="connsiteX100" fmla="*/ 1801654 w 1809750"/>
              <a:gd name="connsiteY100" fmla="*/ 1457026 h 4467225"/>
              <a:gd name="connsiteX101" fmla="*/ 1762601 w 1809750"/>
              <a:gd name="connsiteY101" fmla="*/ 1607521 h 4467225"/>
              <a:gd name="connsiteX102" fmla="*/ 1740694 w 1809750"/>
              <a:gd name="connsiteY102" fmla="*/ 1665624 h 4467225"/>
              <a:gd name="connsiteX103" fmla="*/ 1700689 w 1809750"/>
              <a:gd name="connsiteY103" fmla="*/ 1787544 h 4467225"/>
              <a:gd name="connsiteX104" fmla="*/ 1698784 w 1809750"/>
              <a:gd name="connsiteY104" fmla="*/ 1793259 h 4467225"/>
              <a:gd name="connsiteX105" fmla="*/ 1686401 w 1809750"/>
              <a:gd name="connsiteY105" fmla="*/ 1869459 h 4467225"/>
              <a:gd name="connsiteX106" fmla="*/ 1653064 w 1809750"/>
              <a:gd name="connsiteY106" fmla="*/ 1898034 h 4467225"/>
              <a:gd name="connsiteX107" fmla="*/ 1609249 w 1809750"/>
              <a:gd name="connsiteY107" fmla="*/ 2004714 h 4467225"/>
              <a:gd name="connsiteX108" fmla="*/ 1568291 w 1809750"/>
              <a:gd name="connsiteY108" fmla="*/ 2011381 h 4467225"/>
              <a:gd name="connsiteX109" fmla="*/ 1535906 w 1809750"/>
              <a:gd name="connsiteY109" fmla="*/ 1998046 h 4467225"/>
              <a:gd name="connsiteX110" fmla="*/ 1582579 w 1809750"/>
              <a:gd name="connsiteY110" fmla="*/ 1964709 h 4467225"/>
              <a:gd name="connsiteX111" fmla="*/ 1499711 w 1809750"/>
              <a:gd name="connsiteY111" fmla="*/ 1878984 h 4467225"/>
              <a:gd name="connsiteX112" fmla="*/ 1486376 w 1809750"/>
              <a:gd name="connsiteY112" fmla="*/ 1865649 h 4467225"/>
              <a:gd name="connsiteX113" fmla="*/ 1426369 w 1809750"/>
              <a:gd name="connsiteY113" fmla="*/ 1834216 h 4467225"/>
              <a:gd name="connsiteX114" fmla="*/ 1479709 w 1809750"/>
              <a:gd name="connsiteY114" fmla="*/ 1908511 h 4467225"/>
              <a:gd name="connsiteX115" fmla="*/ 1511141 w 1809750"/>
              <a:gd name="connsiteY115" fmla="*/ 1983759 h 4467225"/>
              <a:gd name="connsiteX116" fmla="*/ 1507331 w 1809750"/>
              <a:gd name="connsiteY116" fmla="*/ 2011381 h 4467225"/>
              <a:gd name="connsiteX117" fmla="*/ 1484471 w 1809750"/>
              <a:gd name="connsiteY117" fmla="*/ 2006619 h 4467225"/>
              <a:gd name="connsiteX118" fmla="*/ 1446371 w 1809750"/>
              <a:gd name="connsiteY118" fmla="*/ 2034241 h 4467225"/>
              <a:gd name="connsiteX119" fmla="*/ 1463516 w 1809750"/>
              <a:gd name="connsiteY119" fmla="*/ 2120919 h 4467225"/>
              <a:gd name="connsiteX120" fmla="*/ 1468279 w 1809750"/>
              <a:gd name="connsiteY120" fmla="*/ 2202834 h 4467225"/>
              <a:gd name="connsiteX121" fmla="*/ 1472089 w 1809750"/>
              <a:gd name="connsiteY121" fmla="*/ 2251411 h 4467225"/>
              <a:gd name="connsiteX122" fmla="*/ 1468279 w 1809750"/>
              <a:gd name="connsiteY122" fmla="*/ 2393334 h 4467225"/>
              <a:gd name="connsiteX123" fmla="*/ 1453991 w 1809750"/>
              <a:gd name="connsiteY123" fmla="*/ 2605741 h 4467225"/>
              <a:gd name="connsiteX124" fmla="*/ 1438751 w 1809750"/>
              <a:gd name="connsiteY124" fmla="*/ 2816244 h 4467225"/>
              <a:gd name="connsiteX125" fmla="*/ 1432084 w 1809750"/>
              <a:gd name="connsiteY125" fmla="*/ 2962929 h 4467225"/>
              <a:gd name="connsiteX126" fmla="*/ 1424464 w 1809750"/>
              <a:gd name="connsiteY126" fmla="*/ 3218199 h 4467225"/>
              <a:gd name="connsiteX127" fmla="*/ 1418749 w 1809750"/>
              <a:gd name="connsiteY127" fmla="*/ 3379171 h 4467225"/>
              <a:gd name="connsiteX128" fmla="*/ 1428274 w 1809750"/>
              <a:gd name="connsiteY128" fmla="*/ 3838276 h 4467225"/>
              <a:gd name="connsiteX129" fmla="*/ 1414939 w 1809750"/>
              <a:gd name="connsiteY129" fmla="*/ 4017346 h 4467225"/>
              <a:gd name="connsiteX130" fmla="*/ 1406366 w 1809750"/>
              <a:gd name="connsiteY130" fmla="*/ 4130694 h 4467225"/>
              <a:gd name="connsiteX131" fmla="*/ 1394936 w 1809750"/>
              <a:gd name="connsiteY131" fmla="*/ 4244041 h 4467225"/>
              <a:gd name="connsiteX132" fmla="*/ 1393031 w 1809750"/>
              <a:gd name="connsiteY132" fmla="*/ 4272616 h 4467225"/>
              <a:gd name="connsiteX133" fmla="*/ 1384459 w 1809750"/>
              <a:gd name="connsiteY133" fmla="*/ 4389774 h 4467225"/>
              <a:gd name="connsiteX134" fmla="*/ 1368266 w 1809750"/>
              <a:gd name="connsiteY134" fmla="*/ 4402156 h 4467225"/>
              <a:gd name="connsiteX135" fmla="*/ 1309211 w 1809750"/>
              <a:gd name="connsiteY135" fmla="*/ 4403109 h 4467225"/>
              <a:gd name="connsiteX136" fmla="*/ 1240631 w 1809750"/>
              <a:gd name="connsiteY136" fmla="*/ 4461211 h 4467225"/>
              <a:gd name="connsiteX137" fmla="*/ 1121569 w 1809750"/>
              <a:gd name="connsiteY137" fmla="*/ 4468831 h 4467225"/>
              <a:gd name="connsiteX138" fmla="*/ 1091089 w 1809750"/>
              <a:gd name="connsiteY138" fmla="*/ 4445971 h 4467225"/>
              <a:gd name="connsiteX139" fmla="*/ 1068229 w 1809750"/>
              <a:gd name="connsiteY139" fmla="*/ 4360246 h 4467225"/>
              <a:gd name="connsiteX140" fmla="*/ 1052989 w 1809750"/>
              <a:gd name="connsiteY140" fmla="*/ 4259281 h 4467225"/>
              <a:gd name="connsiteX141" fmla="*/ 1070134 w 1809750"/>
              <a:gd name="connsiteY141" fmla="*/ 4195464 h 4467225"/>
              <a:gd name="connsiteX142" fmla="*/ 1084421 w 1809750"/>
              <a:gd name="connsiteY142" fmla="*/ 4105929 h 4467225"/>
              <a:gd name="connsiteX143" fmla="*/ 1085374 w 1809750"/>
              <a:gd name="connsiteY143" fmla="*/ 3964959 h 4467225"/>
              <a:gd name="connsiteX144" fmla="*/ 1090136 w 1809750"/>
              <a:gd name="connsiteY144" fmla="*/ 3763981 h 4467225"/>
              <a:gd name="connsiteX145" fmla="*/ 1090136 w 1809750"/>
              <a:gd name="connsiteY145" fmla="*/ 3575386 h 4467225"/>
              <a:gd name="connsiteX146" fmla="*/ 1091089 w 1809750"/>
              <a:gd name="connsiteY146" fmla="*/ 3440131 h 4467225"/>
              <a:gd name="connsiteX147" fmla="*/ 1084421 w 1809750"/>
              <a:gd name="connsiteY147" fmla="*/ 3398221 h 4467225"/>
              <a:gd name="connsiteX148" fmla="*/ 1083469 w 1809750"/>
              <a:gd name="connsiteY148" fmla="*/ 3383934 h 4467225"/>
              <a:gd name="connsiteX149" fmla="*/ 1088231 w 1809750"/>
              <a:gd name="connsiteY149" fmla="*/ 3122949 h 4467225"/>
              <a:gd name="connsiteX150" fmla="*/ 1075849 w 1809750"/>
              <a:gd name="connsiteY150" fmla="*/ 2908636 h 4467225"/>
              <a:gd name="connsiteX151" fmla="*/ 1047274 w 1809750"/>
              <a:gd name="connsiteY151" fmla="*/ 2654319 h 4467225"/>
              <a:gd name="connsiteX152" fmla="*/ 1026319 w 1809750"/>
              <a:gd name="connsiteY152" fmla="*/ 2539066 h 4467225"/>
              <a:gd name="connsiteX153" fmla="*/ 1023461 w 1809750"/>
              <a:gd name="connsiteY153" fmla="*/ 2510491 h 4467225"/>
              <a:gd name="connsiteX154" fmla="*/ 1015841 w 1809750"/>
              <a:gd name="connsiteY154" fmla="*/ 2488584 h 4467225"/>
              <a:gd name="connsiteX155" fmla="*/ 1009174 w 1809750"/>
              <a:gd name="connsiteY155" fmla="*/ 2457151 h 4467225"/>
              <a:gd name="connsiteX156" fmla="*/ 1002506 w 1809750"/>
              <a:gd name="connsiteY156" fmla="*/ 2400001 h 4467225"/>
              <a:gd name="connsiteX157" fmla="*/ 977741 w 1809750"/>
              <a:gd name="connsiteY157" fmla="*/ 2420956 h 4467225"/>
              <a:gd name="connsiteX158" fmla="*/ 898684 w 1809750"/>
              <a:gd name="connsiteY158" fmla="*/ 2683846 h 4467225"/>
              <a:gd name="connsiteX159" fmla="*/ 799624 w 1809750"/>
              <a:gd name="connsiteY159" fmla="*/ 3000076 h 4467225"/>
              <a:gd name="connsiteX160" fmla="*/ 741521 w 1809750"/>
              <a:gd name="connsiteY160" fmla="*/ 3304876 h 4467225"/>
              <a:gd name="connsiteX161" fmla="*/ 736759 w 1809750"/>
              <a:gd name="connsiteY161" fmla="*/ 3384886 h 4467225"/>
              <a:gd name="connsiteX162" fmla="*/ 725329 w 1809750"/>
              <a:gd name="connsiteY162" fmla="*/ 3419176 h 4467225"/>
              <a:gd name="connsiteX163" fmla="*/ 705326 w 1809750"/>
              <a:gd name="connsiteY163" fmla="*/ 3529666 h 4467225"/>
              <a:gd name="connsiteX164" fmla="*/ 679609 w 1809750"/>
              <a:gd name="connsiteY164" fmla="*/ 3662064 h 4467225"/>
              <a:gd name="connsiteX165" fmla="*/ 654844 w 1809750"/>
              <a:gd name="connsiteY165" fmla="*/ 3813511 h 4467225"/>
              <a:gd name="connsiteX166" fmla="*/ 628174 w 1809750"/>
              <a:gd name="connsiteY166" fmla="*/ 3989724 h 4467225"/>
              <a:gd name="connsiteX167" fmla="*/ 611981 w 1809750"/>
              <a:gd name="connsiteY167" fmla="*/ 4096404 h 4467225"/>
              <a:gd name="connsiteX168" fmla="*/ 595789 w 1809750"/>
              <a:gd name="connsiteY168" fmla="*/ 4204989 h 4467225"/>
              <a:gd name="connsiteX169" fmla="*/ 572929 w 1809750"/>
              <a:gd name="connsiteY169" fmla="*/ 4360246 h 4467225"/>
              <a:gd name="connsiteX170" fmla="*/ 571976 w 1809750"/>
              <a:gd name="connsiteY170" fmla="*/ 4365961 h 4467225"/>
              <a:gd name="connsiteX171" fmla="*/ 536734 w 1809750"/>
              <a:gd name="connsiteY171" fmla="*/ 4398346 h 4467225"/>
              <a:gd name="connsiteX172" fmla="*/ 410051 w 1809750"/>
              <a:gd name="connsiteY172" fmla="*/ 4390726 h 4467225"/>
              <a:gd name="connsiteX173" fmla="*/ 377666 w 1809750"/>
              <a:gd name="connsiteY173" fmla="*/ 4404061 h 4467225"/>
              <a:gd name="connsiteX174" fmla="*/ 359569 w 1809750"/>
              <a:gd name="connsiteY174" fmla="*/ 4412634 h 4467225"/>
              <a:gd name="connsiteX175" fmla="*/ 343376 w 1809750"/>
              <a:gd name="connsiteY175" fmla="*/ 4397394 h 4467225"/>
              <a:gd name="connsiteX176" fmla="*/ 319564 w 1809750"/>
              <a:gd name="connsiteY176" fmla="*/ 4374534 h 4467225"/>
              <a:gd name="connsiteX177" fmla="*/ 301466 w 1809750"/>
              <a:gd name="connsiteY177" fmla="*/ 4369771 h 4467225"/>
              <a:gd name="connsiteX178" fmla="*/ 276701 w 1809750"/>
              <a:gd name="connsiteY178" fmla="*/ 4385011 h 4467225"/>
              <a:gd name="connsiteX179" fmla="*/ 198596 w 1809750"/>
              <a:gd name="connsiteY179" fmla="*/ 4448829 h 4467225"/>
              <a:gd name="connsiteX180" fmla="*/ 78581 w 1809750"/>
              <a:gd name="connsiteY180" fmla="*/ 4447876 h 4467225"/>
              <a:gd name="connsiteX181" fmla="*/ 7144 w 1809750"/>
              <a:gd name="connsiteY181" fmla="*/ 4419301 h 4467225"/>
              <a:gd name="connsiteX182" fmla="*/ 10001 w 1809750"/>
              <a:gd name="connsiteY182" fmla="*/ 4380249 h 4467225"/>
              <a:gd name="connsiteX183" fmla="*/ 705326 w 1809750"/>
              <a:gd name="connsiteY183" fmla="*/ 762654 h 4467225"/>
              <a:gd name="connsiteX184" fmla="*/ 719614 w 1809750"/>
              <a:gd name="connsiteY184" fmla="*/ 792181 h 4467225"/>
              <a:gd name="connsiteX185" fmla="*/ 739616 w 1809750"/>
              <a:gd name="connsiteY185" fmla="*/ 840759 h 4467225"/>
              <a:gd name="connsiteX186" fmla="*/ 752951 w 1809750"/>
              <a:gd name="connsiteY186" fmla="*/ 867429 h 4467225"/>
              <a:gd name="connsiteX187" fmla="*/ 760571 w 1809750"/>
              <a:gd name="connsiteY187" fmla="*/ 945534 h 4467225"/>
              <a:gd name="connsiteX188" fmla="*/ 775811 w 1809750"/>
              <a:gd name="connsiteY188" fmla="*/ 1109364 h 4467225"/>
              <a:gd name="connsiteX189" fmla="*/ 866299 w 1809750"/>
              <a:gd name="connsiteY189" fmla="*/ 1383684 h 4467225"/>
              <a:gd name="connsiteX190" fmla="*/ 890111 w 1809750"/>
              <a:gd name="connsiteY190" fmla="*/ 1427499 h 4467225"/>
              <a:gd name="connsiteX191" fmla="*/ 914876 w 1809750"/>
              <a:gd name="connsiteY191" fmla="*/ 1369396 h 4467225"/>
              <a:gd name="connsiteX192" fmla="*/ 1006316 w 1809750"/>
              <a:gd name="connsiteY192" fmla="*/ 1135081 h 4467225"/>
              <a:gd name="connsiteX193" fmla="*/ 1058704 w 1809750"/>
              <a:gd name="connsiteY193" fmla="*/ 1014114 h 4467225"/>
              <a:gd name="connsiteX194" fmla="*/ 1060609 w 1809750"/>
              <a:gd name="connsiteY194" fmla="*/ 974109 h 4467225"/>
              <a:gd name="connsiteX195" fmla="*/ 1052989 w 1809750"/>
              <a:gd name="connsiteY195" fmla="*/ 881716 h 4467225"/>
              <a:gd name="connsiteX196" fmla="*/ 1063466 w 1809750"/>
              <a:gd name="connsiteY196" fmla="*/ 863619 h 4467225"/>
              <a:gd name="connsiteX197" fmla="*/ 1126331 w 1809750"/>
              <a:gd name="connsiteY197" fmla="*/ 804564 h 4467225"/>
              <a:gd name="connsiteX198" fmla="*/ 1206341 w 1809750"/>
              <a:gd name="connsiteY198" fmla="*/ 850284 h 4467225"/>
              <a:gd name="connsiteX199" fmla="*/ 1067276 w 1809750"/>
              <a:gd name="connsiteY199" fmla="*/ 633114 h 4467225"/>
              <a:gd name="connsiteX200" fmla="*/ 1049179 w 1809750"/>
              <a:gd name="connsiteY200" fmla="*/ 710266 h 4467225"/>
              <a:gd name="connsiteX201" fmla="*/ 1040606 w 1809750"/>
              <a:gd name="connsiteY201" fmla="*/ 776941 h 4467225"/>
              <a:gd name="connsiteX202" fmla="*/ 1030129 w 1809750"/>
              <a:gd name="connsiteY202" fmla="*/ 814089 h 4467225"/>
              <a:gd name="connsiteX203" fmla="*/ 997744 w 1809750"/>
              <a:gd name="connsiteY203" fmla="*/ 848379 h 4467225"/>
              <a:gd name="connsiteX204" fmla="*/ 904399 w 1809750"/>
              <a:gd name="connsiteY204" fmla="*/ 990301 h 4467225"/>
              <a:gd name="connsiteX205" fmla="*/ 897731 w 1809750"/>
              <a:gd name="connsiteY205" fmla="*/ 993159 h 4467225"/>
              <a:gd name="connsiteX206" fmla="*/ 878681 w 1809750"/>
              <a:gd name="connsiteY206" fmla="*/ 936009 h 4467225"/>
              <a:gd name="connsiteX207" fmla="*/ 818674 w 1809750"/>
              <a:gd name="connsiteY207" fmla="*/ 856951 h 4467225"/>
              <a:gd name="connsiteX208" fmla="*/ 780574 w 1809750"/>
              <a:gd name="connsiteY208" fmla="*/ 843616 h 4467225"/>
              <a:gd name="connsiteX209" fmla="*/ 797719 w 1809750"/>
              <a:gd name="connsiteY209" fmla="*/ 592156 h 4467225"/>
              <a:gd name="connsiteX210" fmla="*/ 634841 w 1809750"/>
              <a:gd name="connsiteY210" fmla="*/ 825519 h 4467225"/>
              <a:gd name="connsiteX211" fmla="*/ 705326 w 1809750"/>
              <a:gd name="connsiteY211" fmla="*/ 762654 h 4467225"/>
              <a:gd name="connsiteX212" fmla="*/ 1273969 w 1809750"/>
              <a:gd name="connsiteY212" fmla="*/ 1329391 h 4467225"/>
              <a:gd name="connsiteX213" fmla="*/ 1280636 w 1809750"/>
              <a:gd name="connsiteY213" fmla="*/ 1357014 h 4467225"/>
              <a:gd name="connsiteX214" fmla="*/ 1294924 w 1809750"/>
              <a:gd name="connsiteY214" fmla="*/ 1423689 h 4467225"/>
              <a:gd name="connsiteX215" fmla="*/ 1315879 w 1809750"/>
              <a:gd name="connsiteY215" fmla="*/ 1556086 h 4467225"/>
              <a:gd name="connsiteX216" fmla="*/ 1337786 w 1809750"/>
              <a:gd name="connsiteY216" fmla="*/ 1669434 h 4467225"/>
              <a:gd name="connsiteX217" fmla="*/ 1370171 w 1809750"/>
              <a:gd name="connsiteY217" fmla="*/ 1777066 h 4467225"/>
              <a:gd name="connsiteX218" fmla="*/ 1441609 w 1809750"/>
              <a:gd name="connsiteY218" fmla="*/ 1820881 h 4467225"/>
              <a:gd name="connsiteX219" fmla="*/ 1473041 w 1809750"/>
              <a:gd name="connsiteY219" fmla="*/ 1796116 h 4467225"/>
              <a:gd name="connsiteX220" fmla="*/ 1516856 w 1809750"/>
              <a:gd name="connsiteY220" fmla="*/ 1700866 h 4467225"/>
              <a:gd name="connsiteX221" fmla="*/ 1537811 w 1809750"/>
              <a:gd name="connsiteY221" fmla="*/ 1671339 h 4467225"/>
              <a:gd name="connsiteX222" fmla="*/ 1547336 w 1809750"/>
              <a:gd name="connsiteY222" fmla="*/ 1614189 h 4467225"/>
              <a:gd name="connsiteX223" fmla="*/ 1568291 w 1809750"/>
              <a:gd name="connsiteY223" fmla="*/ 1573231 h 4467225"/>
              <a:gd name="connsiteX224" fmla="*/ 1575911 w 1809750"/>
              <a:gd name="connsiteY224" fmla="*/ 1558944 h 4467225"/>
              <a:gd name="connsiteX225" fmla="*/ 1582579 w 1809750"/>
              <a:gd name="connsiteY225" fmla="*/ 1450359 h 4467225"/>
              <a:gd name="connsiteX226" fmla="*/ 1577816 w 1809750"/>
              <a:gd name="connsiteY226" fmla="*/ 1436071 h 4467225"/>
              <a:gd name="connsiteX227" fmla="*/ 1470184 w 1809750"/>
              <a:gd name="connsiteY227" fmla="*/ 1317009 h 4467225"/>
              <a:gd name="connsiteX228" fmla="*/ 1383506 w 1809750"/>
              <a:gd name="connsiteY228" fmla="*/ 1220806 h 4467225"/>
              <a:gd name="connsiteX229" fmla="*/ 1353026 w 1809750"/>
              <a:gd name="connsiteY229" fmla="*/ 1221759 h 4467225"/>
              <a:gd name="connsiteX230" fmla="*/ 1280636 w 1809750"/>
              <a:gd name="connsiteY230" fmla="*/ 1315104 h 4467225"/>
              <a:gd name="connsiteX231" fmla="*/ 1273969 w 1809750"/>
              <a:gd name="connsiteY231" fmla="*/ 1329391 h 4467225"/>
              <a:gd name="connsiteX232" fmla="*/ 599599 w 1809750"/>
              <a:gd name="connsiteY232" fmla="*/ 1884699 h 4467225"/>
              <a:gd name="connsiteX233" fmla="*/ 604361 w 1809750"/>
              <a:gd name="connsiteY233" fmla="*/ 1880889 h 4467225"/>
              <a:gd name="connsiteX234" fmla="*/ 596741 w 1809750"/>
              <a:gd name="connsiteY234" fmla="*/ 1858029 h 4467225"/>
              <a:gd name="connsiteX235" fmla="*/ 581501 w 1809750"/>
              <a:gd name="connsiteY235" fmla="*/ 1721821 h 4467225"/>
              <a:gd name="connsiteX236" fmla="*/ 583406 w 1809750"/>
              <a:gd name="connsiteY236" fmla="*/ 1673244 h 4467225"/>
              <a:gd name="connsiteX237" fmla="*/ 558641 w 1809750"/>
              <a:gd name="connsiteY237" fmla="*/ 1591329 h 4467225"/>
              <a:gd name="connsiteX238" fmla="*/ 555784 w 1809750"/>
              <a:gd name="connsiteY238" fmla="*/ 1568469 h 4467225"/>
              <a:gd name="connsiteX239" fmla="*/ 531019 w 1809750"/>
              <a:gd name="connsiteY239" fmla="*/ 1421784 h 4467225"/>
              <a:gd name="connsiteX240" fmla="*/ 503396 w 1809750"/>
              <a:gd name="connsiteY240" fmla="*/ 1333201 h 4467225"/>
              <a:gd name="connsiteX241" fmla="*/ 484346 w 1809750"/>
              <a:gd name="connsiteY241" fmla="*/ 1236046 h 4467225"/>
              <a:gd name="connsiteX242" fmla="*/ 472916 w 1809750"/>
              <a:gd name="connsiteY242" fmla="*/ 1215091 h 4467225"/>
              <a:gd name="connsiteX243" fmla="*/ 451009 w 1809750"/>
              <a:gd name="connsiteY243" fmla="*/ 1228426 h 4467225"/>
              <a:gd name="connsiteX244" fmla="*/ 431959 w 1809750"/>
              <a:gd name="connsiteY244" fmla="*/ 1271289 h 4467225"/>
              <a:gd name="connsiteX245" fmla="*/ 375761 w 1809750"/>
              <a:gd name="connsiteY245" fmla="*/ 1361776 h 4467225"/>
              <a:gd name="connsiteX246" fmla="*/ 330994 w 1809750"/>
              <a:gd name="connsiteY246" fmla="*/ 1464646 h 4467225"/>
              <a:gd name="connsiteX247" fmla="*/ 333851 w 1809750"/>
              <a:gd name="connsiteY247" fmla="*/ 1471314 h 4467225"/>
              <a:gd name="connsiteX248" fmla="*/ 353854 w 1809750"/>
              <a:gd name="connsiteY248" fmla="*/ 1544656 h 4467225"/>
              <a:gd name="connsiteX249" fmla="*/ 361474 w 1809750"/>
              <a:gd name="connsiteY249" fmla="*/ 1568469 h 4467225"/>
              <a:gd name="connsiteX250" fmla="*/ 390049 w 1809750"/>
              <a:gd name="connsiteY250" fmla="*/ 1656099 h 4467225"/>
              <a:gd name="connsiteX251" fmla="*/ 395764 w 1809750"/>
              <a:gd name="connsiteY251" fmla="*/ 1677054 h 4467225"/>
              <a:gd name="connsiteX252" fmla="*/ 474821 w 1809750"/>
              <a:gd name="connsiteY252" fmla="*/ 1826596 h 4467225"/>
              <a:gd name="connsiteX253" fmla="*/ 507206 w 1809750"/>
              <a:gd name="connsiteY253" fmla="*/ 1858029 h 4467225"/>
              <a:gd name="connsiteX254" fmla="*/ 558641 w 1809750"/>
              <a:gd name="connsiteY254" fmla="*/ 1866601 h 4467225"/>
              <a:gd name="connsiteX255" fmla="*/ 573881 w 1809750"/>
              <a:gd name="connsiteY255" fmla="*/ 1872316 h 4467225"/>
              <a:gd name="connsiteX256" fmla="*/ 599599 w 1809750"/>
              <a:gd name="connsiteY256" fmla="*/ 1884699 h 4467225"/>
              <a:gd name="connsiteX257" fmla="*/ 930116 w 1809750"/>
              <a:gd name="connsiteY257" fmla="*/ 1638954 h 4467225"/>
              <a:gd name="connsiteX258" fmla="*/ 905351 w 1809750"/>
              <a:gd name="connsiteY258" fmla="*/ 1617046 h 4467225"/>
              <a:gd name="connsiteX259" fmla="*/ 880586 w 1809750"/>
              <a:gd name="connsiteY259" fmla="*/ 1644669 h 4467225"/>
              <a:gd name="connsiteX260" fmla="*/ 903446 w 1809750"/>
              <a:gd name="connsiteY260" fmla="*/ 1670386 h 4467225"/>
              <a:gd name="connsiteX261" fmla="*/ 930116 w 1809750"/>
              <a:gd name="connsiteY261" fmla="*/ 1638954 h 4467225"/>
              <a:gd name="connsiteX262" fmla="*/ 912019 w 1809750"/>
              <a:gd name="connsiteY262" fmla="*/ 1539894 h 4467225"/>
              <a:gd name="connsiteX263" fmla="*/ 889159 w 1809750"/>
              <a:gd name="connsiteY263" fmla="*/ 1510366 h 4467225"/>
              <a:gd name="connsiteX264" fmla="*/ 871061 w 1809750"/>
              <a:gd name="connsiteY264" fmla="*/ 1535131 h 4467225"/>
              <a:gd name="connsiteX265" fmla="*/ 892969 w 1809750"/>
              <a:gd name="connsiteY265" fmla="*/ 1563706 h 4467225"/>
              <a:gd name="connsiteX266" fmla="*/ 912019 w 1809750"/>
              <a:gd name="connsiteY266" fmla="*/ 1539894 h 4467225"/>
              <a:gd name="connsiteX267" fmla="*/ 918686 w 1809750"/>
              <a:gd name="connsiteY267" fmla="*/ 1769446 h 4467225"/>
              <a:gd name="connsiteX268" fmla="*/ 946309 w 1809750"/>
              <a:gd name="connsiteY268" fmla="*/ 1741824 h 4467225"/>
              <a:gd name="connsiteX269" fmla="*/ 926306 w 1809750"/>
              <a:gd name="connsiteY269" fmla="*/ 1718964 h 4467225"/>
              <a:gd name="connsiteX270" fmla="*/ 897731 w 1809750"/>
              <a:gd name="connsiteY270" fmla="*/ 1738014 h 4467225"/>
              <a:gd name="connsiteX271" fmla="*/ 918686 w 1809750"/>
              <a:gd name="connsiteY271" fmla="*/ 1769446 h 446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1809750" h="4467225">
                <a:moveTo>
                  <a:pt x="10001" y="4380249"/>
                </a:moveTo>
                <a:cubicBezTo>
                  <a:pt x="17621" y="4372629"/>
                  <a:pt x="25241" y="4363104"/>
                  <a:pt x="33814" y="4357389"/>
                </a:cubicBezTo>
                <a:cubicBezTo>
                  <a:pt x="44291" y="4350721"/>
                  <a:pt x="56674" y="4345959"/>
                  <a:pt x="68104" y="4343101"/>
                </a:cubicBezTo>
                <a:cubicBezTo>
                  <a:pt x="112871" y="4333576"/>
                  <a:pt x="125254" y="4304049"/>
                  <a:pt x="128111" y="4262139"/>
                </a:cubicBezTo>
                <a:cubicBezTo>
                  <a:pt x="131921" y="4206894"/>
                  <a:pt x="141446" y="4153554"/>
                  <a:pt x="157639" y="4100214"/>
                </a:cubicBezTo>
                <a:cubicBezTo>
                  <a:pt x="181451" y="4022109"/>
                  <a:pt x="199549" y="3943051"/>
                  <a:pt x="220504" y="3863994"/>
                </a:cubicBezTo>
                <a:cubicBezTo>
                  <a:pt x="226219" y="3843991"/>
                  <a:pt x="236696" y="3825894"/>
                  <a:pt x="242411" y="3805891"/>
                </a:cubicBezTo>
                <a:cubicBezTo>
                  <a:pt x="251936" y="3770649"/>
                  <a:pt x="260509" y="3735406"/>
                  <a:pt x="268129" y="3699211"/>
                </a:cubicBezTo>
                <a:cubicBezTo>
                  <a:pt x="288131" y="3606819"/>
                  <a:pt x="308134" y="3514426"/>
                  <a:pt x="328136" y="3422034"/>
                </a:cubicBezTo>
                <a:cubicBezTo>
                  <a:pt x="330041" y="3413461"/>
                  <a:pt x="328136" y="3404889"/>
                  <a:pt x="327184" y="3396316"/>
                </a:cubicBezTo>
                <a:cubicBezTo>
                  <a:pt x="327184" y="3391554"/>
                  <a:pt x="326231" y="3386791"/>
                  <a:pt x="328136" y="3382029"/>
                </a:cubicBezTo>
                <a:cubicBezTo>
                  <a:pt x="342424" y="3341071"/>
                  <a:pt x="356711" y="3300114"/>
                  <a:pt x="370999" y="3260109"/>
                </a:cubicBezTo>
                <a:cubicBezTo>
                  <a:pt x="375761" y="3247726"/>
                  <a:pt x="379571" y="3235344"/>
                  <a:pt x="386239" y="3223914"/>
                </a:cubicBezTo>
                <a:cubicBezTo>
                  <a:pt x="405289" y="3191529"/>
                  <a:pt x="408146" y="3157239"/>
                  <a:pt x="406241" y="3121996"/>
                </a:cubicBezTo>
                <a:cubicBezTo>
                  <a:pt x="404336" y="3091516"/>
                  <a:pt x="411956" y="3063894"/>
                  <a:pt x="423386" y="3035319"/>
                </a:cubicBezTo>
                <a:cubicBezTo>
                  <a:pt x="430054" y="3019126"/>
                  <a:pt x="431959" y="3001029"/>
                  <a:pt x="434816" y="2983884"/>
                </a:cubicBezTo>
                <a:cubicBezTo>
                  <a:pt x="444341" y="2928639"/>
                  <a:pt x="452914" y="2873394"/>
                  <a:pt x="461486" y="2818149"/>
                </a:cubicBezTo>
                <a:cubicBezTo>
                  <a:pt x="463391" y="2806719"/>
                  <a:pt x="469106" y="2796241"/>
                  <a:pt x="471011" y="2784811"/>
                </a:cubicBezTo>
                <a:cubicBezTo>
                  <a:pt x="473869" y="2767666"/>
                  <a:pt x="476726" y="2749569"/>
                  <a:pt x="476726" y="2732424"/>
                </a:cubicBezTo>
                <a:cubicBezTo>
                  <a:pt x="476726" y="2700991"/>
                  <a:pt x="472916" y="2670511"/>
                  <a:pt x="495776" y="2643841"/>
                </a:cubicBezTo>
                <a:cubicBezTo>
                  <a:pt x="500539" y="2639079"/>
                  <a:pt x="503396" y="2631459"/>
                  <a:pt x="503396" y="2624791"/>
                </a:cubicBezTo>
                <a:cubicBezTo>
                  <a:pt x="504349" y="2595264"/>
                  <a:pt x="503396" y="2566689"/>
                  <a:pt x="504349" y="2537161"/>
                </a:cubicBezTo>
                <a:cubicBezTo>
                  <a:pt x="504349" y="2525731"/>
                  <a:pt x="509111" y="2514301"/>
                  <a:pt x="511016" y="2502871"/>
                </a:cubicBezTo>
                <a:cubicBezTo>
                  <a:pt x="520541" y="2432386"/>
                  <a:pt x="530066" y="2360949"/>
                  <a:pt x="538639" y="2290464"/>
                </a:cubicBezTo>
                <a:cubicBezTo>
                  <a:pt x="539591" y="2279986"/>
                  <a:pt x="539591" y="2269509"/>
                  <a:pt x="539591" y="2259984"/>
                </a:cubicBezTo>
                <a:cubicBezTo>
                  <a:pt x="538639" y="2244744"/>
                  <a:pt x="540544" y="2232361"/>
                  <a:pt x="559594" y="2226646"/>
                </a:cubicBezTo>
                <a:cubicBezTo>
                  <a:pt x="547211" y="2211406"/>
                  <a:pt x="545306" y="2198071"/>
                  <a:pt x="558641" y="2183784"/>
                </a:cubicBezTo>
                <a:cubicBezTo>
                  <a:pt x="561499" y="2180926"/>
                  <a:pt x="562451" y="2173306"/>
                  <a:pt x="561499" y="2168544"/>
                </a:cubicBezTo>
                <a:cubicBezTo>
                  <a:pt x="559594" y="2146636"/>
                  <a:pt x="556736" y="2124729"/>
                  <a:pt x="554831" y="2102821"/>
                </a:cubicBezTo>
                <a:cubicBezTo>
                  <a:pt x="553879" y="2085676"/>
                  <a:pt x="546259" y="2080914"/>
                  <a:pt x="529114" y="2085676"/>
                </a:cubicBezTo>
                <a:cubicBezTo>
                  <a:pt x="517684" y="2088534"/>
                  <a:pt x="505301" y="2089486"/>
                  <a:pt x="493871" y="2092344"/>
                </a:cubicBezTo>
                <a:cubicBezTo>
                  <a:pt x="493871" y="2089486"/>
                  <a:pt x="492919" y="2086629"/>
                  <a:pt x="492919" y="2084724"/>
                </a:cubicBezTo>
                <a:cubicBezTo>
                  <a:pt x="502444" y="2082819"/>
                  <a:pt x="511016" y="2081866"/>
                  <a:pt x="520541" y="2079961"/>
                </a:cubicBezTo>
                <a:cubicBezTo>
                  <a:pt x="520541" y="2078056"/>
                  <a:pt x="520541" y="2077104"/>
                  <a:pt x="520541" y="2075199"/>
                </a:cubicBezTo>
                <a:cubicBezTo>
                  <a:pt x="507206" y="2072341"/>
                  <a:pt x="493871" y="2068531"/>
                  <a:pt x="474821" y="2063769"/>
                </a:cubicBezTo>
                <a:cubicBezTo>
                  <a:pt x="478631" y="2045671"/>
                  <a:pt x="479584" y="2025669"/>
                  <a:pt x="488156" y="2009476"/>
                </a:cubicBezTo>
                <a:cubicBezTo>
                  <a:pt x="511016" y="1964709"/>
                  <a:pt x="541496" y="1926609"/>
                  <a:pt x="579596" y="1892319"/>
                </a:cubicBezTo>
                <a:cubicBezTo>
                  <a:pt x="568166" y="1875174"/>
                  <a:pt x="551974" y="1874221"/>
                  <a:pt x="533876" y="1886604"/>
                </a:cubicBezTo>
                <a:cubicBezTo>
                  <a:pt x="527209" y="1890414"/>
                  <a:pt x="520541" y="1894224"/>
                  <a:pt x="513874" y="1897081"/>
                </a:cubicBezTo>
                <a:cubicBezTo>
                  <a:pt x="489109" y="1906606"/>
                  <a:pt x="471964" y="1922799"/>
                  <a:pt x="461486" y="1948516"/>
                </a:cubicBezTo>
                <a:cubicBezTo>
                  <a:pt x="451961" y="1973281"/>
                  <a:pt x="435769" y="1995189"/>
                  <a:pt x="420529" y="2017096"/>
                </a:cubicBezTo>
                <a:cubicBezTo>
                  <a:pt x="409099" y="2035194"/>
                  <a:pt x="413861" y="2044719"/>
                  <a:pt x="432911" y="2049481"/>
                </a:cubicBezTo>
                <a:cubicBezTo>
                  <a:pt x="434816" y="2050434"/>
                  <a:pt x="437674" y="2051386"/>
                  <a:pt x="444341" y="2054244"/>
                </a:cubicBezTo>
                <a:cubicBezTo>
                  <a:pt x="430054" y="2056149"/>
                  <a:pt x="420529" y="2058054"/>
                  <a:pt x="410051" y="2059959"/>
                </a:cubicBezTo>
                <a:cubicBezTo>
                  <a:pt x="411004" y="2067579"/>
                  <a:pt x="411956" y="2074246"/>
                  <a:pt x="412909" y="2079961"/>
                </a:cubicBezTo>
                <a:cubicBezTo>
                  <a:pt x="411956" y="2081866"/>
                  <a:pt x="410051" y="2082819"/>
                  <a:pt x="409099" y="2084724"/>
                </a:cubicBezTo>
                <a:cubicBezTo>
                  <a:pt x="401479" y="2079961"/>
                  <a:pt x="391954" y="2076151"/>
                  <a:pt x="387191" y="2069484"/>
                </a:cubicBezTo>
                <a:cubicBezTo>
                  <a:pt x="378619" y="2057101"/>
                  <a:pt x="373856" y="2042814"/>
                  <a:pt x="366236" y="2029479"/>
                </a:cubicBezTo>
                <a:cubicBezTo>
                  <a:pt x="361474" y="2020906"/>
                  <a:pt x="355759" y="2011381"/>
                  <a:pt x="348139" y="2004714"/>
                </a:cubicBezTo>
                <a:cubicBezTo>
                  <a:pt x="333851" y="1991379"/>
                  <a:pt x="322421" y="1980901"/>
                  <a:pt x="322421" y="1957089"/>
                </a:cubicBezTo>
                <a:cubicBezTo>
                  <a:pt x="322421" y="1940896"/>
                  <a:pt x="301466" y="1925656"/>
                  <a:pt x="289084" y="1910416"/>
                </a:cubicBezTo>
                <a:cubicBezTo>
                  <a:pt x="279559" y="1898986"/>
                  <a:pt x="270034" y="1887556"/>
                  <a:pt x="259556" y="1877079"/>
                </a:cubicBezTo>
                <a:cubicBezTo>
                  <a:pt x="261461" y="1875174"/>
                  <a:pt x="262414" y="1874221"/>
                  <a:pt x="264319" y="1872316"/>
                </a:cubicBezTo>
                <a:cubicBezTo>
                  <a:pt x="267176" y="1874221"/>
                  <a:pt x="270986" y="1877079"/>
                  <a:pt x="278606" y="1881841"/>
                </a:cubicBezTo>
                <a:cubicBezTo>
                  <a:pt x="219551" y="1784686"/>
                  <a:pt x="189071" y="1680864"/>
                  <a:pt x="149066" y="1581804"/>
                </a:cubicBezTo>
                <a:cubicBezTo>
                  <a:pt x="132874" y="1542751"/>
                  <a:pt x="121444" y="1502746"/>
                  <a:pt x="109061" y="1461789"/>
                </a:cubicBezTo>
                <a:cubicBezTo>
                  <a:pt x="106204" y="1451311"/>
                  <a:pt x="105251" y="1439881"/>
                  <a:pt x="106204" y="1429404"/>
                </a:cubicBezTo>
                <a:cubicBezTo>
                  <a:pt x="107156" y="1403686"/>
                  <a:pt x="107156" y="1377969"/>
                  <a:pt x="111919" y="1353204"/>
                </a:cubicBezTo>
                <a:cubicBezTo>
                  <a:pt x="115729" y="1336059"/>
                  <a:pt x="123349" y="1317009"/>
                  <a:pt x="133826" y="1303674"/>
                </a:cubicBezTo>
                <a:cubicBezTo>
                  <a:pt x="167164" y="1260811"/>
                  <a:pt x="190024" y="1213186"/>
                  <a:pt x="206216" y="1160799"/>
                </a:cubicBezTo>
                <a:cubicBezTo>
                  <a:pt x="209074" y="1151274"/>
                  <a:pt x="214789" y="1141749"/>
                  <a:pt x="220504" y="1133176"/>
                </a:cubicBezTo>
                <a:cubicBezTo>
                  <a:pt x="229076" y="1117936"/>
                  <a:pt x="238601" y="1104601"/>
                  <a:pt x="246221" y="1089361"/>
                </a:cubicBezTo>
                <a:cubicBezTo>
                  <a:pt x="264319" y="1055071"/>
                  <a:pt x="282416" y="1020781"/>
                  <a:pt x="299561" y="986491"/>
                </a:cubicBezTo>
                <a:cubicBezTo>
                  <a:pt x="315754" y="955059"/>
                  <a:pt x="330994" y="922674"/>
                  <a:pt x="347186" y="891241"/>
                </a:cubicBezTo>
                <a:cubicBezTo>
                  <a:pt x="355759" y="875049"/>
                  <a:pt x="368141" y="861714"/>
                  <a:pt x="365284" y="840759"/>
                </a:cubicBezTo>
                <a:cubicBezTo>
                  <a:pt x="364331" y="834091"/>
                  <a:pt x="369094" y="824566"/>
                  <a:pt x="372904" y="817899"/>
                </a:cubicBezTo>
                <a:cubicBezTo>
                  <a:pt x="384334" y="795039"/>
                  <a:pt x="396716" y="773131"/>
                  <a:pt x="407194" y="750271"/>
                </a:cubicBezTo>
                <a:cubicBezTo>
                  <a:pt x="416719" y="728364"/>
                  <a:pt x="437674" y="725506"/>
                  <a:pt x="456724" y="719791"/>
                </a:cubicBezTo>
                <a:cubicBezTo>
                  <a:pt x="494824" y="708361"/>
                  <a:pt x="534829" y="699789"/>
                  <a:pt x="571024" y="684549"/>
                </a:cubicBezTo>
                <a:cubicBezTo>
                  <a:pt x="606266" y="670261"/>
                  <a:pt x="638651" y="650259"/>
                  <a:pt x="671036" y="632161"/>
                </a:cubicBezTo>
                <a:cubicBezTo>
                  <a:pt x="676751" y="629304"/>
                  <a:pt x="681514" y="620731"/>
                  <a:pt x="683419" y="614064"/>
                </a:cubicBezTo>
                <a:cubicBezTo>
                  <a:pt x="688181" y="592156"/>
                  <a:pt x="691991" y="570249"/>
                  <a:pt x="693896" y="548341"/>
                </a:cubicBezTo>
                <a:cubicBezTo>
                  <a:pt x="696754" y="512146"/>
                  <a:pt x="698659" y="474999"/>
                  <a:pt x="699611" y="438804"/>
                </a:cubicBezTo>
                <a:cubicBezTo>
                  <a:pt x="699611" y="420706"/>
                  <a:pt x="691991" y="401656"/>
                  <a:pt x="694849" y="383559"/>
                </a:cubicBezTo>
                <a:cubicBezTo>
                  <a:pt x="699611" y="349269"/>
                  <a:pt x="708184" y="314979"/>
                  <a:pt x="717709" y="281641"/>
                </a:cubicBezTo>
                <a:cubicBezTo>
                  <a:pt x="726281" y="250209"/>
                  <a:pt x="736759" y="218776"/>
                  <a:pt x="747236" y="187344"/>
                </a:cubicBezTo>
                <a:cubicBezTo>
                  <a:pt x="750094" y="178771"/>
                  <a:pt x="756761" y="170198"/>
                  <a:pt x="762476" y="163531"/>
                </a:cubicBezTo>
                <a:cubicBezTo>
                  <a:pt x="783431" y="138766"/>
                  <a:pt x="804386" y="115906"/>
                  <a:pt x="824389" y="91141"/>
                </a:cubicBezTo>
                <a:cubicBezTo>
                  <a:pt x="836771" y="75901"/>
                  <a:pt x="845344" y="57804"/>
                  <a:pt x="857726" y="42564"/>
                </a:cubicBezTo>
                <a:cubicBezTo>
                  <a:pt x="861536" y="37801"/>
                  <a:pt x="872014" y="37801"/>
                  <a:pt x="879634" y="35896"/>
                </a:cubicBezTo>
                <a:cubicBezTo>
                  <a:pt x="888206" y="33991"/>
                  <a:pt x="899636" y="34943"/>
                  <a:pt x="904399" y="30181"/>
                </a:cubicBezTo>
                <a:cubicBezTo>
                  <a:pt x="927259" y="7321"/>
                  <a:pt x="952024" y="2558"/>
                  <a:pt x="982504" y="11131"/>
                </a:cubicBezTo>
                <a:cubicBezTo>
                  <a:pt x="1008221" y="18751"/>
                  <a:pt x="1033939" y="16846"/>
                  <a:pt x="1059656" y="31134"/>
                </a:cubicBezTo>
                <a:cubicBezTo>
                  <a:pt x="1139666" y="75901"/>
                  <a:pt x="1187291" y="146386"/>
                  <a:pt x="1208246" y="231159"/>
                </a:cubicBezTo>
                <a:cubicBezTo>
                  <a:pt x="1227296" y="307359"/>
                  <a:pt x="1229201" y="387369"/>
                  <a:pt x="1225391" y="466426"/>
                </a:cubicBezTo>
                <a:cubicBezTo>
                  <a:pt x="1225391" y="470236"/>
                  <a:pt x="1224439" y="473094"/>
                  <a:pt x="1224439" y="476904"/>
                </a:cubicBezTo>
                <a:cubicBezTo>
                  <a:pt x="1239679" y="540721"/>
                  <a:pt x="1229201" y="605491"/>
                  <a:pt x="1233011" y="670261"/>
                </a:cubicBezTo>
                <a:cubicBezTo>
                  <a:pt x="1234916" y="715029"/>
                  <a:pt x="1238726" y="713124"/>
                  <a:pt x="1278731" y="721696"/>
                </a:cubicBezTo>
                <a:cubicBezTo>
                  <a:pt x="1301591" y="726459"/>
                  <a:pt x="1325404" y="725506"/>
                  <a:pt x="1348264" y="732174"/>
                </a:cubicBezTo>
                <a:cubicBezTo>
                  <a:pt x="1360646" y="735031"/>
                  <a:pt x="1373029" y="745509"/>
                  <a:pt x="1381601" y="755986"/>
                </a:cubicBezTo>
                <a:cubicBezTo>
                  <a:pt x="1393031" y="769321"/>
                  <a:pt x="1400651" y="786466"/>
                  <a:pt x="1409224" y="801706"/>
                </a:cubicBezTo>
                <a:cubicBezTo>
                  <a:pt x="1413034" y="807421"/>
                  <a:pt x="1417796" y="814089"/>
                  <a:pt x="1417796" y="820756"/>
                </a:cubicBezTo>
                <a:cubicBezTo>
                  <a:pt x="1414939" y="847426"/>
                  <a:pt x="1433036" y="861714"/>
                  <a:pt x="1447324" y="879811"/>
                </a:cubicBezTo>
                <a:cubicBezTo>
                  <a:pt x="1481614" y="923626"/>
                  <a:pt x="1514951" y="967441"/>
                  <a:pt x="1549241" y="1010304"/>
                </a:cubicBezTo>
                <a:cubicBezTo>
                  <a:pt x="1558766" y="1021734"/>
                  <a:pt x="1570196" y="1032211"/>
                  <a:pt x="1579721" y="1043641"/>
                </a:cubicBezTo>
                <a:cubicBezTo>
                  <a:pt x="1598771" y="1066501"/>
                  <a:pt x="1615916" y="1090314"/>
                  <a:pt x="1634014" y="1114126"/>
                </a:cubicBezTo>
                <a:cubicBezTo>
                  <a:pt x="1670209" y="1160799"/>
                  <a:pt x="1707356" y="1207471"/>
                  <a:pt x="1742599" y="1255096"/>
                </a:cubicBezTo>
                <a:cubicBezTo>
                  <a:pt x="1754981" y="1272241"/>
                  <a:pt x="1763554" y="1293196"/>
                  <a:pt x="1774031" y="1312246"/>
                </a:cubicBezTo>
                <a:cubicBezTo>
                  <a:pt x="1781651" y="1326534"/>
                  <a:pt x="1790224" y="1340821"/>
                  <a:pt x="1797844" y="1354156"/>
                </a:cubicBezTo>
                <a:cubicBezTo>
                  <a:pt x="1800701" y="1359871"/>
                  <a:pt x="1806416" y="1366539"/>
                  <a:pt x="1806416" y="1372254"/>
                </a:cubicBezTo>
                <a:cubicBezTo>
                  <a:pt x="1805464" y="1400829"/>
                  <a:pt x="1807369" y="1429404"/>
                  <a:pt x="1801654" y="1457026"/>
                </a:cubicBezTo>
                <a:cubicBezTo>
                  <a:pt x="1791176" y="1507509"/>
                  <a:pt x="1776889" y="1557991"/>
                  <a:pt x="1762601" y="1607521"/>
                </a:cubicBezTo>
                <a:cubicBezTo>
                  <a:pt x="1756886" y="1627524"/>
                  <a:pt x="1747361" y="1645621"/>
                  <a:pt x="1740694" y="1665624"/>
                </a:cubicBezTo>
                <a:cubicBezTo>
                  <a:pt x="1727359" y="1705629"/>
                  <a:pt x="1714024" y="1746586"/>
                  <a:pt x="1700689" y="1787544"/>
                </a:cubicBezTo>
                <a:cubicBezTo>
                  <a:pt x="1699736" y="1789449"/>
                  <a:pt x="1697831" y="1792306"/>
                  <a:pt x="1698784" y="1793259"/>
                </a:cubicBezTo>
                <a:cubicBezTo>
                  <a:pt x="1713071" y="1820881"/>
                  <a:pt x="1687354" y="1842789"/>
                  <a:pt x="1686401" y="1869459"/>
                </a:cubicBezTo>
                <a:cubicBezTo>
                  <a:pt x="1666399" y="1868506"/>
                  <a:pt x="1658779" y="1881841"/>
                  <a:pt x="1653064" y="1898034"/>
                </a:cubicBezTo>
                <a:cubicBezTo>
                  <a:pt x="1639729" y="1934229"/>
                  <a:pt x="1624489" y="1969471"/>
                  <a:pt x="1609249" y="2004714"/>
                </a:cubicBezTo>
                <a:cubicBezTo>
                  <a:pt x="1601629" y="2023764"/>
                  <a:pt x="1583531" y="2024716"/>
                  <a:pt x="1568291" y="2011381"/>
                </a:cubicBezTo>
                <a:cubicBezTo>
                  <a:pt x="1560671" y="2004714"/>
                  <a:pt x="1548289" y="2002809"/>
                  <a:pt x="1535906" y="1998046"/>
                </a:cubicBezTo>
                <a:cubicBezTo>
                  <a:pt x="1550194" y="1987569"/>
                  <a:pt x="1565434" y="1977091"/>
                  <a:pt x="1582579" y="1964709"/>
                </a:cubicBezTo>
                <a:cubicBezTo>
                  <a:pt x="1554004" y="1935181"/>
                  <a:pt x="1526381" y="1907559"/>
                  <a:pt x="1499711" y="1878984"/>
                </a:cubicBezTo>
                <a:cubicBezTo>
                  <a:pt x="1494949" y="1874221"/>
                  <a:pt x="1491139" y="1870411"/>
                  <a:pt x="1486376" y="1865649"/>
                </a:cubicBezTo>
                <a:cubicBezTo>
                  <a:pt x="1463516" y="1838979"/>
                  <a:pt x="1461611" y="1838026"/>
                  <a:pt x="1426369" y="1834216"/>
                </a:cubicBezTo>
                <a:cubicBezTo>
                  <a:pt x="1443514" y="1858029"/>
                  <a:pt x="1464469" y="1881841"/>
                  <a:pt x="1479709" y="1908511"/>
                </a:cubicBezTo>
                <a:cubicBezTo>
                  <a:pt x="1493044" y="1932324"/>
                  <a:pt x="1502569" y="1958041"/>
                  <a:pt x="1511141" y="1983759"/>
                </a:cubicBezTo>
                <a:cubicBezTo>
                  <a:pt x="1513999" y="1991379"/>
                  <a:pt x="1509236" y="2001856"/>
                  <a:pt x="1507331" y="2011381"/>
                </a:cubicBezTo>
                <a:cubicBezTo>
                  <a:pt x="1499711" y="2009476"/>
                  <a:pt x="1492091" y="2009476"/>
                  <a:pt x="1484471" y="2006619"/>
                </a:cubicBezTo>
                <a:cubicBezTo>
                  <a:pt x="1446371" y="1991379"/>
                  <a:pt x="1442561" y="1993284"/>
                  <a:pt x="1446371" y="2034241"/>
                </a:cubicBezTo>
                <a:cubicBezTo>
                  <a:pt x="1449229" y="2063769"/>
                  <a:pt x="1458754" y="2092344"/>
                  <a:pt x="1463516" y="2120919"/>
                </a:cubicBezTo>
                <a:cubicBezTo>
                  <a:pt x="1468279" y="2147589"/>
                  <a:pt x="1475899" y="2174259"/>
                  <a:pt x="1468279" y="2202834"/>
                </a:cubicBezTo>
                <a:cubicBezTo>
                  <a:pt x="1464469" y="2217121"/>
                  <a:pt x="1473041" y="2235219"/>
                  <a:pt x="1472089" y="2251411"/>
                </a:cubicBezTo>
                <a:cubicBezTo>
                  <a:pt x="1472089" y="2299036"/>
                  <a:pt x="1471136" y="2346661"/>
                  <a:pt x="1468279" y="2393334"/>
                </a:cubicBezTo>
                <a:cubicBezTo>
                  <a:pt x="1464469" y="2463819"/>
                  <a:pt x="1458754" y="2535256"/>
                  <a:pt x="1453991" y="2605741"/>
                </a:cubicBezTo>
                <a:cubicBezTo>
                  <a:pt x="1449229" y="2676226"/>
                  <a:pt x="1443514" y="2745759"/>
                  <a:pt x="1438751" y="2816244"/>
                </a:cubicBezTo>
                <a:cubicBezTo>
                  <a:pt x="1435894" y="2864821"/>
                  <a:pt x="1433989" y="2914351"/>
                  <a:pt x="1432084" y="2962929"/>
                </a:cubicBezTo>
                <a:cubicBezTo>
                  <a:pt x="1429226" y="3047701"/>
                  <a:pt x="1427321" y="3132474"/>
                  <a:pt x="1424464" y="3218199"/>
                </a:cubicBezTo>
                <a:cubicBezTo>
                  <a:pt x="1422559" y="3271539"/>
                  <a:pt x="1416844" y="3325831"/>
                  <a:pt x="1418749" y="3379171"/>
                </a:cubicBezTo>
                <a:cubicBezTo>
                  <a:pt x="1426369" y="3532524"/>
                  <a:pt x="1432084" y="3684924"/>
                  <a:pt x="1428274" y="3838276"/>
                </a:cubicBezTo>
                <a:cubicBezTo>
                  <a:pt x="1426369" y="3898284"/>
                  <a:pt x="1419701" y="3957339"/>
                  <a:pt x="1414939" y="4017346"/>
                </a:cubicBezTo>
                <a:cubicBezTo>
                  <a:pt x="1412081" y="4055446"/>
                  <a:pt x="1410176" y="4092594"/>
                  <a:pt x="1406366" y="4130694"/>
                </a:cubicBezTo>
                <a:cubicBezTo>
                  <a:pt x="1402556" y="4168794"/>
                  <a:pt x="1398746" y="4205941"/>
                  <a:pt x="1394936" y="4244041"/>
                </a:cubicBezTo>
                <a:cubicBezTo>
                  <a:pt x="1393984" y="4253566"/>
                  <a:pt x="1393031" y="4263091"/>
                  <a:pt x="1393031" y="4272616"/>
                </a:cubicBezTo>
                <a:cubicBezTo>
                  <a:pt x="1390174" y="4311669"/>
                  <a:pt x="1388269" y="4350721"/>
                  <a:pt x="1384459" y="4389774"/>
                </a:cubicBezTo>
                <a:cubicBezTo>
                  <a:pt x="1384459" y="4394536"/>
                  <a:pt x="1373981" y="4402156"/>
                  <a:pt x="1368266" y="4402156"/>
                </a:cubicBezTo>
                <a:cubicBezTo>
                  <a:pt x="1348264" y="4404061"/>
                  <a:pt x="1328261" y="4403109"/>
                  <a:pt x="1309211" y="4403109"/>
                </a:cubicBezTo>
                <a:cubicBezTo>
                  <a:pt x="1299686" y="4448829"/>
                  <a:pt x="1286351" y="4459306"/>
                  <a:pt x="1240631" y="4461211"/>
                </a:cubicBezTo>
                <a:cubicBezTo>
                  <a:pt x="1200626" y="4463116"/>
                  <a:pt x="1161574" y="4465974"/>
                  <a:pt x="1121569" y="4468831"/>
                </a:cubicBezTo>
                <a:cubicBezTo>
                  <a:pt x="1104424" y="4469784"/>
                  <a:pt x="1094899" y="4465021"/>
                  <a:pt x="1091089" y="4445971"/>
                </a:cubicBezTo>
                <a:cubicBezTo>
                  <a:pt x="1084421" y="4417396"/>
                  <a:pt x="1073944" y="4388821"/>
                  <a:pt x="1068229" y="4360246"/>
                </a:cubicBezTo>
                <a:cubicBezTo>
                  <a:pt x="1061561" y="4326909"/>
                  <a:pt x="1053941" y="4292619"/>
                  <a:pt x="1052989" y="4259281"/>
                </a:cubicBezTo>
                <a:cubicBezTo>
                  <a:pt x="1052989" y="4238326"/>
                  <a:pt x="1065371" y="4217371"/>
                  <a:pt x="1070134" y="4195464"/>
                </a:cubicBezTo>
                <a:cubicBezTo>
                  <a:pt x="1075849" y="4165936"/>
                  <a:pt x="1082516" y="4136409"/>
                  <a:pt x="1084421" y="4105929"/>
                </a:cubicBezTo>
                <a:cubicBezTo>
                  <a:pt x="1086326" y="4059256"/>
                  <a:pt x="1084421" y="4011631"/>
                  <a:pt x="1085374" y="3964959"/>
                </a:cubicBezTo>
                <a:cubicBezTo>
                  <a:pt x="1086326" y="3898284"/>
                  <a:pt x="1089184" y="3830656"/>
                  <a:pt x="1090136" y="3763981"/>
                </a:cubicBezTo>
                <a:cubicBezTo>
                  <a:pt x="1091089" y="3701116"/>
                  <a:pt x="1090136" y="3638251"/>
                  <a:pt x="1090136" y="3575386"/>
                </a:cubicBezTo>
                <a:cubicBezTo>
                  <a:pt x="1090136" y="3530619"/>
                  <a:pt x="1091089" y="3485851"/>
                  <a:pt x="1091089" y="3440131"/>
                </a:cubicBezTo>
                <a:cubicBezTo>
                  <a:pt x="1091089" y="3425844"/>
                  <a:pt x="1086326" y="3412509"/>
                  <a:pt x="1084421" y="3398221"/>
                </a:cubicBezTo>
                <a:cubicBezTo>
                  <a:pt x="1083469" y="3393459"/>
                  <a:pt x="1083469" y="3388696"/>
                  <a:pt x="1083469" y="3383934"/>
                </a:cubicBezTo>
                <a:cubicBezTo>
                  <a:pt x="1085374" y="3297256"/>
                  <a:pt x="1089184" y="3209626"/>
                  <a:pt x="1088231" y="3122949"/>
                </a:cubicBezTo>
                <a:cubicBezTo>
                  <a:pt x="1087279" y="3051511"/>
                  <a:pt x="1082516" y="2980074"/>
                  <a:pt x="1075849" y="2908636"/>
                </a:cubicBezTo>
                <a:cubicBezTo>
                  <a:pt x="1068229" y="2823864"/>
                  <a:pt x="1058704" y="2739091"/>
                  <a:pt x="1047274" y="2654319"/>
                </a:cubicBezTo>
                <a:cubicBezTo>
                  <a:pt x="1042511" y="2615266"/>
                  <a:pt x="1032986" y="2577166"/>
                  <a:pt x="1026319" y="2539066"/>
                </a:cubicBezTo>
                <a:cubicBezTo>
                  <a:pt x="1024414" y="2529541"/>
                  <a:pt x="1025366" y="2520016"/>
                  <a:pt x="1023461" y="2510491"/>
                </a:cubicBezTo>
                <a:cubicBezTo>
                  <a:pt x="1022509" y="2502871"/>
                  <a:pt x="1017746" y="2496204"/>
                  <a:pt x="1015841" y="2488584"/>
                </a:cubicBezTo>
                <a:cubicBezTo>
                  <a:pt x="1012984" y="2478106"/>
                  <a:pt x="1008221" y="2466676"/>
                  <a:pt x="1009174" y="2457151"/>
                </a:cubicBezTo>
                <a:cubicBezTo>
                  <a:pt x="1013936" y="2425719"/>
                  <a:pt x="1014889" y="2425719"/>
                  <a:pt x="1002506" y="2400001"/>
                </a:cubicBezTo>
                <a:cubicBezTo>
                  <a:pt x="989171" y="2401906"/>
                  <a:pt x="982504" y="2405716"/>
                  <a:pt x="977741" y="2420956"/>
                </a:cubicBezTo>
                <a:cubicBezTo>
                  <a:pt x="952976" y="2509539"/>
                  <a:pt x="930116" y="2598121"/>
                  <a:pt x="898684" y="2683846"/>
                </a:cubicBezTo>
                <a:cubicBezTo>
                  <a:pt x="859631" y="2787669"/>
                  <a:pt x="824389" y="2892444"/>
                  <a:pt x="799624" y="3000076"/>
                </a:cubicBezTo>
                <a:cubicBezTo>
                  <a:pt x="776764" y="3101041"/>
                  <a:pt x="759619" y="3202959"/>
                  <a:pt x="741521" y="3304876"/>
                </a:cubicBezTo>
                <a:cubicBezTo>
                  <a:pt x="736759" y="3330594"/>
                  <a:pt x="739616" y="3358216"/>
                  <a:pt x="736759" y="3384886"/>
                </a:cubicBezTo>
                <a:cubicBezTo>
                  <a:pt x="735806" y="3396316"/>
                  <a:pt x="727234" y="3407746"/>
                  <a:pt x="725329" y="3419176"/>
                </a:cubicBezTo>
                <a:cubicBezTo>
                  <a:pt x="717709" y="3455371"/>
                  <a:pt x="711994" y="3492519"/>
                  <a:pt x="705326" y="3529666"/>
                </a:cubicBezTo>
                <a:cubicBezTo>
                  <a:pt x="696754" y="3573481"/>
                  <a:pt x="687229" y="3617296"/>
                  <a:pt x="679609" y="3662064"/>
                </a:cubicBezTo>
                <a:cubicBezTo>
                  <a:pt x="671036" y="3712546"/>
                  <a:pt x="662464" y="3763029"/>
                  <a:pt x="654844" y="3813511"/>
                </a:cubicBezTo>
                <a:cubicBezTo>
                  <a:pt x="645319" y="3871614"/>
                  <a:pt x="636746" y="3930669"/>
                  <a:pt x="628174" y="3989724"/>
                </a:cubicBezTo>
                <a:cubicBezTo>
                  <a:pt x="622459" y="4024966"/>
                  <a:pt x="617696" y="4060209"/>
                  <a:pt x="611981" y="4096404"/>
                </a:cubicBezTo>
                <a:cubicBezTo>
                  <a:pt x="606266" y="4132599"/>
                  <a:pt x="601504" y="4168794"/>
                  <a:pt x="595789" y="4204989"/>
                </a:cubicBezTo>
                <a:cubicBezTo>
                  <a:pt x="588169" y="4256424"/>
                  <a:pt x="580549" y="4308811"/>
                  <a:pt x="572929" y="4360246"/>
                </a:cubicBezTo>
                <a:cubicBezTo>
                  <a:pt x="572929" y="4362151"/>
                  <a:pt x="571976" y="4364056"/>
                  <a:pt x="571976" y="4365961"/>
                </a:cubicBezTo>
                <a:cubicBezTo>
                  <a:pt x="567214" y="4396441"/>
                  <a:pt x="567214" y="4396441"/>
                  <a:pt x="536734" y="4398346"/>
                </a:cubicBezTo>
                <a:cubicBezTo>
                  <a:pt x="493871" y="4401204"/>
                  <a:pt x="451961" y="4402156"/>
                  <a:pt x="410051" y="4390726"/>
                </a:cubicBezTo>
                <a:cubicBezTo>
                  <a:pt x="397669" y="4386916"/>
                  <a:pt x="384334" y="4386916"/>
                  <a:pt x="377666" y="4404061"/>
                </a:cubicBezTo>
                <a:cubicBezTo>
                  <a:pt x="375761" y="4408824"/>
                  <a:pt x="364331" y="4413586"/>
                  <a:pt x="359569" y="4412634"/>
                </a:cubicBezTo>
                <a:cubicBezTo>
                  <a:pt x="352901" y="4410729"/>
                  <a:pt x="343376" y="4403109"/>
                  <a:pt x="343376" y="4397394"/>
                </a:cubicBezTo>
                <a:cubicBezTo>
                  <a:pt x="343376" y="4379296"/>
                  <a:pt x="331946" y="4377391"/>
                  <a:pt x="319564" y="4374534"/>
                </a:cubicBezTo>
                <a:cubicBezTo>
                  <a:pt x="313849" y="4372629"/>
                  <a:pt x="307181" y="4371676"/>
                  <a:pt x="301466" y="4369771"/>
                </a:cubicBezTo>
                <a:cubicBezTo>
                  <a:pt x="286226" y="4364056"/>
                  <a:pt x="279559" y="4370724"/>
                  <a:pt x="276701" y="4385011"/>
                </a:cubicBezTo>
                <a:cubicBezTo>
                  <a:pt x="266224" y="4432636"/>
                  <a:pt x="249079" y="4446924"/>
                  <a:pt x="198596" y="4448829"/>
                </a:cubicBezTo>
                <a:cubicBezTo>
                  <a:pt x="158591" y="4449781"/>
                  <a:pt x="117634" y="4452639"/>
                  <a:pt x="78581" y="4447876"/>
                </a:cubicBezTo>
                <a:cubicBezTo>
                  <a:pt x="53816" y="4445019"/>
                  <a:pt x="23336" y="4448829"/>
                  <a:pt x="7144" y="4419301"/>
                </a:cubicBezTo>
                <a:cubicBezTo>
                  <a:pt x="10001" y="4402156"/>
                  <a:pt x="10001" y="4390726"/>
                  <a:pt x="10001" y="4380249"/>
                </a:cubicBezTo>
                <a:close/>
                <a:moveTo>
                  <a:pt x="705326" y="762654"/>
                </a:moveTo>
                <a:cubicBezTo>
                  <a:pt x="711041" y="774084"/>
                  <a:pt x="719614" y="783609"/>
                  <a:pt x="719614" y="792181"/>
                </a:cubicBezTo>
                <a:cubicBezTo>
                  <a:pt x="718661" y="812184"/>
                  <a:pt x="727234" y="826471"/>
                  <a:pt x="739616" y="840759"/>
                </a:cubicBezTo>
                <a:cubicBezTo>
                  <a:pt x="746284" y="848379"/>
                  <a:pt x="751046" y="857904"/>
                  <a:pt x="752951" y="867429"/>
                </a:cubicBezTo>
                <a:cubicBezTo>
                  <a:pt x="756761" y="893146"/>
                  <a:pt x="758666" y="919816"/>
                  <a:pt x="760571" y="945534"/>
                </a:cubicBezTo>
                <a:cubicBezTo>
                  <a:pt x="765334" y="999826"/>
                  <a:pt x="768191" y="1055071"/>
                  <a:pt x="775811" y="1109364"/>
                </a:cubicBezTo>
                <a:cubicBezTo>
                  <a:pt x="789146" y="1206519"/>
                  <a:pt x="821531" y="1297006"/>
                  <a:pt x="866299" y="1383684"/>
                </a:cubicBezTo>
                <a:cubicBezTo>
                  <a:pt x="872966" y="1397019"/>
                  <a:pt x="880586" y="1410354"/>
                  <a:pt x="890111" y="1427499"/>
                </a:cubicBezTo>
                <a:cubicBezTo>
                  <a:pt x="899636" y="1404639"/>
                  <a:pt x="907256" y="1387494"/>
                  <a:pt x="914876" y="1369396"/>
                </a:cubicBezTo>
                <a:cubicBezTo>
                  <a:pt x="945356" y="1291291"/>
                  <a:pt x="974884" y="1213186"/>
                  <a:pt x="1006316" y="1135081"/>
                </a:cubicBezTo>
                <a:cubicBezTo>
                  <a:pt x="1022509" y="1094124"/>
                  <a:pt x="1042511" y="1055071"/>
                  <a:pt x="1058704" y="1014114"/>
                </a:cubicBezTo>
                <a:cubicBezTo>
                  <a:pt x="1063466" y="1002684"/>
                  <a:pt x="1061561" y="987444"/>
                  <a:pt x="1060609" y="974109"/>
                </a:cubicBezTo>
                <a:cubicBezTo>
                  <a:pt x="1058704" y="943629"/>
                  <a:pt x="1054894" y="912196"/>
                  <a:pt x="1052989" y="881716"/>
                </a:cubicBezTo>
                <a:cubicBezTo>
                  <a:pt x="1052989" y="876001"/>
                  <a:pt x="1058704" y="865524"/>
                  <a:pt x="1063466" y="863619"/>
                </a:cubicBezTo>
                <a:cubicBezTo>
                  <a:pt x="1091089" y="852189"/>
                  <a:pt x="1113949" y="835996"/>
                  <a:pt x="1126331" y="804564"/>
                </a:cubicBezTo>
                <a:cubicBezTo>
                  <a:pt x="1145381" y="835996"/>
                  <a:pt x="1173956" y="844569"/>
                  <a:pt x="1206341" y="850284"/>
                </a:cubicBezTo>
                <a:cubicBezTo>
                  <a:pt x="1192054" y="790276"/>
                  <a:pt x="1109186" y="661689"/>
                  <a:pt x="1067276" y="633114"/>
                </a:cubicBezTo>
                <a:cubicBezTo>
                  <a:pt x="1054894" y="656926"/>
                  <a:pt x="1046321" y="680739"/>
                  <a:pt x="1049179" y="710266"/>
                </a:cubicBezTo>
                <a:cubicBezTo>
                  <a:pt x="1051084" y="732174"/>
                  <a:pt x="1044416" y="755034"/>
                  <a:pt x="1040606" y="776941"/>
                </a:cubicBezTo>
                <a:cubicBezTo>
                  <a:pt x="1038701" y="789324"/>
                  <a:pt x="1033939" y="800754"/>
                  <a:pt x="1030129" y="814089"/>
                </a:cubicBezTo>
                <a:cubicBezTo>
                  <a:pt x="1008221" y="813136"/>
                  <a:pt x="1000601" y="831234"/>
                  <a:pt x="997744" y="848379"/>
                </a:cubicBezTo>
                <a:cubicBezTo>
                  <a:pt x="986314" y="908386"/>
                  <a:pt x="935831" y="942676"/>
                  <a:pt x="904399" y="990301"/>
                </a:cubicBezTo>
                <a:cubicBezTo>
                  <a:pt x="903446" y="992206"/>
                  <a:pt x="899636" y="992206"/>
                  <a:pt x="897731" y="993159"/>
                </a:cubicBezTo>
                <a:cubicBezTo>
                  <a:pt x="891064" y="973156"/>
                  <a:pt x="888206" y="952201"/>
                  <a:pt x="878681" y="936009"/>
                </a:cubicBezTo>
                <a:cubicBezTo>
                  <a:pt x="861536" y="908386"/>
                  <a:pt x="838676" y="883621"/>
                  <a:pt x="818674" y="856951"/>
                </a:cubicBezTo>
                <a:cubicBezTo>
                  <a:pt x="809149" y="844569"/>
                  <a:pt x="797719" y="835044"/>
                  <a:pt x="780574" y="843616"/>
                </a:cubicBezTo>
                <a:cubicBezTo>
                  <a:pt x="735806" y="768369"/>
                  <a:pt x="741521" y="683596"/>
                  <a:pt x="797719" y="592156"/>
                </a:cubicBezTo>
                <a:cubicBezTo>
                  <a:pt x="740569" y="601681"/>
                  <a:pt x="645319" y="736936"/>
                  <a:pt x="634841" y="825519"/>
                </a:cubicBezTo>
                <a:cubicBezTo>
                  <a:pt x="658654" y="805516"/>
                  <a:pt x="680561" y="786466"/>
                  <a:pt x="705326" y="762654"/>
                </a:cubicBezTo>
                <a:close/>
                <a:moveTo>
                  <a:pt x="1273969" y="1329391"/>
                </a:moveTo>
                <a:cubicBezTo>
                  <a:pt x="1276826" y="1338916"/>
                  <a:pt x="1278731" y="1347489"/>
                  <a:pt x="1280636" y="1357014"/>
                </a:cubicBezTo>
                <a:cubicBezTo>
                  <a:pt x="1285399" y="1378921"/>
                  <a:pt x="1291114" y="1401781"/>
                  <a:pt x="1294924" y="1423689"/>
                </a:cubicBezTo>
                <a:cubicBezTo>
                  <a:pt x="1302544" y="1467504"/>
                  <a:pt x="1308259" y="1512271"/>
                  <a:pt x="1315879" y="1556086"/>
                </a:cubicBezTo>
                <a:cubicBezTo>
                  <a:pt x="1322546" y="1594186"/>
                  <a:pt x="1334929" y="1631334"/>
                  <a:pt x="1337786" y="1669434"/>
                </a:cubicBezTo>
                <a:cubicBezTo>
                  <a:pt x="1340644" y="1708486"/>
                  <a:pt x="1354931" y="1741824"/>
                  <a:pt x="1370171" y="1777066"/>
                </a:cubicBezTo>
                <a:cubicBezTo>
                  <a:pt x="1385411" y="1810404"/>
                  <a:pt x="1405414" y="1822786"/>
                  <a:pt x="1441609" y="1820881"/>
                </a:cubicBezTo>
                <a:cubicBezTo>
                  <a:pt x="1461611" y="1819929"/>
                  <a:pt x="1470184" y="1813261"/>
                  <a:pt x="1473041" y="1796116"/>
                </a:cubicBezTo>
                <a:cubicBezTo>
                  <a:pt x="1477804" y="1759921"/>
                  <a:pt x="1494949" y="1729441"/>
                  <a:pt x="1516856" y="1700866"/>
                </a:cubicBezTo>
                <a:cubicBezTo>
                  <a:pt x="1524476" y="1691341"/>
                  <a:pt x="1534954" y="1682769"/>
                  <a:pt x="1537811" y="1671339"/>
                </a:cubicBezTo>
                <a:cubicBezTo>
                  <a:pt x="1543526" y="1653241"/>
                  <a:pt x="1541621" y="1633239"/>
                  <a:pt x="1547336" y="1614189"/>
                </a:cubicBezTo>
                <a:cubicBezTo>
                  <a:pt x="1551146" y="1599901"/>
                  <a:pt x="1560671" y="1586566"/>
                  <a:pt x="1568291" y="1573231"/>
                </a:cubicBezTo>
                <a:cubicBezTo>
                  <a:pt x="1571149" y="1568469"/>
                  <a:pt x="1576864" y="1562754"/>
                  <a:pt x="1575911" y="1558944"/>
                </a:cubicBezTo>
                <a:cubicBezTo>
                  <a:pt x="1570196" y="1522749"/>
                  <a:pt x="1572101" y="1486554"/>
                  <a:pt x="1582579" y="1450359"/>
                </a:cubicBezTo>
                <a:cubicBezTo>
                  <a:pt x="1583531" y="1446549"/>
                  <a:pt x="1581626" y="1438929"/>
                  <a:pt x="1577816" y="1436071"/>
                </a:cubicBezTo>
                <a:cubicBezTo>
                  <a:pt x="1541621" y="1396066"/>
                  <a:pt x="1504474" y="1357966"/>
                  <a:pt x="1470184" y="1317009"/>
                </a:cubicBezTo>
                <a:cubicBezTo>
                  <a:pt x="1442561" y="1283671"/>
                  <a:pt x="1419701" y="1247476"/>
                  <a:pt x="1383506" y="1220806"/>
                </a:cubicBezTo>
                <a:cubicBezTo>
                  <a:pt x="1371124" y="1212234"/>
                  <a:pt x="1363504" y="1207471"/>
                  <a:pt x="1353026" y="1221759"/>
                </a:cubicBezTo>
                <a:cubicBezTo>
                  <a:pt x="1329214" y="1253191"/>
                  <a:pt x="1304449" y="1283671"/>
                  <a:pt x="1280636" y="1315104"/>
                </a:cubicBezTo>
                <a:cubicBezTo>
                  <a:pt x="1276826" y="1318914"/>
                  <a:pt x="1275874" y="1324629"/>
                  <a:pt x="1273969" y="1329391"/>
                </a:cubicBezTo>
                <a:close/>
                <a:moveTo>
                  <a:pt x="599599" y="1884699"/>
                </a:moveTo>
                <a:cubicBezTo>
                  <a:pt x="601504" y="1883746"/>
                  <a:pt x="602456" y="1882794"/>
                  <a:pt x="604361" y="1880889"/>
                </a:cubicBezTo>
                <a:cubicBezTo>
                  <a:pt x="601504" y="1873269"/>
                  <a:pt x="599599" y="1865649"/>
                  <a:pt x="596741" y="1858029"/>
                </a:cubicBezTo>
                <a:cubicBezTo>
                  <a:pt x="581501" y="1814214"/>
                  <a:pt x="580549" y="1767541"/>
                  <a:pt x="581501" y="1721821"/>
                </a:cubicBezTo>
                <a:cubicBezTo>
                  <a:pt x="582454" y="1705629"/>
                  <a:pt x="586264" y="1688484"/>
                  <a:pt x="583406" y="1673244"/>
                </a:cubicBezTo>
                <a:cubicBezTo>
                  <a:pt x="577691" y="1645621"/>
                  <a:pt x="567214" y="1618951"/>
                  <a:pt x="558641" y="1591329"/>
                </a:cubicBezTo>
                <a:cubicBezTo>
                  <a:pt x="556736" y="1583709"/>
                  <a:pt x="554831" y="1576089"/>
                  <a:pt x="555784" y="1568469"/>
                </a:cubicBezTo>
                <a:cubicBezTo>
                  <a:pt x="561499" y="1517034"/>
                  <a:pt x="547211" y="1469409"/>
                  <a:pt x="531019" y="1421784"/>
                </a:cubicBezTo>
                <a:cubicBezTo>
                  <a:pt x="521494" y="1392256"/>
                  <a:pt x="511016" y="1362729"/>
                  <a:pt x="503396" y="1333201"/>
                </a:cubicBezTo>
                <a:cubicBezTo>
                  <a:pt x="495776" y="1300816"/>
                  <a:pt x="491014" y="1268431"/>
                  <a:pt x="484346" y="1236046"/>
                </a:cubicBezTo>
                <a:cubicBezTo>
                  <a:pt x="482441" y="1228426"/>
                  <a:pt x="476726" y="1222711"/>
                  <a:pt x="472916" y="1215091"/>
                </a:cubicBezTo>
                <a:cubicBezTo>
                  <a:pt x="465296" y="1218901"/>
                  <a:pt x="454819" y="1221759"/>
                  <a:pt x="451009" y="1228426"/>
                </a:cubicBezTo>
                <a:cubicBezTo>
                  <a:pt x="443389" y="1241761"/>
                  <a:pt x="439579" y="1257954"/>
                  <a:pt x="431959" y="1271289"/>
                </a:cubicBezTo>
                <a:cubicBezTo>
                  <a:pt x="414814" y="1302721"/>
                  <a:pt x="402431" y="1339869"/>
                  <a:pt x="375761" y="1361776"/>
                </a:cubicBezTo>
                <a:cubicBezTo>
                  <a:pt x="339566" y="1390351"/>
                  <a:pt x="345281" y="1431309"/>
                  <a:pt x="330994" y="1464646"/>
                </a:cubicBezTo>
                <a:cubicBezTo>
                  <a:pt x="330041" y="1466551"/>
                  <a:pt x="332899" y="1470361"/>
                  <a:pt x="333851" y="1471314"/>
                </a:cubicBezTo>
                <a:cubicBezTo>
                  <a:pt x="354806" y="1492269"/>
                  <a:pt x="355759" y="1517986"/>
                  <a:pt x="353854" y="1544656"/>
                </a:cubicBezTo>
                <a:cubicBezTo>
                  <a:pt x="353854" y="1552276"/>
                  <a:pt x="356711" y="1563706"/>
                  <a:pt x="361474" y="1568469"/>
                </a:cubicBezTo>
                <a:cubicBezTo>
                  <a:pt x="385286" y="1593234"/>
                  <a:pt x="392906" y="1622761"/>
                  <a:pt x="390049" y="1656099"/>
                </a:cubicBezTo>
                <a:cubicBezTo>
                  <a:pt x="389096" y="1662766"/>
                  <a:pt x="391001" y="1671339"/>
                  <a:pt x="395764" y="1677054"/>
                </a:cubicBezTo>
                <a:cubicBezTo>
                  <a:pt x="431006" y="1721821"/>
                  <a:pt x="456724" y="1772304"/>
                  <a:pt x="474821" y="1826596"/>
                </a:cubicBezTo>
                <a:cubicBezTo>
                  <a:pt x="479584" y="1842789"/>
                  <a:pt x="489109" y="1853266"/>
                  <a:pt x="507206" y="1858029"/>
                </a:cubicBezTo>
                <a:cubicBezTo>
                  <a:pt x="524351" y="1861839"/>
                  <a:pt x="539591" y="1874221"/>
                  <a:pt x="558641" y="1866601"/>
                </a:cubicBezTo>
                <a:cubicBezTo>
                  <a:pt x="562451" y="1865649"/>
                  <a:pt x="568166" y="1870411"/>
                  <a:pt x="573881" y="1872316"/>
                </a:cubicBezTo>
                <a:cubicBezTo>
                  <a:pt x="584359" y="1877079"/>
                  <a:pt x="591979" y="1880889"/>
                  <a:pt x="599599" y="1884699"/>
                </a:cubicBezTo>
                <a:close/>
                <a:moveTo>
                  <a:pt x="930116" y="1638954"/>
                </a:moveTo>
                <a:cubicBezTo>
                  <a:pt x="932974" y="1620856"/>
                  <a:pt x="914876" y="1615141"/>
                  <a:pt x="905351" y="1617046"/>
                </a:cubicBezTo>
                <a:cubicBezTo>
                  <a:pt x="894874" y="1619904"/>
                  <a:pt x="883444" y="1634191"/>
                  <a:pt x="880586" y="1644669"/>
                </a:cubicBezTo>
                <a:cubicBezTo>
                  <a:pt x="877729" y="1657051"/>
                  <a:pt x="887254" y="1669434"/>
                  <a:pt x="903446" y="1670386"/>
                </a:cubicBezTo>
                <a:cubicBezTo>
                  <a:pt x="917734" y="1671339"/>
                  <a:pt x="930116" y="1657051"/>
                  <a:pt x="930116" y="1638954"/>
                </a:cubicBezTo>
                <a:close/>
                <a:moveTo>
                  <a:pt x="912019" y="1539894"/>
                </a:moveTo>
                <a:cubicBezTo>
                  <a:pt x="911066" y="1525606"/>
                  <a:pt x="909161" y="1509414"/>
                  <a:pt x="889159" y="1510366"/>
                </a:cubicBezTo>
                <a:cubicBezTo>
                  <a:pt x="873919" y="1510366"/>
                  <a:pt x="871061" y="1522749"/>
                  <a:pt x="871061" y="1535131"/>
                </a:cubicBezTo>
                <a:cubicBezTo>
                  <a:pt x="871061" y="1549419"/>
                  <a:pt x="875824" y="1563706"/>
                  <a:pt x="892969" y="1563706"/>
                </a:cubicBezTo>
                <a:cubicBezTo>
                  <a:pt x="908209" y="1563706"/>
                  <a:pt x="912971" y="1553229"/>
                  <a:pt x="912019" y="1539894"/>
                </a:cubicBezTo>
                <a:close/>
                <a:moveTo>
                  <a:pt x="918686" y="1769446"/>
                </a:moveTo>
                <a:cubicBezTo>
                  <a:pt x="931069" y="1758016"/>
                  <a:pt x="943451" y="1751349"/>
                  <a:pt x="946309" y="1741824"/>
                </a:cubicBezTo>
                <a:cubicBezTo>
                  <a:pt x="947261" y="1736109"/>
                  <a:pt x="934879" y="1723726"/>
                  <a:pt x="926306" y="1718964"/>
                </a:cubicBezTo>
                <a:cubicBezTo>
                  <a:pt x="914876" y="1713249"/>
                  <a:pt x="895826" y="1726584"/>
                  <a:pt x="897731" y="1738014"/>
                </a:cubicBezTo>
                <a:cubicBezTo>
                  <a:pt x="899636" y="1747539"/>
                  <a:pt x="908209" y="1756111"/>
                  <a:pt x="918686" y="1769446"/>
                </a:cubicBezTo>
                <a:close/>
              </a:path>
            </a:pathLst>
          </a:custGeom>
          <a:solidFill>
            <a:srgbClr val="FF6600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Graphic 11">
            <a:extLst>
              <a:ext uri="{FF2B5EF4-FFF2-40B4-BE49-F238E27FC236}">
                <a16:creationId xmlns:a16="http://schemas.microsoft.com/office/drawing/2014/main" id="{A14BB216-4EB7-4285-B712-C46C35C05759}"/>
              </a:ext>
            </a:extLst>
          </p:cNvPr>
          <p:cNvSpPr/>
          <p:nvPr/>
        </p:nvSpPr>
        <p:spPr>
          <a:xfrm>
            <a:off x="8463187" y="7512844"/>
            <a:ext cx="939230" cy="2087211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6076949" y="189717"/>
            <a:ext cx="7141625" cy="989937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 rot="16200000">
            <a:off x="-1112599" y="4784899"/>
            <a:ext cx="3840248" cy="715617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C" dirty="0" smtClean="0"/>
              <a:t>FEMENINO</a:t>
            </a:r>
            <a:endParaRPr kumimoji="1" lang="en-US" dirty="0"/>
          </a:p>
        </p:txBody>
      </p:sp>
      <p:sp>
        <p:nvSpPr>
          <p:cNvPr id="9" name="Rectángulo 8"/>
          <p:cNvSpPr/>
          <p:nvPr/>
        </p:nvSpPr>
        <p:spPr>
          <a:xfrm rot="16200000">
            <a:off x="1395295" y="4784899"/>
            <a:ext cx="3840248" cy="71561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C" dirty="0" smtClean="0"/>
              <a:t>MASCULINO</a:t>
            </a:r>
            <a:endParaRPr kumimoji="1" lang="en-US" dirty="0"/>
          </a:p>
        </p:txBody>
      </p:sp>
      <p:sp>
        <p:nvSpPr>
          <p:cNvPr id="10" name="Graphic 12">
            <a:extLst>
              <a:ext uri="{FF2B5EF4-FFF2-40B4-BE49-F238E27FC236}">
                <a16:creationId xmlns:a16="http://schemas.microsoft.com/office/drawing/2014/main" id="{26688091-FB57-423C-A664-5CB3D4F00305}"/>
              </a:ext>
            </a:extLst>
          </p:cNvPr>
          <p:cNvSpPr/>
          <p:nvPr/>
        </p:nvSpPr>
        <p:spPr>
          <a:xfrm>
            <a:off x="341228" y="7911388"/>
            <a:ext cx="1012656" cy="1933185"/>
          </a:xfrm>
          <a:custGeom>
            <a:avLst/>
            <a:gdLst>
              <a:gd name="connsiteX0" fmla="*/ 10001 w 1809750"/>
              <a:gd name="connsiteY0" fmla="*/ 4380249 h 4467225"/>
              <a:gd name="connsiteX1" fmla="*/ 33814 w 1809750"/>
              <a:gd name="connsiteY1" fmla="*/ 4357389 h 4467225"/>
              <a:gd name="connsiteX2" fmla="*/ 68104 w 1809750"/>
              <a:gd name="connsiteY2" fmla="*/ 4343101 h 4467225"/>
              <a:gd name="connsiteX3" fmla="*/ 128111 w 1809750"/>
              <a:gd name="connsiteY3" fmla="*/ 4262139 h 4467225"/>
              <a:gd name="connsiteX4" fmla="*/ 157639 w 1809750"/>
              <a:gd name="connsiteY4" fmla="*/ 4100214 h 4467225"/>
              <a:gd name="connsiteX5" fmla="*/ 220504 w 1809750"/>
              <a:gd name="connsiteY5" fmla="*/ 3863994 h 4467225"/>
              <a:gd name="connsiteX6" fmla="*/ 242411 w 1809750"/>
              <a:gd name="connsiteY6" fmla="*/ 3805891 h 4467225"/>
              <a:gd name="connsiteX7" fmla="*/ 268129 w 1809750"/>
              <a:gd name="connsiteY7" fmla="*/ 3699211 h 4467225"/>
              <a:gd name="connsiteX8" fmla="*/ 328136 w 1809750"/>
              <a:gd name="connsiteY8" fmla="*/ 3422034 h 4467225"/>
              <a:gd name="connsiteX9" fmla="*/ 327184 w 1809750"/>
              <a:gd name="connsiteY9" fmla="*/ 3396316 h 4467225"/>
              <a:gd name="connsiteX10" fmla="*/ 328136 w 1809750"/>
              <a:gd name="connsiteY10" fmla="*/ 3382029 h 4467225"/>
              <a:gd name="connsiteX11" fmla="*/ 370999 w 1809750"/>
              <a:gd name="connsiteY11" fmla="*/ 3260109 h 4467225"/>
              <a:gd name="connsiteX12" fmla="*/ 386239 w 1809750"/>
              <a:gd name="connsiteY12" fmla="*/ 3223914 h 4467225"/>
              <a:gd name="connsiteX13" fmla="*/ 406241 w 1809750"/>
              <a:gd name="connsiteY13" fmla="*/ 3121996 h 4467225"/>
              <a:gd name="connsiteX14" fmla="*/ 423386 w 1809750"/>
              <a:gd name="connsiteY14" fmla="*/ 3035319 h 4467225"/>
              <a:gd name="connsiteX15" fmla="*/ 434816 w 1809750"/>
              <a:gd name="connsiteY15" fmla="*/ 2983884 h 4467225"/>
              <a:gd name="connsiteX16" fmla="*/ 461486 w 1809750"/>
              <a:gd name="connsiteY16" fmla="*/ 2818149 h 4467225"/>
              <a:gd name="connsiteX17" fmla="*/ 471011 w 1809750"/>
              <a:gd name="connsiteY17" fmla="*/ 2784811 h 4467225"/>
              <a:gd name="connsiteX18" fmla="*/ 476726 w 1809750"/>
              <a:gd name="connsiteY18" fmla="*/ 2732424 h 4467225"/>
              <a:gd name="connsiteX19" fmla="*/ 495776 w 1809750"/>
              <a:gd name="connsiteY19" fmla="*/ 2643841 h 4467225"/>
              <a:gd name="connsiteX20" fmla="*/ 503396 w 1809750"/>
              <a:gd name="connsiteY20" fmla="*/ 2624791 h 4467225"/>
              <a:gd name="connsiteX21" fmla="*/ 504349 w 1809750"/>
              <a:gd name="connsiteY21" fmla="*/ 2537161 h 4467225"/>
              <a:gd name="connsiteX22" fmla="*/ 511016 w 1809750"/>
              <a:gd name="connsiteY22" fmla="*/ 2502871 h 4467225"/>
              <a:gd name="connsiteX23" fmla="*/ 538639 w 1809750"/>
              <a:gd name="connsiteY23" fmla="*/ 2290464 h 4467225"/>
              <a:gd name="connsiteX24" fmla="*/ 539591 w 1809750"/>
              <a:gd name="connsiteY24" fmla="*/ 2259984 h 4467225"/>
              <a:gd name="connsiteX25" fmla="*/ 559594 w 1809750"/>
              <a:gd name="connsiteY25" fmla="*/ 2226646 h 4467225"/>
              <a:gd name="connsiteX26" fmla="*/ 558641 w 1809750"/>
              <a:gd name="connsiteY26" fmla="*/ 2183784 h 4467225"/>
              <a:gd name="connsiteX27" fmla="*/ 561499 w 1809750"/>
              <a:gd name="connsiteY27" fmla="*/ 2168544 h 4467225"/>
              <a:gd name="connsiteX28" fmla="*/ 554831 w 1809750"/>
              <a:gd name="connsiteY28" fmla="*/ 2102821 h 4467225"/>
              <a:gd name="connsiteX29" fmla="*/ 529114 w 1809750"/>
              <a:gd name="connsiteY29" fmla="*/ 2085676 h 4467225"/>
              <a:gd name="connsiteX30" fmla="*/ 493871 w 1809750"/>
              <a:gd name="connsiteY30" fmla="*/ 2092344 h 4467225"/>
              <a:gd name="connsiteX31" fmla="*/ 492919 w 1809750"/>
              <a:gd name="connsiteY31" fmla="*/ 2084724 h 4467225"/>
              <a:gd name="connsiteX32" fmla="*/ 520541 w 1809750"/>
              <a:gd name="connsiteY32" fmla="*/ 2079961 h 4467225"/>
              <a:gd name="connsiteX33" fmla="*/ 520541 w 1809750"/>
              <a:gd name="connsiteY33" fmla="*/ 2075199 h 4467225"/>
              <a:gd name="connsiteX34" fmla="*/ 474821 w 1809750"/>
              <a:gd name="connsiteY34" fmla="*/ 2063769 h 4467225"/>
              <a:gd name="connsiteX35" fmla="*/ 488156 w 1809750"/>
              <a:gd name="connsiteY35" fmla="*/ 2009476 h 4467225"/>
              <a:gd name="connsiteX36" fmla="*/ 579596 w 1809750"/>
              <a:gd name="connsiteY36" fmla="*/ 1892319 h 4467225"/>
              <a:gd name="connsiteX37" fmla="*/ 533876 w 1809750"/>
              <a:gd name="connsiteY37" fmla="*/ 1886604 h 4467225"/>
              <a:gd name="connsiteX38" fmla="*/ 513874 w 1809750"/>
              <a:gd name="connsiteY38" fmla="*/ 1897081 h 4467225"/>
              <a:gd name="connsiteX39" fmla="*/ 461486 w 1809750"/>
              <a:gd name="connsiteY39" fmla="*/ 1948516 h 4467225"/>
              <a:gd name="connsiteX40" fmla="*/ 420529 w 1809750"/>
              <a:gd name="connsiteY40" fmla="*/ 2017096 h 4467225"/>
              <a:gd name="connsiteX41" fmla="*/ 432911 w 1809750"/>
              <a:gd name="connsiteY41" fmla="*/ 2049481 h 4467225"/>
              <a:gd name="connsiteX42" fmla="*/ 444341 w 1809750"/>
              <a:gd name="connsiteY42" fmla="*/ 2054244 h 4467225"/>
              <a:gd name="connsiteX43" fmla="*/ 410051 w 1809750"/>
              <a:gd name="connsiteY43" fmla="*/ 2059959 h 4467225"/>
              <a:gd name="connsiteX44" fmla="*/ 412909 w 1809750"/>
              <a:gd name="connsiteY44" fmla="*/ 2079961 h 4467225"/>
              <a:gd name="connsiteX45" fmla="*/ 409099 w 1809750"/>
              <a:gd name="connsiteY45" fmla="*/ 2084724 h 4467225"/>
              <a:gd name="connsiteX46" fmla="*/ 387191 w 1809750"/>
              <a:gd name="connsiteY46" fmla="*/ 2069484 h 4467225"/>
              <a:gd name="connsiteX47" fmla="*/ 366236 w 1809750"/>
              <a:gd name="connsiteY47" fmla="*/ 2029479 h 4467225"/>
              <a:gd name="connsiteX48" fmla="*/ 348139 w 1809750"/>
              <a:gd name="connsiteY48" fmla="*/ 2004714 h 4467225"/>
              <a:gd name="connsiteX49" fmla="*/ 322421 w 1809750"/>
              <a:gd name="connsiteY49" fmla="*/ 1957089 h 4467225"/>
              <a:gd name="connsiteX50" fmla="*/ 289084 w 1809750"/>
              <a:gd name="connsiteY50" fmla="*/ 1910416 h 4467225"/>
              <a:gd name="connsiteX51" fmla="*/ 259556 w 1809750"/>
              <a:gd name="connsiteY51" fmla="*/ 1877079 h 4467225"/>
              <a:gd name="connsiteX52" fmla="*/ 264319 w 1809750"/>
              <a:gd name="connsiteY52" fmla="*/ 1872316 h 4467225"/>
              <a:gd name="connsiteX53" fmla="*/ 278606 w 1809750"/>
              <a:gd name="connsiteY53" fmla="*/ 1881841 h 4467225"/>
              <a:gd name="connsiteX54" fmla="*/ 149066 w 1809750"/>
              <a:gd name="connsiteY54" fmla="*/ 1581804 h 4467225"/>
              <a:gd name="connsiteX55" fmla="*/ 109061 w 1809750"/>
              <a:gd name="connsiteY55" fmla="*/ 1461789 h 4467225"/>
              <a:gd name="connsiteX56" fmla="*/ 106204 w 1809750"/>
              <a:gd name="connsiteY56" fmla="*/ 1429404 h 4467225"/>
              <a:gd name="connsiteX57" fmla="*/ 111919 w 1809750"/>
              <a:gd name="connsiteY57" fmla="*/ 1353204 h 4467225"/>
              <a:gd name="connsiteX58" fmla="*/ 133826 w 1809750"/>
              <a:gd name="connsiteY58" fmla="*/ 1303674 h 4467225"/>
              <a:gd name="connsiteX59" fmla="*/ 206216 w 1809750"/>
              <a:gd name="connsiteY59" fmla="*/ 1160799 h 4467225"/>
              <a:gd name="connsiteX60" fmla="*/ 220504 w 1809750"/>
              <a:gd name="connsiteY60" fmla="*/ 1133176 h 4467225"/>
              <a:gd name="connsiteX61" fmla="*/ 246221 w 1809750"/>
              <a:gd name="connsiteY61" fmla="*/ 1089361 h 4467225"/>
              <a:gd name="connsiteX62" fmla="*/ 299561 w 1809750"/>
              <a:gd name="connsiteY62" fmla="*/ 986491 h 4467225"/>
              <a:gd name="connsiteX63" fmla="*/ 347186 w 1809750"/>
              <a:gd name="connsiteY63" fmla="*/ 891241 h 4467225"/>
              <a:gd name="connsiteX64" fmla="*/ 365284 w 1809750"/>
              <a:gd name="connsiteY64" fmla="*/ 840759 h 4467225"/>
              <a:gd name="connsiteX65" fmla="*/ 372904 w 1809750"/>
              <a:gd name="connsiteY65" fmla="*/ 817899 h 4467225"/>
              <a:gd name="connsiteX66" fmla="*/ 407194 w 1809750"/>
              <a:gd name="connsiteY66" fmla="*/ 750271 h 4467225"/>
              <a:gd name="connsiteX67" fmla="*/ 456724 w 1809750"/>
              <a:gd name="connsiteY67" fmla="*/ 719791 h 4467225"/>
              <a:gd name="connsiteX68" fmla="*/ 571024 w 1809750"/>
              <a:gd name="connsiteY68" fmla="*/ 684549 h 4467225"/>
              <a:gd name="connsiteX69" fmla="*/ 671036 w 1809750"/>
              <a:gd name="connsiteY69" fmla="*/ 632161 h 4467225"/>
              <a:gd name="connsiteX70" fmla="*/ 683419 w 1809750"/>
              <a:gd name="connsiteY70" fmla="*/ 614064 h 4467225"/>
              <a:gd name="connsiteX71" fmla="*/ 693896 w 1809750"/>
              <a:gd name="connsiteY71" fmla="*/ 548341 h 4467225"/>
              <a:gd name="connsiteX72" fmla="*/ 699611 w 1809750"/>
              <a:gd name="connsiteY72" fmla="*/ 438804 h 4467225"/>
              <a:gd name="connsiteX73" fmla="*/ 694849 w 1809750"/>
              <a:gd name="connsiteY73" fmla="*/ 383559 h 4467225"/>
              <a:gd name="connsiteX74" fmla="*/ 717709 w 1809750"/>
              <a:gd name="connsiteY74" fmla="*/ 281641 h 4467225"/>
              <a:gd name="connsiteX75" fmla="*/ 747236 w 1809750"/>
              <a:gd name="connsiteY75" fmla="*/ 187344 h 4467225"/>
              <a:gd name="connsiteX76" fmla="*/ 762476 w 1809750"/>
              <a:gd name="connsiteY76" fmla="*/ 163531 h 4467225"/>
              <a:gd name="connsiteX77" fmla="*/ 824389 w 1809750"/>
              <a:gd name="connsiteY77" fmla="*/ 91141 h 4467225"/>
              <a:gd name="connsiteX78" fmla="*/ 857726 w 1809750"/>
              <a:gd name="connsiteY78" fmla="*/ 42564 h 4467225"/>
              <a:gd name="connsiteX79" fmla="*/ 879634 w 1809750"/>
              <a:gd name="connsiteY79" fmla="*/ 35896 h 4467225"/>
              <a:gd name="connsiteX80" fmla="*/ 904399 w 1809750"/>
              <a:gd name="connsiteY80" fmla="*/ 30181 h 4467225"/>
              <a:gd name="connsiteX81" fmla="*/ 982504 w 1809750"/>
              <a:gd name="connsiteY81" fmla="*/ 11131 h 4467225"/>
              <a:gd name="connsiteX82" fmla="*/ 1059656 w 1809750"/>
              <a:gd name="connsiteY82" fmla="*/ 31134 h 4467225"/>
              <a:gd name="connsiteX83" fmla="*/ 1208246 w 1809750"/>
              <a:gd name="connsiteY83" fmla="*/ 231159 h 4467225"/>
              <a:gd name="connsiteX84" fmla="*/ 1225391 w 1809750"/>
              <a:gd name="connsiteY84" fmla="*/ 466426 h 4467225"/>
              <a:gd name="connsiteX85" fmla="*/ 1224439 w 1809750"/>
              <a:gd name="connsiteY85" fmla="*/ 476904 h 4467225"/>
              <a:gd name="connsiteX86" fmla="*/ 1233011 w 1809750"/>
              <a:gd name="connsiteY86" fmla="*/ 670261 h 4467225"/>
              <a:gd name="connsiteX87" fmla="*/ 1278731 w 1809750"/>
              <a:gd name="connsiteY87" fmla="*/ 721696 h 4467225"/>
              <a:gd name="connsiteX88" fmla="*/ 1348264 w 1809750"/>
              <a:gd name="connsiteY88" fmla="*/ 732174 h 4467225"/>
              <a:gd name="connsiteX89" fmla="*/ 1381601 w 1809750"/>
              <a:gd name="connsiteY89" fmla="*/ 755986 h 4467225"/>
              <a:gd name="connsiteX90" fmla="*/ 1409224 w 1809750"/>
              <a:gd name="connsiteY90" fmla="*/ 801706 h 4467225"/>
              <a:gd name="connsiteX91" fmla="*/ 1417796 w 1809750"/>
              <a:gd name="connsiteY91" fmla="*/ 820756 h 4467225"/>
              <a:gd name="connsiteX92" fmla="*/ 1447324 w 1809750"/>
              <a:gd name="connsiteY92" fmla="*/ 879811 h 4467225"/>
              <a:gd name="connsiteX93" fmla="*/ 1549241 w 1809750"/>
              <a:gd name="connsiteY93" fmla="*/ 1010304 h 4467225"/>
              <a:gd name="connsiteX94" fmla="*/ 1579721 w 1809750"/>
              <a:gd name="connsiteY94" fmla="*/ 1043641 h 4467225"/>
              <a:gd name="connsiteX95" fmla="*/ 1634014 w 1809750"/>
              <a:gd name="connsiteY95" fmla="*/ 1114126 h 4467225"/>
              <a:gd name="connsiteX96" fmla="*/ 1742599 w 1809750"/>
              <a:gd name="connsiteY96" fmla="*/ 1255096 h 4467225"/>
              <a:gd name="connsiteX97" fmla="*/ 1774031 w 1809750"/>
              <a:gd name="connsiteY97" fmla="*/ 1312246 h 4467225"/>
              <a:gd name="connsiteX98" fmla="*/ 1797844 w 1809750"/>
              <a:gd name="connsiteY98" fmla="*/ 1354156 h 4467225"/>
              <a:gd name="connsiteX99" fmla="*/ 1806416 w 1809750"/>
              <a:gd name="connsiteY99" fmla="*/ 1372254 h 4467225"/>
              <a:gd name="connsiteX100" fmla="*/ 1801654 w 1809750"/>
              <a:gd name="connsiteY100" fmla="*/ 1457026 h 4467225"/>
              <a:gd name="connsiteX101" fmla="*/ 1762601 w 1809750"/>
              <a:gd name="connsiteY101" fmla="*/ 1607521 h 4467225"/>
              <a:gd name="connsiteX102" fmla="*/ 1740694 w 1809750"/>
              <a:gd name="connsiteY102" fmla="*/ 1665624 h 4467225"/>
              <a:gd name="connsiteX103" fmla="*/ 1700689 w 1809750"/>
              <a:gd name="connsiteY103" fmla="*/ 1787544 h 4467225"/>
              <a:gd name="connsiteX104" fmla="*/ 1698784 w 1809750"/>
              <a:gd name="connsiteY104" fmla="*/ 1793259 h 4467225"/>
              <a:gd name="connsiteX105" fmla="*/ 1686401 w 1809750"/>
              <a:gd name="connsiteY105" fmla="*/ 1869459 h 4467225"/>
              <a:gd name="connsiteX106" fmla="*/ 1653064 w 1809750"/>
              <a:gd name="connsiteY106" fmla="*/ 1898034 h 4467225"/>
              <a:gd name="connsiteX107" fmla="*/ 1609249 w 1809750"/>
              <a:gd name="connsiteY107" fmla="*/ 2004714 h 4467225"/>
              <a:gd name="connsiteX108" fmla="*/ 1568291 w 1809750"/>
              <a:gd name="connsiteY108" fmla="*/ 2011381 h 4467225"/>
              <a:gd name="connsiteX109" fmla="*/ 1535906 w 1809750"/>
              <a:gd name="connsiteY109" fmla="*/ 1998046 h 4467225"/>
              <a:gd name="connsiteX110" fmla="*/ 1582579 w 1809750"/>
              <a:gd name="connsiteY110" fmla="*/ 1964709 h 4467225"/>
              <a:gd name="connsiteX111" fmla="*/ 1499711 w 1809750"/>
              <a:gd name="connsiteY111" fmla="*/ 1878984 h 4467225"/>
              <a:gd name="connsiteX112" fmla="*/ 1486376 w 1809750"/>
              <a:gd name="connsiteY112" fmla="*/ 1865649 h 4467225"/>
              <a:gd name="connsiteX113" fmla="*/ 1426369 w 1809750"/>
              <a:gd name="connsiteY113" fmla="*/ 1834216 h 4467225"/>
              <a:gd name="connsiteX114" fmla="*/ 1479709 w 1809750"/>
              <a:gd name="connsiteY114" fmla="*/ 1908511 h 4467225"/>
              <a:gd name="connsiteX115" fmla="*/ 1511141 w 1809750"/>
              <a:gd name="connsiteY115" fmla="*/ 1983759 h 4467225"/>
              <a:gd name="connsiteX116" fmla="*/ 1507331 w 1809750"/>
              <a:gd name="connsiteY116" fmla="*/ 2011381 h 4467225"/>
              <a:gd name="connsiteX117" fmla="*/ 1484471 w 1809750"/>
              <a:gd name="connsiteY117" fmla="*/ 2006619 h 4467225"/>
              <a:gd name="connsiteX118" fmla="*/ 1446371 w 1809750"/>
              <a:gd name="connsiteY118" fmla="*/ 2034241 h 4467225"/>
              <a:gd name="connsiteX119" fmla="*/ 1463516 w 1809750"/>
              <a:gd name="connsiteY119" fmla="*/ 2120919 h 4467225"/>
              <a:gd name="connsiteX120" fmla="*/ 1468279 w 1809750"/>
              <a:gd name="connsiteY120" fmla="*/ 2202834 h 4467225"/>
              <a:gd name="connsiteX121" fmla="*/ 1472089 w 1809750"/>
              <a:gd name="connsiteY121" fmla="*/ 2251411 h 4467225"/>
              <a:gd name="connsiteX122" fmla="*/ 1468279 w 1809750"/>
              <a:gd name="connsiteY122" fmla="*/ 2393334 h 4467225"/>
              <a:gd name="connsiteX123" fmla="*/ 1453991 w 1809750"/>
              <a:gd name="connsiteY123" fmla="*/ 2605741 h 4467225"/>
              <a:gd name="connsiteX124" fmla="*/ 1438751 w 1809750"/>
              <a:gd name="connsiteY124" fmla="*/ 2816244 h 4467225"/>
              <a:gd name="connsiteX125" fmla="*/ 1432084 w 1809750"/>
              <a:gd name="connsiteY125" fmla="*/ 2962929 h 4467225"/>
              <a:gd name="connsiteX126" fmla="*/ 1424464 w 1809750"/>
              <a:gd name="connsiteY126" fmla="*/ 3218199 h 4467225"/>
              <a:gd name="connsiteX127" fmla="*/ 1418749 w 1809750"/>
              <a:gd name="connsiteY127" fmla="*/ 3379171 h 4467225"/>
              <a:gd name="connsiteX128" fmla="*/ 1428274 w 1809750"/>
              <a:gd name="connsiteY128" fmla="*/ 3838276 h 4467225"/>
              <a:gd name="connsiteX129" fmla="*/ 1414939 w 1809750"/>
              <a:gd name="connsiteY129" fmla="*/ 4017346 h 4467225"/>
              <a:gd name="connsiteX130" fmla="*/ 1406366 w 1809750"/>
              <a:gd name="connsiteY130" fmla="*/ 4130694 h 4467225"/>
              <a:gd name="connsiteX131" fmla="*/ 1394936 w 1809750"/>
              <a:gd name="connsiteY131" fmla="*/ 4244041 h 4467225"/>
              <a:gd name="connsiteX132" fmla="*/ 1393031 w 1809750"/>
              <a:gd name="connsiteY132" fmla="*/ 4272616 h 4467225"/>
              <a:gd name="connsiteX133" fmla="*/ 1384459 w 1809750"/>
              <a:gd name="connsiteY133" fmla="*/ 4389774 h 4467225"/>
              <a:gd name="connsiteX134" fmla="*/ 1368266 w 1809750"/>
              <a:gd name="connsiteY134" fmla="*/ 4402156 h 4467225"/>
              <a:gd name="connsiteX135" fmla="*/ 1309211 w 1809750"/>
              <a:gd name="connsiteY135" fmla="*/ 4403109 h 4467225"/>
              <a:gd name="connsiteX136" fmla="*/ 1240631 w 1809750"/>
              <a:gd name="connsiteY136" fmla="*/ 4461211 h 4467225"/>
              <a:gd name="connsiteX137" fmla="*/ 1121569 w 1809750"/>
              <a:gd name="connsiteY137" fmla="*/ 4468831 h 4467225"/>
              <a:gd name="connsiteX138" fmla="*/ 1091089 w 1809750"/>
              <a:gd name="connsiteY138" fmla="*/ 4445971 h 4467225"/>
              <a:gd name="connsiteX139" fmla="*/ 1068229 w 1809750"/>
              <a:gd name="connsiteY139" fmla="*/ 4360246 h 4467225"/>
              <a:gd name="connsiteX140" fmla="*/ 1052989 w 1809750"/>
              <a:gd name="connsiteY140" fmla="*/ 4259281 h 4467225"/>
              <a:gd name="connsiteX141" fmla="*/ 1070134 w 1809750"/>
              <a:gd name="connsiteY141" fmla="*/ 4195464 h 4467225"/>
              <a:gd name="connsiteX142" fmla="*/ 1084421 w 1809750"/>
              <a:gd name="connsiteY142" fmla="*/ 4105929 h 4467225"/>
              <a:gd name="connsiteX143" fmla="*/ 1085374 w 1809750"/>
              <a:gd name="connsiteY143" fmla="*/ 3964959 h 4467225"/>
              <a:gd name="connsiteX144" fmla="*/ 1090136 w 1809750"/>
              <a:gd name="connsiteY144" fmla="*/ 3763981 h 4467225"/>
              <a:gd name="connsiteX145" fmla="*/ 1090136 w 1809750"/>
              <a:gd name="connsiteY145" fmla="*/ 3575386 h 4467225"/>
              <a:gd name="connsiteX146" fmla="*/ 1091089 w 1809750"/>
              <a:gd name="connsiteY146" fmla="*/ 3440131 h 4467225"/>
              <a:gd name="connsiteX147" fmla="*/ 1084421 w 1809750"/>
              <a:gd name="connsiteY147" fmla="*/ 3398221 h 4467225"/>
              <a:gd name="connsiteX148" fmla="*/ 1083469 w 1809750"/>
              <a:gd name="connsiteY148" fmla="*/ 3383934 h 4467225"/>
              <a:gd name="connsiteX149" fmla="*/ 1088231 w 1809750"/>
              <a:gd name="connsiteY149" fmla="*/ 3122949 h 4467225"/>
              <a:gd name="connsiteX150" fmla="*/ 1075849 w 1809750"/>
              <a:gd name="connsiteY150" fmla="*/ 2908636 h 4467225"/>
              <a:gd name="connsiteX151" fmla="*/ 1047274 w 1809750"/>
              <a:gd name="connsiteY151" fmla="*/ 2654319 h 4467225"/>
              <a:gd name="connsiteX152" fmla="*/ 1026319 w 1809750"/>
              <a:gd name="connsiteY152" fmla="*/ 2539066 h 4467225"/>
              <a:gd name="connsiteX153" fmla="*/ 1023461 w 1809750"/>
              <a:gd name="connsiteY153" fmla="*/ 2510491 h 4467225"/>
              <a:gd name="connsiteX154" fmla="*/ 1015841 w 1809750"/>
              <a:gd name="connsiteY154" fmla="*/ 2488584 h 4467225"/>
              <a:gd name="connsiteX155" fmla="*/ 1009174 w 1809750"/>
              <a:gd name="connsiteY155" fmla="*/ 2457151 h 4467225"/>
              <a:gd name="connsiteX156" fmla="*/ 1002506 w 1809750"/>
              <a:gd name="connsiteY156" fmla="*/ 2400001 h 4467225"/>
              <a:gd name="connsiteX157" fmla="*/ 977741 w 1809750"/>
              <a:gd name="connsiteY157" fmla="*/ 2420956 h 4467225"/>
              <a:gd name="connsiteX158" fmla="*/ 898684 w 1809750"/>
              <a:gd name="connsiteY158" fmla="*/ 2683846 h 4467225"/>
              <a:gd name="connsiteX159" fmla="*/ 799624 w 1809750"/>
              <a:gd name="connsiteY159" fmla="*/ 3000076 h 4467225"/>
              <a:gd name="connsiteX160" fmla="*/ 741521 w 1809750"/>
              <a:gd name="connsiteY160" fmla="*/ 3304876 h 4467225"/>
              <a:gd name="connsiteX161" fmla="*/ 736759 w 1809750"/>
              <a:gd name="connsiteY161" fmla="*/ 3384886 h 4467225"/>
              <a:gd name="connsiteX162" fmla="*/ 725329 w 1809750"/>
              <a:gd name="connsiteY162" fmla="*/ 3419176 h 4467225"/>
              <a:gd name="connsiteX163" fmla="*/ 705326 w 1809750"/>
              <a:gd name="connsiteY163" fmla="*/ 3529666 h 4467225"/>
              <a:gd name="connsiteX164" fmla="*/ 679609 w 1809750"/>
              <a:gd name="connsiteY164" fmla="*/ 3662064 h 4467225"/>
              <a:gd name="connsiteX165" fmla="*/ 654844 w 1809750"/>
              <a:gd name="connsiteY165" fmla="*/ 3813511 h 4467225"/>
              <a:gd name="connsiteX166" fmla="*/ 628174 w 1809750"/>
              <a:gd name="connsiteY166" fmla="*/ 3989724 h 4467225"/>
              <a:gd name="connsiteX167" fmla="*/ 611981 w 1809750"/>
              <a:gd name="connsiteY167" fmla="*/ 4096404 h 4467225"/>
              <a:gd name="connsiteX168" fmla="*/ 595789 w 1809750"/>
              <a:gd name="connsiteY168" fmla="*/ 4204989 h 4467225"/>
              <a:gd name="connsiteX169" fmla="*/ 572929 w 1809750"/>
              <a:gd name="connsiteY169" fmla="*/ 4360246 h 4467225"/>
              <a:gd name="connsiteX170" fmla="*/ 571976 w 1809750"/>
              <a:gd name="connsiteY170" fmla="*/ 4365961 h 4467225"/>
              <a:gd name="connsiteX171" fmla="*/ 536734 w 1809750"/>
              <a:gd name="connsiteY171" fmla="*/ 4398346 h 4467225"/>
              <a:gd name="connsiteX172" fmla="*/ 410051 w 1809750"/>
              <a:gd name="connsiteY172" fmla="*/ 4390726 h 4467225"/>
              <a:gd name="connsiteX173" fmla="*/ 377666 w 1809750"/>
              <a:gd name="connsiteY173" fmla="*/ 4404061 h 4467225"/>
              <a:gd name="connsiteX174" fmla="*/ 359569 w 1809750"/>
              <a:gd name="connsiteY174" fmla="*/ 4412634 h 4467225"/>
              <a:gd name="connsiteX175" fmla="*/ 343376 w 1809750"/>
              <a:gd name="connsiteY175" fmla="*/ 4397394 h 4467225"/>
              <a:gd name="connsiteX176" fmla="*/ 319564 w 1809750"/>
              <a:gd name="connsiteY176" fmla="*/ 4374534 h 4467225"/>
              <a:gd name="connsiteX177" fmla="*/ 301466 w 1809750"/>
              <a:gd name="connsiteY177" fmla="*/ 4369771 h 4467225"/>
              <a:gd name="connsiteX178" fmla="*/ 276701 w 1809750"/>
              <a:gd name="connsiteY178" fmla="*/ 4385011 h 4467225"/>
              <a:gd name="connsiteX179" fmla="*/ 198596 w 1809750"/>
              <a:gd name="connsiteY179" fmla="*/ 4448829 h 4467225"/>
              <a:gd name="connsiteX180" fmla="*/ 78581 w 1809750"/>
              <a:gd name="connsiteY180" fmla="*/ 4447876 h 4467225"/>
              <a:gd name="connsiteX181" fmla="*/ 7144 w 1809750"/>
              <a:gd name="connsiteY181" fmla="*/ 4419301 h 4467225"/>
              <a:gd name="connsiteX182" fmla="*/ 10001 w 1809750"/>
              <a:gd name="connsiteY182" fmla="*/ 4380249 h 4467225"/>
              <a:gd name="connsiteX183" fmla="*/ 705326 w 1809750"/>
              <a:gd name="connsiteY183" fmla="*/ 762654 h 4467225"/>
              <a:gd name="connsiteX184" fmla="*/ 719614 w 1809750"/>
              <a:gd name="connsiteY184" fmla="*/ 792181 h 4467225"/>
              <a:gd name="connsiteX185" fmla="*/ 739616 w 1809750"/>
              <a:gd name="connsiteY185" fmla="*/ 840759 h 4467225"/>
              <a:gd name="connsiteX186" fmla="*/ 752951 w 1809750"/>
              <a:gd name="connsiteY186" fmla="*/ 867429 h 4467225"/>
              <a:gd name="connsiteX187" fmla="*/ 760571 w 1809750"/>
              <a:gd name="connsiteY187" fmla="*/ 945534 h 4467225"/>
              <a:gd name="connsiteX188" fmla="*/ 775811 w 1809750"/>
              <a:gd name="connsiteY188" fmla="*/ 1109364 h 4467225"/>
              <a:gd name="connsiteX189" fmla="*/ 866299 w 1809750"/>
              <a:gd name="connsiteY189" fmla="*/ 1383684 h 4467225"/>
              <a:gd name="connsiteX190" fmla="*/ 890111 w 1809750"/>
              <a:gd name="connsiteY190" fmla="*/ 1427499 h 4467225"/>
              <a:gd name="connsiteX191" fmla="*/ 914876 w 1809750"/>
              <a:gd name="connsiteY191" fmla="*/ 1369396 h 4467225"/>
              <a:gd name="connsiteX192" fmla="*/ 1006316 w 1809750"/>
              <a:gd name="connsiteY192" fmla="*/ 1135081 h 4467225"/>
              <a:gd name="connsiteX193" fmla="*/ 1058704 w 1809750"/>
              <a:gd name="connsiteY193" fmla="*/ 1014114 h 4467225"/>
              <a:gd name="connsiteX194" fmla="*/ 1060609 w 1809750"/>
              <a:gd name="connsiteY194" fmla="*/ 974109 h 4467225"/>
              <a:gd name="connsiteX195" fmla="*/ 1052989 w 1809750"/>
              <a:gd name="connsiteY195" fmla="*/ 881716 h 4467225"/>
              <a:gd name="connsiteX196" fmla="*/ 1063466 w 1809750"/>
              <a:gd name="connsiteY196" fmla="*/ 863619 h 4467225"/>
              <a:gd name="connsiteX197" fmla="*/ 1126331 w 1809750"/>
              <a:gd name="connsiteY197" fmla="*/ 804564 h 4467225"/>
              <a:gd name="connsiteX198" fmla="*/ 1206341 w 1809750"/>
              <a:gd name="connsiteY198" fmla="*/ 850284 h 4467225"/>
              <a:gd name="connsiteX199" fmla="*/ 1067276 w 1809750"/>
              <a:gd name="connsiteY199" fmla="*/ 633114 h 4467225"/>
              <a:gd name="connsiteX200" fmla="*/ 1049179 w 1809750"/>
              <a:gd name="connsiteY200" fmla="*/ 710266 h 4467225"/>
              <a:gd name="connsiteX201" fmla="*/ 1040606 w 1809750"/>
              <a:gd name="connsiteY201" fmla="*/ 776941 h 4467225"/>
              <a:gd name="connsiteX202" fmla="*/ 1030129 w 1809750"/>
              <a:gd name="connsiteY202" fmla="*/ 814089 h 4467225"/>
              <a:gd name="connsiteX203" fmla="*/ 997744 w 1809750"/>
              <a:gd name="connsiteY203" fmla="*/ 848379 h 4467225"/>
              <a:gd name="connsiteX204" fmla="*/ 904399 w 1809750"/>
              <a:gd name="connsiteY204" fmla="*/ 990301 h 4467225"/>
              <a:gd name="connsiteX205" fmla="*/ 897731 w 1809750"/>
              <a:gd name="connsiteY205" fmla="*/ 993159 h 4467225"/>
              <a:gd name="connsiteX206" fmla="*/ 878681 w 1809750"/>
              <a:gd name="connsiteY206" fmla="*/ 936009 h 4467225"/>
              <a:gd name="connsiteX207" fmla="*/ 818674 w 1809750"/>
              <a:gd name="connsiteY207" fmla="*/ 856951 h 4467225"/>
              <a:gd name="connsiteX208" fmla="*/ 780574 w 1809750"/>
              <a:gd name="connsiteY208" fmla="*/ 843616 h 4467225"/>
              <a:gd name="connsiteX209" fmla="*/ 797719 w 1809750"/>
              <a:gd name="connsiteY209" fmla="*/ 592156 h 4467225"/>
              <a:gd name="connsiteX210" fmla="*/ 634841 w 1809750"/>
              <a:gd name="connsiteY210" fmla="*/ 825519 h 4467225"/>
              <a:gd name="connsiteX211" fmla="*/ 705326 w 1809750"/>
              <a:gd name="connsiteY211" fmla="*/ 762654 h 4467225"/>
              <a:gd name="connsiteX212" fmla="*/ 1273969 w 1809750"/>
              <a:gd name="connsiteY212" fmla="*/ 1329391 h 4467225"/>
              <a:gd name="connsiteX213" fmla="*/ 1280636 w 1809750"/>
              <a:gd name="connsiteY213" fmla="*/ 1357014 h 4467225"/>
              <a:gd name="connsiteX214" fmla="*/ 1294924 w 1809750"/>
              <a:gd name="connsiteY214" fmla="*/ 1423689 h 4467225"/>
              <a:gd name="connsiteX215" fmla="*/ 1315879 w 1809750"/>
              <a:gd name="connsiteY215" fmla="*/ 1556086 h 4467225"/>
              <a:gd name="connsiteX216" fmla="*/ 1337786 w 1809750"/>
              <a:gd name="connsiteY216" fmla="*/ 1669434 h 4467225"/>
              <a:gd name="connsiteX217" fmla="*/ 1370171 w 1809750"/>
              <a:gd name="connsiteY217" fmla="*/ 1777066 h 4467225"/>
              <a:gd name="connsiteX218" fmla="*/ 1441609 w 1809750"/>
              <a:gd name="connsiteY218" fmla="*/ 1820881 h 4467225"/>
              <a:gd name="connsiteX219" fmla="*/ 1473041 w 1809750"/>
              <a:gd name="connsiteY219" fmla="*/ 1796116 h 4467225"/>
              <a:gd name="connsiteX220" fmla="*/ 1516856 w 1809750"/>
              <a:gd name="connsiteY220" fmla="*/ 1700866 h 4467225"/>
              <a:gd name="connsiteX221" fmla="*/ 1537811 w 1809750"/>
              <a:gd name="connsiteY221" fmla="*/ 1671339 h 4467225"/>
              <a:gd name="connsiteX222" fmla="*/ 1547336 w 1809750"/>
              <a:gd name="connsiteY222" fmla="*/ 1614189 h 4467225"/>
              <a:gd name="connsiteX223" fmla="*/ 1568291 w 1809750"/>
              <a:gd name="connsiteY223" fmla="*/ 1573231 h 4467225"/>
              <a:gd name="connsiteX224" fmla="*/ 1575911 w 1809750"/>
              <a:gd name="connsiteY224" fmla="*/ 1558944 h 4467225"/>
              <a:gd name="connsiteX225" fmla="*/ 1582579 w 1809750"/>
              <a:gd name="connsiteY225" fmla="*/ 1450359 h 4467225"/>
              <a:gd name="connsiteX226" fmla="*/ 1577816 w 1809750"/>
              <a:gd name="connsiteY226" fmla="*/ 1436071 h 4467225"/>
              <a:gd name="connsiteX227" fmla="*/ 1470184 w 1809750"/>
              <a:gd name="connsiteY227" fmla="*/ 1317009 h 4467225"/>
              <a:gd name="connsiteX228" fmla="*/ 1383506 w 1809750"/>
              <a:gd name="connsiteY228" fmla="*/ 1220806 h 4467225"/>
              <a:gd name="connsiteX229" fmla="*/ 1353026 w 1809750"/>
              <a:gd name="connsiteY229" fmla="*/ 1221759 h 4467225"/>
              <a:gd name="connsiteX230" fmla="*/ 1280636 w 1809750"/>
              <a:gd name="connsiteY230" fmla="*/ 1315104 h 4467225"/>
              <a:gd name="connsiteX231" fmla="*/ 1273969 w 1809750"/>
              <a:gd name="connsiteY231" fmla="*/ 1329391 h 4467225"/>
              <a:gd name="connsiteX232" fmla="*/ 599599 w 1809750"/>
              <a:gd name="connsiteY232" fmla="*/ 1884699 h 4467225"/>
              <a:gd name="connsiteX233" fmla="*/ 604361 w 1809750"/>
              <a:gd name="connsiteY233" fmla="*/ 1880889 h 4467225"/>
              <a:gd name="connsiteX234" fmla="*/ 596741 w 1809750"/>
              <a:gd name="connsiteY234" fmla="*/ 1858029 h 4467225"/>
              <a:gd name="connsiteX235" fmla="*/ 581501 w 1809750"/>
              <a:gd name="connsiteY235" fmla="*/ 1721821 h 4467225"/>
              <a:gd name="connsiteX236" fmla="*/ 583406 w 1809750"/>
              <a:gd name="connsiteY236" fmla="*/ 1673244 h 4467225"/>
              <a:gd name="connsiteX237" fmla="*/ 558641 w 1809750"/>
              <a:gd name="connsiteY237" fmla="*/ 1591329 h 4467225"/>
              <a:gd name="connsiteX238" fmla="*/ 555784 w 1809750"/>
              <a:gd name="connsiteY238" fmla="*/ 1568469 h 4467225"/>
              <a:gd name="connsiteX239" fmla="*/ 531019 w 1809750"/>
              <a:gd name="connsiteY239" fmla="*/ 1421784 h 4467225"/>
              <a:gd name="connsiteX240" fmla="*/ 503396 w 1809750"/>
              <a:gd name="connsiteY240" fmla="*/ 1333201 h 4467225"/>
              <a:gd name="connsiteX241" fmla="*/ 484346 w 1809750"/>
              <a:gd name="connsiteY241" fmla="*/ 1236046 h 4467225"/>
              <a:gd name="connsiteX242" fmla="*/ 472916 w 1809750"/>
              <a:gd name="connsiteY242" fmla="*/ 1215091 h 4467225"/>
              <a:gd name="connsiteX243" fmla="*/ 451009 w 1809750"/>
              <a:gd name="connsiteY243" fmla="*/ 1228426 h 4467225"/>
              <a:gd name="connsiteX244" fmla="*/ 431959 w 1809750"/>
              <a:gd name="connsiteY244" fmla="*/ 1271289 h 4467225"/>
              <a:gd name="connsiteX245" fmla="*/ 375761 w 1809750"/>
              <a:gd name="connsiteY245" fmla="*/ 1361776 h 4467225"/>
              <a:gd name="connsiteX246" fmla="*/ 330994 w 1809750"/>
              <a:gd name="connsiteY246" fmla="*/ 1464646 h 4467225"/>
              <a:gd name="connsiteX247" fmla="*/ 333851 w 1809750"/>
              <a:gd name="connsiteY247" fmla="*/ 1471314 h 4467225"/>
              <a:gd name="connsiteX248" fmla="*/ 353854 w 1809750"/>
              <a:gd name="connsiteY248" fmla="*/ 1544656 h 4467225"/>
              <a:gd name="connsiteX249" fmla="*/ 361474 w 1809750"/>
              <a:gd name="connsiteY249" fmla="*/ 1568469 h 4467225"/>
              <a:gd name="connsiteX250" fmla="*/ 390049 w 1809750"/>
              <a:gd name="connsiteY250" fmla="*/ 1656099 h 4467225"/>
              <a:gd name="connsiteX251" fmla="*/ 395764 w 1809750"/>
              <a:gd name="connsiteY251" fmla="*/ 1677054 h 4467225"/>
              <a:gd name="connsiteX252" fmla="*/ 474821 w 1809750"/>
              <a:gd name="connsiteY252" fmla="*/ 1826596 h 4467225"/>
              <a:gd name="connsiteX253" fmla="*/ 507206 w 1809750"/>
              <a:gd name="connsiteY253" fmla="*/ 1858029 h 4467225"/>
              <a:gd name="connsiteX254" fmla="*/ 558641 w 1809750"/>
              <a:gd name="connsiteY254" fmla="*/ 1866601 h 4467225"/>
              <a:gd name="connsiteX255" fmla="*/ 573881 w 1809750"/>
              <a:gd name="connsiteY255" fmla="*/ 1872316 h 4467225"/>
              <a:gd name="connsiteX256" fmla="*/ 599599 w 1809750"/>
              <a:gd name="connsiteY256" fmla="*/ 1884699 h 4467225"/>
              <a:gd name="connsiteX257" fmla="*/ 930116 w 1809750"/>
              <a:gd name="connsiteY257" fmla="*/ 1638954 h 4467225"/>
              <a:gd name="connsiteX258" fmla="*/ 905351 w 1809750"/>
              <a:gd name="connsiteY258" fmla="*/ 1617046 h 4467225"/>
              <a:gd name="connsiteX259" fmla="*/ 880586 w 1809750"/>
              <a:gd name="connsiteY259" fmla="*/ 1644669 h 4467225"/>
              <a:gd name="connsiteX260" fmla="*/ 903446 w 1809750"/>
              <a:gd name="connsiteY260" fmla="*/ 1670386 h 4467225"/>
              <a:gd name="connsiteX261" fmla="*/ 930116 w 1809750"/>
              <a:gd name="connsiteY261" fmla="*/ 1638954 h 4467225"/>
              <a:gd name="connsiteX262" fmla="*/ 912019 w 1809750"/>
              <a:gd name="connsiteY262" fmla="*/ 1539894 h 4467225"/>
              <a:gd name="connsiteX263" fmla="*/ 889159 w 1809750"/>
              <a:gd name="connsiteY263" fmla="*/ 1510366 h 4467225"/>
              <a:gd name="connsiteX264" fmla="*/ 871061 w 1809750"/>
              <a:gd name="connsiteY264" fmla="*/ 1535131 h 4467225"/>
              <a:gd name="connsiteX265" fmla="*/ 892969 w 1809750"/>
              <a:gd name="connsiteY265" fmla="*/ 1563706 h 4467225"/>
              <a:gd name="connsiteX266" fmla="*/ 912019 w 1809750"/>
              <a:gd name="connsiteY266" fmla="*/ 1539894 h 4467225"/>
              <a:gd name="connsiteX267" fmla="*/ 918686 w 1809750"/>
              <a:gd name="connsiteY267" fmla="*/ 1769446 h 4467225"/>
              <a:gd name="connsiteX268" fmla="*/ 946309 w 1809750"/>
              <a:gd name="connsiteY268" fmla="*/ 1741824 h 4467225"/>
              <a:gd name="connsiteX269" fmla="*/ 926306 w 1809750"/>
              <a:gd name="connsiteY269" fmla="*/ 1718964 h 4467225"/>
              <a:gd name="connsiteX270" fmla="*/ 897731 w 1809750"/>
              <a:gd name="connsiteY270" fmla="*/ 1738014 h 4467225"/>
              <a:gd name="connsiteX271" fmla="*/ 918686 w 1809750"/>
              <a:gd name="connsiteY271" fmla="*/ 1769446 h 446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1809750" h="4467225">
                <a:moveTo>
                  <a:pt x="10001" y="4380249"/>
                </a:moveTo>
                <a:cubicBezTo>
                  <a:pt x="17621" y="4372629"/>
                  <a:pt x="25241" y="4363104"/>
                  <a:pt x="33814" y="4357389"/>
                </a:cubicBezTo>
                <a:cubicBezTo>
                  <a:pt x="44291" y="4350721"/>
                  <a:pt x="56674" y="4345959"/>
                  <a:pt x="68104" y="4343101"/>
                </a:cubicBezTo>
                <a:cubicBezTo>
                  <a:pt x="112871" y="4333576"/>
                  <a:pt x="125254" y="4304049"/>
                  <a:pt x="128111" y="4262139"/>
                </a:cubicBezTo>
                <a:cubicBezTo>
                  <a:pt x="131921" y="4206894"/>
                  <a:pt x="141446" y="4153554"/>
                  <a:pt x="157639" y="4100214"/>
                </a:cubicBezTo>
                <a:cubicBezTo>
                  <a:pt x="181451" y="4022109"/>
                  <a:pt x="199549" y="3943051"/>
                  <a:pt x="220504" y="3863994"/>
                </a:cubicBezTo>
                <a:cubicBezTo>
                  <a:pt x="226219" y="3843991"/>
                  <a:pt x="236696" y="3825894"/>
                  <a:pt x="242411" y="3805891"/>
                </a:cubicBezTo>
                <a:cubicBezTo>
                  <a:pt x="251936" y="3770649"/>
                  <a:pt x="260509" y="3735406"/>
                  <a:pt x="268129" y="3699211"/>
                </a:cubicBezTo>
                <a:cubicBezTo>
                  <a:pt x="288131" y="3606819"/>
                  <a:pt x="308134" y="3514426"/>
                  <a:pt x="328136" y="3422034"/>
                </a:cubicBezTo>
                <a:cubicBezTo>
                  <a:pt x="330041" y="3413461"/>
                  <a:pt x="328136" y="3404889"/>
                  <a:pt x="327184" y="3396316"/>
                </a:cubicBezTo>
                <a:cubicBezTo>
                  <a:pt x="327184" y="3391554"/>
                  <a:pt x="326231" y="3386791"/>
                  <a:pt x="328136" y="3382029"/>
                </a:cubicBezTo>
                <a:cubicBezTo>
                  <a:pt x="342424" y="3341071"/>
                  <a:pt x="356711" y="3300114"/>
                  <a:pt x="370999" y="3260109"/>
                </a:cubicBezTo>
                <a:cubicBezTo>
                  <a:pt x="375761" y="3247726"/>
                  <a:pt x="379571" y="3235344"/>
                  <a:pt x="386239" y="3223914"/>
                </a:cubicBezTo>
                <a:cubicBezTo>
                  <a:pt x="405289" y="3191529"/>
                  <a:pt x="408146" y="3157239"/>
                  <a:pt x="406241" y="3121996"/>
                </a:cubicBezTo>
                <a:cubicBezTo>
                  <a:pt x="404336" y="3091516"/>
                  <a:pt x="411956" y="3063894"/>
                  <a:pt x="423386" y="3035319"/>
                </a:cubicBezTo>
                <a:cubicBezTo>
                  <a:pt x="430054" y="3019126"/>
                  <a:pt x="431959" y="3001029"/>
                  <a:pt x="434816" y="2983884"/>
                </a:cubicBezTo>
                <a:cubicBezTo>
                  <a:pt x="444341" y="2928639"/>
                  <a:pt x="452914" y="2873394"/>
                  <a:pt x="461486" y="2818149"/>
                </a:cubicBezTo>
                <a:cubicBezTo>
                  <a:pt x="463391" y="2806719"/>
                  <a:pt x="469106" y="2796241"/>
                  <a:pt x="471011" y="2784811"/>
                </a:cubicBezTo>
                <a:cubicBezTo>
                  <a:pt x="473869" y="2767666"/>
                  <a:pt x="476726" y="2749569"/>
                  <a:pt x="476726" y="2732424"/>
                </a:cubicBezTo>
                <a:cubicBezTo>
                  <a:pt x="476726" y="2700991"/>
                  <a:pt x="472916" y="2670511"/>
                  <a:pt x="495776" y="2643841"/>
                </a:cubicBezTo>
                <a:cubicBezTo>
                  <a:pt x="500539" y="2639079"/>
                  <a:pt x="503396" y="2631459"/>
                  <a:pt x="503396" y="2624791"/>
                </a:cubicBezTo>
                <a:cubicBezTo>
                  <a:pt x="504349" y="2595264"/>
                  <a:pt x="503396" y="2566689"/>
                  <a:pt x="504349" y="2537161"/>
                </a:cubicBezTo>
                <a:cubicBezTo>
                  <a:pt x="504349" y="2525731"/>
                  <a:pt x="509111" y="2514301"/>
                  <a:pt x="511016" y="2502871"/>
                </a:cubicBezTo>
                <a:cubicBezTo>
                  <a:pt x="520541" y="2432386"/>
                  <a:pt x="530066" y="2360949"/>
                  <a:pt x="538639" y="2290464"/>
                </a:cubicBezTo>
                <a:cubicBezTo>
                  <a:pt x="539591" y="2279986"/>
                  <a:pt x="539591" y="2269509"/>
                  <a:pt x="539591" y="2259984"/>
                </a:cubicBezTo>
                <a:cubicBezTo>
                  <a:pt x="538639" y="2244744"/>
                  <a:pt x="540544" y="2232361"/>
                  <a:pt x="559594" y="2226646"/>
                </a:cubicBezTo>
                <a:cubicBezTo>
                  <a:pt x="547211" y="2211406"/>
                  <a:pt x="545306" y="2198071"/>
                  <a:pt x="558641" y="2183784"/>
                </a:cubicBezTo>
                <a:cubicBezTo>
                  <a:pt x="561499" y="2180926"/>
                  <a:pt x="562451" y="2173306"/>
                  <a:pt x="561499" y="2168544"/>
                </a:cubicBezTo>
                <a:cubicBezTo>
                  <a:pt x="559594" y="2146636"/>
                  <a:pt x="556736" y="2124729"/>
                  <a:pt x="554831" y="2102821"/>
                </a:cubicBezTo>
                <a:cubicBezTo>
                  <a:pt x="553879" y="2085676"/>
                  <a:pt x="546259" y="2080914"/>
                  <a:pt x="529114" y="2085676"/>
                </a:cubicBezTo>
                <a:cubicBezTo>
                  <a:pt x="517684" y="2088534"/>
                  <a:pt x="505301" y="2089486"/>
                  <a:pt x="493871" y="2092344"/>
                </a:cubicBezTo>
                <a:cubicBezTo>
                  <a:pt x="493871" y="2089486"/>
                  <a:pt x="492919" y="2086629"/>
                  <a:pt x="492919" y="2084724"/>
                </a:cubicBezTo>
                <a:cubicBezTo>
                  <a:pt x="502444" y="2082819"/>
                  <a:pt x="511016" y="2081866"/>
                  <a:pt x="520541" y="2079961"/>
                </a:cubicBezTo>
                <a:cubicBezTo>
                  <a:pt x="520541" y="2078056"/>
                  <a:pt x="520541" y="2077104"/>
                  <a:pt x="520541" y="2075199"/>
                </a:cubicBezTo>
                <a:cubicBezTo>
                  <a:pt x="507206" y="2072341"/>
                  <a:pt x="493871" y="2068531"/>
                  <a:pt x="474821" y="2063769"/>
                </a:cubicBezTo>
                <a:cubicBezTo>
                  <a:pt x="478631" y="2045671"/>
                  <a:pt x="479584" y="2025669"/>
                  <a:pt x="488156" y="2009476"/>
                </a:cubicBezTo>
                <a:cubicBezTo>
                  <a:pt x="511016" y="1964709"/>
                  <a:pt x="541496" y="1926609"/>
                  <a:pt x="579596" y="1892319"/>
                </a:cubicBezTo>
                <a:cubicBezTo>
                  <a:pt x="568166" y="1875174"/>
                  <a:pt x="551974" y="1874221"/>
                  <a:pt x="533876" y="1886604"/>
                </a:cubicBezTo>
                <a:cubicBezTo>
                  <a:pt x="527209" y="1890414"/>
                  <a:pt x="520541" y="1894224"/>
                  <a:pt x="513874" y="1897081"/>
                </a:cubicBezTo>
                <a:cubicBezTo>
                  <a:pt x="489109" y="1906606"/>
                  <a:pt x="471964" y="1922799"/>
                  <a:pt x="461486" y="1948516"/>
                </a:cubicBezTo>
                <a:cubicBezTo>
                  <a:pt x="451961" y="1973281"/>
                  <a:pt x="435769" y="1995189"/>
                  <a:pt x="420529" y="2017096"/>
                </a:cubicBezTo>
                <a:cubicBezTo>
                  <a:pt x="409099" y="2035194"/>
                  <a:pt x="413861" y="2044719"/>
                  <a:pt x="432911" y="2049481"/>
                </a:cubicBezTo>
                <a:cubicBezTo>
                  <a:pt x="434816" y="2050434"/>
                  <a:pt x="437674" y="2051386"/>
                  <a:pt x="444341" y="2054244"/>
                </a:cubicBezTo>
                <a:cubicBezTo>
                  <a:pt x="430054" y="2056149"/>
                  <a:pt x="420529" y="2058054"/>
                  <a:pt x="410051" y="2059959"/>
                </a:cubicBezTo>
                <a:cubicBezTo>
                  <a:pt x="411004" y="2067579"/>
                  <a:pt x="411956" y="2074246"/>
                  <a:pt x="412909" y="2079961"/>
                </a:cubicBezTo>
                <a:cubicBezTo>
                  <a:pt x="411956" y="2081866"/>
                  <a:pt x="410051" y="2082819"/>
                  <a:pt x="409099" y="2084724"/>
                </a:cubicBezTo>
                <a:cubicBezTo>
                  <a:pt x="401479" y="2079961"/>
                  <a:pt x="391954" y="2076151"/>
                  <a:pt x="387191" y="2069484"/>
                </a:cubicBezTo>
                <a:cubicBezTo>
                  <a:pt x="378619" y="2057101"/>
                  <a:pt x="373856" y="2042814"/>
                  <a:pt x="366236" y="2029479"/>
                </a:cubicBezTo>
                <a:cubicBezTo>
                  <a:pt x="361474" y="2020906"/>
                  <a:pt x="355759" y="2011381"/>
                  <a:pt x="348139" y="2004714"/>
                </a:cubicBezTo>
                <a:cubicBezTo>
                  <a:pt x="333851" y="1991379"/>
                  <a:pt x="322421" y="1980901"/>
                  <a:pt x="322421" y="1957089"/>
                </a:cubicBezTo>
                <a:cubicBezTo>
                  <a:pt x="322421" y="1940896"/>
                  <a:pt x="301466" y="1925656"/>
                  <a:pt x="289084" y="1910416"/>
                </a:cubicBezTo>
                <a:cubicBezTo>
                  <a:pt x="279559" y="1898986"/>
                  <a:pt x="270034" y="1887556"/>
                  <a:pt x="259556" y="1877079"/>
                </a:cubicBezTo>
                <a:cubicBezTo>
                  <a:pt x="261461" y="1875174"/>
                  <a:pt x="262414" y="1874221"/>
                  <a:pt x="264319" y="1872316"/>
                </a:cubicBezTo>
                <a:cubicBezTo>
                  <a:pt x="267176" y="1874221"/>
                  <a:pt x="270986" y="1877079"/>
                  <a:pt x="278606" y="1881841"/>
                </a:cubicBezTo>
                <a:cubicBezTo>
                  <a:pt x="219551" y="1784686"/>
                  <a:pt x="189071" y="1680864"/>
                  <a:pt x="149066" y="1581804"/>
                </a:cubicBezTo>
                <a:cubicBezTo>
                  <a:pt x="132874" y="1542751"/>
                  <a:pt x="121444" y="1502746"/>
                  <a:pt x="109061" y="1461789"/>
                </a:cubicBezTo>
                <a:cubicBezTo>
                  <a:pt x="106204" y="1451311"/>
                  <a:pt x="105251" y="1439881"/>
                  <a:pt x="106204" y="1429404"/>
                </a:cubicBezTo>
                <a:cubicBezTo>
                  <a:pt x="107156" y="1403686"/>
                  <a:pt x="107156" y="1377969"/>
                  <a:pt x="111919" y="1353204"/>
                </a:cubicBezTo>
                <a:cubicBezTo>
                  <a:pt x="115729" y="1336059"/>
                  <a:pt x="123349" y="1317009"/>
                  <a:pt x="133826" y="1303674"/>
                </a:cubicBezTo>
                <a:cubicBezTo>
                  <a:pt x="167164" y="1260811"/>
                  <a:pt x="190024" y="1213186"/>
                  <a:pt x="206216" y="1160799"/>
                </a:cubicBezTo>
                <a:cubicBezTo>
                  <a:pt x="209074" y="1151274"/>
                  <a:pt x="214789" y="1141749"/>
                  <a:pt x="220504" y="1133176"/>
                </a:cubicBezTo>
                <a:cubicBezTo>
                  <a:pt x="229076" y="1117936"/>
                  <a:pt x="238601" y="1104601"/>
                  <a:pt x="246221" y="1089361"/>
                </a:cubicBezTo>
                <a:cubicBezTo>
                  <a:pt x="264319" y="1055071"/>
                  <a:pt x="282416" y="1020781"/>
                  <a:pt x="299561" y="986491"/>
                </a:cubicBezTo>
                <a:cubicBezTo>
                  <a:pt x="315754" y="955059"/>
                  <a:pt x="330994" y="922674"/>
                  <a:pt x="347186" y="891241"/>
                </a:cubicBezTo>
                <a:cubicBezTo>
                  <a:pt x="355759" y="875049"/>
                  <a:pt x="368141" y="861714"/>
                  <a:pt x="365284" y="840759"/>
                </a:cubicBezTo>
                <a:cubicBezTo>
                  <a:pt x="364331" y="834091"/>
                  <a:pt x="369094" y="824566"/>
                  <a:pt x="372904" y="817899"/>
                </a:cubicBezTo>
                <a:cubicBezTo>
                  <a:pt x="384334" y="795039"/>
                  <a:pt x="396716" y="773131"/>
                  <a:pt x="407194" y="750271"/>
                </a:cubicBezTo>
                <a:cubicBezTo>
                  <a:pt x="416719" y="728364"/>
                  <a:pt x="437674" y="725506"/>
                  <a:pt x="456724" y="719791"/>
                </a:cubicBezTo>
                <a:cubicBezTo>
                  <a:pt x="494824" y="708361"/>
                  <a:pt x="534829" y="699789"/>
                  <a:pt x="571024" y="684549"/>
                </a:cubicBezTo>
                <a:cubicBezTo>
                  <a:pt x="606266" y="670261"/>
                  <a:pt x="638651" y="650259"/>
                  <a:pt x="671036" y="632161"/>
                </a:cubicBezTo>
                <a:cubicBezTo>
                  <a:pt x="676751" y="629304"/>
                  <a:pt x="681514" y="620731"/>
                  <a:pt x="683419" y="614064"/>
                </a:cubicBezTo>
                <a:cubicBezTo>
                  <a:pt x="688181" y="592156"/>
                  <a:pt x="691991" y="570249"/>
                  <a:pt x="693896" y="548341"/>
                </a:cubicBezTo>
                <a:cubicBezTo>
                  <a:pt x="696754" y="512146"/>
                  <a:pt x="698659" y="474999"/>
                  <a:pt x="699611" y="438804"/>
                </a:cubicBezTo>
                <a:cubicBezTo>
                  <a:pt x="699611" y="420706"/>
                  <a:pt x="691991" y="401656"/>
                  <a:pt x="694849" y="383559"/>
                </a:cubicBezTo>
                <a:cubicBezTo>
                  <a:pt x="699611" y="349269"/>
                  <a:pt x="708184" y="314979"/>
                  <a:pt x="717709" y="281641"/>
                </a:cubicBezTo>
                <a:cubicBezTo>
                  <a:pt x="726281" y="250209"/>
                  <a:pt x="736759" y="218776"/>
                  <a:pt x="747236" y="187344"/>
                </a:cubicBezTo>
                <a:cubicBezTo>
                  <a:pt x="750094" y="178771"/>
                  <a:pt x="756761" y="170198"/>
                  <a:pt x="762476" y="163531"/>
                </a:cubicBezTo>
                <a:cubicBezTo>
                  <a:pt x="783431" y="138766"/>
                  <a:pt x="804386" y="115906"/>
                  <a:pt x="824389" y="91141"/>
                </a:cubicBezTo>
                <a:cubicBezTo>
                  <a:pt x="836771" y="75901"/>
                  <a:pt x="845344" y="57804"/>
                  <a:pt x="857726" y="42564"/>
                </a:cubicBezTo>
                <a:cubicBezTo>
                  <a:pt x="861536" y="37801"/>
                  <a:pt x="872014" y="37801"/>
                  <a:pt x="879634" y="35896"/>
                </a:cubicBezTo>
                <a:cubicBezTo>
                  <a:pt x="888206" y="33991"/>
                  <a:pt x="899636" y="34943"/>
                  <a:pt x="904399" y="30181"/>
                </a:cubicBezTo>
                <a:cubicBezTo>
                  <a:pt x="927259" y="7321"/>
                  <a:pt x="952024" y="2558"/>
                  <a:pt x="982504" y="11131"/>
                </a:cubicBezTo>
                <a:cubicBezTo>
                  <a:pt x="1008221" y="18751"/>
                  <a:pt x="1033939" y="16846"/>
                  <a:pt x="1059656" y="31134"/>
                </a:cubicBezTo>
                <a:cubicBezTo>
                  <a:pt x="1139666" y="75901"/>
                  <a:pt x="1187291" y="146386"/>
                  <a:pt x="1208246" y="231159"/>
                </a:cubicBezTo>
                <a:cubicBezTo>
                  <a:pt x="1227296" y="307359"/>
                  <a:pt x="1229201" y="387369"/>
                  <a:pt x="1225391" y="466426"/>
                </a:cubicBezTo>
                <a:cubicBezTo>
                  <a:pt x="1225391" y="470236"/>
                  <a:pt x="1224439" y="473094"/>
                  <a:pt x="1224439" y="476904"/>
                </a:cubicBezTo>
                <a:cubicBezTo>
                  <a:pt x="1239679" y="540721"/>
                  <a:pt x="1229201" y="605491"/>
                  <a:pt x="1233011" y="670261"/>
                </a:cubicBezTo>
                <a:cubicBezTo>
                  <a:pt x="1234916" y="715029"/>
                  <a:pt x="1238726" y="713124"/>
                  <a:pt x="1278731" y="721696"/>
                </a:cubicBezTo>
                <a:cubicBezTo>
                  <a:pt x="1301591" y="726459"/>
                  <a:pt x="1325404" y="725506"/>
                  <a:pt x="1348264" y="732174"/>
                </a:cubicBezTo>
                <a:cubicBezTo>
                  <a:pt x="1360646" y="735031"/>
                  <a:pt x="1373029" y="745509"/>
                  <a:pt x="1381601" y="755986"/>
                </a:cubicBezTo>
                <a:cubicBezTo>
                  <a:pt x="1393031" y="769321"/>
                  <a:pt x="1400651" y="786466"/>
                  <a:pt x="1409224" y="801706"/>
                </a:cubicBezTo>
                <a:cubicBezTo>
                  <a:pt x="1413034" y="807421"/>
                  <a:pt x="1417796" y="814089"/>
                  <a:pt x="1417796" y="820756"/>
                </a:cubicBezTo>
                <a:cubicBezTo>
                  <a:pt x="1414939" y="847426"/>
                  <a:pt x="1433036" y="861714"/>
                  <a:pt x="1447324" y="879811"/>
                </a:cubicBezTo>
                <a:cubicBezTo>
                  <a:pt x="1481614" y="923626"/>
                  <a:pt x="1514951" y="967441"/>
                  <a:pt x="1549241" y="1010304"/>
                </a:cubicBezTo>
                <a:cubicBezTo>
                  <a:pt x="1558766" y="1021734"/>
                  <a:pt x="1570196" y="1032211"/>
                  <a:pt x="1579721" y="1043641"/>
                </a:cubicBezTo>
                <a:cubicBezTo>
                  <a:pt x="1598771" y="1066501"/>
                  <a:pt x="1615916" y="1090314"/>
                  <a:pt x="1634014" y="1114126"/>
                </a:cubicBezTo>
                <a:cubicBezTo>
                  <a:pt x="1670209" y="1160799"/>
                  <a:pt x="1707356" y="1207471"/>
                  <a:pt x="1742599" y="1255096"/>
                </a:cubicBezTo>
                <a:cubicBezTo>
                  <a:pt x="1754981" y="1272241"/>
                  <a:pt x="1763554" y="1293196"/>
                  <a:pt x="1774031" y="1312246"/>
                </a:cubicBezTo>
                <a:cubicBezTo>
                  <a:pt x="1781651" y="1326534"/>
                  <a:pt x="1790224" y="1340821"/>
                  <a:pt x="1797844" y="1354156"/>
                </a:cubicBezTo>
                <a:cubicBezTo>
                  <a:pt x="1800701" y="1359871"/>
                  <a:pt x="1806416" y="1366539"/>
                  <a:pt x="1806416" y="1372254"/>
                </a:cubicBezTo>
                <a:cubicBezTo>
                  <a:pt x="1805464" y="1400829"/>
                  <a:pt x="1807369" y="1429404"/>
                  <a:pt x="1801654" y="1457026"/>
                </a:cubicBezTo>
                <a:cubicBezTo>
                  <a:pt x="1791176" y="1507509"/>
                  <a:pt x="1776889" y="1557991"/>
                  <a:pt x="1762601" y="1607521"/>
                </a:cubicBezTo>
                <a:cubicBezTo>
                  <a:pt x="1756886" y="1627524"/>
                  <a:pt x="1747361" y="1645621"/>
                  <a:pt x="1740694" y="1665624"/>
                </a:cubicBezTo>
                <a:cubicBezTo>
                  <a:pt x="1727359" y="1705629"/>
                  <a:pt x="1714024" y="1746586"/>
                  <a:pt x="1700689" y="1787544"/>
                </a:cubicBezTo>
                <a:cubicBezTo>
                  <a:pt x="1699736" y="1789449"/>
                  <a:pt x="1697831" y="1792306"/>
                  <a:pt x="1698784" y="1793259"/>
                </a:cubicBezTo>
                <a:cubicBezTo>
                  <a:pt x="1713071" y="1820881"/>
                  <a:pt x="1687354" y="1842789"/>
                  <a:pt x="1686401" y="1869459"/>
                </a:cubicBezTo>
                <a:cubicBezTo>
                  <a:pt x="1666399" y="1868506"/>
                  <a:pt x="1658779" y="1881841"/>
                  <a:pt x="1653064" y="1898034"/>
                </a:cubicBezTo>
                <a:cubicBezTo>
                  <a:pt x="1639729" y="1934229"/>
                  <a:pt x="1624489" y="1969471"/>
                  <a:pt x="1609249" y="2004714"/>
                </a:cubicBezTo>
                <a:cubicBezTo>
                  <a:pt x="1601629" y="2023764"/>
                  <a:pt x="1583531" y="2024716"/>
                  <a:pt x="1568291" y="2011381"/>
                </a:cubicBezTo>
                <a:cubicBezTo>
                  <a:pt x="1560671" y="2004714"/>
                  <a:pt x="1548289" y="2002809"/>
                  <a:pt x="1535906" y="1998046"/>
                </a:cubicBezTo>
                <a:cubicBezTo>
                  <a:pt x="1550194" y="1987569"/>
                  <a:pt x="1565434" y="1977091"/>
                  <a:pt x="1582579" y="1964709"/>
                </a:cubicBezTo>
                <a:cubicBezTo>
                  <a:pt x="1554004" y="1935181"/>
                  <a:pt x="1526381" y="1907559"/>
                  <a:pt x="1499711" y="1878984"/>
                </a:cubicBezTo>
                <a:cubicBezTo>
                  <a:pt x="1494949" y="1874221"/>
                  <a:pt x="1491139" y="1870411"/>
                  <a:pt x="1486376" y="1865649"/>
                </a:cubicBezTo>
                <a:cubicBezTo>
                  <a:pt x="1463516" y="1838979"/>
                  <a:pt x="1461611" y="1838026"/>
                  <a:pt x="1426369" y="1834216"/>
                </a:cubicBezTo>
                <a:cubicBezTo>
                  <a:pt x="1443514" y="1858029"/>
                  <a:pt x="1464469" y="1881841"/>
                  <a:pt x="1479709" y="1908511"/>
                </a:cubicBezTo>
                <a:cubicBezTo>
                  <a:pt x="1493044" y="1932324"/>
                  <a:pt x="1502569" y="1958041"/>
                  <a:pt x="1511141" y="1983759"/>
                </a:cubicBezTo>
                <a:cubicBezTo>
                  <a:pt x="1513999" y="1991379"/>
                  <a:pt x="1509236" y="2001856"/>
                  <a:pt x="1507331" y="2011381"/>
                </a:cubicBezTo>
                <a:cubicBezTo>
                  <a:pt x="1499711" y="2009476"/>
                  <a:pt x="1492091" y="2009476"/>
                  <a:pt x="1484471" y="2006619"/>
                </a:cubicBezTo>
                <a:cubicBezTo>
                  <a:pt x="1446371" y="1991379"/>
                  <a:pt x="1442561" y="1993284"/>
                  <a:pt x="1446371" y="2034241"/>
                </a:cubicBezTo>
                <a:cubicBezTo>
                  <a:pt x="1449229" y="2063769"/>
                  <a:pt x="1458754" y="2092344"/>
                  <a:pt x="1463516" y="2120919"/>
                </a:cubicBezTo>
                <a:cubicBezTo>
                  <a:pt x="1468279" y="2147589"/>
                  <a:pt x="1475899" y="2174259"/>
                  <a:pt x="1468279" y="2202834"/>
                </a:cubicBezTo>
                <a:cubicBezTo>
                  <a:pt x="1464469" y="2217121"/>
                  <a:pt x="1473041" y="2235219"/>
                  <a:pt x="1472089" y="2251411"/>
                </a:cubicBezTo>
                <a:cubicBezTo>
                  <a:pt x="1472089" y="2299036"/>
                  <a:pt x="1471136" y="2346661"/>
                  <a:pt x="1468279" y="2393334"/>
                </a:cubicBezTo>
                <a:cubicBezTo>
                  <a:pt x="1464469" y="2463819"/>
                  <a:pt x="1458754" y="2535256"/>
                  <a:pt x="1453991" y="2605741"/>
                </a:cubicBezTo>
                <a:cubicBezTo>
                  <a:pt x="1449229" y="2676226"/>
                  <a:pt x="1443514" y="2745759"/>
                  <a:pt x="1438751" y="2816244"/>
                </a:cubicBezTo>
                <a:cubicBezTo>
                  <a:pt x="1435894" y="2864821"/>
                  <a:pt x="1433989" y="2914351"/>
                  <a:pt x="1432084" y="2962929"/>
                </a:cubicBezTo>
                <a:cubicBezTo>
                  <a:pt x="1429226" y="3047701"/>
                  <a:pt x="1427321" y="3132474"/>
                  <a:pt x="1424464" y="3218199"/>
                </a:cubicBezTo>
                <a:cubicBezTo>
                  <a:pt x="1422559" y="3271539"/>
                  <a:pt x="1416844" y="3325831"/>
                  <a:pt x="1418749" y="3379171"/>
                </a:cubicBezTo>
                <a:cubicBezTo>
                  <a:pt x="1426369" y="3532524"/>
                  <a:pt x="1432084" y="3684924"/>
                  <a:pt x="1428274" y="3838276"/>
                </a:cubicBezTo>
                <a:cubicBezTo>
                  <a:pt x="1426369" y="3898284"/>
                  <a:pt x="1419701" y="3957339"/>
                  <a:pt x="1414939" y="4017346"/>
                </a:cubicBezTo>
                <a:cubicBezTo>
                  <a:pt x="1412081" y="4055446"/>
                  <a:pt x="1410176" y="4092594"/>
                  <a:pt x="1406366" y="4130694"/>
                </a:cubicBezTo>
                <a:cubicBezTo>
                  <a:pt x="1402556" y="4168794"/>
                  <a:pt x="1398746" y="4205941"/>
                  <a:pt x="1394936" y="4244041"/>
                </a:cubicBezTo>
                <a:cubicBezTo>
                  <a:pt x="1393984" y="4253566"/>
                  <a:pt x="1393031" y="4263091"/>
                  <a:pt x="1393031" y="4272616"/>
                </a:cubicBezTo>
                <a:cubicBezTo>
                  <a:pt x="1390174" y="4311669"/>
                  <a:pt x="1388269" y="4350721"/>
                  <a:pt x="1384459" y="4389774"/>
                </a:cubicBezTo>
                <a:cubicBezTo>
                  <a:pt x="1384459" y="4394536"/>
                  <a:pt x="1373981" y="4402156"/>
                  <a:pt x="1368266" y="4402156"/>
                </a:cubicBezTo>
                <a:cubicBezTo>
                  <a:pt x="1348264" y="4404061"/>
                  <a:pt x="1328261" y="4403109"/>
                  <a:pt x="1309211" y="4403109"/>
                </a:cubicBezTo>
                <a:cubicBezTo>
                  <a:pt x="1299686" y="4448829"/>
                  <a:pt x="1286351" y="4459306"/>
                  <a:pt x="1240631" y="4461211"/>
                </a:cubicBezTo>
                <a:cubicBezTo>
                  <a:pt x="1200626" y="4463116"/>
                  <a:pt x="1161574" y="4465974"/>
                  <a:pt x="1121569" y="4468831"/>
                </a:cubicBezTo>
                <a:cubicBezTo>
                  <a:pt x="1104424" y="4469784"/>
                  <a:pt x="1094899" y="4465021"/>
                  <a:pt x="1091089" y="4445971"/>
                </a:cubicBezTo>
                <a:cubicBezTo>
                  <a:pt x="1084421" y="4417396"/>
                  <a:pt x="1073944" y="4388821"/>
                  <a:pt x="1068229" y="4360246"/>
                </a:cubicBezTo>
                <a:cubicBezTo>
                  <a:pt x="1061561" y="4326909"/>
                  <a:pt x="1053941" y="4292619"/>
                  <a:pt x="1052989" y="4259281"/>
                </a:cubicBezTo>
                <a:cubicBezTo>
                  <a:pt x="1052989" y="4238326"/>
                  <a:pt x="1065371" y="4217371"/>
                  <a:pt x="1070134" y="4195464"/>
                </a:cubicBezTo>
                <a:cubicBezTo>
                  <a:pt x="1075849" y="4165936"/>
                  <a:pt x="1082516" y="4136409"/>
                  <a:pt x="1084421" y="4105929"/>
                </a:cubicBezTo>
                <a:cubicBezTo>
                  <a:pt x="1086326" y="4059256"/>
                  <a:pt x="1084421" y="4011631"/>
                  <a:pt x="1085374" y="3964959"/>
                </a:cubicBezTo>
                <a:cubicBezTo>
                  <a:pt x="1086326" y="3898284"/>
                  <a:pt x="1089184" y="3830656"/>
                  <a:pt x="1090136" y="3763981"/>
                </a:cubicBezTo>
                <a:cubicBezTo>
                  <a:pt x="1091089" y="3701116"/>
                  <a:pt x="1090136" y="3638251"/>
                  <a:pt x="1090136" y="3575386"/>
                </a:cubicBezTo>
                <a:cubicBezTo>
                  <a:pt x="1090136" y="3530619"/>
                  <a:pt x="1091089" y="3485851"/>
                  <a:pt x="1091089" y="3440131"/>
                </a:cubicBezTo>
                <a:cubicBezTo>
                  <a:pt x="1091089" y="3425844"/>
                  <a:pt x="1086326" y="3412509"/>
                  <a:pt x="1084421" y="3398221"/>
                </a:cubicBezTo>
                <a:cubicBezTo>
                  <a:pt x="1083469" y="3393459"/>
                  <a:pt x="1083469" y="3388696"/>
                  <a:pt x="1083469" y="3383934"/>
                </a:cubicBezTo>
                <a:cubicBezTo>
                  <a:pt x="1085374" y="3297256"/>
                  <a:pt x="1089184" y="3209626"/>
                  <a:pt x="1088231" y="3122949"/>
                </a:cubicBezTo>
                <a:cubicBezTo>
                  <a:pt x="1087279" y="3051511"/>
                  <a:pt x="1082516" y="2980074"/>
                  <a:pt x="1075849" y="2908636"/>
                </a:cubicBezTo>
                <a:cubicBezTo>
                  <a:pt x="1068229" y="2823864"/>
                  <a:pt x="1058704" y="2739091"/>
                  <a:pt x="1047274" y="2654319"/>
                </a:cubicBezTo>
                <a:cubicBezTo>
                  <a:pt x="1042511" y="2615266"/>
                  <a:pt x="1032986" y="2577166"/>
                  <a:pt x="1026319" y="2539066"/>
                </a:cubicBezTo>
                <a:cubicBezTo>
                  <a:pt x="1024414" y="2529541"/>
                  <a:pt x="1025366" y="2520016"/>
                  <a:pt x="1023461" y="2510491"/>
                </a:cubicBezTo>
                <a:cubicBezTo>
                  <a:pt x="1022509" y="2502871"/>
                  <a:pt x="1017746" y="2496204"/>
                  <a:pt x="1015841" y="2488584"/>
                </a:cubicBezTo>
                <a:cubicBezTo>
                  <a:pt x="1012984" y="2478106"/>
                  <a:pt x="1008221" y="2466676"/>
                  <a:pt x="1009174" y="2457151"/>
                </a:cubicBezTo>
                <a:cubicBezTo>
                  <a:pt x="1013936" y="2425719"/>
                  <a:pt x="1014889" y="2425719"/>
                  <a:pt x="1002506" y="2400001"/>
                </a:cubicBezTo>
                <a:cubicBezTo>
                  <a:pt x="989171" y="2401906"/>
                  <a:pt x="982504" y="2405716"/>
                  <a:pt x="977741" y="2420956"/>
                </a:cubicBezTo>
                <a:cubicBezTo>
                  <a:pt x="952976" y="2509539"/>
                  <a:pt x="930116" y="2598121"/>
                  <a:pt x="898684" y="2683846"/>
                </a:cubicBezTo>
                <a:cubicBezTo>
                  <a:pt x="859631" y="2787669"/>
                  <a:pt x="824389" y="2892444"/>
                  <a:pt x="799624" y="3000076"/>
                </a:cubicBezTo>
                <a:cubicBezTo>
                  <a:pt x="776764" y="3101041"/>
                  <a:pt x="759619" y="3202959"/>
                  <a:pt x="741521" y="3304876"/>
                </a:cubicBezTo>
                <a:cubicBezTo>
                  <a:pt x="736759" y="3330594"/>
                  <a:pt x="739616" y="3358216"/>
                  <a:pt x="736759" y="3384886"/>
                </a:cubicBezTo>
                <a:cubicBezTo>
                  <a:pt x="735806" y="3396316"/>
                  <a:pt x="727234" y="3407746"/>
                  <a:pt x="725329" y="3419176"/>
                </a:cubicBezTo>
                <a:cubicBezTo>
                  <a:pt x="717709" y="3455371"/>
                  <a:pt x="711994" y="3492519"/>
                  <a:pt x="705326" y="3529666"/>
                </a:cubicBezTo>
                <a:cubicBezTo>
                  <a:pt x="696754" y="3573481"/>
                  <a:pt x="687229" y="3617296"/>
                  <a:pt x="679609" y="3662064"/>
                </a:cubicBezTo>
                <a:cubicBezTo>
                  <a:pt x="671036" y="3712546"/>
                  <a:pt x="662464" y="3763029"/>
                  <a:pt x="654844" y="3813511"/>
                </a:cubicBezTo>
                <a:cubicBezTo>
                  <a:pt x="645319" y="3871614"/>
                  <a:pt x="636746" y="3930669"/>
                  <a:pt x="628174" y="3989724"/>
                </a:cubicBezTo>
                <a:cubicBezTo>
                  <a:pt x="622459" y="4024966"/>
                  <a:pt x="617696" y="4060209"/>
                  <a:pt x="611981" y="4096404"/>
                </a:cubicBezTo>
                <a:cubicBezTo>
                  <a:pt x="606266" y="4132599"/>
                  <a:pt x="601504" y="4168794"/>
                  <a:pt x="595789" y="4204989"/>
                </a:cubicBezTo>
                <a:cubicBezTo>
                  <a:pt x="588169" y="4256424"/>
                  <a:pt x="580549" y="4308811"/>
                  <a:pt x="572929" y="4360246"/>
                </a:cubicBezTo>
                <a:cubicBezTo>
                  <a:pt x="572929" y="4362151"/>
                  <a:pt x="571976" y="4364056"/>
                  <a:pt x="571976" y="4365961"/>
                </a:cubicBezTo>
                <a:cubicBezTo>
                  <a:pt x="567214" y="4396441"/>
                  <a:pt x="567214" y="4396441"/>
                  <a:pt x="536734" y="4398346"/>
                </a:cubicBezTo>
                <a:cubicBezTo>
                  <a:pt x="493871" y="4401204"/>
                  <a:pt x="451961" y="4402156"/>
                  <a:pt x="410051" y="4390726"/>
                </a:cubicBezTo>
                <a:cubicBezTo>
                  <a:pt x="397669" y="4386916"/>
                  <a:pt x="384334" y="4386916"/>
                  <a:pt x="377666" y="4404061"/>
                </a:cubicBezTo>
                <a:cubicBezTo>
                  <a:pt x="375761" y="4408824"/>
                  <a:pt x="364331" y="4413586"/>
                  <a:pt x="359569" y="4412634"/>
                </a:cubicBezTo>
                <a:cubicBezTo>
                  <a:pt x="352901" y="4410729"/>
                  <a:pt x="343376" y="4403109"/>
                  <a:pt x="343376" y="4397394"/>
                </a:cubicBezTo>
                <a:cubicBezTo>
                  <a:pt x="343376" y="4379296"/>
                  <a:pt x="331946" y="4377391"/>
                  <a:pt x="319564" y="4374534"/>
                </a:cubicBezTo>
                <a:cubicBezTo>
                  <a:pt x="313849" y="4372629"/>
                  <a:pt x="307181" y="4371676"/>
                  <a:pt x="301466" y="4369771"/>
                </a:cubicBezTo>
                <a:cubicBezTo>
                  <a:pt x="286226" y="4364056"/>
                  <a:pt x="279559" y="4370724"/>
                  <a:pt x="276701" y="4385011"/>
                </a:cubicBezTo>
                <a:cubicBezTo>
                  <a:pt x="266224" y="4432636"/>
                  <a:pt x="249079" y="4446924"/>
                  <a:pt x="198596" y="4448829"/>
                </a:cubicBezTo>
                <a:cubicBezTo>
                  <a:pt x="158591" y="4449781"/>
                  <a:pt x="117634" y="4452639"/>
                  <a:pt x="78581" y="4447876"/>
                </a:cubicBezTo>
                <a:cubicBezTo>
                  <a:pt x="53816" y="4445019"/>
                  <a:pt x="23336" y="4448829"/>
                  <a:pt x="7144" y="4419301"/>
                </a:cubicBezTo>
                <a:cubicBezTo>
                  <a:pt x="10001" y="4402156"/>
                  <a:pt x="10001" y="4390726"/>
                  <a:pt x="10001" y="4380249"/>
                </a:cubicBezTo>
                <a:close/>
                <a:moveTo>
                  <a:pt x="705326" y="762654"/>
                </a:moveTo>
                <a:cubicBezTo>
                  <a:pt x="711041" y="774084"/>
                  <a:pt x="719614" y="783609"/>
                  <a:pt x="719614" y="792181"/>
                </a:cubicBezTo>
                <a:cubicBezTo>
                  <a:pt x="718661" y="812184"/>
                  <a:pt x="727234" y="826471"/>
                  <a:pt x="739616" y="840759"/>
                </a:cubicBezTo>
                <a:cubicBezTo>
                  <a:pt x="746284" y="848379"/>
                  <a:pt x="751046" y="857904"/>
                  <a:pt x="752951" y="867429"/>
                </a:cubicBezTo>
                <a:cubicBezTo>
                  <a:pt x="756761" y="893146"/>
                  <a:pt x="758666" y="919816"/>
                  <a:pt x="760571" y="945534"/>
                </a:cubicBezTo>
                <a:cubicBezTo>
                  <a:pt x="765334" y="999826"/>
                  <a:pt x="768191" y="1055071"/>
                  <a:pt x="775811" y="1109364"/>
                </a:cubicBezTo>
                <a:cubicBezTo>
                  <a:pt x="789146" y="1206519"/>
                  <a:pt x="821531" y="1297006"/>
                  <a:pt x="866299" y="1383684"/>
                </a:cubicBezTo>
                <a:cubicBezTo>
                  <a:pt x="872966" y="1397019"/>
                  <a:pt x="880586" y="1410354"/>
                  <a:pt x="890111" y="1427499"/>
                </a:cubicBezTo>
                <a:cubicBezTo>
                  <a:pt x="899636" y="1404639"/>
                  <a:pt x="907256" y="1387494"/>
                  <a:pt x="914876" y="1369396"/>
                </a:cubicBezTo>
                <a:cubicBezTo>
                  <a:pt x="945356" y="1291291"/>
                  <a:pt x="974884" y="1213186"/>
                  <a:pt x="1006316" y="1135081"/>
                </a:cubicBezTo>
                <a:cubicBezTo>
                  <a:pt x="1022509" y="1094124"/>
                  <a:pt x="1042511" y="1055071"/>
                  <a:pt x="1058704" y="1014114"/>
                </a:cubicBezTo>
                <a:cubicBezTo>
                  <a:pt x="1063466" y="1002684"/>
                  <a:pt x="1061561" y="987444"/>
                  <a:pt x="1060609" y="974109"/>
                </a:cubicBezTo>
                <a:cubicBezTo>
                  <a:pt x="1058704" y="943629"/>
                  <a:pt x="1054894" y="912196"/>
                  <a:pt x="1052989" y="881716"/>
                </a:cubicBezTo>
                <a:cubicBezTo>
                  <a:pt x="1052989" y="876001"/>
                  <a:pt x="1058704" y="865524"/>
                  <a:pt x="1063466" y="863619"/>
                </a:cubicBezTo>
                <a:cubicBezTo>
                  <a:pt x="1091089" y="852189"/>
                  <a:pt x="1113949" y="835996"/>
                  <a:pt x="1126331" y="804564"/>
                </a:cubicBezTo>
                <a:cubicBezTo>
                  <a:pt x="1145381" y="835996"/>
                  <a:pt x="1173956" y="844569"/>
                  <a:pt x="1206341" y="850284"/>
                </a:cubicBezTo>
                <a:cubicBezTo>
                  <a:pt x="1192054" y="790276"/>
                  <a:pt x="1109186" y="661689"/>
                  <a:pt x="1067276" y="633114"/>
                </a:cubicBezTo>
                <a:cubicBezTo>
                  <a:pt x="1054894" y="656926"/>
                  <a:pt x="1046321" y="680739"/>
                  <a:pt x="1049179" y="710266"/>
                </a:cubicBezTo>
                <a:cubicBezTo>
                  <a:pt x="1051084" y="732174"/>
                  <a:pt x="1044416" y="755034"/>
                  <a:pt x="1040606" y="776941"/>
                </a:cubicBezTo>
                <a:cubicBezTo>
                  <a:pt x="1038701" y="789324"/>
                  <a:pt x="1033939" y="800754"/>
                  <a:pt x="1030129" y="814089"/>
                </a:cubicBezTo>
                <a:cubicBezTo>
                  <a:pt x="1008221" y="813136"/>
                  <a:pt x="1000601" y="831234"/>
                  <a:pt x="997744" y="848379"/>
                </a:cubicBezTo>
                <a:cubicBezTo>
                  <a:pt x="986314" y="908386"/>
                  <a:pt x="935831" y="942676"/>
                  <a:pt x="904399" y="990301"/>
                </a:cubicBezTo>
                <a:cubicBezTo>
                  <a:pt x="903446" y="992206"/>
                  <a:pt x="899636" y="992206"/>
                  <a:pt x="897731" y="993159"/>
                </a:cubicBezTo>
                <a:cubicBezTo>
                  <a:pt x="891064" y="973156"/>
                  <a:pt x="888206" y="952201"/>
                  <a:pt x="878681" y="936009"/>
                </a:cubicBezTo>
                <a:cubicBezTo>
                  <a:pt x="861536" y="908386"/>
                  <a:pt x="838676" y="883621"/>
                  <a:pt x="818674" y="856951"/>
                </a:cubicBezTo>
                <a:cubicBezTo>
                  <a:pt x="809149" y="844569"/>
                  <a:pt x="797719" y="835044"/>
                  <a:pt x="780574" y="843616"/>
                </a:cubicBezTo>
                <a:cubicBezTo>
                  <a:pt x="735806" y="768369"/>
                  <a:pt x="741521" y="683596"/>
                  <a:pt x="797719" y="592156"/>
                </a:cubicBezTo>
                <a:cubicBezTo>
                  <a:pt x="740569" y="601681"/>
                  <a:pt x="645319" y="736936"/>
                  <a:pt x="634841" y="825519"/>
                </a:cubicBezTo>
                <a:cubicBezTo>
                  <a:pt x="658654" y="805516"/>
                  <a:pt x="680561" y="786466"/>
                  <a:pt x="705326" y="762654"/>
                </a:cubicBezTo>
                <a:close/>
                <a:moveTo>
                  <a:pt x="1273969" y="1329391"/>
                </a:moveTo>
                <a:cubicBezTo>
                  <a:pt x="1276826" y="1338916"/>
                  <a:pt x="1278731" y="1347489"/>
                  <a:pt x="1280636" y="1357014"/>
                </a:cubicBezTo>
                <a:cubicBezTo>
                  <a:pt x="1285399" y="1378921"/>
                  <a:pt x="1291114" y="1401781"/>
                  <a:pt x="1294924" y="1423689"/>
                </a:cubicBezTo>
                <a:cubicBezTo>
                  <a:pt x="1302544" y="1467504"/>
                  <a:pt x="1308259" y="1512271"/>
                  <a:pt x="1315879" y="1556086"/>
                </a:cubicBezTo>
                <a:cubicBezTo>
                  <a:pt x="1322546" y="1594186"/>
                  <a:pt x="1334929" y="1631334"/>
                  <a:pt x="1337786" y="1669434"/>
                </a:cubicBezTo>
                <a:cubicBezTo>
                  <a:pt x="1340644" y="1708486"/>
                  <a:pt x="1354931" y="1741824"/>
                  <a:pt x="1370171" y="1777066"/>
                </a:cubicBezTo>
                <a:cubicBezTo>
                  <a:pt x="1385411" y="1810404"/>
                  <a:pt x="1405414" y="1822786"/>
                  <a:pt x="1441609" y="1820881"/>
                </a:cubicBezTo>
                <a:cubicBezTo>
                  <a:pt x="1461611" y="1819929"/>
                  <a:pt x="1470184" y="1813261"/>
                  <a:pt x="1473041" y="1796116"/>
                </a:cubicBezTo>
                <a:cubicBezTo>
                  <a:pt x="1477804" y="1759921"/>
                  <a:pt x="1494949" y="1729441"/>
                  <a:pt x="1516856" y="1700866"/>
                </a:cubicBezTo>
                <a:cubicBezTo>
                  <a:pt x="1524476" y="1691341"/>
                  <a:pt x="1534954" y="1682769"/>
                  <a:pt x="1537811" y="1671339"/>
                </a:cubicBezTo>
                <a:cubicBezTo>
                  <a:pt x="1543526" y="1653241"/>
                  <a:pt x="1541621" y="1633239"/>
                  <a:pt x="1547336" y="1614189"/>
                </a:cubicBezTo>
                <a:cubicBezTo>
                  <a:pt x="1551146" y="1599901"/>
                  <a:pt x="1560671" y="1586566"/>
                  <a:pt x="1568291" y="1573231"/>
                </a:cubicBezTo>
                <a:cubicBezTo>
                  <a:pt x="1571149" y="1568469"/>
                  <a:pt x="1576864" y="1562754"/>
                  <a:pt x="1575911" y="1558944"/>
                </a:cubicBezTo>
                <a:cubicBezTo>
                  <a:pt x="1570196" y="1522749"/>
                  <a:pt x="1572101" y="1486554"/>
                  <a:pt x="1582579" y="1450359"/>
                </a:cubicBezTo>
                <a:cubicBezTo>
                  <a:pt x="1583531" y="1446549"/>
                  <a:pt x="1581626" y="1438929"/>
                  <a:pt x="1577816" y="1436071"/>
                </a:cubicBezTo>
                <a:cubicBezTo>
                  <a:pt x="1541621" y="1396066"/>
                  <a:pt x="1504474" y="1357966"/>
                  <a:pt x="1470184" y="1317009"/>
                </a:cubicBezTo>
                <a:cubicBezTo>
                  <a:pt x="1442561" y="1283671"/>
                  <a:pt x="1419701" y="1247476"/>
                  <a:pt x="1383506" y="1220806"/>
                </a:cubicBezTo>
                <a:cubicBezTo>
                  <a:pt x="1371124" y="1212234"/>
                  <a:pt x="1363504" y="1207471"/>
                  <a:pt x="1353026" y="1221759"/>
                </a:cubicBezTo>
                <a:cubicBezTo>
                  <a:pt x="1329214" y="1253191"/>
                  <a:pt x="1304449" y="1283671"/>
                  <a:pt x="1280636" y="1315104"/>
                </a:cubicBezTo>
                <a:cubicBezTo>
                  <a:pt x="1276826" y="1318914"/>
                  <a:pt x="1275874" y="1324629"/>
                  <a:pt x="1273969" y="1329391"/>
                </a:cubicBezTo>
                <a:close/>
                <a:moveTo>
                  <a:pt x="599599" y="1884699"/>
                </a:moveTo>
                <a:cubicBezTo>
                  <a:pt x="601504" y="1883746"/>
                  <a:pt x="602456" y="1882794"/>
                  <a:pt x="604361" y="1880889"/>
                </a:cubicBezTo>
                <a:cubicBezTo>
                  <a:pt x="601504" y="1873269"/>
                  <a:pt x="599599" y="1865649"/>
                  <a:pt x="596741" y="1858029"/>
                </a:cubicBezTo>
                <a:cubicBezTo>
                  <a:pt x="581501" y="1814214"/>
                  <a:pt x="580549" y="1767541"/>
                  <a:pt x="581501" y="1721821"/>
                </a:cubicBezTo>
                <a:cubicBezTo>
                  <a:pt x="582454" y="1705629"/>
                  <a:pt x="586264" y="1688484"/>
                  <a:pt x="583406" y="1673244"/>
                </a:cubicBezTo>
                <a:cubicBezTo>
                  <a:pt x="577691" y="1645621"/>
                  <a:pt x="567214" y="1618951"/>
                  <a:pt x="558641" y="1591329"/>
                </a:cubicBezTo>
                <a:cubicBezTo>
                  <a:pt x="556736" y="1583709"/>
                  <a:pt x="554831" y="1576089"/>
                  <a:pt x="555784" y="1568469"/>
                </a:cubicBezTo>
                <a:cubicBezTo>
                  <a:pt x="561499" y="1517034"/>
                  <a:pt x="547211" y="1469409"/>
                  <a:pt x="531019" y="1421784"/>
                </a:cubicBezTo>
                <a:cubicBezTo>
                  <a:pt x="521494" y="1392256"/>
                  <a:pt x="511016" y="1362729"/>
                  <a:pt x="503396" y="1333201"/>
                </a:cubicBezTo>
                <a:cubicBezTo>
                  <a:pt x="495776" y="1300816"/>
                  <a:pt x="491014" y="1268431"/>
                  <a:pt x="484346" y="1236046"/>
                </a:cubicBezTo>
                <a:cubicBezTo>
                  <a:pt x="482441" y="1228426"/>
                  <a:pt x="476726" y="1222711"/>
                  <a:pt x="472916" y="1215091"/>
                </a:cubicBezTo>
                <a:cubicBezTo>
                  <a:pt x="465296" y="1218901"/>
                  <a:pt x="454819" y="1221759"/>
                  <a:pt x="451009" y="1228426"/>
                </a:cubicBezTo>
                <a:cubicBezTo>
                  <a:pt x="443389" y="1241761"/>
                  <a:pt x="439579" y="1257954"/>
                  <a:pt x="431959" y="1271289"/>
                </a:cubicBezTo>
                <a:cubicBezTo>
                  <a:pt x="414814" y="1302721"/>
                  <a:pt x="402431" y="1339869"/>
                  <a:pt x="375761" y="1361776"/>
                </a:cubicBezTo>
                <a:cubicBezTo>
                  <a:pt x="339566" y="1390351"/>
                  <a:pt x="345281" y="1431309"/>
                  <a:pt x="330994" y="1464646"/>
                </a:cubicBezTo>
                <a:cubicBezTo>
                  <a:pt x="330041" y="1466551"/>
                  <a:pt x="332899" y="1470361"/>
                  <a:pt x="333851" y="1471314"/>
                </a:cubicBezTo>
                <a:cubicBezTo>
                  <a:pt x="354806" y="1492269"/>
                  <a:pt x="355759" y="1517986"/>
                  <a:pt x="353854" y="1544656"/>
                </a:cubicBezTo>
                <a:cubicBezTo>
                  <a:pt x="353854" y="1552276"/>
                  <a:pt x="356711" y="1563706"/>
                  <a:pt x="361474" y="1568469"/>
                </a:cubicBezTo>
                <a:cubicBezTo>
                  <a:pt x="385286" y="1593234"/>
                  <a:pt x="392906" y="1622761"/>
                  <a:pt x="390049" y="1656099"/>
                </a:cubicBezTo>
                <a:cubicBezTo>
                  <a:pt x="389096" y="1662766"/>
                  <a:pt x="391001" y="1671339"/>
                  <a:pt x="395764" y="1677054"/>
                </a:cubicBezTo>
                <a:cubicBezTo>
                  <a:pt x="431006" y="1721821"/>
                  <a:pt x="456724" y="1772304"/>
                  <a:pt x="474821" y="1826596"/>
                </a:cubicBezTo>
                <a:cubicBezTo>
                  <a:pt x="479584" y="1842789"/>
                  <a:pt x="489109" y="1853266"/>
                  <a:pt x="507206" y="1858029"/>
                </a:cubicBezTo>
                <a:cubicBezTo>
                  <a:pt x="524351" y="1861839"/>
                  <a:pt x="539591" y="1874221"/>
                  <a:pt x="558641" y="1866601"/>
                </a:cubicBezTo>
                <a:cubicBezTo>
                  <a:pt x="562451" y="1865649"/>
                  <a:pt x="568166" y="1870411"/>
                  <a:pt x="573881" y="1872316"/>
                </a:cubicBezTo>
                <a:cubicBezTo>
                  <a:pt x="584359" y="1877079"/>
                  <a:pt x="591979" y="1880889"/>
                  <a:pt x="599599" y="1884699"/>
                </a:cubicBezTo>
                <a:close/>
                <a:moveTo>
                  <a:pt x="930116" y="1638954"/>
                </a:moveTo>
                <a:cubicBezTo>
                  <a:pt x="932974" y="1620856"/>
                  <a:pt x="914876" y="1615141"/>
                  <a:pt x="905351" y="1617046"/>
                </a:cubicBezTo>
                <a:cubicBezTo>
                  <a:pt x="894874" y="1619904"/>
                  <a:pt x="883444" y="1634191"/>
                  <a:pt x="880586" y="1644669"/>
                </a:cubicBezTo>
                <a:cubicBezTo>
                  <a:pt x="877729" y="1657051"/>
                  <a:pt x="887254" y="1669434"/>
                  <a:pt x="903446" y="1670386"/>
                </a:cubicBezTo>
                <a:cubicBezTo>
                  <a:pt x="917734" y="1671339"/>
                  <a:pt x="930116" y="1657051"/>
                  <a:pt x="930116" y="1638954"/>
                </a:cubicBezTo>
                <a:close/>
                <a:moveTo>
                  <a:pt x="912019" y="1539894"/>
                </a:moveTo>
                <a:cubicBezTo>
                  <a:pt x="911066" y="1525606"/>
                  <a:pt x="909161" y="1509414"/>
                  <a:pt x="889159" y="1510366"/>
                </a:cubicBezTo>
                <a:cubicBezTo>
                  <a:pt x="873919" y="1510366"/>
                  <a:pt x="871061" y="1522749"/>
                  <a:pt x="871061" y="1535131"/>
                </a:cubicBezTo>
                <a:cubicBezTo>
                  <a:pt x="871061" y="1549419"/>
                  <a:pt x="875824" y="1563706"/>
                  <a:pt x="892969" y="1563706"/>
                </a:cubicBezTo>
                <a:cubicBezTo>
                  <a:pt x="908209" y="1563706"/>
                  <a:pt x="912971" y="1553229"/>
                  <a:pt x="912019" y="1539894"/>
                </a:cubicBezTo>
                <a:close/>
                <a:moveTo>
                  <a:pt x="918686" y="1769446"/>
                </a:moveTo>
                <a:cubicBezTo>
                  <a:pt x="931069" y="1758016"/>
                  <a:pt x="943451" y="1751349"/>
                  <a:pt x="946309" y="1741824"/>
                </a:cubicBezTo>
                <a:cubicBezTo>
                  <a:pt x="947261" y="1736109"/>
                  <a:pt x="934879" y="1723726"/>
                  <a:pt x="926306" y="1718964"/>
                </a:cubicBezTo>
                <a:cubicBezTo>
                  <a:pt x="914876" y="1713249"/>
                  <a:pt x="895826" y="1726584"/>
                  <a:pt x="897731" y="1738014"/>
                </a:cubicBezTo>
                <a:cubicBezTo>
                  <a:pt x="899636" y="1747539"/>
                  <a:pt x="908209" y="1756111"/>
                  <a:pt x="918686" y="1769446"/>
                </a:cubicBezTo>
                <a:close/>
              </a:path>
            </a:pathLst>
          </a:custGeom>
          <a:solidFill>
            <a:srgbClr val="FF6600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Graphic 11">
            <a:extLst>
              <a:ext uri="{FF2B5EF4-FFF2-40B4-BE49-F238E27FC236}">
                <a16:creationId xmlns:a16="http://schemas.microsoft.com/office/drawing/2014/main" id="{A14BB216-4EB7-4285-B712-C46C35C05759}"/>
              </a:ext>
            </a:extLst>
          </p:cNvPr>
          <p:cNvSpPr/>
          <p:nvPr/>
        </p:nvSpPr>
        <p:spPr>
          <a:xfrm>
            <a:off x="2733998" y="7888231"/>
            <a:ext cx="939230" cy="2087211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Chord 14">
            <a:extLst>
              <a:ext uri="{FF2B5EF4-FFF2-40B4-BE49-F238E27FC236}">
                <a16:creationId xmlns:a16="http://schemas.microsoft.com/office/drawing/2014/main" id="{349446A5-152F-4B6A-812C-BAAFFBB5DD6D}"/>
              </a:ext>
            </a:extLst>
          </p:cNvPr>
          <p:cNvSpPr/>
          <p:nvPr/>
        </p:nvSpPr>
        <p:spPr>
          <a:xfrm>
            <a:off x="14356251" y="7802479"/>
            <a:ext cx="2584174" cy="2286612"/>
          </a:xfrm>
          <a:custGeom>
            <a:avLst/>
            <a:gdLst/>
            <a:ahLst/>
            <a:cxnLst/>
            <a:rect l="l" t="t" r="r" b="b"/>
            <a:pathLst>
              <a:path w="2326624" h="2613114">
                <a:moveTo>
                  <a:pt x="2120961" y="161090"/>
                </a:moveTo>
                <a:cubicBezTo>
                  <a:pt x="2054048" y="153768"/>
                  <a:pt x="1951447" y="247149"/>
                  <a:pt x="1815565" y="379301"/>
                </a:cubicBezTo>
                <a:lnTo>
                  <a:pt x="1815565" y="914189"/>
                </a:lnTo>
                <a:lnTo>
                  <a:pt x="1812022" y="914189"/>
                </a:lnTo>
                <a:cubicBezTo>
                  <a:pt x="1807592" y="1011082"/>
                  <a:pt x="1792201" y="1103630"/>
                  <a:pt x="1767490" y="1189471"/>
                </a:cubicBezTo>
                <a:cubicBezTo>
                  <a:pt x="1907904" y="1255373"/>
                  <a:pt x="2005523" y="1182535"/>
                  <a:pt x="2079587" y="1079714"/>
                </a:cubicBezTo>
                <a:cubicBezTo>
                  <a:pt x="2155039" y="974966"/>
                  <a:pt x="2212284" y="748514"/>
                  <a:pt x="2212003" y="557796"/>
                </a:cubicBezTo>
                <a:cubicBezTo>
                  <a:pt x="2219908" y="279261"/>
                  <a:pt x="2188744" y="168506"/>
                  <a:pt x="2120961" y="161090"/>
                </a:cubicBezTo>
                <a:close/>
                <a:moveTo>
                  <a:pt x="205663" y="161090"/>
                </a:moveTo>
                <a:cubicBezTo>
                  <a:pt x="137880" y="168506"/>
                  <a:pt x="106717" y="279261"/>
                  <a:pt x="114621" y="557796"/>
                </a:cubicBezTo>
                <a:cubicBezTo>
                  <a:pt x="114340" y="748514"/>
                  <a:pt x="171585" y="974966"/>
                  <a:pt x="247037" y="1079714"/>
                </a:cubicBezTo>
                <a:cubicBezTo>
                  <a:pt x="321347" y="1182876"/>
                  <a:pt x="419370" y="1255856"/>
                  <a:pt x="560574" y="1188912"/>
                </a:cubicBezTo>
                <a:cubicBezTo>
                  <a:pt x="536003" y="1103130"/>
                  <a:pt x="520770" y="1010753"/>
                  <a:pt x="516493" y="914189"/>
                </a:cubicBezTo>
                <a:lnTo>
                  <a:pt x="512380" y="914189"/>
                </a:lnTo>
                <a:lnTo>
                  <a:pt x="512380" y="380558"/>
                </a:lnTo>
                <a:cubicBezTo>
                  <a:pt x="375835" y="247749"/>
                  <a:pt x="272792" y="153745"/>
                  <a:pt x="205663" y="161090"/>
                </a:cubicBezTo>
                <a:close/>
                <a:moveTo>
                  <a:pt x="187901" y="405"/>
                </a:moveTo>
                <a:cubicBezTo>
                  <a:pt x="292999" y="8780"/>
                  <a:pt x="420845" y="145098"/>
                  <a:pt x="512380" y="220481"/>
                </a:cubicBezTo>
                <a:lnTo>
                  <a:pt x="512380" y="152613"/>
                </a:lnTo>
                <a:cubicBezTo>
                  <a:pt x="489279" y="144263"/>
                  <a:pt x="472890" y="120340"/>
                  <a:pt x="472890" y="92234"/>
                </a:cubicBezTo>
                <a:cubicBezTo>
                  <a:pt x="472890" y="56482"/>
                  <a:pt x="499411" y="27498"/>
                  <a:pt x="532125" y="27498"/>
                </a:cubicBezTo>
                <a:lnTo>
                  <a:pt x="1795820" y="27498"/>
                </a:lnTo>
                <a:cubicBezTo>
                  <a:pt x="1828534" y="27498"/>
                  <a:pt x="1855056" y="56482"/>
                  <a:pt x="1855056" y="92234"/>
                </a:cubicBezTo>
                <a:cubicBezTo>
                  <a:pt x="1855056" y="120340"/>
                  <a:pt x="1838666" y="144263"/>
                  <a:pt x="1815565" y="152613"/>
                </a:cubicBezTo>
                <a:lnTo>
                  <a:pt x="1815565" y="219332"/>
                </a:lnTo>
                <a:cubicBezTo>
                  <a:pt x="1907032" y="143766"/>
                  <a:pt x="2034140" y="8738"/>
                  <a:pt x="2138723" y="405"/>
                </a:cubicBezTo>
                <a:cubicBezTo>
                  <a:pt x="2245413" y="-8097"/>
                  <a:pt x="2328660" y="115252"/>
                  <a:pt x="2326587" y="567919"/>
                </a:cubicBezTo>
                <a:cubicBezTo>
                  <a:pt x="2322440" y="807927"/>
                  <a:pt x="2258321" y="1045957"/>
                  <a:pt x="2156964" y="1168071"/>
                </a:cubicBezTo>
                <a:cubicBezTo>
                  <a:pt x="2057111" y="1288374"/>
                  <a:pt x="1909480" y="1389985"/>
                  <a:pt x="1727011" y="1303847"/>
                </a:cubicBezTo>
                <a:cubicBezTo>
                  <a:pt x="1643683" y="1506550"/>
                  <a:pt x="1504521" y="1658222"/>
                  <a:pt x="1338762" y="1720102"/>
                </a:cubicBezTo>
                <a:lnTo>
                  <a:pt x="1338762" y="1827101"/>
                </a:lnTo>
                <a:cubicBezTo>
                  <a:pt x="1363316" y="1833262"/>
                  <a:pt x="1381170" y="1857539"/>
                  <a:pt x="1381170" y="1886373"/>
                </a:cubicBezTo>
                <a:lnTo>
                  <a:pt x="1381170" y="2136535"/>
                </a:lnTo>
                <a:cubicBezTo>
                  <a:pt x="1381170" y="2165370"/>
                  <a:pt x="1363316" y="2189646"/>
                  <a:pt x="1338762" y="2195808"/>
                </a:cubicBezTo>
                <a:lnTo>
                  <a:pt x="1338762" y="2277702"/>
                </a:lnTo>
                <a:cubicBezTo>
                  <a:pt x="1338762" y="2288097"/>
                  <a:pt x="1336442" y="2297900"/>
                  <a:pt x="1331718" y="2306174"/>
                </a:cubicBezTo>
                <a:cubicBezTo>
                  <a:pt x="1618963" y="2325003"/>
                  <a:pt x="1828069" y="2390705"/>
                  <a:pt x="1843627" y="2469098"/>
                </a:cubicBezTo>
                <a:lnTo>
                  <a:pt x="1841187" y="2469098"/>
                </a:lnTo>
                <a:lnTo>
                  <a:pt x="1841187" y="2613114"/>
                </a:lnTo>
                <a:lnTo>
                  <a:pt x="473035" y="2613114"/>
                </a:lnTo>
                <a:lnTo>
                  <a:pt x="473035" y="2469098"/>
                </a:lnTo>
                <a:lnTo>
                  <a:pt x="470659" y="2469098"/>
                </a:lnTo>
                <a:cubicBezTo>
                  <a:pt x="486099" y="2389612"/>
                  <a:pt x="701025" y="2322977"/>
                  <a:pt x="995732" y="2305371"/>
                </a:cubicBezTo>
                <a:cubicBezTo>
                  <a:pt x="991352" y="2297246"/>
                  <a:pt x="989183" y="2287751"/>
                  <a:pt x="989183" y="2277702"/>
                </a:cubicBezTo>
                <a:lnTo>
                  <a:pt x="989183" y="2195808"/>
                </a:lnTo>
                <a:cubicBezTo>
                  <a:pt x="964630" y="2189646"/>
                  <a:pt x="946775" y="2165370"/>
                  <a:pt x="946775" y="2136535"/>
                </a:cubicBezTo>
                <a:lnTo>
                  <a:pt x="946775" y="1886373"/>
                </a:lnTo>
                <a:cubicBezTo>
                  <a:pt x="946775" y="1857539"/>
                  <a:pt x="964630" y="1833262"/>
                  <a:pt x="989183" y="1827101"/>
                </a:cubicBezTo>
                <a:lnTo>
                  <a:pt x="989183" y="1720560"/>
                </a:lnTo>
                <a:cubicBezTo>
                  <a:pt x="822949" y="1658288"/>
                  <a:pt x="683935" y="1506034"/>
                  <a:pt x="600908" y="1303358"/>
                </a:cubicBezTo>
                <a:cubicBezTo>
                  <a:pt x="417821" y="1390451"/>
                  <a:pt x="269743" y="1288649"/>
                  <a:pt x="169660" y="1168071"/>
                </a:cubicBezTo>
                <a:cubicBezTo>
                  <a:pt x="68303" y="1045957"/>
                  <a:pt x="4184" y="807927"/>
                  <a:pt x="38" y="567919"/>
                </a:cubicBezTo>
                <a:cubicBezTo>
                  <a:pt x="-2036" y="115252"/>
                  <a:pt x="81211" y="-8097"/>
                  <a:pt x="187901" y="405"/>
                </a:cubicBez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20E4440-A7FA-4232-8D0C-5984CCEA5775}"/>
              </a:ext>
            </a:extLst>
          </p:cNvPr>
          <p:cNvSpPr txBox="1"/>
          <p:nvPr/>
        </p:nvSpPr>
        <p:spPr>
          <a:xfrm>
            <a:off x="14468449" y="8193172"/>
            <a:ext cx="23076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altLang="ko-KR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OBJ.2</a:t>
            </a:r>
            <a:endParaRPr lang="ko-KR" altLang="en-US" sz="36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5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F9936F7-9CCF-4BDE-AE85-81346E419FA8}"/>
              </a:ext>
            </a:extLst>
          </p:cNvPr>
          <p:cNvSpPr txBox="1"/>
          <p:nvPr/>
        </p:nvSpPr>
        <p:spPr>
          <a:xfrm>
            <a:off x="13166487" y="6124604"/>
            <a:ext cx="4911615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2000" dirty="0"/>
              <a:t>Evaluar el estilo de liderazgo (transformacional, transaccional o laissez faire) de las mujeres que ejercen cargos en la alta gerencia durante el año 2019.</a:t>
            </a:r>
          </a:p>
        </p:txBody>
      </p:sp>
    </p:spTree>
    <p:extLst>
      <p:ext uri="{BB962C8B-B14F-4D97-AF65-F5344CB8AC3E}">
        <p14:creationId xmlns:p14="http://schemas.microsoft.com/office/powerpoint/2010/main" val="260305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1371417" rtl="0">
              <a:lnSpc>
                <a:spcPct val="90000"/>
              </a:lnSpc>
              <a:spcBef>
                <a:spcPct val="0"/>
              </a:spcBef>
            </a:pPr>
            <a:r>
              <a:rPr lang="en-US" sz="4400" b="1" dirty="0"/>
              <a:t> </a:t>
            </a:r>
            <a:r>
              <a:rPr lang="es-ES" sz="4400" b="1" dirty="0"/>
              <a:t>Relación entre el liderazgo femenino y la </a:t>
            </a:r>
            <a:r>
              <a:rPr lang="es-ES" sz="4400" b="1" dirty="0" smtClean="0"/>
              <a:t>rentabilidad</a:t>
            </a:r>
            <a:endParaRPr lang="en-US" sz="4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483395"/>
              </p:ext>
            </p:extLst>
          </p:nvPr>
        </p:nvGraphicFramePr>
        <p:xfrm>
          <a:off x="1745850" y="2062632"/>
          <a:ext cx="12684416" cy="35693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2812">
                  <a:extLst>
                    <a:ext uri="{9D8B030D-6E8A-4147-A177-3AD203B41FA5}">
                      <a16:colId xmlns:a16="http://schemas.microsoft.com/office/drawing/2014/main" val="3849263195"/>
                    </a:ext>
                  </a:extLst>
                </a:gridCol>
                <a:gridCol w="2346826">
                  <a:extLst>
                    <a:ext uri="{9D8B030D-6E8A-4147-A177-3AD203B41FA5}">
                      <a16:colId xmlns:a16="http://schemas.microsoft.com/office/drawing/2014/main" val="3612489153"/>
                    </a:ext>
                  </a:extLst>
                </a:gridCol>
                <a:gridCol w="1752450">
                  <a:extLst>
                    <a:ext uri="{9D8B030D-6E8A-4147-A177-3AD203B41FA5}">
                      <a16:colId xmlns:a16="http://schemas.microsoft.com/office/drawing/2014/main" val="821884410"/>
                    </a:ext>
                  </a:extLst>
                </a:gridCol>
                <a:gridCol w="1934737">
                  <a:extLst>
                    <a:ext uri="{9D8B030D-6E8A-4147-A177-3AD203B41FA5}">
                      <a16:colId xmlns:a16="http://schemas.microsoft.com/office/drawing/2014/main" val="1534296299"/>
                    </a:ext>
                  </a:extLst>
                </a:gridCol>
                <a:gridCol w="2447591">
                  <a:extLst>
                    <a:ext uri="{9D8B030D-6E8A-4147-A177-3AD203B41FA5}">
                      <a16:colId xmlns:a16="http://schemas.microsoft.com/office/drawing/2014/main" val="3318187044"/>
                    </a:ext>
                  </a:extLst>
                </a:gridCol>
              </a:tblGrid>
              <a:tr h="1532389">
                <a:tc>
                  <a:txBody>
                    <a:bodyPr/>
                    <a:lstStyle/>
                    <a:p>
                      <a:pPr algn="ctr"/>
                      <a:r>
                        <a:rPr lang="es-ES" sz="3000" dirty="0" smtClean="0"/>
                        <a:t>CORRELACIÒN DE PEARSON</a:t>
                      </a:r>
                      <a:endParaRPr lang="en-US" sz="3000" dirty="0"/>
                    </a:p>
                  </a:txBody>
                  <a:tcPr marL="67468" marR="67468" marT="0" marB="0" anchor="ctr"/>
                </a:tc>
                <a:tc>
                  <a:txBody>
                    <a:bodyPr/>
                    <a:lstStyle/>
                    <a:p>
                      <a:pPr indent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3000" dirty="0">
                          <a:effectLst/>
                        </a:rPr>
                        <a:t>Liderazgo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8" marR="67468" marT="0" marB="0"/>
                </a:tc>
                <a:tc>
                  <a:txBody>
                    <a:bodyPr/>
                    <a:lstStyle/>
                    <a:p>
                      <a:pPr indent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3000" dirty="0">
                          <a:effectLst/>
                        </a:rPr>
                        <a:t>ROA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8" marR="67468" marT="0" marB="0"/>
                </a:tc>
                <a:tc>
                  <a:txBody>
                    <a:bodyPr/>
                    <a:lstStyle/>
                    <a:p>
                      <a:pPr indent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3000" dirty="0">
                          <a:effectLst/>
                        </a:rPr>
                        <a:t>ROE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8" marR="67468" marT="0" marB="0"/>
                </a:tc>
                <a:tc>
                  <a:txBody>
                    <a:bodyPr/>
                    <a:lstStyle/>
                    <a:p>
                      <a:pPr indent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3000" dirty="0">
                          <a:effectLst/>
                        </a:rPr>
                        <a:t>Crec. Ventas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8" marR="67468" marT="0" marB="0"/>
                </a:tc>
                <a:extLst>
                  <a:ext uri="{0D108BD9-81ED-4DB2-BD59-A6C34878D82A}">
                    <a16:rowId xmlns:a16="http://schemas.microsoft.com/office/drawing/2014/main" val="1113349633"/>
                  </a:ext>
                </a:extLst>
              </a:tr>
              <a:tr h="1018498">
                <a:tc>
                  <a:txBody>
                    <a:bodyPr/>
                    <a:lstStyle/>
                    <a:p>
                      <a:pPr indent="146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3000" dirty="0" smtClean="0">
                          <a:effectLst/>
                        </a:rPr>
                        <a:t>Liderazgo Femenino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8" marR="67468" marT="0" marB="0" anchor="ctr"/>
                </a:tc>
                <a:tc>
                  <a:txBody>
                    <a:bodyPr/>
                    <a:lstStyle/>
                    <a:p>
                      <a:pPr indent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3000" dirty="0">
                          <a:effectLst/>
                        </a:rPr>
                        <a:t>1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8" marR="67468" marT="0" marB="0" anchor="ctr"/>
                </a:tc>
                <a:tc>
                  <a:txBody>
                    <a:bodyPr/>
                    <a:lstStyle/>
                    <a:p>
                      <a:pPr indent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3000" dirty="0">
                          <a:effectLst/>
                        </a:rPr>
                        <a:t>-0,154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8" marR="67468" marT="0" marB="0" anchor="ctr"/>
                </a:tc>
                <a:tc>
                  <a:txBody>
                    <a:bodyPr/>
                    <a:lstStyle/>
                    <a:p>
                      <a:pPr indent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3000" dirty="0">
                          <a:effectLst/>
                        </a:rPr>
                        <a:t>-0,215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8" marR="67468" marT="0" marB="0" anchor="ctr"/>
                </a:tc>
                <a:tc>
                  <a:txBody>
                    <a:bodyPr/>
                    <a:lstStyle/>
                    <a:p>
                      <a:pPr indent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3000" dirty="0">
                          <a:solidFill>
                            <a:schemeClr val="bg1"/>
                          </a:solidFill>
                          <a:effectLst/>
                          <a:highlight>
                            <a:srgbClr val="00008B"/>
                          </a:highlight>
                        </a:rPr>
                        <a:t>,253</a:t>
                      </a:r>
                      <a:r>
                        <a:rPr lang="es-EC" sz="4000" baseline="30000" dirty="0">
                          <a:solidFill>
                            <a:schemeClr val="bg1"/>
                          </a:solidFill>
                          <a:effectLst/>
                          <a:highlight>
                            <a:srgbClr val="00008B"/>
                          </a:highlight>
                        </a:rPr>
                        <a:t>*</a:t>
                      </a:r>
                      <a:endParaRPr lang="en-US" sz="3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8" marR="67468" marT="0" marB="0" anchor="ctr"/>
                </a:tc>
                <a:extLst>
                  <a:ext uri="{0D108BD9-81ED-4DB2-BD59-A6C34878D82A}">
                    <a16:rowId xmlns:a16="http://schemas.microsoft.com/office/drawing/2014/main" val="2429398044"/>
                  </a:ext>
                </a:extLst>
              </a:tr>
              <a:tr h="1018498">
                <a:tc>
                  <a:txBody>
                    <a:bodyPr/>
                    <a:lstStyle/>
                    <a:p>
                      <a:pPr indent="146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3000" dirty="0" smtClean="0">
                          <a:effectLst/>
                        </a:rPr>
                        <a:t>Liderazgo Masculino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8" marR="67468" marT="0" marB="0" anchor="ctr"/>
                </a:tc>
                <a:tc>
                  <a:txBody>
                    <a:bodyPr/>
                    <a:lstStyle/>
                    <a:p>
                      <a:pPr indent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3000">
                          <a:effectLst/>
                        </a:rPr>
                        <a:t>1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8" marR="67468" marT="0" marB="0" anchor="ctr"/>
                </a:tc>
                <a:tc>
                  <a:txBody>
                    <a:bodyPr/>
                    <a:lstStyle/>
                    <a:p>
                      <a:pPr indent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3000" dirty="0">
                          <a:effectLst/>
                        </a:rPr>
                        <a:t>-0,069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8" marR="67468" marT="0" marB="0" anchor="ctr"/>
                </a:tc>
                <a:tc>
                  <a:txBody>
                    <a:bodyPr/>
                    <a:lstStyle/>
                    <a:p>
                      <a:pPr indent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3000" dirty="0">
                          <a:effectLst/>
                        </a:rPr>
                        <a:t>0,037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8" marR="67468" marT="0" marB="0" anchor="ctr"/>
                </a:tc>
                <a:tc>
                  <a:txBody>
                    <a:bodyPr/>
                    <a:lstStyle/>
                    <a:p>
                      <a:pPr indent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3000" dirty="0">
                          <a:effectLst/>
                        </a:rPr>
                        <a:t>0,044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8" marR="67468" marT="0" marB="0" anchor="ctr"/>
                </a:tc>
                <a:extLst>
                  <a:ext uri="{0D108BD9-81ED-4DB2-BD59-A6C34878D82A}">
                    <a16:rowId xmlns:a16="http://schemas.microsoft.com/office/drawing/2014/main" val="3728997781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1745850" y="5686814"/>
            <a:ext cx="420820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Nota.</a:t>
            </a:r>
            <a:r>
              <a:rPr kumimoji="0" lang="es-ES" alt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*p&lt;0,05</a:t>
            </a:r>
            <a:endParaRPr kumimoji="0" lang="es-ES" altLang="en-US" sz="8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2229012" y="3721761"/>
            <a:ext cx="1767600" cy="735495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9" name="Rectangle 26"/>
          <p:cNvSpPr/>
          <p:nvPr/>
        </p:nvSpPr>
        <p:spPr>
          <a:xfrm>
            <a:off x="6062871" y="6805522"/>
            <a:ext cx="2720666" cy="67112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 valor &gt; 0.05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0" name="Rectangle 30"/>
          <p:cNvSpPr/>
          <p:nvPr/>
        </p:nvSpPr>
        <p:spPr>
          <a:xfrm>
            <a:off x="9517794" y="6486897"/>
            <a:ext cx="2256639" cy="1404200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No existe correlación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1" name="Flecha derecha 10"/>
          <p:cNvSpPr/>
          <p:nvPr/>
        </p:nvSpPr>
        <p:spPr>
          <a:xfrm>
            <a:off x="8783537" y="7021217"/>
            <a:ext cx="606377" cy="33556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2" name="Chord 14">
            <a:extLst>
              <a:ext uri="{FF2B5EF4-FFF2-40B4-BE49-F238E27FC236}">
                <a16:creationId xmlns:a16="http://schemas.microsoft.com/office/drawing/2014/main" id="{349446A5-152F-4B6A-812C-BAAFFBB5DD6D}"/>
              </a:ext>
            </a:extLst>
          </p:cNvPr>
          <p:cNvSpPr/>
          <p:nvPr/>
        </p:nvSpPr>
        <p:spPr>
          <a:xfrm>
            <a:off x="1" y="7797395"/>
            <a:ext cx="2584174" cy="2286612"/>
          </a:xfrm>
          <a:custGeom>
            <a:avLst/>
            <a:gdLst/>
            <a:ahLst/>
            <a:cxnLst/>
            <a:rect l="l" t="t" r="r" b="b"/>
            <a:pathLst>
              <a:path w="2326624" h="2613114">
                <a:moveTo>
                  <a:pt x="2120961" y="161090"/>
                </a:moveTo>
                <a:cubicBezTo>
                  <a:pt x="2054048" y="153768"/>
                  <a:pt x="1951447" y="247149"/>
                  <a:pt x="1815565" y="379301"/>
                </a:cubicBezTo>
                <a:lnTo>
                  <a:pt x="1815565" y="914189"/>
                </a:lnTo>
                <a:lnTo>
                  <a:pt x="1812022" y="914189"/>
                </a:lnTo>
                <a:cubicBezTo>
                  <a:pt x="1807592" y="1011082"/>
                  <a:pt x="1792201" y="1103630"/>
                  <a:pt x="1767490" y="1189471"/>
                </a:cubicBezTo>
                <a:cubicBezTo>
                  <a:pt x="1907904" y="1255373"/>
                  <a:pt x="2005523" y="1182535"/>
                  <a:pt x="2079587" y="1079714"/>
                </a:cubicBezTo>
                <a:cubicBezTo>
                  <a:pt x="2155039" y="974966"/>
                  <a:pt x="2212284" y="748514"/>
                  <a:pt x="2212003" y="557796"/>
                </a:cubicBezTo>
                <a:cubicBezTo>
                  <a:pt x="2219908" y="279261"/>
                  <a:pt x="2188744" y="168506"/>
                  <a:pt x="2120961" y="161090"/>
                </a:cubicBezTo>
                <a:close/>
                <a:moveTo>
                  <a:pt x="205663" y="161090"/>
                </a:moveTo>
                <a:cubicBezTo>
                  <a:pt x="137880" y="168506"/>
                  <a:pt x="106717" y="279261"/>
                  <a:pt x="114621" y="557796"/>
                </a:cubicBezTo>
                <a:cubicBezTo>
                  <a:pt x="114340" y="748514"/>
                  <a:pt x="171585" y="974966"/>
                  <a:pt x="247037" y="1079714"/>
                </a:cubicBezTo>
                <a:cubicBezTo>
                  <a:pt x="321347" y="1182876"/>
                  <a:pt x="419370" y="1255856"/>
                  <a:pt x="560574" y="1188912"/>
                </a:cubicBezTo>
                <a:cubicBezTo>
                  <a:pt x="536003" y="1103130"/>
                  <a:pt x="520770" y="1010753"/>
                  <a:pt x="516493" y="914189"/>
                </a:cubicBezTo>
                <a:lnTo>
                  <a:pt x="512380" y="914189"/>
                </a:lnTo>
                <a:lnTo>
                  <a:pt x="512380" y="380558"/>
                </a:lnTo>
                <a:cubicBezTo>
                  <a:pt x="375835" y="247749"/>
                  <a:pt x="272792" y="153745"/>
                  <a:pt x="205663" y="161090"/>
                </a:cubicBezTo>
                <a:close/>
                <a:moveTo>
                  <a:pt x="187901" y="405"/>
                </a:moveTo>
                <a:cubicBezTo>
                  <a:pt x="292999" y="8780"/>
                  <a:pt x="420845" y="145098"/>
                  <a:pt x="512380" y="220481"/>
                </a:cubicBezTo>
                <a:lnTo>
                  <a:pt x="512380" y="152613"/>
                </a:lnTo>
                <a:cubicBezTo>
                  <a:pt x="489279" y="144263"/>
                  <a:pt x="472890" y="120340"/>
                  <a:pt x="472890" y="92234"/>
                </a:cubicBezTo>
                <a:cubicBezTo>
                  <a:pt x="472890" y="56482"/>
                  <a:pt x="499411" y="27498"/>
                  <a:pt x="532125" y="27498"/>
                </a:cubicBezTo>
                <a:lnTo>
                  <a:pt x="1795820" y="27498"/>
                </a:lnTo>
                <a:cubicBezTo>
                  <a:pt x="1828534" y="27498"/>
                  <a:pt x="1855056" y="56482"/>
                  <a:pt x="1855056" y="92234"/>
                </a:cubicBezTo>
                <a:cubicBezTo>
                  <a:pt x="1855056" y="120340"/>
                  <a:pt x="1838666" y="144263"/>
                  <a:pt x="1815565" y="152613"/>
                </a:cubicBezTo>
                <a:lnTo>
                  <a:pt x="1815565" y="219332"/>
                </a:lnTo>
                <a:cubicBezTo>
                  <a:pt x="1907032" y="143766"/>
                  <a:pt x="2034140" y="8738"/>
                  <a:pt x="2138723" y="405"/>
                </a:cubicBezTo>
                <a:cubicBezTo>
                  <a:pt x="2245413" y="-8097"/>
                  <a:pt x="2328660" y="115252"/>
                  <a:pt x="2326587" y="567919"/>
                </a:cubicBezTo>
                <a:cubicBezTo>
                  <a:pt x="2322440" y="807927"/>
                  <a:pt x="2258321" y="1045957"/>
                  <a:pt x="2156964" y="1168071"/>
                </a:cubicBezTo>
                <a:cubicBezTo>
                  <a:pt x="2057111" y="1288374"/>
                  <a:pt x="1909480" y="1389985"/>
                  <a:pt x="1727011" y="1303847"/>
                </a:cubicBezTo>
                <a:cubicBezTo>
                  <a:pt x="1643683" y="1506550"/>
                  <a:pt x="1504521" y="1658222"/>
                  <a:pt x="1338762" y="1720102"/>
                </a:cubicBezTo>
                <a:lnTo>
                  <a:pt x="1338762" y="1827101"/>
                </a:lnTo>
                <a:cubicBezTo>
                  <a:pt x="1363316" y="1833262"/>
                  <a:pt x="1381170" y="1857539"/>
                  <a:pt x="1381170" y="1886373"/>
                </a:cubicBezTo>
                <a:lnTo>
                  <a:pt x="1381170" y="2136535"/>
                </a:lnTo>
                <a:cubicBezTo>
                  <a:pt x="1381170" y="2165370"/>
                  <a:pt x="1363316" y="2189646"/>
                  <a:pt x="1338762" y="2195808"/>
                </a:cubicBezTo>
                <a:lnTo>
                  <a:pt x="1338762" y="2277702"/>
                </a:lnTo>
                <a:cubicBezTo>
                  <a:pt x="1338762" y="2288097"/>
                  <a:pt x="1336442" y="2297900"/>
                  <a:pt x="1331718" y="2306174"/>
                </a:cubicBezTo>
                <a:cubicBezTo>
                  <a:pt x="1618963" y="2325003"/>
                  <a:pt x="1828069" y="2390705"/>
                  <a:pt x="1843627" y="2469098"/>
                </a:cubicBezTo>
                <a:lnTo>
                  <a:pt x="1841187" y="2469098"/>
                </a:lnTo>
                <a:lnTo>
                  <a:pt x="1841187" y="2613114"/>
                </a:lnTo>
                <a:lnTo>
                  <a:pt x="473035" y="2613114"/>
                </a:lnTo>
                <a:lnTo>
                  <a:pt x="473035" y="2469098"/>
                </a:lnTo>
                <a:lnTo>
                  <a:pt x="470659" y="2469098"/>
                </a:lnTo>
                <a:cubicBezTo>
                  <a:pt x="486099" y="2389612"/>
                  <a:pt x="701025" y="2322977"/>
                  <a:pt x="995732" y="2305371"/>
                </a:cubicBezTo>
                <a:cubicBezTo>
                  <a:pt x="991352" y="2297246"/>
                  <a:pt x="989183" y="2287751"/>
                  <a:pt x="989183" y="2277702"/>
                </a:cubicBezTo>
                <a:lnTo>
                  <a:pt x="989183" y="2195808"/>
                </a:lnTo>
                <a:cubicBezTo>
                  <a:pt x="964630" y="2189646"/>
                  <a:pt x="946775" y="2165370"/>
                  <a:pt x="946775" y="2136535"/>
                </a:cubicBezTo>
                <a:lnTo>
                  <a:pt x="946775" y="1886373"/>
                </a:lnTo>
                <a:cubicBezTo>
                  <a:pt x="946775" y="1857539"/>
                  <a:pt x="964630" y="1833262"/>
                  <a:pt x="989183" y="1827101"/>
                </a:cubicBezTo>
                <a:lnTo>
                  <a:pt x="989183" y="1720560"/>
                </a:lnTo>
                <a:cubicBezTo>
                  <a:pt x="822949" y="1658288"/>
                  <a:pt x="683935" y="1506034"/>
                  <a:pt x="600908" y="1303358"/>
                </a:cubicBezTo>
                <a:cubicBezTo>
                  <a:pt x="417821" y="1390451"/>
                  <a:pt x="269743" y="1288649"/>
                  <a:pt x="169660" y="1168071"/>
                </a:cubicBezTo>
                <a:cubicBezTo>
                  <a:pt x="68303" y="1045957"/>
                  <a:pt x="4184" y="807927"/>
                  <a:pt x="38" y="567919"/>
                </a:cubicBezTo>
                <a:cubicBezTo>
                  <a:pt x="-2036" y="115252"/>
                  <a:pt x="81211" y="-8097"/>
                  <a:pt x="187901" y="405"/>
                </a:cubicBez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F9936F7-9CCF-4BDE-AE85-81346E419FA8}"/>
              </a:ext>
            </a:extLst>
          </p:cNvPr>
          <p:cNvSpPr txBox="1"/>
          <p:nvPr/>
        </p:nvSpPr>
        <p:spPr>
          <a:xfrm>
            <a:off x="1887412" y="8760568"/>
            <a:ext cx="6171727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2000" dirty="0"/>
              <a:t>Determinar si el liderazgo femenino en la gerencia influye de manera positiva, fuerte y significativa en la rentabilidad de las empresas ecuatorianas durante el año 2019</a:t>
            </a:r>
            <a:r>
              <a:rPr lang="es-ES" sz="2000" dirty="0" smtClean="0"/>
              <a:t>.</a:t>
            </a:r>
            <a:endParaRPr lang="es-ES" sz="20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20E4440-A7FA-4232-8D0C-5984CCEA5775}"/>
              </a:ext>
            </a:extLst>
          </p:cNvPr>
          <p:cNvSpPr txBox="1"/>
          <p:nvPr/>
        </p:nvSpPr>
        <p:spPr>
          <a:xfrm>
            <a:off x="104016" y="8178477"/>
            <a:ext cx="23076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altLang="ko-KR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OBJ.3</a:t>
            </a:r>
            <a:endParaRPr lang="ko-KR" altLang="en-US" sz="36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5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F2D49FF-F98C-4BFD-9F32-9618AA94DA8C}"/>
              </a:ext>
            </a:extLst>
          </p:cNvPr>
          <p:cNvSpPr/>
          <p:nvPr/>
        </p:nvSpPr>
        <p:spPr>
          <a:xfrm>
            <a:off x="9322031" y="8676725"/>
            <a:ext cx="1847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endParaRPr lang="es-E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B4D687C-7ADD-48C1-BD3F-52F5405F20F5}"/>
              </a:ext>
            </a:extLst>
          </p:cNvPr>
          <p:cNvSpPr txBox="1"/>
          <p:nvPr/>
        </p:nvSpPr>
        <p:spPr>
          <a:xfrm>
            <a:off x="10250983" y="8329681"/>
            <a:ext cx="65644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El liderazgo femenino se relaciona en forma fuerte, positiva y significativa con los indicadores de rentabilidad de las empresas ecuatorianas.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F2D49FF-F98C-4BFD-9F32-9618AA94DA8C}"/>
              </a:ext>
            </a:extLst>
          </p:cNvPr>
          <p:cNvSpPr/>
          <p:nvPr/>
        </p:nvSpPr>
        <p:spPr>
          <a:xfrm>
            <a:off x="9161224" y="8630558"/>
            <a:ext cx="1082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H2</a:t>
            </a:r>
            <a:endParaRPr lang="es-E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8" name="Multiplicar 17"/>
          <p:cNvSpPr/>
          <p:nvPr/>
        </p:nvSpPr>
        <p:spPr>
          <a:xfrm>
            <a:off x="15330557" y="9553888"/>
            <a:ext cx="1088403" cy="685359"/>
          </a:xfrm>
          <a:prstGeom prst="mathMultipl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3" name="Rectángulo 2"/>
          <p:cNvSpPr/>
          <p:nvPr/>
        </p:nvSpPr>
        <p:spPr>
          <a:xfrm>
            <a:off x="15330557" y="2611463"/>
            <a:ext cx="2498678" cy="17145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Poca </a:t>
            </a:r>
            <a:r>
              <a:rPr lang="es-EC" dirty="0"/>
              <a:t>representación femenina </a:t>
            </a:r>
            <a:endParaRPr kumimoji="1" lang="en-US" dirty="0"/>
          </a:p>
        </p:txBody>
      </p:sp>
      <p:sp>
        <p:nvSpPr>
          <p:cNvPr id="19" name="Rectángulo 18"/>
          <p:cNvSpPr/>
          <p:nvPr/>
        </p:nvSpPr>
        <p:spPr>
          <a:xfrm>
            <a:off x="14906831" y="4770807"/>
            <a:ext cx="3346129" cy="13007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/>
              <a:t>C</a:t>
            </a:r>
            <a:r>
              <a:rPr lang="es-EC" sz="2000" dirty="0" smtClean="0"/>
              <a:t>arácter </a:t>
            </a:r>
            <a:r>
              <a:rPr lang="es-EC" sz="2000" dirty="0"/>
              <a:t>familiar de la mayoría de compañías no tengan representatividad en la toma de decisiones</a:t>
            </a:r>
            <a:r>
              <a:rPr lang="es-EC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312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213" y="348343"/>
            <a:ext cx="17336022" cy="1003379"/>
          </a:xfrm>
        </p:spPr>
        <p:txBody>
          <a:bodyPr>
            <a:normAutofit fontScale="90000"/>
          </a:bodyPr>
          <a:lstStyle/>
          <a:p>
            <a:r>
              <a:rPr lang="es-ES" dirty="0"/>
              <a:t>Rendimiento financiero de las empresas  lideradas por mujeres durante el periodo 2015-2019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Imagen 4" descr="C:\Users\Admin\Downloads\Untitled Workspace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13" y="1763485"/>
            <a:ext cx="7192102" cy="85219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621345"/>
              </p:ext>
            </p:extLst>
          </p:nvPr>
        </p:nvGraphicFramePr>
        <p:xfrm>
          <a:off x="8349468" y="2133134"/>
          <a:ext cx="9666157" cy="6729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9511">
                  <a:extLst>
                    <a:ext uri="{9D8B030D-6E8A-4147-A177-3AD203B41FA5}">
                      <a16:colId xmlns:a16="http://schemas.microsoft.com/office/drawing/2014/main" val="2408345264"/>
                    </a:ext>
                  </a:extLst>
                </a:gridCol>
                <a:gridCol w="3157757">
                  <a:extLst>
                    <a:ext uri="{9D8B030D-6E8A-4147-A177-3AD203B41FA5}">
                      <a16:colId xmlns:a16="http://schemas.microsoft.com/office/drawing/2014/main" val="3620458277"/>
                    </a:ext>
                  </a:extLst>
                </a:gridCol>
                <a:gridCol w="3358889">
                  <a:extLst>
                    <a:ext uri="{9D8B030D-6E8A-4147-A177-3AD203B41FA5}">
                      <a16:colId xmlns:a16="http://schemas.microsoft.com/office/drawing/2014/main" val="568265641"/>
                    </a:ext>
                  </a:extLst>
                </a:gridCol>
              </a:tblGrid>
              <a:tr h="139200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 Variables / Pruebas Estadísticas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MODELO 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MODELO 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94000414"/>
                  </a:ext>
                </a:extLst>
              </a:tr>
              <a:tr h="638378"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Variable Dependiente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Rentabilidad (ROA)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Rentabilidad (ROE)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98831489"/>
                  </a:ext>
                </a:extLst>
              </a:tr>
              <a:tr h="638378"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Variable Independiente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Sexo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Sexo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88861675"/>
                  </a:ext>
                </a:extLst>
              </a:tr>
              <a:tr h="1392000"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Tipo de Panel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Corto (i&gt;t) Balanceado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Corto (i&gt;t) Balanceado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20433253"/>
                  </a:ext>
                </a:extLst>
              </a:tr>
              <a:tr h="638378"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Breusch and Pagan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chi 2= 53.32***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chi 2 =  97.38***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59020188"/>
                  </a:ext>
                </a:extLst>
              </a:tr>
              <a:tr h="638378"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Hausman test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chi 2= 9.67**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chi 2 = 61.69***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8017727"/>
                  </a:ext>
                </a:extLst>
              </a:tr>
              <a:tr h="1392000"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Modelo Óptimo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Efectos </a:t>
                      </a:r>
                      <a:r>
                        <a:rPr lang="es-ES" sz="1800" dirty="0" smtClean="0">
                          <a:effectLst/>
                        </a:rPr>
                        <a:t>fijos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Efectos fijos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95646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94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Conector recto 36"/>
          <p:cNvCxnSpPr/>
          <p:nvPr/>
        </p:nvCxnSpPr>
        <p:spPr>
          <a:xfrm flipV="1">
            <a:off x="8918531" y="4701664"/>
            <a:ext cx="0" cy="1512238"/>
          </a:xfrm>
          <a:prstGeom prst="line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401" y="284400"/>
            <a:ext cx="17336022" cy="1280040"/>
          </a:xfrm>
        </p:spPr>
        <p:txBody>
          <a:bodyPr/>
          <a:lstStyle/>
          <a:p>
            <a:r>
              <a:rPr kumimoji="1" lang="es-ES" altLang="ja-JP" dirty="0"/>
              <a:t>Planteamiento del problema</a:t>
            </a:r>
            <a:endParaRPr kumimoji="1" lang="ja-JP" altLang="en-US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4335287" y="4927225"/>
            <a:ext cx="9351546" cy="10930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457200" algn="ctr">
              <a:spcAft>
                <a:spcPts val="800"/>
              </a:spcAft>
            </a:pPr>
            <a:r>
              <a:rPr lang="es-EC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Escasa participación de la mujer en </a:t>
            </a:r>
            <a:r>
              <a:rPr lang="es-EC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cargos </a:t>
            </a:r>
            <a:endParaRPr lang="es-EC" sz="32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spcAft>
                <a:spcPts val="800"/>
              </a:spcAft>
            </a:pPr>
            <a:r>
              <a:rPr lang="es-EC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gerenciales </a:t>
            </a:r>
            <a:r>
              <a:rPr lang="es-EC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 las empresas ecuatorianas</a:t>
            </a:r>
            <a:endParaRPr lang="es-ES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827022" y="2524545"/>
            <a:ext cx="3981858" cy="17811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457200" algn="ctr">
              <a:spcAft>
                <a:spcPts val="800"/>
              </a:spcAft>
            </a:pPr>
            <a:r>
              <a:rPr lang="es-ES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Pérdida de </a:t>
            </a:r>
            <a:r>
              <a:rPr lang="es-ES" sz="23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recursos </a:t>
            </a:r>
            <a:r>
              <a:rPr lang="es-ES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 potencial </a:t>
            </a:r>
            <a:r>
              <a:rPr lang="es-ES" sz="23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para </a:t>
            </a:r>
            <a:r>
              <a:rPr lang="es-ES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incrementar el desarrollo económico de las empresas.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86527" y="2565623"/>
            <a:ext cx="4253389" cy="17811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457200" algn="ctr">
              <a:spcAft>
                <a:spcPts val="800"/>
              </a:spcAft>
            </a:pPr>
            <a:r>
              <a:rPr lang="es-ES" sz="2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Menos de la mitad (35,07 %) de la PEA femenina se encuentra en condiciones de empleo </a:t>
            </a:r>
            <a:r>
              <a:rPr lang="es-ES" sz="23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adecuado.</a:t>
            </a:r>
            <a:endParaRPr lang="es-ES" sz="23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3686833" y="2524545"/>
            <a:ext cx="4354356" cy="17426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457200" algn="ctr">
              <a:spcAft>
                <a:spcPts val="800"/>
              </a:spcAft>
            </a:pPr>
            <a:r>
              <a:rPr lang="es-ES" sz="2300" dirty="0">
                <a:solidFill>
                  <a:schemeClr val="l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Salarios de las mujeres menores </a:t>
            </a:r>
            <a:r>
              <a:rPr lang="es-ES" sz="2300" dirty="0" smtClean="0">
                <a:solidFill>
                  <a:schemeClr val="l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ES" sz="2300" dirty="0">
                <a:solidFill>
                  <a:schemeClr val="l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comparación a los salarios de los hombres en sus actividades profesionales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4279"/>
            <a:ext cx="18287643" cy="2052067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13686832" y="6583054"/>
            <a:ext cx="4281665" cy="1657741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457200" algn="ctr">
              <a:spcAft>
                <a:spcPts val="800"/>
              </a:spcAft>
            </a:pPr>
            <a:r>
              <a:rPr lang="es-ES" sz="2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Participación infravalorada de las mujeres en sus puestos de trabajo.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909675" y="6667503"/>
            <a:ext cx="3899205" cy="1657741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457200" algn="ctr">
              <a:spcAft>
                <a:spcPts val="800"/>
              </a:spcAft>
            </a:pPr>
            <a:r>
              <a:rPr lang="es-ES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Habilidades de las mujeres subutilizadas en trabajos </a:t>
            </a:r>
            <a:r>
              <a:rPr lang="es-ES" sz="2400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operativos.</a:t>
            </a:r>
            <a:endParaRPr lang="es-ES" sz="36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239434" y="6648365"/>
            <a:ext cx="4253389" cy="1657741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457200" algn="ctr">
              <a:spcAft>
                <a:spcPts val="800"/>
              </a:spcAft>
            </a:pPr>
            <a:r>
              <a:rPr lang="es-ES" sz="2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Brecha de género </a:t>
            </a:r>
            <a:r>
              <a:rPr lang="es-ES" sz="24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ES" sz="2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ámbito económico.</a:t>
            </a:r>
          </a:p>
        </p:txBody>
      </p:sp>
      <p:cxnSp>
        <p:nvCxnSpPr>
          <p:cNvPr id="24" name="Conector recto 23"/>
          <p:cNvCxnSpPr/>
          <p:nvPr/>
        </p:nvCxnSpPr>
        <p:spPr>
          <a:xfrm>
            <a:off x="12066270" y="11946731"/>
            <a:ext cx="341947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12218670" y="12077360"/>
            <a:ext cx="341947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2366129" y="4658122"/>
            <a:ext cx="13265059" cy="0"/>
          </a:xfrm>
          <a:prstGeom prst="line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2286001" y="6257444"/>
            <a:ext cx="13644000" cy="0"/>
          </a:xfrm>
          <a:prstGeom prst="line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 flipV="1">
            <a:off x="2344358" y="4329804"/>
            <a:ext cx="0" cy="328318"/>
          </a:xfrm>
          <a:prstGeom prst="line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 flipV="1">
            <a:off x="2313222" y="6276506"/>
            <a:ext cx="0" cy="328318"/>
          </a:xfrm>
          <a:prstGeom prst="line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 flipV="1">
            <a:off x="8904860" y="6298280"/>
            <a:ext cx="0" cy="328318"/>
          </a:xfrm>
          <a:prstGeom prst="line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 flipV="1">
            <a:off x="15919664" y="6279215"/>
            <a:ext cx="0" cy="328318"/>
          </a:xfrm>
          <a:prstGeom prst="line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 flipV="1">
            <a:off x="8904867" y="4305719"/>
            <a:ext cx="0" cy="328318"/>
          </a:xfrm>
          <a:prstGeom prst="line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/>
          <p:cNvCxnSpPr/>
          <p:nvPr/>
        </p:nvCxnSpPr>
        <p:spPr>
          <a:xfrm flipV="1">
            <a:off x="15687140" y="4349261"/>
            <a:ext cx="0" cy="328318"/>
          </a:xfrm>
          <a:prstGeom prst="line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lecha derecha 44"/>
          <p:cNvSpPr/>
          <p:nvPr/>
        </p:nvSpPr>
        <p:spPr>
          <a:xfrm>
            <a:off x="729768" y="4861578"/>
            <a:ext cx="3229180" cy="1151182"/>
          </a:xfrm>
          <a:prstGeom prst="rightArrow">
            <a:avLst>
              <a:gd name="adj1" fmla="val 50000"/>
              <a:gd name="adj2" fmla="val 25414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457200">
              <a:spcAft>
                <a:spcPts val="800"/>
              </a:spcAft>
            </a:pPr>
            <a:r>
              <a:rPr lang="es-EC" sz="28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PROBLEMA</a:t>
            </a:r>
            <a:endParaRPr lang="es-ES" sz="4000" dirty="0">
              <a:solidFill>
                <a:schemeClr val="tx2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13686833" y="1554891"/>
            <a:ext cx="4281666" cy="72199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457200" algn="ctr">
              <a:spcAft>
                <a:spcPts val="800"/>
              </a:spcAft>
            </a:pPr>
            <a:r>
              <a:rPr lang="es-ES" sz="4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EFECTOS</a:t>
            </a:r>
          </a:p>
        </p:txBody>
      </p:sp>
      <p:sp>
        <p:nvSpPr>
          <p:cNvPr id="48" name="Rectángulo 47"/>
          <p:cNvSpPr/>
          <p:nvPr/>
        </p:nvSpPr>
        <p:spPr>
          <a:xfrm>
            <a:off x="341336" y="8417542"/>
            <a:ext cx="3889330" cy="721993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457200" algn="ctr">
              <a:spcAft>
                <a:spcPts val="800"/>
              </a:spcAft>
            </a:pPr>
            <a:r>
              <a:rPr lang="es-ES" sz="4000" dirty="0">
                <a:solidFill>
                  <a:schemeClr val="bg1">
                    <a:lumMod val="9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CAUSAS</a:t>
            </a:r>
          </a:p>
        </p:txBody>
      </p:sp>
      <p:pic>
        <p:nvPicPr>
          <p:cNvPr id="51" name="Picture 8" descr="Resultado de imagen para objetivos en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2"/>
          <a:stretch/>
        </p:blipFill>
        <p:spPr bwMode="auto">
          <a:xfrm>
            <a:off x="17401" y="16491"/>
            <a:ext cx="3447311" cy="211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1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769">
        <p15:prstTrans prst="pageCurlSingle"/>
      </p:transition>
    </mc:Choice>
    <mc:Fallback xmlns="">
      <p:transition spd="slow" advTm="47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000600"/>
              </p:ext>
            </p:extLst>
          </p:nvPr>
        </p:nvGraphicFramePr>
        <p:xfrm>
          <a:off x="1498757" y="1420240"/>
          <a:ext cx="15612111" cy="7516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43385">
                  <a:extLst>
                    <a:ext uri="{9D8B030D-6E8A-4147-A177-3AD203B41FA5}">
                      <a16:colId xmlns:a16="http://schemas.microsoft.com/office/drawing/2014/main" val="1084956078"/>
                    </a:ext>
                  </a:extLst>
                </a:gridCol>
                <a:gridCol w="5360306">
                  <a:extLst>
                    <a:ext uri="{9D8B030D-6E8A-4147-A177-3AD203B41FA5}">
                      <a16:colId xmlns:a16="http://schemas.microsoft.com/office/drawing/2014/main" val="2651147704"/>
                    </a:ext>
                  </a:extLst>
                </a:gridCol>
                <a:gridCol w="3508420">
                  <a:extLst>
                    <a:ext uri="{9D8B030D-6E8A-4147-A177-3AD203B41FA5}">
                      <a16:colId xmlns:a16="http://schemas.microsoft.com/office/drawing/2014/main" val="3572232205"/>
                    </a:ext>
                  </a:extLst>
                </a:gridCol>
              </a:tblGrid>
              <a:tr h="786476"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3600">
                          <a:effectLst/>
                        </a:rPr>
                        <a:t>Variables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3600" dirty="0">
                          <a:effectLst/>
                        </a:rPr>
                        <a:t>ROA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3600" dirty="0">
                          <a:effectLst/>
                        </a:rPr>
                        <a:t>ROE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2597305"/>
                  </a:ext>
                </a:extLst>
              </a:tr>
              <a:tr h="1398815"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3600" dirty="0">
                          <a:effectLst/>
                        </a:rPr>
                        <a:t>Presencia de Mujeres en la gerencia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3600" dirty="0">
                          <a:effectLst/>
                        </a:rPr>
                        <a:t>-0,2377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3600" dirty="0">
                          <a:effectLst/>
                        </a:rPr>
                        <a:t>-0,0718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11251497"/>
                  </a:ext>
                </a:extLst>
              </a:tr>
              <a:tr h="1398815"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3600" dirty="0">
                          <a:effectLst/>
                        </a:rPr>
                        <a:t>Efectos fijos individuales (empresa)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3600" dirty="0">
                          <a:effectLst/>
                        </a:rPr>
                        <a:t>Sí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3600">
                          <a:effectLst/>
                        </a:rPr>
                        <a:t>Sí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07148166"/>
                  </a:ext>
                </a:extLst>
              </a:tr>
              <a:tr h="786476"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3600">
                          <a:effectLst/>
                        </a:rPr>
                        <a:t>Efectos fijos temporales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3600" dirty="0">
                          <a:effectLst/>
                        </a:rPr>
                        <a:t>Sí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3600">
                          <a:effectLst/>
                        </a:rPr>
                        <a:t>Sí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834095"/>
                  </a:ext>
                </a:extLst>
              </a:tr>
              <a:tr h="786476"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3600">
                          <a:effectLst/>
                        </a:rPr>
                        <a:t>Nº Observaciones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3600" dirty="0">
                          <a:effectLst/>
                        </a:rPr>
                        <a:t>1,325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3600">
                          <a:effectLst/>
                        </a:rPr>
                        <a:t>1,325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72948775"/>
                  </a:ext>
                </a:extLst>
              </a:tr>
              <a:tr h="786476"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3600">
                          <a:effectLst/>
                        </a:rPr>
                        <a:t>Nº Empresas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3600" dirty="0">
                          <a:effectLst/>
                        </a:rPr>
                        <a:t>265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3600">
                          <a:effectLst/>
                        </a:rPr>
                        <a:t>265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96400650"/>
                  </a:ext>
                </a:extLst>
              </a:tr>
              <a:tr h="1572949">
                <a:tc gridSpan="3"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3600" dirty="0">
                          <a:effectLst/>
                        </a:rPr>
                        <a:t>Nota. </a:t>
                      </a:r>
                      <a:r>
                        <a:rPr lang="es-EC" sz="3600" dirty="0" smtClean="0">
                          <a:effectLst/>
                        </a:rPr>
                        <a:t>**</a:t>
                      </a:r>
                      <a:r>
                        <a:rPr lang="es-EC" sz="3600">
                          <a:effectLst/>
                        </a:rPr>
                        <a:t>p&lt;0,05 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128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12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posición de imagen 9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" r="5549"/>
          <a:stretch>
            <a:fillRect/>
          </a:stretch>
        </p:blipFill>
        <p:spPr/>
      </p:pic>
      <p:sp>
        <p:nvSpPr>
          <p:cNvPr id="5" name="テキス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PROPUESTA</a:t>
            </a:r>
          </a:p>
          <a:p>
            <a:endParaRPr kumimoji="1" lang="ja-JP" altLang="en-US" dirty="0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82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684">
        <p14:flip dir="r"/>
      </p:transition>
    </mc:Choice>
    <mc:Fallback xmlns="">
      <p:transition spd="slow" advTm="36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/>
          <p:nvPr/>
        </p:nvPicPr>
        <p:blipFill rotWithShape="1">
          <a:blip r:embed="rId2"/>
          <a:srcRect l="58358" t="3303"/>
          <a:stretch/>
        </p:blipFill>
        <p:spPr>
          <a:xfrm>
            <a:off x="11258850" y="0"/>
            <a:ext cx="5433814" cy="4630366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r="41570"/>
          <a:stretch/>
        </p:blipFill>
        <p:spPr>
          <a:xfrm>
            <a:off x="251821" y="1945532"/>
            <a:ext cx="7665396" cy="6901774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899" y="4280170"/>
            <a:ext cx="9734744" cy="556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 b="7500"/>
          <a:stretch>
            <a:fillRect/>
          </a:stretch>
        </p:blipFill>
        <p:spPr/>
      </p:pic>
      <p:sp>
        <p:nvSpPr>
          <p:cNvPr id="7" name="テキスト プレースホルダー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s-EC" altLang="ja-JP" dirty="0" smtClean="0"/>
              <a:t>6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10568692" y="6104021"/>
            <a:ext cx="6043864" cy="1211179"/>
          </a:xfrm>
        </p:spPr>
        <p:txBody>
          <a:bodyPr/>
          <a:lstStyle/>
          <a:p>
            <a:r>
              <a:rPr kumimoji="1" lang="en-US" altLang="ja-JP" dirty="0" smtClean="0"/>
              <a:t>CONCLUSIONES Y RECOMENDACIONES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715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668">
        <p14:flip dir="r"/>
      </p:transition>
    </mc:Choice>
    <mc:Fallback xmlns="">
      <p:transition spd="slow" advTm="36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1E5C484-E8EB-4666-9AAD-FCE4A782BCDA}"/>
              </a:ext>
            </a:extLst>
          </p:cNvPr>
          <p:cNvGrpSpPr/>
          <p:nvPr/>
        </p:nvGrpSpPr>
        <p:grpSpPr>
          <a:xfrm>
            <a:off x="13253253" y="-268391"/>
            <a:ext cx="5034747" cy="2066302"/>
            <a:chOff x="251063" y="34577"/>
            <a:chExt cx="3395872" cy="1311151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8" name="Group 30">
              <a:extLst>
                <a:ext uri="{FF2B5EF4-FFF2-40B4-BE49-F238E27FC236}">
                  <a16:creationId xmlns:a16="http://schemas.microsoft.com/office/drawing/2014/main" id="{C90917C4-896F-42FA-B263-706483DF5D4D}"/>
                </a:ext>
              </a:extLst>
            </p:cNvPr>
            <p:cNvGrpSpPr/>
            <p:nvPr/>
          </p:nvGrpSpPr>
          <p:grpSpPr>
            <a:xfrm>
              <a:off x="251063" y="145400"/>
              <a:ext cx="3395872" cy="1200328"/>
              <a:chOff x="3659401" y="1564832"/>
              <a:chExt cx="1663577" cy="1405835"/>
            </a:xfrm>
            <a:grpFill/>
          </p:grpSpPr>
          <p:sp>
            <p:nvSpPr>
              <p:cNvPr id="10" name="Rectangle 4">
                <a:extLst>
                  <a:ext uri="{FF2B5EF4-FFF2-40B4-BE49-F238E27FC236}">
                    <a16:creationId xmlns:a16="http://schemas.microsoft.com/office/drawing/2014/main" id="{83509197-45EF-4594-AB53-A42B77290E42}"/>
                  </a:ext>
                </a:extLst>
              </p:cNvPr>
              <p:cNvSpPr/>
              <p:nvPr/>
            </p:nvSpPr>
            <p:spPr>
              <a:xfrm>
                <a:off x="3659401" y="1564832"/>
                <a:ext cx="1663577" cy="1080443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4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Isosceles Triangle 9">
                <a:extLst>
                  <a:ext uri="{FF2B5EF4-FFF2-40B4-BE49-F238E27FC236}">
                    <a16:creationId xmlns:a16="http://schemas.microsoft.com/office/drawing/2014/main" id="{B9CFF9A3-1934-46A3-ACCD-90E067366752}"/>
                  </a:ext>
                </a:extLst>
              </p:cNvPr>
              <p:cNvSpPr/>
              <p:nvPr/>
            </p:nvSpPr>
            <p:spPr>
              <a:xfrm rot="10800000" flipH="1">
                <a:off x="4401262" y="2663429"/>
                <a:ext cx="921716" cy="307238"/>
              </a:xfrm>
              <a:custGeom>
                <a:avLst/>
                <a:gdLst>
                  <a:gd name="connsiteX0" fmla="*/ 0 w 1060704"/>
                  <a:gd name="connsiteY0" fmla="*/ 914400 h 914400"/>
                  <a:gd name="connsiteX1" fmla="*/ 0 w 1060704"/>
                  <a:gd name="connsiteY1" fmla="*/ 0 h 914400"/>
                  <a:gd name="connsiteX2" fmla="*/ 1060704 w 1060704"/>
                  <a:gd name="connsiteY2" fmla="*/ 914400 h 914400"/>
                  <a:gd name="connsiteX3" fmla="*/ 0 w 1060704"/>
                  <a:gd name="connsiteY3" fmla="*/ 914400 h 914400"/>
                  <a:gd name="connsiteX0" fmla="*/ 402336 w 1060704"/>
                  <a:gd name="connsiteY0" fmla="*/ 921715 h 921715"/>
                  <a:gd name="connsiteX1" fmla="*/ 0 w 1060704"/>
                  <a:gd name="connsiteY1" fmla="*/ 0 h 921715"/>
                  <a:gd name="connsiteX2" fmla="*/ 1060704 w 1060704"/>
                  <a:gd name="connsiteY2" fmla="*/ 914400 h 921715"/>
                  <a:gd name="connsiteX3" fmla="*/ 402336 w 1060704"/>
                  <a:gd name="connsiteY3" fmla="*/ 921715 h 921715"/>
                  <a:gd name="connsiteX0" fmla="*/ 263348 w 921716"/>
                  <a:gd name="connsiteY0" fmla="*/ 307238 h 307238"/>
                  <a:gd name="connsiteX1" fmla="*/ 0 w 921716"/>
                  <a:gd name="connsiteY1" fmla="*/ 0 h 307238"/>
                  <a:gd name="connsiteX2" fmla="*/ 921716 w 921716"/>
                  <a:gd name="connsiteY2" fmla="*/ 299923 h 307238"/>
                  <a:gd name="connsiteX3" fmla="*/ 263348 w 921716"/>
                  <a:gd name="connsiteY3" fmla="*/ 307238 h 307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1716" h="307238">
                    <a:moveTo>
                      <a:pt x="263348" y="307238"/>
                    </a:moveTo>
                    <a:lnTo>
                      <a:pt x="0" y="0"/>
                    </a:lnTo>
                    <a:lnTo>
                      <a:pt x="921716" y="299923"/>
                    </a:lnTo>
                    <a:lnTo>
                      <a:pt x="263348" y="307238"/>
                    </a:lnTo>
                    <a:close/>
                  </a:path>
                </a:pathLst>
              </a:cu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4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B2BB5106-971E-4EE8-94C7-47448EA62EF0}"/>
                </a:ext>
              </a:extLst>
            </p:cNvPr>
            <p:cNvSpPr txBox="1"/>
            <p:nvPr/>
          </p:nvSpPr>
          <p:spPr>
            <a:xfrm>
              <a:off x="368759" y="34577"/>
              <a:ext cx="3099942" cy="12086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1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s-EC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Conclusiones</a:t>
              </a:r>
              <a:endParaRPr lang="es-MX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01515DD-B2FF-4CD9-B496-9491C844B3C0}"/>
              </a:ext>
            </a:extLst>
          </p:cNvPr>
          <p:cNvSpPr txBox="1"/>
          <p:nvPr/>
        </p:nvSpPr>
        <p:spPr>
          <a:xfrm>
            <a:off x="205467" y="2369452"/>
            <a:ext cx="600164" cy="2272886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es-ES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Objetivo 1</a:t>
            </a:r>
            <a:endParaRPr lang="es-ES" b="0" cap="none" spc="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0629CF7-4BC0-4CE2-BF52-66DB84FBAADE}"/>
              </a:ext>
            </a:extLst>
          </p:cNvPr>
          <p:cNvSpPr/>
          <p:nvPr/>
        </p:nvSpPr>
        <p:spPr>
          <a:xfrm>
            <a:off x="79882" y="5553014"/>
            <a:ext cx="104346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3000" b="1" cap="none" spc="0" dirty="0" smtClean="0">
                <a:ln/>
                <a:solidFill>
                  <a:schemeClr val="accent4"/>
                </a:solidFill>
                <a:effectLst/>
              </a:rPr>
              <a:t>H1</a:t>
            </a:r>
            <a:endParaRPr lang="es-ES" sz="3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4" name="Parallelogram 5">
            <a:extLst>
              <a:ext uri="{FF2B5EF4-FFF2-40B4-BE49-F238E27FC236}">
                <a16:creationId xmlns:a16="http://schemas.microsoft.com/office/drawing/2014/main" id="{C97F712F-D4A0-4BF5-830F-CCDDC7DD200B}"/>
              </a:ext>
            </a:extLst>
          </p:cNvPr>
          <p:cNvSpPr/>
          <p:nvPr/>
        </p:nvSpPr>
        <p:spPr>
          <a:xfrm>
            <a:off x="1723505" y="2057984"/>
            <a:ext cx="16300243" cy="2549186"/>
          </a:xfrm>
          <a:prstGeom prst="parallelogram">
            <a:avLst>
              <a:gd name="adj" fmla="val 26069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e </a:t>
            </a:r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evidencia que en Ecuador apenas el 26 % de las empresas contaron con una mujer en la gerencia y la tasa de crecimiento anual fue de 3,7 %. Además, se observa que en ciertos espacios esta participación está aún más mermada. Por ejemplo, en las grandes empresas solo el 16 % tienen una líder femenina; y por tipo de industria, en el sector de Transporte y Almacenamiento, apenas el 15 % cuenta con una gerente mujer.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Parallelogram 5">
            <a:extLst>
              <a:ext uri="{FF2B5EF4-FFF2-40B4-BE49-F238E27FC236}">
                <a16:creationId xmlns:a16="http://schemas.microsoft.com/office/drawing/2014/main" id="{A2B1E513-45D3-4FC0-A13B-890CF4C180D9}"/>
              </a:ext>
            </a:extLst>
          </p:cNvPr>
          <p:cNvSpPr/>
          <p:nvPr/>
        </p:nvSpPr>
        <p:spPr>
          <a:xfrm>
            <a:off x="1385913" y="5004320"/>
            <a:ext cx="16000291" cy="1748897"/>
          </a:xfrm>
          <a:prstGeom prst="parallelogram">
            <a:avLst>
              <a:gd name="adj" fmla="val 26069"/>
            </a:avLst>
          </a:prstGeom>
          <a:solidFill>
            <a:srgbClr val="FDFB9F"/>
          </a:solidFill>
          <a:ln w="38100"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 algn="ctr"/>
            <a:r>
              <a:rPr lang="es-ES" dirty="0" smtClean="0"/>
              <a:t>Se rechazó</a:t>
            </a:r>
            <a:r>
              <a:rPr lang="es-ES" dirty="0"/>
              <a:t>. Puesto que en el análisis </a:t>
            </a:r>
            <a:r>
              <a:rPr lang="es-ES" dirty="0" smtClean="0"/>
              <a:t>descriptivo, </a:t>
            </a:r>
            <a:r>
              <a:rPr lang="es-ES" dirty="0"/>
              <a:t>se evidencia que existe una mayor inclusión femenina en las gerencias </a:t>
            </a:r>
            <a:r>
              <a:rPr lang="es-ES" dirty="0" smtClean="0"/>
              <a:t>de las empresas de la región Costa.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01515DD-B2FF-4CD9-B496-9491C844B3C0}"/>
              </a:ext>
            </a:extLst>
          </p:cNvPr>
          <p:cNvSpPr txBox="1"/>
          <p:nvPr/>
        </p:nvSpPr>
        <p:spPr>
          <a:xfrm>
            <a:off x="79882" y="7571687"/>
            <a:ext cx="600164" cy="2272886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es-ES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Objetivo </a:t>
            </a:r>
            <a:r>
              <a:rPr lang="es-ES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s-ES" b="0" cap="none" spc="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Parallelogram 5">
            <a:extLst>
              <a:ext uri="{FF2B5EF4-FFF2-40B4-BE49-F238E27FC236}">
                <a16:creationId xmlns:a16="http://schemas.microsoft.com/office/drawing/2014/main" id="{C97F712F-D4A0-4BF5-830F-CCDDC7DD200B}"/>
              </a:ext>
            </a:extLst>
          </p:cNvPr>
          <p:cNvSpPr/>
          <p:nvPr/>
        </p:nvSpPr>
        <p:spPr>
          <a:xfrm>
            <a:off x="680045" y="7150368"/>
            <a:ext cx="16226627" cy="2449688"/>
          </a:xfrm>
          <a:prstGeom prst="parallelogram">
            <a:avLst>
              <a:gd name="adj" fmla="val 26069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Las </a:t>
            </a:r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líderes femeninas siguen un estilo transformacional. Incluso superan a sus colegas masculinos en esta dimensión.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01515DD-B2FF-4CD9-B496-9491C844B3C0}"/>
              </a:ext>
            </a:extLst>
          </p:cNvPr>
          <p:cNvSpPr txBox="1"/>
          <p:nvPr/>
        </p:nvSpPr>
        <p:spPr>
          <a:xfrm>
            <a:off x="341654" y="1233008"/>
            <a:ext cx="600164" cy="2272886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es-ES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Objetivo </a:t>
            </a:r>
            <a:r>
              <a:rPr lang="es-ES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s-ES" b="0" cap="none" spc="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Parallelogram 5">
            <a:extLst>
              <a:ext uri="{FF2B5EF4-FFF2-40B4-BE49-F238E27FC236}">
                <a16:creationId xmlns:a16="http://schemas.microsoft.com/office/drawing/2014/main" id="{C97F712F-D4A0-4BF5-830F-CCDDC7DD200B}"/>
              </a:ext>
            </a:extLst>
          </p:cNvPr>
          <p:cNvSpPr/>
          <p:nvPr/>
        </p:nvSpPr>
        <p:spPr>
          <a:xfrm>
            <a:off x="2115887" y="1145877"/>
            <a:ext cx="16171756" cy="2276863"/>
          </a:xfrm>
          <a:prstGeom prst="parallelogram">
            <a:avLst>
              <a:gd name="adj" fmla="val 26069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L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os </a:t>
            </a:r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resultados de la presente investigación evidenciaron que no existe una relación entre el liderazgo femenino y la rentabilidad. Esto se debe a que la participación de mujeres en el ámbito de la toma de decisiones es 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escasa.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Parallelogram 5">
            <a:extLst>
              <a:ext uri="{FF2B5EF4-FFF2-40B4-BE49-F238E27FC236}">
                <a16:creationId xmlns:a16="http://schemas.microsoft.com/office/drawing/2014/main" id="{A2B1E513-45D3-4FC0-A13B-890CF4C180D9}"/>
              </a:ext>
            </a:extLst>
          </p:cNvPr>
          <p:cNvSpPr/>
          <p:nvPr/>
        </p:nvSpPr>
        <p:spPr>
          <a:xfrm>
            <a:off x="1530205" y="3849878"/>
            <a:ext cx="16169050" cy="2314670"/>
          </a:xfrm>
          <a:prstGeom prst="parallelogram">
            <a:avLst>
              <a:gd name="adj" fmla="val 26069"/>
            </a:avLst>
          </a:prstGeom>
          <a:solidFill>
            <a:srgbClr val="FDFB9F"/>
          </a:solidFill>
          <a:ln w="38100"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s-ES" dirty="0" smtClean="0"/>
              <a:t>El </a:t>
            </a:r>
            <a:r>
              <a:rPr lang="es-ES" dirty="0"/>
              <a:t>análisis mediante la metodología de datos de panel corroboró que no existe una relación estadísticamente significativa entre el sexo del gerente y la rentabilidad de las empresas</a:t>
            </a:r>
            <a:r>
              <a:rPr lang="es-ES" dirty="0" smtClean="0"/>
              <a:t>.</a:t>
            </a:r>
            <a:endParaRPr lang="en-US" dirty="0"/>
          </a:p>
        </p:txBody>
      </p:sp>
      <p:sp>
        <p:nvSpPr>
          <p:cNvPr id="10" name="Parallelogram 5">
            <a:extLst>
              <a:ext uri="{FF2B5EF4-FFF2-40B4-BE49-F238E27FC236}">
                <a16:creationId xmlns:a16="http://schemas.microsoft.com/office/drawing/2014/main" id="{A2B1E513-45D3-4FC0-A13B-890CF4C180D9}"/>
              </a:ext>
            </a:extLst>
          </p:cNvPr>
          <p:cNvSpPr/>
          <p:nvPr/>
        </p:nvSpPr>
        <p:spPr>
          <a:xfrm>
            <a:off x="870714" y="6774306"/>
            <a:ext cx="15797864" cy="2825749"/>
          </a:xfrm>
          <a:prstGeom prst="parallelogram">
            <a:avLst>
              <a:gd name="adj" fmla="val 26069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s-ES" dirty="0"/>
              <a:t>E</a:t>
            </a:r>
            <a:r>
              <a:rPr lang="es-ES" dirty="0" smtClean="0"/>
              <a:t>l </a:t>
            </a:r>
            <a:r>
              <a:rPr lang="es-ES" dirty="0"/>
              <a:t>incremento de mujeres en la alta gerencia de las empresas ecuatorianas requiere del acompañamiento del sector público y el apoyo del sector privado. Pues son los ejes que intervienen </a:t>
            </a:r>
            <a:r>
              <a:rPr lang="es-ES" dirty="0" smtClean="0"/>
              <a:t>en </a:t>
            </a:r>
            <a:r>
              <a:rPr lang="es-ES" dirty="0"/>
              <a:t>su desarrollo profesional. </a:t>
            </a:r>
            <a:endParaRPr lang="en-U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0629CF7-4BC0-4CE2-BF52-66DB84FBAADE}"/>
              </a:ext>
            </a:extLst>
          </p:cNvPr>
          <p:cNvSpPr/>
          <p:nvPr/>
        </p:nvSpPr>
        <p:spPr>
          <a:xfrm>
            <a:off x="120006" y="4080394"/>
            <a:ext cx="104346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3000" b="1" cap="none" spc="0" dirty="0" smtClean="0">
                <a:ln/>
                <a:solidFill>
                  <a:schemeClr val="accent4"/>
                </a:solidFill>
                <a:effectLst/>
              </a:rPr>
              <a:t>H2</a:t>
            </a:r>
            <a:endParaRPr lang="es-ES" sz="3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01515DD-B2FF-4CD9-B496-9491C844B3C0}"/>
              </a:ext>
            </a:extLst>
          </p:cNvPr>
          <p:cNvSpPr txBox="1"/>
          <p:nvPr/>
        </p:nvSpPr>
        <p:spPr>
          <a:xfrm>
            <a:off x="270550" y="7018824"/>
            <a:ext cx="600164" cy="2272886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es-ES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Objetivo </a:t>
            </a:r>
            <a:r>
              <a:rPr lang="es-ES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s-ES" b="0" cap="none" spc="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32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529026" y="0"/>
            <a:ext cx="17336022" cy="1280040"/>
          </a:xfrm>
        </p:spPr>
        <p:txBody>
          <a:bodyPr/>
          <a:lstStyle/>
          <a:p>
            <a:r>
              <a:rPr lang="es-EC" dirty="0" smtClean="0"/>
              <a:t>RECOMENDACIONES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27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400" dirty="0" smtClean="0"/>
              <a:t>Llevar </a:t>
            </a:r>
            <a:r>
              <a:rPr lang="es-ES" sz="2400" dirty="0"/>
              <a:t>a cabo la propuesta desarrollada en el presente trabajo de investigación. </a:t>
            </a:r>
            <a:r>
              <a:rPr lang="es-ES" sz="2400" dirty="0" smtClean="0"/>
              <a:t>A </a:t>
            </a:r>
            <a:r>
              <a:rPr lang="es-ES" sz="2400" dirty="0"/>
              <a:t>través de la colaboración del sector público, privado y la sociedad civil. </a:t>
            </a:r>
            <a:endParaRPr lang="en-US" sz="2400" dirty="0"/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28"/>
          </p:nvPr>
        </p:nvSpPr>
        <p:spPr/>
        <p:txBody>
          <a:bodyPr>
            <a:noAutofit/>
          </a:bodyPr>
          <a:lstStyle/>
          <a:p>
            <a:pPr lvl="0"/>
            <a:r>
              <a:rPr lang="es-ES" sz="2400" dirty="0"/>
              <a:t>S</a:t>
            </a:r>
            <a:r>
              <a:rPr lang="es-ES" sz="2400" dirty="0" smtClean="0"/>
              <a:t>e </a:t>
            </a:r>
            <a:r>
              <a:rPr lang="es-ES" sz="2400" dirty="0"/>
              <a:t>recomienda que el Estado garantice el acceso a sistemas de capacitación de calidad </a:t>
            </a:r>
            <a:r>
              <a:rPr lang="es-ES" sz="2400" dirty="0" smtClean="0"/>
              <a:t>en </a:t>
            </a:r>
            <a:r>
              <a:rPr lang="es-ES" sz="2400" dirty="0"/>
              <a:t>temas de </a:t>
            </a:r>
            <a:r>
              <a:rPr lang="es-ES" sz="2400" dirty="0" smtClean="0"/>
              <a:t>educación financiera</a:t>
            </a:r>
            <a:endParaRPr lang="en-US" sz="2400" dirty="0"/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29"/>
          </p:nvPr>
        </p:nvSpPr>
        <p:spPr>
          <a:xfrm>
            <a:off x="7257014" y="6166842"/>
            <a:ext cx="3435951" cy="3234238"/>
          </a:xfrm>
        </p:spPr>
        <p:txBody>
          <a:bodyPr>
            <a:noAutofit/>
          </a:bodyPr>
          <a:lstStyle/>
          <a:p>
            <a:r>
              <a:rPr lang="es-ES" sz="2400" dirty="0"/>
              <a:t>Es recomendable que en todos los niveles educativos se garantice la transversalidad del enfoque de </a:t>
            </a:r>
            <a:r>
              <a:rPr lang="es-ES" sz="2400" dirty="0" smtClean="0"/>
              <a:t>género</a:t>
            </a:r>
            <a:endParaRPr lang="en-US" sz="2400" dirty="0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0"/>
          </p:nvPr>
        </p:nvSpPr>
        <p:spPr/>
        <p:txBody>
          <a:bodyPr>
            <a:noAutofit/>
          </a:bodyPr>
          <a:lstStyle/>
          <a:p>
            <a:r>
              <a:rPr lang="es-ES" sz="2400" dirty="0"/>
              <a:t>Es importante que el Estado </a:t>
            </a:r>
            <a:r>
              <a:rPr lang="es-ES" sz="2400" dirty="0" smtClean="0"/>
              <a:t>retribuya </a:t>
            </a:r>
            <a:r>
              <a:rPr lang="es-ES" sz="2400" dirty="0"/>
              <a:t>los esfuerzos </a:t>
            </a:r>
            <a:r>
              <a:rPr lang="es-ES" sz="2800" dirty="0"/>
              <a:t>de</a:t>
            </a:r>
            <a:r>
              <a:rPr lang="es-ES" sz="2400" dirty="0"/>
              <a:t> las empresas con incentivos fiscales a causa de la adopción de políticas de igualdad de </a:t>
            </a:r>
            <a:r>
              <a:rPr lang="es-ES" sz="2400" dirty="0" smtClean="0"/>
              <a:t>oportunidades.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599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-3491308" y="4267201"/>
            <a:ext cx="17336022" cy="1280040"/>
          </a:xfrm>
        </p:spPr>
        <p:txBody>
          <a:bodyPr/>
          <a:lstStyle/>
          <a:p>
            <a:r>
              <a:rPr kumimoji="1" lang="en-US" altLang="ja-JP" dirty="0" smtClean="0"/>
              <a:t>¡GRACIAS!</a:t>
            </a:r>
            <a:endParaRPr kumimoji="1" lang="ja-JP" altLang="en-US" dirty="0"/>
          </a:p>
        </p:txBody>
      </p:sp>
      <p:pic>
        <p:nvPicPr>
          <p:cNvPr id="3074" name="Picture 2" descr="Siéntase Libre De, Silueta, Alegría, Logro, El Braz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937" y="4397829"/>
            <a:ext cx="7596617" cy="588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636">
            <a:off x="12308544" y="2387967"/>
            <a:ext cx="30723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709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544">
        <p15:prstTrans prst="pageCurlSingle"/>
      </p:transition>
    </mc:Choice>
    <mc:Fallback xmlns="">
      <p:transition spd="slow" advTm="135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0"/>
          <p:cNvPicPr>
            <a:picLocks noGrp="1" noChangeAspect="1"/>
          </p:cNvPicPr>
          <p:nvPr>
            <p:ph type="pic" sz="quarter" idx="36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7" b="20017"/>
          <a:stretch>
            <a:fillRect/>
          </a:stretch>
        </p:blipFill>
        <p:spPr/>
      </p:pic>
      <p:sp>
        <p:nvSpPr>
          <p:cNvPr id="22" name="テキスト プレースホルダー 21"/>
          <p:cNvSpPr>
            <a:spLocks noGrp="1"/>
          </p:cNvSpPr>
          <p:nvPr>
            <p:ph type="body" sz="quarter" idx="13"/>
          </p:nvPr>
        </p:nvSpPr>
        <p:spPr>
          <a:xfrm>
            <a:off x="1397706" y="6035100"/>
            <a:ext cx="8167207" cy="1219199"/>
          </a:xfrm>
        </p:spPr>
        <p:txBody>
          <a:bodyPr/>
          <a:lstStyle/>
          <a:p>
            <a:r>
              <a:rPr kumimoji="1" lang="es-ES" altLang="ja-JP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Objetivo General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" y="8261112"/>
            <a:ext cx="18287643" cy="2572689"/>
          </a:xfrm>
          <a:prstGeom prst="rect">
            <a:avLst/>
          </a:prstGeom>
        </p:spPr>
      </p:pic>
      <p:sp>
        <p:nvSpPr>
          <p:cNvPr id="10" name="テキスト プレースホルダー 6"/>
          <p:cNvSpPr txBox="1">
            <a:spLocks/>
          </p:cNvSpPr>
          <p:nvPr/>
        </p:nvSpPr>
        <p:spPr>
          <a:xfrm>
            <a:off x="11092900" y="7943169"/>
            <a:ext cx="4861074" cy="747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1371417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5400" kern="1200" baseline="0">
                <a:solidFill>
                  <a:schemeClr val="bg1"/>
                </a:solidFill>
                <a:latin typeface="Ubuntu Medium" panose="020B0604030602030204" pitchFamily="34" charset="0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s-ES" altLang="ja-JP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4"/>
          </p:nvPr>
        </p:nvSpPr>
        <p:spPr>
          <a:xfrm>
            <a:off x="8416996" y="5543323"/>
            <a:ext cx="9488007" cy="2882219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“Determinar si el liderazgo femenino influye en la rentabilidad de las empresas ecuatorianas durante el periodo 2015-2019, para comprobar si existen beneficios asociados a la inclusión de la mujer en cargos gerenciales.”</a:t>
            </a:r>
          </a:p>
        </p:txBody>
      </p:sp>
    </p:spTree>
    <p:extLst>
      <p:ext uri="{BB962C8B-B14F-4D97-AF65-F5344CB8AC3E}">
        <p14:creationId xmlns:p14="http://schemas.microsoft.com/office/powerpoint/2010/main" val="529199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901">
        <p15:prstTrans prst="pageCurlSingle"/>
      </p:transition>
    </mc:Choice>
    <mc:Fallback xmlns="">
      <p:transition spd="slow" advTm="39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96145"/>
            <a:ext cx="18287643" cy="2052067"/>
          </a:xfrm>
          <a:prstGeom prst="rect">
            <a:avLst/>
          </a:prstGeom>
        </p:spPr>
      </p:pic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543540" y="357095"/>
            <a:ext cx="17336022" cy="1280040"/>
          </a:xfrm>
        </p:spPr>
        <p:txBody>
          <a:bodyPr/>
          <a:lstStyle/>
          <a:p>
            <a:r>
              <a:rPr kumimoji="1" lang="es-ES" altLang="ja-JP" dirty="0" smtClean="0"/>
              <a:t>Objetivos Específicos</a:t>
            </a:r>
            <a:endParaRPr kumimoji="1" lang="es-ES" altLang="ja-JP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23"/>
          </p:nvPr>
        </p:nvSpPr>
        <p:spPr/>
        <p:txBody>
          <a:bodyPr>
            <a:noAutofit/>
          </a:bodyPr>
          <a:lstStyle/>
          <a:p>
            <a:pPr lvl="0"/>
            <a:r>
              <a:rPr lang="es-ES" dirty="0"/>
              <a:t>Analizar </a:t>
            </a:r>
            <a:r>
              <a:rPr lang="es-ES" dirty="0" smtClean="0"/>
              <a:t>la </a:t>
            </a:r>
            <a:r>
              <a:rPr lang="es-ES" dirty="0"/>
              <a:t>participación de las mujeres en la gerencia </a:t>
            </a:r>
            <a:r>
              <a:rPr lang="es-ES" dirty="0" smtClean="0"/>
              <a:t>durante </a:t>
            </a:r>
            <a:r>
              <a:rPr lang="es-ES" dirty="0"/>
              <a:t>el periodo </a:t>
            </a:r>
            <a:r>
              <a:rPr lang="es-ES" dirty="0" smtClean="0"/>
              <a:t>2015-2019, para </a:t>
            </a:r>
            <a:r>
              <a:rPr lang="es-ES" dirty="0"/>
              <a:t>determinar los </a:t>
            </a:r>
            <a:r>
              <a:rPr lang="es-ES" dirty="0" smtClean="0"/>
              <a:t>espacios con mayor </a:t>
            </a:r>
            <a:r>
              <a:rPr lang="es-ES" dirty="0"/>
              <a:t>inclusión </a:t>
            </a:r>
            <a:r>
              <a:rPr lang="es-ES" dirty="0" smtClean="0"/>
              <a:t>femenina.</a:t>
            </a:r>
            <a:endParaRPr lang="es-E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1" lang="en-US" altLang="ja-JP" dirty="0" smtClean="0"/>
              <a:t>OE 1</a:t>
            </a:r>
            <a:endParaRPr kumimoji="1" lang="ja-JP" altLang="en-US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25"/>
          </p:nvPr>
        </p:nvSpPr>
        <p:spPr/>
        <p:txBody>
          <a:bodyPr>
            <a:noAutofit/>
          </a:bodyPr>
          <a:lstStyle/>
          <a:p>
            <a:pPr lvl="0"/>
            <a:r>
              <a:rPr lang="es-ES" dirty="0"/>
              <a:t>Evaluar el estilo de liderazgo (transformacional, transaccional o laissez faire) de las mujeres que ejercen cargos en la alta gerencia </a:t>
            </a:r>
            <a:r>
              <a:rPr lang="es-ES" dirty="0" smtClean="0"/>
              <a:t>durante </a:t>
            </a:r>
            <a:r>
              <a:rPr lang="es-ES" dirty="0"/>
              <a:t>el año 2019.</a:t>
            </a:r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1" lang="en-US" altLang="ja-JP" dirty="0"/>
              <a:t>OE </a:t>
            </a:r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6"/>
          </p:nvPr>
        </p:nvSpPr>
        <p:spPr>
          <a:xfrm>
            <a:off x="543540" y="7102992"/>
            <a:ext cx="5827206" cy="1453771"/>
          </a:xfrm>
        </p:spPr>
        <p:txBody>
          <a:bodyPr>
            <a:noAutofit/>
          </a:bodyPr>
          <a:lstStyle/>
          <a:p>
            <a:pPr lvl="0"/>
            <a:r>
              <a:rPr lang="es-ES" dirty="0"/>
              <a:t>Determinar si el liderazgo femenino en la gerencia influye de manera positiva, fuerte y significativa en la </a:t>
            </a:r>
            <a:r>
              <a:rPr lang="es-ES" dirty="0" smtClean="0"/>
              <a:t>rentabilidad.</a:t>
            </a:r>
            <a:endParaRPr lang="es-ES" dirty="0"/>
          </a:p>
          <a:p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OE </a:t>
            </a:r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27"/>
          </p:nvPr>
        </p:nvSpPr>
        <p:spPr/>
        <p:txBody>
          <a:bodyPr>
            <a:noAutofit/>
          </a:bodyPr>
          <a:lstStyle/>
          <a:p>
            <a:pPr lvl="0"/>
            <a:r>
              <a:rPr lang="es-ES" dirty="0"/>
              <a:t>Elaborar una propuesta </a:t>
            </a:r>
            <a:r>
              <a:rPr lang="es-ES" dirty="0" smtClean="0"/>
              <a:t>para integración </a:t>
            </a:r>
            <a:r>
              <a:rPr lang="es-ES" dirty="0"/>
              <a:t>de la mujer en cargos </a:t>
            </a:r>
            <a:r>
              <a:rPr lang="es-ES" dirty="0" smtClean="0"/>
              <a:t>gerenciales, </a:t>
            </a:r>
            <a:r>
              <a:rPr lang="es-ES" dirty="0"/>
              <a:t>con la finalidad de </a:t>
            </a:r>
            <a:r>
              <a:rPr lang="es-ES" dirty="0" smtClean="0"/>
              <a:t> </a:t>
            </a:r>
            <a:r>
              <a:rPr lang="es-ES" dirty="0"/>
              <a:t>reconocer los beneficios supeditados </a:t>
            </a:r>
            <a:r>
              <a:rPr lang="es-ES" dirty="0" smtClean="0"/>
              <a:t>a </a:t>
            </a:r>
            <a:r>
              <a:rPr lang="es-ES" dirty="0"/>
              <a:t>esta inclusión.</a:t>
            </a:r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kumimoji="1" lang="en-US" altLang="ja-JP" dirty="0"/>
              <a:t>OE </a:t>
            </a:r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  <p:pic>
        <p:nvPicPr>
          <p:cNvPr id="24" name="図プレースホルダー 23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85872" y="6796725"/>
            <a:ext cx="630000" cy="630000"/>
          </a:xfrm>
        </p:spPr>
      </p:pic>
      <p:pic>
        <p:nvPicPr>
          <p:cNvPr id="25" name="図プレースホルダー 24"/>
          <p:cNvPicPr>
            <a:picLocks noGrp="1" noChangeAspect="1"/>
          </p:cNvPicPr>
          <p:nvPr>
            <p:ph type="pic" sz="quarter" idx="2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" b="126"/>
          <a:stretch>
            <a:fillRect/>
          </a:stretch>
        </p:blipFill>
        <p:spPr>
          <a:xfrm>
            <a:off x="7502907" y="6796725"/>
            <a:ext cx="630000" cy="630000"/>
          </a:xfrm>
        </p:spPr>
      </p:pic>
      <p:pic>
        <p:nvPicPr>
          <p:cNvPr id="26" name="図プレースホルダー 25"/>
          <p:cNvPicPr>
            <a:picLocks noGrp="1" noChangeAspect="1"/>
          </p:cNvPicPr>
          <p:nvPr>
            <p:ph type="pic" sz="quarter" idx="3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7908" y="3478929"/>
            <a:ext cx="630000" cy="630000"/>
          </a:xfrm>
        </p:spPr>
      </p:pic>
      <p:pic>
        <p:nvPicPr>
          <p:cNvPr id="27" name="図プレースホルダー 26"/>
          <p:cNvPicPr>
            <a:picLocks noGrp="1" noChangeAspect="1"/>
          </p:cNvPicPr>
          <p:nvPr>
            <p:ph type="pic" sz="quarter" idx="3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00872" y="3929269"/>
            <a:ext cx="630000" cy="630000"/>
          </a:xfr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8244" y="4614709"/>
            <a:ext cx="1666614" cy="161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6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811">
        <p15:prstTrans prst="pageCurlSingle"/>
      </p:transition>
    </mc:Choice>
    <mc:Fallback xmlns="">
      <p:transition spd="slow" advTm="88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486697" y="309895"/>
            <a:ext cx="17336022" cy="1280040"/>
          </a:xfrm>
        </p:spPr>
        <p:txBody>
          <a:bodyPr/>
          <a:lstStyle/>
          <a:p>
            <a:r>
              <a:rPr kumimoji="1" lang="es-ES" altLang="ja-JP" dirty="0" smtClean="0"/>
              <a:t>Variables  e Hipótesis</a:t>
            </a:r>
            <a:endParaRPr kumimoji="1" lang="es-E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554279"/>
            <a:ext cx="18309414" cy="2052067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188205"/>
              </p:ext>
            </p:extLst>
          </p:nvPr>
        </p:nvGraphicFramePr>
        <p:xfrm>
          <a:off x="493213" y="1889640"/>
          <a:ext cx="7522378" cy="72349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2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4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5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2387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2000" dirty="0">
                          <a:effectLst/>
                        </a:rPr>
                        <a:t>Variables</a:t>
                      </a:r>
                      <a:endParaRPr lang="es-E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2000" dirty="0">
                          <a:effectLst/>
                        </a:rPr>
                        <a:t>Co variables</a:t>
                      </a:r>
                      <a:endParaRPr lang="es-E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1839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2000" dirty="0">
                          <a:effectLst/>
                        </a:rPr>
                        <a:t>Dependiente</a:t>
                      </a:r>
                      <a:endParaRPr lang="es-E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marL="0" lvl="0"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2000" dirty="0">
                          <a:effectLst/>
                        </a:rPr>
                        <a:t>Rentabilidad</a:t>
                      </a:r>
                      <a:endParaRPr lang="es-E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2000" dirty="0">
                          <a:effectLst/>
                        </a:rPr>
                        <a:t>ROA</a:t>
                      </a:r>
                      <a:endParaRPr lang="es-E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18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2000" dirty="0">
                          <a:effectLst/>
                        </a:rPr>
                        <a:t>ROE</a:t>
                      </a:r>
                      <a:endParaRPr lang="es-E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1839"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2000" dirty="0">
                          <a:effectLst/>
                        </a:rPr>
                        <a:t>Independiente</a:t>
                      </a:r>
                      <a:endParaRPr lang="es-E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2000" dirty="0">
                          <a:effectLst/>
                        </a:rPr>
                        <a:t>Liderazgo femenino</a:t>
                      </a:r>
                      <a:endParaRPr lang="es-E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2000" dirty="0">
                          <a:effectLst/>
                        </a:rPr>
                        <a:t>Sexo </a:t>
                      </a:r>
                      <a:endParaRPr lang="es-E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18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2000" dirty="0">
                          <a:effectLst/>
                        </a:rPr>
                        <a:t>Edad</a:t>
                      </a:r>
                      <a:endParaRPr lang="es-E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18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2000" dirty="0">
                          <a:effectLst/>
                        </a:rPr>
                        <a:t>Región</a:t>
                      </a:r>
                      <a:endParaRPr lang="es-E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018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2000" dirty="0">
                          <a:effectLst/>
                        </a:rPr>
                        <a:t>Formación </a:t>
                      </a:r>
                      <a:r>
                        <a:rPr lang="es-ES" sz="2000" dirty="0" smtClean="0">
                          <a:effectLst/>
                        </a:rPr>
                        <a:t>Académica</a:t>
                      </a:r>
                      <a:endParaRPr lang="es-E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8546123" y="3370844"/>
            <a:ext cx="9153132" cy="346013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b="1" dirty="0" smtClean="0"/>
              <a:t>H1: </a:t>
            </a:r>
            <a:r>
              <a:rPr lang="es-ES" dirty="0" smtClean="0"/>
              <a:t>El liderazgo femenino </a:t>
            </a:r>
            <a:r>
              <a:rPr lang="es-ES" dirty="0"/>
              <a:t>se relaciona en forma fuerte, positiva y significativa con </a:t>
            </a:r>
            <a:r>
              <a:rPr lang="es-ES" dirty="0" smtClean="0"/>
              <a:t>los indicadores de rentabilidad (ROA y ROE) de </a:t>
            </a:r>
            <a:r>
              <a:rPr lang="es-ES" dirty="0"/>
              <a:t>las empresas </a:t>
            </a:r>
            <a:r>
              <a:rPr lang="es-ES" dirty="0" smtClean="0"/>
              <a:t>ecuatorianas.</a:t>
            </a:r>
          </a:p>
          <a:p>
            <a:pPr algn="just"/>
            <a:endParaRPr lang="es-ES" dirty="0" smtClean="0"/>
          </a:p>
          <a:p>
            <a:pPr algn="just"/>
            <a:r>
              <a:rPr kumimoji="1" lang="es-ES" b="1" dirty="0" smtClean="0"/>
              <a:t>H2</a:t>
            </a:r>
            <a:r>
              <a:rPr lang="es-ES" b="1" dirty="0" smtClean="0"/>
              <a:t>: </a:t>
            </a:r>
            <a:r>
              <a:rPr lang="es-ES" dirty="0" smtClean="0"/>
              <a:t>En </a:t>
            </a:r>
            <a:r>
              <a:rPr lang="es-ES" dirty="0"/>
              <a:t>la región Costa existe menor inclusión de la mujer en cargos </a:t>
            </a:r>
            <a:r>
              <a:rPr lang="es-ES" dirty="0" smtClean="0"/>
              <a:t>gerenciales.</a:t>
            </a:r>
            <a:endParaRPr kumimoji="1" lang="es-ES" dirty="0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4E3733AC-A776-48C1-B753-69F6926A8D31}"/>
              </a:ext>
            </a:extLst>
          </p:cNvPr>
          <p:cNvSpPr/>
          <p:nvPr/>
        </p:nvSpPr>
        <p:spPr>
          <a:xfrm rot="2700000" flipH="1">
            <a:off x="16489140" y="7356151"/>
            <a:ext cx="754446" cy="160132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Parallelogram 30">
            <a:extLst>
              <a:ext uri="{FF2B5EF4-FFF2-40B4-BE49-F238E27FC236}">
                <a16:creationId xmlns:a16="http://schemas.microsoft.com/office/drawing/2014/main" id="{4F627286-6EE0-4922-ABCD-06B87B1D361D}"/>
              </a:ext>
            </a:extLst>
          </p:cNvPr>
          <p:cNvSpPr/>
          <p:nvPr/>
        </p:nvSpPr>
        <p:spPr>
          <a:xfrm flipH="1">
            <a:off x="15349411" y="340383"/>
            <a:ext cx="2349844" cy="1984686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128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650">
        <p15:prstTrans prst="pageCurlSingle"/>
      </p:transition>
    </mc:Choice>
    <mc:Fallback xmlns="">
      <p:transition spd="slow" advTm="26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0" b="7520"/>
          <a:stretch>
            <a:fillRect/>
          </a:stretch>
        </p:blipFill>
        <p:spPr/>
      </p:pic>
      <p:sp>
        <p:nvSpPr>
          <p:cNvPr id="7" name="テキスト プレースホルダー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Marco </a:t>
            </a:r>
            <a:r>
              <a:rPr kumimoji="1" lang="en-US" altLang="ja-JP" dirty="0" err="1" smtClean="0"/>
              <a:t>Teórico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121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668">
        <p14:flip dir="r"/>
      </p:transition>
    </mc:Choice>
    <mc:Fallback xmlns="">
      <p:transition spd="slow" advTm="36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s-ES" altLang="ja-JP" dirty="0" smtClean="0"/>
              <a:t>Liderazgo</a:t>
            </a:r>
            <a:endParaRPr kumimoji="1" lang="es-E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2"/>
          </p:nvPr>
        </p:nvSpPr>
        <p:spPr>
          <a:xfrm>
            <a:off x="304800" y="4837415"/>
            <a:ext cx="6704129" cy="1479012"/>
          </a:xfrm>
        </p:spPr>
        <p:txBody>
          <a:bodyPr>
            <a:noAutofit/>
          </a:bodyPr>
          <a:lstStyle/>
          <a:p>
            <a:r>
              <a:rPr lang="es-ES" sz="2800" dirty="0" smtClean="0"/>
              <a:t>El </a:t>
            </a:r>
            <a:r>
              <a:rPr lang="es-ES" sz="2800" dirty="0"/>
              <a:t>líder nace con cualidades distintivas a las del resto de </a:t>
            </a:r>
            <a:r>
              <a:rPr lang="es-ES" sz="2800" dirty="0" smtClean="0"/>
              <a:t>personas</a:t>
            </a:r>
            <a:r>
              <a:rPr kumimoji="1" lang="en-US" altLang="ja-JP" sz="2800" dirty="0" smtClean="0"/>
              <a:t>.</a:t>
            </a:r>
            <a:endParaRPr kumimoji="1" lang="ja-JP" altLang="en-US" sz="2800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C" b="1" dirty="0"/>
              <a:t>Teoría de los rasgos</a:t>
            </a:r>
            <a:endParaRPr lang="es-ES" b="1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dirty="0" smtClean="0"/>
              <a:t>1950</a:t>
            </a:r>
            <a:endParaRPr kumimoji="1"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16"/>
          </p:nvPr>
        </p:nvSpPr>
        <p:spPr>
          <a:xfrm>
            <a:off x="11275193" y="6694047"/>
            <a:ext cx="6554042" cy="1479012"/>
          </a:xfrm>
        </p:spPr>
        <p:txBody>
          <a:bodyPr>
            <a:noAutofit/>
          </a:bodyPr>
          <a:lstStyle/>
          <a:p>
            <a:r>
              <a:rPr lang="es-ES" sz="2800" dirty="0" smtClean="0"/>
              <a:t>El </a:t>
            </a:r>
            <a:r>
              <a:rPr lang="es-ES" sz="2800" dirty="0"/>
              <a:t>líder no solo influye en los resultados de sus subordinados, sino </a:t>
            </a:r>
            <a:r>
              <a:rPr lang="es-ES" sz="2800" dirty="0" smtClean="0"/>
              <a:t>también sobre </a:t>
            </a:r>
            <a:r>
              <a:rPr lang="es-ES" sz="2800" dirty="0"/>
              <a:t>su </a:t>
            </a:r>
            <a:r>
              <a:rPr lang="es-ES" sz="2800" dirty="0" smtClean="0"/>
              <a:t>comportamiento.</a:t>
            </a:r>
            <a:endParaRPr kumimoji="1" lang="ja-JP" altLang="en-US" sz="2800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7"/>
          </p:nvPr>
        </p:nvSpPr>
        <p:spPr>
          <a:xfrm>
            <a:off x="11275193" y="5625658"/>
            <a:ext cx="5641207" cy="747032"/>
          </a:xfrm>
        </p:spPr>
        <p:txBody>
          <a:bodyPr/>
          <a:lstStyle/>
          <a:p>
            <a:r>
              <a:rPr lang="es-EC" b="1" dirty="0"/>
              <a:t>Teoría del Comportamiento</a:t>
            </a:r>
            <a:endParaRPr lang="es-ES" b="1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19"/>
          </p:nvPr>
        </p:nvSpPr>
        <p:spPr>
          <a:xfrm>
            <a:off x="493214" y="8496780"/>
            <a:ext cx="6515716" cy="1479012"/>
          </a:xfrm>
        </p:spPr>
        <p:txBody>
          <a:bodyPr>
            <a:noAutofit/>
          </a:bodyPr>
          <a:lstStyle/>
          <a:p>
            <a:r>
              <a:rPr lang="es-ES" sz="2400" dirty="0" smtClean="0"/>
              <a:t>El estilo de liderazgo se adapta </a:t>
            </a:r>
            <a:r>
              <a:rPr lang="es-ES" sz="2400" dirty="0"/>
              <a:t>a las condiciones del </a:t>
            </a:r>
            <a:r>
              <a:rPr lang="es-ES" sz="2400" dirty="0" smtClean="0"/>
              <a:t>entorno.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EC" b="1" dirty="0"/>
              <a:t>Teoría Situacional</a:t>
            </a:r>
            <a:endParaRPr lang="es-ES" b="1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1920</a:t>
            </a:r>
            <a:endParaRPr kumimoji="1" lang="ja-JP" altLang="en-US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s-ES" altLang="ja-JP" dirty="0" smtClean="0"/>
              <a:t>1970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4278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190">
        <p15:prstTrans prst="pageCurlSingle"/>
      </p:transition>
    </mc:Choice>
    <mc:Fallback xmlns="">
      <p:transition spd="slow" advTm="121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2"/>
          </p:nvPr>
        </p:nvSpPr>
        <p:spPr>
          <a:xfrm>
            <a:off x="11275193" y="2728663"/>
            <a:ext cx="6141950" cy="1479012"/>
          </a:xfrm>
        </p:spPr>
        <p:txBody>
          <a:bodyPr>
            <a:noAutofit/>
          </a:bodyPr>
          <a:lstStyle/>
          <a:p>
            <a:r>
              <a:rPr kumimoji="1" lang="es-ES" altLang="ja-JP" sz="2800" dirty="0" smtClean="0"/>
              <a:t>Un líder con visión radical atrae a los seguidores para alcanzar cambios profundos en las organizaciones</a:t>
            </a:r>
            <a:endParaRPr kumimoji="1" lang="es-ES" altLang="ja-JP" sz="280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C" dirty="0" smtClean="0"/>
              <a:t>Teoría </a:t>
            </a:r>
            <a:r>
              <a:rPr lang="es-EC" dirty="0"/>
              <a:t>transformacional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1985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8"/>
          </p:nvPr>
        </p:nvSpPr>
        <p:spPr>
          <a:xfrm>
            <a:off x="2569029" y="7959430"/>
            <a:ext cx="13315135" cy="2116387"/>
          </a:xfrm>
        </p:spPr>
        <p:txBody>
          <a:bodyPr>
            <a:noAutofit/>
          </a:bodyPr>
          <a:lstStyle/>
          <a:p>
            <a:r>
              <a:rPr lang="es-ES" sz="3200" dirty="0" err="1"/>
              <a:t>Robbins</a:t>
            </a:r>
            <a:r>
              <a:rPr lang="es-ES" sz="3200" dirty="0"/>
              <a:t> &amp; </a:t>
            </a:r>
            <a:r>
              <a:rPr lang="es-ES" sz="3200" dirty="0" err="1"/>
              <a:t>Judge</a:t>
            </a:r>
            <a:r>
              <a:rPr lang="es-ES" sz="3200" i="1" dirty="0"/>
              <a:t> </a:t>
            </a:r>
            <a:r>
              <a:rPr lang="es-ES" sz="3200" dirty="0"/>
              <a:t>(2013), indican que</a:t>
            </a:r>
            <a:r>
              <a:rPr lang="es-ES" sz="3200" i="1" dirty="0"/>
              <a:t> “el liderazgo es la habilidad para influir en un grupo y dirigirlo hacia el logro de un objetivo o un conjunto de metas</a:t>
            </a:r>
            <a:r>
              <a:rPr lang="es-ES" sz="3200" i="1" dirty="0" smtClean="0"/>
              <a:t>”.</a:t>
            </a:r>
            <a:endParaRPr lang="es-ES" sz="3200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s-ES" altLang="ja-JP" dirty="0" smtClean="0"/>
              <a:t>Concepto</a:t>
            </a:r>
            <a:endParaRPr kumimoji="1" lang="es-ES" altLang="ja-JP" dirty="0"/>
          </a:p>
        </p:txBody>
      </p:sp>
      <p:pic>
        <p:nvPicPr>
          <p:cNvPr id="4098" name="Picture 2" descr="Empresaria, Poder Femenino, Hembra, Equipo, Ar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210" y="2534499"/>
            <a:ext cx="7276066" cy="323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238635"/>
      </p:ext>
    </p:extLst>
  </p:cSld>
  <p:clrMapOvr>
    <a:masterClrMapping/>
  </p:clrMapOvr>
  <p:transition spd="slow" advTm="842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turus - Content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rcturus - Content - No Header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/>
        </a:solidFill>
        <a:ln w="0">
          <a:noFill/>
          <a:prstDash val="solid"/>
          <a:round/>
          <a:headEnd/>
          <a:tailEnd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 kumimoji="1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rcturus - Free Layout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rcturus - Colored Background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rcturus - Content - Right Title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8027</TotalTime>
  <Words>1934</Words>
  <Application>Microsoft Office PowerPoint</Application>
  <PresentationFormat>Personalizado</PresentationFormat>
  <Paragraphs>523</Paragraphs>
  <Slides>37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5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54" baseType="lpstr">
      <vt:lpstr>ＭＳ Ｐゴシック</vt:lpstr>
      <vt:lpstr>Arial</vt:lpstr>
      <vt:lpstr>Calibri</vt:lpstr>
      <vt:lpstr>Cambria Math</vt:lpstr>
      <vt:lpstr>Spica Neue P</vt:lpstr>
      <vt:lpstr>Spica Neue P Light</vt:lpstr>
      <vt:lpstr>Times New Roman</vt:lpstr>
      <vt:lpstr>Ubuntu</vt:lpstr>
      <vt:lpstr>Ubuntu Bold</vt:lpstr>
      <vt:lpstr>Ubuntu Medium</vt:lpstr>
      <vt:lpstr>Wingdings</vt:lpstr>
      <vt:lpstr>Arcturus - Content</vt:lpstr>
      <vt:lpstr>Arcturus - Content - No Header</vt:lpstr>
      <vt:lpstr>Arcturus - Free Layout</vt:lpstr>
      <vt:lpstr>Arcturus - Colored Background</vt:lpstr>
      <vt:lpstr>Arcturus - Content - Right Title</vt:lpstr>
      <vt:lpstr>CorelDRAW</vt:lpstr>
      <vt:lpstr>Presentación de PowerPoint</vt:lpstr>
      <vt:lpstr>Presentación de PowerPoint</vt:lpstr>
      <vt:lpstr>Planteamiento del problema</vt:lpstr>
      <vt:lpstr>Presentación de PowerPoint</vt:lpstr>
      <vt:lpstr>Objetivos Específicos</vt:lpstr>
      <vt:lpstr>Variables  e Hipótesis</vt:lpstr>
      <vt:lpstr>Presentación de PowerPoint</vt:lpstr>
      <vt:lpstr>Liderazgo</vt:lpstr>
      <vt:lpstr>Presentación de PowerPoint</vt:lpstr>
      <vt:lpstr>Liderazgo Femenino</vt:lpstr>
      <vt:lpstr>Rentabilidad</vt:lpstr>
      <vt:lpstr>Medidas de Rentabilidad</vt:lpstr>
      <vt:lpstr>Presentación de PowerPoint</vt:lpstr>
      <vt:lpstr>Metodología</vt:lpstr>
      <vt:lpstr>Población y Muestra</vt:lpstr>
      <vt:lpstr>Presentación de PowerPoint</vt:lpstr>
      <vt:lpstr>Presentación de PowerPoint</vt:lpstr>
      <vt:lpstr>Participación de la mujer en la gerencia general  ecuatoriana 2015-2019</vt:lpstr>
      <vt:lpstr>Participación de la mujer en la gerencia general  ecuatoriana 2015-2019</vt:lpstr>
      <vt:lpstr>Características de los gerentes: Nivel de Instrucción y Edad </vt:lpstr>
      <vt:lpstr>Estilo de liderazgo de los gerentes ecuatorianos</vt:lpstr>
      <vt:lpstr>Estilo de liderazgo de los gerentes ecuatorianos</vt:lpstr>
      <vt:lpstr>Matriz de componente rotado</vt:lpstr>
      <vt:lpstr>Presentación de PowerPoint</vt:lpstr>
      <vt:lpstr>LIDERAZGO FEMENINO</vt:lpstr>
      <vt:lpstr>Presentación de PowerPoint</vt:lpstr>
      <vt:lpstr>Presentación de PowerPoint</vt:lpstr>
      <vt:lpstr> Relación entre el liderazgo femenino y la rentabilidad</vt:lpstr>
      <vt:lpstr>Rendimiento financiero de las empresas  lideradas por mujeres durante el periodo 2015-2019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RECOMENDACIONES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Arcturus</dc:title>
  <dc:creator>Jun Akizaki</dc:creator>
  <cp:lastModifiedBy>Usuario de Windows</cp:lastModifiedBy>
  <cp:revision>483</cp:revision>
  <dcterms:created xsi:type="dcterms:W3CDTF">2015-08-02T15:43:04Z</dcterms:created>
  <dcterms:modified xsi:type="dcterms:W3CDTF">2021-09-16T21:36:47Z</dcterms:modified>
</cp:coreProperties>
</file>