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handoutMasterIdLst>
    <p:handoutMasterId r:id="rId28"/>
  </p:handoutMasterIdLst>
  <p:sldIdLst>
    <p:sldId id="269" r:id="rId2"/>
    <p:sldId id="263" r:id="rId3"/>
    <p:sldId id="258" r:id="rId4"/>
    <p:sldId id="292" r:id="rId5"/>
    <p:sldId id="268" r:id="rId6"/>
    <p:sldId id="265" r:id="rId7"/>
    <p:sldId id="300" r:id="rId8"/>
    <p:sldId id="256" r:id="rId9"/>
    <p:sldId id="305" r:id="rId10"/>
    <p:sldId id="306" r:id="rId11"/>
    <p:sldId id="264" r:id="rId12"/>
    <p:sldId id="307" r:id="rId13"/>
    <p:sldId id="308" r:id="rId14"/>
    <p:sldId id="282" r:id="rId15"/>
    <p:sldId id="309" r:id="rId16"/>
    <p:sldId id="310" r:id="rId17"/>
    <p:sldId id="278" r:id="rId18"/>
    <p:sldId id="311" r:id="rId19"/>
    <p:sldId id="312" r:id="rId20"/>
    <p:sldId id="317" r:id="rId21"/>
    <p:sldId id="316" r:id="rId22"/>
    <p:sldId id="272" r:id="rId23"/>
    <p:sldId id="313" r:id="rId24"/>
    <p:sldId id="314" r:id="rId25"/>
    <p:sldId id="271" r:id="rId26"/>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dloor@espe.edu.ec" initials="s" lastIdx="1" clrIdx="0">
    <p:extLst>
      <p:ext uri="{19B8F6BF-5375-455C-9EA6-DF929625EA0E}">
        <p15:presenceInfo xmlns:p15="http://schemas.microsoft.com/office/powerpoint/2012/main" userId="sdloor@espe.edu.e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p:cViewPr varScale="1">
        <p:scale>
          <a:sx n="86" d="100"/>
          <a:sy n="86" d="100"/>
        </p:scale>
        <p:origin x="422" y="67"/>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72" d="100"/>
          <a:sy n="72" d="100"/>
        </p:scale>
        <p:origin x="4146"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image" Target="../media/image11.jpg"/></Relationships>
</file>

<file path=ppt/diagrams/_rels/data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image" Target="../media/image1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image" Target="../media/image11.jpg"/></Relationships>
</file>

<file path=ppt/diagrams/_rels/drawing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7C9E47-49CF-4171-B2C9-2217A2F29DED}"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s-EC"/>
        </a:p>
      </dgm:t>
    </dgm:pt>
    <dgm:pt modelId="{AFBBA282-3496-424E-BF05-A31972B5340A}">
      <dgm:prSet phldrT="[Texto]"/>
      <dgm:spPr/>
      <dgm:t>
        <a:bodyPr/>
        <a:lstStyle/>
        <a:p>
          <a:r>
            <a:rPr lang="es-EC" dirty="0"/>
            <a:t>Teoría de impuestos planos</a:t>
          </a:r>
        </a:p>
      </dgm:t>
    </dgm:pt>
    <dgm:pt modelId="{787A6C02-CDD7-44CC-A249-3618F1291C7A}" type="parTrans" cxnId="{6D29D4E0-C486-4E3B-80AD-9550093578D3}">
      <dgm:prSet/>
      <dgm:spPr/>
      <dgm:t>
        <a:bodyPr/>
        <a:lstStyle/>
        <a:p>
          <a:endParaRPr lang="es-EC"/>
        </a:p>
      </dgm:t>
    </dgm:pt>
    <dgm:pt modelId="{19471AC4-ED87-4B3B-B5E1-93C19103E824}" type="sibTrans" cxnId="{6D29D4E0-C486-4E3B-80AD-9550093578D3}">
      <dgm:prSet/>
      <dgm:spPr/>
      <dgm:t>
        <a:bodyPr/>
        <a:lstStyle/>
        <a:p>
          <a:endParaRPr lang="es-EC"/>
        </a:p>
      </dgm:t>
    </dgm:pt>
    <dgm:pt modelId="{B40CEF5C-0804-4A75-B502-0AFEEBDC6402}">
      <dgm:prSet phldrT="[Texto]"/>
      <dgm:spPr/>
      <dgm:t>
        <a:bodyPr/>
        <a:lstStyle/>
        <a:p>
          <a:r>
            <a:rPr lang="es-EC" dirty="0"/>
            <a:t>El criterio de eficiencia postula que la mejor estructura de impuestos es la que menos distorsiona las decisiones de los agentes económicos, el fin es la simplicidad y reducir la elusión de impuestos.</a:t>
          </a:r>
        </a:p>
      </dgm:t>
    </dgm:pt>
    <dgm:pt modelId="{A4AD2E22-B4F4-4FD7-8A55-35E21C2CFFA5}" type="parTrans" cxnId="{8F5CEDC9-4440-44D3-8F6E-75A257F2993C}">
      <dgm:prSet/>
      <dgm:spPr/>
      <dgm:t>
        <a:bodyPr/>
        <a:lstStyle/>
        <a:p>
          <a:endParaRPr lang="es-EC"/>
        </a:p>
      </dgm:t>
    </dgm:pt>
    <dgm:pt modelId="{B2FD841D-2E64-4052-8B04-A38B388DF09F}" type="sibTrans" cxnId="{8F5CEDC9-4440-44D3-8F6E-75A257F2993C}">
      <dgm:prSet/>
      <dgm:spPr/>
      <dgm:t>
        <a:bodyPr/>
        <a:lstStyle/>
        <a:p>
          <a:endParaRPr lang="es-EC"/>
        </a:p>
      </dgm:t>
    </dgm:pt>
    <dgm:pt modelId="{59A25A92-7295-42FD-BE25-8F233F2A3BF8}">
      <dgm:prSet phldrT="[Texto]"/>
      <dgm:spPr/>
      <dgm:t>
        <a:bodyPr/>
        <a:lstStyle/>
        <a:p>
          <a:r>
            <a:rPr lang="es-EC" dirty="0"/>
            <a:t>Teoría de la corriente heterodoxa y apertura comercial</a:t>
          </a:r>
        </a:p>
      </dgm:t>
    </dgm:pt>
    <dgm:pt modelId="{E58B6829-CB3E-4903-9D3C-3CF290134507}" type="parTrans" cxnId="{E09B76D7-86AF-4B84-8840-DBE05C7477E5}">
      <dgm:prSet/>
      <dgm:spPr/>
      <dgm:t>
        <a:bodyPr/>
        <a:lstStyle/>
        <a:p>
          <a:endParaRPr lang="es-EC"/>
        </a:p>
      </dgm:t>
    </dgm:pt>
    <dgm:pt modelId="{ABA7C097-72BC-48E9-85CD-221F1FA6F29C}" type="sibTrans" cxnId="{E09B76D7-86AF-4B84-8840-DBE05C7477E5}">
      <dgm:prSet/>
      <dgm:spPr/>
      <dgm:t>
        <a:bodyPr/>
        <a:lstStyle/>
        <a:p>
          <a:endParaRPr lang="es-EC"/>
        </a:p>
      </dgm:t>
    </dgm:pt>
    <dgm:pt modelId="{78DFC8C9-93D3-445F-9D8B-C23EB2365C0D}">
      <dgm:prSet phldrT="[Texto]"/>
      <dgm:spPr/>
      <dgm:t>
        <a:bodyPr/>
        <a:lstStyle/>
        <a:p>
          <a:r>
            <a:rPr lang="es-ES" dirty="0"/>
            <a:t>La internacionalización de un país es completamente fundamental para el desarrollo y mejora del mismo es decir, este se fortalece con la apertura comercial mediante la expansión de mercados.</a:t>
          </a:r>
          <a:endParaRPr lang="es-EC" dirty="0"/>
        </a:p>
      </dgm:t>
    </dgm:pt>
    <dgm:pt modelId="{359CF624-6EBB-4B31-8161-CDCB114BBD80}" type="parTrans" cxnId="{B5528573-D4BB-4E37-B44F-5D0F1743AD4B}">
      <dgm:prSet/>
      <dgm:spPr/>
      <dgm:t>
        <a:bodyPr/>
        <a:lstStyle/>
        <a:p>
          <a:endParaRPr lang="es-EC"/>
        </a:p>
      </dgm:t>
    </dgm:pt>
    <dgm:pt modelId="{6D7DF635-5001-4554-996B-EF0B60D8C567}" type="sibTrans" cxnId="{B5528573-D4BB-4E37-B44F-5D0F1743AD4B}">
      <dgm:prSet/>
      <dgm:spPr/>
      <dgm:t>
        <a:bodyPr/>
        <a:lstStyle/>
        <a:p>
          <a:endParaRPr lang="es-EC"/>
        </a:p>
      </dgm:t>
    </dgm:pt>
    <dgm:pt modelId="{1E6487C1-DE6D-48EC-8E06-FACB2E6C510C}">
      <dgm:prSet phldrT="[Texto]"/>
      <dgm:spPr/>
      <dgm:t>
        <a:bodyPr/>
        <a:lstStyle/>
        <a:p>
          <a:r>
            <a:rPr lang="es-EC" dirty="0"/>
            <a:t>Teoría de la ventaja competitiva</a:t>
          </a:r>
        </a:p>
      </dgm:t>
    </dgm:pt>
    <dgm:pt modelId="{DC700E16-C4C4-42A9-B239-1F667B4205CA}" type="parTrans" cxnId="{9D2851CE-0291-4464-9BBC-EE170AE87BCF}">
      <dgm:prSet/>
      <dgm:spPr/>
      <dgm:t>
        <a:bodyPr/>
        <a:lstStyle/>
        <a:p>
          <a:endParaRPr lang="es-EC"/>
        </a:p>
      </dgm:t>
    </dgm:pt>
    <dgm:pt modelId="{99A7127F-E999-4E25-B0AC-F4CE233ADD62}" type="sibTrans" cxnId="{9D2851CE-0291-4464-9BBC-EE170AE87BCF}">
      <dgm:prSet/>
      <dgm:spPr/>
      <dgm:t>
        <a:bodyPr/>
        <a:lstStyle/>
        <a:p>
          <a:endParaRPr lang="es-EC"/>
        </a:p>
      </dgm:t>
    </dgm:pt>
    <dgm:pt modelId="{3A63FD7A-7573-4B33-AD6C-A31C83CF5ED9}">
      <dgm:prSet phldrT="[Texto]"/>
      <dgm:spPr/>
      <dgm:t>
        <a:bodyPr/>
        <a:lstStyle/>
        <a:p>
          <a:r>
            <a:rPr lang="es-ES" dirty="0"/>
            <a:t>la prosperidad de las naciones no se encuentra en la cantidad de recursos naturales que estas posean, mucho menos en el poder de su moneda, la riqueza de un país se basa en la capacidad que tienen las empresas de adaptarse y de mantenerse constantemente innovando</a:t>
          </a:r>
          <a:endParaRPr lang="es-EC" dirty="0"/>
        </a:p>
      </dgm:t>
    </dgm:pt>
    <dgm:pt modelId="{BEF5174C-1A1D-4168-9D89-5B2834F4AA94}" type="parTrans" cxnId="{9A3AAD97-0C08-49DC-BBC2-AED27E096C3A}">
      <dgm:prSet/>
      <dgm:spPr/>
      <dgm:t>
        <a:bodyPr/>
        <a:lstStyle/>
        <a:p>
          <a:endParaRPr lang="es-EC"/>
        </a:p>
      </dgm:t>
    </dgm:pt>
    <dgm:pt modelId="{C8570512-A54D-4892-9AC4-F31B4FA6D3FC}" type="sibTrans" cxnId="{9A3AAD97-0C08-49DC-BBC2-AED27E096C3A}">
      <dgm:prSet/>
      <dgm:spPr/>
      <dgm:t>
        <a:bodyPr/>
        <a:lstStyle/>
        <a:p>
          <a:endParaRPr lang="es-EC"/>
        </a:p>
      </dgm:t>
    </dgm:pt>
    <dgm:pt modelId="{92B189BF-AF7E-43FA-A918-8F840464BEC6}" type="pres">
      <dgm:prSet presAssocID="{707C9E47-49CF-4171-B2C9-2217A2F29DED}" presName="linearFlow" presStyleCnt="0">
        <dgm:presLayoutVars>
          <dgm:dir/>
          <dgm:animLvl val="lvl"/>
          <dgm:resizeHandles/>
        </dgm:presLayoutVars>
      </dgm:prSet>
      <dgm:spPr/>
    </dgm:pt>
    <dgm:pt modelId="{455E6362-9B3E-4616-8B23-2A1486CED85E}" type="pres">
      <dgm:prSet presAssocID="{AFBBA282-3496-424E-BF05-A31972B5340A}" presName="compositeNode" presStyleCnt="0">
        <dgm:presLayoutVars>
          <dgm:bulletEnabled val="1"/>
        </dgm:presLayoutVars>
      </dgm:prSet>
      <dgm:spPr/>
    </dgm:pt>
    <dgm:pt modelId="{06151215-1338-456A-991A-B40196AF1F1D}" type="pres">
      <dgm:prSet presAssocID="{AFBBA282-3496-424E-BF05-A31972B5340A}"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6CE1F5A2-9E46-4831-81DC-401A5B444A35}" type="pres">
      <dgm:prSet presAssocID="{AFBBA282-3496-424E-BF05-A31972B5340A}" presName="childNode" presStyleLbl="node1" presStyleIdx="0" presStyleCnt="3">
        <dgm:presLayoutVars>
          <dgm:bulletEnabled val="1"/>
        </dgm:presLayoutVars>
      </dgm:prSet>
      <dgm:spPr/>
    </dgm:pt>
    <dgm:pt modelId="{C53B081F-C929-4253-9C24-F69E5624C453}" type="pres">
      <dgm:prSet presAssocID="{AFBBA282-3496-424E-BF05-A31972B5340A}" presName="parentNode" presStyleLbl="revTx" presStyleIdx="0" presStyleCnt="3">
        <dgm:presLayoutVars>
          <dgm:chMax val="0"/>
          <dgm:bulletEnabled val="1"/>
        </dgm:presLayoutVars>
      </dgm:prSet>
      <dgm:spPr/>
    </dgm:pt>
    <dgm:pt modelId="{1CCF23F3-145E-4A3A-94C3-5B22F7FE46E9}" type="pres">
      <dgm:prSet presAssocID="{19471AC4-ED87-4B3B-B5E1-93C19103E824}" presName="sibTrans" presStyleCnt="0"/>
      <dgm:spPr/>
    </dgm:pt>
    <dgm:pt modelId="{BE5F0402-1B30-42B2-99AB-8C671B5605B2}" type="pres">
      <dgm:prSet presAssocID="{59A25A92-7295-42FD-BE25-8F233F2A3BF8}" presName="compositeNode" presStyleCnt="0">
        <dgm:presLayoutVars>
          <dgm:bulletEnabled val="1"/>
        </dgm:presLayoutVars>
      </dgm:prSet>
      <dgm:spPr/>
    </dgm:pt>
    <dgm:pt modelId="{45E8B80C-2B66-4865-BEFC-73BC0C177E43}" type="pres">
      <dgm:prSet presAssocID="{59A25A92-7295-42FD-BE25-8F233F2A3BF8}"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8000" r="-38000"/>
          </a:stretch>
        </a:blipFill>
      </dgm:spPr>
    </dgm:pt>
    <dgm:pt modelId="{A540EA53-DC3B-4A0E-8D39-5D23E2FF5ACF}" type="pres">
      <dgm:prSet presAssocID="{59A25A92-7295-42FD-BE25-8F233F2A3BF8}" presName="childNode" presStyleLbl="node1" presStyleIdx="1" presStyleCnt="3">
        <dgm:presLayoutVars>
          <dgm:bulletEnabled val="1"/>
        </dgm:presLayoutVars>
      </dgm:prSet>
      <dgm:spPr/>
    </dgm:pt>
    <dgm:pt modelId="{5EE90B98-61DB-413D-B667-6F7013797BE5}" type="pres">
      <dgm:prSet presAssocID="{59A25A92-7295-42FD-BE25-8F233F2A3BF8}" presName="parentNode" presStyleLbl="revTx" presStyleIdx="1" presStyleCnt="3">
        <dgm:presLayoutVars>
          <dgm:chMax val="0"/>
          <dgm:bulletEnabled val="1"/>
        </dgm:presLayoutVars>
      </dgm:prSet>
      <dgm:spPr/>
    </dgm:pt>
    <dgm:pt modelId="{F0E8D291-9663-4D01-9ED3-00BD08C7F108}" type="pres">
      <dgm:prSet presAssocID="{ABA7C097-72BC-48E9-85CD-221F1FA6F29C}" presName="sibTrans" presStyleCnt="0"/>
      <dgm:spPr/>
    </dgm:pt>
    <dgm:pt modelId="{BFDCB8EF-8BC2-4E18-8401-20F2EC90CB59}" type="pres">
      <dgm:prSet presAssocID="{1E6487C1-DE6D-48EC-8E06-FACB2E6C510C}" presName="compositeNode" presStyleCnt="0">
        <dgm:presLayoutVars>
          <dgm:bulletEnabled val="1"/>
        </dgm:presLayoutVars>
      </dgm:prSet>
      <dgm:spPr/>
    </dgm:pt>
    <dgm:pt modelId="{56A48635-562A-45D3-9785-44B9134722B5}" type="pres">
      <dgm:prSet presAssocID="{1E6487C1-DE6D-48EC-8E06-FACB2E6C510C}"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AAF5E0D6-9239-4D2C-86AB-08B7B0EAD855}" type="pres">
      <dgm:prSet presAssocID="{1E6487C1-DE6D-48EC-8E06-FACB2E6C510C}" presName="childNode" presStyleLbl="node1" presStyleIdx="2" presStyleCnt="3">
        <dgm:presLayoutVars>
          <dgm:bulletEnabled val="1"/>
        </dgm:presLayoutVars>
      </dgm:prSet>
      <dgm:spPr/>
    </dgm:pt>
    <dgm:pt modelId="{DEEA55BB-8D2B-4C02-B713-464783440CB3}" type="pres">
      <dgm:prSet presAssocID="{1E6487C1-DE6D-48EC-8E06-FACB2E6C510C}" presName="parentNode" presStyleLbl="revTx" presStyleIdx="2" presStyleCnt="3">
        <dgm:presLayoutVars>
          <dgm:chMax val="0"/>
          <dgm:bulletEnabled val="1"/>
        </dgm:presLayoutVars>
      </dgm:prSet>
      <dgm:spPr/>
    </dgm:pt>
  </dgm:ptLst>
  <dgm:cxnLst>
    <dgm:cxn modelId="{9637110D-3216-47BC-8B16-F26C5C1967D1}" type="presOf" srcId="{707C9E47-49CF-4171-B2C9-2217A2F29DED}" destId="{92B189BF-AF7E-43FA-A918-8F840464BEC6}" srcOrd="0" destOrd="0" presId="urn:microsoft.com/office/officeart/2005/8/layout/hList2"/>
    <dgm:cxn modelId="{CF678639-F6CB-4064-9EE8-976A6B429750}" type="presOf" srcId="{1E6487C1-DE6D-48EC-8E06-FACB2E6C510C}" destId="{DEEA55BB-8D2B-4C02-B713-464783440CB3}" srcOrd="0" destOrd="0" presId="urn:microsoft.com/office/officeart/2005/8/layout/hList2"/>
    <dgm:cxn modelId="{490C9163-0D36-4E8C-B93F-05F44D81741F}" type="presOf" srcId="{B40CEF5C-0804-4A75-B502-0AFEEBDC6402}" destId="{6CE1F5A2-9E46-4831-81DC-401A5B444A35}" srcOrd="0" destOrd="0" presId="urn:microsoft.com/office/officeart/2005/8/layout/hList2"/>
    <dgm:cxn modelId="{B5528573-D4BB-4E37-B44F-5D0F1743AD4B}" srcId="{59A25A92-7295-42FD-BE25-8F233F2A3BF8}" destId="{78DFC8C9-93D3-445F-9D8B-C23EB2365C0D}" srcOrd="0" destOrd="0" parTransId="{359CF624-6EBB-4B31-8161-CDCB114BBD80}" sibTransId="{6D7DF635-5001-4554-996B-EF0B60D8C567}"/>
    <dgm:cxn modelId="{9A3AAD97-0C08-49DC-BBC2-AED27E096C3A}" srcId="{1E6487C1-DE6D-48EC-8E06-FACB2E6C510C}" destId="{3A63FD7A-7573-4B33-AD6C-A31C83CF5ED9}" srcOrd="0" destOrd="0" parTransId="{BEF5174C-1A1D-4168-9D89-5B2834F4AA94}" sibTransId="{C8570512-A54D-4892-9AC4-F31B4FA6D3FC}"/>
    <dgm:cxn modelId="{3D4E549F-D86F-4C7E-9008-8B6A16B6FA46}" type="presOf" srcId="{59A25A92-7295-42FD-BE25-8F233F2A3BF8}" destId="{5EE90B98-61DB-413D-B667-6F7013797BE5}" srcOrd="0" destOrd="0" presId="urn:microsoft.com/office/officeart/2005/8/layout/hList2"/>
    <dgm:cxn modelId="{8F5CEDC9-4440-44D3-8F6E-75A257F2993C}" srcId="{AFBBA282-3496-424E-BF05-A31972B5340A}" destId="{B40CEF5C-0804-4A75-B502-0AFEEBDC6402}" srcOrd="0" destOrd="0" parTransId="{A4AD2E22-B4F4-4FD7-8A55-35E21C2CFFA5}" sibTransId="{B2FD841D-2E64-4052-8B04-A38B388DF09F}"/>
    <dgm:cxn modelId="{9D2851CE-0291-4464-9BBC-EE170AE87BCF}" srcId="{707C9E47-49CF-4171-B2C9-2217A2F29DED}" destId="{1E6487C1-DE6D-48EC-8E06-FACB2E6C510C}" srcOrd="2" destOrd="0" parTransId="{DC700E16-C4C4-42A9-B239-1F667B4205CA}" sibTransId="{99A7127F-E999-4E25-B0AC-F4CE233ADD62}"/>
    <dgm:cxn modelId="{C498B1D3-3434-43AD-A3B5-B77F218BCDA2}" type="presOf" srcId="{78DFC8C9-93D3-445F-9D8B-C23EB2365C0D}" destId="{A540EA53-DC3B-4A0E-8D39-5D23E2FF5ACF}" srcOrd="0" destOrd="0" presId="urn:microsoft.com/office/officeart/2005/8/layout/hList2"/>
    <dgm:cxn modelId="{E09B76D7-86AF-4B84-8840-DBE05C7477E5}" srcId="{707C9E47-49CF-4171-B2C9-2217A2F29DED}" destId="{59A25A92-7295-42FD-BE25-8F233F2A3BF8}" srcOrd="1" destOrd="0" parTransId="{E58B6829-CB3E-4903-9D3C-3CF290134507}" sibTransId="{ABA7C097-72BC-48E9-85CD-221F1FA6F29C}"/>
    <dgm:cxn modelId="{1781E9DD-EE21-40F8-8CE1-6781B2CEEC63}" type="presOf" srcId="{3A63FD7A-7573-4B33-AD6C-A31C83CF5ED9}" destId="{AAF5E0D6-9239-4D2C-86AB-08B7B0EAD855}" srcOrd="0" destOrd="0" presId="urn:microsoft.com/office/officeart/2005/8/layout/hList2"/>
    <dgm:cxn modelId="{A96BA9E0-14C2-4581-844C-FF2DB57D9634}" type="presOf" srcId="{AFBBA282-3496-424E-BF05-A31972B5340A}" destId="{C53B081F-C929-4253-9C24-F69E5624C453}" srcOrd="0" destOrd="0" presId="urn:microsoft.com/office/officeart/2005/8/layout/hList2"/>
    <dgm:cxn modelId="{6D29D4E0-C486-4E3B-80AD-9550093578D3}" srcId="{707C9E47-49CF-4171-B2C9-2217A2F29DED}" destId="{AFBBA282-3496-424E-BF05-A31972B5340A}" srcOrd="0" destOrd="0" parTransId="{787A6C02-CDD7-44CC-A249-3618F1291C7A}" sibTransId="{19471AC4-ED87-4B3B-B5E1-93C19103E824}"/>
    <dgm:cxn modelId="{F5AA04CC-D99C-465F-A151-23A1B840AF0D}" type="presParOf" srcId="{92B189BF-AF7E-43FA-A918-8F840464BEC6}" destId="{455E6362-9B3E-4616-8B23-2A1486CED85E}" srcOrd="0" destOrd="0" presId="urn:microsoft.com/office/officeart/2005/8/layout/hList2"/>
    <dgm:cxn modelId="{235C6F86-D1A2-4064-9214-B39EC7825193}" type="presParOf" srcId="{455E6362-9B3E-4616-8B23-2A1486CED85E}" destId="{06151215-1338-456A-991A-B40196AF1F1D}" srcOrd="0" destOrd="0" presId="urn:microsoft.com/office/officeart/2005/8/layout/hList2"/>
    <dgm:cxn modelId="{C615392B-4C20-4557-AD34-964B9F1A20DE}" type="presParOf" srcId="{455E6362-9B3E-4616-8B23-2A1486CED85E}" destId="{6CE1F5A2-9E46-4831-81DC-401A5B444A35}" srcOrd="1" destOrd="0" presId="urn:microsoft.com/office/officeart/2005/8/layout/hList2"/>
    <dgm:cxn modelId="{D865AC59-9E33-419E-B694-2568377BBC55}" type="presParOf" srcId="{455E6362-9B3E-4616-8B23-2A1486CED85E}" destId="{C53B081F-C929-4253-9C24-F69E5624C453}" srcOrd="2" destOrd="0" presId="urn:microsoft.com/office/officeart/2005/8/layout/hList2"/>
    <dgm:cxn modelId="{25C3B72F-6166-4406-93BA-97703BD2F147}" type="presParOf" srcId="{92B189BF-AF7E-43FA-A918-8F840464BEC6}" destId="{1CCF23F3-145E-4A3A-94C3-5B22F7FE46E9}" srcOrd="1" destOrd="0" presId="urn:microsoft.com/office/officeart/2005/8/layout/hList2"/>
    <dgm:cxn modelId="{9F5B35A1-06A0-4D78-9465-75FC93473A78}" type="presParOf" srcId="{92B189BF-AF7E-43FA-A918-8F840464BEC6}" destId="{BE5F0402-1B30-42B2-99AB-8C671B5605B2}" srcOrd="2" destOrd="0" presId="urn:microsoft.com/office/officeart/2005/8/layout/hList2"/>
    <dgm:cxn modelId="{559CB149-7D90-4AAC-8C3D-5143E86C7200}" type="presParOf" srcId="{BE5F0402-1B30-42B2-99AB-8C671B5605B2}" destId="{45E8B80C-2B66-4865-BEFC-73BC0C177E43}" srcOrd="0" destOrd="0" presId="urn:microsoft.com/office/officeart/2005/8/layout/hList2"/>
    <dgm:cxn modelId="{3A4A7C38-38E3-414B-BAAB-2BED96AE7B1D}" type="presParOf" srcId="{BE5F0402-1B30-42B2-99AB-8C671B5605B2}" destId="{A540EA53-DC3B-4A0E-8D39-5D23E2FF5ACF}" srcOrd="1" destOrd="0" presId="urn:microsoft.com/office/officeart/2005/8/layout/hList2"/>
    <dgm:cxn modelId="{631A053C-8E5A-4F2D-8F95-705A342D2D34}" type="presParOf" srcId="{BE5F0402-1B30-42B2-99AB-8C671B5605B2}" destId="{5EE90B98-61DB-413D-B667-6F7013797BE5}" srcOrd="2" destOrd="0" presId="urn:microsoft.com/office/officeart/2005/8/layout/hList2"/>
    <dgm:cxn modelId="{73B91BFC-7033-460A-9192-DD8D5EFA8F8E}" type="presParOf" srcId="{92B189BF-AF7E-43FA-A918-8F840464BEC6}" destId="{F0E8D291-9663-4D01-9ED3-00BD08C7F108}" srcOrd="3" destOrd="0" presId="urn:microsoft.com/office/officeart/2005/8/layout/hList2"/>
    <dgm:cxn modelId="{C56CE526-A244-4290-860F-3C59AFE7F5D9}" type="presParOf" srcId="{92B189BF-AF7E-43FA-A918-8F840464BEC6}" destId="{BFDCB8EF-8BC2-4E18-8401-20F2EC90CB59}" srcOrd="4" destOrd="0" presId="urn:microsoft.com/office/officeart/2005/8/layout/hList2"/>
    <dgm:cxn modelId="{0EDBBB0D-C189-450B-B8CD-A2D974EFF78C}" type="presParOf" srcId="{BFDCB8EF-8BC2-4E18-8401-20F2EC90CB59}" destId="{56A48635-562A-45D3-9785-44B9134722B5}" srcOrd="0" destOrd="0" presId="urn:microsoft.com/office/officeart/2005/8/layout/hList2"/>
    <dgm:cxn modelId="{253C971D-BE3D-41E0-A274-90E0DEDB1744}" type="presParOf" srcId="{BFDCB8EF-8BC2-4E18-8401-20F2EC90CB59}" destId="{AAF5E0D6-9239-4D2C-86AB-08B7B0EAD855}" srcOrd="1" destOrd="0" presId="urn:microsoft.com/office/officeart/2005/8/layout/hList2"/>
    <dgm:cxn modelId="{8FC1503D-8DC8-4D7E-B12A-D75EFD25E299}" type="presParOf" srcId="{BFDCB8EF-8BC2-4E18-8401-20F2EC90CB59}" destId="{DEEA55BB-8D2B-4C02-B713-464783440CB3}"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7C4688-999D-4071-B947-799F06B35AA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F3B51400-BD39-4DEA-A699-66FBECCBA9D0}">
      <dgm:prSet phldrT="[Texto]"/>
      <dgm:spPr/>
      <dgm:t>
        <a:bodyPr/>
        <a:lstStyle/>
        <a:p>
          <a:r>
            <a:rPr lang="es-EC" dirty="0"/>
            <a:t>Cualitativo: Políticas comerciales y medidas de Chile y Ecuador.</a:t>
          </a:r>
        </a:p>
      </dgm:t>
    </dgm:pt>
    <dgm:pt modelId="{61A48641-4C40-4830-923C-07042231B14A}" type="parTrans" cxnId="{9B628C62-E474-40A5-8AAB-EE5BA064E4B8}">
      <dgm:prSet/>
      <dgm:spPr/>
      <dgm:t>
        <a:bodyPr/>
        <a:lstStyle/>
        <a:p>
          <a:endParaRPr lang="es-EC"/>
        </a:p>
      </dgm:t>
    </dgm:pt>
    <dgm:pt modelId="{51D5E6DF-1D16-4DD1-B0F4-D2D76BA4238F}" type="sibTrans" cxnId="{9B628C62-E474-40A5-8AAB-EE5BA064E4B8}">
      <dgm:prSet/>
      <dgm:spPr/>
      <dgm:t>
        <a:bodyPr/>
        <a:lstStyle/>
        <a:p>
          <a:endParaRPr lang="es-EC"/>
        </a:p>
      </dgm:t>
    </dgm:pt>
    <dgm:pt modelId="{A91035D6-FE15-47E4-956D-AC2D8DCB0E73}">
      <dgm:prSet phldrT="[Texto]"/>
      <dgm:spPr/>
      <dgm:t>
        <a:bodyPr/>
        <a:lstStyle/>
        <a:p>
          <a:r>
            <a:rPr lang="es-EC" dirty="0"/>
            <a:t>Cuantitativa: Datos macroeconómicos de Chile y Ecuador</a:t>
          </a:r>
        </a:p>
      </dgm:t>
    </dgm:pt>
    <dgm:pt modelId="{54849CDF-D5B1-41D6-A9CC-C395C22DCD81}" type="parTrans" cxnId="{88BDF9E9-1529-43F8-93A2-90DDC318F2AB}">
      <dgm:prSet/>
      <dgm:spPr/>
      <dgm:t>
        <a:bodyPr/>
        <a:lstStyle/>
        <a:p>
          <a:endParaRPr lang="es-EC"/>
        </a:p>
      </dgm:t>
    </dgm:pt>
    <dgm:pt modelId="{AE85B33C-0879-4AE2-ABA2-D6ACA1B7410F}" type="sibTrans" cxnId="{88BDF9E9-1529-43F8-93A2-90DDC318F2AB}">
      <dgm:prSet/>
      <dgm:spPr/>
      <dgm:t>
        <a:bodyPr/>
        <a:lstStyle/>
        <a:p>
          <a:endParaRPr lang="es-EC"/>
        </a:p>
      </dgm:t>
    </dgm:pt>
    <dgm:pt modelId="{30C70F06-1B88-47C5-91E1-75FFD785AFCF}" type="pres">
      <dgm:prSet presAssocID="{067C4688-999D-4071-B947-799F06B35AA7}" presName="Name0" presStyleCnt="0">
        <dgm:presLayoutVars>
          <dgm:chMax val="7"/>
          <dgm:chPref val="7"/>
          <dgm:dir/>
        </dgm:presLayoutVars>
      </dgm:prSet>
      <dgm:spPr/>
    </dgm:pt>
    <dgm:pt modelId="{244B17BE-D5FA-4CCA-8861-2041DE18DD50}" type="pres">
      <dgm:prSet presAssocID="{067C4688-999D-4071-B947-799F06B35AA7}" presName="Name1" presStyleCnt="0"/>
      <dgm:spPr/>
    </dgm:pt>
    <dgm:pt modelId="{98D064C1-46B8-478D-9FB0-BC173B555CC8}" type="pres">
      <dgm:prSet presAssocID="{067C4688-999D-4071-B947-799F06B35AA7}" presName="cycle" presStyleCnt="0"/>
      <dgm:spPr/>
    </dgm:pt>
    <dgm:pt modelId="{55BD9E31-1B9F-4972-976C-6B208F6CAEE4}" type="pres">
      <dgm:prSet presAssocID="{067C4688-999D-4071-B947-799F06B35AA7}" presName="srcNode" presStyleLbl="node1" presStyleIdx="0" presStyleCnt="2"/>
      <dgm:spPr/>
    </dgm:pt>
    <dgm:pt modelId="{14A822D5-9DF4-4A81-A81A-F05D0F8CDF96}" type="pres">
      <dgm:prSet presAssocID="{067C4688-999D-4071-B947-799F06B35AA7}" presName="conn" presStyleLbl="parChTrans1D2" presStyleIdx="0" presStyleCnt="1"/>
      <dgm:spPr/>
    </dgm:pt>
    <dgm:pt modelId="{F349D3FA-3A76-471A-88CD-3F480120C26A}" type="pres">
      <dgm:prSet presAssocID="{067C4688-999D-4071-B947-799F06B35AA7}" presName="extraNode" presStyleLbl="node1" presStyleIdx="0" presStyleCnt="2"/>
      <dgm:spPr/>
    </dgm:pt>
    <dgm:pt modelId="{A13E1C63-BF47-4237-8420-A87C044E160E}" type="pres">
      <dgm:prSet presAssocID="{067C4688-999D-4071-B947-799F06B35AA7}" presName="dstNode" presStyleLbl="node1" presStyleIdx="0" presStyleCnt="2"/>
      <dgm:spPr/>
    </dgm:pt>
    <dgm:pt modelId="{7F1034EC-133D-4C42-8352-9866914F4ADA}" type="pres">
      <dgm:prSet presAssocID="{F3B51400-BD39-4DEA-A699-66FBECCBA9D0}" presName="text_1" presStyleLbl="node1" presStyleIdx="0" presStyleCnt="2">
        <dgm:presLayoutVars>
          <dgm:bulletEnabled val="1"/>
        </dgm:presLayoutVars>
      </dgm:prSet>
      <dgm:spPr/>
    </dgm:pt>
    <dgm:pt modelId="{5F177583-2E01-4714-BFD8-4E0FD43A795A}" type="pres">
      <dgm:prSet presAssocID="{F3B51400-BD39-4DEA-A699-66FBECCBA9D0}" presName="accent_1" presStyleCnt="0"/>
      <dgm:spPr/>
    </dgm:pt>
    <dgm:pt modelId="{F3E98D7B-A911-44B9-BC8A-79AB28D1A98E}" type="pres">
      <dgm:prSet presAssocID="{F3B51400-BD39-4DEA-A699-66FBECCBA9D0}" presName="accentRepeatNode" presStyleLbl="solidFgAcc1" presStyleIdx="0" presStyleCnt="2"/>
      <dgm:spPr/>
    </dgm:pt>
    <dgm:pt modelId="{57F024EB-27D9-4174-A83C-B1F7C2CF70E8}" type="pres">
      <dgm:prSet presAssocID="{A91035D6-FE15-47E4-956D-AC2D8DCB0E73}" presName="text_2" presStyleLbl="node1" presStyleIdx="1" presStyleCnt="2">
        <dgm:presLayoutVars>
          <dgm:bulletEnabled val="1"/>
        </dgm:presLayoutVars>
      </dgm:prSet>
      <dgm:spPr/>
    </dgm:pt>
    <dgm:pt modelId="{A0DC47EE-D49B-470B-9102-E3A68FFA70DD}" type="pres">
      <dgm:prSet presAssocID="{A91035D6-FE15-47E4-956D-AC2D8DCB0E73}" presName="accent_2" presStyleCnt="0"/>
      <dgm:spPr/>
    </dgm:pt>
    <dgm:pt modelId="{B1338A5E-5A4C-4066-BC6C-EE17BFD9041D}" type="pres">
      <dgm:prSet presAssocID="{A91035D6-FE15-47E4-956D-AC2D8DCB0E73}" presName="accentRepeatNode" presStyleLbl="solidFgAcc1" presStyleIdx="1" presStyleCnt="2"/>
      <dgm:spPr/>
    </dgm:pt>
  </dgm:ptLst>
  <dgm:cxnLst>
    <dgm:cxn modelId="{9B628C62-E474-40A5-8AAB-EE5BA064E4B8}" srcId="{067C4688-999D-4071-B947-799F06B35AA7}" destId="{F3B51400-BD39-4DEA-A699-66FBECCBA9D0}" srcOrd="0" destOrd="0" parTransId="{61A48641-4C40-4830-923C-07042231B14A}" sibTransId="{51D5E6DF-1D16-4DD1-B0F4-D2D76BA4238F}"/>
    <dgm:cxn modelId="{E1037653-E3A1-4E4B-928E-E49680BAD861}" type="presOf" srcId="{F3B51400-BD39-4DEA-A699-66FBECCBA9D0}" destId="{7F1034EC-133D-4C42-8352-9866914F4ADA}" srcOrd="0" destOrd="0" presId="urn:microsoft.com/office/officeart/2008/layout/VerticalCurvedList"/>
    <dgm:cxn modelId="{1D177493-F846-446B-BB9F-90C9DAE0376D}" type="presOf" srcId="{51D5E6DF-1D16-4DD1-B0F4-D2D76BA4238F}" destId="{14A822D5-9DF4-4A81-A81A-F05D0F8CDF96}" srcOrd="0" destOrd="0" presId="urn:microsoft.com/office/officeart/2008/layout/VerticalCurvedList"/>
    <dgm:cxn modelId="{417CC399-B15B-4D78-AEAF-5C3D83EDAA67}" type="presOf" srcId="{067C4688-999D-4071-B947-799F06B35AA7}" destId="{30C70F06-1B88-47C5-91E1-75FFD785AFCF}" srcOrd="0" destOrd="0" presId="urn:microsoft.com/office/officeart/2008/layout/VerticalCurvedList"/>
    <dgm:cxn modelId="{88BDF9E9-1529-43F8-93A2-90DDC318F2AB}" srcId="{067C4688-999D-4071-B947-799F06B35AA7}" destId="{A91035D6-FE15-47E4-956D-AC2D8DCB0E73}" srcOrd="1" destOrd="0" parTransId="{54849CDF-D5B1-41D6-A9CC-C395C22DCD81}" sibTransId="{AE85B33C-0879-4AE2-ABA2-D6ACA1B7410F}"/>
    <dgm:cxn modelId="{AE5A2CFF-46AA-4C64-B31E-5D801B998B20}" type="presOf" srcId="{A91035D6-FE15-47E4-956D-AC2D8DCB0E73}" destId="{57F024EB-27D9-4174-A83C-B1F7C2CF70E8}" srcOrd="0" destOrd="0" presId="urn:microsoft.com/office/officeart/2008/layout/VerticalCurvedList"/>
    <dgm:cxn modelId="{A062D8CE-76C1-4215-8622-4D412FAF29B8}" type="presParOf" srcId="{30C70F06-1B88-47C5-91E1-75FFD785AFCF}" destId="{244B17BE-D5FA-4CCA-8861-2041DE18DD50}" srcOrd="0" destOrd="0" presId="urn:microsoft.com/office/officeart/2008/layout/VerticalCurvedList"/>
    <dgm:cxn modelId="{41404092-81D1-4B36-A78F-F059BA5D3103}" type="presParOf" srcId="{244B17BE-D5FA-4CCA-8861-2041DE18DD50}" destId="{98D064C1-46B8-478D-9FB0-BC173B555CC8}" srcOrd="0" destOrd="0" presId="urn:microsoft.com/office/officeart/2008/layout/VerticalCurvedList"/>
    <dgm:cxn modelId="{1E1BF03C-2CF0-4EC5-A594-A56404BF8089}" type="presParOf" srcId="{98D064C1-46B8-478D-9FB0-BC173B555CC8}" destId="{55BD9E31-1B9F-4972-976C-6B208F6CAEE4}" srcOrd="0" destOrd="0" presId="urn:microsoft.com/office/officeart/2008/layout/VerticalCurvedList"/>
    <dgm:cxn modelId="{2144CF79-FC37-4240-8514-1A263AE11116}" type="presParOf" srcId="{98D064C1-46B8-478D-9FB0-BC173B555CC8}" destId="{14A822D5-9DF4-4A81-A81A-F05D0F8CDF96}" srcOrd="1" destOrd="0" presId="urn:microsoft.com/office/officeart/2008/layout/VerticalCurvedList"/>
    <dgm:cxn modelId="{A119F220-48FB-496C-986D-4701534EC56A}" type="presParOf" srcId="{98D064C1-46B8-478D-9FB0-BC173B555CC8}" destId="{F349D3FA-3A76-471A-88CD-3F480120C26A}" srcOrd="2" destOrd="0" presId="urn:microsoft.com/office/officeart/2008/layout/VerticalCurvedList"/>
    <dgm:cxn modelId="{BD063092-4A87-4AEC-8069-5F1FFD4F7627}" type="presParOf" srcId="{98D064C1-46B8-478D-9FB0-BC173B555CC8}" destId="{A13E1C63-BF47-4237-8420-A87C044E160E}" srcOrd="3" destOrd="0" presId="urn:microsoft.com/office/officeart/2008/layout/VerticalCurvedList"/>
    <dgm:cxn modelId="{DF1FB6B2-3E94-48D8-8C66-8E3F4B3EBF04}" type="presParOf" srcId="{244B17BE-D5FA-4CCA-8861-2041DE18DD50}" destId="{7F1034EC-133D-4C42-8352-9866914F4ADA}" srcOrd="1" destOrd="0" presId="urn:microsoft.com/office/officeart/2008/layout/VerticalCurvedList"/>
    <dgm:cxn modelId="{7C11620C-E875-4EC3-A2A9-588D96B7468B}" type="presParOf" srcId="{244B17BE-D5FA-4CCA-8861-2041DE18DD50}" destId="{5F177583-2E01-4714-BFD8-4E0FD43A795A}" srcOrd="2" destOrd="0" presId="urn:microsoft.com/office/officeart/2008/layout/VerticalCurvedList"/>
    <dgm:cxn modelId="{121296E5-9DEC-41DC-92CF-79E567CBA97F}" type="presParOf" srcId="{5F177583-2E01-4714-BFD8-4E0FD43A795A}" destId="{F3E98D7B-A911-44B9-BC8A-79AB28D1A98E}" srcOrd="0" destOrd="0" presId="urn:microsoft.com/office/officeart/2008/layout/VerticalCurvedList"/>
    <dgm:cxn modelId="{AFA11828-5FAD-4476-AAB6-8BD20F2FCD94}" type="presParOf" srcId="{244B17BE-D5FA-4CCA-8861-2041DE18DD50}" destId="{57F024EB-27D9-4174-A83C-B1F7C2CF70E8}" srcOrd="3" destOrd="0" presId="urn:microsoft.com/office/officeart/2008/layout/VerticalCurvedList"/>
    <dgm:cxn modelId="{2CF5B580-B8D4-4CFA-975D-1C0B96E01631}" type="presParOf" srcId="{244B17BE-D5FA-4CCA-8861-2041DE18DD50}" destId="{A0DC47EE-D49B-470B-9102-E3A68FFA70DD}" srcOrd="4" destOrd="0" presId="urn:microsoft.com/office/officeart/2008/layout/VerticalCurvedList"/>
    <dgm:cxn modelId="{62A7B5CD-D4C4-4CB0-93D3-E973863B46F0}" type="presParOf" srcId="{A0DC47EE-D49B-470B-9102-E3A68FFA70DD}" destId="{B1338A5E-5A4C-4066-BC6C-EE17BFD9041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7C4688-999D-4071-B947-799F06B35AA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F3B51400-BD39-4DEA-A699-66FBECCBA9D0}">
      <dgm:prSet phldrT="[Texto]"/>
      <dgm:spPr/>
      <dgm:t>
        <a:bodyPr/>
        <a:lstStyle/>
        <a:p>
          <a:r>
            <a:rPr lang="es-EC" dirty="0"/>
            <a:t>Aplicada: Capacidad recaudadora de Chile y Ecuador. </a:t>
          </a:r>
        </a:p>
      </dgm:t>
    </dgm:pt>
    <dgm:pt modelId="{61A48641-4C40-4830-923C-07042231B14A}" type="parTrans" cxnId="{9B628C62-E474-40A5-8AAB-EE5BA064E4B8}">
      <dgm:prSet/>
      <dgm:spPr/>
      <dgm:t>
        <a:bodyPr/>
        <a:lstStyle/>
        <a:p>
          <a:endParaRPr lang="es-EC"/>
        </a:p>
      </dgm:t>
    </dgm:pt>
    <dgm:pt modelId="{51D5E6DF-1D16-4DD1-B0F4-D2D76BA4238F}" type="sibTrans" cxnId="{9B628C62-E474-40A5-8AAB-EE5BA064E4B8}">
      <dgm:prSet/>
      <dgm:spPr/>
      <dgm:t>
        <a:bodyPr/>
        <a:lstStyle/>
        <a:p>
          <a:endParaRPr lang="es-EC"/>
        </a:p>
      </dgm:t>
    </dgm:pt>
    <dgm:pt modelId="{A91035D6-FE15-47E4-956D-AC2D8DCB0E73}">
      <dgm:prSet phldrT="[Texto]"/>
      <dgm:spPr/>
      <dgm:t>
        <a:bodyPr/>
        <a:lstStyle/>
        <a:p>
          <a:r>
            <a:rPr lang="es-EC" dirty="0"/>
            <a:t>Descriptivo: Se detalla los elementos primordiales del problema de estudio </a:t>
          </a:r>
        </a:p>
      </dgm:t>
    </dgm:pt>
    <dgm:pt modelId="{54849CDF-D5B1-41D6-A9CC-C395C22DCD81}" type="parTrans" cxnId="{88BDF9E9-1529-43F8-93A2-90DDC318F2AB}">
      <dgm:prSet/>
      <dgm:spPr/>
      <dgm:t>
        <a:bodyPr/>
        <a:lstStyle/>
        <a:p>
          <a:endParaRPr lang="es-EC"/>
        </a:p>
      </dgm:t>
    </dgm:pt>
    <dgm:pt modelId="{AE85B33C-0879-4AE2-ABA2-D6ACA1B7410F}" type="sibTrans" cxnId="{88BDF9E9-1529-43F8-93A2-90DDC318F2AB}">
      <dgm:prSet/>
      <dgm:spPr/>
      <dgm:t>
        <a:bodyPr/>
        <a:lstStyle/>
        <a:p>
          <a:endParaRPr lang="es-EC"/>
        </a:p>
      </dgm:t>
    </dgm:pt>
    <dgm:pt modelId="{30C70F06-1B88-47C5-91E1-75FFD785AFCF}" type="pres">
      <dgm:prSet presAssocID="{067C4688-999D-4071-B947-799F06B35AA7}" presName="Name0" presStyleCnt="0">
        <dgm:presLayoutVars>
          <dgm:chMax val="7"/>
          <dgm:chPref val="7"/>
          <dgm:dir/>
        </dgm:presLayoutVars>
      </dgm:prSet>
      <dgm:spPr/>
    </dgm:pt>
    <dgm:pt modelId="{244B17BE-D5FA-4CCA-8861-2041DE18DD50}" type="pres">
      <dgm:prSet presAssocID="{067C4688-999D-4071-B947-799F06B35AA7}" presName="Name1" presStyleCnt="0"/>
      <dgm:spPr/>
    </dgm:pt>
    <dgm:pt modelId="{98D064C1-46B8-478D-9FB0-BC173B555CC8}" type="pres">
      <dgm:prSet presAssocID="{067C4688-999D-4071-B947-799F06B35AA7}" presName="cycle" presStyleCnt="0"/>
      <dgm:spPr/>
    </dgm:pt>
    <dgm:pt modelId="{55BD9E31-1B9F-4972-976C-6B208F6CAEE4}" type="pres">
      <dgm:prSet presAssocID="{067C4688-999D-4071-B947-799F06B35AA7}" presName="srcNode" presStyleLbl="node1" presStyleIdx="0" presStyleCnt="2"/>
      <dgm:spPr/>
    </dgm:pt>
    <dgm:pt modelId="{14A822D5-9DF4-4A81-A81A-F05D0F8CDF96}" type="pres">
      <dgm:prSet presAssocID="{067C4688-999D-4071-B947-799F06B35AA7}" presName="conn" presStyleLbl="parChTrans1D2" presStyleIdx="0" presStyleCnt="1"/>
      <dgm:spPr/>
    </dgm:pt>
    <dgm:pt modelId="{F349D3FA-3A76-471A-88CD-3F480120C26A}" type="pres">
      <dgm:prSet presAssocID="{067C4688-999D-4071-B947-799F06B35AA7}" presName="extraNode" presStyleLbl="node1" presStyleIdx="0" presStyleCnt="2"/>
      <dgm:spPr/>
    </dgm:pt>
    <dgm:pt modelId="{A13E1C63-BF47-4237-8420-A87C044E160E}" type="pres">
      <dgm:prSet presAssocID="{067C4688-999D-4071-B947-799F06B35AA7}" presName="dstNode" presStyleLbl="node1" presStyleIdx="0" presStyleCnt="2"/>
      <dgm:spPr/>
    </dgm:pt>
    <dgm:pt modelId="{7F1034EC-133D-4C42-8352-9866914F4ADA}" type="pres">
      <dgm:prSet presAssocID="{F3B51400-BD39-4DEA-A699-66FBECCBA9D0}" presName="text_1" presStyleLbl="node1" presStyleIdx="0" presStyleCnt="2">
        <dgm:presLayoutVars>
          <dgm:bulletEnabled val="1"/>
        </dgm:presLayoutVars>
      </dgm:prSet>
      <dgm:spPr/>
    </dgm:pt>
    <dgm:pt modelId="{5F177583-2E01-4714-BFD8-4E0FD43A795A}" type="pres">
      <dgm:prSet presAssocID="{F3B51400-BD39-4DEA-A699-66FBECCBA9D0}" presName="accent_1" presStyleCnt="0"/>
      <dgm:spPr/>
    </dgm:pt>
    <dgm:pt modelId="{F3E98D7B-A911-44B9-BC8A-79AB28D1A98E}" type="pres">
      <dgm:prSet presAssocID="{F3B51400-BD39-4DEA-A699-66FBECCBA9D0}" presName="accentRepeatNode" presStyleLbl="solidFgAcc1" presStyleIdx="0" presStyleCnt="2"/>
      <dgm:spPr/>
    </dgm:pt>
    <dgm:pt modelId="{57F024EB-27D9-4174-A83C-B1F7C2CF70E8}" type="pres">
      <dgm:prSet presAssocID="{A91035D6-FE15-47E4-956D-AC2D8DCB0E73}" presName="text_2" presStyleLbl="node1" presStyleIdx="1" presStyleCnt="2">
        <dgm:presLayoutVars>
          <dgm:bulletEnabled val="1"/>
        </dgm:presLayoutVars>
      </dgm:prSet>
      <dgm:spPr/>
    </dgm:pt>
    <dgm:pt modelId="{A0DC47EE-D49B-470B-9102-E3A68FFA70DD}" type="pres">
      <dgm:prSet presAssocID="{A91035D6-FE15-47E4-956D-AC2D8DCB0E73}" presName="accent_2" presStyleCnt="0"/>
      <dgm:spPr/>
    </dgm:pt>
    <dgm:pt modelId="{B1338A5E-5A4C-4066-BC6C-EE17BFD9041D}" type="pres">
      <dgm:prSet presAssocID="{A91035D6-FE15-47E4-956D-AC2D8DCB0E73}" presName="accentRepeatNode" presStyleLbl="solidFgAcc1" presStyleIdx="1" presStyleCnt="2"/>
      <dgm:spPr/>
    </dgm:pt>
  </dgm:ptLst>
  <dgm:cxnLst>
    <dgm:cxn modelId="{9B628C62-E474-40A5-8AAB-EE5BA064E4B8}" srcId="{067C4688-999D-4071-B947-799F06B35AA7}" destId="{F3B51400-BD39-4DEA-A699-66FBECCBA9D0}" srcOrd="0" destOrd="0" parTransId="{61A48641-4C40-4830-923C-07042231B14A}" sibTransId="{51D5E6DF-1D16-4DD1-B0F4-D2D76BA4238F}"/>
    <dgm:cxn modelId="{E1037653-E3A1-4E4B-928E-E49680BAD861}" type="presOf" srcId="{F3B51400-BD39-4DEA-A699-66FBECCBA9D0}" destId="{7F1034EC-133D-4C42-8352-9866914F4ADA}" srcOrd="0" destOrd="0" presId="urn:microsoft.com/office/officeart/2008/layout/VerticalCurvedList"/>
    <dgm:cxn modelId="{1D177493-F846-446B-BB9F-90C9DAE0376D}" type="presOf" srcId="{51D5E6DF-1D16-4DD1-B0F4-D2D76BA4238F}" destId="{14A822D5-9DF4-4A81-A81A-F05D0F8CDF96}" srcOrd="0" destOrd="0" presId="urn:microsoft.com/office/officeart/2008/layout/VerticalCurvedList"/>
    <dgm:cxn modelId="{417CC399-B15B-4D78-AEAF-5C3D83EDAA67}" type="presOf" srcId="{067C4688-999D-4071-B947-799F06B35AA7}" destId="{30C70F06-1B88-47C5-91E1-75FFD785AFCF}" srcOrd="0" destOrd="0" presId="urn:microsoft.com/office/officeart/2008/layout/VerticalCurvedList"/>
    <dgm:cxn modelId="{88BDF9E9-1529-43F8-93A2-90DDC318F2AB}" srcId="{067C4688-999D-4071-B947-799F06B35AA7}" destId="{A91035D6-FE15-47E4-956D-AC2D8DCB0E73}" srcOrd="1" destOrd="0" parTransId="{54849CDF-D5B1-41D6-A9CC-C395C22DCD81}" sibTransId="{AE85B33C-0879-4AE2-ABA2-D6ACA1B7410F}"/>
    <dgm:cxn modelId="{AE5A2CFF-46AA-4C64-B31E-5D801B998B20}" type="presOf" srcId="{A91035D6-FE15-47E4-956D-AC2D8DCB0E73}" destId="{57F024EB-27D9-4174-A83C-B1F7C2CF70E8}" srcOrd="0" destOrd="0" presId="urn:microsoft.com/office/officeart/2008/layout/VerticalCurvedList"/>
    <dgm:cxn modelId="{A062D8CE-76C1-4215-8622-4D412FAF29B8}" type="presParOf" srcId="{30C70F06-1B88-47C5-91E1-75FFD785AFCF}" destId="{244B17BE-D5FA-4CCA-8861-2041DE18DD50}" srcOrd="0" destOrd="0" presId="urn:microsoft.com/office/officeart/2008/layout/VerticalCurvedList"/>
    <dgm:cxn modelId="{41404092-81D1-4B36-A78F-F059BA5D3103}" type="presParOf" srcId="{244B17BE-D5FA-4CCA-8861-2041DE18DD50}" destId="{98D064C1-46B8-478D-9FB0-BC173B555CC8}" srcOrd="0" destOrd="0" presId="urn:microsoft.com/office/officeart/2008/layout/VerticalCurvedList"/>
    <dgm:cxn modelId="{1E1BF03C-2CF0-4EC5-A594-A56404BF8089}" type="presParOf" srcId="{98D064C1-46B8-478D-9FB0-BC173B555CC8}" destId="{55BD9E31-1B9F-4972-976C-6B208F6CAEE4}" srcOrd="0" destOrd="0" presId="urn:microsoft.com/office/officeart/2008/layout/VerticalCurvedList"/>
    <dgm:cxn modelId="{2144CF79-FC37-4240-8514-1A263AE11116}" type="presParOf" srcId="{98D064C1-46B8-478D-9FB0-BC173B555CC8}" destId="{14A822D5-9DF4-4A81-A81A-F05D0F8CDF96}" srcOrd="1" destOrd="0" presId="urn:microsoft.com/office/officeart/2008/layout/VerticalCurvedList"/>
    <dgm:cxn modelId="{A119F220-48FB-496C-986D-4701534EC56A}" type="presParOf" srcId="{98D064C1-46B8-478D-9FB0-BC173B555CC8}" destId="{F349D3FA-3A76-471A-88CD-3F480120C26A}" srcOrd="2" destOrd="0" presId="urn:microsoft.com/office/officeart/2008/layout/VerticalCurvedList"/>
    <dgm:cxn modelId="{BD063092-4A87-4AEC-8069-5F1FFD4F7627}" type="presParOf" srcId="{98D064C1-46B8-478D-9FB0-BC173B555CC8}" destId="{A13E1C63-BF47-4237-8420-A87C044E160E}" srcOrd="3" destOrd="0" presId="urn:microsoft.com/office/officeart/2008/layout/VerticalCurvedList"/>
    <dgm:cxn modelId="{DF1FB6B2-3E94-48D8-8C66-8E3F4B3EBF04}" type="presParOf" srcId="{244B17BE-D5FA-4CCA-8861-2041DE18DD50}" destId="{7F1034EC-133D-4C42-8352-9866914F4ADA}" srcOrd="1" destOrd="0" presId="urn:microsoft.com/office/officeart/2008/layout/VerticalCurvedList"/>
    <dgm:cxn modelId="{7C11620C-E875-4EC3-A2A9-588D96B7468B}" type="presParOf" srcId="{244B17BE-D5FA-4CCA-8861-2041DE18DD50}" destId="{5F177583-2E01-4714-BFD8-4E0FD43A795A}" srcOrd="2" destOrd="0" presId="urn:microsoft.com/office/officeart/2008/layout/VerticalCurvedList"/>
    <dgm:cxn modelId="{121296E5-9DEC-41DC-92CF-79E567CBA97F}" type="presParOf" srcId="{5F177583-2E01-4714-BFD8-4E0FD43A795A}" destId="{F3E98D7B-A911-44B9-BC8A-79AB28D1A98E}" srcOrd="0" destOrd="0" presId="urn:microsoft.com/office/officeart/2008/layout/VerticalCurvedList"/>
    <dgm:cxn modelId="{AFA11828-5FAD-4476-AAB6-8BD20F2FCD94}" type="presParOf" srcId="{244B17BE-D5FA-4CCA-8861-2041DE18DD50}" destId="{57F024EB-27D9-4174-A83C-B1F7C2CF70E8}" srcOrd="3" destOrd="0" presId="urn:microsoft.com/office/officeart/2008/layout/VerticalCurvedList"/>
    <dgm:cxn modelId="{2CF5B580-B8D4-4CFA-975D-1C0B96E01631}" type="presParOf" srcId="{244B17BE-D5FA-4CCA-8861-2041DE18DD50}" destId="{A0DC47EE-D49B-470B-9102-E3A68FFA70DD}" srcOrd="4" destOrd="0" presId="urn:microsoft.com/office/officeart/2008/layout/VerticalCurvedList"/>
    <dgm:cxn modelId="{62A7B5CD-D4C4-4CB0-93D3-E973863B46F0}" type="presParOf" srcId="{A0DC47EE-D49B-470B-9102-E3A68FFA70DD}" destId="{B1338A5E-5A4C-4066-BC6C-EE17BFD9041D}"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7C4688-999D-4071-B947-799F06B35AA7}"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s-EC"/>
        </a:p>
      </dgm:t>
    </dgm:pt>
    <dgm:pt modelId="{F3B51400-BD39-4DEA-A699-66FBECCBA9D0}">
      <dgm:prSet phldrT="[Texto]"/>
      <dgm:spPr/>
      <dgm:t>
        <a:bodyPr/>
        <a:lstStyle/>
        <a:p>
          <a:r>
            <a:rPr lang="es-EC" dirty="0"/>
            <a:t>Bases de datos, aplicación estadística, elaboración de gráficas y sus proyecciones</a:t>
          </a:r>
        </a:p>
      </dgm:t>
    </dgm:pt>
    <dgm:pt modelId="{61A48641-4C40-4830-923C-07042231B14A}" type="parTrans" cxnId="{9B628C62-E474-40A5-8AAB-EE5BA064E4B8}">
      <dgm:prSet/>
      <dgm:spPr/>
      <dgm:t>
        <a:bodyPr/>
        <a:lstStyle/>
        <a:p>
          <a:endParaRPr lang="es-EC"/>
        </a:p>
      </dgm:t>
    </dgm:pt>
    <dgm:pt modelId="{51D5E6DF-1D16-4DD1-B0F4-D2D76BA4238F}" type="sibTrans" cxnId="{9B628C62-E474-40A5-8AAB-EE5BA064E4B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t>
        <a:bodyPr/>
        <a:lstStyle/>
        <a:p>
          <a:endParaRPr lang="es-EC"/>
        </a:p>
      </dgm:t>
    </dgm:pt>
    <dgm:pt modelId="{A91035D6-FE15-47E4-956D-AC2D8DCB0E73}">
      <dgm:prSet phldrT="[Texto]"/>
      <dgm:spPr/>
      <dgm:t>
        <a:bodyPr/>
        <a:lstStyle/>
        <a:p>
          <a:r>
            <a:rPr lang="es-EC" dirty="0"/>
            <a:t>Fuentes secundarias</a:t>
          </a:r>
        </a:p>
      </dgm:t>
    </dgm:pt>
    <dgm:pt modelId="{54849CDF-D5B1-41D6-A9CC-C395C22DCD81}" type="parTrans" cxnId="{88BDF9E9-1529-43F8-93A2-90DDC318F2AB}">
      <dgm:prSet/>
      <dgm:spPr/>
      <dgm:t>
        <a:bodyPr/>
        <a:lstStyle/>
        <a:p>
          <a:endParaRPr lang="es-EC"/>
        </a:p>
      </dgm:t>
    </dgm:pt>
    <dgm:pt modelId="{AE85B33C-0879-4AE2-ABA2-D6ACA1B7410F}" type="sibTrans" cxnId="{88BDF9E9-1529-43F8-93A2-90DDC318F2AB}">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t>
        <a:bodyPr/>
        <a:lstStyle/>
        <a:p>
          <a:endParaRPr lang="es-EC"/>
        </a:p>
      </dgm:t>
    </dgm:pt>
    <dgm:pt modelId="{B32F1981-5899-49CB-A0AC-3C6430687EBE}" type="pres">
      <dgm:prSet presAssocID="{067C4688-999D-4071-B947-799F06B35AA7}" presName="Name0" presStyleCnt="0">
        <dgm:presLayoutVars>
          <dgm:chMax val="7"/>
          <dgm:chPref val="7"/>
          <dgm:dir/>
        </dgm:presLayoutVars>
      </dgm:prSet>
      <dgm:spPr/>
    </dgm:pt>
    <dgm:pt modelId="{ECC69C5F-4AFB-42B1-A935-7333212733DB}" type="pres">
      <dgm:prSet presAssocID="{067C4688-999D-4071-B947-799F06B35AA7}" presName="dot1" presStyleLbl="alignNode1" presStyleIdx="0" presStyleCnt="10"/>
      <dgm:spPr/>
    </dgm:pt>
    <dgm:pt modelId="{A380844D-D788-4085-9BA0-E273EBFB18A0}" type="pres">
      <dgm:prSet presAssocID="{067C4688-999D-4071-B947-799F06B35AA7}" presName="dot2" presStyleLbl="alignNode1" presStyleIdx="1" presStyleCnt="10"/>
      <dgm:spPr/>
    </dgm:pt>
    <dgm:pt modelId="{95206615-99FD-4F97-801F-B53A11F0C3FC}" type="pres">
      <dgm:prSet presAssocID="{067C4688-999D-4071-B947-799F06B35AA7}" presName="dot3" presStyleLbl="alignNode1" presStyleIdx="2" presStyleCnt="10"/>
      <dgm:spPr/>
    </dgm:pt>
    <dgm:pt modelId="{72A756FD-5BA2-41DE-BFBE-F9030BC329DA}" type="pres">
      <dgm:prSet presAssocID="{067C4688-999D-4071-B947-799F06B35AA7}" presName="dotArrow1" presStyleLbl="alignNode1" presStyleIdx="3" presStyleCnt="10"/>
      <dgm:spPr/>
    </dgm:pt>
    <dgm:pt modelId="{58B45181-8C64-4297-892A-12B54D970AE2}" type="pres">
      <dgm:prSet presAssocID="{067C4688-999D-4071-B947-799F06B35AA7}" presName="dotArrow2" presStyleLbl="alignNode1" presStyleIdx="4" presStyleCnt="10"/>
      <dgm:spPr/>
    </dgm:pt>
    <dgm:pt modelId="{C2430847-B902-475C-BD81-6CB497FA7961}" type="pres">
      <dgm:prSet presAssocID="{067C4688-999D-4071-B947-799F06B35AA7}" presName="dotArrow3" presStyleLbl="alignNode1" presStyleIdx="5" presStyleCnt="10"/>
      <dgm:spPr/>
    </dgm:pt>
    <dgm:pt modelId="{AD51E99D-6658-4C41-BE8E-AE423E1CB0E7}" type="pres">
      <dgm:prSet presAssocID="{067C4688-999D-4071-B947-799F06B35AA7}" presName="dotArrow4" presStyleLbl="alignNode1" presStyleIdx="6" presStyleCnt="10"/>
      <dgm:spPr/>
    </dgm:pt>
    <dgm:pt modelId="{85100016-BADC-4413-94E7-C8C50C53BC1C}" type="pres">
      <dgm:prSet presAssocID="{067C4688-999D-4071-B947-799F06B35AA7}" presName="dotArrow5" presStyleLbl="alignNode1" presStyleIdx="7" presStyleCnt="10"/>
      <dgm:spPr/>
    </dgm:pt>
    <dgm:pt modelId="{A94C8C87-ECB0-4D80-A677-6574126F64F7}" type="pres">
      <dgm:prSet presAssocID="{067C4688-999D-4071-B947-799F06B35AA7}" presName="dotArrow6" presStyleLbl="alignNode1" presStyleIdx="8" presStyleCnt="10"/>
      <dgm:spPr/>
    </dgm:pt>
    <dgm:pt modelId="{66E6E2F6-426F-442D-A0CB-02A0CF4AB53C}" type="pres">
      <dgm:prSet presAssocID="{067C4688-999D-4071-B947-799F06B35AA7}" presName="dotArrow7" presStyleLbl="alignNode1" presStyleIdx="9" presStyleCnt="10"/>
      <dgm:spPr/>
    </dgm:pt>
    <dgm:pt modelId="{7F748454-5AEA-4F3B-B08B-91FBCC7F0AE1}" type="pres">
      <dgm:prSet presAssocID="{F3B51400-BD39-4DEA-A699-66FBECCBA9D0}" presName="parTx1" presStyleLbl="node1" presStyleIdx="0" presStyleCnt="2"/>
      <dgm:spPr/>
    </dgm:pt>
    <dgm:pt modelId="{7B37DF67-3220-4BAD-B6DF-4355839625D1}" type="pres">
      <dgm:prSet presAssocID="{51D5E6DF-1D16-4DD1-B0F4-D2D76BA4238F}" presName="picture1" presStyleCnt="0"/>
      <dgm:spPr/>
    </dgm:pt>
    <dgm:pt modelId="{4FE5692B-D313-42C9-8CFB-D0CDBD15B933}" type="pres">
      <dgm:prSet presAssocID="{51D5E6DF-1D16-4DD1-B0F4-D2D76BA4238F}" presName="imageRepeatNode" presStyleLbl="fgImgPlace1" presStyleIdx="0" presStyleCnt="2"/>
      <dgm:spPr/>
    </dgm:pt>
    <dgm:pt modelId="{CC4632D4-53A7-4879-B4E1-B49C746052CB}" type="pres">
      <dgm:prSet presAssocID="{A91035D6-FE15-47E4-956D-AC2D8DCB0E73}" presName="parTx2" presStyleLbl="node1" presStyleIdx="1" presStyleCnt="2"/>
      <dgm:spPr/>
    </dgm:pt>
    <dgm:pt modelId="{896E09AE-6320-491F-8592-9A8D279A1DF3}" type="pres">
      <dgm:prSet presAssocID="{AE85B33C-0879-4AE2-ABA2-D6ACA1B7410F}" presName="picture2" presStyleCnt="0"/>
      <dgm:spPr/>
    </dgm:pt>
    <dgm:pt modelId="{111A2B19-D72F-4EBC-AF9C-D857259D1F8B}" type="pres">
      <dgm:prSet presAssocID="{AE85B33C-0879-4AE2-ABA2-D6ACA1B7410F}" presName="imageRepeatNode" presStyleLbl="fgImgPlace1" presStyleIdx="1" presStyleCnt="2"/>
      <dgm:spPr/>
    </dgm:pt>
  </dgm:ptLst>
  <dgm:cxnLst>
    <dgm:cxn modelId="{9B628C62-E474-40A5-8AAB-EE5BA064E4B8}" srcId="{067C4688-999D-4071-B947-799F06B35AA7}" destId="{F3B51400-BD39-4DEA-A699-66FBECCBA9D0}" srcOrd="0" destOrd="0" parTransId="{61A48641-4C40-4830-923C-07042231B14A}" sibTransId="{51D5E6DF-1D16-4DD1-B0F4-D2D76BA4238F}"/>
    <dgm:cxn modelId="{E0136D4D-D7AA-48B2-9757-CFA33F2C30B9}" type="presOf" srcId="{067C4688-999D-4071-B947-799F06B35AA7}" destId="{B32F1981-5899-49CB-A0AC-3C6430687EBE}" srcOrd="0" destOrd="0" presId="urn:microsoft.com/office/officeart/2008/layout/AscendingPictureAccentProcess"/>
    <dgm:cxn modelId="{9B49F577-E444-4B22-AB1A-023D8398ABD6}" type="presOf" srcId="{F3B51400-BD39-4DEA-A699-66FBECCBA9D0}" destId="{7F748454-5AEA-4F3B-B08B-91FBCC7F0AE1}" srcOrd="0" destOrd="0" presId="urn:microsoft.com/office/officeart/2008/layout/AscendingPictureAccentProcess"/>
    <dgm:cxn modelId="{C4F1CCAC-8A7C-4586-8804-AE2B9FA9E382}" type="presOf" srcId="{A91035D6-FE15-47E4-956D-AC2D8DCB0E73}" destId="{CC4632D4-53A7-4879-B4E1-B49C746052CB}" srcOrd="0" destOrd="0" presId="urn:microsoft.com/office/officeart/2008/layout/AscendingPictureAccentProcess"/>
    <dgm:cxn modelId="{35478AE9-E63D-45E7-91B0-2C7FAF0CCC79}" type="presOf" srcId="{AE85B33C-0879-4AE2-ABA2-D6ACA1B7410F}" destId="{111A2B19-D72F-4EBC-AF9C-D857259D1F8B}" srcOrd="0" destOrd="0" presId="urn:microsoft.com/office/officeart/2008/layout/AscendingPictureAccentProcess"/>
    <dgm:cxn modelId="{88BDF9E9-1529-43F8-93A2-90DDC318F2AB}" srcId="{067C4688-999D-4071-B947-799F06B35AA7}" destId="{A91035D6-FE15-47E4-956D-AC2D8DCB0E73}" srcOrd="1" destOrd="0" parTransId="{54849CDF-D5B1-41D6-A9CC-C395C22DCD81}" sibTransId="{AE85B33C-0879-4AE2-ABA2-D6ACA1B7410F}"/>
    <dgm:cxn modelId="{C3CA7BF2-079B-4980-9B27-D49BF71B970E}" type="presOf" srcId="{51D5E6DF-1D16-4DD1-B0F4-D2D76BA4238F}" destId="{4FE5692B-D313-42C9-8CFB-D0CDBD15B933}" srcOrd="0" destOrd="0" presId="urn:microsoft.com/office/officeart/2008/layout/AscendingPictureAccentProcess"/>
    <dgm:cxn modelId="{D5516EC2-284E-4343-8881-7F06847FA9D3}" type="presParOf" srcId="{B32F1981-5899-49CB-A0AC-3C6430687EBE}" destId="{ECC69C5F-4AFB-42B1-A935-7333212733DB}" srcOrd="0" destOrd="0" presId="urn:microsoft.com/office/officeart/2008/layout/AscendingPictureAccentProcess"/>
    <dgm:cxn modelId="{13E8DCE2-682B-4029-91D5-4293BB6ACEDF}" type="presParOf" srcId="{B32F1981-5899-49CB-A0AC-3C6430687EBE}" destId="{A380844D-D788-4085-9BA0-E273EBFB18A0}" srcOrd="1" destOrd="0" presId="urn:microsoft.com/office/officeart/2008/layout/AscendingPictureAccentProcess"/>
    <dgm:cxn modelId="{98305277-FEE4-405C-B7AB-71BFF959470B}" type="presParOf" srcId="{B32F1981-5899-49CB-A0AC-3C6430687EBE}" destId="{95206615-99FD-4F97-801F-B53A11F0C3FC}" srcOrd="2" destOrd="0" presId="urn:microsoft.com/office/officeart/2008/layout/AscendingPictureAccentProcess"/>
    <dgm:cxn modelId="{7E5ED771-745F-45C7-AD29-853DCDCD8946}" type="presParOf" srcId="{B32F1981-5899-49CB-A0AC-3C6430687EBE}" destId="{72A756FD-5BA2-41DE-BFBE-F9030BC329DA}" srcOrd="3" destOrd="0" presId="urn:microsoft.com/office/officeart/2008/layout/AscendingPictureAccentProcess"/>
    <dgm:cxn modelId="{83885E17-BD68-4437-8A24-AF10AB5E1B20}" type="presParOf" srcId="{B32F1981-5899-49CB-A0AC-3C6430687EBE}" destId="{58B45181-8C64-4297-892A-12B54D970AE2}" srcOrd="4" destOrd="0" presId="urn:microsoft.com/office/officeart/2008/layout/AscendingPictureAccentProcess"/>
    <dgm:cxn modelId="{A6EAE6E2-115E-476D-8458-24663EC5EE8D}" type="presParOf" srcId="{B32F1981-5899-49CB-A0AC-3C6430687EBE}" destId="{C2430847-B902-475C-BD81-6CB497FA7961}" srcOrd="5" destOrd="0" presId="urn:microsoft.com/office/officeart/2008/layout/AscendingPictureAccentProcess"/>
    <dgm:cxn modelId="{380F19A7-2F99-489B-8228-C6EC8A85AB7B}" type="presParOf" srcId="{B32F1981-5899-49CB-A0AC-3C6430687EBE}" destId="{AD51E99D-6658-4C41-BE8E-AE423E1CB0E7}" srcOrd="6" destOrd="0" presId="urn:microsoft.com/office/officeart/2008/layout/AscendingPictureAccentProcess"/>
    <dgm:cxn modelId="{2032C0DD-6AAD-4C15-9E00-48C9DEA187E0}" type="presParOf" srcId="{B32F1981-5899-49CB-A0AC-3C6430687EBE}" destId="{85100016-BADC-4413-94E7-C8C50C53BC1C}" srcOrd="7" destOrd="0" presId="urn:microsoft.com/office/officeart/2008/layout/AscendingPictureAccentProcess"/>
    <dgm:cxn modelId="{5FE2A66A-224E-499C-A4AB-5976F6A94C79}" type="presParOf" srcId="{B32F1981-5899-49CB-A0AC-3C6430687EBE}" destId="{A94C8C87-ECB0-4D80-A677-6574126F64F7}" srcOrd="8" destOrd="0" presId="urn:microsoft.com/office/officeart/2008/layout/AscendingPictureAccentProcess"/>
    <dgm:cxn modelId="{685CA51F-248D-49C9-850E-F176F1096229}" type="presParOf" srcId="{B32F1981-5899-49CB-A0AC-3C6430687EBE}" destId="{66E6E2F6-426F-442D-A0CB-02A0CF4AB53C}" srcOrd="9" destOrd="0" presId="urn:microsoft.com/office/officeart/2008/layout/AscendingPictureAccentProcess"/>
    <dgm:cxn modelId="{7D6DC3C9-704D-4D97-B110-80161678B8EF}" type="presParOf" srcId="{B32F1981-5899-49CB-A0AC-3C6430687EBE}" destId="{7F748454-5AEA-4F3B-B08B-91FBCC7F0AE1}" srcOrd="10" destOrd="0" presId="urn:microsoft.com/office/officeart/2008/layout/AscendingPictureAccentProcess"/>
    <dgm:cxn modelId="{50F7A811-5EF8-4D9B-9CD5-AC205C3E879F}" type="presParOf" srcId="{B32F1981-5899-49CB-A0AC-3C6430687EBE}" destId="{7B37DF67-3220-4BAD-B6DF-4355839625D1}" srcOrd="11" destOrd="0" presId="urn:microsoft.com/office/officeart/2008/layout/AscendingPictureAccentProcess"/>
    <dgm:cxn modelId="{B1ECFA02-F0A7-40A9-BFE5-67231A55A6B0}" type="presParOf" srcId="{7B37DF67-3220-4BAD-B6DF-4355839625D1}" destId="{4FE5692B-D313-42C9-8CFB-D0CDBD15B933}" srcOrd="0" destOrd="0" presId="urn:microsoft.com/office/officeart/2008/layout/AscendingPictureAccentProcess"/>
    <dgm:cxn modelId="{4003109C-A02E-43A6-A404-6E546CB34027}" type="presParOf" srcId="{B32F1981-5899-49CB-A0AC-3C6430687EBE}" destId="{CC4632D4-53A7-4879-B4E1-B49C746052CB}" srcOrd="12" destOrd="0" presId="urn:microsoft.com/office/officeart/2008/layout/AscendingPictureAccentProcess"/>
    <dgm:cxn modelId="{FC222EA7-24DA-4D29-BC56-798A91FBA7C1}" type="presParOf" srcId="{B32F1981-5899-49CB-A0AC-3C6430687EBE}" destId="{896E09AE-6320-491F-8592-9A8D279A1DF3}" srcOrd="13" destOrd="0" presId="urn:microsoft.com/office/officeart/2008/layout/AscendingPictureAccentProcess"/>
    <dgm:cxn modelId="{AB3E4A7C-D808-42AE-AE13-0700D6EB66CD}" type="presParOf" srcId="{896E09AE-6320-491F-8592-9A8D279A1DF3}" destId="{111A2B19-D72F-4EBC-AF9C-D857259D1F8B}" srcOrd="0" destOrd="0" presId="urn:microsoft.com/office/officeart/2008/layout/AscendingPictureAccent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D11354-3ECB-4AF3-B260-973C43E6EFBE}" type="doc">
      <dgm:prSet loTypeId="urn:microsoft.com/office/officeart/2005/8/layout/hierarchy4" loCatId="hierarchy" qsTypeId="urn:microsoft.com/office/officeart/2005/8/quickstyle/simple5" qsCatId="simple" csTypeId="urn:microsoft.com/office/officeart/2005/8/colors/accent1_2" csCatId="accent1" phldr="1"/>
      <dgm:spPr/>
      <dgm:t>
        <a:bodyPr/>
        <a:lstStyle/>
        <a:p>
          <a:endParaRPr lang="es-EC"/>
        </a:p>
      </dgm:t>
    </dgm:pt>
    <dgm:pt modelId="{00501ECD-2F58-4C82-9595-73CEC6A3C7F0}">
      <dgm:prSet phldrT="[Texto]"/>
      <dgm:spPr/>
      <dgm:t>
        <a:bodyPr/>
        <a:lstStyle/>
        <a:p>
          <a:r>
            <a:rPr lang="es-EC" dirty="0"/>
            <a:t>GATT – 1948</a:t>
          </a:r>
        </a:p>
        <a:p>
          <a:r>
            <a:rPr lang="es-EC" dirty="0"/>
            <a:t>OMC - 1995</a:t>
          </a:r>
        </a:p>
      </dgm:t>
    </dgm:pt>
    <dgm:pt modelId="{C6966312-5176-431A-ACDB-0355879538D9}" type="parTrans" cxnId="{AE1E8801-EA39-49F6-932F-B8C27289AE3B}">
      <dgm:prSet/>
      <dgm:spPr/>
      <dgm:t>
        <a:bodyPr/>
        <a:lstStyle/>
        <a:p>
          <a:endParaRPr lang="es-EC"/>
        </a:p>
      </dgm:t>
    </dgm:pt>
    <dgm:pt modelId="{7D5D88E1-4709-49B8-B9A4-486E96656D5A}" type="sibTrans" cxnId="{AE1E8801-EA39-49F6-932F-B8C27289AE3B}">
      <dgm:prSet/>
      <dgm:spPr/>
      <dgm:t>
        <a:bodyPr/>
        <a:lstStyle/>
        <a:p>
          <a:endParaRPr lang="es-EC"/>
        </a:p>
      </dgm:t>
    </dgm:pt>
    <dgm:pt modelId="{ABC33C0E-08D7-4A85-AABB-A67FBBA9EB04}">
      <dgm:prSet phldrT="[Texto]"/>
      <dgm:spPr/>
      <dgm:t>
        <a:bodyPr/>
        <a:lstStyle/>
        <a:p>
          <a:r>
            <a:rPr lang="es-EC" dirty="0"/>
            <a:t>Mecanismo de examen de políticas comerciales MEPC</a:t>
          </a:r>
        </a:p>
      </dgm:t>
    </dgm:pt>
    <dgm:pt modelId="{6B783AFD-9AAD-4869-A71C-7CBBC5DD44E5}" type="parTrans" cxnId="{86BC00ED-0604-49CD-ABC3-FF55B03076E4}">
      <dgm:prSet/>
      <dgm:spPr/>
      <dgm:t>
        <a:bodyPr/>
        <a:lstStyle/>
        <a:p>
          <a:endParaRPr lang="es-EC"/>
        </a:p>
      </dgm:t>
    </dgm:pt>
    <dgm:pt modelId="{CB225E29-D4F4-44FE-A19B-0518CED1C9F3}" type="sibTrans" cxnId="{86BC00ED-0604-49CD-ABC3-FF55B03076E4}">
      <dgm:prSet/>
      <dgm:spPr/>
      <dgm:t>
        <a:bodyPr/>
        <a:lstStyle/>
        <a:p>
          <a:endParaRPr lang="es-EC"/>
        </a:p>
      </dgm:t>
    </dgm:pt>
    <dgm:pt modelId="{411FFA14-8BDF-4B0E-B785-76FBE5687808}">
      <dgm:prSet phldrT="[Texto]"/>
      <dgm:spPr/>
      <dgm:t>
        <a:bodyPr/>
        <a:lstStyle/>
        <a:p>
          <a:r>
            <a:rPr lang="es-EC" dirty="0"/>
            <a:t>BRASIL</a:t>
          </a:r>
        </a:p>
        <a:p>
          <a:r>
            <a:rPr lang="es-EC" dirty="0"/>
            <a:t>Apertura comercial e internacionalización</a:t>
          </a:r>
        </a:p>
      </dgm:t>
    </dgm:pt>
    <dgm:pt modelId="{5D8C42A0-3BE6-46E4-92C8-64C7BFCD02C0}" type="parTrans" cxnId="{A8C30A3C-EEA9-4C51-9FE8-DD285DF62EE1}">
      <dgm:prSet/>
      <dgm:spPr/>
      <dgm:t>
        <a:bodyPr/>
        <a:lstStyle/>
        <a:p>
          <a:endParaRPr lang="es-EC"/>
        </a:p>
      </dgm:t>
    </dgm:pt>
    <dgm:pt modelId="{77B4C1C0-9E2A-4A4F-8A46-27D10CBD921D}" type="sibTrans" cxnId="{A8C30A3C-EEA9-4C51-9FE8-DD285DF62EE1}">
      <dgm:prSet/>
      <dgm:spPr/>
      <dgm:t>
        <a:bodyPr/>
        <a:lstStyle/>
        <a:p>
          <a:endParaRPr lang="es-EC"/>
        </a:p>
      </dgm:t>
    </dgm:pt>
    <dgm:pt modelId="{56D82AFD-74E6-4F3B-B7B0-C39ADBE34605}">
      <dgm:prSet phldrT="[Texto]"/>
      <dgm:spPr/>
      <dgm:t>
        <a:bodyPr/>
        <a:lstStyle/>
        <a:p>
          <a:r>
            <a:rPr lang="es-EC" dirty="0"/>
            <a:t>MEXICO</a:t>
          </a:r>
        </a:p>
        <a:p>
          <a:r>
            <a:rPr lang="es-EC" dirty="0"/>
            <a:t>APERTURA COMERCIAL Y MODERNIZACIÓN</a:t>
          </a:r>
        </a:p>
      </dgm:t>
    </dgm:pt>
    <dgm:pt modelId="{170C5818-D507-48A7-AC6A-5393AC78A7A6}" type="parTrans" cxnId="{B4493C1F-C096-414E-9ABF-838B806D2DB7}">
      <dgm:prSet/>
      <dgm:spPr/>
      <dgm:t>
        <a:bodyPr/>
        <a:lstStyle/>
        <a:p>
          <a:endParaRPr lang="es-EC"/>
        </a:p>
      </dgm:t>
    </dgm:pt>
    <dgm:pt modelId="{6E9797CD-B336-4522-B417-2FA9865D9C01}" type="sibTrans" cxnId="{B4493C1F-C096-414E-9ABF-838B806D2DB7}">
      <dgm:prSet/>
      <dgm:spPr/>
      <dgm:t>
        <a:bodyPr/>
        <a:lstStyle/>
        <a:p>
          <a:endParaRPr lang="es-EC"/>
        </a:p>
      </dgm:t>
    </dgm:pt>
    <dgm:pt modelId="{ADD3A887-9494-4BFA-962F-6567A47E64B4}">
      <dgm:prSet phldrT="[Texto]"/>
      <dgm:spPr/>
      <dgm:t>
        <a:bodyPr/>
        <a:lstStyle/>
        <a:p>
          <a:r>
            <a:rPr lang="es-EC" dirty="0"/>
            <a:t>Arancel genérico: </a:t>
          </a:r>
          <a:r>
            <a:rPr lang="es-ES" dirty="0"/>
            <a:t>nace como una herramienta de implementación para las economías que busquen la apertura comercial en todos sus ámbitos</a:t>
          </a:r>
          <a:endParaRPr lang="es-EC" dirty="0"/>
        </a:p>
      </dgm:t>
    </dgm:pt>
    <dgm:pt modelId="{E86808CA-4757-4751-8291-5CAA9651A19D}" type="parTrans" cxnId="{E553C0B2-E053-420E-A641-0AEF93F8B478}">
      <dgm:prSet/>
      <dgm:spPr/>
      <dgm:t>
        <a:bodyPr/>
        <a:lstStyle/>
        <a:p>
          <a:endParaRPr lang="es-EC"/>
        </a:p>
      </dgm:t>
    </dgm:pt>
    <dgm:pt modelId="{7281309E-A705-4282-A4C3-E76C25B406BE}" type="sibTrans" cxnId="{E553C0B2-E053-420E-A641-0AEF93F8B478}">
      <dgm:prSet/>
      <dgm:spPr/>
      <dgm:t>
        <a:bodyPr/>
        <a:lstStyle/>
        <a:p>
          <a:endParaRPr lang="es-EC"/>
        </a:p>
      </dgm:t>
    </dgm:pt>
    <dgm:pt modelId="{F4071E0F-E82F-4327-8CA5-048EAD1474EC}">
      <dgm:prSet phldrT="[Texto]"/>
      <dgm:spPr/>
      <dgm:t>
        <a:bodyPr/>
        <a:lstStyle/>
        <a:p>
          <a:r>
            <a:rPr lang="es-EC" dirty="0"/>
            <a:t>CHILE </a:t>
          </a:r>
        </a:p>
        <a:p>
          <a:r>
            <a:rPr lang="es-EC" dirty="0"/>
            <a:t>APERTURA UNILATERAL</a:t>
          </a:r>
        </a:p>
      </dgm:t>
    </dgm:pt>
    <dgm:pt modelId="{5D845ACF-DD0F-4508-8D41-8677BAC325AD}" type="parTrans" cxnId="{1FBC8C64-50BB-400B-ADDB-BFA1E27023F1}">
      <dgm:prSet/>
      <dgm:spPr/>
      <dgm:t>
        <a:bodyPr/>
        <a:lstStyle/>
        <a:p>
          <a:endParaRPr lang="es-EC"/>
        </a:p>
      </dgm:t>
    </dgm:pt>
    <dgm:pt modelId="{E0BA0C8D-228C-4C10-A66B-D923CC8BA609}" type="sibTrans" cxnId="{1FBC8C64-50BB-400B-ADDB-BFA1E27023F1}">
      <dgm:prSet/>
      <dgm:spPr/>
      <dgm:t>
        <a:bodyPr/>
        <a:lstStyle/>
        <a:p>
          <a:endParaRPr lang="es-EC"/>
        </a:p>
      </dgm:t>
    </dgm:pt>
    <dgm:pt modelId="{5A48669B-BBF9-4D3A-A7C4-6119A1E3BD5D}" type="pres">
      <dgm:prSet presAssocID="{00D11354-3ECB-4AF3-B260-973C43E6EFBE}" presName="Name0" presStyleCnt="0">
        <dgm:presLayoutVars>
          <dgm:chPref val="1"/>
          <dgm:dir/>
          <dgm:animOne val="branch"/>
          <dgm:animLvl val="lvl"/>
          <dgm:resizeHandles/>
        </dgm:presLayoutVars>
      </dgm:prSet>
      <dgm:spPr/>
    </dgm:pt>
    <dgm:pt modelId="{137F77A0-40A3-416C-A74E-7BFEC969700A}" type="pres">
      <dgm:prSet presAssocID="{00501ECD-2F58-4C82-9595-73CEC6A3C7F0}" presName="vertOne" presStyleCnt="0"/>
      <dgm:spPr/>
    </dgm:pt>
    <dgm:pt modelId="{1D83E229-1479-4947-8163-25677DE19218}" type="pres">
      <dgm:prSet presAssocID="{00501ECD-2F58-4C82-9595-73CEC6A3C7F0}" presName="txOne" presStyleLbl="node0" presStyleIdx="0" presStyleCnt="1">
        <dgm:presLayoutVars>
          <dgm:chPref val="3"/>
        </dgm:presLayoutVars>
      </dgm:prSet>
      <dgm:spPr/>
    </dgm:pt>
    <dgm:pt modelId="{4DB615BF-B9FA-40D0-8A16-5E64560F37D8}" type="pres">
      <dgm:prSet presAssocID="{00501ECD-2F58-4C82-9595-73CEC6A3C7F0}" presName="parTransOne" presStyleCnt="0"/>
      <dgm:spPr/>
    </dgm:pt>
    <dgm:pt modelId="{BCB814EA-9372-4176-A2A6-377D8338F9E7}" type="pres">
      <dgm:prSet presAssocID="{00501ECD-2F58-4C82-9595-73CEC6A3C7F0}" presName="horzOne" presStyleCnt="0"/>
      <dgm:spPr/>
    </dgm:pt>
    <dgm:pt modelId="{4346C2A0-74FD-40BE-96A7-7DD040257453}" type="pres">
      <dgm:prSet presAssocID="{ABC33C0E-08D7-4A85-AABB-A67FBBA9EB04}" presName="vertTwo" presStyleCnt="0"/>
      <dgm:spPr/>
    </dgm:pt>
    <dgm:pt modelId="{A56E0DE3-8375-4F42-89A9-18F496833DCF}" type="pres">
      <dgm:prSet presAssocID="{ABC33C0E-08D7-4A85-AABB-A67FBBA9EB04}" presName="txTwo" presStyleLbl="node2" presStyleIdx="0" presStyleCnt="2">
        <dgm:presLayoutVars>
          <dgm:chPref val="3"/>
        </dgm:presLayoutVars>
      </dgm:prSet>
      <dgm:spPr/>
    </dgm:pt>
    <dgm:pt modelId="{1E8DF7F2-8696-462D-AEC9-C6FD4AF58413}" type="pres">
      <dgm:prSet presAssocID="{ABC33C0E-08D7-4A85-AABB-A67FBBA9EB04}" presName="parTransTwo" presStyleCnt="0"/>
      <dgm:spPr/>
    </dgm:pt>
    <dgm:pt modelId="{C7646F23-92D8-4E07-A0A7-6AF3E1E97DC0}" type="pres">
      <dgm:prSet presAssocID="{ABC33C0E-08D7-4A85-AABB-A67FBBA9EB04}" presName="horzTwo" presStyleCnt="0"/>
      <dgm:spPr/>
    </dgm:pt>
    <dgm:pt modelId="{B8CADEC8-07BC-4BFC-8694-291F91F25299}" type="pres">
      <dgm:prSet presAssocID="{411FFA14-8BDF-4B0E-B785-76FBE5687808}" presName="vertThree" presStyleCnt="0"/>
      <dgm:spPr/>
    </dgm:pt>
    <dgm:pt modelId="{2DE19ACA-F066-4E03-9A71-9876EC1247BB}" type="pres">
      <dgm:prSet presAssocID="{411FFA14-8BDF-4B0E-B785-76FBE5687808}" presName="txThree" presStyleLbl="node3" presStyleIdx="0" presStyleCnt="3">
        <dgm:presLayoutVars>
          <dgm:chPref val="3"/>
        </dgm:presLayoutVars>
      </dgm:prSet>
      <dgm:spPr/>
    </dgm:pt>
    <dgm:pt modelId="{5D1341DB-BFFB-424B-A68E-FE0A67E6B0B8}" type="pres">
      <dgm:prSet presAssocID="{411FFA14-8BDF-4B0E-B785-76FBE5687808}" presName="horzThree" presStyleCnt="0"/>
      <dgm:spPr/>
    </dgm:pt>
    <dgm:pt modelId="{EEED837C-E699-4889-9A81-103E277A3575}" type="pres">
      <dgm:prSet presAssocID="{77B4C1C0-9E2A-4A4F-8A46-27D10CBD921D}" presName="sibSpaceThree" presStyleCnt="0"/>
      <dgm:spPr/>
    </dgm:pt>
    <dgm:pt modelId="{C9F85C94-335A-43C3-84B6-D8DA76340AF6}" type="pres">
      <dgm:prSet presAssocID="{56D82AFD-74E6-4F3B-B7B0-C39ADBE34605}" presName="vertThree" presStyleCnt="0"/>
      <dgm:spPr/>
    </dgm:pt>
    <dgm:pt modelId="{7495F315-85E2-4B8D-B8AC-5DDF984FCE31}" type="pres">
      <dgm:prSet presAssocID="{56D82AFD-74E6-4F3B-B7B0-C39ADBE34605}" presName="txThree" presStyleLbl="node3" presStyleIdx="1" presStyleCnt="3">
        <dgm:presLayoutVars>
          <dgm:chPref val="3"/>
        </dgm:presLayoutVars>
      </dgm:prSet>
      <dgm:spPr/>
    </dgm:pt>
    <dgm:pt modelId="{99D12571-C355-4737-B24E-D6D2181B0206}" type="pres">
      <dgm:prSet presAssocID="{56D82AFD-74E6-4F3B-B7B0-C39ADBE34605}" presName="horzThree" presStyleCnt="0"/>
      <dgm:spPr/>
    </dgm:pt>
    <dgm:pt modelId="{A2A62195-36E2-42F8-AAE2-5BDFE1902118}" type="pres">
      <dgm:prSet presAssocID="{CB225E29-D4F4-44FE-A19B-0518CED1C9F3}" presName="sibSpaceTwo" presStyleCnt="0"/>
      <dgm:spPr/>
    </dgm:pt>
    <dgm:pt modelId="{31E4580F-94CA-4499-A8E8-86EB0AB78C1E}" type="pres">
      <dgm:prSet presAssocID="{ADD3A887-9494-4BFA-962F-6567A47E64B4}" presName="vertTwo" presStyleCnt="0"/>
      <dgm:spPr/>
    </dgm:pt>
    <dgm:pt modelId="{02BEB014-5418-40F3-9EED-929537F016DF}" type="pres">
      <dgm:prSet presAssocID="{ADD3A887-9494-4BFA-962F-6567A47E64B4}" presName="txTwo" presStyleLbl="node2" presStyleIdx="1" presStyleCnt="2">
        <dgm:presLayoutVars>
          <dgm:chPref val="3"/>
        </dgm:presLayoutVars>
      </dgm:prSet>
      <dgm:spPr/>
    </dgm:pt>
    <dgm:pt modelId="{AC6AE998-98DF-4518-958D-F5260AC0C011}" type="pres">
      <dgm:prSet presAssocID="{ADD3A887-9494-4BFA-962F-6567A47E64B4}" presName="parTransTwo" presStyleCnt="0"/>
      <dgm:spPr/>
    </dgm:pt>
    <dgm:pt modelId="{BFD782C8-F7E7-4B3C-B2D5-5FC028183362}" type="pres">
      <dgm:prSet presAssocID="{ADD3A887-9494-4BFA-962F-6567A47E64B4}" presName="horzTwo" presStyleCnt="0"/>
      <dgm:spPr/>
    </dgm:pt>
    <dgm:pt modelId="{D0239C07-DB4D-4741-8436-A1046E966E8D}" type="pres">
      <dgm:prSet presAssocID="{F4071E0F-E82F-4327-8CA5-048EAD1474EC}" presName="vertThree" presStyleCnt="0"/>
      <dgm:spPr/>
    </dgm:pt>
    <dgm:pt modelId="{9B68A8FF-5E95-44BE-A2B0-A9D0CB159E48}" type="pres">
      <dgm:prSet presAssocID="{F4071E0F-E82F-4327-8CA5-048EAD1474EC}" presName="txThree" presStyleLbl="node3" presStyleIdx="2" presStyleCnt="3">
        <dgm:presLayoutVars>
          <dgm:chPref val="3"/>
        </dgm:presLayoutVars>
      </dgm:prSet>
      <dgm:spPr/>
    </dgm:pt>
    <dgm:pt modelId="{FCE9A261-36EA-45F4-9C9E-35768360CD72}" type="pres">
      <dgm:prSet presAssocID="{F4071E0F-E82F-4327-8CA5-048EAD1474EC}" presName="horzThree" presStyleCnt="0"/>
      <dgm:spPr/>
    </dgm:pt>
  </dgm:ptLst>
  <dgm:cxnLst>
    <dgm:cxn modelId="{AE1E8801-EA39-49F6-932F-B8C27289AE3B}" srcId="{00D11354-3ECB-4AF3-B260-973C43E6EFBE}" destId="{00501ECD-2F58-4C82-9595-73CEC6A3C7F0}" srcOrd="0" destOrd="0" parTransId="{C6966312-5176-431A-ACDB-0355879538D9}" sibTransId="{7D5D88E1-4709-49B8-B9A4-486E96656D5A}"/>
    <dgm:cxn modelId="{EDA9220E-A046-43D3-A9EA-78BCCC1C0BBE}" type="presOf" srcId="{F4071E0F-E82F-4327-8CA5-048EAD1474EC}" destId="{9B68A8FF-5E95-44BE-A2B0-A9D0CB159E48}" srcOrd="0" destOrd="0" presId="urn:microsoft.com/office/officeart/2005/8/layout/hierarchy4"/>
    <dgm:cxn modelId="{B8592E11-EBD0-4368-B5A8-9008A77E99F1}" type="presOf" srcId="{ADD3A887-9494-4BFA-962F-6567A47E64B4}" destId="{02BEB014-5418-40F3-9EED-929537F016DF}" srcOrd="0" destOrd="0" presId="urn:microsoft.com/office/officeart/2005/8/layout/hierarchy4"/>
    <dgm:cxn modelId="{B4493C1F-C096-414E-9ABF-838B806D2DB7}" srcId="{ABC33C0E-08D7-4A85-AABB-A67FBBA9EB04}" destId="{56D82AFD-74E6-4F3B-B7B0-C39ADBE34605}" srcOrd="1" destOrd="0" parTransId="{170C5818-D507-48A7-AC6A-5393AC78A7A6}" sibTransId="{6E9797CD-B336-4522-B417-2FA9865D9C01}"/>
    <dgm:cxn modelId="{A8C30A3C-EEA9-4C51-9FE8-DD285DF62EE1}" srcId="{ABC33C0E-08D7-4A85-AABB-A67FBBA9EB04}" destId="{411FFA14-8BDF-4B0E-B785-76FBE5687808}" srcOrd="0" destOrd="0" parTransId="{5D8C42A0-3BE6-46E4-92C8-64C7BFCD02C0}" sibTransId="{77B4C1C0-9E2A-4A4F-8A46-27D10CBD921D}"/>
    <dgm:cxn modelId="{28FB903C-F779-4ABE-A73D-17B8FBC7CE2A}" type="presOf" srcId="{00D11354-3ECB-4AF3-B260-973C43E6EFBE}" destId="{5A48669B-BBF9-4D3A-A7C4-6119A1E3BD5D}" srcOrd="0" destOrd="0" presId="urn:microsoft.com/office/officeart/2005/8/layout/hierarchy4"/>
    <dgm:cxn modelId="{1FBC8C64-50BB-400B-ADDB-BFA1E27023F1}" srcId="{ADD3A887-9494-4BFA-962F-6567A47E64B4}" destId="{F4071E0F-E82F-4327-8CA5-048EAD1474EC}" srcOrd="0" destOrd="0" parTransId="{5D845ACF-DD0F-4508-8D41-8677BAC325AD}" sibTransId="{E0BA0C8D-228C-4C10-A66B-D923CC8BA609}"/>
    <dgm:cxn modelId="{024F3C4A-8F2F-41EC-91A0-3D0784C8501E}" type="presOf" srcId="{00501ECD-2F58-4C82-9595-73CEC6A3C7F0}" destId="{1D83E229-1479-4947-8163-25677DE19218}" srcOrd="0" destOrd="0" presId="urn:microsoft.com/office/officeart/2005/8/layout/hierarchy4"/>
    <dgm:cxn modelId="{2282CE4D-052C-4EFD-86C3-9419379F7CFD}" type="presOf" srcId="{56D82AFD-74E6-4F3B-B7B0-C39ADBE34605}" destId="{7495F315-85E2-4B8D-B8AC-5DDF984FCE31}" srcOrd="0" destOrd="0" presId="urn:microsoft.com/office/officeart/2005/8/layout/hierarchy4"/>
    <dgm:cxn modelId="{4155CA84-AAFE-459C-8693-C9885B372AE8}" type="presOf" srcId="{ABC33C0E-08D7-4A85-AABB-A67FBBA9EB04}" destId="{A56E0DE3-8375-4F42-89A9-18F496833DCF}" srcOrd="0" destOrd="0" presId="urn:microsoft.com/office/officeart/2005/8/layout/hierarchy4"/>
    <dgm:cxn modelId="{4A587488-84CE-458E-92E1-9C4953B0B97F}" type="presOf" srcId="{411FFA14-8BDF-4B0E-B785-76FBE5687808}" destId="{2DE19ACA-F066-4E03-9A71-9876EC1247BB}" srcOrd="0" destOrd="0" presId="urn:microsoft.com/office/officeart/2005/8/layout/hierarchy4"/>
    <dgm:cxn modelId="{E553C0B2-E053-420E-A641-0AEF93F8B478}" srcId="{00501ECD-2F58-4C82-9595-73CEC6A3C7F0}" destId="{ADD3A887-9494-4BFA-962F-6567A47E64B4}" srcOrd="1" destOrd="0" parTransId="{E86808CA-4757-4751-8291-5CAA9651A19D}" sibTransId="{7281309E-A705-4282-A4C3-E76C25B406BE}"/>
    <dgm:cxn modelId="{86BC00ED-0604-49CD-ABC3-FF55B03076E4}" srcId="{00501ECD-2F58-4C82-9595-73CEC6A3C7F0}" destId="{ABC33C0E-08D7-4A85-AABB-A67FBBA9EB04}" srcOrd="0" destOrd="0" parTransId="{6B783AFD-9AAD-4869-A71C-7CBBC5DD44E5}" sibTransId="{CB225E29-D4F4-44FE-A19B-0518CED1C9F3}"/>
    <dgm:cxn modelId="{51CC1C0F-E6A7-4DA0-896E-074F9894B035}" type="presParOf" srcId="{5A48669B-BBF9-4D3A-A7C4-6119A1E3BD5D}" destId="{137F77A0-40A3-416C-A74E-7BFEC969700A}" srcOrd="0" destOrd="0" presId="urn:microsoft.com/office/officeart/2005/8/layout/hierarchy4"/>
    <dgm:cxn modelId="{F220DB3E-7810-43B4-8101-CB348AEE39DA}" type="presParOf" srcId="{137F77A0-40A3-416C-A74E-7BFEC969700A}" destId="{1D83E229-1479-4947-8163-25677DE19218}" srcOrd="0" destOrd="0" presId="urn:microsoft.com/office/officeart/2005/8/layout/hierarchy4"/>
    <dgm:cxn modelId="{AF8737C6-8924-4C48-81BB-068732BABC87}" type="presParOf" srcId="{137F77A0-40A3-416C-A74E-7BFEC969700A}" destId="{4DB615BF-B9FA-40D0-8A16-5E64560F37D8}" srcOrd="1" destOrd="0" presId="urn:microsoft.com/office/officeart/2005/8/layout/hierarchy4"/>
    <dgm:cxn modelId="{5EA8975A-2FEF-47F2-B3C8-1A6A290C8311}" type="presParOf" srcId="{137F77A0-40A3-416C-A74E-7BFEC969700A}" destId="{BCB814EA-9372-4176-A2A6-377D8338F9E7}" srcOrd="2" destOrd="0" presId="urn:microsoft.com/office/officeart/2005/8/layout/hierarchy4"/>
    <dgm:cxn modelId="{EAC232B5-EFEF-4DD6-BF5F-74FB47E4127F}" type="presParOf" srcId="{BCB814EA-9372-4176-A2A6-377D8338F9E7}" destId="{4346C2A0-74FD-40BE-96A7-7DD040257453}" srcOrd="0" destOrd="0" presId="urn:microsoft.com/office/officeart/2005/8/layout/hierarchy4"/>
    <dgm:cxn modelId="{288C6444-05E0-4264-ACD9-E45A1444A5E2}" type="presParOf" srcId="{4346C2A0-74FD-40BE-96A7-7DD040257453}" destId="{A56E0DE3-8375-4F42-89A9-18F496833DCF}" srcOrd="0" destOrd="0" presId="urn:microsoft.com/office/officeart/2005/8/layout/hierarchy4"/>
    <dgm:cxn modelId="{DD464675-9749-43D2-8830-7D2B3715F9CB}" type="presParOf" srcId="{4346C2A0-74FD-40BE-96A7-7DD040257453}" destId="{1E8DF7F2-8696-462D-AEC9-C6FD4AF58413}" srcOrd="1" destOrd="0" presId="urn:microsoft.com/office/officeart/2005/8/layout/hierarchy4"/>
    <dgm:cxn modelId="{844E1AC1-D9C4-46E6-A323-D6579533707F}" type="presParOf" srcId="{4346C2A0-74FD-40BE-96A7-7DD040257453}" destId="{C7646F23-92D8-4E07-A0A7-6AF3E1E97DC0}" srcOrd="2" destOrd="0" presId="urn:microsoft.com/office/officeart/2005/8/layout/hierarchy4"/>
    <dgm:cxn modelId="{4BA13ACA-A165-4E53-A115-F3219D7DFC62}" type="presParOf" srcId="{C7646F23-92D8-4E07-A0A7-6AF3E1E97DC0}" destId="{B8CADEC8-07BC-4BFC-8694-291F91F25299}" srcOrd="0" destOrd="0" presId="urn:microsoft.com/office/officeart/2005/8/layout/hierarchy4"/>
    <dgm:cxn modelId="{9F22F1AC-0582-4E33-8FA0-9ED521ADF1B0}" type="presParOf" srcId="{B8CADEC8-07BC-4BFC-8694-291F91F25299}" destId="{2DE19ACA-F066-4E03-9A71-9876EC1247BB}" srcOrd="0" destOrd="0" presId="urn:microsoft.com/office/officeart/2005/8/layout/hierarchy4"/>
    <dgm:cxn modelId="{DBE16AEE-287E-428D-AC4B-74CB5058151F}" type="presParOf" srcId="{B8CADEC8-07BC-4BFC-8694-291F91F25299}" destId="{5D1341DB-BFFB-424B-A68E-FE0A67E6B0B8}" srcOrd="1" destOrd="0" presId="urn:microsoft.com/office/officeart/2005/8/layout/hierarchy4"/>
    <dgm:cxn modelId="{35595E5B-BBF3-43B8-9181-F4CC821DFA50}" type="presParOf" srcId="{C7646F23-92D8-4E07-A0A7-6AF3E1E97DC0}" destId="{EEED837C-E699-4889-9A81-103E277A3575}" srcOrd="1" destOrd="0" presId="urn:microsoft.com/office/officeart/2005/8/layout/hierarchy4"/>
    <dgm:cxn modelId="{9ABB8103-5B60-4133-A0C8-31733E277C84}" type="presParOf" srcId="{C7646F23-92D8-4E07-A0A7-6AF3E1E97DC0}" destId="{C9F85C94-335A-43C3-84B6-D8DA76340AF6}" srcOrd="2" destOrd="0" presId="urn:microsoft.com/office/officeart/2005/8/layout/hierarchy4"/>
    <dgm:cxn modelId="{2985949C-1E1D-451B-A210-A1ABFBC11D84}" type="presParOf" srcId="{C9F85C94-335A-43C3-84B6-D8DA76340AF6}" destId="{7495F315-85E2-4B8D-B8AC-5DDF984FCE31}" srcOrd="0" destOrd="0" presId="urn:microsoft.com/office/officeart/2005/8/layout/hierarchy4"/>
    <dgm:cxn modelId="{E7EBE057-CDB0-4461-A2C9-9C79A3DC7755}" type="presParOf" srcId="{C9F85C94-335A-43C3-84B6-D8DA76340AF6}" destId="{99D12571-C355-4737-B24E-D6D2181B0206}" srcOrd="1" destOrd="0" presId="urn:microsoft.com/office/officeart/2005/8/layout/hierarchy4"/>
    <dgm:cxn modelId="{096E47B1-1406-486F-8902-9DBBDC0DAFC3}" type="presParOf" srcId="{BCB814EA-9372-4176-A2A6-377D8338F9E7}" destId="{A2A62195-36E2-42F8-AAE2-5BDFE1902118}" srcOrd="1" destOrd="0" presId="urn:microsoft.com/office/officeart/2005/8/layout/hierarchy4"/>
    <dgm:cxn modelId="{B32FA28B-06EA-49BE-B2E1-F91D60ADD427}" type="presParOf" srcId="{BCB814EA-9372-4176-A2A6-377D8338F9E7}" destId="{31E4580F-94CA-4499-A8E8-86EB0AB78C1E}" srcOrd="2" destOrd="0" presId="urn:microsoft.com/office/officeart/2005/8/layout/hierarchy4"/>
    <dgm:cxn modelId="{BDF78258-34C7-455F-AF3F-7F3888458247}" type="presParOf" srcId="{31E4580F-94CA-4499-A8E8-86EB0AB78C1E}" destId="{02BEB014-5418-40F3-9EED-929537F016DF}" srcOrd="0" destOrd="0" presId="urn:microsoft.com/office/officeart/2005/8/layout/hierarchy4"/>
    <dgm:cxn modelId="{545FFA4D-501C-4AB5-B8A3-99784D176DDC}" type="presParOf" srcId="{31E4580F-94CA-4499-A8E8-86EB0AB78C1E}" destId="{AC6AE998-98DF-4518-958D-F5260AC0C011}" srcOrd="1" destOrd="0" presId="urn:microsoft.com/office/officeart/2005/8/layout/hierarchy4"/>
    <dgm:cxn modelId="{85F6DE4A-BC27-49A3-A97C-66CDAD49FD82}" type="presParOf" srcId="{31E4580F-94CA-4499-A8E8-86EB0AB78C1E}" destId="{BFD782C8-F7E7-4B3C-B2D5-5FC028183362}" srcOrd="2" destOrd="0" presId="urn:microsoft.com/office/officeart/2005/8/layout/hierarchy4"/>
    <dgm:cxn modelId="{8D25895D-01AB-4B8A-8309-7D49A94A6A24}" type="presParOf" srcId="{BFD782C8-F7E7-4B3C-B2D5-5FC028183362}" destId="{D0239C07-DB4D-4741-8436-A1046E966E8D}" srcOrd="0" destOrd="0" presId="urn:microsoft.com/office/officeart/2005/8/layout/hierarchy4"/>
    <dgm:cxn modelId="{DB884AFB-6122-4AC9-AC8E-E66EF142400B}" type="presParOf" srcId="{D0239C07-DB4D-4741-8436-A1046E966E8D}" destId="{9B68A8FF-5E95-44BE-A2B0-A9D0CB159E48}" srcOrd="0" destOrd="0" presId="urn:microsoft.com/office/officeart/2005/8/layout/hierarchy4"/>
    <dgm:cxn modelId="{E541A20D-4823-4879-B795-DF7CA058DCF5}" type="presParOf" srcId="{D0239C07-DB4D-4741-8436-A1046E966E8D}" destId="{FCE9A261-36EA-45F4-9C9E-35768360CD7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F6814E-22C1-4482-BE59-9F2ADFFEA06E}" type="doc">
      <dgm:prSet loTypeId="urn:microsoft.com/office/officeart/2005/8/layout/process1" loCatId="process" qsTypeId="urn:microsoft.com/office/officeart/2005/8/quickstyle/simple1" qsCatId="simple" csTypeId="urn:microsoft.com/office/officeart/2005/8/colors/accent1_2" csCatId="accent1" phldr="1"/>
      <dgm:spPr/>
    </dgm:pt>
    <dgm:pt modelId="{87F301A2-7E93-4D01-9AE8-C88B1495DE60}">
      <dgm:prSet phldrT="[Texto]"/>
      <dgm:spPr/>
      <dgm:t>
        <a:bodyPr/>
        <a:lstStyle/>
        <a:p>
          <a:r>
            <a:rPr lang="es-EC" dirty="0"/>
            <a:t>Arancel genérico del 6% </a:t>
          </a:r>
        </a:p>
      </dgm:t>
    </dgm:pt>
    <dgm:pt modelId="{4430F68C-1D1E-467F-97F4-B3885F5BA055}" type="parTrans" cxnId="{36DBEA0D-B449-4BA8-8C1A-7AB3A3B88CB0}">
      <dgm:prSet/>
      <dgm:spPr/>
      <dgm:t>
        <a:bodyPr/>
        <a:lstStyle/>
        <a:p>
          <a:endParaRPr lang="es-EC"/>
        </a:p>
      </dgm:t>
    </dgm:pt>
    <dgm:pt modelId="{7BE078C6-CF4B-4BC7-A1E6-1C1BE5534ECB}" type="sibTrans" cxnId="{36DBEA0D-B449-4BA8-8C1A-7AB3A3B88CB0}">
      <dgm:prSet/>
      <dgm:spPr/>
      <dgm:t>
        <a:bodyPr/>
        <a:lstStyle/>
        <a:p>
          <a:endParaRPr lang="es-EC"/>
        </a:p>
      </dgm:t>
    </dgm:pt>
    <dgm:pt modelId="{02A2C27C-CE7D-41AF-93DF-422ABE536C32}">
      <dgm:prSet phldrT="[Texto]"/>
      <dgm:spPr/>
      <dgm:t>
        <a:bodyPr/>
        <a:lstStyle/>
        <a:p>
          <a:r>
            <a:rPr lang="es-EC" dirty="0"/>
            <a:t>92% Bienes exportados – TLC</a:t>
          </a:r>
        </a:p>
        <a:p>
          <a:r>
            <a:rPr lang="es-EC" dirty="0"/>
            <a:t>Red de acuerdos preferenciales más extensa del mundo</a:t>
          </a:r>
        </a:p>
      </dgm:t>
    </dgm:pt>
    <dgm:pt modelId="{F73B5E45-975C-4DC1-855D-7A713AB526A0}" type="parTrans" cxnId="{29041022-6A8F-4093-A216-F48FE68ECBF7}">
      <dgm:prSet/>
      <dgm:spPr/>
      <dgm:t>
        <a:bodyPr/>
        <a:lstStyle/>
        <a:p>
          <a:endParaRPr lang="es-EC"/>
        </a:p>
      </dgm:t>
    </dgm:pt>
    <dgm:pt modelId="{B6B0166C-4ECD-420D-A406-B0B9A2D625D3}" type="sibTrans" cxnId="{29041022-6A8F-4093-A216-F48FE68ECBF7}">
      <dgm:prSet/>
      <dgm:spPr/>
      <dgm:t>
        <a:bodyPr/>
        <a:lstStyle/>
        <a:p>
          <a:endParaRPr lang="es-EC"/>
        </a:p>
      </dgm:t>
    </dgm:pt>
    <dgm:pt modelId="{E798DB1C-6CBF-4695-B11F-0DF376B48375}" type="pres">
      <dgm:prSet presAssocID="{FDF6814E-22C1-4482-BE59-9F2ADFFEA06E}" presName="Name0" presStyleCnt="0">
        <dgm:presLayoutVars>
          <dgm:dir/>
          <dgm:resizeHandles val="exact"/>
        </dgm:presLayoutVars>
      </dgm:prSet>
      <dgm:spPr/>
    </dgm:pt>
    <dgm:pt modelId="{BA8E240C-C757-4248-86B4-0749A3AE4318}" type="pres">
      <dgm:prSet presAssocID="{87F301A2-7E93-4D01-9AE8-C88B1495DE60}" presName="node" presStyleLbl="node1" presStyleIdx="0" presStyleCnt="2">
        <dgm:presLayoutVars>
          <dgm:bulletEnabled val="1"/>
        </dgm:presLayoutVars>
      </dgm:prSet>
      <dgm:spPr/>
    </dgm:pt>
    <dgm:pt modelId="{EC12A12B-7D30-41CB-8C26-4BD312D5E553}" type="pres">
      <dgm:prSet presAssocID="{7BE078C6-CF4B-4BC7-A1E6-1C1BE5534ECB}" presName="sibTrans" presStyleLbl="sibTrans2D1" presStyleIdx="0" presStyleCnt="1"/>
      <dgm:spPr/>
    </dgm:pt>
    <dgm:pt modelId="{95C11AEA-3D08-4E09-B204-A1540812CD5A}" type="pres">
      <dgm:prSet presAssocID="{7BE078C6-CF4B-4BC7-A1E6-1C1BE5534ECB}" presName="connectorText" presStyleLbl="sibTrans2D1" presStyleIdx="0" presStyleCnt="1"/>
      <dgm:spPr/>
    </dgm:pt>
    <dgm:pt modelId="{057672EB-1BC7-4333-8C38-9F64C1B37E13}" type="pres">
      <dgm:prSet presAssocID="{02A2C27C-CE7D-41AF-93DF-422ABE536C32}" presName="node" presStyleLbl="node1" presStyleIdx="1" presStyleCnt="2">
        <dgm:presLayoutVars>
          <dgm:bulletEnabled val="1"/>
        </dgm:presLayoutVars>
      </dgm:prSet>
      <dgm:spPr/>
    </dgm:pt>
  </dgm:ptLst>
  <dgm:cxnLst>
    <dgm:cxn modelId="{7232E406-EE50-4504-B91B-0689FC304A66}" type="presOf" srcId="{7BE078C6-CF4B-4BC7-A1E6-1C1BE5534ECB}" destId="{EC12A12B-7D30-41CB-8C26-4BD312D5E553}" srcOrd="0" destOrd="0" presId="urn:microsoft.com/office/officeart/2005/8/layout/process1"/>
    <dgm:cxn modelId="{5B56080A-D06D-4C2E-AE5F-98180F4B9385}" type="presOf" srcId="{87F301A2-7E93-4D01-9AE8-C88B1495DE60}" destId="{BA8E240C-C757-4248-86B4-0749A3AE4318}" srcOrd="0" destOrd="0" presId="urn:microsoft.com/office/officeart/2005/8/layout/process1"/>
    <dgm:cxn modelId="{36DBEA0D-B449-4BA8-8C1A-7AB3A3B88CB0}" srcId="{FDF6814E-22C1-4482-BE59-9F2ADFFEA06E}" destId="{87F301A2-7E93-4D01-9AE8-C88B1495DE60}" srcOrd="0" destOrd="0" parTransId="{4430F68C-1D1E-467F-97F4-B3885F5BA055}" sibTransId="{7BE078C6-CF4B-4BC7-A1E6-1C1BE5534ECB}"/>
    <dgm:cxn modelId="{29041022-6A8F-4093-A216-F48FE68ECBF7}" srcId="{FDF6814E-22C1-4482-BE59-9F2ADFFEA06E}" destId="{02A2C27C-CE7D-41AF-93DF-422ABE536C32}" srcOrd="1" destOrd="0" parTransId="{F73B5E45-975C-4DC1-855D-7A713AB526A0}" sibTransId="{B6B0166C-4ECD-420D-A406-B0B9A2D625D3}"/>
    <dgm:cxn modelId="{66F2FE6E-7AF2-4E57-B3EE-D5CC79B8E478}" type="presOf" srcId="{02A2C27C-CE7D-41AF-93DF-422ABE536C32}" destId="{057672EB-1BC7-4333-8C38-9F64C1B37E13}" srcOrd="0" destOrd="0" presId="urn:microsoft.com/office/officeart/2005/8/layout/process1"/>
    <dgm:cxn modelId="{1D13238C-FCAA-4C56-B770-832746855E36}" type="presOf" srcId="{7BE078C6-CF4B-4BC7-A1E6-1C1BE5534ECB}" destId="{95C11AEA-3D08-4E09-B204-A1540812CD5A}" srcOrd="1" destOrd="0" presId="urn:microsoft.com/office/officeart/2005/8/layout/process1"/>
    <dgm:cxn modelId="{97B9D5E6-ECB4-42E9-A9C7-32BDFB1BDF55}" type="presOf" srcId="{FDF6814E-22C1-4482-BE59-9F2ADFFEA06E}" destId="{E798DB1C-6CBF-4695-B11F-0DF376B48375}" srcOrd="0" destOrd="0" presId="urn:microsoft.com/office/officeart/2005/8/layout/process1"/>
    <dgm:cxn modelId="{3F7E5DB0-761D-4584-9263-256A319818CF}" type="presParOf" srcId="{E798DB1C-6CBF-4695-B11F-0DF376B48375}" destId="{BA8E240C-C757-4248-86B4-0749A3AE4318}" srcOrd="0" destOrd="0" presId="urn:microsoft.com/office/officeart/2005/8/layout/process1"/>
    <dgm:cxn modelId="{F74BD29B-660B-4383-A52C-2A237085F51F}" type="presParOf" srcId="{E798DB1C-6CBF-4695-B11F-0DF376B48375}" destId="{EC12A12B-7D30-41CB-8C26-4BD312D5E553}" srcOrd="1" destOrd="0" presId="urn:microsoft.com/office/officeart/2005/8/layout/process1"/>
    <dgm:cxn modelId="{4DC6CB62-5BA2-43F6-B032-D598E7B9AA20}" type="presParOf" srcId="{EC12A12B-7D30-41CB-8C26-4BD312D5E553}" destId="{95C11AEA-3D08-4E09-B204-A1540812CD5A}" srcOrd="0" destOrd="0" presId="urn:microsoft.com/office/officeart/2005/8/layout/process1"/>
    <dgm:cxn modelId="{03252BCD-3118-46F4-8E59-4ECAB27EF531}" type="presParOf" srcId="{E798DB1C-6CBF-4695-B11F-0DF376B48375}" destId="{057672EB-1BC7-4333-8C38-9F64C1B37E13}"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F6814E-22C1-4482-BE59-9F2ADFFEA06E}" type="doc">
      <dgm:prSet loTypeId="urn:microsoft.com/office/officeart/2005/8/layout/process1" loCatId="process" qsTypeId="urn:microsoft.com/office/officeart/2005/8/quickstyle/simple1" qsCatId="simple" csTypeId="urn:microsoft.com/office/officeart/2005/8/colors/accent1_2" csCatId="accent1" phldr="1"/>
      <dgm:spPr/>
    </dgm:pt>
    <dgm:pt modelId="{87F301A2-7E93-4D01-9AE8-C88B1495DE60}">
      <dgm:prSet phldrT="[Texto]"/>
      <dgm:spPr/>
      <dgm:t>
        <a:bodyPr/>
        <a:lstStyle/>
        <a:p>
          <a:r>
            <a:rPr lang="es-ES" dirty="0"/>
            <a:t>La integración a la economía mundial se hace bajo una agenda de negociación que le permita consolidar los países que son principales destinos de las exportaciones y la búsqueda para abrir nuevos mercados, diversificar su canasta exportadora y promover leyes estables a través de reformas a nivel nacional </a:t>
          </a:r>
          <a:endParaRPr lang="es-EC" dirty="0"/>
        </a:p>
      </dgm:t>
    </dgm:pt>
    <dgm:pt modelId="{4430F68C-1D1E-467F-97F4-B3885F5BA055}" type="parTrans" cxnId="{36DBEA0D-B449-4BA8-8C1A-7AB3A3B88CB0}">
      <dgm:prSet/>
      <dgm:spPr/>
      <dgm:t>
        <a:bodyPr/>
        <a:lstStyle/>
        <a:p>
          <a:endParaRPr lang="es-EC"/>
        </a:p>
      </dgm:t>
    </dgm:pt>
    <dgm:pt modelId="{7BE078C6-CF4B-4BC7-A1E6-1C1BE5534ECB}" type="sibTrans" cxnId="{36DBEA0D-B449-4BA8-8C1A-7AB3A3B88CB0}">
      <dgm:prSet/>
      <dgm:spPr/>
      <dgm:t>
        <a:bodyPr/>
        <a:lstStyle/>
        <a:p>
          <a:endParaRPr lang="es-EC"/>
        </a:p>
      </dgm:t>
    </dgm:pt>
    <dgm:pt modelId="{02A2C27C-CE7D-41AF-93DF-422ABE536C32}">
      <dgm:prSet phldrT="[Texto]"/>
      <dgm:spPr/>
      <dgm:t>
        <a:bodyPr/>
        <a:lstStyle/>
        <a:p>
          <a:r>
            <a:rPr lang="es-EC" dirty="0"/>
            <a:t>Inversión extranjera:  En 2015 estableció los lineamientos con la finalidad de promover.</a:t>
          </a:r>
        </a:p>
      </dgm:t>
    </dgm:pt>
    <dgm:pt modelId="{F73B5E45-975C-4DC1-855D-7A713AB526A0}" type="parTrans" cxnId="{29041022-6A8F-4093-A216-F48FE68ECBF7}">
      <dgm:prSet/>
      <dgm:spPr/>
      <dgm:t>
        <a:bodyPr/>
        <a:lstStyle/>
        <a:p>
          <a:endParaRPr lang="es-EC"/>
        </a:p>
      </dgm:t>
    </dgm:pt>
    <dgm:pt modelId="{B6B0166C-4ECD-420D-A406-B0B9A2D625D3}" type="sibTrans" cxnId="{29041022-6A8F-4093-A216-F48FE68ECBF7}">
      <dgm:prSet/>
      <dgm:spPr/>
      <dgm:t>
        <a:bodyPr/>
        <a:lstStyle/>
        <a:p>
          <a:endParaRPr lang="es-EC"/>
        </a:p>
      </dgm:t>
    </dgm:pt>
    <dgm:pt modelId="{E798DB1C-6CBF-4695-B11F-0DF376B48375}" type="pres">
      <dgm:prSet presAssocID="{FDF6814E-22C1-4482-BE59-9F2ADFFEA06E}" presName="Name0" presStyleCnt="0">
        <dgm:presLayoutVars>
          <dgm:dir/>
          <dgm:resizeHandles val="exact"/>
        </dgm:presLayoutVars>
      </dgm:prSet>
      <dgm:spPr/>
    </dgm:pt>
    <dgm:pt modelId="{BA8E240C-C757-4248-86B4-0749A3AE4318}" type="pres">
      <dgm:prSet presAssocID="{87F301A2-7E93-4D01-9AE8-C88B1495DE60}" presName="node" presStyleLbl="node1" presStyleIdx="0" presStyleCnt="2">
        <dgm:presLayoutVars>
          <dgm:bulletEnabled val="1"/>
        </dgm:presLayoutVars>
      </dgm:prSet>
      <dgm:spPr/>
    </dgm:pt>
    <dgm:pt modelId="{EC12A12B-7D30-41CB-8C26-4BD312D5E553}" type="pres">
      <dgm:prSet presAssocID="{7BE078C6-CF4B-4BC7-A1E6-1C1BE5534ECB}" presName="sibTrans" presStyleLbl="sibTrans2D1" presStyleIdx="0" presStyleCnt="1"/>
      <dgm:spPr/>
    </dgm:pt>
    <dgm:pt modelId="{95C11AEA-3D08-4E09-B204-A1540812CD5A}" type="pres">
      <dgm:prSet presAssocID="{7BE078C6-CF4B-4BC7-A1E6-1C1BE5534ECB}" presName="connectorText" presStyleLbl="sibTrans2D1" presStyleIdx="0" presStyleCnt="1"/>
      <dgm:spPr/>
    </dgm:pt>
    <dgm:pt modelId="{057672EB-1BC7-4333-8C38-9F64C1B37E13}" type="pres">
      <dgm:prSet presAssocID="{02A2C27C-CE7D-41AF-93DF-422ABE536C32}" presName="node" presStyleLbl="node1" presStyleIdx="1" presStyleCnt="2">
        <dgm:presLayoutVars>
          <dgm:bulletEnabled val="1"/>
        </dgm:presLayoutVars>
      </dgm:prSet>
      <dgm:spPr/>
    </dgm:pt>
  </dgm:ptLst>
  <dgm:cxnLst>
    <dgm:cxn modelId="{7232E406-EE50-4504-B91B-0689FC304A66}" type="presOf" srcId="{7BE078C6-CF4B-4BC7-A1E6-1C1BE5534ECB}" destId="{EC12A12B-7D30-41CB-8C26-4BD312D5E553}" srcOrd="0" destOrd="0" presId="urn:microsoft.com/office/officeart/2005/8/layout/process1"/>
    <dgm:cxn modelId="{5B56080A-D06D-4C2E-AE5F-98180F4B9385}" type="presOf" srcId="{87F301A2-7E93-4D01-9AE8-C88B1495DE60}" destId="{BA8E240C-C757-4248-86B4-0749A3AE4318}" srcOrd="0" destOrd="0" presId="urn:microsoft.com/office/officeart/2005/8/layout/process1"/>
    <dgm:cxn modelId="{36DBEA0D-B449-4BA8-8C1A-7AB3A3B88CB0}" srcId="{FDF6814E-22C1-4482-BE59-9F2ADFFEA06E}" destId="{87F301A2-7E93-4D01-9AE8-C88B1495DE60}" srcOrd="0" destOrd="0" parTransId="{4430F68C-1D1E-467F-97F4-B3885F5BA055}" sibTransId="{7BE078C6-CF4B-4BC7-A1E6-1C1BE5534ECB}"/>
    <dgm:cxn modelId="{29041022-6A8F-4093-A216-F48FE68ECBF7}" srcId="{FDF6814E-22C1-4482-BE59-9F2ADFFEA06E}" destId="{02A2C27C-CE7D-41AF-93DF-422ABE536C32}" srcOrd="1" destOrd="0" parTransId="{F73B5E45-975C-4DC1-855D-7A713AB526A0}" sibTransId="{B6B0166C-4ECD-420D-A406-B0B9A2D625D3}"/>
    <dgm:cxn modelId="{66F2FE6E-7AF2-4E57-B3EE-D5CC79B8E478}" type="presOf" srcId="{02A2C27C-CE7D-41AF-93DF-422ABE536C32}" destId="{057672EB-1BC7-4333-8C38-9F64C1B37E13}" srcOrd="0" destOrd="0" presId="urn:microsoft.com/office/officeart/2005/8/layout/process1"/>
    <dgm:cxn modelId="{1D13238C-FCAA-4C56-B770-832746855E36}" type="presOf" srcId="{7BE078C6-CF4B-4BC7-A1E6-1C1BE5534ECB}" destId="{95C11AEA-3D08-4E09-B204-A1540812CD5A}" srcOrd="1" destOrd="0" presId="urn:microsoft.com/office/officeart/2005/8/layout/process1"/>
    <dgm:cxn modelId="{97B9D5E6-ECB4-42E9-A9C7-32BDFB1BDF55}" type="presOf" srcId="{FDF6814E-22C1-4482-BE59-9F2ADFFEA06E}" destId="{E798DB1C-6CBF-4695-B11F-0DF376B48375}" srcOrd="0" destOrd="0" presId="urn:microsoft.com/office/officeart/2005/8/layout/process1"/>
    <dgm:cxn modelId="{3F7E5DB0-761D-4584-9263-256A319818CF}" type="presParOf" srcId="{E798DB1C-6CBF-4695-B11F-0DF376B48375}" destId="{BA8E240C-C757-4248-86B4-0749A3AE4318}" srcOrd="0" destOrd="0" presId="urn:microsoft.com/office/officeart/2005/8/layout/process1"/>
    <dgm:cxn modelId="{F74BD29B-660B-4383-A52C-2A237085F51F}" type="presParOf" srcId="{E798DB1C-6CBF-4695-B11F-0DF376B48375}" destId="{EC12A12B-7D30-41CB-8C26-4BD312D5E553}" srcOrd="1" destOrd="0" presId="urn:microsoft.com/office/officeart/2005/8/layout/process1"/>
    <dgm:cxn modelId="{4DC6CB62-5BA2-43F6-B032-D598E7B9AA20}" type="presParOf" srcId="{EC12A12B-7D30-41CB-8C26-4BD312D5E553}" destId="{95C11AEA-3D08-4E09-B204-A1540812CD5A}" srcOrd="0" destOrd="0" presId="urn:microsoft.com/office/officeart/2005/8/layout/process1"/>
    <dgm:cxn modelId="{03252BCD-3118-46F4-8E59-4ECAB27EF531}" type="presParOf" srcId="{E798DB1C-6CBF-4695-B11F-0DF376B48375}" destId="{057672EB-1BC7-4333-8C38-9F64C1B37E13}" srcOrd="2"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20F5B09-3567-4459-BFAE-B2194044EBE0}"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s-EC"/>
        </a:p>
      </dgm:t>
    </dgm:pt>
    <dgm:pt modelId="{2A5A1719-0819-4E27-8A38-8691ACE2AF02}">
      <dgm:prSet phldrT="[Texto]"/>
      <dgm:spPr/>
      <dgm:t>
        <a:bodyPr/>
        <a:lstStyle/>
        <a:p>
          <a:r>
            <a:rPr lang="es-EC" dirty="0"/>
            <a:t>Roles</a:t>
          </a:r>
        </a:p>
      </dgm:t>
    </dgm:pt>
    <dgm:pt modelId="{E9E69B08-FC89-4E17-BCA1-E756C7E080D2}" type="parTrans" cxnId="{5CAA6F8F-EE90-4311-819F-B86F462A4DBE}">
      <dgm:prSet/>
      <dgm:spPr/>
      <dgm:t>
        <a:bodyPr/>
        <a:lstStyle/>
        <a:p>
          <a:endParaRPr lang="es-EC"/>
        </a:p>
      </dgm:t>
    </dgm:pt>
    <dgm:pt modelId="{4584C40A-85EA-48C1-8F54-3AD19DC7CFE1}" type="sibTrans" cxnId="{5CAA6F8F-EE90-4311-819F-B86F462A4DBE}">
      <dgm:prSet/>
      <dgm:spPr/>
      <dgm:t>
        <a:bodyPr/>
        <a:lstStyle/>
        <a:p>
          <a:endParaRPr lang="es-EC"/>
        </a:p>
      </dgm:t>
    </dgm:pt>
    <dgm:pt modelId="{98220882-22AF-4D8C-A2E1-D720BB8EF5F2}">
      <dgm:prSet phldrT="[Texto]"/>
      <dgm:spPr/>
      <dgm:t>
        <a:bodyPr/>
        <a:lstStyle/>
        <a:p>
          <a:r>
            <a:rPr lang="es-EC" dirty="0"/>
            <a:t>Recaudar recursos para financiar gastos públicos.</a:t>
          </a:r>
        </a:p>
      </dgm:t>
    </dgm:pt>
    <dgm:pt modelId="{7805824A-E8E7-4083-93AE-8F09E997D051}" type="parTrans" cxnId="{CFDC15AD-FDB9-4A48-B2B2-9F61E037270E}">
      <dgm:prSet/>
      <dgm:spPr/>
      <dgm:t>
        <a:bodyPr/>
        <a:lstStyle/>
        <a:p>
          <a:endParaRPr lang="es-EC"/>
        </a:p>
      </dgm:t>
    </dgm:pt>
    <dgm:pt modelId="{AC98826B-AFBE-48AF-97AA-B4638C8BDBD2}" type="sibTrans" cxnId="{CFDC15AD-FDB9-4A48-B2B2-9F61E037270E}">
      <dgm:prSet/>
      <dgm:spPr/>
      <dgm:t>
        <a:bodyPr/>
        <a:lstStyle/>
        <a:p>
          <a:endParaRPr lang="es-EC"/>
        </a:p>
      </dgm:t>
    </dgm:pt>
    <dgm:pt modelId="{8F7F26D7-7A33-4651-B7F2-CB5901AAEE15}">
      <dgm:prSet phldrT="[Texto]"/>
      <dgm:spPr/>
      <dgm:t>
        <a:bodyPr/>
        <a:lstStyle/>
        <a:p>
          <a:r>
            <a:rPr lang="es-EC" dirty="0"/>
            <a:t>Promover el crecimiento y el bienestar de la población</a:t>
          </a:r>
        </a:p>
      </dgm:t>
    </dgm:pt>
    <dgm:pt modelId="{FB9A988D-2D21-4AD5-AD50-1D0F085399E0}" type="parTrans" cxnId="{C7B52C13-F7C3-4984-8E5B-02E8B7CA6611}">
      <dgm:prSet/>
      <dgm:spPr/>
      <dgm:t>
        <a:bodyPr/>
        <a:lstStyle/>
        <a:p>
          <a:endParaRPr lang="es-EC"/>
        </a:p>
      </dgm:t>
    </dgm:pt>
    <dgm:pt modelId="{F890C1AE-6619-4620-9C0D-B96D2E6FC66D}" type="sibTrans" cxnId="{C7B52C13-F7C3-4984-8E5B-02E8B7CA6611}">
      <dgm:prSet/>
      <dgm:spPr/>
      <dgm:t>
        <a:bodyPr/>
        <a:lstStyle/>
        <a:p>
          <a:endParaRPr lang="es-EC"/>
        </a:p>
      </dgm:t>
    </dgm:pt>
    <dgm:pt modelId="{9D8B842B-5865-423E-8925-96E285CB71C9}">
      <dgm:prSet phldrT="[Texto]"/>
      <dgm:spPr/>
      <dgm:t>
        <a:bodyPr/>
        <a:lstStyle/>
        <a:p>
          <a:r>
            <a:rPr lang="es-EC" dirty="0"/>
            <a:t>Consideración de equidad.</a:t>
          </a:r>
        </a:p>
      </dgm:t>
    </dgm:pt>
    <dgm:pt modelId="{F47703D5-946E-4BB0-828B-B95DBDC4698E}" type="parTrans" cxnId="{ECEEA45F-061A-4132-A808-7555BA9F2B2E}">
      <dgm:prSet/>
      <dgm:spPr/>
      <dgm:t>
        <a:bodyPr/>
        <a:lstStyle/>
        <a:p>
          <a:endParaRPr lang="es-EC"/>
        </a:p>
      </dgm:t>
    </dgm:pt>
    <dgm:pt modelId="{655E67D6-A57F-41F9-9281-1B0D0034630C}" type="sibTrans" cxnId="{ECEEA45F-061A-4132-A808-7555BA9F2B2E}">
      <dgm:prSet/>
      <dgm:spPr/>
      <dgm:t>
        <a:bodyPr/>
        <a:lstStyle/>
        <a:p>
          <a:endParaRPr lang="es-EC"/>
        </a:p>
      </dgm:t>
    </dgm:pt>
    <dgm:pt modelId="{EE6A9051-06CA-487B-A4E5-92F9893C158A}" type="pres">
      <dgm:prSet presAssocID="{B20F5B09-3567-4459-BFAE-B2194044EBE0}" presName="hierChild1" presStyleCnt="0">
        <dgm:presLayoutVars>
          <dgm:orgChart val="1"/>
          <dgm:chPref val="1"/>
          <dgm:dir/>
          <dgm:animOne val="branch"/>
          <dgm:animLvl val="lvl"/>
          <dgm:resizeHandles/>
        </dgm:presLayoutVars>
      </dgm:prSet>
      <dgm:spPr/>
    </dgm:pt>
    <dgm:pt modelId="{370A0C77-4574-48A7-91BF-EE726DBA8BE9}" type="pres">
      <dgm:prSet presAssocID="{2A5A1719-0819-4E27-8A38-8691ACE2AF02}" presName="hierRoot1" presStyleCnt="0">
        <dgm:presLayoutVars>
          <dgm:hierBranch val="init"/>
        </dgm:presLayoutVars>
      </dgm:prSet>
      <dgm:spPr/>
    </dgm:pt>
    <dgm:pt modelId="{F5F78E7A-050D-40C7-B12D-9EA47E18DD18}" type="pres">
      <dgm:prSet presAssocID="{2A5A1719-0819-4E27-8A38-8691ACE2AF02}" presName="rootComposite1" presStyleCnt="0"/>
      <dgm:spPr/>
    </dgm:pt>
    <dgm:pt modelId="{A8C151E8-3957-45F0-AD50-2309110ED8E8}" type="pres">
      <dgm:prSet presAssocID="{2A5A1719-0819-4E27-8A38-8691ACE2AF02}" presName="rootText1" presStyleLbl="node0" presStyleIdx="0" presStyleCnt="1">
        <dgm:presLayoutVars>
          <dgm:chPref val="3"/>
        </dgm:presLayoutVars>
      </dgm:prSet>
      <dgm:spPr/>
    </dgm:pt>
    <dgm:pt modelId="{5448B078-7EBF-486E-B6FD-A595833BD166}" type="pres">
      <dgm:prSet presAssocID="{2A5A1719-0819-4E27-8A38-8691ACE2AF02}" presName="rootConnector1" presStyleLbl="node1" presStyleIdx="0" presStyleCnt="0"/>
      <dgm:spPr/>
    </dgm:pt>
    <dgm:pt modelId="{BF7C138C-3095-4EF0-9B20-113FEBC87C04}" type="pres">
      <dgm:prSet presAssocID="{2A5A1719-0819-4E27-8A38-8691ACE2AF02}" presName="hierChild2" presStyleCnt="0"/>
      <dgm:spPr/>
    </dgm:pt>
    <dgm:pt modelId="{F55266B2-AD74-49BE-823F-94E60CEE7F97}" type="pres">
      <dgm:prSet presAssocID="{7805824A-E8E7-4083-93AE-8F09E997D051}" presName="Name37" presStyleLbl="parChTrans1D2" presStyleIdx="0" presStyleCnt="3"/>
      <dgm:spPr/>
    </dgm:pt>
    <dgm:pt modelId="{988AABAC-C732-4D58-8ED0-AAAD70733EEA}" type="pres">
      <dgm:prSet presAssocID="{98220882-22AF-4D8C-A2E1-D720BB8EF5F2}" presName="hierRoot2" presStyleCnt="0">
        <dgm:presLayoutVars>
          <dgm:hierBranch val="init"/>
        </dgm:presLayoutVars>
      </dgm:prSet>
      <dgm:spPr/>
    </dgm:pt>
    <dgm:pt modelId="{26BC910B-6D31-4476-A2B0-7DCAFBFBFE7C}" type="pres">
      <dgm:prSet presAssocID="{98220882-22AF-4D8C-A2E1-D720BB8EF5F2}" presName="rootComposite" presStyleCnt="0"/>
      <dgm:spPr/>
    </dgm:pt>
    <dgm:pt modelId="{357F3FB1-1196-4389-A41B-86DF35D47594}" type="pres">
      <dgm:prSet presAssocID="{98220882-22AF-4D8C-A2E1-D720BB8EF5F2}" presName="rootText" presStyleLbl="node2" presStyleIdx="0" presStyleCnt="3">
        <dgm:presLayoutVars>
          <dgm:chPref val="3"/>
        </dgm:presLayoutVars>
      </dgm:prSet>
      <dgm:spPr/>
    </dgm:pt>
    <dgm:pt modelId="{10F0D790-D8F6-42CF-AA8E-1A020997B60D}" type="pres">
      <dgm:prSet presAssocID="{98220882-22AF-4D8C-A2E1-D720BB8EF5F2}" presName="rootConnector" presStyleLbl="node2" presStyleIdx="0" presStyleCnt="3"/>
      <dgm:spPr/>
    </dgm:pt>
    <dgm:pt modelId="{9184415A-BDD4-4239-B57C-38AA9F2961A4}" type="pres">
      <dgm:prSet presAssocID="{98220882-22AF-4D8C-A2E1-D720BB8EF5F2}" presName="hierChild4" presStyleCnt="0"/>
      <dgm:spPr/>
    </dgm:pt>
    <dgm:pt modelId="{872FD611-DE78-43E6-AA1B-FE29CB22A231}" type="pres">
      <dgm:prSet presAssocID="{98220882-22AF-4D8C-A2E1-D720BB8EF5F2}" presName="hierChild5" presStyleCnt="0"/>
      <dgm:spPr/>
    </dgm:pt>
    <dgm:pt modelId="{EB4895C4-C792-46BD-B809-A66391C08BD0}" type="pres">
      <dgm:prSet presAssocID="{FB9A988D-2D21-4AD5-AD50-1D0F085399E0}" presName="Name37" presStyleLbl="parChTrans1D2" presStyleIdx="1" presStyleCnt="3"/>
      <dgm:spPr/>
    </dgm:pt>
    <dgm:pt modelId="{35B9DAEA-FBB8-499F-A57D-7FF76ADCE6B0}" type="pres">
      <dgm:prSet presAssocID="{8F7F26D7-7A33-4651-B7F2-CB5901AAEE15}" presName="hierRoot2" presStyleCnt="0">
        <dgm:presLayoutVars>
          <dgm:hierBranch val="init"/>
        </dgm:presLayoutVars>
      </dgm:prSet>
      <dgm:spPr/>
    </dgm:pt>
    <dgm:pt modelId="{F4B1831A-F713-41E5-82B0-4BEB8160DC01}" type="pres">
      <dgm:prSet presAssocID="{8F7F26D7-7A33-4651-B7F2-CB5901AAEE15}" presName="rootComposite" presStyleCnt="0"/>
      <dgm:spPr/>
    </dgm:pt>
    <dgm:pt modelId="{525929A1-42A6-40E8-88EB-74E2F5815DF7}" type="pres">
      <dgm:prSet presAssocID="{8F7F26D7-7A33-4651-B7F2-CB5901AAEE15}" presName="rootText" presStyleLbl="node2" presStyleIdx="1" presStyleCnt="3">
        <dgm:presLayoutVars>
          <dgm:chPref val="3"/>
        </dgm:presLayoutVars>
      </dgm:prSet>
      <dgm:spPr/>
    </dgm:pt>
    <dgm:pt modelId="{2CD73794-80C3-487D-95B4-CF343F75C70B}" type="pres">
      <dgm:prSet presAssocID="{8F7F26D7-7A33-4651-B7F2-CB5901AAEE15}" presName="rootConnector" presStyleLbl="node2" presStyleIdx="1" presStyleCnt="3"/>
      <dgm:spPr/>
    </dgm:pt>
    <dgm:pt modelId="{20AB49BE-F5D2-42F9-AF5E-3761350593E4}" type="pres">
      <dgm:prSet presAssocID="{8F7F26D7-7A33-4651-B7F2-CB5901AAEE15}" presName="hierChild4" presStyleCnt="0"/>
      <dgm:spPr/>
    </dgm:pt>
    <dgm:pt modelId="{55CDE04C-E2A3-4BD8-84E5-E22552425C64}" type="pres">
      <dgm:prSet presAssocID="{8F7F26D7-7A33-4651-B7F2-CB5901AAEE15}" presName="hierChild5" presStyleCnt="0"/>
      <dgm:spPr/>
    </dgm:pt>
    <dgm:pt modelId="{10B2EF4A-18E5-4A30-AC5D-B1534C50F768}" type="pres">
      <dgm:prSet presAssocID="{F47703D5-946E-4BB0-828B-B95DBDC4698E}" presName="Name37" presStyleLbl="parChTrans1D2" presStyleIdx="2" presStyleCnt="3"/>
      <dgm:spPr/>
    </dgm:pt>
    <dgm:pt modelId="{17821EBA-F6AF-4419-933C-47E2AF11D9C1}" type="pres">
      <dgm:prSet presAssocID="{9D8B842B-5865-423E-8925-96E285CB71C9}" presName="hierRoot2" presStyleCnt="0">
        <dgm:presLayoutVars>
          <dgm:hierBranch val="init"/>
        </dgm:presLayoutVars>
      </dgm:prSet>
      <dgm:spPr/>
    </dgm:pt>
    <dgm:pt modelId="{7734891F-761D-4B0E-8EB2-D79CB9F99C14}" type="pres">
      <dgm:prSet presAssocID="{9D8B842B-5865-423E-8925-96E285CB71C9}" presName="rootComposite" presStyleCnt="0"/>
      <dgm:spPr/>
    </dgm:pt>
    <dgm:pt modelId="{0ABE5EBA-D476-4FED-BCD9-68BCBD9CE43D}" type="pres">
      <dgm:prSet presAssocID="{9D8B842B-5865-423E-8925-96E285CB71C9}" presName="rootText" presStyleLbl="node2" presStyleIdx="2" presStyleCnt="3">
        <dgm:presLayoutVars>
          <dgm:chPref val="3"/>
        </dgm:presLayoutVars>
      </dgm:prSet>
      <dgm:spPr/>
    </dgm:pt>
    <dgm:pt modelId="{06B11DBF-25FE-4721-AA04-D267F7940EB5}" type="pres">
      <dgm:prSet presAssocID="{9D8B842B-5865-423E-8925-96E285CB71C9}" presName="rootConnector" presStyleLbl="node2" presStyleIdx="2" presStyleCnt="3"/>
      <dgm:spPr/>
    </dgm:pt>
    <dgm:pt modelId="{D4CC4F32-1DBB-43D8-AA71-8E880C030C8B}" type="pres">
      <dgm:prSet presAssocID="{9D8B842B-5865-423E-8925-96E285CB71C9}" presName="hierChild4" presStyleCnt="0"/>
      <dgm:spPr/>
    </dgm:pt>
    <dgm:pt modelId="{FC46AEA5-12A8-4BD2-A142-503BCFAF2BD4}" type="pres">
      <dgm:prSet presAssocID="{9D8B842B-5865-423E-8925-96E285CB71C9}" presName="hierChild5" presStyleCnt="0"/>
      <dgm:spPr/>
    </dgm:pt>
    <dgm:pt modelId="{48EB6A4C-D1B9-4D91-B180-D63A93AC5F80}" type="pres">
      <dgm:prSet presAssocID="{2A5A1719-0819-4E27-8A38-8691ACE2AF02}" presName="hierChild3" presStyleCnt="0"/>
      <dgm:spPr/>
    </dgm:pt>
  </dgm:ptLst>
  <dgm:cxnLst>
    <dgm:cxn modelId="{6CD2AA07-02D4-45B4-9FC0-CD25C8552A7E}" type="presOf" srcId="{98220882-22AF-4D8C-A2E1-D720BB8EF5F2}" destId="{10F0D790-D8F6-42CF-AA8E-1A020997B60D}" srcOrd="1" destOrd="0" presId="urn:microsoft.com/office/officeart/2005/8/layout/orgChart1"/>
    <dgm:cxn modelId="{602FEE0A-2DE0-40AA-BA3D-B01596D3AE85}" type="presOf" srcId="{9D8B842B-5865-423E-8925-96E285CB71C9}" destId="{06B11DBF-25FE-4721-AA04-D267F7940EB5}" srcOrd="1" destOrd="0" presId="urn:microsoft.com/office/officeart/2005/8/layout/orgChart1"/>
    <dgm:cxn modelId="{C7B52C13-F7C3-4984-8E5B-02E8B7CA6611}" srcId="{2A5A1719-0819-4E27-8A38-8691ACE2AF02}" destId="{8F7F26D7-7A33-4651-B7F2-CB5901AAEE15}" srcOrd="1" destOrd="0" parTransId="{FB9A988D-2D21-4AD5-AD50-1D0F085399E0}" sibTransId="{F890C1AE-6619-4620-9C0D-B96D2E6FC66D}"/>
    <dgm:cxn modelId="{62DA1727-3C92-4127-BC65-EAC59082D4CE}" type="presOf" srcId="{9D8B842B-5865-423E-8925-96E285CB71C9}" destId="{0ABE5EBA-D476-4FED-BCD9-68BCBD9CE43D}" srcOrd="0" destOrd="0" presId="urn:microsoft.com/office/officeart/2005/8/layout/orgChart1"/>
    <dgm:cxn modelId="{ECEEA45F-061A-4132-A808-7555BA9F2B2E}" srcId="{2A5A1719-0819-4E27-8A38-8691ACE2AF02}" destId="{9D8B842B-5865-423E-8925-96E285CB71C9}" srcOrd="2" destOrd="0" parTransId="{F47703D5-946E-4BB0-828B-B95DBDC4698E}" sibTransId="{655E67D6-A57F-41F9-9281-1B0D0034630C}"/>
    <dgm:cxn modelId="{80B47A44-5166-419E-BE8B-6086824751D3}" type="presOf" srcId="{8F7F26D7-7A33-4651-B7F2-CB5901AAEE15}" destId="{525929A1-42A6-40E8-88EB-74E2F5815DF7}" srcOrd="0" destOrd="0" presId="urn:microsoft.com/office/officeart/2005/8/layout/orgChart1"/>
    <dgm:cxn modelId="{E8D3454C-4A13-4B83-B195-5F84359D3C2F}" type="presOf" srcId="{F47703D5-946E-4BB0-828B-B95DBDC4698E}" destId="{10B2EF4A-18E5-4A30-AC5D-B1534C50F768}" srcOrd="0" destOrd="0" presId="urn:microsoft.com/office/officeart/2005/8/layout/orgChart1"/>
    <dgm:cxn modelId="{0350F170-7B97-41D1-A83B-8767803E4D1E}" type="presOf" srcId="{2A5A1719-0819-4E27-8A38-8691ACE2AF02}" destId="{A8C151E8-3957-45F0-AD50-2309110ED8E8}" srcOrd="0" destOrd="0" presId="urn:microsoft.com/office/officeart/2005/8/layout/orgChart1"/>
    <dgm:cxn modelId="{5CAA6F8F-EE90-4311-819F-B86F462A4DBE}" srcId="{B20F5B09-3567-4459-BFAE-B2194044EBE0}" destId="{2A5A1719-0819-4E27-8A38-8691ACE2AF02}" srcOrd="0" destOrd="0" parTransId="{E9E69B08-FC89-4E17-BCA1-E756C7E080D2}" sibTransId="{4584C40A-85EA-48C1-8F54-3AD19DC7CFE1}"/>
    <dgm:cxn modelId="{CD6CF699-466A-47F3-B0FF-3D65792DB135}" type="presOf" srcId="{98220882-22AF-4D8C-A2E1-D720BB8EF5F2}" destId="{357F3FB1-1196-4389-A41B-86DF35D47594}" srcOrd="0" destOrd="0" presId="urn:microsoft.com/office/officeart/2005/8/layout/orgChart1"/>
    <dgm:cxn modelId="{5E9AB9A1-B4E4-4E41-BCFD-417B92146B77}" type="presOf" srcId="{B20F5B09-3567-4459-BFAE-B2194044EBE0}" destId="{EE6A9051-06CA-487B-A4E5-92F9893C158A}" srcOrd="0" destOrd="0" presId="urn:microsoft.com/office/officeart/2005/8/layout/orgChart1"/>
    <dgm:cxn modelId="{CFDC15AD-FDB9-4A48-B2B2-9F61E037270E}" srcId="{2A5A1719-0819-4E27-8A38-8691ACE2AF02}" destId="{98220882-22AF-4D8C-A2E1-D720BB8EF5F2}" srcOrd="0" destOrd="0" parTransId="{7805824A-E8E7-4083-93AE-8F09E997D051}" sibTransId="{AC98826B-AFBE-48AF-97AA-B4638C8BDBD2}"/>
    <dgm:cxn modelId="{650A61B5-4904-4EA1-8873-7277C28B6281}" type="presOf" srcId="{2A5A1719-0819-4E27-8A38-8691ACE2AF02}" destId="{5448B078-7EBF-486E-B6FD-A595833BD166}" srcOrd="1" destOrd="0" presId="urn:microsoft.com/office/officeart/2005/8/layout/orgChart1"/>
    <dgm:cxn modelId="{08AB58C6-DC0B-457D-BC09-9378D8A9E52D}" type="presOf" srcId="{8F7F26D7-7A33-4651-B7F2-CB5901AAEE15}" destId="{2CD73794-80C3-487D-95B4-CF343F75C70B}" srcOrd="1" destOrd="0" presId="urn:microsoft.com/office/officeart/2005/8/layout/orgChart1"/>
    <dgm:cxn modelId="{14797BC6-FD97-4E3E-8FB7-854154DA7CEB}" type="presOf" srcId="{7805824A-E8E7-4083-93AE-8F09E997D051}" destId="{F55266B2-AD74-49BE-823F-94E60CEE7F97}" srcOrd="0" destOrd="0" presId="urn:microsoft.com/office/officeart/2005/8/layout/orgChart1"/>
    <dgm:cxn modelId="{34A51BD2-9595-4A3C-8E42-DE4871927A91}" type="presOf" srcId="{FB9A988D-2D21-4AD5-AD50-1D0F085399E0}" destId="{EB4895C4-C792-46BD-B809-A66391C08BD0}" srcOrd="0" destOrd="0" presId="urn:microsoft.com/office/officeart/2005/8/layout/orgChart1"/>
    <dgm:cxn modelId="{CD4DB567-DCFD-48BA-B386-0CF6F7FFCFC5}" type="presParOf" srcId="{EE6A9051-06CA-487B-A4E5-92F9893C158A}" destId="{370A0C77-4574-48A7-91BF-EE726DBA8BE9}" srcOrd="0" destOrd="0" presId="urn:microsoft.com/office/officeart/2005/8/layout/orgChart1"/>
    <dgm:cxn modelId="{F2B41563-EBD5-407A-AD17-DF2DB9F0D467}" type="presParOf" srcId="{370A0C77-4574-48A7-91BF-EE726DBA8BE9}" destId="{F5F78E7A-050D-40C7-B12D-9EA47E18DD18}" srcOrd="0" destOrd="0" presId="urn:microsoft.com/office/officeart/2005/8/layout/orgChart1"/>
    <dgm:cxn modelId="{6C0813C8-7A5F-4C1A-8A8D-C092FBEF483D}" type="presParOf" srcId="{F5F78E7A-050D-40C7-B12D-9EA47E18DD18}" destId="{A8C151E8-3957-45F0-AD50-2309110ED8E8}" srcOrd="0" destOrd="0" presId="urn:microsoft.com/office/officeart/2005/8/layout/orgChart1"/>
    <dgm:cxn modelId="{64A2DDC9-0742-4C0C-A25B-BAA3ABE35698}" type="presParOf" srcId="{F5F78E7A-050D-40C7-B12D-9EA47E18DD18}" destId="{5448B078-7EBF-486E-B6FD-A595833BD166}" srcOrd="1" destOrd="0" presId="urn:microsoft.com/office/officeart/2005/8/layout/orgChart1"/>
    <dgm:cxn modelId="{4F5DE02B-3BE0-4AC3-A73D-0EAD72CE2C93}" type="presParOf" srcId="{370A0C77-4574-48A7-91BF-EE726DBA8BE9}" destId="{BF7C138C-3095-4EF0-9B20-113FEBC87C04}" srcOrd="1" destOrd="0" presId="urn:microsoft.com/office/officeart/2005/8/layout/orgChart1"/>
    <dgm:cxn modelId="{2C46445C-169E-40D7-8ED6-02FFF4DF3A28}" type="presParOf" srcId="{BF7C138C-3095-4EF0-9B20-113FEBC87C04}" destId="{F55266B2-AD74-49BE-823F-94E60CEE7F97}" srcOrd="0" destOrd="0" presId="urn:microsoft.com/office/officeart/2005/8/layout/orgChart1"/>
    <dgm:cxn modelId="{6CE96C48-4EAE-45D0-8D85-47EE7AEFD68C}" type="presParOf" srcId="{BF7C138C-3095-4EF0-9B20-113FEBC87C04}" destId="{988AABAC-C732-4D58-8ED0-AAAD70733EEA}" srcOrd="1" destOrd="0" presId="urn:microsoft.com/office/officeart/2005/8/layout/orgChart1"/>
    <dgm:cxn modelId="{524129DF-110A-4546-9CED-264FA0143FE6}" type="presParOf" srcId="{988AABAC-C732-4D58-8ED0-AAAD70733EEA}" destId="{26BC910B-6D31-4476-A2B0-7DCAFBFBFE7C}" srcOrd="0" destOrd="0" presId="urn:microsoft.com/office/officeart/2005/8/layout/orgChart1"/>
    <dgm:cxn modelId="{EA988F88-551D-4E57-AE92-133923D88F5C}" type="presParOf" srcId="{26BC910B-6D31-4476-A2B0-7DCAFBFBFE7C}" destId="{357F3FB1-1196-4389-A41B-86DF35D47594}" srcOrd="0" destOrd="0" presId="urn:microsoft.com/office/officeart/2005/8/layout/orgChart1"/>
    <dgm:cxn modelId="{3E7C923F-8020-4C59-A1D2-6535A856F55C}" type="presParOf" srcId="{26BC910B-6D31-4476-A2B0-7DCAFBFBFE7C}" destId="{10F0D790-D8F6-42CF-AA8E-1A020997B60D}" srcOrd="1" destOrd="0" presId="urn:microsoft.com/office/officeart/2005/8/layout/orgChart1"/>
    <dgm:cxn modelId="{950395C5-F395-41C7-B935-908270F31F56}" type="presParOf" srcId="{988AABAC-C732-4D58-8ED0-AAAD70733EEA}" destId="{9184415A-BDD4-4239-B57C-38AA9F2961A4}" srcOrd="1" destOrd="0" presId="urn:microsoft.com/office/officeart/2005/8/layout/orgChart1"/>
    <dgm:cxn modelId="{A9B79B35-E895-441C-8B53-AB51C72FDB43}" type="presParOf" srcId="{988AABAC-C732-4D58-8ED0-AAAD70733EEA}" destId="{872FD611-DE78-43E6-AA1B-FE29CB22A231}" srcOrd="2" destOrd="0" presId="urn:microsoft.com/office/officeart/2005/8/layout/orgChart1"/>
    <dgm:cxn modelId="{DF85ACD7-3659-4D35-A4F6-8C0E2DBB1FFD}" type="presParOf" srcId="{BF7C138C-3095-4EF0-9B20-113FEBC87C04}" destId="{EB4895C4-C792-46BD-B809-A66391C08BD0}" srcOrd="2" destOrd="0" presId="urn:microsoft.com/office/officeart/2005/8/layout/orgChart1"/>
    <dgm:cxn modelId="{EEEFC572-4303-4F05-B62D-1142604CB985}" type="presParOf" srcId="{BF7C138C-3095-4EF0-9B20-113FEBC87C04}" destId="{35B9DAEA-FBB8-499F-A57D-7FF76ADCE6B0}" srcOrd="3" destOrd="0" presId="urn:microsoft.com/office/officeart/2005/8/layout/orgChart1"/>
    <dgm:cxn modelId="{BCFD4E45-6E5A-4529-B459-D21E164CBF9E}" type="presParOf" srcId="{35B9DAEA-FBB8-499F-A57D-7FF76ADCE6B0}" destId="{F4B1831A-F713-41E5-82B0-4BEB8160DC01}" srcOrd="0" destOrd="0" presId="urn:microsoft.com/office/officeart/2005/8/layout/orgChart1"/>
    <dgm:cxn modelId="{1A0C1B08-75D3-4E15-B593-4E7526FD43D8}" type="presParOf" srcId="{F4B1831A-F713-41E5-82B0-4BEB8160DC01}" destId="{525929A1-42A6-40E8-88EB-74E2F5815DF7}" srcOrd="0" destOrd="0" presId="urn:microsoft.com/office/officeart/2005/8/layout/orgChart1"/>
    <dgm:cxn modelId="{A9925FF0-B07C-4C8A-BC71-B212FAB4DBF0}" type="presParOf" srcId="{F4B1831A-F713-41E5-82B0-4BEB8160DC01}" destId="{2CD73794-80C3-487D-95B4-CF343F75C70B}" srcOrd="1" destOrd="0" presId="urn:microsoft.com/office/officeart/2005/8/layout/orgChart1"/>
    <dgm:cxn modelId="{C74A8AB9-4092-43C3-95FC-B6567C452650}" type="presParOf" srcId="{35B9DAEA-FBB8-499F-A57D-7FF76ADCE6B0}" destId="{20AB49BE-F5D2-42F9-AF5E-3761350593E4}" srcOrd="1" destOrd="0" presId="urn:microsoft.com/office/officeart/2005/8/layout/orgChart1"/>
    <dgm:cxn modelId="{63BFCAE3-A6E8-4E0D-B187-4FDA5CCD4A7E}" type="presParOf" srcId="{35B9DAEA-FBB8-499F-A57D-7FF76ADCE6B0}" destId="{55CDE04C-E2A3-4BD8-84E5-E22552425C64}" srcOrd="2" destOrd="0" presId="urn:microsoft.com/office/officeart/2005/8/layout/orgChart1"/>
    <dgm:cxn modelId="{797B7C49-6C4F-4483-A09C-90EDEBCA3E52}" type="presParOf" srcId="{BF7C138C-3095-4EF0-9B20-113FEBC87C04}" destId="{10B2EF4A-18E5-4A30-AC5D-B1534C50F768}" srcOrd="4" destOrd="0" presId="urn:microsoft.com/office/officeart/2005/8/layout/orgChart1"/>
    <dgm:cxn modelId="{0E9E317C-BD0A-4BC1-97A0-F4CC64CED590}" type="presParOf" srcId="{BF7C138C-3095-4EF0-9B20-113FEBC87C04}" destId="{17821EBA-F6AF-4419-933C-47E2AF11D9C1}" srcOrd="5" destOrd="0" presId="urn:microsoft.com/office/officeart/2005/8/layout/orgChart1"/>
    <dgm:cxn modelId="{B1D95650-181B-457E-8AA7-F422BE9EB057}" type="presParOf" srcId="{17821EBA-F6AF-4419-933C-47E2AF11D9C1}" destId="{7734891F-761D-4B0E-8EB2-D79CB9F99C14}" srcOrd="0" destOrd="0" presId="urn:microsoft.com/office/officeart/2005/8/layout/orgChart1"/>
    <dgm:cxn modelId="{42F362E1-E80C-4CB4-957A-D76A80EFF2E0}" type="presParOf" srcId="{7734891F-761D-4B0E-8EB2-D79CB9F99C14}" destId="{0ABE5EBA-D476-4FED-BCD9-68BCBD9CE43D}" srcOrd="0" destOrd="0" presId="urn:microsoft.com/office/officeart/2005/8/layout/orgChart1"/>
    <dgm:cxn modelId="{43EF61E7-1B13-4667-9138-7492D80985B3}" type="presParOf" srcId="{7734891F-761D-4B0E-8EB2-D79CB9F99C14}" destId="{06B11DBF-25FE-4721-AA04-D267F7940EB5}" srcOrd="1" destOrd="0" presId="urn:microsoft.com/office/officeart/2005/8/layout/orgChart1"/>
    <dgm:cxn modelId="{E84D8A73-B742-46AD-AA71-DAE8F9B2ED3E}" type="presParOf" srcId="{17821EBA-F6AF-4419-933C-47E2AF11D9C1}" destId="{D4CC4F32-1DBB-43D8-AA71-8E880C030C8B}" srcOrd="1" destOrd="0" presId="urn:microsoft.com/office/officeart/2005/8/layout/orgChart1"/>
    <dgm:cxn modelId="{C080CF87-FD7D-4EDF-B6D8-3A81045DB978}" type="presParOf" srcId="{17821EBA-F6AF-4419-933C-47E2AF11D9C1}" destId="{FC46AEA5-12A8-4BD2-A142-503BCFAF2BD4}" srcOrd="2" destOrd="0" presId="urn:microsoft.com/office/officeart/2005/8/layout/orgChart1"/>
    <dgm:cxn modelId="{8930D6A8-0AFD-42E6-AFEF-51413F2264BD}" type="presParOf" srcId="{370A0C77-4574-48A7-91BF-EE726DBA8BE9}" destId="{48EB6A4C-D1B9-4D91-B180-D63A93AC5F8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EDC66C7-6344-4D20-819F-91B6978B02B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C"/>
        </a:p>
      </dgm:t>
    </dgm:pt>
    <dgm:pt modelId="{20803A33-5DC9-4043-A2B6-30BCE3FCEE5B}">
      <dgm:prSet phldrT="[Texto]"/>
      <dgm:spPr/>
      <dgm:t>
        <a:bodyPr/>
        <a:lstStyle/>
        <a:p>
          <a:r>
            <a:rPr lang="es-ES" dirty="0">
              <a:latin typeface="Arial" panose="020B0604020202020204" pitchFamily="34" charset="0"/>
              <a:ea typeface="Arial" panose="020B0604020202020204" pitchFamily="34" charset="0"/>
            </a:rPr>
            <a:t>E</a:t>
          </a:r>
          <a:r>
            <a:rPr lang="es-ES" dirty="0">
              <a:effectLst/>
              <a:latin typeface="Arial" panose="020B0604020202020204" pitchFamily="34" charset="0"/>
              <a:ea typeface="Arial" panose="020B0604020202020204" pitchFamily="34" charset="0"/>
            </a:rPr>
            <a:t>l SENAE se constituye como una persona jurídica que entre otras cosas tiene en su control la ejecución de la política aduanera del país (Art. 212 COPCI)</a:t>
          </a:r>
          <a:endParaRPr lang="es-EC" dirty="0"/>
        </a:p>
      </dgm:t>
    </dgm:pt>
    <dgm:pt modelId="{4D7A8FC8-79BD-49EB-B85F-60836D87EF92}" type="parTrans" cxnId="{6EC8BEB2-680F-4A79-87E6-FDA5518DD6D8}">
      <dgm:prSet/>
      <dgm:spPr/>
      <dgm:t>
        <a:bodyPr/>
        <a:lstStyle/>
        <a:p>
          <a:endParaRPr lang="es-EC"/>
        </a:p>
      </dgm:t>
    </dgm:pt>
    <dgm:pt modelId="{B27B9B12-2CC2-4F45-90F4-2C69E429CA1B}" type="sibTrans" cxnId="{6EC8BEB2-680F-4A79-87E6-FDA5518DD6D8}">
      <dgm:prSet/>
      <dgm:spPr/>
      <dgm:t>
        <a:bodyPr/>
        <a:lstStyle/>
        <a:p>
          <a:endParaRPr lang="es-EC"/>
        </a:p>
      </dgm:t>
    </dgm:pt>
    <dgm:pt modelId="{E65431DD-9143-4FC3-8B99-E31485E86E34}">
      <dgm:prSet phldrT="[Texto]"/>
      <dgm:spPr/>
      <dgm:t>
        <a:bodyPr/>
        <a:lstStyle/>
        <a:p>
          <a:r>
            <a:rPr lang="es-ES" dirty="0"/>
            <a:t>La facilitación al comercio exterior, Control aduanero, Cooperación e intercambio de información, Buena </a:t>
          </a:r>
          <a:r>
            <a:rPr lang="es-ES" dirty="0" err="1"/>
            <a:t>fé</a:t>
          </a:r>
          <a:r>
            <a:rPr lang="es-ES" dirty="0"/>
            <a:t>, Publicidad, Aplicación de buenas prácticas internacionales.</a:t>
          </a:r>
          <a:endParaRPr lang="es-EC" dirty="0"/>
        </a:p>
      </dgm:t>
    </dgm:pt>
    <dgm:pt modelId="{AE9D210B-DFE9-4E33-A98A-A60F52705C6C}" type="parTrans" cxnId="{63F196BA-81B7-4173-A86D-35DA299444E9}">
      <dgm:prSet/>
      <dgm:spPr/>
      <dgm:t>
        <a:bodyPr/>
        <a:lstStyle/>
        <a:p>
          <a:endParaRPr lang="es-EC"/>
        </a:p>
      </dgm:t>
    </dgm:pt>
    <dgm:pt modelId="{85CCB777-223F-4A52-A133-61F06666769A}" type="sibTrans" cxnId="{63F196BA-81B7-4173-A86D-35DA299444E9}">
      <dgm:prSet/>
      <dgm:spPr/>
      <dgm:t>
        <a:bodyPr/>
        <a:lstStyle/>
        <a:p>
          <a:endParaRPr lang="es-EC"/>
        </a:p>
      </dgm:t>
    </dgm:pt>
    <dgm:pt modelId="{2654CCA6-3F76-45B5-8AF8-D73340B864C9}">
      <dgm:prSet phldrT="[Texto]"/>
      <dgm:spPr/>
      <dgm:t>
        <a:bodyPr/>
        <a:lstStyle/>
        <a:p>
          <a:r>
            <a:rPr lang="es-EC" dirty="0"/>
            <a:t>Falta de cultura tributaria en el país.</a:t>
          </a:r>
        </a:p>
      </dgm:t>
    </dgm:pt>
    <dgm:pt modelId="{8B679390-7B17-4CE3-A0D3-A4A3B587BE45}" type="parTrans" cxnId="{6B595723-1484-4144-AB8F-2DAE14C97879}">
      <dgm:prSet/>
      <dgm:spPr/>
      <dgm:t>
        <a:bodyPr/>
        <a:lstStyle/>
        <a:p>
          <a:endParaRPr lang="es-EC"/>
        </a:p>
      </dgm:t>
    </dgm:pt>
    <dgm:pt modelId="{E85E962E-424C-435B-81DD-D1AE6EE7CEBB}" type="sibTrans" cxnId="{6B595723-1484-4144-AB8F-2DAE14C97879}">
      <dgm:prSet/>
      <dgm:spPr/>
      <dgm:t>
        <a:bodyPr/>
        <a:lstStyle/>
        <a:p>
          <a:endParaRPr lang="es-EC"/>
        </a:p>
      </dgm:t>
    </dgm:pt>
    <dgm:pt modelId="{F362EE22-EEBC-44E0-AAAA-FFD5419407E4}" type="pres">
      <dgm:prSet presAssocID="{CEDC66C7-6344-4D20-819F-91B6978B02B6}" presName="cycle" presStyleCnt="0">
        <dgm:presLayoutVars>
          <dgm:dir/>
          <dgm:resizeHandles val="exact"/>
        </dgm:presLayoutVars>
      </dgm:prSet>
      <dgm:spPr/>
    </dgm:pt>
    <dgm:pt modelId="{9F4A4512-0EB7-48C3-9CE4-0842990CCCC7}" type="pres">
      <dgm:prSet presAssocID="{20803A33-5DC9-4043-A2B6-30BCE3FCEE5B}" presName="node" presStyleLbl="node1" presStyleIdx="0" presStyleCnt="3">
        <dgm:presLayoutVars>
          <dgm:bulletEnabled val="1"/>
        </dgm:presLayoutVars>
      </dgm:prSet>
      <dgm:spPr/>
    </dgm:pt>
    <dgm:pt modelId="{6204D3F6-397A-44AB-AC26-019AC65B1217}" type="pres">
      <dgm:prSet presAssocID="{B27B9B12-2CC2-4F45-90F4-2C69E429CA1B}" presName="sibTrans" presStyleLbl="sibTrans2D1" presStyleIdx="0" presStyleCnt="3"/>
      <dgm:spPr/>
    </dgm:pt>
    <dgm:pt modelId="{E18AA438-CFCE-4893-8237-8335F32A79BF}" type="pres">
      <dgm:prSet presAssocID="{B27B9B12-2CC2-4F45-90F4-2C69E429CA1B}" presName="connectorText" presStyleLbl="sibTrans2D1" presStyleIdx="0" presStyleCnt="3"/>
      <dgm:spPr/>
    </dgm:pt>
    <dgm:pt modelId="{93ED05EA-7C68-4088-801E-0563BA0F44EA}" type="pres">
      <dgm:prSet presAssocID="{E65431DD-9143-4FC3-8B99-E31485E86E34}" presName="node" presStyleLbl="node1" presStyleIdx="1" presStyleCnt="3">
        <dgm:presLayoutVars>
          <dgm:bulletEnabled val="1"/>
        </dgm:presLayoutVars>
      </dgm:prSet>
      <dgm:spPr/>
    </dgm:pt>
    <dgm:pt modelId="{90878CCC-5241-483C-878F-0B36E85E55E8}" type="pres">
      <dgm:prSet presAssocID="{85CCB777-223F-4A52-A133-61F06666769A}" presName="sibTrans" presStyleLbl="sibTrans2D1" presStyleIdx="1" presStyleCnt="3"/>
      <dgm:spPr/>
    </dgm:pt>
    <dgm:pt modelId="{72E0C882-017F-426A-B448-6382FB195106}" type="pres">
      <dgm:prSet presAssocID="{85CCB777-223F-4A52-A133-61F06666769A}" presName="connectorText" presStyleLbl="sibTrans2D1" presStyleIdx="1" presStyleCnt="3"/>
      <dgm:spPr/>
    </dgm:pt>
    <dgm:pt modelId="{BD3EB423-65A7-499A-8FB5-53DCD9188A78}" type="pres">
      <dgm:prSet presAssocID="{2654CCA6-3F76-45B5-8AF8-D73340B864C9}" presName="node" presStyleLbl="node1" presStyleIdx="2" presStyleCnt="3">
        <dgm:presLayoutVars>
          <dgm:bulletEnabled val="1"/>
        </dgm:presLayoutVars>
      </dgm:prSet>
      <dgm:spPr/>
    </dgm:pt>
    <dgm:pt modelId="{DC031EC7-10EF-4FD0-9930-D5B3D781B7F4}" type="pres">
      <dgm:prSet presAssocID="{E85E962E-424C-435B-81DD-D1AE6EE7CEBB}" presName="sibTrans" presStyleLbl="sibTrans2D1" presStyleIdx="2" presStyleCnt="3"/>
      <dgm:spPr/>
    </dgm:pt>
    <dgm:pt modelId="{ADD19896-7981-46BF-8270-E8BF01850B1E}" type="pres">
      <dgm:prSet presAssocID="{E85E962E-424C-435B-81DD-D1AE6EE7CEBB}" presName="connectorText" presStyleLbl="sibTrans2D1" presStyleIdx="2" presStyleCnt="3"/>
      <dgm:spPr/>
    </dgm:pt>
  </dgm:ptLst>
  <dgm:cxnLst>
    <dgm:cxn modelId="{732A8804-D4B9-4023-900D-063D679AA9E4}" type="presOf" srcId="{20803A33-5DC9-4043-A2B6-30BCE3FCEE5B}" destId="{9F4A4512-0EB7-48C3-9CE4-0842990CCCC7}" srcOrd="0" destOrd="0" presId="urn:microsoft.com/office/officeart/2005/8/layout/cycle2"/>
    <dgm:cxn modelId="{6B595723-1484-4144-AB8F-2DAE14C97879}" srcId="{CEDC66C7-6344-4D20-819F-91B6978B02B6}" destId="{2654CCA6-3F76-45B5-8AF8-D73340B864C9}" srcOrd="2" destOrd="0" parTransId="{8B679390-7B17-4CE3-A0D3-A4A3B587BE45}" sibTransId="{E85E962E-424C-435B-81DD-D1AE6EE7CEBB}"/>
    <dgm:cxn modelId="{CE75E340-2215-4825-8C71-4931574AEF9D}" type="presOf" srcId="{2654CCA6-3F76-45B5-8AF8-D73340B864C9}" destId="{BD3EB423-65A7-499A-8FB5-53DCD9188A78}" srcOrd="0" destOrd="0" presId="urn:microsoft.com/office/officeart/2005/8/layout/cycle2"/>
    <dgm:cxn modelId="{6EC8BEB2-680F-4A79-87E6-FDA5518DD6D8}" srcId="{CEDC66C7-6344-4D20-819F-91B6978B02B6}" destId="{20803A33-5DC9-4043-A2B6-30BCE3FCEE5B}" srcOrd="0" destOrd="0" parTransId="{4D7A8FC8-79BD-49EB-B85F-60836D87EF92}" sibTransId="{B27B9B12-2CC2-4F45-90F4-2C69E429CA1B}"/>
    <dgm:cxn modelId="{63F196BA-81B7-4173-A86D-35DA299444E9}" srcId="{CEDC66C7-6344-4D20-819F-91B6978B02B6}" destId="{E65431DD-9143-4FC3-8B99-E31485E86E34}" srcOrd="1" destOrd="0" parTransId="{AE9D210B-DFE9-4E33-A98A-A60F52705C6C}" sibTransId="{85CCB777-223F-4A52-A133-61F06666769A}"/>
    <dgm:cxn modelId="{87A7C5C4-03A4-4CFB-9E1A-8C89446EB0DE}" type="presOf" srcId="{85CCB777-223F-4A52-A133-61F06666769A}" destId="{72E0C882-017F-426A-B448-6382FB195106}" srcOrd="1" destOrd="0" presId="urn:microsoft.com/office/officeart/2005/8/layout/cycle2"/>
    <dgm:cxn modelId="{7FC834CC-7217-46FA-A612-0C19EFF0326E}" type="presOf" srcId="{B27B9B12-2CC2-4F45-90F4-2C69E429CA1B}" destId="{6204D3F6-397A-44AB-AC26-019AC65B1217}" srcOrd="0" destOrd="0" presId="urn:microsoft.com/office/officeart/2005/8/layout/cycle2"/>
    <dgm:cxn modelId="{A24D92E0-57B9-4341-A7A1-976C2D8AFAF6}" type="presOf" srcId="{E85E962E-424C-435B-81DD-D1AE6EE7CEBB}" destId="{ADD19896-7981-46BF-8270-E8BF01850B1E}" srcOrd="1" destOrd="0" presId="urn:microsoft.com/office/officeart/2005/8/layout/cycle2"/>
    <dgm:cxn modelId="{440AFDE0-6D44-4A78-A580-4A17D4380F57}" type="presOf" srcId="{E65431DD-9143-4FC3-8B99-E31485E86E34}" destId="{93ED05EA-7C68-4088-801E-0563BA0F44EA}" srcOrd="0" destOrd="0" presId="urn:microsoft.com/office/officeart/2005/8/layout/cycle2"/>
    <dgm:cxn modelId="{637E35EC-962C-49F5-85A1-07CF1298A3B2}" type="presOf" srcId="{CEDC66C7-6344-4D20-819F-91B6978B02B6}" destId="{F362EE22-EEBC-44E0-AAAA-FFD5419407E4}" srcOrd="0" destOrd="0" presId="urn:microsoft.com/office/officeart/2005/8/layout/cycle2"/>
    <dgm:cxn modelId="{F76F8BF2-2706-4391-839D-6E113146563B}" type="presOf" srcId="{B27B9B12-2CC2-4F45-90F4-2C69E429CA1B}" destId="{E18AA438-CFCE-4893-8237-8335F32A79BF}" srcOrd="1" destOrd="0" presId="urn:microsoft.com/office/officeart/2005/8/layout/cycle2"/>
    <dgm:cxn modelId="{554907F6-DFFE-4210-A9E7-DE6EED9F3918}" type="presOf" srcId="{85CCB777-223F-4A52-A133-61F06666769A}" destId="{90878CCC-5241-483C-878F-0B36E85E55E8}" srcOrd="0" destOrd="0" presId="urn:microsoft.com/office/officeart/2005/8/layout/cycle2"/>
    <dgm:cxn modelId="{27203AFE-9F7B-4F38-B214-B517BD9A702B}" type="presOf" srcId="{E85E962E-424C-435B-81DD-D1AE6EE7CEBB}" destId="{DC031EC7-10EF-4FD0-9930-D5B3D781B7F4}" srcOrd="0" destOrd="0" presId="urn:microsoft.com/office/officeart/2005/8/layout/cycle2"/>
    <dgm:cxn modelId="{D7055DED-10DA-4ABD-87AC-8C9515E76865}" type="presParOf" srcId="{F362EE22-EEBC-44E0-AAAA-FFD5419407E4}" destId="{9F4A4512-0EB7-48C3-9CE4-0842990CCCC7}" srcOrd="0" destOrd="0" presId="urn:microsoft.com/office/officeart/2005/8/layout/cycle2"/>
    <dgm:cxn modelId="{92F2D481-8093-46C0-84CE-8B57BB191CF6}" type="presParOf" srcId="{F362EE22-EEBC-44E0-AAAA-FFD5419407E4}" destId="{6204D3F6-397A-44AB-AC26-019AC65B1217}" srcOrd="1" destOrd="0" presId="urn:microsoft.com/office/officeart/2005/8/layout/cycle2"/>
    <dgm:cxn modelId="{C1CCE038-E9D0-4AC8-88EB-9B793D499012}" type="presParOf" srcId="{6204D3F6-397A-44AB-AC26-019AC65B1217}" destId="{E18AA438-CFCE-4893-8237-8335F32A79BF}" srcOrd="0" destOrd="0" presId="urn:microsoft.com/office/officeart/2005/8/layout/cycle2"/>
    <dgm:cxn modelId="{A6BEFDD7-B10C-432B-97FA-42EA8E640A53}" type="presParOf" srcId="{F362EE22-EEBC-44E0-AAAA-FFD5419407E4}" destId="{93ED05EA-7C68-4088-801E-0563BA0F44EA}" srcOrd="2" destOrd="0" presId="urn:microsoft.com/office/officeart/2005/8/layout/cycle2"/>
    <dgm:cxn modelId="{55EB37B6-877A-438E-A68C-6EA73ECB9B14}" type="presParOf" srcId="{F362EE22-EEBC-44E0-AAAA-FFD5419407E4}" destId="{90878CCC-5241-483C-878F-0B36E85E55E8}" srcOrd="3" destOrd="0" presId="urn:microsoft.com/office/officeart/2005/8/layout/cycle2"/>
    <dgm:cxn modelId="{8E6DBAC3-2E30-4C52-BB16-FF5146EA12E5}" type="presParOf" srcId="{90878CCC-5241-483C-878F-0B36E85E55E8}" destId="{72E0C882-017F-426A-B448-6382FB195106}" srcOrd="0" destOrd="0" presId="urn:microsoft.com/office/officeart/2005/8/layout/cycle2"/>
    <dgm:cxn modelId="{67167EB9-2FAF-4B78-8F87-D372BB1D942D}" type="presParOf" srcId="{F362EE22-EEBC-44E0-AAAA-FFD5419407E4}" destId="{BD3EB423-65A7-499A-8FB5-53DCD9188A78}" srcOrd="4" destOrd="0" presId="urn:microsoft.com/office/officeart/2005/8/layout/cycle2"/>
    <dgm:cxn modelId="{DE88BFFD-3790-4A75-ABF6-E478BFA63614}" type="presParOf" srcId="{F362EE22-EEBC-44E0-AAAA-FFD5419407E4}" destId="{DC031EC7-10EF-4FD0-9930-D5B3D781B7F4}" srcOrd="5" destOrd="0" presId="urn:microsoft.com/office/officeart/2005/8/layout/cycle2"/>
    <dgm:cxn modelId="{4543475F-0BBA-4EA7-963D-D77EA67C88A4}" type="presParOf" srcId="{DC031EC7-10EF-4FD0-9930-D5B3D781B7F4}" destId="{ADD19896-7981-46BF-8270-E8BF01850B1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B081F-C929-4253-9C24-F69E5624C453}">
      <dsp:nvSpPr>
        <dsp:cNvPr id="0" name=""/>
        <dsp:cNvSpPr/>
      </dsp:nvSpPr>
      <dsp:spPr>
        <a:xfrm rot="16200000">
          <a:off x="-1626981" y="2529713"/>
          <a:ext cx="3832296" cy="456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3011" bIns="0" numCol="1" spcCol="1270" anchor="t" anchorCtr="0">
          <a:noAutofit/>
        </a:bodyPr>
        <a:lstStyle/>
        <a:p>
          <a:pPr marL="0" lvl="0" indent="0" algn="r" defTabSz="711200">
            <a:lnSpc>
              <a:spcPct val="90000"/>
            </a:lnSpc>
            <a:spcBef>
              <a:spcPct val="0"/>
            </a:spcBef>
            <a:spcAft>
              <a:spcPct val="35000"/>
            </a:spcAft>
            <a:buNone/>
          </a:pPr>
          <a:r>
            <a:rPr lang="es-EC" sz="1600" kern="1200" dirty="0"/>
            <a:t>Teoría de impuestos planos</a:t>
          </a:r>
        </a:p>
      </dsp:txBody>
      <dsp:txXfrm>
        <a:off x="-1626981" y="2529713"/>
        <a:ext cx="3832296" cy="456956"/>
      </dsp:txXfrm>
    </dsp:sp>
    <dsp:sp modelId="{6CE1F5A2-9E46-4831-81DC-401A5B444A35}">
      <dsp:nvSpPr>
        <dsp:cNvPr id="0" name=""/>
        <dsp:cNvSpPr/>
      </dsp:nvSpPr>
      <dsp:spPr>
        <a:xfrm>
          <a:off x="517644" y="842043"/>
          <a:ext cx="2276130" cy="38322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03011" rIns="128016" bIns="128016" numCol="1" spcCol="1270" anchor="t" anchorCtr="0">
          <a:noAutofit/>
        </a:bodyPr>
        <a:lstStyle/>
        <a:p>
          <a:pPr marL="114300" lvl="1" indent="-114300" algn="l" defTabSz="622300">
            <a:lnSpc>
              <a:spcPct val="90000"/>
            </a:lnSpc>
            <a:spcBef>
              <a:spcPct val="0"/>
            </a:spcBef>
            <a:spcAft>
              <a:spcPct val="15000"/>
            </a:spcAft>
            <a:buChar char="•"/>
          </a:pPr>
          <a:r>
            <a:rPr lang="es-EC" sz="1400" kern="1200" dirty="0"/>
            <a:t>El criterio de eficiencia postula que la mejor estructura de impuestos es la que menos distorsiona las decisiones de los agentes económicos, el fin es la simplicidad y reducir la elusión de impuestos.</a:t>
          </a:r>
        </a:p>
      </dsp:txBody>
      <dsp:txXfrm>
        <a:off x="517644" y="842043"/>
        <a:ext cx="2276130" cy="3832296"/>
      </dsp:txXfrm>
    </dsp:sp>
    <dsp:sp modelId="{06151215-1338-456A-991A-B40196AF1F1D}">
      <dsp:nvSpPr>
        <dsp:cNvPr id="0" name=""/>
        <dsp:cNvSpPr/>
      </dsp:nvSpPr>
      <dsp:spPr>
        <a:xfrm>
          <a:off x="60688" y="238860"/>
          <a:ext cx="913913" cy="91391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E90B98-61DB-413D-B667-6F7013797BE5}">
      <dsp:nvSpPr>
        <dsp:cNvPr id="0" name=""/>
        <dsp:cNvSpPr/>
      </dsp:nvSpPr>
      <dsp:spPr>
        <a:xfrm rot="16200000">
          <a:off x="1698314" y="2529713"/>
          <a:ext cx="3832296" cy="456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3011" bIns="0" numCol="1" spcCol="1270" anchor="t" anchorCtr="0">
          <a:noAutofit/>
        </a:bodyPr>
        <a:lstStyle/>
        <a:p>
          <a:pPr marL="0" lvl="0" indent="0" algn="r" defTabSz="711200">
            <a:lnSpc>
              <a:spcPct val="90000"/>
            </a:lnSpc>
            <a:spcBef>
              <a:spcPct val="0"/>
            </a:spcBef>
            <a:spcAft>
              <a:spcPct val="35000"/>
            </a:spcAft>
            <a:buNone/>
          </a:pPr>
          <a:r>
            <a:rPr lang="es-EC" sz="1600" kern="1200" dirty="0"/>
            <a:t>Teoría de la corriente heterodoxa y apertura comercial</a:t>
          </a:r>
        </a:p>
      </dsp:txBody>
      <dsp:txXfrm>
        <a:off x="1698314" y="2529713"/>
        <a:ext cx="3832296" cy="456956"/>
      </dsp:txXfrm>
    </dsp:sp>
    <dsp:sp modelId="{A540EA53-DC3B-4A0E-8D39-5D23E2FF5ACF}">
      <dsp:nvSpPr>
        <dsp:cNvPr id="0" name=""/>
        <dsp:cNvSpPr/>
      </dsp:nvSpPr>
      <dsp:spPr>
        <a:xfrm>
          <a:off x="3842941" y="842043"/>
          <a:ext cx="2276130" cy="38322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03011" rIns="128016" bIns="128016" numCol="1" spcCol="1270" anchor="t" anchorCtr="0">
          <a:noAutofit/>
        </a:bodyPr>
        <a:lstStyle/>
        <a:p>
          <a:pPr marL="114300" lvl="1" indent="-114300" algn="l" defTabSz="622300">
            <a:lnSpc>
              <a:spcPct val="90000"/>
            </a:lnSpc>
            <a:spcBef>
              <a:spcPct val="0"/>
            </a:spcBef>
            <a:spcAft>
              <a:spcPct val="15000"/>
            </a:spcAft>
            <a:buChar char="•"/>
          </a:pPr>
          <a:r>
            <a:rPr lang="es-ES" sz="1400" kern="1200" dirty="0"/>
            <a:t>La internacionalización de un país es completamente fundamental para el desarrollo y mejora del mismo es decir, este se fortalece con la apertura comercial mediante la expansión de mercados.</a:t>
          </a:r>
          <a:endParaRPr lang="es-EC" sz="1400" kern="1200" dirty="0"/>
        </a:p>
      </dsp:txBody>
      <dsp:txXfrm>
        <a:off x="3842941" y="842043"/>
        <a:ext cx="2276130" cy="3832296"/>
      </dsp:txXfrm>
    </dsp:sp>
    <dsp:sp modelId="{45E8B80C-2B66-4865-BEFC-73BC0C177E43}">
      <dsp:nvSpPr>
        <dsp:cNvPr id="0" name=""/>
        <dsp:cNvSpPr/>
      </dsp:nvSpPr>
      <dsp:spPr>
        <a:xfrm>
          <a:off x="3385984" y="238860"/>
          <a:ext cx="913913" cy="91391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8000" r="-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EA55BB-8D2B-4C02-B713-464783440CB3}">
      <dsp:nvSpPr>
        <dsp:cNvPr id="0" name=""/>
        <dsp:cNvSpPr/>
      </dsp:nvSpPr>
      <dsp:spPr>
        <a:xfrm rot="16200000">
          <a:off x="5023611" y="2529713"/>
          <a:ext cx="3832296" cy="456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3011" bIns="0" numCol="1" spcCol="1270" anchor="t" anchorCtr="0">
          <a:noAutofit/>
        </a:bodyPr>
        <a:lstStyle/>
        <a:p>
          <a:pPr marL="0" lvl="0" indent="0" algn="r" defTabSz="711200">
            <a:lnSpc>
              <a:spcPct val="90000"/>
            </a:lnSpc>
            <a:spcBef>
              <a:spcPct val="0"/>
            </a:spcBef>
            <a:spcAft>
              <a:spcPct val="35000"/>
            </a:spcAft>
            <a:buNone/>
          </a:pPr>
          <a:r>
            <a:rPr lang="es-EC" sz="1600" kern="1200" dirty="0"/>
            <a:t>Teoría de la ventaja competitiva</a:t>
          </a:r>
        </a:p>
      </dsp:txBody>
      <dsp:txXfrm>
        <a:off x="5023611" y="2529713"/>
        <a:ext cx="3832296" cy="456956"/>
      </dsp:txXfrm>
    </dsp:sp>
    <dsp:sp modelId="{AAF5E0D6-9239-4D2C-86AB-08B7B0EAD855}">
      <dsp:nvSpPr>
        <dsp:cNvPr id="0" name=""/>
        <dsp:cNvSpPr/>
      </dsp:nvSpPr>
      <dsp:spPr>
        <a:xfrm>
          <a:off x="7168237" y="842043"/>
          <a:ext cx="2276130" cy="38322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03011" rIns="128016" bIns="128016" numCol="1" spcCol="1270" anchor="t" anchorCtr="0">
          <a:noAutofit/>
        </a:bodyPr>
        <a:lstStyle/>
        <a:p>
          <a:pPr marL="114300" lvl="1" indent="-114300" algn="l" defTabSz="622300">
            <a:lnSpc>
              <a:spcPct val="90000"/>
            </a:lnSpc>
            <a:spcBef>
              <a:spcPct val="0"/>
            </a:spcBef>
            <a:spcAft>
              <a:spcPct val="15000"/>
            </a:spcAft>
            <a:buChar char="•"/>
          </a:pPr>
          <a:r>
            <a:rPr lang="es-ES" sz="1400" kern="1200" dirty="0"/>
            <a:t>la prosperidad de las naciones no se encuentra en la cantidad de recursos naturales que estas posean, mucho menos en el poder de su moneda, la riqueza de un país se basa en la capacidad que tienen las empresas de adaptarse y de mantenerse constantemente innovando</a:t>
          </a:r>
          <a:endParaRPr lang="es-EC" sz="1400" kern="1200" dirty="0"/>
        </a:p>
      </dsp:txBody>
      <dsp:txXfrm>
        <a:off x="7168237" y="842043"/>
        <a:ext cx="2276130" cy="3832296"/>
      </dsp:txXfrm>
    </dsp:sp>
    <dsp:sp modelId="{56A48635-562A-45D3-9785-44B9134722B5}">
      <dsp:nvSpPr>
        <dsp:cNvPr id="0" name=""/>
        <dsp:cNvSpPr/>
      </dsp:nvSpPr>
      <dsp:spPr>
        <a:xfrm>
          <a:off x="6711281" y="238860"/>
          <a:ext cx="913913" cy="91391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822D5-9DF4-4A81-A81A-F05D0F8CDF96}">
      <dsp:nvSpPr>
        <dsp:cNvPr id="0" name=""/>
        <dsp:cNvSpPr/>
      </dsp:nvSpPr>
      <dsp:spPr>
        <a:xfrm>
          <a:off x="-2477180" y="-384702"/>
          <a:ext cx="2974653" cy="2974653"/>
        </a:xfrm>
        <a:prstGeom prst="blockArc">
          <a:avLst>
            <a:gd name="adj1" fmla="val 18900000"/>
            <a:gd name="adj2" fmla="val 2700000"/>
            <a:gd name="adj3" fmla="val 72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1034EC-133D-4C42-8352-9866914F4ADA}">
      <dsp:nvSpPr>
        <dsp:cNvPr id="0" name=""/>
        <dsp:cNvSpPr/>
      </dsp:nvSpPr>
      <dsp:spPr>
        <a:xfrm>
          <a:off x="405379" y="315041"/>
          <a:ext cx="4233247" cy="629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059" tIns="38100" rIns="38100" bIns="38100" numCol="1" spcCol="1270" anchor="ctr" anchorCtr="0">
          <a:noAutofit/>
        </a:bodyPr>
        <a:lstStyle/>
        <a:p>
          <a:pPr marL="0" lvl="0" indent="0" algn="l" defTabSz="666750">
            <a:lnSpc>
              <a:spcPct val="90000"/>
            </a:lnSpc>
            <a:spcBef>
              <a:spcPct val="0"/>
            </a:spcBef>
            <a:spcAft>
              <a:spcPct val="35000"/>
            </a:spcAft>
            <a:buNone/>
          </a:pPr>
          <a:r>
            <a:rPr lang="es-EC" sz="1500" kern="1200" dirty="0"/>
            <a:t>Cualitativo: Políticas comerciales y medidas de Chile y Ecuador.</a:t>
          </a:r>
        </a:p>
      </dsp:txBody>
      <dsp:txXfrm>
        <a:off x="405379" y="315041"/>
        <a:ext cx="4233247" cy="629995"/>
      </dsp:txXfrm>
    </dsp:sp>
    <dsp:sp modelId="{F3E98D7B-A911-44B9-BC8A-79AB28D1A98E}">
      <dsp:nvSpPr>
        <dsp:cNvPr id="0" name=""/>
        <dsp:cNvSpPr/>
      </dsp:nvSpPr>
      <dsp:spPr>
        <a:xfrm>
          <a:off x="11632" y="236292"/>
          <a:ext cx="787494" cy="7874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F024EB-27D9-4174-A83C-B1F7C2CF70E8}">
      <dsp:nvSpPr>
        <dsp:cNvPr id="0" name=""/>
        <dsp:cNvSpPr/>
      </dsp:nvSpPr>
      <dsp:spPr>
        <a:xfrm>
          <a:off x="405379" y="1260211"/>
          <a:ext cx="4233247" cy="629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059" tIns="38100" rIns="38100" bIns="38100" numCol="1" spcCol="1270" anchor="ctr" anchorCtr="0">
          <a:noAutofit/>
        </a:bodyPr>
        <a:lstStyle/>
        <a:p>
          <a:pPr marL="0" lvl="0" indent="0" algn="l" defTabSz="666750">
            <a:lnSpc>
              <a:spcPct val="90000"/>
            </a:lnSpc>
            <a:spcBef>
              <a:spcPct val="0"/>
            </a:spcBef>
            <a:spcAft>
              <a:spcPct val="35000"/>
            </a:spcAft>
            <a:buNone/>
          </a:pPr>
          <a:r>
            <a:rPr lang="es-EC" sz="1500" kern="1200" dirty="0"/>
            <a:t>Cuantitativa: Datos macroeconómicos de Chile y Ecuador</a:t>
          </a:r>
        </a:p>
      </dsp:txBody>
      <dsp:txXfrm>
        <a:off x="405379" y="1260211"/>
        <a:ext cx="4233247" cy="629995"/>
      </dsp:txXfrm>
    </dsp:sp>
    <dsp:sp modelId="{B1338A5E-5A4C-4066-BC6C-EE17BFD9041D}">
      <dsp:nvSpPr>
        <dsp:cNvPr id="0" name=""/>
        <dsp:cNvSpPr/>
      </dsp:nvSpPr>
      <dsp:spPr>
        <a:xfrm>
          <a:off x="11632" y="1181461"/>
          <a:ext cx="787494" cy="7874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822D5-9DF4-4A81-A81A-F05D0F8CDF96}">
      <dsp:nvSpPr>
        <dsp:cNvPr id="0" name=""/>
        <dsp:cNvSpPr/>
      </dsp:nvSpPr>
      <dsp:spPr>
        <a:xfrm>
          <a:off x="-2180209" y="-339131"/>
          <a:ext cx="2618561" cy="2618561"/>
        </a:xfrm>
        <a:prstGeom prst="blockArc">
          <a:avLst>
            <a:gd name="adj1" fmla="val 18900000"/>
            <a:gd name="adj2" fmla="val 2700000"/>
            <a:gd name="adj3" fmla="val 82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1034EC-133D-4C42-8352-9866914F4ADA}">
      <dsp:nvSpPr>
        <dsp:cNvPr id="0" name=""/>
        <dsp:cNvSpPr/>
      </dsp:nvSpPr>
      <dsp:spPr>
        <a:xfrm>
          <a:off x="356675" y="277191"/>
          <a:ext cx="4254206" cy="5543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979" tIns="40640" rIns="40640" bIns="40640" numCol="1" spcCol="1270" anchor="ctr" anchorCtr="0">
          <a:noAutofit/>
        </a:bodyPr>
        <a:lstStyle/>
        <a:p>
          <a:pPr marL="0" lvl="0" indent="0" algn="l" defTabSz="711200">
            <a:lnSpc>
              <a:spcPct val="90000"/>
            </a:lnSpc>
            <a:spcBef>
              <a:spcPct val="0"/>
            </a:spcBef>
            <a:spcAft>
              <a:spcPct val="35000"/>
            </a:spcAft>
            <a:buNone/>
          </a:pPr>
          <a:r>
            <a:rPr lang="es-EC" sz="1600" kern="1200" dirty="0"/>
            <a:t>Aplicada: Capacidad recaudadora de Chile y Ecuador. </a:t>
          </a:r>
        </a:p>
      </dsp:txBody>
      <dsp:txXfrm>
        <a:off x="356675" y="277191"/>
        <a:ext cx="4254206" cy="554304"/>
      </dsp:txXfrm>
    </dsp:sp>
    <dsp:sp modelId="{F3E98D7B-A911-44B9-BC8A-79AB28D1A98E}">
      <dsp:nvSpPr>
        <dsp:cNvPr id="0" name=""/>
        <dsp:cNvSpPr/>
      </dsp:nvSpPr>
      <dsp:spPr>
        <a:xfrm>
          <a:off x="10235" y="207903"/>
          <a:ext cx="692880" cy="69288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F024EB-27D9-4174-A83C-B1F7C2CF70E8}">
      <dsp:nvSpPr>
        <dsp:cNvPr id="0" name=""/>
        <dsp:cNvSpPr/>
      </dsp:nvSpPr>
      <dsp:spPr>
        <a:xfrm>
          <a:off x="356675" y="1108803"/>
          <a:ext cx="4254206" cy="5543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979" tIns="40640" rIns="40640" bIns="40640" numCol="1" spcCol="1270" anchor="ctr" anchorCtr="0">
          <a:noAutofit/>
        </a:bodyPr>
        <a:lstStyle/>
        <a:p>
          <a:pPr marL="0" lvl="0" indent="0" algn="l" defTabSz="711200">
            <a:lnSpc>
              <a:spcPct val="90000"/>
            </a:lnSpc>
            <a:spcBef>
              <a:spcPct val="0"/>
            </a:spcBef>
            <a:spcAft>
              <a:spcPct val="35000"/>
            </a:spcAft>
            <a:buNone/>
          </a:pPr>
          <a:r>
            <a:rPr lang="es-EC" sz="1600" kern="1200" dirty="0"/>
            <a:t>Descriptivo: Se detalla los elementos primordiales del problema de estudio </a:t>
          </a:r>
        </a:p>
      </dsp:txBody>
      <dsp:txXfrm>
        <a:off x="356675" y="1108803"/>
        <a:ext cx="4254206" cy="554304"/>
      </dsp:txXfrm>
    </dsp:sp>
    <dsp:sp modelId="{B1338A5E-5A4C-4066-BC6C-EE17BFD9041D}">
      <dsp:nvSpPr>
        <dsp:cNvPr id="0" name=""/>
        <dsp:cNvSpPr/>
      </dsp:nvSpPr>
      <dsp:spPr>
        <a:xfrm>
          <a:off x="10235" y="1039515"/>
          <a:ext cx="692880" cy="69288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69C5F-4AFB-42B1-A935-7333212733DB}">
      <dsp:nvSpPr>
        <dsp:cNvPr id="0" name=""/>
        <dsp:cNvSpPr/>
      </dsp:nvSpPr>
      <dsp:spPr>
        <a:xfrm>
          <a:off x="1602944" y="2079060"/>
          <a:ext cx="116256" cy="11625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80844D-D788-4085-9BA0-E273EBFB18A0}">
      <dsp:nvSpPr>
        <dsp:cNvPr id="0" name=""/>
        <dsp:cNvSpPr/>
      </dsp:nvSpPr>
      <dsp:spPr>
        <a:xfrm>
          <a:off x="1501104" y="2242265"/>
          <a:ext cx="116256" cy="11625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206615-99FD-4F97-801F-B53A11F0C3FC}">
      <dsp:nvSpPr>
        <dsp:cNvPr id="0" name=""/>
        <dsp:cNvSpPr/>
      </dsp:nvSpPr>
      <dsp:spPr>
        <a:xfrm>
          <a:off x="1379732" y="2383565"/>
          <a:ext cx="116256" cy="11625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A756FD-5BA2-41DE-BFBE-F9030BC329DA}">
      <dsp:nvSpPr>
        <dsp:cNvPr id="0" name=""/>
        <dsp:cNvSpPr/>
      </dsp:nvSpPr>
      <dsp:spPr>
        <a:xfrm>
          <a:off x="1524820" y="436521"/>
          <a:ext cx="116256" cy="11625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B45181-8C64-4297-892A-12B54D970AE2}">
      <dsp:nvSpPr>
        <dsp:cNvPr id="0" name=""/>
        <dsp:cNvSpPr/>
      </dsp:nvSpPr>
      <dsp:spPr>
        <a:xfrm>
          <a:off x="1680139" y="343966"/>
          <a:ext cx="116256" cy="11625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430847-B902-475C-BD81-6CB497FA7961}">
      <dsp:nvSpPr>
        <dsp:cNvPr id="0" name=""/>
        <dsp:cNvSpPr/>
      </dsp:nvSpPr>
      <dsp:spPr>
        <a:xfrm>
          <a:off x="1834992" y="251412"/>
          <a:ext cx="116256" cy="11625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51E99D-6658-4C41-BE8E-AE423E1CB0E7}">
      <dsp:nvSpPr>
        <dsp:cNvPr id="0" name=""/>
        <dsp:cNvSpPr/>
      </dsp:nvSpPr>
      <dsp:spPr>
        <a:xfrm>
          <a:off x="1989846" y="343966"/>
          <a:ext cx="116256" cy="11625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100016-BADC-4413-94E7-C8C50C53BC1C}">
      <dsp:nvSpPr>
        <dsp:cNvPr id="0" name=""/>
        <dsp:cNvSpPr/>
      </dsp:nvSpPr>
      <dsp:spPr>
        <a:xfrm>
          <a:off x="2145165" y="436521"/>
          <a:ext cx="116256" cy="11625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4C8C87-ECB0-4D80-A677-6574126F64F7}">
      <dsp:nvSpPr>
        <dsp:cNvPr id="0" name=""/>
        <dsp:cNvSpPr/>
      </dsp:nvSpPr>
      <dsp:spPr>
        <a:xfrm>
          <a:off x="1834992" y="446702"/>
          <a:ext cx="116256" cy="11625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E6E2F6-426F-442D-A0CB-02A0CF4AB53C}">
      <dsp:nvSpPr>
        <dsp:cNvPr id="0" name=""/>
        <dsp:cNvSpPr/>
      </dsp:nvSpPr>
      <dsp:spPr>
        <a:xfrm>
          <a:off x="1834992" y="641993"/>
          <a:ext cx="116256" cy="11625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748454-5AEA-4F3B-B08B-91FBCC7F0AE1}">
      <dsp:nvSpPr>
        <dsp:cNvPr id="0" name=""/>
        <dsp:cNvSpPr/>
      </dsp:nvSpPr>
      <dsp:spPr>
        <a:xfrm>
          <a:off x="889129" y="2808211"/>
          <a:ext cx="2507420" cy="6725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0737" tIns="41910" rIns="41910" bIns="41910" numCol="1" spcCol="1270" anchor="ctr" anchorCtr="0">
          <a:noAutofit/>
        </a:bodyPr>
        <a:lstStyle/>
        <a:p>
          <a:pPr marL="0" lvl="0" indent="0" algn="l" defTabSz="488950">
            <a:lnSpc>
              <a:spcPct val="90000"/>
            </a:lnSpc>
            <a:spcBef>
              <a:spcPct val="0"/>
            </a:spcBef>
            <a:spcAft>
              <a:spcPct val="35000"/>
            </a:spcAft>
            <a:buNone/>
          </a:pPr>
          <a:r>
            <a:rPr lang="es-EC" sz="1100" kern="1200" dirty="0"/>
            <a:t>Bases de datos, aplicación estadística, elaboración de gráficas y sus proyecciones</a:t>
          </a:r>
        </a:p>
      </dsp:txBody>
      <dsp:txXfrm>
        <a:off x="921961" y="2841043"/>
        <a:ext cx="2441756" cy="606900"/>
      </dsp:txXfrm>
    </dsp:sp>
    <dsp:sp modelId="{4FE5692B-D313-42C9-8CFB-D0CDBD15B933}">
      <dsp:nvSpPr>
        <dsp:cNvPr id="0" name=""/>
        <dsp:cNvSpPr/>
      </dsp:nvSpPr>
      <dsp:spPr>
        <a:xfrm>
          <a:off x="193915" y="2149221"/>
          <a:ext cx="1162565" cy="116248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4632D4-53A7-4879-B4E1-B49C746052CB}">
      <dsp:nvSpPr>
        <dsp:cNvPr id="0" name=""/>
        <dsp:cNvSpPr/>
      </dsp:nvSpPr>
      <dsp:spPr>
        <a:xfrm>
          <a:off x="1948924" y="1492699"/>
          <a:ext cx="2507420" cy="6725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0737" tIns="41910" rIns="41910" bIns="41910" numCol="1" spcCol="1270" anchor="ctr" anchorCtr="0">
          <a:noAutofit/>
        </a:bodyPr>
        <a:lstStyle/>
        <a:p>
          <a:pPr marL="0" lvl="0" indent="0" algn="l" defTabSz="488950">
            <a:lnSpc>
              <a:spcPct val="90000"/>
            </a:lnSpc>
            <a:spcBef>
              <a:spcPct val="0"/>
            </a:spcBef>
            <a:spcAft>
              <a:spcPct val="35000"/>
            </a:spcAft>
            <a:buNone/>
          </a:pPr>
          <a:r>
            <a:rPr lang="es-EC" sz="1100" kern="1200" dirty="0"/>
            <a:t>Fuentes secundarias</a:t>
          </a:r>
        </a:p>
      </dsp:txBody>
      <dsp:txXfrm>
        <a:off x="1981756" y="1525531"/>
        <a:ext cx="2441756" cy="606900"/>
      </dsp:txXfrm>
    </dsp:sp>
    <dsp:sp modelId="{111A2B19-D72F-4EBC-AF9C-D857259D1F8B}">
      <dsp:nvSpPr>
        <dsp:cNvPr id="0" name=""/>
        <dsp:cNvSpPr/>
      </dsp:nvSpPr>
      <dsp:spPr>
        <a:xfrm>
          <a:off x="1253710" y="833708"/>
          <a:ext cx="1162565" cy="116248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3E229-1479-4947-8163-25677DE19218}">
      <dsp:nvSpPr>
        <dsp:cNvPr id="0" name=""/>
        <dsp:cNvSpPr/>
      </dsp:nvSpPr>
      <dsp:spPr>
        <a:xfrm>
          <a:off x="1057" y="320"/>
          <a:ext cx="9214908" cy="17547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EC" sz="4000" kern="1200" dirty="0"/>
            <a:t>GATT – 1948</a:t>
          </a:r>
        </a:p>
        <a:p>
          <a:pPr marL="0" lvl="0" indent="0" algn="ctr" defTabSz="1778000">
            <a:lnSpc>
              <a:spcPct val="90000"/>
            </a:lnSpc>
            <a:spcBef>
              <a:spcPct val="0"/>
            </a:spcBef>
            <a:spcAft>
              <a:spcPct val="35000"/>
            </a:spcAft>
            <a:buNone/>
          </a:pPr>
          <a:r>
            <a:rPr lang="es-EC" sz="4000" kern="1200" dirty="0"/>
            <a:t>OMC - 1995</a:t>
          </a:r>
        </a:p>
      </dsp:txBody>
      <dsp:txXfrm>
        <a:off x="52451" y="51714"/>
        <a:ext cx="9112120" cy="1651945"/>
      </dsp:txXfrm>
    </dsp:sp>
    <dsp:sp modelId="{A56E0DE3-8375-4F42-89A9-18F496833DCF}">
      <dsp:nvSpPr>
        <dsp:cNvPr id="0" name=""/>
        <dsp:cNvSpPr/>
      </dsp:nvSpPr>
      <dsp:spPr>
        <a:xfrm>
          <a:off x="1057" y="1917107"/>
          <a:ext cx="6019463" cy="17547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Mecanismo de examen de políticas comerciales MEPC</a:t>
          </a:r>
        </a:p>
      </dsp:txBody>
      <dsp:txXfrm>
        <a:off x="52451" y="1968501"/>
        <a:ext cx="5916675" cy="1651945"/>
      </dsp:txXfrm>
    </dsp:sp>
    <dsp:sp modelId="{2DE19ACA-F066-4E03-9A71-9876EC1247BB}">
      <dsp:nvSpPr>
        <dsp:cNvPr id="0" name=""/>
        <dsp:cNvSpPr/>
      </dsp:nvSpPr>
      <dsp:spPr>
        <a:xfrm>
          <a:off x="1057" y="3833894"/>
          <a:ext cx="2947827" cy="17547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BRASIL</a:t>
          </a:r>
        </a:p>
        <a:p>
          <a:pPr marL="0" lvl="0" indent="0" algn="ctr" defTabSz="711200">
            <a:lnSpc>
              <a:spcPct val="90000"/>
            </a:lnSpc>
            <a:spcBef>
              <a:spcPct val="0"/>
            </a:spcBef>
            <a:spcAft>
              <a:spcPct val="35000"/>
            </a:spcAft>
            <a:buNone/>
          </a:pPr>
          <a:r>
            <a:rPr lang="es-EC" sz="1600" kern="1200" dirty="0"/>
            <a:t>Apertura comercial e internacionalización</a:t>
          </a:r>
        </a:p>
      </dsp:txBody>
      <dsp:txXfrm>
        <a:off x="52451" y="3885288"/>
        <a:ext cx="2845039" cy="1651945"/>
      </dsp:txXfrm>
    </dsp:sp>
    <dsp:sp modelId="{7495F315-85E2-4B8D-B8AC-5DDF984FCE31}">
      <dsp:nvSpPr>
        <dsp:cNvPr id="0" name=""/>
        <dsp:cNvSpPr/>
      </dsp:nvSpPr>
      <dsp:spPr>
        <a:xfrm>
          <a:off x="3072693" y="3833894"/>
          <a:ext cx="2947827" cy="17547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MEXICO</a:t>
          </a:r>
        </a:p>
        <a:p>
          <a:pPr marL="0" lvl="0" indent="0" algn="ctr" defTabSz="711200">
            <a:lnSpc>
              <a:spcPct val="90000"/>
            </a:lnSpc>
            <a:spcBef>
              <a:spcPct val="0"/>
            </a:spcBef>
            <a:spcAft>
              <a:spcPct val="35000"/>
            </a:spcAft>
            <a:buNone/>
          </a:pPr>
          <a:r>
            <a:rPr lang="es-EC" sz="1600" kern="1200" dirty="0"/>
            <a:t>APERTURA COMERCIAL Y MODERNIZACIÓN</a:t>
          </a:r>
        </a:p>
      </dsp:txBody>
      <dsp:txXfrm>
        <a:off x="3124087" y="3885288"/>
        <a:ext cx="2845039" cy="1651945"/>
      </dsp:txXfrm>
    </dsp:sp>
    <dsp:sp modelId="{02BEB014-5418-40F3-9EED-929537F016DF}">
      <dsp:nvSpPr>
        <dsp:cNvPr id="0" name=""/>
        <dsp:cNvSpPr/>
      </dsp:nvSpPr>
      <dsp:spPr>
        <a:xfrm>
          <a:off x="6268138" y="1917107"/>
          <a:ext cx="2947827" cy="17547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Arancel genérico: </a:t>
          </a:r>
          <a:r>
            <a:rPr lang="es-ES" sz="1600" kern="1200" dirty="0"/>
            <a:t>nace como una herramienta de implementación para las economías que busquen la apertura comercial en todos sus ámbitos</a:t>
          </a:r>
          <a:endParaRPr lang="es-EC" sz="1600" kern="1200" dirty="0"/>
        </a:p>
      </dsp:txBody>
      <dsp:txXfrm>
        <a:off x="6319532" y="1968501"/>
        <a:ext cx="2845039" cy="1651945"/>
      </dsp:txXfrm>
    </dsp:sp>
    <dsp:sp modelId="{9B68A8FF-5E95-44BE-A2B0-A9D0CB159E48}">
      <dsp:nvSpPr>
        <dsp:cNvPr id="0" name=""/>
        <dsp:cNvSpPr/>
      </dsp:nvSpPr>
      <dsp:spPr>
        <a:xfrm>
          <a:off x="6268138" y="3833894"/>
          <a:ext cx="2947827" cy="17547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CHILE </a:t>
          </a:r>
        </a:p>
        <a:p>
          <a:pPr marL="0" lvl="0" indent="0" algn="ctr" defTabSz="711200">
            <a:lnSpc>
              <a:spcPct val="90000"/>
            </a:lnSpc>
            <a:spcBef>
              <a:spcPct val="0"/>
            </a:spcBef>
            <a:spcAft>
              <a:spcPct val="35000"/>
            </a:spcAft>
            <a:buNone/>
          </a:pPr>
          <a:r>
            <a:rPr lang="es-EC" sz="1600" kern="1200" dirty="0"/>
            <a:t>APERTURA UNILATERAL</a:t>
          </a:r>
        </a:p>
      </dsp:txBody>
      <dsp:txXfrm>
        <a:off x="6319532" y="3885288"/>
        <a:ext cx="2845039" cy="16519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E240C-C757-4248-86B4-0749A3AE4318}">
      <dsp:nvSpPr>
        <dsp:cNvPr id="0" name=""/>
        <dsp:cNvSpPr/>
      </dsp:nvSpPr>
      <dsp:spPr>
        <a:xfrm>
          <a:off x="984" y="310054"/>
          <a:ext cx="2099412" cy="23815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Arancel genérico del 6% </a:t>
          </a:r>
        </a:p>
      </dsp:txBody>
      <dsp:txXfrm>
        <a:off x="62474" y="371544"/>
        <a:ext cx="1976432" cy="2258541"/>
      </dsp:txXfrm>
    </dsp:sp>
    <dsp:sp modelId="{EC12A12B-7D30-41CB-8C26-4BD312D5E553}">
      <dsp:nvSpPr>
        <dsp:cNvPr id="0" name=""/>
        <dsp:cNvSpPr/>
      </dsp:nvSpPr>
      <dsp:spPr>
        <a:xfrm>
          <a:off x="2310338" y="1240487"/>
          <a:ext cx="445075" cy="5206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a:off x="2310338" y="1344618"/>
        <a:ext cx="311553" cy="312392"/>
      </dsp:txXfrm>
    </dsp:sp>
    <dsp:sp modelId="{057672EB-1BC7-4333-8C38-9F64C1B37E13}">
      <dsp:nvSpPr>
        <dsp:cNvPr id="0" name=""/>
        <dsp:cNvSpPr/>
      </dsp:nvSpPr>
      <dsp:spPr>
        <a:xfrm>
          <a:off x="2940162" y="310054"/>
          <a:ext cx="2099412" cy="23815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92% Bienes exportados – TLC</a:t>
          </a:r>
        </a:p>
        <a:p>
          <a:pPr marL="0" lvl="0" indent="0" algn="ctr" defTabSz="800100">
            <a:lnSpc>
              <a:spcPct val="90000"/>
            </a:lnSpc>
            <a:spcBef>
              <a:spcPct val="0"/>
            </a:spcBef>
            <a:spcAft>
              <a:spcPct val="35000"/>
            </a:spcAft>
            <a:buNone/>
          </a:pPr>
          <a:r>
            <a:rPr lang="es-EC" sz="1800" kern="1200" dirty="0"/>
            <a:t>Red de acuerdos preferenciales más extensa del mundo</a:t>
          </a:r>
        </a:p>
      </dsp:txBody>
      <dsp:txXfrm>
        <a:off x="3001652" y="371544"/>
        <a:ext cx="1976432" cy="22585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E240C-C757-4248-86B4-0749A3AE4318}">
      <dsp:nvSpPr>
        <dsp:cNvPr id="0" name=""/>
        <dsp:cNvSpPr/>
      </dsp:nvSpPr>
      <dsp:spPr>
        <a:xfrm>
          <a:off x="984" y="103393"/>
          <a:ext cx="2099412" cy="27948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t>La integración a la economía mundial se hace bajo una agenda de negociación que le permita consolidar los países que son principales destinos de las exportaciones y la búsqueda para abrir nuevos mercados, diversificar su canasta exportadora y promover leyes estables a través de reformas a nivel nacional </a:t>
          </a:r>
          <a:endParaRPr lang="es-EC" sz="1200" kern="1200" dirty="0"/>
        </a:p>
      </dsp:txBody>
      <dsp:txXfrm>
        <a:off x="62474" y="164883"/>
        <a:ext cx="1976432" cy="2671863"/>
      </dsp:txXfrm>
    </dsp:sp>
    <dsp:sp modelId="{EC12A12B-7D30-41CB-8C26-4BD312D5E553}">
      <dsp:nvSpPr>
        <dsp:cNvPr id="0" name=""/>
        <dsp:cNvSpPr/>
      </dsp:nvSpPr>
      <dsp:spPr>
        <a:xfrm>
          <a:off x="2310338" y="1240487"/>
          <a:ext cx="445075" cy="5206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C" sz="1000" kern="1200"/>
        </a:p>
      </dsp:txBody>
      <dsp:txXfrm>
        <a:off x="2310338" y="1344618"/>
        <a:ext cx="311553" cy="312392"/>
      </dsp:txXfrm>
    </dsp:sp>
    <dsp:sp modelId="{057672EB-1BC7-4333-8C38-9F64C1B37E13}">
      <dsp:nvSpPr>
        <dsp:cNvPr id="0" name=""/>
        <dsp:cNvSpPr/>
      </dsp:nvSpPr>
      <dsp:spPr>
        <a:xfrm>
          <a:off x="2940162" y="103393"/>
          <a:ext cx="2099412" cy="27948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t>Inversión extranjera:  En 2015 estableció los lineamientos con la finalidad de promover.</a:t>
          </a:r>
        </a:p>
      </dsp:txBody>
      <dsp:txXfrm>
        <a:off x="3001652" y="164883"/>
        <a:ext cx="1976432" cy="26718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2EF4A-18E5-4A30-AC5D-B1534C50F768}">
      <dsp:nvSpPr>
        <dsp:cNvPr id="0" name=""/>
        <dsp:cNvSpPr/>
      </dsp:nvSpPr>
      <dsp:spPr>
        <a:xfrm>
          <a:off x="2664295" y="1791479"/>
          <a:ext cx="1885008" cy="327150"/>
        </a:xfrm>
        <a:custGeom>
          <a:avLst/>
          <a:gdLst/>
          <a:ahLst/>
          <a:cxnLst/>
          <a:rect l="0" t="0" r="0" b="0"/>
          <a:pathLst>
            <a:path>
              <a:moveTo>
                <a:pt x="0" y="0"/>
              </a:moveTo>
              <a:lnTo>
                <a:pt x="0" y="163575"/>
              </a:lnTo>
              <a:lnTo>
                <a:pt x="1885008" y="163575"/>
              </a:lnTo>
              <a:lnTo>
                <a:pt x="1885008" y="32715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B4895C4-C792-46BD-B809-A66391C08BD0}">
      <dsp:nvSpPr>
        <dsp:cNvPr id="0" name=""/>
        <dsp:cNvSpPr/>
      </dsp:nvSpPr>
      <dsp:spPr>
        <a:xfrm>
          <a:off x="2618576" y="1791479"/>
          <a:ext cx="91440" cy="327150"/>
        </a:xfrm>
        <a:custGeom>
          <a:avLst/>
          <a:gdLst/>
          <a:ahLst/>
          <a:cxnLst/>
          <a:rect l="0" t="0" r="0" b="0"/>
          <a:pathLst>
            <a:path>
              <a:moveTo>
                <a:pt x="45720" y="0"/>
              </a:moveTo>
              <a:lnTo>
                <a:pt x="45720" y="32715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55266B2-AD74-49BE-823F-94E60CEE7F97}">
      <dsp:nvSpPr>
        <dsp:cNvPr id="0" name=""/>
        <dsp:cNvSpPr/>
      </dsp:nvSpPr>
      <dsp:spPr>
        <a:xfrm>
          <a:off x="779287" y="1791479"/>
          <a:ext cx="1885008" cy="327150"/>
        </a:xfrm>
        <a:custGeom>
          <a:avLst/>
          <a:gdLst/>
          <a:ahLst/>
          <a:cxnLst/>
          <a:rect l="0" t="0" r="0" b="0"/>
          <a:pathLst>
            <a:path>
              <a:moveTo>
                <a:pt x="1885008" y="0"/>
              </a:moveTo>
              <a:lnTo>
                <a:pt x="1885008" y="163575"/>
              </a:lnTo>
              <a:lnTo>
                <a:pt x="0" y="163575"/>
              </a:lnTo>
              <a:lnTo>
                <a:pt x="0" y="32715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8C151E8-3957-45F0-AD50-2309110ED8E8}">
      <dsp:nvSpPr>
        <dsp:cNvPr id="0" name=""/>
        <dsp:cNvSpPr/>
      </dsp:nvSpPr>
      <dsp:spPr>
        <a:xfrm>
          <a:off x="1885366" y="1012550"/>
          <a:ext cx="1557858" cy="77892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C" sz="1300" kern="1200" dirty="0"/>
            <a:t>Roles</a:t>
          </a:r>
        </a:p>
      </dsp:txBody>
      <dsp:txXfrm>
        <a:off x="1885366" y="1012550"/>
        <a:ext cx="1557858" cy="778929"/>
      </dsp:txXfrm>
    </dsp:sp>
    <dsp:sp modelId="{357F3FB1-1196-4389-A41B-86DF35D47594}">
      <dsp:nvSpPr>
        <dsp:cNvPr id="0" name=""/>
        <dsp:cNvSpPr/>
      </dsp:nvSpPr>
      <dsp:spPr>
        <a:xfrm>
          <a:off x="357" y="2118630"/>
          <a:ext cx="1557858" cy="77892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C" sz="1300" kern="1200" dirty="0"/>
            <a:t>Recaudar recursos para financiar gastos públicos.</a:t>
          </a:r>
        </a:p>
      </dsp:txBody>
      <dsp:txXfrm>
        <a:off x="357" y="2118630"/>
        <a:ext cx="1557858" cy="778929"/>
      </dsp:txXfrm>
    </dsp:sp>
    <dsp:sp modelId="{525929A1-42A6-40E8-88EB-74E2F5815DF7}">
      <dsp:nvSpPr>
        <dsp:cNvPr id="0" name=""/>
        <dsp:cNvSpPr/>
      </dsp:nvSpPr>
      <dsp:spPr>
        <a:xfrm>
          <a:off x="1885366" y="2118630"/>
          <a:ext cx="1557858" cy="77892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C" sz="1300" kern="1200" dirty="0"/>
            <a:t>Promover el crecimiento y el bienestar de la población</a:t>
          </a:r>
        </a:p>
      </dsp:txBody>
      <dsp:txXfrm>
        <a:off x="1885366" y="2118630"/>
        <a:ext cx="1557858" cy="778929"/>
      </dsp:txXfrm>
    </dsp:sp>
    <dsp:sp modelId="{0ABE5EBA-D476-4FED-BCD9-68BCBD9CE43D}">
      <dsp:nvSpPr>
        <dsp:cNvPr id="0" name=""/>
        <dsp:cNvSpPr/>
      </dsp:nvSpPr>
      <dsp:spPr>
        <a:xfrm>
          <a:off x="3770375" y="2118630"/>
          <a:ext cx="1557858" cy="77892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C" sz="1300" kern="1200" dirty="0"/>
            <a:t>Consideración de equidad.</a:t>
          </a:r>
        </a:p>
      </dsp:txBody>
      <dsp:txXfrm>
        <a:off x="3770375" y="2118630"/>
        <a:ext cx="1557858" cy="7789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A4512-0EB7-48C3-9CE4-0842990CCCC7}">
      <dsp:nvSpPr>
        <dsp:cNvPr id="0" name=""/>
        <dsp:cNvSpPr/>
      </dsp:nvSpPr>
      <dsp:spPr>
        <a:xfrm>
          <a:off x="2725668" y="1249"/>
          <a:ext cx="2253519" cy="22535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latin typeface="Arial" panose="020B0604020202020204" pitchFamily="34" charset="0"/>
              <a:ea typeface="Arial" panose="020B0604020202020204" pitchFamily="34" charset="0"/>
            </a:rPr>
            <a:t>E</a:t>
          </a:r>
          <a:r>
            <a:rPr lang="es-ES" sz="1100" kern="1200" dirty="0">
              <a:effectLst/>
              <a:latin typeface="Arial" panose="020B0604020202020204" pitchFamily="34" charset="0"/>
              <a:ea typeface="Arial" panose="020B0604020202020204" pitchFamily="34" charset="0"/>
            </a:rPr>
            <a:t>l SENAE se constituye como una persona jurídica que entre otras cosas tiene en su control la ejecución de la política aduanera del país (Art. 212 COPCI)</a:t>
          </a:r>
          <a:endParaRPr lang="es-EC" sz="1100" kern="1200" dirty="0"/>
        </a:p>
      </dsp:txBody>
      <dsp:txXfrm>
        <a:off x="3055688" y="331269"/>
        <a:ext cx="1593479" cy="1593479"/>
      </dsp:txXfrm>
    </dsp:sp>
    <dsp:sp modelId="{6204D3F6-397A-44AB-AC26-019AC65B1217}">
      <dsp:nvSpPr>
        <dsp:cNvPr id="0" name=""/>
        <dsp:cNvSpPr/>
      </dsp:nvSpPr>
      <dsp:spPr>
        <a:xfrm rot="3600000">
          <a:off x="4390426" y="2197352"/>
          <a:ext cx="597885" cy="7605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C" sz="900" kern="1200"/>
        </a:p>
      </dsp:txBody>
      <dsp:txXfrm>
        <a:off x="4435267" y="2271797"/>
        <a:ext cx="418520" cy="456338"/>
      </dsp:txXfrm>
    </dsp:sp>
    <dsp:sp modelId="{93ED05EA-7C68-4088-801E-0563BA0F44EA}">
      <dsp:nvSpPr>
        <dsp:cNvPr id="0" name=""/>
        <dsp:cNvSpPr/>
      </dsp:nvSpPr>
      <dsp:spPr>
        <a:xfrm>
          <a:off x="4416471" y="2929806"/>
          <a:ext cx="2253519" cy="22535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La facilitación al comercio exterior, Control aduanero, Cooperación e intercambio de información, Buena </a:t>
          </a:r>
          <a:r>
            <a:rPr lang="es-ES" sz="1100" kern="1200" dirty="0" err="1"/>
            <a:t>fé</a:t>
          </a:r>
          <a:r>
            <a:rPr lang="es-ES" sz="1100" kern="1200" dirty="0"/>
            <a:t>, Publicidad, Aplicación de buenas prácticas internacionales.</a:t>
          </a:r>
          <a:endParaRPr lang="es-EC" sz="1100" kern="1200" dirty="0"/>
        </a:p>
      </dsp:txBody>
      <dsp:txXfrm>
        <a:off x="4746491" y="3259826"/>
        <a:ext cx="1593479" cy="1593479"/>
      </dsp:txXfrm>
    </dsp:sp>
    <dsp:sp modelId="{90878CCC-5241-483C-878F-0B36E85E55E8}">
      <dsp:nvSpPr>
        <dsp:cNvPr id="0" name=""/>
        <dsp:cNvSpPr/>
      </dsp:nvSpPr>
      <dsp:spPr>
        <a:xfrm rot="10800000">
          <a:off x="3570406" y="3676285"/>
          <a:ext cx="597885" cy="7605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C" sz="900" kern="1200"/>
        </a:p>
      </dsp:txBody>
      <dsp:txXfrm rot="10800000">
        <a:off x="3749771" y="3828397"/>
        <a:ext cx="418520" cy="456338"/>
      </dsp:txXfrm>
    </dsp:sp>
    <dsp:sp modelId="{BD3EB423-65A7-499A-8FB5-53DCD9188A78}">
      <dsp:nvSpPr>
        <dsp:cNvPr id="0" name=""/>
        <dsp:cNvSpPr/>
      </dsp:nvSpPr>
      <dsp:spPr>
        <a:xfrm>
          <a:off x="1034864" y="2929806"/>
          <a:ext cx="2253519" cy="22535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C" sz="1100" kern="1200" dirty="0"/>
            <a:t>Falta de cultura tributaria en el país.</a:t>
          </a:r>
        </a:p>
      </dsp:txBody>
      <dsp:txXfrm>
        <a:off x="1364884" y="3259826"/>
        <a:ext cx="1593479" cy="1593479"/>
      </dsp:txXfrm>
    </dsp:sp>
    <dsp:sp modelId="{DC031EC7-10EF-4FD0-9930-D5B3D781B7F4}">
      <dsp:nvSpPr>
        <dsp:cNvPr id="0" name=""/>
        <dsp:cNvSpPr/>
      </dsp:nvSpPr>
      <dsp:spPr>
        <a:xfrm rot="18000000">
          <a:off x="2699622" y="2226660"/>
          <a:ext cx="597885" cy="7605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C" sz="900" kern="1200"/>
        </a:p>
      </dsp:txBody>
      <dsp:txXfrm>
        <a:off x="2744463" y="2456439"/>
        <a:ext cx="418520" cy="456338"/>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DC78672D-F654-46B7-ABA2-263E416A68F8}" type="datetime1">
              <a:rPr lang="es-ES" smtClean="0"/>
              <a:t>27/08/2021</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446DCAE-1661-43FF-8A44-43DAFDC1FD90}" type="slidenum">
              <a:rPr lang="es-ES"/>
              <a:t>‹Nº›</a:t>
            </a:fld>
            <a:endParaRPr lang="es-ES"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8F0CF120-2A5C-43CF-9B8E-FC9F5D1B8E73}" type="datetime1">
              <a:rPr lang="es-ES" noProof="0" smtClean="0"/>
              <a:t>27/08/2021</a:t>
            </a:fld>
            <a:endParaRPr lang="es-ES" noProof="0"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69C971FF-EF28-4195-A575-329446EFAA55}" type="slidenum">
              <a:rPr lang="es-ES" noProof="0"/>
              <a:t>‹Nº›</a:t>
            </a:fld>
            <a:endParaRPr lang="es-ES" noProof="0"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9C971FF-EF28-4195-A575-329446EFAA55}" type="slidenum">
              <a:rPr lang="es-ES" smtClean="0"/>
              <a:t>1</a:t>
            </a:fld>
            <a:endParaRPr lang="es-ES" dirty="0"/>
          </a:p>
        </p:txBody>
      </p:sp>
    </p:spTree>
    <p:extLst>
      <p:ext uri="{BB962C8B-B14F-4D97-AF65-F5344CB8AC3E}">
        <p14:creationId xmlns:p14="http://schemas.microsoft.com/office/powerpoint/2010/main" val="1368036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A226AB8-ACBE-42E6-92F5-667EDDCD9652}" type="slidenum">
              <a:rPr lang="es-ES" smtClean="0"/>
              <a:t>11</a:t>
            </a:fld>
            <a:endParaRPr lang="es-ES"/>
          </a:p>
        </p:txBody>
      </p:sp>
    </p:spTree>
    <p:extLst>
      <p:ext uri="{BB962C8B-B14F-4D97-AF65-F5344CB8AC3E}">
        <p14:creationId xmlns:p14="http://schemas.microsoft.com/office/powerpoint/2010/main" val="3797874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A226AB8-ACBE-42E6-92F5-667EDDCD9652}" type="slidenum">
              <a:rPr lang="es-ES" smtClean="0"/>
              <a:t>12</a:t>
            </a:fld>
            <a:endParaRPr lang="es-ES"/>
          </a:p>
        </p:txBody>
      </p:sp>
    </p:spTree>
    <p:extLst>
      <p:ext uri="{BB962C8B-B14F-4D97-AF65-F5344CB8AC3E}">
        <p14:creationId xmlns:p14="http://schemas.microsoft.com/office/powerpoint/2010/main" val="2487677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A226AB8-ACBE-42E6-92F5-667EDDCD9652}" type="slidenum">
              <a:rPr lang="es-ES" smtClean="0"/>
              <a:t>13</a:t>
            </a:fld>
            <a:endParaRPr lang="es-ES"/>
          </a:p>
        </p:txBody>
      </p:sp>
    </p:spTree>
    <p:extLst>
      <p:ext uri="{BB962C8B-B14F-4D97-AF65-F5344CB8AC3E}">
        <p14:creationId xmlns:p14="http://schemas.microsoft.com/office/powerpoint/2010/main" val="4220541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0FBDF500-FE05-4D50-AB42-37EDEB80A66C}" type="slidenum">
              <a:rPr lang="es-ES" smtClean="0"/>
              <a:t>14</a:t>
            </a:fld>
            <a:endParaRPr lang="es-ES"/>
          </a:p>
        </p:txBody>
      </p:sp>
    </p:spTree>
    <p:extLst>
      <p:ext uri="{BB962C8B-B14F-4D97-AF65-F5344CB8AC3E}">
        <p14:creationId xmlns:p14="http://schemas.microsoft.com/office/powerpoint/2010/main" val="2134948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0FBDF500-FE05-4D50-AB42-37EDEB80A66C}" type="slidenum">
              <a:rPr lang="es-ES" smtClean="0"/>
              <a:t>15</a:t>
            </a:fld>
            <a:endParaRPr lang="es-ES"/>
          </a:p>
        </p:txBody>
      </p:sp>
    </p:spTree>
    <p:extLst>
      <p:ext uri="{BB962C8B-B14F-4D97-AF65-F5344CB8AC3E}">
        <p14:creationId xmlns:p14="http://schemas.microsoft.com/office/powerpoint/2010/main" val="75656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A226AB8-ACBE-42E6-92F5-667EDDCD9652}" type="slidenum">
              <a:rPr lang="es-ES" smtClean="0"/>
              <a:t>16</a:t>
            </a:fld>
            <a:endParaRPr lang="es-ES"/>
          </a:p>
        </p:txBody>
      </p:sp>
    </p:spTree>
    <p:extLst>
      <p:ext uri="{BB962C8B-B14F-4D97-AF65-F5344CB8AC3E}">
        <p14:creationId xmlns:p14="http://schemas.microsoft.com/office/powerpoint/2010/main" val="3579884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0FBDF500-FE05-4D50-AB42-37EDEB80A66C}" type="slidenum">
              <a:rPr lang="es-ES" smtClean="0"/>
              <a:t>17</a:t>
            </a:fld>
            <a:endParaRPr lang="es-ES"/>
          </a:p>
        </p:txBody>
      </p:sp>
    </p:spTree>
    <p:extLst>
      <p:ext uri="{BB962C8B-B14F-4D97-AF65-F5344CB8AC3E}">
        <p14:creationId xmlns:p14="http://schemas.microsoft.com/office/powerpoint/2010/main" val="1093387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0FBDF500-FE05-4D50-AB42-37EDEB80A66C}" type="slidenum">
              <a:rPr lang="es-ES" smtClean="0"/>
              <a:t>18</a:t>
            </a:fld>
            <a:endParaRPr lang="es-ES"/>
          </a:p>
        </p:txBody>
      </p:sp>
    </p:spTree>
    <p:extLst>
      <p:ext uri="{BB962C8B-B14F-4D97-AF65-F5344CB8AC3E}">
        <p14:creationId xmlns:p14="http://schemas.microsoft.com/office/powerpoint/2010/main" val="2936401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0FBDF500-FE05-4D50-AB42-37EDEB80A66C}" type="slidenum">
              <a:rPr lang="es-ES" smtClean="0"/>
              <a:t>19</a:t>
            </a:fld>
            <a:endParaRPr lang="es-ES"/>
          </a:p>
        </p:txBody>
      </p:sp>
    </p:spTree>
    <p:extLst>
      <p:ext uri="{BB962C8B-B14F-4D97-AF65-F5344CB8AC3E}">
        <p14:creationId xmlns:p14="http://schemas.microsoft.com/office/powerpoint/2010/main" val="1162968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A226AB8-ACBE-42E6-92F5-667EDDCD9652}" type="slidenum">
              <a:rPr lang="es-ES" smtClean="0"/>
              <a:t>20</a:t>
            </a:fld>
            <a:endParaRPr lang="es-ES"/>
          </a:p>
        </p:txBody>
      </p:sp>
    </p:spTree>
    <p:extLst>
      <p:ext uri="{BB962C8B-B14F-4D97-AF65-F5344CB8AC3E}">
        <p14:creationId xmlns:p14="http://schemas.microsoft.com/office/powerpoint/2010/main" val="3016431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A226AB8-ACBE-42E6-92F5-667EDDCD9652}" type="slidenum">
              <a:rPr lang="es-ES" smtClean="0"/>
              <a:t>2</a:t>
            </a:fld>
            <a:endParaRPr lang="es-ES"/>
          </a:p>
        </p:txBody>
      </p:sp>
    </p:spTree>
    <p:extLst>
      <p:ext uri="{BB962C8B-B14F-4D97-AF65-F5344CB8AC3E}">
        <p14:creationId xmlns:p14="http://schemas.microsoft.com/office/powerpoint/2010/main" val="2860557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A226AB8-ACBE-42E6-92F5-667EDDCD9652}" type="slidenum">
              <a:rPr lang="es-ES" smtClean="0"/>
              <a:t>21</a:t>
            </a:fld>
            <a:endParaRPr lang="es-ES"/>
          </a:p>
        </p:txBody>
      </p:sp>
    </p:spTree>
    <p:extLst>
      <p:ext uri="{BB962C8B-B14F-4D97-AF65-F5344CB8AC3E}">
        <p14:creationId xmlns:p14="http://schemas.microsoft.com/office/powerpoint/2010/main" val="2486509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A226AB8-ACBE-42E6-92F5-667EDDCD9652}" type="slidenum">
              <a:rPr lang="es-ES" smtClean="0"/>
              <a:t>22</a:t>
            </a:fld>
            <a:endParaRPr lang="es-ES"/>
          </a:p>
        </p:txBody>
      </p:sp>
    </p:spTree>
    <p:extLst>
      <p:ext uri="{BB962C8B-B14F-4D97-AF65-F5344CB8AC3E}">
        <p14:creationId xmlns:p14="http://schemas.microsoft.com/office/powerpoint/2010/main" val="2618102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A226AB8-ACBE-42E6-92F5-667EDDCD9652}" type="slidenum">
              <a:rPr lang="es-ES" smtClean="0"/>
              <a:t>23</a:t>
            </a:fld>
            <a:endParaRPr lang="es-ES"/>
          </a:p>
        </p:txBody>
      </p:sp>
    </p:spTree>
    <p:extLst>
      <p:ext uri="{BB962C8B-B14F-4D97-AF65-F5344CB8AC3E}">
        <p14:creationId xmlns:p14="http://schemas.microsoft.com/office/powerpoint/2010/main" val="3900930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A226AB8-ACBE-42E6-92F5-667EDDCD9652}" type="slidenum">
              <a:rPr lang="es-ES" smtClean="0"/>
              <a:t>24</a:t>
            </a:fld>
            <a:endParaRPr lang="es-ES"/>
          </a:p>
        </p:txBody>
      </p:sp>
    </p:spTree>
    <p:extLst>
      <p:ext uri="{BB962C8B-B14F-4D97-AF65-F5344CB8AC3E}">
        <p14:creationId xmlns:p14="http://schemas.microsoft.com/office/powerpoint/2010/main" val="580634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5A226AB8-ACBE-42E6-92F5-667EDDCD9652}" type="slidenum">
              <a:rPr lang="es-ES" smtClean="0"/>
              <a:t>25</a:t>
            </a:fld>
            <a:endParaRPr lang="es-ES"/>
          </a:p>
        </p:txBody>
      </p:sp>
    </p:spTree>
    <p:extLst>
      <p:ext uri="{BB962C8B-B14F-4D97-AF65-F5344CB8AC3E}">
        <p14:creationId xmlns:p14="http://schemas.microsoft.com/office/powerpoint/2010/main" val="1918639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0FBDF500-FE05-4D50-AB42-37EDEB80A66C}" type="slidenum">
              <a:rPr lang="es-ES" smtClean="0"/>
              <a:t>3</a:t>
            </a:fld>
            <a:endParaRPr lang="es-ES"/>
          </a:p>
        </p:txBody>
      </p:sp>
    </p:spTree>
    <p:extLst>
      <p:ext uri="{BB962C8B-B14F-4D97-AF65-F5344CB8AC3E}">
        <p14:creationId xmlns:p14="http://schemas.microsoft.com/office/powerpoint/2010/main" val="2615701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0FBDF500-FE05-4D50-AB42-37EDEB80A66C}" type="slidenum">
              <a:rPr lang="es-ES" smtClean="0"/>
              <a:t>4</a:t>
            </a:fld>
            <a:endParaRPr lang="es-ES"/>
          </a:p>
        </p:txBody>
      </p:sp>
    </p:spTree>
    <p:extLst>
      <p:ext uri="{BB962C8B-B14F-4D97-AF65-F5344CB8AC3E}">
        <p14:creationId xmlns:p14="http://schemas.microsoft.com/office/powerpoint/2010/main" val="369914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0FBDF500-FE05-4D50-AB42-37EDEB80A66C}" type="slidenum">
              <a:rPr lang="es-ES" smtClean="0"/>
              <a:t>5</a:t>
            </a:fld>
            <a:endParaRPr lang="es-ES"/>
          </a:p>
        </p:txBody>
      </p:sp>
    </p:spTree>
    <p:extLst>
      <p:ext uri="{BB962C8B-B14F-4D97-AF65-F5344CB8AC3E}">
        <p14:creationId xmlns:p14="http://schemas.microsoft.com/office/powerpoint/2010/main" val="3821583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0FBDF500-FE05-4D50-AB42-37EDEB80A66C}" type="slidenum">
              <a:rPr lang="es-ES" smtClean="0"/>
              <a:t>6</a:t>
            </a:fld>
            <a:endParaRPr lang="es-ES"/>
          </a:p>
        </p:txBody>
      </p:sp>
    </p:spTree>
    <p:extLst>
      <p:ext uri="{BB962C8B-B14F-4D97-AF65-F5344CB8AC3E}">
        <p14:creationId xmlns:p14="http://schemas.microsoft.com/office/powerpoint/2010/main" val="1313173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A226AB8-ACBE-42E6-92F5-667EDDCD9652}" type="slidenum">
              <a:rPr lang="es-ES" smtClean="0"/>
              <a:t>7</a:t>
            </a:fld>
            <a:endParaRPr lang="es-ES"/>
          </a:p>
        </p:txBody>
      </p:sp>
    </p:spTree>
    <p:extLst>
      <p:ext uri="{BB962C8B-B14F-4D97-AF65-F5344CB8AC3E}">
        <p14:creationId xmlns:p14="http://schemas.microsoft.com/office/powerpoint/2010/main" val="2140715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A226AB8-ACBE-42E6-92F5-667EDDCD9652}" type="slidenum">
              <a:rPr lang="es-ES" smtClean="0"/>
              <a:t>8</a:t>
            </a:fld>
            <a:endParaRPr lang="es-ES"/>
          </a:p>
        </p:txBody>
      </p:sp>
    </p:spTree>
    <p:extLst>
      <p:ext uri="{BB962C8B-B14F-4D97-AF65-F5344CB8AC3E}">
        <p14:creationId xmlns:p14="http://schemas.microsoft.com/office/powerpoint/2010/main" val="3656283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5A226AB8-ACBE-42E6-92F5-667EDDCD9652}" type="slidenum">
              <a:rPr lang="es-ES" smtClean="0"/>
              <a:t>10</a:t>
            </a:fld>
            <a:endParaRPr lang="es-ES"/>
          </a:p>
        </p:txBody>
      </p:sp>
    </p:spTree>
    <p:extLst>
      <p:ext uri="{BB962C8B-B14F-4D97-AF65-F5344CB8AC3E}">
        <p14:creationId xmlns:p14="http://schemas.microsoft.com/office/powerpoint/2010/main" val="2472917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6" name="Forma libre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lvl="0" rtl="0"/>
            <a:endParaRPr lang="es-ES" noProof="0" dirty="0">
              <a:solidFill>
                <a:schemeClr val="lt1"/>
              </a:solidFill>
            </a:endParaRPr>
          </a:p>
        </p:txBody>
      </p:sp>
      <p:sp>
        <p:nvSpPr>
          <p:cNvPr id="2" name="Título 1"/>
          <p:cNvSpPr>
            <a:spLocks noGrp="1"/>
          </p:cNvSpPr>
          <p:nvPr>
            <p:ph type="ctrTitle"/>
          </p:nvPr>
        </p:nvSpPr>
        <p:spPr>
          <a:xfrm>
            <a:off x="1217613" y="1828799"/>
            <a:ext cx="9753600" cy="3048001"/>
          </a:xfrm>
        </p:spPr>
        <p:txBody>
          <a:bodyPr rtlCol="0">
            <a:normAutofit/>
          </a:bodyPr>
          <a:lstStyle>
            <a:lvl1pPr>
              <a:defRPr sz="4400"/>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1217614" y="5029200"/>
            <a:ext cx="7848600" cy="1143000"/>
          </a:xfrm>
        </p:spPr>
        <p:txBody>
          <a:bodyPr rtlCol="0">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modificar el estilo de subtítulo del patrón</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p>
            <a:pPr rtl="0"/>
            <a:fld id="{1EFED894-9A7C-4575-BADB-E8F14A17A67B}" type="datetime1">
              <a:rPr lang="es-ES" noProof="0" smtClean="0"/>
              <a:t>27/08/2021</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F36C87F6-986D-49E6-AF40-1B3A1EE8064D}" type="slidenum">
              <a:rPr lang="es-ES" noProof="0" smtClean="0"/>
              <a:pPr rtl="0"/>
              <a:t>‹Nº›</a:t>
            </a:fld>
            <a:endParaRPr lang="es-ES" noProof="0" dirty="0"/>
          </a:p>
        </p:txBody>
      </p:sp>
    </p:spTree>
    <p:extLst>
      <p:ext uri="{BB962C8B-B14F-4D97-AF65-F5344CB8AC3E}">
        <p14:creationId xmlns:p14="http://schemas.microsoft.com/office/powerpoint/2010/main" val="222367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hasCustomPrompt="1"/>
          </p:nvPr>
        </p:nvSpPr>
        <p:spPr/>
        <p:txBody>
          <a:bodyPr vert="eaVert" rtlCol="0"/>
          <a:lstStyle>
            <a:lvl1pPr rtl="0">
              <a:defRPr/>
            </a:lvl1pPr>
            <a:lvl5pPr>
              <a:defRPr/>
            </a:lvl5pPr>
            <a:lvl6pPr>
              <a:defRPr/>
            </a:lvl6pPr>
            <a:lvl7pPr>
              <a:defRPr baseline="0"/>
            </a:lvl7pPr>
            <a:lvl8pPr>
              <a:defRPr baseline="0"/>
            </a:lvl8pPr>
          </a:lstStyle>
          <a:p>
            <a:pPr lvl="0" rtl="0"/>
            <a:r>
              <a:rPr lang="es-ES" noProof="0" dirty="0"/>
              <a:t>Haga clic para editar los estilos de texto maestro</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p>
            <a:pPr rtl="0"/>
            <a:fld id="{8E82A33F-C145-4B7D-9BAE-0853FE497FB2}" type="datetime1">
              <a:rPr lang="es-ES" noProof="0" smtClean="0"/>
              <a:t>27/08/2021</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F36C87F6-986D-49E6-AF40-1B3A1EE8064D}" type="slidenum">
              <a:rPr lang="es-ES" noProof="0" smtClean="0"/>
              <a:t>‹Nº›</a:t>
            </a:fld>
            <a:endParaRPr lang="es-ES" noProof="0" dirty="0"/>
          </a:p>
        </p:txBody>
      </p:sp>
    </p:spTree>
    <p:extLst>
      <p:ext uri="{BB962C8B-B14F-4D97-AF65-F5344CB8AC3E}">
        <p14:creationId xmlns:p14="http://schemas.microsoft.com/office/powerpoint/2010/main" val="428745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6898" y="685800"/>
            <a:ext cx="2134315" cy="5486400"/>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hasCustomPrompt="1"/>
          </p:nvPr>
        </p:nvSpPr>
        <p:spPr>
          <a:xfrm>
            <a:off x="1217613" y="685800"/>
            <a:ext cx="7416138" cy="5486400"/>
          </a:xfrm>
        </p:spPr>
        <p:txBody>
          <a:bodyPr vert="eaVert" rtlCol="0"/>
          <a:lstStyle>
            <a:lvl1pPr rtl="0">
              <a:defRPr/>
            </a:lvl1pPr>
            <a:lvl5pPr>
              <a:defRPr/>
            </a:lvl5pPr>
            <a:lvl6pPr>
              <a:defRPr/>
            </a:lvl6pPr>
            <a:lvl7pPr>
              <a:defRPr/>
            </a:lvl7pPr>
            <a:lvl8pPr>
              <a:defRPr/>
            </a:lvl8pPr>
            <a:lvl9pPr>
              <a:defRPr/>
            </a:lvl9pPr>
          </a:lstStyle>
          <a:p>
            <a:pPr lvl="0" rtl="0"/>
            <a:r>
              <a:rPr lang="es-ES" noProof="0" dirty="0"/>
              <a:t>Haga clic para editar los estilos de texto maestro</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p>
            <a:pPr rtl="0"/>
            <a:fld id="{87CBC754-D002-44DD-878F-13AADEF89338}" type="datetime1">
              <a:rPr lang="es-ES" noProof="0" smtClean="0"/>
              <a:t>27/08/2021</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F36C87F6-986D-49E6-AF40-1B3A1EE8064D}" type="slidenum">
              <a:rPr lang="es-ES" noProof="0" smtClean="0"/>
              <a:t>‹Nº›</a:t>
            </a:fld>
            <a:endParaRPr lang="es-ES" noProof="0" dirty="0"/>
          </a:p>
        </p:txBody>
      </p:sp>
    </p:spTree>
    <p:extLst>
      <p:ext uri="{BB962C8B-B14F-4D97-AF65-F5344CB8AC3E}">
        <p14:creationId xmlns:p14="http://schemas.microsoft.com/office/powerpoint/2010/main" val="123921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7E6F6CA0-765E-484B-B9C2-16E6A4F4986D}"/>
              </a:ext>
            </a:extLst>
          </p:cNvPr>
          <p:cNvSpPr/>
          <p:nvPr userDrawn="1"/>
        </p:nvSpPr>
        <p:spPr>
          <a:xfrm>
            <a:off x="0" y="4251158"/>
            <a:ext cx="12188825"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noProof="0"/>
          </a:p>
        </p:txBody>
      </p:sp>
      <p:sp>
        <p:nvSpPr>
          <p:cNvPr id="2" name="Título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286" y="4700583"/>
            <a:ext cx="8804822" cy="915873"/>
          </a:xfrm>
        </p:spPr>
        <p:txBody>
          <a:bodyPr rtlCol="0" anchor="b">
            <a:normAutofit/>
          </a:bodyPr>
          <a:lstStyle>
            <a:lvl1pPr algn="l">
              <a:defRPr sz="5498" b="1">
                <a:solidFill>
                  <a:schemeClr val="bg1"/>
                </a:solidFill>
              </a:defRPr>
            </a:lvl1pPr>
          </a:lstStyle>
          <a:p>
            <a:pPr rtl="0"/>
            <a:r>
              <a:rPr lang="es-ES" noProof="0"/>
              <a:t>TÍTULO DE LA PRESENTACIÓN</a:t>
            </a:r>
          </a:p>
        </p:txBody>
      </p:sp>
      <p:sp>
        <p:nvSpPr>
          <p:cNvPr id="3" name="Subtítulo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286" y="5949257"/>
            <a:ext cx="9141619" cy="601840"/>
          </a:xfrm>
        </p:spPr>
        <p:txBody>
          <a:bodyPr rtlCol="0">
            <a:normAutofit/>
          </a:bodyPr>
          <a:lstStyle>
            <a:lvl1pPr marL="0" indent="0" algn="l">
              <a:buNone/>
              <a:defRPr sz="2999" b="1" i="0">
                <a:solidFill>
                  <a:schemeClr val="tx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rtl="0"/>
            <a:r>
              <a:rPr lang="es-ES" noProof="0"/>
              <a:t>Lorem Ipsum Dolor</a:t>
            </a:r>
          </a:p>
        </p:txBody>
      </p:sp>
      <p:sp>
        <p:nvSpPr>
          <p:cNvPr id="4" name="Marcador de fecha 3">
            <a:extLst>
              <a:ext uri="{FF2B5EF4-FFF2-40B4-BE49-F238E27FC236}">
                <a16:creationId xmlns:a16="http://schemas.microsoft.com/office/drawing/2014/main" id="{3B887B92-5889-454A-83C8-E0DE513D8F3F}"/>
              </a:ext>
            </a:extLst>
          </p:cNvPr>
          <p:cNvSpPr>
            <a:spLocks noGrp="1"/>
          </p:cNvSpPr>
          <p:nvPr>
            <p:ph type="dt" sz="half" idx="10"/>
          </p:nvPr>
        </p:nvSpPr>
        <p:spPr/>
        <p:txBody>
          <a:bodyPr rtlCol="0"/>
          <a:lstStyle/>
          <a:p>
            <a:pPr rtl="0"/>
            <a:fld id="{660BD848-58A6-41CF-A43E-751F04850A28}" type="datetime1">
              <a:rPr lang="es-ES" noProof="0" smtClean="0"/>
              <a:t>27/08/2021</a:t>
            </a:fld>
            <a:endParaRPr lang="es-ES" noProof="0"/>
          </a:p>
        </p:txBody>
      </p:sp>
      <p:sp>
        <p:nvSpPr>
          <p:cNvPr id="5" name="Marcador de pie de página 4">
            <a:extLst>
              <a:ext uri="{FF2B5EF4-FFF2-40B4-BE49-F238E27FC236}">
                <a16:creationId xmlns:a16="http://schemas.microsoft.com/office/drawing/2014/main" id="{0C53F66A-C669-4D83-A278-F325DE22EAC3}"/>
              </a:ext>
            </a:extLst>
          </p:cNvPr>
          <p:cNvSpPr>
            <a:spLocks noGrp="1"/>
          </p:cNvSpPr>
          <p:nvPr>
            <p:ph type="ftr" sz="quarter" idx="11"/>
          </p:nvPr>
        </p:nvSpPr>
        <p:spPr/>
        <p:txBody>
          <a:bodyPr rtlCol="0"/>
          <a:lstStyle/>
          <a:p>
            <a:pPr rtl="0"/>
            <a:r>
              <a:rPr lang="es-ES" noProof="0"/>
              <a:t>Título de la presentación</a:t>
            </a:r>
          </a:p>
        </p:txBody>
      </p:sp>
      <p:sp>
        <p:nvSpPr>
          <p:cNvPr id="6" name="Marcador de número de diapositiva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rtlCol="0"/>
          <a:lstStyle/>
          <a:p>
            <a:pPr rtl="0"/>
            <a:fld id="{95CBEC59-7FF9-4688-98DF-89832A0C9025}" type="slidenum">
              <a:rPr lang="es-ES" noProof="0" smtClean="0"/>
              <a:t>‹Nº›</a:t>
            </a:fld>
            <a:endParaRPr lang="es-ES" noProof="0"/>
          </a:p>
        </p:txBody>
      </p:sp>
      <p:sp>
        <p:nvSpPr>
          <p:cNvPr id="10" name="Rectángulo 9">
            <a:extLst>
              <a:ext uri="{FF2B5EF4-FFF2-40B4-BE49-F238E27FC236}">
                <a16:creationId xmlns:a16="http://schemas.microsoft.com/office/drawing/2014/main" id="{A0AFD9A3-66C4-4954-8678-720CFA24D244}"/>
              </a:ext>
            </a:extLst>
          </p:cNvPr>
          <p:cNvSpPr/>
          <p:nvPr userDrawn="1"/>
        </p:nvSpPr>
        <p:spPr>
          <a:xfrm>
            <a:off x="1379261" y="4878000"/>
            <a:ext cx="143963"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noProof="0"/>
          </a:p>
        </p:txBody>
      </p:sp>
      <p:cxnSp>
        <p:nvCxnSpPr>
          <p:cNvPr id="12" name="Conector recto 11">
            <a:extLst>
              <a:ext uri="{FF2B5EF4-FFF2-40B4-BE49-F238E27FC236}">
                <a16:creationId xmlns:a16="http://schemas.microsoft.com/office/drawing/2014/main" id="{08240730-69E4-4798-8578-D648F7A2C4C9}"/>
              </a:ext>
            </a:extLst>
          </p:cNvPr>
          <p:cNvCxnSpPr/>
          <p:nvPr userDrawn="1"/>
        </p:nvCxnSpPr>
        <p:spPr>
          <a:xfrm>
            <a:off x="1956627" y="5794209"/>
            <a:ext cx="9302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5F632EEF-732A-4DE7-BC5A-A86C31DB6F5A}"/>
              </a:ext>
            </a:extLst>
          </p:cNvPr>
          <p:cNvCxnSpPr>
            <a:cxnSpLocks/>
          </p:cNvCxnSpPr>
          <p:nvPr userDrawn="1"/>
        </p:nvCxnSpPr>
        <p:spPr>
          <a:xfrm rot="16200000">
            <a:off x="10388389"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Marcador de texto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3596" y="1013970"/>
            <a:ext cx="1460120" cy="481013"/>
          </a:xfrm>
        </p:spPr>
        <p:txBody>
          <a:bodyPr rtlCol="0"/>
          <a:lstStyle>
            <a:lvl1pPr marL="0" indent="0" algn="r">
              <a:buNone/>
              <a:defRPr lang="en-US" sz="2999" b="1" i="0" kern="1200" dirty="0">
                <a:solidFill>
                  <a:schemeClr val="bg2"/>
                </a:solidFill>
                <a:latin typeface="+mn-lt"/>
                <a:ea typeface="+mn-ea"/>
                <a:cs typeface="+mn-cs"/>
              </a:defRPr>
            </a:lvl1pPr>
          </a:lstStyle>
          <a:p>
            <a:pPr lvl="0" rtl="0"/>
            <a:r>
              <a:rPr lang="es-ES" noProof="0"/>
              <a:t>20XX</a:t>
            </a:r>
          </a:p>
        </p:txBody>
      </p:sp>
    </p:spTree>
    <p:extLst>
      <p:ext uri="{BB962C8B-B14F-4D97-AF65-F5344CB8AC3E}">
        <p14:creationId xmlns:p14="http://schemas.microsoft.com/office/powerpoint/2010/main" val="346780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ítulo y conteni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DCC8FE21-4B79-46A0-A2D5-AA64AFC61971}"/>
              </a:ext>
            </a:extLst>
          </p:cNvPr>
          <p:cNvSpPr/>
          <p:nvPr userDrawn="1"/>
        </p:nvSpPr>
        <p:spPr>
          <a:xfrm>
            <a:off x="6094412" y="0"/>
            <a:ext cx="6094413"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noProof="0"/>
          </a:p>
        </p:txBody>
      </p:sp>
      <p:sp>
        <p:nvSpPr>
          <p:cNvPr id="2" name="Título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122" y="1700327"/>
            <a:ext cx="4142476" cy="1536580"/>
          </a:xfrm>
        </p:spPr>
        <p:txBody>
          <a:bodyPr rtlCol="0"/>
          <a:lstStyle>
            <a:lvl1pPr>
              <a:defRPr>
                <a:gradFill flip="none" rotWithShape="1">
                  <a:gsLst>
                    <a:gs pos="0">
                      <a:schemeClr val="bg2"/>
                    </a:gs>
                    <a:gs pos="100000">
                      <a:schemeClr val="accent1"/>
                    </a:gs>
                  </a:gsLst>
                  <a:lin ang="0" scaled="1"/>
                  <a:tileRect/>
                </a:gradFill>
              </a:defRPr>
            </a:lvl1pPr>
          </a:lstStyle>
          <a:p>
            <a:pPr rtl="0"/>
            <a:r>
              <a:rPr lang="es-ES" noProof="0"/>
              <a:t>CONTENIDO</a:t>
            </a:r>
            <a:br>
              <a:rPr lang="es-ES" noProof="0"/>
            </a:br>
            <a:r>
              <a:rPr lang="es-ES" noProof="0"/>
              <a:t>DIAPOSITIVA</a:t>
            </a:r>
          </a:p>
        </p:txBody>
      </p:sp>
      <p:sp>
        <p:nvSpPr>
          <p:cNvPr id="3" name="Marcador de contenido 2">
            <a:extLst>
              <a:ext uri="{FF2B5EF4-FFF2-40B4-BE49-F238E27FC236}">
                <a16:creationId xmlns:a16="http://schemas.microsoft.com/office/drawing/2014/main" id="{CA18B931-E896-4471-A71A-819D3B682920}"/>
              </a:ext>
            </a:extLst>
          </p:cNvPr>
          <p:cNvSpPr>
            <a:spLocks noGrp="1"/>
          </p:cNvSpPr>
          <p:nvPr>
            <p:ph idx="1"/>
          </p:nvPr>
        </p:nvSpPr>
        <p:spPr>
          <a:xfrm>
            <a:off x="6912345" y="2138878"/>
            <a:ext cx="4360805" cy="3122935"/>
          </a:xfrm>
        </p:spPr>
        <p:txBody>
          <a:bodyPr rtlCol="0">
            <a:normAutofit/>
          </a:bodyPr>
          <a:lstStyle>
            <a:lvl1pPr marL="0" indent="0">
              <a:lnSpc>
                <a:spcPct val="100000"/>
              </a:lnSpc>
              <a:spcBef>
                <a:spcPts val="600"/>
              </a:spcBef>
              <a:buNone/>
              <a:defRPr sz="1600" i="0">
                <a:solidFill>
                  <a:schemeClr val="bg1"/>
                </a:solidFill>
              </a:defRPr>
            </a:lvl1pPr>
            <a:lvl2pPr marL="457063" indent="0">
              <a:buNone/>
              <a:defRPr sz="1799" i="1">
                <a:solidFill>
                  <a:schemeClr val="bg1"/>
                </a:solidFill>
              </a:defRPr>
            </a:lvl2pPr>
            <a:lvl3pPr marL="914126" indent="0">
              <a:buNone/>
              <a:defRPr sz="1600" i="1">
                <a:solidFill>
                  <a:schemeClr val="bg1"/>
                </a:solidFill>
              </a:defRPr>
            </a:lvl3pPr>
            <a:lvl4pPr marL="1371189" indent="0">
              <a:buNone/>
              <a:defRPr sz="1400" i="1">
                <a:solidFill>
                  <a:schemeClr val="bg1"/>
                </a:solidFill>
              </a:defRPr>
            </a:lvl4pPr>
            <a:lvl5pPr marL="1828251" indent="0">
              <a:buNone/>
              <a:defRPr sz="1400" i="1">
                <a:solidFill>
                  <a:schemeClr val="bg1"/>
                </a:solidFill>
              </a:defRPr>
            </a:lvl5pPr>
          </a:lstStyle>
          <a:p>
            <a:pPr lvl="0" rtl="0"/>
            <a:r>
              <a:rPr lang="es-ES" noProof="0"/>
              <a:t>Haga clic para modificar los estilos de texto del patrón</a:t>
            </a:r>
          </a:p>
        </p:txBody>
      </p:sp>
      <p:sp>
        <p:nvSpPr>
          <p:cNvPr id="4" name="Marcador de fecha 3">
            <a:extLst>
              <a:ext uri="{FF2B5EF4-FFF2-40B4-BE49-F238E27FC236}">
                <a16:creationId xmlns:a16="http://schemas.microsoft.com/office/drawing/2014/main" id="{D269E74E-E12F-474D-8520-0AAEE930510D}"/>
              </a:ext>
            </a:extLst>
          </p:cNvPr>
          <p:cNvSpPr>
            <a:spLocks noGrp="1"/>
          </p:cNvSpPr>
          <p:nvPr>
            <p:ph type="dt" sz="half" idx="10"/>
          </p:nvPr>
        </p:nvSpPr>
        <p:spPr/>
        <p:txBody>
          <a:bodyPr rtlCol="0"/>
          <a:lstStyle/>
          <a:p>
            <a:pPr rtl="0"/>
            <a:fld id="{55032E97-E999-4C73-B14D-FD6E9ACC93FE}" type="datetime1">
              <a:rPr lang="es-ES" noProof="0" smtClean="0"/>
              <a:t>27/08/2021</a:t>
            </a:fld>
            <a:endParaRPr lang="es-ES" noProof="0"/>
          </a:p>
        </p:txBody>
      </p:sp>
      <p:sp>
        <p:nvSpPr>
          <p:cNvPr id="5" name="Marcador de pie de página 4">
            <a:extLst>
              <a:ext uri="{FF2B5EF4-FFF2-40B4-BE49-F238E27FC236}">
                <a16:creationId xmlns:a16="http://schemas.microsoft.com/office/drawing/2014/main" id="{B9568C84-3A49-4E3F-B2E7-4CE5D636B8CB}"/>
              </a:ext>
            </a:extLst>
          </p:cNvPr>
          <p:cNvSpPr>
            <a:spLocks noGrp="1"/>
          </p:cNvSpPr>
          <p:nvPr>
            <p:ph type="ftr" sz="quarter" idx="11"/>
          </p:nvPr>
        </p:nvSpPr>
        <p:spPr/>
        <p:txBody>
          <a:bodyPr rtlCol="0"/>
          <a:lstStyle>
            <a:lvl1pPr>
              <a:defRPr>
                <a:solidFill>
                  <a:schemeClr val="accent1"/>
                </a:solidFill>
              </a:defRPr>
            </a:lvl1pPr>
          </a:lstStyle>
          <a:p>
            <a:pPr rtl="0"/>
            <a:r>
              <a:rPr lang="es-ES" noProof="0"/>
              <a:t>Título de la presentación</a:t>
            </a:r>
          </a:p>
        </p:txBody>
      </p:sp>
      <p:sp>
        <p:nvSpPr>
          <p:cNvPr id="6" name="Marcador de número de diapositiva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rtlCol="0"/>
          <a:lstStyle/>
          <a:p>
            <a:pPr rtl="0"/>
            <a:fld id="{95CBEC59-7FF9-4688-98DF-89832A0C9025}" type="slidenum">
              <a:rPr lang="es-ES" noProof="0" smtClean="0"/>
              <a:t>‹Nº›</a:t>
            </a:fld>
            <a:endParaRPr lang="es-ES" noProof="0"/>
          </a:p>
        </p:txBody>
      </p:sp>
      <p:sp>
        <p:nvSpPr>
          <p:cNvPr id="9" name="Rectángulo 8">
            <a:extLst>
              <a:ext uri="{FF2B5EF4-FFF2-40B4-BE49-F238E27FC236}">
                <a16:creationId xmlns:a16="http://schemas.microsoft.com/office/drawing/2014/main" id="{56D751D1-0AE0-4B49-A19D-74CA71D2C096}"/>
              </a:ext>
            </a:extLst>
          </p:cNvPr>
          <p:cNvSpPr/>
          <p:nvPr userDrawn="1"/>
        </p:nvSpPr>
        <p:spPr>
          <a:xfrm>
            <a:off x="1284832" y="1941196"/>
            <a:ext cx="71981"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noProof="0"/>
          </a:p>
        </p:txBody>
      </p:sp>
      <p:cxnSp>
        <p:nvCxnSpPr>
          <p:cNvPr id="10" name="Conector recto 9">
            <a:extLst>
              <a:ext uri="{FF2B5EF4-FFF2-40B4-BE49-F238E27FC236}">
                <a16:creationId xmlns:a16="http://schemas.microsoft.com/office/drawing/2014/main" id="{D4D4EAA8-8E55-45C3-BD00-531D549BB77D}"/>
              </a:ext>
            </a:extLst>
          </p:cNvPr>
          <p:cNvCxnSpPr/>
          <p:nvPr userDrawn="1"/>
        </p:nvCxnSpPr>
        <p:spPr>
          <a:xfrm>
            <a:off x="1666307" y="3139153"/>
            <a:ext cx="630772"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ítulo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122" y="3279799"/>
            <a:ext cx="4142476" cy="692595"/>
          </a:xfrm>
        </p:spPr>
        <p:txBody>
          <a:bodyPr rtlCol="0">
            <a:normAutofit/>
          </a:bodyPr>
          <a:lstStyle>
            <a:lvl1pPr marL="0" indent="0" algn="l">
              <a:buNone/>
              <a:defRPr sz="2499" b="1" i="0">
                <a:solidFill>
                  <a:schemeClr val="bg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rtl="0"/>
            <a:r>
              <a:rPr lang="es-ES" noProof="0"/>
              <a:t>Subtítulo de diapositiva</a:t>
            </a:r>
          </a:p>
        </p:txBody>
      </p:sp>
      <p:cxnSp>
        <p:nvCxnSpPr>
          <p:cNvPr id="13" name="Conector recto 12">
            <a:extLst>
              <a:ext uri="{FF2B5EF4-FFF2-40B4-BE49-F238E27FC236}">
                <a16:creationId xmlns:a16="http://schemas.microsoft.com/office/drawing/2014/main" id="{F83713E2-6BCF-4CEB-A9B2-A0F540060B9B}"/>
              </a:ext>
            </a:extLst>
          </p:cNvPr>
          <p:cNvCxnSpPr>
            <a:cxnSpLocks/>
          </p:cNvCxnSpPr>
          <p:nvPr userDrawn="1"/>
        </p:nvCxnSpPr>
        <p:spPr>
          <a:xfrm>
            <a:off x="11187853" y="800959"/>
            <a:ext cx="1000972"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Marcador de texto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0697" y="837333"/>
            <a:ext cx="610613" cy="328893"/>
          </a:xfrm>
        </p:spPr>
        <p:txBody>
          <a:bodyPr rtlCol="0">
            <a:normAutofit/>
          </a:bodyPr>
          <a:lstStyle>
            <a:lvl1pPr marL="0" indent="0" algn="l">
              <a:buNone/>
              <a:defRPr sz="1200" i="1">
                <a:solidFill>
                  <a:schemeClr val="tx2"/>
                </a:solidFill>
              </a:defRPr>
            </a:lvl1pPr>
          </a:lstStyle>
          <a:p>
            <a:pPr lvl="0" rtl="0"/>
            <a:r>
              <a:rPr lang="es-ES" noProof="0"/>
              <a:t>20XX</a:t>
            </a:r>
          </a:p>
        </p:txBody>
      </p:sp>
      <p:cxnSp>
        <p:nvCxnSpPr>
          <p:cNvPr id="18" name="Conector recto 17">
            <a:extLst>
              <a:ext uri="{FF2B5EF4-FFF2-40B4-BE49-F238E27FC236}">
                <a16:creationId xmlns:a16="http://schemas.microsoft.com/office/drawing/2014/main" id="{DB2A467A-5EC5-4E43-861E-F15D1E487F6D}"/>
              </a:ext>
            </a:extLst>
          </p:cNvPr>
          <p:cNvCxnSpPr>
            <a:cxnSpLocks/>
          </p:cNvCxnSpPr>
          <p:nvPr userDrawn="1"/>
        </p:nvCxnSpPr>
        <p:spPr>
          <a:xfrm>
            <a:off x="0" y="6168360"/>
            <a:ext cx="226740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5FCDC761-E078-4116-B4FD-B0C88CDEB3DB}"/>
              </a:ext>
            </a:extLst>
          </p:cNvPr>
          <p:cNvCxnSpPr>
            <a:cxnSpLocks/>
          </p:cNvCxnSpPr>
          <p:nvPr userDrawn="1"/>
        </p:nvCxnSpPr>
        <p:spPr>
          <a:xfrm rot="16200000">
            <a:off x="11381360"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159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F4F6DA-C141-44B8-A3D2-B717A87A83C8}"/>
              </a:ext>
            </a:extLst>
          </p:cNvPr>
          <p:cNvSpPr>
            <a:spLocks noGrp="1"/>
          </p:cNvSpPr>
          <p:nvPr>
            <p:ph type="title" hasCustomPrompt="1"/>
          </p:nvPr>
        </p:nvSpPr>
        <p:spPr>
          <a:xfrm>
            <a:off x="1698378" y="4537310"/>
            <a:ext cx="9382316" cy="915873"/>
          </a:xfrm>
        </p:spPr>
        <p:txBody>
          <a:bodyPr rtlCol="0" anchor="b">
            <a:normAutofit/>
          </a:bodyPr>
          <a:lstStyle>
            <a:lvl1pPr>
              <a:defRPr sz="3999">
                <a:gradFill>
                  <a:gsLst>
                    <a:gs pos="0">
                      <a:schemeClr val="bg2"/>
                    </a:gs>
                    <a:gs pos="100000">
                      <a:schemeClr val="accent1"/>
                    </a:gs>
                  </a:gsLst>
                  <a:lin ang="0" scaled="1"/>
                </a:gradFill>
              </a:defRPr>
            </a:lvl1pPr>
          </a:lstStyle>
          <a:p>
            <a:pPr rtl="0"/>
            <a:r>
              <a:rPr lang="es-ES" noProof="0"/>
              <a:t>DIAPOSITIVA DE DIVISIÓN DE SECCIÓN</a:t>
            </a:r>
          </a:p>
        </p:txBody>
      </p:sp>
      <p:sp>
        <p:nvSpPr>
          <p:cNvPr id="19" name="Rectángulo 18">
            <a:extLst>
              <a:ext uri="{FF2B5EF4-FFF2-40B4-BE49-F238E27FC236}">
                <a16:creationId xmlns:a16="http://schemas.microsoft.com/office/drawing/2014/main" id="{2ABAA4CC-3D2B-49F9-B077-001CA4738B89}"/>
              </a:ext>
            </a:extLst>
          </p:cNvPr>
          <p:cNvSpPr/>
          <p:nvPr userDrawn="1"/>
        </p:nvSpPr>
        <p:spPr>
          <a:xfrm>
            <a:off x="0" y="0"/>
            <a:ext cx="12188825"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noProof="0"/>
          </a:p>
        </p:txBody>
      </p:sp>
      <p:sp>
        <p:nvSpPr>
          <p:cNvPr id="4" name="Marcador de fecha 3">
            <a:extLst>
              <a:ext uri="{FF2B5EF4-FFF2-40B4-BE49-F238E27FC236}">
                <a16:creationId xmlns:a16="http://schemas.microsoft.com/office/drawing/2014/main" id="{B3702D73-8A0A-45AB-A4F6-F8D00BF25845}"/>
              </a:ext>
            </a:extLst>
          </p:cNvPr>
          <p:cNvSpPr>
            <a:spLocks noGrp="1"/>
          </p:cNvSpPr>
          <p:nvPr>
            <p:ph type="dt" sz="half" idx="10"/>
          </p:nvPr>
        </p:nvSpPr>
        <p:spPr/>
        <p:txBody>
          <a:bodyPr rtlCol="0"/>
          <a:lstStyle/>
          <a:p>
            <a:pPr rtl="0"/>
            <a:fld id="{5B1805A5-C669-4146-AC86-B3E9B274D7CE}" type="datetime1">
              <a:rPr lang="es-ES" noProof="0" smtClean="0"/>
              <a:t>27/08/2021</a:t>
            </a:fld>
            <a:endParaRPr lang="es-ES" noProof="0"/>
          </a:p>
        </p:txBody>
      </p:sp>
      <p:sp>
        <p:nvSpPr>
          <p:cNvPr id="5" name="Marcador de pie de página 4">
            <a:extLst>
              <a:ext uri="{FF2B5EF4-FFF2-40B4-BE49-F238E27FC236}">
                <a16:creationId xmlns:a16="http://schemas.microsoft.com/office/drawing/2014/main" id="{1AABD5BA-639F-449E-A055-BE79772AE949}"/>
              </a:ext>
            </a:extLst>
          </p:cNvPr>
          <p:cNvSpPr>
            <a:spLocks noGrp="1"/>
          </p:cNvSpPr>
          <p:nvPr>
            <p:ph type="ftr" sz="quarter" idx="11"/>
          </p:nvPr>
        </p:nvSpPr>
        <p:spPr>
          <a:xfrm>
            <a:off x="1698376" y="6159402"/>
            <a:ext cx="2615477" cy="384202"/>
          </a:xfrm>
        </p:spPr>
        <p:txBody>
          <a:bodyPr rtlCol="0"/>
          <a:lstStyle>
            <a:lvl1pPr>
              <a:defRPr>
                <a:solidFill>
                  <a:schemeClr val="accent1"/>
                </a:solidFill>
              </a:defRPr>
            </a:lvl1pPr>
          </a:lstStyle>
          <a:p>
            <a:pPr rtl="0"/>
            <a:r>
              <a:rPr lang="es-ES" noProof="0"/>
              <a:t>Título de la presentación</a:t>
            </a:r>
          </a:p>
        </p:txBody>
      </p:sp>
      <p:sp>
        <p:nvSpPr>
          <p:cNvPr id="6" name="Marcador de número de diapositiva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rtlCol="0"/>
          <a:lstStyle>
            <a:lvl1pPr>
              <a:defRPr>
                <a:solidFill>
                  <a:schemeClr val="accent1"/>
                </a:solidFill>
              </a:defRPr>
            </a:lvl1pPr>
          </a:lstStyle>
          <a:p>
            <a:pPr rtl="0"/>
            <a:fld id="{95CBEC59-7FF9-4688-98DF-89832A0C9025}" type="slidenum">
              <a:rPr lang="es-ES" noProof="0" smtClean="0"/>
              <a:pPr rtl="0"/>
              <a:t>‹Nº›</a:t>
            </a:fld>
            <a:endParaRPr lang="es-ES" noProof="0"/>
          </a:p>
        </p:txBody>
      </p:sp>
      <p:cxnSp>
        <p:nvCxnSpPr>
          <p:cNvPr id="12" name="Conector recto 11">
            <a:extLst>
              <a:ext uri="{FF2B5EF4-FFF2-40B4-BE49-F238E27FC236}">
                <a16:creationId xmlns:a16="http://schemas.microsoft.com/office/drawing/2014/main" id="{75E0C289-2BC1-4B83-96F5-C1B9E010D027}"/>
              </a:ext>
            </a:extLst>
          </p:cNvPr>
          <p:cNvCxnSpPr>
            <a:cxnSpLocks/>
          </p:cNvCxnSpPr>
          <p:nvPr userDrawn="1"/>
        </p:nvCxnSpPr>
        <p:spPr>
          <a:xfrm>
            <a:off x="11187853" y="800959"/>
            <a:ext cx="1000972"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Marcador de texto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0697" y="837333"/>
            <a:ext cx="610613" cy="328893"/>
          </a:xfrm>
        </p:spPr>
        <p:txBody>
          <a:bodyPr rtlCol="0">
            <a:normAutofit/>
          </a:bodyPr>
          <a:lstStyle>
            <a:lvl1pPr marL="0" indent="0" algn="l">
              <a:buNone/>
              <a:defRPr sz="1200" i="1">
                <a:solidFill>
                  <a:schemeClr val="tx2"/>
                </a:solidFill>
              </a:defRPr>
            </a:lvl1pPr>
          </a:lstStyle>
          <a:p>
            <a:pPr lvl="0" rtl="0"/>
            <a:r>
              <a:rPr lang="es-ES" noProof="0"/>
              <a:t>20XX</a:t>
            </a:r>
          </a:p>
        </p:txBody>
      </p:sp>
      <p:cxnSp>
        <p:nvCxnSpPr>
          <p:cNvPr id="14" name="Conector recto 13">
            <a:extLst>
              <a:ext uri="{FF2B5EF4-FFF2-40B4-BE49-F238E27FC236}">
                <a16:creationId xmlns:a16="http://schemas.microsoft.com/office/drawing/2014/main" id="{5CB5B0FB-5693-42A3-BD99-CA01387F8DFE}"/>
              </a:ext>
            </a:extLst>
          </p:cNvPr>
          <p:cNvCxnSpPr>
            <a:cxnSpLocks/>
          </p:cNvCxnSpPr>
          <p:nvPr userDrawn="1"/>
        </p:nvCxnSpPr>
        <p:spPr>
          <a:xfrm rot="16200000">
            <a:off x="11381360" y="6579108"/>
            <a:ext cx="5577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E2523DB2-F162-4E92-B6E1-B5E87D5D8ACF}"/>
              </a:ext>
            </a:extLst>
          </p:cNvPr>
          <p:cNvSpPr/>
          <p:nvPr userDrawn="1"/>
        </p:nvSpPr>
        <p:spPr>
          <a:xfrm>
            <a:off x="1283035" y="4914000"/>
            <a:ext cx="71981" cy="19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noProof="0"/>
          </a:p>
        </p:txBody>
      </p:sp>
      <p:sp>
        <p:nvSpPr>
          <p:cNvPr id="20" name="Marcador de texto 2">
            <a:extLst>
              <a:ext uri="{FF2B5EF4-FFF2-40B4-BE49-F238E27FC236}">
                <a16:creationId xmlns:a16="http://schemas.microsoft.com/office/drawing/2014/main" id="{316CC9B7-E806-4C95-96A5-EEEEBB4E99A0}"/>
              </a:ext>
            </a:extLst>
          </p:cNvPr>
          <p:cNvSpPr>
            <a:spLocks noGrp="1"/>
          </p:cNvSpPr>
          <p:nvPr>
            <p:ph type="body" idx="1" hasCustomPrompt="1"/>
          </p:nvPr>
        </p:nvSpPr>
        <p:spPr>
          <a:xfrm>
            <a:off x="1698378" y="5702936"/>
            <a:ext cx="9382316" cy="526936"/>
          </a:xfrm>
        </p:spPr>
        <p:txBody>
          <a:bodyPr rtlCol="0">
            <a:normAutofit/>
          </a:bodyPr>
          <a:lstStyle>
            <a:lvl1pPr marL="0" indent="0" algn="l" defTabSz="914126" rtl="0" eaLnBrk="1" latinLnBrk="0" hangingPunct="1">
              <a:lnSpc>
                <a:spcPct val="90000"/>
              </a:lnSpc>
              <a:spcBef>
                <a:spcPts val="1000"/>
              </a:spcBef>
              <a:buFont typeface="Arial" panose="020B0604020202020204" pitchFamily="34" charset="0"/>
              <a:buNone/>
              <a:defRPr lang="en-US" sz="2499" b="1" i="0" kern="1200" dirty="0" smtClean="0">
                <a:solidFill>
                  <a:schemeClr val="accent1"/>
                </a:solidFill>
                <a:latin typeface="+mn-lt"/>
                <a:ea typeface="+mn-ea"/>
                <a:cs typeface="+mn-cs"/>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rtl="0"/>
            <a:r>
              <a:rPr lang="es-ES" noProof="0"/>
              <a:t>Subtítulo de la sección</a:t>
            </a:r>
          </a:p>
        </p:txBody>
      </p:sp>
      <p:cxnSp>
        <p:nvCxnSpPr>
          <p:cNvPr id="21" name="Conector recto 20">
            <a:extLst>
              <a:ext uri="{FF2B5EF4-FFF2-40B4-BE49-F238E27FC236}">
                <a16:creationId xmlns:a16="http://schemas.microsoft.com/office/drawing/2014/main" id="{595F7760-B839-4F89-B618-3371C8B08414}"/>
              </a:ext>
            </a:extLst>
          </p:cNvPr>
          <p:cNvCxnSpPr/>
          <p:nvPr userDrawn="1"/>
        </p:nvCxnSpPr>
        <p:spPr>
          <a:xfrm>
            <a:off x="1838404" y="5560637"/>
            <a:ext cx="63077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384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77A75830-97F6-4D74-A47F-8CD50EFD373D}"/>
              </a:ext>
            </a:extLst>
          </p:cNvPr>
          <p:cNvSpPr/>
          <p:nvPr userDrawn="1"/>
        </p:nvSpPr>
        <p:spPr>
          <a:xfrm>
            <a:off x="0" y="0"/>
            <a:ext cx="12188825"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noProof="0"/>
          </a:p>
        </p:txBody>
      </p:sp>
      <p:sp>
        <p:nvSpPr>
          <p:cNvPr id="2" name="Título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558" y="724196"/>
            <a:ext cx="10512862" cy="1325563"/>
          </a:xfrm>
        </p:spPr>
        <p:txBody>
          <a:bodyPr rtlCol="0"/>
          <a:lstStyle>
            <a:lvl1pPr>
              <a:defRPr/>
            </a:lvl1pPr>
          </a:lstStyle>
          <a:p>
            <a:pPr rtl="0"/>
            <a:r>
              <a:rPr lang="es-ES" noProof="0"/>
              <a:t>DOS CONTENIDOS</a:t>
            </a:r>
            <a:br>
              <a:rPr lang="es-ES" noProof="0"/>
            </a:br>
            <a:r>
              <a:rPr lang="es-ES" noProof="0"/>
              <a:t>DIAPOSITIVA</a:t>
            </a:r>
          </a:p>
        </p:txBody>
      </p:sp>
      <p:sp>
        <p:nvSpPr>
          <p:cNvPr id="3" name="Marcador de texto 2">
            <a:extLst>
              <a:ext uri="{FF2B5EF4-FFF2-40B4-BE49-F238E27FC236}">
                <a16:creationId xmlns:a16="http://schemas.microsoft.com/office/drawing/2014/main" id="{A98AFDAC-3A23-4F5B-B2BE-CDF8D1AFCF86}"/>
              </a:ext>
            </a:extLst>
          </p:cNvPr>
          <p:cNvSpPr>
            <a:spLocks noGrp="1"/>
          </p:cNvSpPr>
          <p:nvPr>
            <p:ph type="body" idx="1"/>
          </p:nvPr>
        </p:nvSpPr>
        <p:spPr>
          <a:xfrm>
            <a:off x="928559" y="2272009"/>
            <a:ext cx="5156444" cy="823912"/>
          </a:xfrm>
        </p:spPr>
        <p:txBody>
          <a:bodyPr rtlCol="0" anchor="b"/>
          <a:lstStyle>
            <a:lvl1pPr marL="0" indent="0">
              <a:buNone/>
              <a:defRPr lang="en-US" sz="2499" b="1" i="0" kern="1200" dirty="0" smtClean="0">
                <a:solidFill>
                  <a:schemeClr val="tx2"/>
                </a:solidFill>
                <a:latin typeface="+mn-lt"/>
                <a:ea typeface="+mn-ea"/>
                <a:cs typeface="+mn-cs"/>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rtl="0"/>
            <a:r>
              <a:rPr lang="es-ES" noProof="0"/>
              <a:t>Haga clic para modificar los estilos de texto del patrón</a:t>
            </a:r>
          </a:p>
        </p:txBody>
      </p:sp>
      <p:sp>
        <p:nvSpPr>
          <p:cNvPr id="4" name="Marcador de contenido 3">
            <a:extLst>
              <a:ext uri="{FF2B5EF4-FFF2-40B4-BE49-F238E27FC236}">
                <a16:creationId xmlns:a16="http://schemas.microsoft.com/office/drawing/2014/main" id="{5BBD9244-253B-4F61-9F15-81C783E03B05}"/>
              </a:ext>
            </a:extLst>
          </p:cNvPr>
          <p:cNvSpPr>
            <a:spLocks noGrp="1"/>
          </p:cNvSpPr>
          <p:nvPr>
            <p:ph sz="half" idx="2"/>
          </p:nvPr>
        </p:nvSpPr>
        <p:spPr>
          <a:xfrm>
            <a:off x="928559" y="3386142"/>
            <a:ext cx="5156444" cy="2773258"/>
          </a:xfrm>
        </p:spPr>
        <p:txBody>
          <a:bodyPr rtlCol="0">
            <a:normAutofit/>
          </a:bodyPr>
          <a:lstStyle>
            <a:lvl1pPr marL="179946" indent="-179946" algn="l" defTabSz="914126"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594" indent="0" algn="l" defTabSz="914126"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2657" indent="0" algn="l" defTabSz="914126"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599720" indent="0" algn="l" defTabSz="914126"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6783" indent="0" algn="l" defTabSz="914126"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rtl="0"/>
            <a:r>
              <a:rPr lang="es-ES" noProof="0"/>
              <a:t>Haga clic para modificar los estilos de texto del patrón</a:t>
            </a:r>
          </a:p>
        </p:txBody>
      </p:sp>
      <p:sp>
        <p:nvSpPr>
          <p:cNvPr id="5" name="Marcador de posición de texto 4">
            <a:extLst>
              <a:ext uri="{FF2B5EF4-FFF2-40B4-BE49-F238E27FC236}">
                <a16:creationId xmlns:a16="http://schemas.microsoft.com/office/drawing/2014/main" id="{EBA65450-4B24-4A6B-9987-1F3CF67B414D}"/>
              </a:ext>
            </a:extLst>
          </p:cNvPr>
          <p:cNvSpPr>
            <a:spLocks noGrp="1"/>
          </p:cNvSpPr>
          <p:nvPr>
            <p:ph type="body" sz="quarter" idx="3"/>
          </p:nvPr>
        </p:nvSpPr>
        <p:spPr>
          <a:xfrm>
            <a:off x="6283107" y="2272009"/>
            <a:ext cx="5181838" cy="823912"/>
          </a:xfrm>
        </p:spPr>
        <p:txBody>
          <a:bodyPr rtlCol="0" anchor="b">
            <a:normAutofit/>
          </a:bodyPr>
          <a:lstStyle>
            <a:lvl1pPr marL="0" indent="0">
              <a:buNone/>
              <a:defRPr lang="en-US" sz="2499" b="1" i="0" kern="1200" dirty="0" smtClean="0">
                <a:solidFill>
                  <a:schemeClr val="tx2"/>
                </a:solidFill>
                <a:latin typeface="+mn-lt"/>
                <a:ea typeface="+mn-ea"/>
                <a:cs typeface="+mn-cs"/>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rtl="0"/>
            <a:r>
              <a:rPr lang="es-ES" noProof="0"/>
              <a:t>Haga clic para modificar los estilos de texto del patrón</a:t>
            </a:r>
          </a:p>
        </p:txBody>
      </p:sp>
      <p:sp>
        <p:nvSpPr>
          <p:cNvPr id="7" name="Marcador de fecha 6">
            <a:extLst>
              <a:ext uri="{FF2B5EF4-FFF2-40B4-BE49-F238E27FC236}">
                <a16:creationId xmlns:a16="http://schemas.microsoft.com/office/drawing/2014/main" id="{753D5824-9ACF-4E5F-AC80-9ACD7B67FFDE}"/>
              </a:ext>
            </a:extLst>
          </p:cNvPr>
          <p:cNvSpPr>
            <a:spLocks noGrp="1"/>
          </p:cNvSpPr>
          <p:nvPr>
            <p:ph type="dt" sz="half" idx="10"/>
          </p:nvPr>
        </p:nvSpPr>
        <p:spPr/>
        <p:txBody>
          <a:bodyPr rtlCol="0"/>
          <a:lstStyle/>
          <a:p>
            <a:pPr rtl="0"/>
            <a:fld id="{C6F1CFDA-2DF0-4BA4-908C-541CE65DB6F1}" type="datetime1">
              <a:rPr lang="es-ES" noProof="0" smtClean="0"/>
              <a:t>27/08/2021</a:t>
            </a:fld>
            <a:endParaRPr lang="es-ES" noProof="0"/>
          </a:p>
        </p:txBody>
      </p:sp>
      <p:sp>
        <p:nvSpPr>
          <p:cNvPr id="8" name="Marcador de pie de página 7">
            <a:extLst>
              <a:ext uri="{FF2B5EF4-FFF2-40B4-BE49-F238E27FC236}">
                <a16:creationId xmlns:a16="http://schemas.microsoft.com/office/drawing/2014/main" id="{02F28EAD-9FFC-4EDD-96C6-CDAF179BAF01}"/>
              </a:ext>
            </a:extLst>
          </p:cNvPr>
          <p:cNvSpPr>
            <a:spLocks noGrp="1"/>
          </p:cNvSpPr>
          <p:nvPr>
            <p:ph type="ftr" sz="quarter" idx="11"/>
          </p:nvPr>
        </p:nvSpPr>
        <p:spPr/>
        <p:txBody>
          <a:bodyPr rtlCol="0"/>
          <a:lstStyle/>
          <a:p>
            <a:pPr rtl="0"/>
            <a:r>
              <a:rPr lang="es-ES" noProof="0"/>
              <a:t>Título de la presentación</a:t>
            </a:r>
          </a:p>
        </p:txBody>
      </p:sp>
      <p:sp>
        <p:nvSpPr>
          <p:cNvPr id="9" name="Marcador de número de diapositiva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rtlCol="0"/>
          <a:lstStyle/>
          <a:p>
            <a:pPr rtl="0"/>
            <a:fld id="{95CBEC59-7FF9-4688-98DF-89832A0C9025}" type="slidenum">
              <a:rPr lang="es-ES" noProof="0" smtClean="0"/>
              <a:t>‹Nº›</a:t>
            </a:fld>
            <a:endParaRPr lang="es-ES" noProof="0"/>
          </a:p>
        </p:txBody>
      </p:sp>
      <p:sp>
        <p:nvSpPr>
          <p:cNvPr id="10" name="Rectángulo 9">
            <a:extLst>
              <a:ext uri="{FF2B5EF4-FFF2-40B4-BE49-F238E27FC236}">
                <a16:creationId xmlns:a16="http://schemas.microsoft.com/office/drawing/2014/main" id="{454CE474-0060-44FE-B47E-DA6AF06C369C}"/>
              </a:ext>
            </a:extLst>
          </p:cNvPr>
          <p:cNvSpPr/>
          <p:nvPr userDrawn="1"/>
        </p:nvSpPr>
        <p:spPr>
          <a:xfrm>
            <a:off x="687110" y="0"/>
            <a:ext cx="71981"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noProof="0"/>
          </a:p>
        </p:txBody>
      </p:sp>
      <p:cxnSp>
        <p:nvCxnSpPr>
          <p:cNvPr id="11" name="Conector recto 10">
            <a:extLst>
              <a:ext uri="{FF2B5EF4-FFF2-40B4-BE49-F238E27FC236}">
                <a16:creationId xmlns:a16="http://schemas.microsoft.com/office/drawing/2014/main" id="{D50FF488-85D0-4162-BF82-7F9DAA427094}"/>
              </a:ext>
            </a:extLst>
          </p:cNvPr>
          <p:cNvCxnSpPr>
            <a:cxnSpLocks/>
          </p:cNvCxnSpPr>
          <p:nvPr userDrawn="1"/>
        </p:nvCxnSpPr>
        <p:spPr>
          <a:xfrm>
            <a:off x="11187853" y="800959"/>
            <a:ext cx="1000972"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Marcador de texto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0697" y="837333"/>
            <a:ext cx="610613" cy="328893"/>
          </a:xfrm>
        </p:spPr>
        <p:txBody>
          <a:bodyPr rtlCol="0">
            <a:normAutofit/>
          </a:bodyPr>
          <a:lstStyle>
            <a:lvl1pPr marL="0" indent="0" algn="l">
              <a:buNone/>
              <a:defRPr sz="1200" i="1">
                <a:solidFill>
                  <a:schemeClr val="tx2"/>
                </a:solidFill>
              </a:defRPr>
            </a:lvl1pPr>
          </a:lstStyle>
          <a:p>
            <a:pPr lvl="0" rtl="0"/>
            <a:r>
              <a:rPr lang="es-ES" noProof="0"/>
              <a:t>20XX</a:t>
            </a:r>
          </a:p>
        </p:txBody>
      </p:sp>
      <p:cxnSp>
        <p:nvCxnSpPr>
          <p:cNvPr id="13" name="Conector recto 12">
            <a:extLst>
              <a:ext uri="{FF2B5EF4-FFF2-40B4-BE49-F238E27FC236}">
                <a16:creationId xmlns:a16="http://schemas.microsoft.com/office/drawing/2014/main" id="{F78574EA-1B80-4D53-A1C5-929097CBD6A1}"/>
              </a:ext>
            </a:extLst>
          </p:cNvPr>
          <p:cNvCxnSpPr>
            <a:cxnSpLocks/>
          </p:cNvCxnSpPr>
          <p:nvPr userDrawn="1"/>
        </p:nvCxnSpPr>
        <p:spPr>
          <a:xfrm>
            <a:off x="0" y="6168360"/>
            <a:ext cx="226740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62DDB37A-C70A-4701-A519-6A882408133A}"/>
              </a:ext>
            </a:extLst>
          </p:cNvPr>
          <p:cNvCxnSpPr>
            <a:cxnSpLocks/>
          </p:cNvCxnSpPr>
          <p:nvPr userDrawn="1"/>
        </p:nvCxnSpPr>
        <p:spPr>
          <a:xfrm rot="16200000">
            <a:off x="11381360"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0DEED813-3D7D-4166-A729-7E883823CD5E}"/>
              </a:ext>
            </a:extLst>
          </p:cNvPr>
          <p:cNvCxnSpPr/>
          <p:nvPr userDrawn="1"/>
        </p:nvCxnSpPr>
        <p:spPr>
          <a:xfrm>
            <a:off x="1068584" y="3226963"/>
            <a:ext cx="6307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11CC230C-5438-4284-8FAA-05E533A44A5C}"/>
              </a:ext>
            </a:extLst>
          </p:cNvPr>
          <p:cNvCxnSpPr/>
          <p:nvPr userDrawn="1"/>
        </p:nvCxnSpPr>
        <p:spPr>
          <a:xfrm>
            <a:off x="6410571" y="3226963"/>
            <a:ext cx="6307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Marcador de contenido 3">
            <a:extLst>
              <a:ext uri="{FF2B5EF4-FFF2-40B4-BE49-F238E27FC236}">
                <a16:creationId xmlns:a16="http://schemas.microsoft.com/office/drawing/2014/main" id="{ED988384-E3A4-482D-94EF-A8F8894AA508}"/>
              </a:ext>
            </a:extLst>
          </p:cNvPr>
          <p:cNvSpPr>
            <a:spLocks noGrp="1"/>
          </p:cNvSpPr>
          <p:nvPr>
            <p:ph sz="half" idx="15"/>
          </p:nvPr>
        </p:nvSpPr>
        <p:spPr>
          <a:xfrm>
            <a:off x="6308502" y="3386142"/>
            <a:ext cx="5156444" cy="2773258"/>
          </a:xfrm>
        </p:spPr>
        <p:txBody>
          <a:bodyPr rtlCol="0">
            <a:normAutofit/>
          </a:bodyPr>
          <a:lstStyle>
            <a:lvl1pPr marL="179946" indent="-179946" algn="l" defTabSz="914126"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594" indent="0" algn="l" defTabSz="914126"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2657" indent="0" algn="l" defTabSz="914126"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599720" indent="0" algn="l" defTabSz="914126"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6783" indent="0" algn="l" defTabSz="914126"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rtl="0"/>
            <a:r>
              <a:rPr lang="es-ES" noProof="0"/>
              <a:t>Haga clic para modificar los estilos de texto del patrón</a:t>
            </a:r>
          </a:p>
        </p:txBody>
      </p:sp>
    </p:spTree>
    <p:extLst>
      <p:ext uri="{BB962C8B-B14F-4D97-AF65-F5344CB8AC3E}">
        <p14:creationId xmlns:p14="http://schemas.microsoft.com/office/powerpoint/2010/main" val="2338018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29B2A5FC-034D-4F4C-833F-A3DDC66E3E64}"/>
              </a:ext>
            </a:extLst>
          </p:cNvPr>
          <p:cNvSpPr/>
          <p:nvPr userDrawn="1"/>
        </p:nvSpPr>
        <p:spPr>
          <a:xfrm>
            <a:off x="0" y="0"/>
            <a:ext cx="12188825"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noProof="0"/>
          </a:p>
        </p:txBody>
      </p:sp>
      <p:sp>
        <p:nvSpPr>
          <p:cNvPr id="2" name="Título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558" y="470056"/>
            <a:ext cx="10512862" cy="1325563"/>
          </a:xfrm>
        </p:spPr>
        <p:txBody>
          <a:bodyPr rtlCol="0"/>
          <a:lstStyle>
            <a:lvl1pPr>
              <a:defRPr/>
            </a:lvl1pPr>
          </a:lstStyle>
          <a:p>
            <a:pPr rtl="0"/>
            <a:r>
              <a:rPr lang="es-ES" noProof="0"/>
              <a:t>DIAPOSITIVA CON GRÁFICO</a:t>
            </a:r>
          </a:p>
        </p:txBody>
      </p:sp>
      <p:sp>
        <p:nvSpPr>
          <p:cNvPr id="3" name="Marcador de fecha 2">
            <a:extLst>
              <a:ext uri="{FF2B5EF4-FFF2-40B4-BE49-F238E27FC236}">
                <a16:creationId xmlns:a16="http://schemas.microsoft.com/office/drawing/2014/main" id="{6236F3ED-82D9-4642-A435-86170B8919AF}"/>
              </a:ext>
            </a:extLst>
          </p:cNvPr>
          <p:cNvSpPr>
            <a:spLocks noGrp="1"/>
          </p:cNvSpPr>
          <p:nvPr>
            <p:ph type="dt" sz="half" idx="10"/>
          </p:nvPr>
        </p:nvSpPr>
        <p:spPr/>
        <p:txBody>
          <a:bodyPr rtlCol="0"/>
          <a:lstStyle/>
          <a:p>
            <a:pPr rtl="0"/>
            <a:fld id="{D4B58320-7BD4-42A4-940F-71D9A2216F86}" type="datetime1">
              <a:rPr lang="es-ES" noProof="0" smtClean="0"/>
              <a:t>27/08/2021</a:t>
            </a:fld>
            <a:endParaRPr lang="es-ES" noProof="0"/>
          </a:p>
        </p:txBody>
      </p:sp>
      <p:sp>
        <p:nvSpPr>
          <p:cNvPr id="4" name="Marcador de pie de página 3">
            <a:extLst>
              <a:ext uri="{FF2B5EF4-FFF2-40B4-BE49-F238E27FC236}">
                <a16:creationId xmlns:a16="http://schemas.microsoft.com/office/drawing/2014/main" id="{B172C020-7618-45BB-AF25-CD2F3A57D922}"/>
              </a:ext>
            </a:extLst>
          </p:cNvPr>
          <p:cNvSpPr>
            <a:spLocks noGrp="1"/>
          </p:cNvSpPr>
          <p:nvPr>
            <p:ph type="ftr" sz="quarter" idx="11"/>
          </p:nvPr>
        </p:nvSpPr>
        <p:spPr/>
        <p:txBody>
          <a:bodyPr rtlCol="0"/>
          <a:lstStyle/>
          <a:p>
            <a:pPr rtl="0"/>
            <a:r>
              <a:rPr lang="es-ES" noProof="0"/>
              <a:t>Título de la presentación</a:t>
            </a:r>
          </a:p>
        </p:txBody>
      </p:sp>
      <p:sp>
        <p:nvSpPr>
          <p:cNvPr id="5" name="Marcador de número de diapositiva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rtlCol="0"/>
          <a:lstStyle/>
          <a:p>
            <a:pPr rtl="0"/>
            <a:fld id="{95CBEC59-7FF9-4688-98DF-89832A0C9025}" type="slidenum">
              <a:rPr lang="es-ES" noProof="0" smtClean="0"/>
              <a:t>‹Nº›</a:t>
            </a:fld>
            <a:endParaRPr lang="es-ES" noProof="0"/>
          </a:p>
        </p:txBody>
      </p:sp>
      <p:sp>
        <p:nvSpPr>
          <p:cNvPr id="8" name="Rectángulo 7">
            <a:extLst>
              <a:ext uri="{FF2B5EF4-FFF2-40B4-BE49-F238E27FC236}">
                <a16:creationId xmlns:a16="http://schemas.microsoft.com/office/drawing/2014/main" id="{6D28A3A2-B6A3-4735-BBC9-E721BA710C9B}"/>
              </a:ext>
            </a:extLst>
          </p:cNvPr>
          <p:cNvSpPr/>
          <p:nvPr userDrawn="1"/>
        </p:nvSpPr>
        <p:spPr>
          <a:xfrm>
            <a:off x="687110" y="0"/>
            <a:ext cx="71981"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noProof="0"/>
          </a:p>
        </p:txBody>
      </p:sp>
      <p:sp>
        <p:nvSpPr>
          <p:cNvPr id="9" name="Marcador de texto 2">
            <a:extLst>
              <a:ext uri="{FF2B5EF4-FFF2-40B4-BE49-F238E27FC236}">
                <a16:creationId xmlns:a16="http://schemas.microsoft.com/office/drawing/2014/main" id="{BADDF5A7-229B-4731-9A6F-9DE095F66600}"/>
              </a:ext>
            </a:extLst>
          </p:cNvPr>
          <p:cNvSpPr>
            <a:spLocks noGrp="1"/>
          </p:cNvSpPr>
          <p:nvPr>
            <p:ph type="body" idx="1"/>
          </p:nvPr>
        </p:nvSpPr>
        <p:spPr>
          <a:xfrm>
            <a:off x="928559" y="2316979"/>
            <a:ext cx="5156444" cy="823912"/>
          </a:xfrm>
        </p:spPr>
        <p:txBody>
          <a:bodyPr rtlCol="0" anchor="b"/>
          <a:lstStyle>
            <a:lvl1pPr marL="0" indent="0">
              <a:buNone/>
              <a:defRPr lang="en-US" sz="2499" b="1" i="0" kern="1200" dirty="0" smtClean="0">
                <a:solidFill>
                  <a:schemeClr val="tx2"/>
                </a:solidFill>
                <a:latin typeface="+mn-lt"/>
                <a:ea typeface="+mn-ea"/>
                <a:cs typeface="+mn-cs"/>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rtl="0"/>
            <a:r>
              <a:rPr lang="es-ES" noProof="0"/>
              <a:t>Haga clic para modificar los estilos de texto del patrón</a:t>
            </a:r>
          </a:p>
        </p:txBody>
      </p:sp>
      <p:sp>
        <p:nvSpPr>
          <p:cNvPr id="10" name="Marcador de contenido 3">
            <a:extLst>
              <a:ext uri="{FF2B5EF4-FFF2-40B4-BE49-F238E27FC236}">
                <a16:creationId xmlns:a16="http://schemas.microsoft.com/office/drawing/2014/main" id="{131A72C0-870A-4F64-AE16-6B1FA2C61A94}"/>
              </a:ext>
            </a:extLst>
          </p:cNvPr>
          <p:cNvSpPr>
            <a:spLocks noGrp="1"/>
          </p:cNvSpPr>
          <p:nvPr>
            <p:ph sz="half" idx="2"/>
          </p:nvPr>
        </p:nvSpPr>
        <p:spPr>
          <a:xfrm>
            <a:off x="928559" y="3431112"/>
            <a:ext cx="5156444" cy="2773258"/>
          </a:xfrm>
        </p:spPr>
        <p:txBody>
          <a:bodyPr rtlCol="0">
            <a:normAutofit/>
          </a:bodyPr>
          <a:lstStyle>
            <a:lvl1pPr marL="0" indent="0" algn="l" defTabSz="914126"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594" indent="0" algn="l" defTabSz="914126"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2657" indent="0" algn="l" defTabSz="914126"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599720" indent="0" algn="l" defTabSz="914126"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6783" indent="0" algn="l" defTabSz="914126"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rtl="0"/>
            <a:r>
              <a:rPr lang="es-ES" noProof="0"/>
              <a:t>Haga clic para modificar los estilos de texto del patrón</a:t>
            </a:r>
          </a:p>
        </p:txBody>
      </p:sp>
      <p:sp>
        <p:nvSpPr>
          <p:cNvPr id="11" name="Marcador de texto 4">
            <a:extLst>
              <a:ext uri="{FF2B5EF4-FFF2-40B4-BE49-F238E27FC236}">
                <a16:creationId xmlns:a16="http://schemas.microsoft.com/office/drawing/2014/main" id="{9962AFC0-1C35-4CF7-B15A-469738360002}"/>
              </a:ext>
            </a:extLst>
          </p:cNvPr>
          <p:cNvSpPr>
            <a:spLocks noGrp="1"/>
          </p:cNvSpPr>
          <p:nvPr>
            <p:ph type="body" sz="quarter" idx="3"/>
          </p:nvPr>
        </p:nvSpPr>
        <p:spPr>
          <a:xfrm>
            <a:off x="6223163" y="1402584"/>
            <a:ext cx="5181838" cy="823912"/>
          </a:xfrm>
        </p:spPr>
        <p:txBody>
          <a:bodyPr rtlCol="0" anchor="b">
            <a:normAutofit/>
          </a:bodyPr>
          <a:lstStyle>
            <a:lvl1pPr marL="0" indent="0">
              <a:buNone/>
              <a:defRPr lang="en-US" sz="2499" b="1" i="0" kern="1200" dirty="0" smtClean="0">
                <a:solidFill>
                  <a:schemeClr val="tx2"/>
                </a:solidFill>
                <a:latin typeface="+mn-lt"/>
                <a:ea typeface="+mn-ea"/>
                <a:cs typeface="+mn-cs"/>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rtl="0"/>
            <a:r>
              <a:rPr lang="es-ES" noProof="0"/>
              <a:t>Haga clic para modificar los estilos de texto del patrón</a:t>
            </a:r>
          </a:p>
        </p:txBody>
      </p:sp>
      <p:sp>
        <p:nvSpPr>
          <p:cNvPr id="12" name="Marcador de posición de contenido 5">
            <a:extLst>
              <a:ext uri="{FF2B5EF4-FFF2-40B4-BE49-F238E27FC236}">
                <a16:creationId xmlns:a16="http://schemas.microsoft.com/office/drawing/2014/main" id="{2A1EF39B-44B4-41E9-B813-11A664255B46}"/>
              </a:ext>
            </a:extLst>
          </p:cNvPr>
          <p:cNvSpPr>
            <a:spLocks noGrp="1"/>
          </p:cNvSpPr>
          <p:nvPr>
            <p:ph sz="quarter" idx="4"/>
          </p:nvPr>
        </p:nvSpPr>
        <p:spPr>
          <a:xfrm>
            <a:off x="6223163" y="2516717"/>
            <a:ext cx="5181838" cy="3687653"/>
          </a:xfrm>
        </p:spPr>
        <p:txBody>
          <a:bodyPr rtlCol="0">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126" rtl="0" eaLnBrk="1" latinLnBrk="0" hangingPunct="1">
              <a:lnSpc>
                <a:spcPct val="100000"/>
              </a:lnSpc>
              <a:spcBef>
                <a:spcPts val="600"/>
              </a:spcBef>
              <a:buFont typeface="Arial" panose="020B0604020202020204" pitchFamily="34" charset="0"/>
              <a:buNone/>
            </a:pPr>
            <a:r>
              <a:rPr lang="es-ES" noProof="0"/>
              <a:t>Haga clic para modificar los estilos de texto del patrón</a:t>
            </a:r>
          </a:p>
        </p:txBody>
      </p:sp>
      <p:cxnSp>
        <p:nvCxnSpPr>
          <p:cNvPr id="13" name="Conector recto 12">
            <a:extLst>
              <a:ext uri="{FF2B5EF4-FFF2-40B4-BE49-F238E27FC236}">
                <a16:creationId xmlns:a16="http://schemas.microsoft.com/office/drawing/2014/main" id="{0E13CA67-E267-486C-8B01-B07C27F7D30A}"/>
              </a:ext>
            </a:extLst>
          </p:cNvPr>
          <p:cNvCxnSpPr/>
          <p:nvPr userDrawn="1"/>
        </p:nvCxnSpPr>
        <p:spPr>
          <a:xfrm>
            <a:off x="1068584" y="3271933"/>
            <a:ext cx="6307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C551A0EC-216D-492E-A209-7CD61B5343CC}"/>
              </a:ext>
            </a:extLst>
          </p:cNvPr>
          <p:cNvCxnSpPr/>
          <p:nvPr userDrawn="1"/>
        </p:nvCxnSpPr>
        <p:spPr>
          <a:xfrm>
            <a:off x="6350627" y="2357538"/>
            <a:ext cx="6307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EBE7B492-C944-422B-9779-A95207B000CF}"/>
              </a:ext>
            </a:extLst>
          </p:cNvPr>
          <p:cNvCxnSpPr>
            <a:cxnSpLocks/>
          </p:cNvCxnSpPr>
          <p:nvPr userDrawn="1"/>
        </p:nvCxnSpPr>
        <p:spPr>
          <a:xfrm>
            <a:off x="11187853" y="800959"/>
            <a:ext cx="1000972"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Marcador de texto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0697" y="837333"/>
            <a:ext cx="610613" cy="328893"/>
          </a:xfrm>
        </p:spPr>
        <p:txBody>
          <a:bodyPr rtlCol="0">
            <a:normAutofit/>
          </a:bodyPr>
          <a:lstStyle>
            <a:lvl1pPr marL="0" indent="0" algn="l">
              <a:buNone/>
              <a:defRPr sz="1200" i="1">
                <a:solidFill>
                  <a:schemeClr val="tx2"/>
                </a:solidFill>
              </a:defRPr>
            </a:lvl1pPr>
          </a:lstStyle>
          <a:p>
            <a:pPr lvl="0" rtl="0"/>
            <a:r>
              <a:rPr lang="es-ES" noProof="0"/>
              <a:t>20XX</a:t>
            </a:r>
          </a:p>
        </p:txBody>
      </p:sp>
      <p:cxnSp>
        <p:nvCxnSpPr>
          <p:cNvPr id="17" name="Conector recto 16">
            <a:extLst>
              <a:ext uri="{FF2B5EF4-FFF2-40B4-BE49-F238E27FC236}">
                <a16:creationId xmlns:a16="http://schemas.microsoft.com/office/drawing/2014/main" id="{166915A3-52A7-4C8C-B8EC-41071CB1A90B}"/>
              </a:ext>
            </a:extLst>
          </p:cNvPr>
          <p:cNvCxnSpPr>
            <a:cxnSpLocks/>
          </p:cNvCxnSpPr>
          <p:nvPr userDrawn="1"/>
        </p:nvCxnSpPr>
        <p:spPr>
          <a:xfrm>
            <a:off x="0" y="6168360"/>
            <a:ext cx="226740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248B84D4-EC6A-481E-87B5-0AA6E59A5C12}"/>
              </a:ext>
            </a:extLst>
          </p:cNvPr>
          <p:cNvCxnSpPr>
            <a:cxnSpLocks/>
          </p:cNvCxnSpPr>
          <p:nvPr userDrawn="1"/>
        </p:nvCxnSpPr>
        <p:spPr>
          <a:xfrm rot="16200000">
            <a:off x="11381360"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396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formación gener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ángulo 55">
            <a:extLst>
              <a:ext uri="{FF2B5EF4-FFF2-40B4-BE49-F238E27FC236}">
                <a16:creationId xmlns:a16="http://schemas.microsoft.com/office/drawing/2014/main" id="{68D5CEF0-7838-4E94-B0E2-6286757235DA}"/>
              </a:ext>
            </a:extLst>
          </p:cNvPr>
          <p:cNvSpPr/>
          <p:nvPr userDrawn="1"/>
        </p:nvSpPr>
        <p:spPr>
          <a:xfrm>
            <a:off x="0" y="0"/>
            <a:ext cx="12188825"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noProof="0"/>
          </a:p>
        </p:txBody>
      </p:sp>
      <p:sp>
        <p:nvSpPr>
          <p:cNvPr id="2" name="Título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558" y="607100"/>
            <a:ext cx="4736248" cy="697044"/>
          </a:xfrm>
        </p:spPr>
        <p:txBody>
          <a:bodyPr rtlCol="0" anchor="b">
            <a:noAutofit/>
          </a:bodyPr>
          <a:lstStyle>
            <a:lvl1pPr>
              <a:defRPr lang="en-US" sz="3999" b="1" kern="1200" dirty="0">
                <a:solidFill>
                  <a:schemeClr val="bg1"/>
                </a:solidFill>
                <a:latin typeface="+mj-lt"/>
                <a:ea typeface="+mj-ea"/>
                <a:cs typeface="+mj-cs"/>
              </a:defRPr>
            </a:lvl1pPr>
          </a:lstStyle>
          <a:p>
            <a:pPr rtl="0"/>
            <a:r>
              <a:rPr lang="es-ES" noProof="0"/>
              <a:t>DIAPOSITIVA DE INFORMACIÓN GENERAL</a:t>
            </a:r>
          </a:p>
        </p:txBody>
      </p:sp>
      <p:sp>
        <p:nvSpPr>
          <p:cNvPr id="4" name="Marcador de texto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559" y="2635590"/>
            <a:ext cx="3255826" cy="499493"/>
          </a:xfrm>
        </p:spPr>
        <p:txBody>
          <a:bodyPr rtlCol="0">
            <a:normAutofit/>
          </a:bodyPr>
          <a:lstStyle>
            <a:lvl1pPr marL="0" indent="0">
              <a:buNone/>
              <a:defRPr lang="en-US" sz="2499" b="1" i="0" kern="1200" dirty="0" smtClean="0">
                <a:solidFill>
                  <a:schemeClr val="tx2"/>
                </a:solidFill>
                <a:latin typeface="+mn-lt"/>
                <a:ea typeface="+mn-ea"/>
                <a:cs typeface="+mn-cs"/>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marL="0" lvl="0" indent="0" algn="l" defTabSz="914126" rtl="0" eaLnBrk="1" latinLnBrk="0" hangingPunct="1">
              <a:lnSpc>
                <a:spcPct val="90000"/>
              </a:lnSpc>
              <a:spcBef>
                <a:spcPts val="1000"/>
              </a:spcBef>
              <a:buFont typeface="Arial" panose="020B0604020202020204" pitchFamily="34" charset="0"/>
              <a:buNone/>
            </a:pPr>
            <a:r>
              <a:rPr lang="es-ES" noProof="0"/>
              <a:t>Título del elemento 1</a:t>
            </a:r>
          </a:p>
        </p:txBody>
      </p:sp>
      <p:sp>
        <p:nvSpPr>
          <p:cNvPr id="5" name="Marcador de fecha 4">
            <a:extLst>
              <a:ext uri="{FF2B5EF4-FFF2-40B4-BE49-F238E27FC236}">
                <a16:creationId xmlns:a16="http://schemas.microsoft.com/office/drawing/2014/main" id="{0B4BC91B-2A3F-445A-9C91-9BF7826133E6}"/>
              </a:ext>
            </a:extLst>
          </p:cNvPr>
          <p:cNvSpPr>
            <a:spLocks noGrp="1"/>
          </p:cNvSpPr>
          <p:nvPr>
            <p:ph type="dt" sz="half" idx="10"/>
          </p:nvPr>
        </p:nvSpPr>
        <p:spPr/>
        <p:txBody>
          <a:bodyPr rtlCol="0"/>
          <a:lstStyle/>
          <a:p>
            <a:pPr rtl="0"/>
            <a:fld id="{7ED55CBC-2531-45C2-BFC2-A5F86906DC42}" type="datetime1">
              <a:rPr lang="es-ES" noProof="0" smtClean="0"/>
              <a:t>27/08/2021</a:t>
            </a:fld>
            <a:endParaRPr lang="es-ES" noProof="0"/>
          </a:p>
        </p:txBody>
      </p:sp>
      <p:sp>
        <p:nvSpPr>
          <p:cNvPr id="6" name="Marcador de pie de página 5">
            <a:extLst>
              <a:ext uri="{FF2B5EF4-FFF2-40B4-BE49-F238E27FC236}">
                <a16:creationId xmlns:a16="http://schemas.microsoft.com/office/drawing/2014/main" id="{FBF24CAE-7220-4370-B793-B9D4AA1A3A55}"/>
              </a:ext>
            </a:extLst>
          </p:cNvPr>
          <p:cNvSpPr>
            <a:spLocks noGrp="1"/>
          </p:cNvSpPr>
          <p:nvPr>
            <p:ph type="ftr" sz="quarter" idx="11"/>
          </p:nvPr>
        </p:nvSpPr>
        <p:spPr/>
        <p:txBody>
          <a:bodyPr rtlCol="0"/>
          <a:lstStyle/>
          <a:p>
            <a:pPr rtl="0"/>
            <a:r>
              <a:rPr lang="es-ES" noProof="0"/>
              <a:t>Título de la presentación</a:t>
            </a:r>
          </a:p>
        </p:txBody>
      </p:sp>
      <p:sp>
        <p:nvSpPr>
          <p:cNvPr id="7" name="Marcador de número de diapositiva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rtlCol="0"/>
          <a:lstStyle/>
          <a:p>
            <a:pPr rtl="0"/>
            <a:fld id="{95CBEC59-7FF9-4688-98DF-89832A0C9025}" type="slidenum">
              <a:rPr lang="es-ES" noProof="0" smtClean="0"/>
              <a:t>‹Nº›</a:t>
            </a:fld>
            <a:endParaRPr lang="es-ES" noProof="0"/>
          </a:p>
        </p:txBody>
      </p:sp>
      <p:sp>
        <p:nvSpPr>
          <p:cNvPr id="10" name="Rectángulo 9">
            <a:extLst>
              <a:ext uri="{FF2B5EF4-FFF2-40B4-BE49-F238E27FC236}">
                <a16:creationId xmlns:a16="http://schemas.microsoft.com/office/drawing/2014/main" id="{663C2BC3-19D8-497A-B742-E2E5155DEA2E}"/>
              </a:ext>
            </a:extLst>
          </p:cNvPr>
          <p:cNvSpPr/>
          <p:nvPr userDrawn="1"/>
        </p:nvSpPr>
        <p:spPr>
          <a:xfrm>
            <a:off x="687110" y="0"/>
            <a:ext cx="71981" cy="11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noProof="0"/>
          </a:p>
        </p:txBody>
      </p:sp>
      <p:cxnSp>
        <p:nvCxnSpPr>
          <p:cNvPr id="12" name="Conector recto 11">
            <a:extLst>
              <a:ext uri="{FF2B5EF4-FFF2-40B4-BE49-F238E27FC236}">
                <a16:creationId xmlns:a16="http://schemas.microsoft.com/office/drawing/2014/main" id="{78AD1AF6-056E-449E-ABB4-F42FCFF2154D}"/>
              </a:ext>
            </a:extLst>
          </p:cNvPr>
          <p:cNvCxnSpPr>
            <a:cxnSpLocks/>
          </p:cNvCxnSpPr>
          <p:nvPr userDrawn="1"/>
        </p:nvCxnSpPr>
        <p:spPr>
          <a:xfrm>
            <a:off x="11187853" y="800959"/>
            <a:ext cx="1000972"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Marcador de texto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0697" y="837333"/>
            <a:ext cx="610613" cy="328893"/>
          </a:xfrm>
        </p:spPr>
        <p:txBody>
          <a:bodyPr rtlCol="0">
            <a:normAutofit/>
          </a:bodyPr>
          <a:lstStyle>
            <a:lvl1pPr marL="0" indent="0" algn="l">
              <a:buNone/>
              <a:defRPr sz="1200" i="1">
                <a:solidFill>
                  <a:schemeClr val="tx2"/>
                </a:solidFill>
              </a:defRPr>
            </a:lvl1pPr>
          </a:lstStyle>
          <a:p>
            <a:pPr lvl="0" rtl="0"/>
            <a:r>
              <a:rPr lang="es-ES" noProof="0"/>
              <a:t>20XX</a:t>
            </a:r>
          </a:p>
        </p:txBody>
      </p:sp>
      <p:cxnSp>
        <p:nvCxnSpPr>
          <p:cNvPr id="14" name="Conector recto 13">
            <a:extLst>
              <a:ext uri="{FF2B5EF4-FFF2-40B4-BE49-F238E27FC236}">
                <a16:creationId xmlns:a16="http://schemas.microsoft.com/office/drawing/2014/main" id="{897F17BC-9B89-4B33-A693-1583A7EAEED0}"/>
              </a:ext>
            </a:extLst>
          </p:cNvPr>
          <p:cNvCxnSpPr>
            <a:cxnSpLocks/>
          </p:cNvCxnSpPr>
          <p:nvPr userDrawn="1"/>
        </p:nvCxnSpPr>
        <p:spPr>
          <a:xfrm>
            <a:off x="0" y="6168360"/>
            <a:ext cx="226740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152FBCB0-43B1-4129-B190-2F32EAB36A71}"/>
              </a:ext>
            </a:extLst>
          </p:cNvPr>
          <p:cNvCxnSpPr>
            <a:cxnSpLocks/>
          </p:cNvCxnSpPr>
          <p:nvPr userDrawn="1"/>
        </p:nvCxnSpPr>
        <p:spPr>
          <a:xfrm rot="16200000">
            <a:off x="11381360"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6AF92140-8242-4A51-9463-35E60CF48BE9}"/>
              </a:ext>
            </a:extLst>
          </p:cNvPr>
          <p:cNvCxnSpPr>
            <a:cxnSpLocks/>
          </p:cNvCxnSpPr>
          <p:nvPr userDrawn="1"/>
        </p:nvCxnSpPr>
        <p:spPr>
          <a:xfrm>
            <a:off x="11189486" y="802800"/>
            <a:ext cx="1000972"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48D84BA3-D783-472E-AB10-C96A8DE8D0DD}"/>
              </a:ext>
            </a:extLst>
          </p:cNvPr>
          <p:cNvCxnSpPr>
            <a:cxnSpLocks/>
          </p:cNvCxnSpPr>
          <p:nvPr userDrawn="1"/>
        </p:nvCxnSpPr>
        <p:spPr>
          <a:xfrm rot="16200000">
            <a:off x="11380163"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Marcador de texto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6500" y="2635590"/>
            <a:ext cx="3255826" cy="499493"/>
          </a:xfrm>
        </p:spPr>
        <p:txBody>
          <a:bodyPr rtlCol="0">
            <a:normAutofit/>
          </a:bodyPr>
          <a:lstStyle>
            <a:lvl1pPr marL="0" indent="0">
              <a:buNone/>
              <a:defRPr lang="en-US" sz="2499" b="1" i="0" kern="1200" dirty="0" smtClean="0">
                <a:solidFill>
                  <a:schemeClr val="tx2"/>
                </a:solidFill>
                <a:latin typeface="+mn-lt"/>
                <a:ea typeface="+mn-ea"/>
                <a:cs typeface="+mn-cs"/>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marL="0" lvl="0" indent="0" algn="l" defTabSz="914126" rtl="0" eaLnBrk="1" latinLnBrk="0" hangingPunct="1">
              <a:lnSpc>
                <a:spcPct val="90000"/>
              </a:lnSpc>
              <a:spcBef>
                <a:spcPts val="1000"/>
              </a:spcBef>
              <a:buFont typeface="Arial" panose="020B0604020202020204" pitchFamily="34" charset="0"/>
              <a:buNone/>
            </a:pPr>
            <a:r>
              <a:rPr lang="es-ES" noProof="0"/>
              <a:t>Título del elemento 2</a:t>
            </a:r>
          </a:p>
        </p:txBody>
      </p:sp>
      <p:sp>
        <p:nvSpPr>
          <p:cNvPr id="36" name="Marcador de texto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4440" y="2635590"/>
            <a:ext cx="3255826" cy="499493"/>
          </a:xfrm>
        </p:spPr>
        <p:txBody>
          <a:bodyPr rtlCol="0">
            <a:normAutofit/>
          </a:bodyPr>
          <a:lstStyle>
            <a:lvl1pPr marL="0" indent="0">
              <a:buNone/>
              <a:defRPr lang="en-US" sz="2499" b="1" i="0" kern="1200" dirty="0" smtClean="0">
                <a:solidFill>
                  <a:schemeClr val="tx2"/>
                </a:solidFill>
                <a:latin typeface="+mn-lt"/>
                <a:ea typeface="+mn-ea"/>
                <a:cs typeface="+mn-cs"/>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marL="0" lvl="0" indent="0" algn="l" defTabSz="914126" rtl="0" eaLnBrk="1" latinLnBrk="0" hangingPunct="1">
              <a:lnSpc>
                <a:spcPct val="90000"/>
              </a:lnSpc>
              <a:spcBef>
                <a:spcPts val="1000"/>
              </a:spcBef>
              <a:buFont typeface="Arial" panose="020B0604020202020204" pitchFamily="34" charset="0"/>
              <a:buNone/>
            </a:pPr>
            <a:r>
              <a:rPr lang="es-ES" noProof="0"/>
              <a:t>Título del elemento 3</a:t>
            </a:r>
          </a:p>
        </p:txBody>
      </p:sp>
      <p:sp>
        <p:nvSpPr>
          <p:cNvPr id="37" name="Marcador de texto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559" y="4746795"/>
            <a:ext cx="3255826" cy="499493"/>
          </a:xfrm>
        </p:spPr>
        <p:txBody>
          <a:bodyPr rtlCol="0">
            <a:normAutofit/>
          </a:bodyPr>
          <a:lstStyle>
            <a:lvl1pPr marL="0" indent="0">
              <a:buNone/>
              <a:defRPr lang="en-US" sz="2499" b="1" i="0" kern="1200" dirty="0" smtClean="0">
                <a:solidFill>
                  <a:schemeClr val="tx2"/>
                </a:solidFill>
                <a:latin typeface="+mn-lt"/>
                <a:ea typeface="+mn-ea"/>
                <a:cs typeface="+mn-cs"/>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marL="0" lvl="0" indent="0" algn="l" defTabSz="914126" rtl="0" eaLnBrk="1" latinLnBrk="0" hangingPunct="1">
              <a:lnSpc>
                <a:spcPct val="90000"/>
              </a:lnSpc>
              <a:spcBef>
                <a:spcPts val="1000"/>
              </a:spcBef>
              <a:buFont typeface="Arial" panose="020B0604020202020204" pitchFamily="34" charset="0"/>
              <a:buNone/>
            </a:pPr>
            <a:r>
              <a:rPr lang="es-ES" noProof="0"/>
              <a:t>Título del elemento 4</a:t>
            </a:r>
          </a:p>
        </p:txBody>
      </p:sp>
      <p:sp>
        <p:nvSpPr>
          <p:cNvPr id="38" name="Marcador de texto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6500" y="4746795"/>
            <a:ext cx="3255826" cy="499493"/>
          </a:xfrm>
        </p:spPr>
        <p:txBody>
          <a:bodyPr rtlCol="0">
            <a:normAutofit/>
          </a:bodyPr>
          <a:lstStyle>
            <a:lvl1pPr marL="0" indent="0">
              <a:buNone/>
              <a:defRPr lang="en-US" sz="2499" b="1" i="0" kern="1200" dirty="0" smtClean="0">
                <a:solidFill>
                  <a:schemeClr val="tx2"/>
                </a:solidFill>
                <a:latin typeface="+mn-lt"/>
                <a:ea typeface="+mn-ea"/>
                <a:cs typeface="+mn-cs"/>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marL="0" lvl="0" indent="0" algn="l" defTabSz="914126" rtl="0" eaLnBrk="1" latinLnBrk="0" hangingPunct="1">
              <a:lnSpc>
                <a:spcPct val="90000"/>
              </a:lnSpc>
              <a:spcBef>
                <a:spcPts val="1000"/>
              </a:spcBef>
              <a:buFont typeface="Arial" panose="020B0604020202020204" pitchFamily="34" charset="0"/>
              <a:buNone/>
            </a:pPr>
            <a:r>
              <a:rPr lang="es-ES" noProof="0"/>
              <a:t>Título del elemento 5</a:t>
            </a:r>
          </a:p>
        </p:txBody>
      </p:sp>
      <p:sp>
        <p:nvSpPr>
          <p:cNvPr id="39" name="Marcador de texto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4440" y="4746795"/>
            <a:ext cx="3255826" cy="499493"/>
          </a:xfrm>
        </p:spPr>
        <p:txBody>
          <a:bodyPr rtlCol="0">
            <a:normAutofit/>
          </a:bodyPr>
          <a:lstStyle>
            <a:lvl1pPr marL="0" indent="0">
              <a:buNone/>
              <a:defRPr lang="en-US" sz="2499" b="1" i="0" kern="1200" dirty="0" smtClean="0">
                <a:solidFill>
                  <a:schemeClr val="tx2"/>
                </a:solidFill>
                <a:latin typeface="+mn-lt"/>
                <a:ea typeface="+mn-ea"/>
                <a:cs typeface="+mn-cs"/>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marL="0" lvl="0" indent="0" algn="l" defTabSz="914126" rtl="0" eaLnBrk="1" latinLnBrk="0" hangingPunct="1">
              <a:lnSpc>
                <a:spcPct val="90000"/>
              </a:lnSpc>
              <a:spcBef>
                <a:spcPts val="1000"/>
              </a:spcBef>
              <a:buFont typeface="Arial" panose="020B0604020202020204" pitchFamily="34" charset="0"/>
              <a:buNone/>
            </a:pPr>
            <a:r>
              <a:rPr lang="es-ES" noProof="0"/>
              <a:t>Título del elemento 6</a:t>
            </a:r>
          </a:p>
        </p:txBody>
      </p:sp>
      <p:sp>
        <p:nvSpPr>
          <p:cNvPr id="40" name="Marcador de texto 3">
            <a:extLst>
              <a:ext uri="{FF2B5EF4-FFF2-40B4-BE49-F238E27FC236}">
                <a16:creationId xmlns:a16="http://schemas.microsoft.com/office/drawing/2014/main" id="{F84CD40D-D65C-419A-B22F-5633C9254F52}"/>
              </a:ext>
            </a:extLst>
          </p:cNvPr>
          <p:cNvSpPr>
            <a:spLocks noGrp="1"/>
          </p:cNvSpPr>
          <p:nvPr>
            <p:ph type="body" sz="half" idx="21"/>
          </p:nvPr>
        </p:nvSpPr>
        <p:spPr>
          <a:xfrm>
            <a:off x="928559" y="3059154"/>
            <a:ext cx="3255826" cy="499493"/>
          </a:xfrm>
        </p:spPr>
        <p:txBody>
          <a:bodyPr rtlCol="0">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marL="0" lvl="0" indent="0" algn="l" defTabSz="914126" rtl="0" eaLnBrk="1" latinLnBrk="0" hangingPunct="1">
              <a:lnSpc>
                <a:spcPct val="100000"/>
              </a:lnSpc>
              <a:spcBef>
                <a:spcPts val="600"/>
              </a:spcBef>
              <a:buFont typeface="Arial" panose="020B0604020202020204" pitchFamily="34" charset="0"/>
              <a:buNone/>
            </a:pPr>
            <a:r>
              <a:rPr lang="es-ES" noProof="0"/>
              <a:t>Haga clic para modificar los estilos de texto del patrón</a:t>
            </a:r>
          </a:p>
        </p:txBody>
      </p:sp>
      <p:sp>
        <p:nvSpPr>
          <p:cNvPr id="41" name="Marcador de posición de texto 3">
            <a:extLst>
              <a:ext uri="{FF2B5EF4-FFF2-40B4-BE49-F238E27FC236}">
                <a16:creationId xmlns:a16="http://schemas.microsoft.com/office/drawing/2014/main" id="{4902ECF4-C668-49EA-AD7B-E0B3332DE48A}"/>
              </a:ext>
            </a:extLst>
          </p:cNvPr>
          <p:cNvSpPr>
            <a:spLocks noGrp="1"/>
          </p:cNvSpPr>
          <p:nvPr>
            <p:ph type="body" sz="half" idx="22"/>
          </p:nvPr>
        </p:nvSpPr>
        <p:spPr>
          <a:xfrm>
            <a:off x="4466500" y="3059154"/>
            <a:ext cx="3255826" cy="499493"/>
          </a:xfrm>
        </p:spPr>
        <p:txBody>
          <a:bodyPr rtlCol="0">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marL="0" lvl="0" indent="0" algn="l" defTabSz="914126" rtl="0" eaLnBrk="1" latinLnBrk="0" hangingPunct="1">
              <a:lnSpc>
                <a:spcPct val="100000"/>
              </a:lnSpc>
              <a:spcBef>
                <a:spcPts val="600"/>
              </a:spcBef>
              <a:buFont typeface="Arial" panose="020B0604020202020204" pitchFamily="34" charset="0"/>
              <a:buNone/>
            </a:pPr>
            <a:r>
              <a:rPr lang="es-ES" noProof="0"/>
              <a:t>Haga clic para modificar los estilos de texto del patrón</a:t>
            </a:r>
          </a:p>
        </p:txBody>
      </p:sp>
      <p:sp>
        <p:nvSpPr>
          <p:cNvPr id="42" name="Marcador de posición de texto 3">
            <a:extLst>
              <a:ext uri="{FF2B5EF4-FFF2-40B4-BE49-F238E27FC236}">
                <a16:creationId xmlns:a16="http://schemas.microsoft.com/office/drawing/2014/main" id="{648A6F22-3F59-4E0F-BAE5-9B7E0D16D33F}"/>
              </a:ext>
            </a:extLst>
          </p:cNvPr>
          <p:cNvSpPr>
            <a:spLocks noGrp="1"/>
          </p:cNvSpPr>
          <p:nvPr>
            <p:ph type="body" sz="half" idx="23"/>
          </p:nvPr>
        </p:nvSpPr>
        <p:spPr>
          <a:xfrm>
            <a:off x="8004440" y="3059154"/>
            <a:ext cx="3255826" cy="499493"/>
          </a:xfrm>
        </p:spPr>
        <p:txBody>
          <a:bodyPr rtlCol="0">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marL="0" lvl="0" indent="0" algn="l" defTabSz="914126" rtl="0" eaLnBrk="1" latinLnBrk="0" hangingPunct="1">
              <a:lnSpc>
                <a:spcPct val="100000"/>
              </a:lnSpc>
              <a:spcBef>
                <a:spcPts val="600"/>
              </a:spcBef>
              <a:buFont typeface="Arial" panose="020B0604020202020204" pitchFamily="34" charset="0"/>
              <a:buNone/>
            </a:pPr>
            <a:r>
              <a:rPr lang="es-ES" noProof="0"/>
              <a:t>Haga clic para modificar los estilos de texto del patrón</a:t>
            </a:r>
          </a:p>
        </p:txBody>
      </p:sp>
      <p:sp>
        <p:nvSpPr>
          <p:cNvPr id="43" name="Marcador de texto 3">
            <a:extLst>
              <a:ext uri="{FF2B5EF4-FFF2-40B4-BE49-F238E27FC236}">
                <a16:creationId xmlns:a16="http://schemas.microsoft.com/office/drawing/2014/main" id="{5689CAE6-6963-412E-9DAD-B7B5AFC41DCF}"/>
              </a:ext>
            </a:extLst>
          </p:cNvPr>
          <p:cNvSpPr>
            <a:spLocks noGrp="1"/>
          </p:cNvSpPr>
          <p:nvPr>
            <p:ph type="body" sz="half" idx="24"/>
          </p:nvPr>
        </p:nvSpPr>
        <p:spPr>
          <a:xfrm>
            <a:off x="928559" y="5170359"/>
            <a:ext cx="3255826" cy="499493"/>
          </a:xfrm>
        </p:spPr>
        <p:txBody>
          <a:bodyPr rtlCol="0">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marL="0" lvl="0" indent="0" algn="l" defTabSz="914126" rtl="0" eaLnBrk="1" latinLnBrk="0" hangingPunct="1">
              <a:lnSpc>
                <a:spcPct val="100000"/>
              </a:lnSpc>
              <a:spcBef>
                <a:spcPts val="600"/>
              </a:spcBef>
              <a:buFont typeface="Arial" panose="020B0604020202020204" pitchFamily="34" charset="0"/>
              <a:buNone/>
            </a:pPr>
            <a:r>
              <a:rPr lang="es-ES" noProof="0"/>
              <a:t>Haga clic para modificar los estilos de texto del patrón</a:t>
            </a:r>
          </a:p>
        </p:txBody>
      </p:sp>
      <p:sp>
        <p:nvSpPr>
          <p:cNvPr id="44" name="Marcador de posición de texto 3">
            <a:extLst>
              <a:ext uri="{FF2B5EF4-FFF2-40B4-BE49-F238E27FC236}">
                <a16:creationId xmlns:a16="http://schemas.microsoft.com/office/drawing/2014/main" id="{98D9757D-1411-42F4-AABD-CC173E4A038B}"/>
              </a:ext>
            </a:extLst>
          </p:cNvPr>
          <p:cNvSpPr>
            <a:spLocks noGrp="1"/>
          </p:cNvSpPr>
          <p:nvPr>
            <p:ph type="body" sz="half" idx="25"/>
          </p:nvPr>
        </p:nvSpPr>
        <p:spPr>
          <a:xfrm>
            <a:off x="4466500" y="5170359"/>
            <a:ext cx="3255826" cy="499493"/>
          </a:xfrm>
        </p:spPr>
        <p:txBody>
          <a:bodyPr rtlCol="0">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marL="0" lvl="0" indent="0" algn="l" defTabSz="914126" rtl="0" eaLnBrk="1" latinLnBrk="0" hangingPunct="1">
              <a:lnSpc>
                <a:spcPct val="100000"/>
              </a:lnSpc>
              <a:spcBef>
                <a:spcPts val="600"/>
              </a:spcBef>
              <a:buFont typeface="Arial" panose="020B0604020202020204" pitchFamily="34" charset="0"/>
              <a:buNone/>
            </a:pPr>
            <a:r>
              <a:rPr lang="es-ES" noProof="0"/>
              <a:t>Haga clic para modificar los estilos de texto del patrón</a:t>
            </a:r>
          </a:p>
        </p:txBody>
      </p:sp>
      <p:sp>
        <p:nvSpPr>
          <p:cNvPr id="45" name="Marcador de posición de texto 3">
            <a:extLst>
              <a:ext uri="{FF2B5EF4-FFF2-40B4-BE49-F238E27FC236}">
                <a16:creationId xmlns:a16="http://schemas.microsoft.com/office/drawing/2014/main" id="{0590AA6E-50BC-4492-8B87-7D8D4A8A5E76}"/>
              </a:ext>
            </a:extLst>
          </p:cNvPr>
          <p:cNvSpPr>
            <a:spLocks noGrp="1"/>
          </p:cNvSpPr>
          <p:nvPr>
            <p:ph type="body" sz="half" idx="26"/>
          </p:nvPr>
        </p:nvSpPr>
        <p:spPr>
          <a:xfrm>
            <a:off x="8004440" y="5170359"/>
            <a:ext cx="3255826" cy="499493"/>
          </a:xfrm>
        </p:spPr>
        <p:txBody>
          <a:bodyPr rtlCol="0">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marL="0" lvl="0" indent="0" algn="l" defTabSz="914126" rtl="0" eaLnBrk="1" latinLnBrk="0" hangingPunct="1">
              <a:lnSpc>
                <a:spcPct val="100000"/>
              </a:lnSpc>
              <a:spcBef>
                <a:spcPts val="600"/>
              </a:spcBef>
              <a:buFont typeface="Arial" panose="020B0604020202020204" pitchFamily="34" charset="0"/>
              <a:buNone/>
            </a:pPr>
            <a:r>
              <a:rPr lang="es-ES" noProof="0"/>
              <a:t>Haga clic para modificar los estilos de texto del patrón</a:t>
            </a:r>
          </a:p>
        </p:txBody>
      </p:sp>
      <p:sp>
        <p:nvSpPr>
          <p:cNvPr id="47" name="Marcador de posición de imagen 46">
            <a:extLst>
              <a:ext uri="{FF2B5EF4-FFF2-40B4-BE49-F238E27FC236}">
                <a16:creationId xmlns:a16="http://schemas.microsoft.com/office/drawing/2014/main" id="{64786CCE-CCCC-4B2D-890D-9D719713DB79}"/>
              </a:ext>
            </a:extLst>
          </p:cNvPr>
          <p:cNvSpPr>
            <a:spLocks noGrp="1"/>
          </p:cNvSpPr>
          <p:nvPr>
            <p:ph type="pic" sz="quarter" idx="27"/>
          </p:nvPr>
        </p:nvSpPr>
        <p:spPr>
          <a:xfrm>
            <a:off x="976812" y="1757980"/>
            <a:ext cx="867374" cy="868680"/>
          </a:xfrm>
          <a:prstGeom prst="ellipse">
            <a:avLst/>
          </a:prstGeom>
          <a:noFill/>
          <a:ln w="19050">
            <a:noFill/>
          </a:ln>
        </p:spPr>
        <p:txBody>
          <a:bodyPr rtlCol="0" anchor="ctr" anchorCtr="0">
            <a:normAutofit/>
          </a:bodyPr>
          <a:lstStyle>
            <a:lvl1pPr marL="0" indent="0" algn="ctr">
              <a:buNone/>
              <a:defRPr sz="1200">
                <a:solidFill>
                  <a:schemeClr val="bg1"/>
                </a:solidFill>
              </a:defRPr>
            </a:lvl1pPr>
          </a:lstStyle>
          <a:p>
            <a:pPr rtl="0"/>
            <a:r>
              <a:rPr lang="es-ES" noProof="0"/>
              <a:t>Haga clic en el icono para agregar una imagen</a:t>
            </a:r>
          </a:p>
        </p:txBody>
      </p:sp>
      <p:sp>
        <p:nvSpPr>
          <p:cNvPr id="48" name="Marcador de posición de imagen 46">
            <a:extLst>
              <a:ext uri="{FF2B5EF4-FFF2-40B4-BE49-F238E27FC236}">
                <a16:creationId xmlns:a16="http://schemas.microsoft.com/office/drawing/2014/main" id="{EB08972C-68CE-41CC-9351-3DD741E53936}"/>
              </a:ext>
            </a:extLst>
          </p:cNvPr>
          <p:cNvSpPr>
            <a:spLocks noGrp="1"/>
          </p:cNvSpPr>
          <p:nvPr>
            <p:ph type="pic" sz="quarter" idx="28"/>
          </p:nvPr>
        </p:nvSpPr>
        <p:spPr>
          <a:xfrm>
            <a:off x="4511201" y="1757980"/>
            <a:ext cx="867374" cy="868680"/>
          </a:xfrm>
          <a:prstGeom prst="ellipse">
            <a:avLst/>
          </a:prstGeom>
          <a:noFill/>
          <a:ln w="19050">
            <a:noFill/>
          </a:ln>
        </p:spPr>
        <p:txBody>
          <a:bodyPr rtlCol="0" anchor="ctr" anchorCtr="0">
            <a:normAutofit/>
          </a:bodyPr>
          <a:lstStyle>
            <a:lvl1pPr marL="0" indent="0" algn="ctr">
              <a:buNone/>
              <a:defRPr sz="1200">
                <a:solidFill>
                  <a:schemeClr val="bg1"/>
                </a:solidFill>
              </a:defRPr>
            </a:lvl1pPr>
          </a:lstStyle>
          <a:p>
            <a:pPr rtl="0"/>
            <a:r>
              <a:rPr lang="es-ES" noProof="0"/>
              <a:t>Haga clic en el icono para agregar una imagen</a:t>
            </a:r>
          </a:p>
        </p:txBody>
      </p:sp>
      <p:sp>
        <p:nvSpPr>
          <p:cNvPr id="49" name="Marcador de posición de imagen 46">
            <a:extLst>
              <a:ext uri="{FF2B5EF4-FFF2-40B4-BE49-F238E27FC236}">
                <a16:creationId xmlns:a16="http://schemas.microsoft.com/office/drawing/2014/main" id="{6347D157-8108-4656-88F3-59B693C47F9B}"/>
              </a:ext>
            </a:extLst>
          </p:cNvPr>
          <p:cNvSpPr>
            <a:spLocks noGrp="1"/>
          </p:cNvSpPr>
          <p:nvPr>
            <p:ph type="pic" sz="quarter" idx="29"/>
          </p:nvPr>
        </p:nvSpPr>
        <p:spPr>
          <a:xfrm>
            <a:off x="8045590" y="1757980"/>
            <a:ext cx="867374" cy="868680"/>
          </a:xfrm>
          <a:prstGeom prst="ellipse">
            <a:avLst/>
          </a:prstGeom>
          <a:noFill/>
          <a:ln w="19050">
            <a:noFill/>
          </a:ln>
        </p:spPr>
        <p:txBody>
          <a:bodyPr rtlCol="0" anchor="ctr" anchorCtr="0">
            <a:normAutofit/>
          </a:bodyPr>
          <a:lstStyle>
            <a:lvl1pPr marL="0" indent="0" algn="ctr">
              <a:buNone/>
              <a:defRPr sz="1200">
                <a:solidFill>
                  <a:schemeClr val="bg1"/>
                </a:solidFill>
              </a:defRPr>
            </a:lvl1pPr>
          </a:lstStyle>
          <a:p>
            <a:pPr rtl="0"/>
            <a:r>
              <a:rPr lang="es-ES" noProof="0"/>
              <a:t>Haga clic en el icono para agregar una imagen</a:t>
            </a:r>
          </a:p>
        </p:txBody>
      </p:sp>
      <p:sp>
        <p:nvSpPr>
          <p:cNvPr id="50" name="Marcador de posición de imagen 46">
            <a:extLst>
              <a:ext uri="{FF2B5EF4-FFF2-40B4-BE49-F238E27FC236}">
                <a16:creationId xmlns:a16="http://schemas.microsoft.com/office/drawing/2014/main" id="{B4548244-F89A-4EA8-9DB4-056E45B2FDF5}"/>
              </a:ext>
            </a:extLst>
          </p:cNvPr>
          <p:cNvSpPr>
            <a:spLocks noGrp="1"/>
          </p:cNvSpPr>
          <p:nvPr>
            <p:ph type="pic" sz="quarter" idx="30"/>
          </p:nvPr>
        </p:nvSpPr>
        <p:spPr>
          <a:xfrm>
            <a:off x="976812" y="3890091"/>
            <a:ext cx="867374" cy="868680"/>
          </a:xfrm>
          <a:prstGeom prst="ellipse">
            <a:avLst/>
          </a:prstGeom>
          <a:noFill/>
          <a:ln w="19050">
            <a:noFill/>
          </a:ln>
        </p:spPr>
        <p:txBody>
          <a:bodyPr rtlCol="0" anchor="ctr" anchorCtr="0">
            <a:normAutofit/>
          </a:bodyPr>
          <a:lstStyle>
            <a:lvl1pPr marL="0" indent="0" algn="ctr">
              <a:buNone/>
              <a:defRPr sz="1200">
                <a:solidFill>
                  <a:schemeClr val="bg1"/>
                </a:solidFill>
              </a:defRPr>
            </a:lvl1pPr>
          </a:lstStyle>
          <a:p>
            <a:pPr rtl="0"/>
            <a:r>
              <a:rPr lang="es-ES" noProof="0"/>
              <a:t>Haga clic en el icono para agregar una imagen</a:t>
            </a:r>
          </a:p>
        </p:txBody>
      </p:sp>
      <p:sp>
        <p:nvSpPr>
          <p:cNvPr id="51" name="Marcador de posición de imagen 46">
            <a:extLst>
              <a:ext uri="{FF2B5EF4-FFF2-40B4-BE49-F238E27FC236}">
                <a16:creationId xmlns:a16="http://schemas.microsoft.com/office/drawing/2014/main" id="{6B46EEEA-383D-42CD-ABFC-86BD330E07A0}"/>
              </a:ext>
            </a:extLst>
          </p:cNvPr>
          <p:cNvSpPr>
            <a:spLocks noGrp="1"/>
          </p:cNvSpPr>
          <p:nvPr>
            <p:ph type="pic" sz="quarter" idx="31"/>
          </p:nvPr>
        </p:nvSpPr>
        <p:spPr>
          <a:xfrm>
            <a:off x="4511201" y="3890091"/>
            <a:ext cx="867374" cy="868680"/>
          </a:xfrm>
          <a:prstGeom prst="ellipse">
            <a:avLst/>
          </a:prstGeom>
          <a:noFill/>
          <a:ln w="19050">
            <a:noFill/>
          </a:ln>
        </p:spPr>
        <p:txBody>
          <a:bodyPr rtlCol="0" anchor="ctr" anchorCtr="0">
            <a:normAutofit/>
          </a:bodyPr>
          <a:lstStyle>
            <a:lvl1pPr marL="0" indent="0" algn="ctr">
              <a:buNone/>
              <a:defRPr sz="1200">
                <a:solidFill>
                  <a:schemeClr val="bg1"/>
                </a:solidFill>
              </a:defRPr>
            </a:lvl1pPr>
          </a:lstStyle>
          <a:p>
            <a:pPr rtl="0"/>
            <a:r>
              <a:rPr lang="es-ES" noProof="0"/>
              <a:t>Haga clic en el icono para agregar una imagen</a:t>
            </a:r>
          </a:p>
        </p:txBody>
      </p:sp>
      <p:sp>
        <p:nvSpPr>
          <p:cNvPr id="52" name="Marcador de posición de imagen 46">
            <a:extLst>
              <a:ext uri="{FF2B5EF4-FFF2-40B4-BE49-F238E27FC236}">
                <a16:creationId xmlns:a16="http://schemas.microsoft.com/office/drawing/2014/main" id="{DF75483C-CE05-4E90-8A93-D04244423927}"/>
              </a:ext>
            </a:extLst>
          </p:cNvPr>
          <p:cNvSpPr>
            <a:spLocks noGrp="1"/>
          </p:cNvSpPr>
          <p:nvPr>
            <p:ph type="pic" sz="quarter" idx="32"/>
          </p:nvPr>
        </p:nvSpPr>
        <p:spPr>
          <a:xfrm>
            <a:off x="8045590" y="3890091"/>
            <a:ext cx="867374" cy="868680"/>
          </a:xfrm>
          <a:prstGeom prst="ellipse">
            <a:avLst/>
          </a:prstGeom>
          <a:noFill/>
          <a:ln w="19050">
            <a:noFill/>
          </a:ln>
        </p:spPr>
        <p:txBody>
          <a:bodyPr rtlCol="0" anchor="ctr" anchorCtr="0">
            <a:normAutofit/>
          </a:bodyPr>
          <a:lstStyle>
            <a:lvl1pPr marL="0" indent="0" algn="ctr">
              <a:buNone/>
              <a:defRPr sz="1200">
                <a:solidFill>
                  <a:schemeClr val="bg1"/>
                </a:solidFill>
              </a:defRPr>
            </a:lvl1pPr>
          </a:lstStyle>
          <a:p>
            <a:pPr rtl="0"/>
            <a:r>
              <a:rPr lang="es-ES" noProof="0"/>
              <a:t>Haga clic en el icono para agregar una imagen</a:t>
            </a:r>
          </a:p>
        </p:txBody>
      </p:sp>
    </p:spTree>
    <p:extLst>
      <p:ext uri="{BB962C8B-B14F-4D97-AF65-F5344CB8AC3E}">
        <p14:creationId xmlns:p14="http://schemas.microsoft.com/office/powerpoint/2010/main" val="2438175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hasCustomPrompt="1"/>
          </p:nvPr>
        </p:nvSpPr>
        <p:spPr/>
        <p:txBody>
          <a:bodyPr rtlCol="0"/>
          <a:lstStyle>
            <a:lvl1pPr rtl="0">
              <a:defRPr/>
            </a:lvl1pPr>
            <a:lvl5pPr>
              <a:defRPr/>
            </a:lvl5pPr>
            <a:lvl6pPr>
              <a:defRPr/>
            </a:lvl6pPr>
            <a:lvl7pPr>
              <a:defRPr baseline="0"/>
            </a:lvl7pPr>
            <a:lvl8pPr>
              <a:defRPr baseline="0"/>
            </a:lvl8pPr>
            <a:lvl9pPr>
              <a:defRPr baseline="0"/>
            </a:lvl9pPr>
          </a:lstStyle>
          <a:p>
            <a:pPr lvl="0" rtl="0"/>
            <a:r>
              <a:rPr lang="es-ES" noProof="0" dirty="0"/>
              <a:t>Haga clic para editar los estilos de texto maestro</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p>
            <a:pPr rtl="0"/>
            <a:fld id="{D88C951B-EEB2-403B-8DE9-1D5608842197}" type="datetime1">
              <a:rPr lang="es-ES" noProof="0" smtClean="0"/>
              <a:t>27/08/2021</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F36C87F6-986D-49E6-AF40-1B3A1EE8064D}" type="slidenum">
              <a:rPr lang="es-ES" noProof="0" smtClean="0"/>
              <a:t>‹Nº›</a:t>
            </a:fld>
            <a:endParaRPr lang="es-ES" noProof="0" dirty="0"/>
          </a:p>
        </p:txBody>
      </p:sp>
    </p:spTree>
    <p:extLst>
      <p:ext uri="{BB962C8B-B14F-4D97-AF65-F5344CB8AC3E}">
        <p14:creationId xmlns:p14="http://schemas.microsoft.com/office/powerpoint/2010/main" val="67015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217614" y="3429000"/>
            <a:ext cx="9753600" cy="2362199"/>
          </a:xfrm>
        </p:spPr>
        <p:txBody>
          <a:bodyPr rtlCol="0" anchor="b">
            <a:normAutofit/>
          </a:bodyPr>
          <a:lstStyle>
            <a:lvl1pPr algn="l">
              <a:defRPr sz="4400" b="0" cap="all"/>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hasCustomPrompt="1"/>
          </p:nvPr>
        </p:nvSpPr>
        <p:spPr>
          <a:xfrm>
            <a:off x="1213150" y="685801"/>
            <a:ext cx="7853063" cy="1142999"/>
          </a:xfrm>
        </p:spPr>
        <p:txBody>
          <a:bodyPr rtlCol="0" anchor="t"/>
          <a:lstStyle>
            <a:lvl1pPr marL="0" indent="0" rtl="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dirty="0"/>
              <a:t>Haga clic para editar los estilos de texto maestro</a:t>
            </a:r>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p>
            <a:pPr rtl="0"/>
            <a:fld id="{BA8574DA-6839-449F-8FB6-B87AB3B07470}" type="datetime1">
              <a:rPr lang="es-ES" noProof="0" smtClean="0"/>
              <a:t>27/08/2021</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F36C87F6-986D-49E6-AF40-1B3A1EE8064D}" type="slidenum">
              <a:rPr lang="es-ES" noProof="0" smtClean="0"/>
              <a:t>‹Nº›</a:t>
            </a:fld>
            <a:endParaRPr lang="es-ES" noProof="0" dirty="0"/>
          </a:p>
        </p:txBody>
      </p:sp>
    </p:spTree>
    <p:extLst>
      <p:ext uri="{BB962C8B-B14F-4D97-AF65-F5344CB8AC3E}">
        <p14:creationId xmlns:p14="http://schemas.microsoft.com/office/powerpoint/2010/main" val="103362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hasCustomPrompt="1"/>
          </p:nvPr>
        </p:nvSpPr>
        <p:spPr>
          <a:xfrm>
            <a:off x="1233279" y="1828800"/>
            <a:ext cx="4708734" cy="4343400"/>
          </a:xfrm>
        </p:spPr>
        <p:txBody>
          <a:bodyPr rtlCol="0">
            <a:normAutofit/>
          </a:bodyPr>
          <a:lstStyle>
            <a:lvl1pPr rtl="0">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rtl="0"/>
            <a:r>
              <a:rPr lang="es-ES" noProof="0" dirty="0"/>
              <a:t>Haga clic para editar los estilos de texto maestro</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posición de contenido 3"/>
          <p:cNvSpPr>
            <a:spLocks noGrp="1"/>
          </p:cNvSpPr>
          <p:nvPr>
            <p:ph sz="half" idx="2" hasCustomPrompt="1"/>
          </p:nvPr>
        </p:nvSpPr>
        <p:spPr>
          <a:xfrm>
            <a:off x="6262479" y="1828800"/>
            <a:ext cx="4708734" cy="4343400"/>
          </a:xfrm>
        </p:spPr>
        <p:txBody>
          <a:bodyPr rtlCol="0">
            <a:normAutofit/>
          </a:bodyPr>
          <a:lstStyle>
            <a:lvl1pPr rtl="0">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s-ES" noProof="0" dirty="0"/>
              <a:t>Haga clic para editar los estilos de texto maestro</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11"/>
          </p:nvPr>
        </p:nvSpPr>
        <p:spPr/>
        <p:txBody>
          <a:bodyPr rtlCol="0"/>
          <a:lstStyle/>
          <a:p>
            <a:pPr rtl="0"/>
            <a:r>
              <a:rPr lang="es-ES" noProof="0" dirty="0"/>
              <a:t>Agregar un pie de página</a:t>
            </a:r>
          </a:p>
        </p:txBody>
      </p:sp>
      <p:sp>
        <p:nvSpPr>
          <p:cNvPr id="5" name="Marcador de posición de fecha 4"/>
          <p:cNvSpPr>
            <a:spLocks noGrp="1"/>
          </p:cNvSpPr>
          <p:nvPr>
            <p:ph type="dt" sz="half" idx="10"/>
          </p:nvPr>
        </p:nvSpPr>
        <p:spPr/>
        <p:txBody>
          <a:bodyPr rtlCol="0"/>
          <a:lstStyle/>
          <a:p>
            <a:pPr rtl="0"/>
            <a:fld id="{40974565-99F3-4453-A3F2-C93444B22134}" type="datetime1">
              <a:rPr lang="es-ES" noProof="0" smtClean="0"/>
              <a:t>27/08/2021</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F36C87F6-986D-49E6-AF40-1B3A1EE8064D}" type="slidenum">
              <a:rPr lang="es-ES" noProof="0" smtClean="0"/>
              <a:t>‹Nº›</a:t>
            </a:fld>
            <a:endParaRPr lang="es-ES" noProof="0" dirty="0"/>
          </a:p>
        </p:txBody>
      </p:sp>
    </p:spTree>
    <p:extLst>
      <p:ext uri="{BB962C8B-B14F-4D97-AF65-F5344CB8AC3E}">
        <p14:creationId xmlns:p14="http://schemas.microsoft.com/office/powerpoint/2010/main" val="273045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217614" y="274638"/>
            <a:ext cx="9753600" cy="1325562"/>
          </a:xfrm>
        </p:spPr>
        <p:txBody>
          <a:bodyPr rtlCol="0"/>
          <a:lstStyle>
            <a:lvl1pPr>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hasCustomPrompt="1"/>
          </p:nvPr>
        </p:nvSpPr>
        <p:spPr>
          <a:xfrm>
            <a:off x="1217614" y="1828799"/>
            <a:ext cx="4709160" cy="838201"/>
          </a:xfrm>
        </p:spPr>
        <p:txBody>
          <a:bodyPr rtlCol="0" anchor="ctr"/>
          <a:lstStyle>
            <a:lvl1pPr marL="0" indent="0" rtl="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Haga clic para editar los estilos de texto maestro</a:t>
            </a:r>
          </a:p>
        </p:txBody>
      </p:sp>
      <p:sp>
        <p:nvSpPr>
          <p:cNvPr id="4" name="Marcador de posición de contenido 3"/>
          <p:cNvSpPr>
            <a:spLocks noGrp="1"/>
          </p:cNvSpPr>
          <p:nvPr>
            <p:ph sz="half" idx="2" hasCustomPrompt="1"/>
          </p:nvPr>
        </p:nvSpPr>
        <p:spPr>
          <a:xfrm>
            <a:off x="1217614" y="2743200"/>
            <a:ext cx="4709160" cy="3428999"/>
          </a:xfrm>
        </p:spPr>
        <p:txBody>
          <a:bodyPr rtlCol="0">
            <a:normAutofit/>
          </a:bodyPr>
          <a:lstStyle>
            <a:lvl1pPr rtl="0">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dirty="0"/>
              <a:t>Haga clic para editar los estilos de texto maestro</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texto 4"/>
          <p:cNvSpPr>
            <a:spLocks noGrp="1"/>
          </p:cNvSpPr>
          <p:nvPr>
            <p:ph type="body" sz="quarter" idx="3" hasCustomPrompt="1"/>
          </p:nvPr>
        </p:nvSpPr>
        <p:spPr>
          <a:xfrm>
            <a:off x="6262054" y="1828799"/>
            <a:ext cx="4709160" cy="838201"/>
          </a:xfrm>
        </p:spPr>
        <p:txBody>
          <a:bodyPr rtlCol="0" anchor="ctr"/>
          <a:lstStyle>
            <a:lvl1pPr marL="0" indent="0" rtl="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Haga clic para editar los estilos de texto maestro</a:t>
            </a:r>
          </a:p>
        </p:txBody>
      </p:sp>
      <p:sp>
        <p:nvSpPr>
          <p:cNvPr id="6" name="Marcador de posición de contenido 5"/>
          <p:cNvSpPr>
            <a:spLocks noGrp="1"/>
          </p:cNvSpPr>
          <p:nvPr>
            <p:ph sz="quarter" idx="4" hasCustomPrompt="1"/>
          </p:nvPr>
        </p:nvSpPr>
        <p:spPr>
          <a:xfrm>
            <a:off x="6262054" y="2743200"/>
            <a:ext cx="4709160" cy="3428999"/>
          </a:xfrm>
        </p:spPr>
        <p:txBody>
          <a:bodyPr rtlCol="0">
            <a:normAutofit/>
          </a:bodyPr>
          <a:lstStyle>
            <a:lvl1pPr rtl="0">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rtl="0"/>
            <a:r>
              <a:rPr lang="es-ES" noProof="0" dirty="0"/>
              <a:t>Haga clic para editar los estilos de texto maestro</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8" name="Marcador de posición de pie de página 7"/>
          <p:cNvSpPr>
            <a:spLocks noGrp="1"/>
          </p:cNvSpPr>
          <p:nvPr>
            <p:ph type="ftr" sz="quarter" idx="11"/>
          </p:nvPr>
        </p:nvSpPr>
        <p:spPr/>
        <p:txBody>
          <a:bodyPr rtlCol="0"/>
          <a:lstStyle/>
          <a:p>
            <a:pPr rtl="0"/>
            <a:r>
              <a:rPr lang="es-ES" noProof="0" dirty="0"/>
              <a:t>Agregar un pie de página</a:t>
            </a:r>
          </a:p>
        </p:txBody>
      </p:sp>
      <p:sp>
        <p:nvSpPr>
          <p:cNvPr id="7" name="Marcador de posición de fecha 6"/>
          <p:cNvSpPr>
            <a:spLocks noGrp="1"/>
          </p:cNvSpPr>
          <p:nvPr>
            <p:ph type="dt" sz="half" idx="10"/>
          </p:nvPr>
        </p:nvSpPr>
        <p:spPr/>
        <p:txBody>
          <a:bodyPr rtlCol="0"/>
          <a:lstStyle/>
          <a:p>
            <a:pPr rtl="0"/>
            <a:fld id="{4BCB0914-81D5-4225-BE96-14F6A1543AF9}" type="datetime1">
              <a:rPr lang="es-ES" noProof="0" smtClean="0"/>
              <a:t>27/08/2021</a:t>
            </a:fld>
            <a:endParaRPr lang="es-ES" noProof="0" dirty="0"/>
          </a:p>
        </p:txBody>
      </p:sp>
      <p:sp>
        <p:nvSpPr>
          <p:cNvPr id="9" name="Marcador de posición de número de diapositiva 8"/>
          <p:cNvSpPr>
            <a:spLocks noGrp="1"/>
          </p:cNvSpPr>
          <p:nvPr>
            <p:ph type="sldNum" sz="quarter" idx="12"/>
          </p:nvPr>
        </p:nvSpPr>
        <p:spPr/>
        <p:txBody>
          <a:bodyPr rtlCol="0"/>
          <a:lstStyle/>
          <a:p>
            <a:pPr rtl="0"/>
            <a:fld id="{F36C87F6-986D-49E6-AF40-1B3A1EE8064D}" type="slidenum">
              <a:rPr lang="es-ES" noProof="0" smtClean="0"/>
              <a:t>‹Nº›</a:t>
            </a:fld>
            <a:endParaRPr lang="es-ES" noProof="0" dirty="0"/>
          </a:p>
        </p:txBody>
      </p:sp>
    </p:spTree>
    <p:extLst>
      <p:ext uri="{BB962C8B-B14F-4D97-AF65-F5344CB8AC3E}">
        <p14:creationId xmlns:p14="http://schemas.microsoft.com/office/powerpoint/2010/main" val="344210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4" name="Marcador de posición de pie de página 3"/>
          <p:cNvSpPr>
            <a:spLocks noGrp="1"/>
          </p:cNvSpPr>
          <p:nvPr>
            <p:ph type="ftr" sz="quarter" idx="11"/>
          </p:nvPr>
        </p:nvSpPr>
        <p:spPr/>
        <p:txBody>
          <a:bodyPr rtlCol="0"/>
          <a:lstStyle/>
          <a:p>
            <a:pPr rtl="0"/>
            <a:r>
              <a:rPr lang="es-ES" noProof="0" dirty="0"/>
              <a:t>Agregar un pie de página</a:t>
            </a:r>
          </a:p>
        </p:txBody>
      </p:sp>
      <p:sp>
        <p:nvSpPr>
          <p:cNvPr id="3" name="Marcador de posición de fecha 2"/>
          <p:cNvSpPr>
            <a:spLocks noGrp="1"/>
          </p:cNvSpPr>
          <p:nvPr>
            <p:ph type="dt" sz="half" idx="10"/>
          </p:nvPr>
        </p:nvSpPr>
        <p:spPr/>
        <p:txBody>
          <a:bodyPr rtlCol="0"/>
          <a:lstStyle/>
          <a:p>
            <a:pPr rtl="0"/>
            <a:fld id="{859B2DCE-BE74-46DB-AFDA-823F6E2EEA98}" type="datetime1">
              <a:rPr lang="es-ES" noProof="0" smtClean="0"/>
              <a:t>27/08/2021</a:t>
            </a:fld>
            <a:endParaRPr lang="es-ES" noProof="0" dirty="0"/>
          </a:p>
        </p:txBody>
      </p:sp>
      <p:sp>
        <p:nvSpPr>
          <p:cNvPr id="5" name="Marcador de posición de número de diapositiva 4"/>
          <p:cNvSpPr>
            <a:spLocks noGrp="1"/>
          </p:cNvSpPr>
          <p:nvPr>
            <p:ph type="sldNum" sz="quarter" idx="12"/>
          </p:nvPr>
        </p:nvSpPr>
        <p:spPr/>
        <p:txBody>
          <a:bodyPr rtlCol="0"/>
          <a:lstStyle/>
          <a:p>
            <a:pPr rtl="0"/>
            <a:fld id="{F36C87F6-986D-49E6-AF40-1B3A1EE8064D}" type="slidenum">
              <a:rPr lang="es-ES" noProof="0" smtClean="0"/>
              <a:t>‹Nº›</a:t>
            </a:fld>
            <a:endParaRPr lang="es-ES" noProof="0" dirty="0"/>
          </a:p>
        </p:txBody>
      </p:sp>
    </p:spTree>
    <p:extLst>
      <p:ext uri="{BB962C8B-B14F-4D97-AF65-F5344CB8AC3E}">
        <p14:creationId xmlns:p14="http://schemas.microsoft.com/office/powerpoint/2010/main" val="413906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osición de pie de página 2"/>
          <p:cNvSpPr>
            <a:spLocks noGrp="1"/>
          </p:cNvSpPr>
          <p:nvPr>
            <p:ph type="ftr" sz="quarter" idx="11"/>
          </p:nvPr>
        </p:nvSpPr>
        <p:spPr/>
        <p:txBody>
          <a:bodyPr rtlCol="0"/>
          <a:lstStyle/>
          <a:p>
            <a:pPr rtl="0"/>
            <a:r>
              <a:rPr lang="es-ES" noProof="0" dirty="0"/>
              <a:t>Agregar un pie de página</a:t>
            </a:r>
          </a:p>
        </p:txBody>
      </p:sp>
      <p:sp>
        <p:nvSpPr>
          <p:cNvPr id="2" name="Marcador de posición de fecha 1"/>
          <p:cNvSpPr>
            <a:spLocks noGrp="1"/>
          </p:cNvSpPr>
          <p:nvPr>
            <p:ph type="dt" sz="half" idx="10"/>
          </p:nvPr>
        </p:nvSpPr>
        <p:spPr/>
        <p:txBody>
          <a:bodyPr rtlCol="0"/>
          <a:lstStyle/>
          <a:p>
            <a:pPr rtl="0"/>
            <a:fld id="{9D8BA2AA-3ACE-4C1C-97CE-BAB1C5203C19}" type="datetime1">
              <a:rPr lang="es-ES" noProof="0" smtClean="0"/>
              <a:t>27/08/2021</a:t>
            </a:fld>
            <a:endParaRPr lang="es-ES" noProof="0" dirty="0"/>
          </a:p>
        </p:txBody>
      </p:sp>
      <p:sp>
        <p:nvSpPr>
          <p:cNvPr id="4" name="Marcador de posición de número de diapositiva 3"/>
          <p:cNvSpPr>
            <a:spLocks noGrp="1"/>
          </p:cNvSpPr>
          <p:nvPr>
            <p:ph type="sldNum" sz="quarter" idx="12"/>
          </p:nvPr>
        </p:nvSpPr>
        <p:spPr/>
        <p:txBody>
          <a:bodyPr rtlCol="0"/>
          <a:lstStyle/>
          <a:p>
            <a:pPr rtl="0"/>
            <a:fld id="{F36C87F6-986D-49E6-AF40-1B3A1EE8064D}" type="slidenum">
              <a:rPr lang="es-ES" noProof="0" smtClean="0"/>
              <a:t>‹Nº›</a:t>
            </a:fld>
            <a:endParaRPr lang="es-ES" noProof="0" dirty="0"/>
          </a:p>
        </p:txBody>
      </p:sp>
    </p:spTree>
    <p:extLst>
      <p:ext uri="{BB962C8B-B14F-4D97-AF65-F5344CB8AC3E}">
        <p14:creationId xmlns:p14="http://schemas.microsoft.com/office/powerpoint/2010/main" val="352978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bg>
      <p:bgPr>
        <a:solidFill>
          <a:schemeClr val="bg1"/>
        </a:solidFill>
        <a:effectLst/>
      </p:bgPr>
    </p:bg>
    <p:spTree>
      <p:nvGrpSpPr>
        <p:cNvPr id="1" name=""/>
        <p:cNvGrpSpPr/>
        <p:nvPr/>
      </p:nvGrpSpPr>
      <p:grpSpPr>
        <a:xfrm>
          <a:off x="0" y="0"/>
          <a:ext cx="0" cy="0"/>
          <a:chOff x="0" y="0"/>
          <a:chExt cx="0" cy="0"/>
        </a:xfrm>
      </p:grpSpPr>
      <p:sp>
        <p:nvSpPr>
          <p:cNvPr id="8" name="Rectángulo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2" name="Título 1"/>
          <p:cNvSpPr>
            <a:spLocks noGrp="1"/>
          </p:cNvSpPr>
          <p:nvPr>
            <p:ph type="title"/>
          </p:nvPr>
        </p:nvSpPr>
        <p:spPr>
          <a:xfrm>
            <a:off x="684213" y="685800"/>
            <a:ext cx="3886200" cy="4038600"/>
          </a:xfrm>
        </p:spPr>
        <p:txBody>
          <a:bodyPr rtlCol="0" anchor="b">
            <a:noAutofit/>
          </a:bodyPr>
          <a:lstStyle>
            <a:lvl1pPr algn="l">
              <a:defRPr sz="4000" b="0"/>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hasCustomPrompt="1"/>
          </p:nvPr>
        </p:nvSpPr>
        <p:spPr>
          <a:xfrm>
            <a:off x="5865814" y="685800"/>
            <a:ext cx="5638800" cy="5486400"/>
          </a:xfrm>
        </p:spPr>
        <p:txBody>
          <a:bodyPr rtlCol="0">
            <a:normAutofit/>
          </a:bodyPr>
          <a:lstStyle>
            <a:lvl1pPr rtl="0">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s-ES" noProof="0" dirty="0"/>
              <a:t>Haga clic para editar los estilos de texto maestro</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posición de texto 3"/>
          <p:cNvSpPr>
            <a:spLocks noGrp="1"/>
          </p:cNvSpPr>
          <p:nvPr>
            <p:ph type="body" sz="half" idx="2" hasCustomPrompt="1"/>
          </p:nvPr>
        </p:nvSpPr>
        <p:spPr>
          <a:xfrm>
            <a:off x="684213" y="4876800"/>
            <a:ext cx="3886200" cy="1295400"/>
          </a:xfrm>
        </p:spPr>
        <p:txBody>
          <a:bodyPr rtlCol="0">
            <a:normAutofit/>
          </a:bodyPr>
          <a:lstStyle>
            <a:lvl1pPr marL="0" indent="0" rtl="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dirty="0"/>
              <a:t>Haga clic para editar los estilos de texto maestro</a:t>
            </a:r>
          </a:p>
        </p:txBody>
      </p:sp>
      <p:sp>
        <p:nvSpPr>
          <p:cNvPr id="6" name="Marcador de posición de pie de página 5"/>
          <p:cNvSpPr>
            <a:spLocks noGrp="1"/>
          </p:cNvSpPr>
          <p:nvPr>
            <p:ph type="ftr" sz="quarter" idx="11"/>
          </p:nvPr>
        </p:nvSpPr>
        <p:spPr/>
        <p:txBody>
          <a:bodyPr rtlCol="0"/>
          <a:lstStyle/>
          <a:p>
            <a:pPr rtl="0"/>
            <a:r>
              <a:rPr lang="es-ES" noProof="0" dirty="0"/>
              <a:t>Agregar un pie de página</a:t>
            </a:r>
          </a:p>
        </p:txBody>
      </p:sp>
      <p:sp>
        <p:nvSpPr>
          <p:cNvPr id="5" name="Marcador de posición de fecha 4"/>
          <p:cNvSpPr>
            <a:spLocks noGrp="1"/>
          </p:cNvSpPr>
          <p:nvPr>
            <p:ph type="dt" sz="half" idx="10"/>
          </p:nvPr>
        </p:nvSpPr>
        <p:spPr/>
        <p:txBody>
          <a:bodyPr rtlCol="0"/>
          <a:lstStyle/>
          <a:p>
            <a:pPr rtl="0"/>
            <a:fld id="{D3279008-2B3F-45DC-ABB4-B016A86950DA}" type="datetime1">
              <a:rPr lang="es-ES" noProof="0" smtClean="0"/>
              <a:t>27/08/2021</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F36C87F6-986D-49E6-AF40-1B3A1EE8064D}" type="slidenum">
              <a:rPr lang="es-ES" noProof="0" smtClean="0"/>
              <a:t>‹Nº›</a:t>
            </a:fld>
            <a:endParaRPr lang="es-ES" noProof="0" dirty="0"/>
          </a:p>
        </p:txBody>
      </p:sp>
    </p:spTree>
    <p:extLst>
      <p:ext uri="{BB962C8B-B14F-4D97-AF65-F5344CB8AC3E}">
        <p14:creationId xmlns:p14="http://schemas.microsoft.com/office/powerpoint/2010/main" val="58198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bg>
      <p:bgPr>
        <a:solidFill>
          <a:schemeClr val="bg1"/>
        </a:solidFill>
        <a:effectLst/>
      </p:bgPr>
    </p:bg>
    <p:spTree>
      <p:nvGrpSpPr>
        <p:cNvPr id="1" name=""/>
        <p:cNvGrpSpPr/>
        <p:nvPr/>
      </p:nvGrpSpPr>
      <p:grpSpPr>
        <a:xfrm>
          <a:off x="0" y="0"/>
          <a:ext cx="0" cy="0"/>
          <a:chOff x="0" y="0"/>
          <a:chExt cx="0" cy="0"/>
        </a:xfrm>
      </p:grpSpPr>
      <p:sp>
        <p:nvSpPr>
          <p:cNvPr id="8" name="Rectángulo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2" name="Título 1"/>
          <p:cNvSpPr>
            <a:spLocks noGrp="1"/>
          </p:cNvSpPr>
          <p:nvPr>
            <p:ph type="title"/>
          </p:nvPr>
        </p:nvSpPr>
        <p:spPr>
          <a:xfrm>
            <a:off x="684213" y="685800"/>
            <a:ext cx="3886200" cy="4038600"/>
          </a:xfrm>
        </p:spPr>
        <p:txBody>
          <a:bodyPr rtlCol="0" anchor="b">
            <a:noAutofit/>
          </a:bodyPr>
          <a:lstStyle>
            <a:lvl1pPr algn="l">
              <a:defRPr sz="4000" b="0"/>
            </a:lvl1pPr>
          </a:lstStyle>
          <a:p>
            <a:pPr rtl="0"/>
            <a:r>
              <a:rPr lang="es-ES" noProof="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4" name="Marcador de posición de texto 3"/>
          <p:cNvSpPr>
            <a:spLocks noGrp="1"/>
          </p:cNvSpPr>
          <p:nvPr>
            <p:ph type="body" sz="half" idx="2" hasCustomPrompt="1"/>
          </p:nvPr>
        </p:nvSpPr>
        <p:spPr>
          <a:xfrm>
            <a:off x="684213" y="4876800"/>
            <a:ext cx="3886200" cy="1295400"/>
          </a:xfrm>
        </p:spPr>
        <p:txBody>
          <a:bodyPr rtlCol="0">
            <a:normAutofit/>
          </a:bodyPr>
          <a:lstStyle>
            <a:lvl1pPr marL="0" indent="0" rtl="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dirty="0"/>
              <a:t>Haga clic para editar los estilos de texto maestro</a:t>
            </a:r>
          </a:p>
        </p:txBody>
      </p:sp>
      <p:sp>
        <p:nvSpPr>
          <p:cNvPr id="6" name="Marcador de posición de pie de página 5"/>
          <p:cNvSpPr>
            <a:spLocks noGrp="1"/>
          </p:cNvSpPr>
          <p:nvPr>
            <p:ph type="ftr" sz="quarter" idx="11"/>
          </p:nvPr>
        </p:nvSpPr>
        <p:spPr/>
        <p:txBody>
          <a:bodyPr rtlCol="0"/>
          <a:lstStyle/>
          <a:p>
            <a:pPr rtl="0"/>
            <a:r>
              <a:rPr lang="es-ES" noProof="0" dirty="0"/>
              <a:t>Agregar un pie de página</a:t>
            </a:r>
          </a:p>
        </p:txBody>
      </p:sp>
      <p:sp>
        <p:nvSpPr>
          <p:cNvPr id="5" name="Marcador de posición de fecha 4"/>
          <p:cNvSpPr>
            <a:spLocks noGrp="1"/>
          </p:cNvSpPr>
          <p:nvPr>
            <p:ph type="dt" sz="half" idx="10"/>
          </p:nvPr>
        </p:nvSpPr>
        <p:spPr/>
        <p:txBody>
          <a:bodyPr rtlCol="0"/>
          <a:lstStyle/>
          <a:p>
            <a:pPr rtl="0"/>
            <a:fld id="{9775E99E-31FC-44C4-A9BA-2DF7026BC3E2}" type="datetime1">
              <a:rPr lang="es-ES" noProof="0" smtClean="0"/>
              <a:t>27/08/2021</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F36C87F6-986D-49E6-AF40-1B3A1EE8064D}" type="slidenum">
              <a:rPr lang="es-ES" noProof="0" smtClean="0"/>
              <a:t>‹Nº›</a:t>
            </a:fld>
            <a:endParaRPr lang="es-ES" noProof="0" dirty="0"/>
          </a:p>
        </p:txBody>
      </p:sp>
    </p:spTree>
    <p:extLst>
      <p:ext uri="{BB962C8B-B14F-4D97-AF65-F5344CB8AC3E}">
        <p14:creationId xmlns:p14="http://schemas.microsoft.com/office/powerpoint/2010/main" val="170294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40000">
              <a:schemeClr val="bg2"/>
            </a:gs>
            <a:gs pos="10000">
              <a:schemeClr val="bg1">
                <a:lumMod val="95000"/>
              </a:schemeClr>
            </a:gs>
            <a:gs pos="100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ángulo 7"/>
          <p:cNvSpPr/>
          <p:nvPr userDrawn="1"/>
        </p:nvSpPr>
        <p:spPr bwMode="ltGray">
          <a:xfrm>
            <a:off x="1460" y="0"/>
            <a:ext cx="12188952"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rtl="0"/>
            <a:endParaRPr lang="es-ES" sz="2400" noProof="0" dirty="0"/>
          </a:p>
        </p:txBody>
      </p:sp>
      <p:sp>
        <p:nvSpPr>
          <p:cNvPr id="2" name="Marcador de posición de título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rtl="0"/>
            <a:r>
              <a:rPr lang="es-ES" noProof="0" dirty="0"/>
              <a:t>Haga clic para editar los estilos de texto maestro</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pie de página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pPr rtl="0"/>
            <a:r>
              <a:rPr lang="es-ES" noProof="0" dirty="0"/>
              <a:t>Agregar un pie de página</a:t>
            </a:r>
          </a:p>
        </p:txBody>
      </p:sp>
      <p:sp>
        <p:nvSpPr>
          <p:cNvPr id="4" name="Marcador de posición de fecha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pPr rtl="0"/>
            <a:fld id="{0DFEA511-49EE-4071-8517-15A3193DD268}" type="datetime1">
              <a:rPr lang="es-ES" noProof="0" smtClean="0"/>
              <a:t>27/08/2021</a:t>
            </a:fld>
            <a:endParaRPr lang="es-ES" noProof="0" dirty="0"/>
          </a:p>
        </p:txBody>
      </p:sp>
      <p:sp>
        <p:nvSpPr>
          <p:cNvPr id="6" name="Marcador de posición de número de diapositiva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pPr rtl="0"/>
            <a:fld id="{F36C87F6-986D-49E6-AF40-1B3A1EE8064D}" type="slidenum">
              <a:rPr lang="es-ES" noProof="0" smtClean="0"/>
              <a:pPr rtl="0"/>
              <a:t>‹Nº›</a:t>
            </a:fld>
            <a:endParaRPr lang="es-ES" noProof="0" dirty="0"/>
          </a:p>
        </p:txBody>
      </p:sp>
    </p:spTree>
    <p:extLst>
      <p:ext uri="{BB962C8B-B14F-4D97-AF65-F5344CB8AC3E}">
        <p14:creationId xmlns:p14="http://schemas.microsoft.com/office/powerpoint/2010/main" val="143171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 id="2147483678" r:id="rId16"/>
    <p:sldLayoutId id="214748368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hyperlink" Target="https://es.wikipedia.org/wiki/Segunda_Categor%C3%ADa_de_Ecuador" TargetMode="Externa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8.pn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17.png"/><Relationship Id="rId7" Type="http://schemas.openxmlformats.org/officeDocument/2006/relationships/diagramLayout" Target="../diagrams/layout7.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Data" Target="../diagrams/data7.xml"/><Relationship Id="rId5" Type="http://schemas.openxmlformats.org/officeDocument/2006/relationships/image" Target="../media/image20.png"/><Relationship Id="rId10" Type="http://schemas.microsoft.com/office/2007/relationships/diagramDrawing" Target="../diagrams/drawing7.xml"/><Relationship Id="rId4" Type="http://schemas.openxmlformats.org/officeDocument/2006/relationships/hyperlink" Target="https://es.wikipedia.org/wiki/Segunda_Categor%C3%ADa_de_Ecuador" TargetMode="External"/><Relationship Id="rId9" Type="http://schemas.openxmlformats.org/officeDocument/2006/relationships/diagramColors" Target="../diagrams/colors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s://24slides.com/?utm_campaign=mp&amp;utm_medium=ppt&amp;utm_source=pptlink&amp;utm_content=&amp;utm_term=" TargetMode="External"/><Relationship Id="rId5" Type="http://schemas.openxmlformats.org/officeDocument/2006/relationships/hyperlink" Target="https://www.abcfinanzas.com/principios-de-economia/que-es-la-globalizacion" TargetMode="Externa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7.xml"/><Relationship Id="rId16" Type="http://schemas.openxmlformats.org/officeDocument/2006/relationships/diagramColors" Target="../diagrams/colors4.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217612" y="4624756"/>
            <a:ext cx="9753600" cy="964484"/>
          </a:xfrm>
        </p:spPr>
        <p:txBody>
          <a:bodyPr rtlCol="0">
            <a:normAutofit/>
          </a:bodyPr>
          <a:lstStyle/>
          <a:p>
            <a:pPr rtl="0"/>
            <a:r>
              <a:rPr lang="es-ES" dirty="0"/>
              <a:t>AUTOR: Shirley </a:t>
            </a:r>
            <a:r>
              <a:rPr lang="es-ES" dirty="0" err="1"/>
              <a:t>dennis</a:t>
            </a:r>
            <a:r>
              <a:rPr lang="es-ES" dirty="0"/>
              <a:t> loor lima</a:t>
            </a:r>
          </a:p>
        </p:txBody>
      </p:sp>
      <p:sp>
        <p:nvSpPr>
          <p:cNvPr id="5" name="Subtítulo 4"/>
          <p:cNvSpPr>
            <a:spLocks noGrp="1"/>
          </p:cNvSpPr>
          <p:nvPr>
            <p:ph type="subTitle" idx="1"/>
          </p:nvPr>
        </p:nvSpPr>
        <p:spPr>
          <a:xfrm>
            <a:off x="1217613" y="5637294"/>
            <a:ext cx="7848600" cy="456002"/>
          </a:xfrm>
        </p:spPr>
        <p:txBody>
          <a:bodyPr rtlCol="0"/>
          <a:lstStyle/>
          <a:p>
            <a:pPr rtl="0"/>
            <a:r>
              <a:rPr lang="es-ES" dirty="0">
                <a:solidFill>
                  <a:schemeClr val="tx2"/>
                </a:solidFill>
              </a:rPr>
              <a:t>Director| Ing. Ramiro Rivera</a:t>
            </a:r>
          </a:p>
        </p:txBody>
      </p:sp>
      <p:pic>
        <p:nvPicPr>
          <p:cNvPr id="6" name="Picture 4" descr="Universidad de las Fuerzas Armadas ESPE - COMERCIO EXTERIOR">
            <a:extLst>
              <a:ext uri="{FF2B5EF4-FFF2-40B4-BE49-F238E27FC236}">
                <a16:creationId xmlns:a16="http://schemas.microsoft.com/office/drawing/2014/main" id="{B9BB8C00-76D1-4F82-8761-CE47E025F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2218" y="485846"/>
            <a:ext cx="4760471" cy="6929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637A7CD-7C6B-4D16-829B-E203720EDCBE}"/>
              </a:ext>
            </a:extLst>
          </p:cNvPr>
          <p:cNvSpPr txBox="1"/>
          <p:nvPr/>
        </p:nvSpPr>
        <p:spPr>
          <a:xfrm>
            <a:off x="1341884" y="1628800"/>
            <a:ext cx="8352928" cy="2381101"/>
          </a:xfrm>
          <a:prstGeom prst="rect">
            <a:avLst/>
          </a:prstGeom>
        </p:spPr>
        <p:txBody>
          <a:bodyPr wrap="square" lIns="0" tIns="0" rIns="0" bIns="0" rtlCol="0" anchor="t">
            <a:spAutoFit/>
          </a:bodyPr>
          <a:lstStyle/>
          <a:p>
            <a:pPr>
              <a:lnSpc>
                <a:spcPts val="3800"/>
              </a:lnSpc>
            </a:pPr>
            <a:r>
              <a:rPr lang="es-ES" sz="2400" dirty="0">
                <a:solidFill>
                  <a:schemeClr val="tx2"/>
                </a:solidFill>
                <a:latin typeface="Century Schoolbook" panose="02040604050505020304" pitchFamily="18" charset="0"/>
              </a:rPr>
              <a:t>TESIS</a:t>
            </a:r>
          </a:p>
          <a:p>
            <a:pPr>
              <a:lnSpc>
                <a:spcPts val="3800"/>
              </a:lnSpc>
            </a:pPr>
            <a:r>
              <a:rPr lang="es-ES" sz="2400" dirty="0">
                <a:solidFill>
                  <a:schemeClr val="tx2"/>
                </a:solidFill>
                <a:latin typeface="Century Schoolbook" panose="02040604050505020304" pitchFamily="18" charset="0"/>
              </a:rPr>
              <a:t>ANÁLISIS DEL IMPACTO DE LA IMPLEMENTACIÓN DE LA POLÍTICA COMERCIAL: CASO ARANCEL GENÉRICO EN CHILE PERÍODO 2003 - 2019 Y SU POSIBLE APLICACIÓN EN ECUADOR</a:t>
            </a:r>
            <a:endParaRPr lang="en-US" sz="2400" dirty="0">
              <a:solidFill>
                <a:schemeClr val="tx2"/>
              </a:solidFill>
              <a:latin typeface="Century Schoolbook" panose="02040604050505020304" pitchFamily="18" charset="0"/>
            </a:endParaRPr>
          </a:p>
        </p:txBody>
      </p:sp>
      <p:sp>
        <p:nvSpPr>
          <p:cNvPr id="9" name="Subtítulo 4">
            <a:extLst>
              <a:ext uri="{FF2B5EF4-FFF2-40B4-BE49-F238E27FC236}">
                <a16:creationId xmlns:a16="http://schemas.microsoft.com/office/drawing/2014/main" id="{30367159-B030-4E20-B8F1-78D2DC8D14C1}"/>
              </a:ext>
            </a:extLst>
          </p:cNvPr>
          <p:cNvSpPr txBox="1">
            <a:spLocks/>
          </p:cNvSpPr>
          <p:nvPr/>
        </p:nvSpPr>
        <p:spPr>
          <a:xfrm>
            <a:off x="1217613" y="6093296"/>
            <a:ext cx="1708447" cy="4560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accent1">
                  <a:lumMod val="50000"/>
                </a:schemeClr>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accent1">
                  <a:lumMod val="50000"/>
                </a:schemeClr>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accent1">
                  <a:lumMod val="50000"/>
                </a:schemeClr>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accent1">
                  <a:lumMod val="50000"/>
                </a:schemeClr>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accent1">
                  <a:lumMod val="50000"/>
                </a:schemeClr>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Clr>
                <a:schemeClr val="accent1">
                  <a:lumMod val="50000"/>
                </a:schemeClr>
              </a:buClr>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lumMod val="50000"/>
                </a:schemeClr>
              </a:buClr>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lumMod val="50000"/>
                </a:schemeClr>
              </a:buClr>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tint val="75000"/>
                  </a:schemeClr>
                </a:solidFill>
                <a:latin typeface="+mn-lt"/>
                <a:ea typeface="+mn-ea"/>
                <a:cs typeface="+mn-cs"/>
              </a:defRPr>
            </a:lvl9pPr>
          </a:lstStyle>
          <a:p>
            <a:r>
              <a:rPr lang="es-ES" dirty="0">
                <a:solidFill>
                  <a:schemeClr val="tx2"/>
                </a:solidFill>
              </a:rPr>
              <a:t>Quito 2021</a:t>
            </a:r>
          </a:p>
        </p:txBody>
      </p:sp>
    </p:spTree>
    <p:extLst>
      <p:ext uri="{BB962C8B-B14F-4D97-AF65-F5344CB8AC3E}">
        <p14:creationId xmlns:p14="http://schemas.microsoft.com/office/powerpoint/2010/main" val="28870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3016AF48-2AA8-4B78-82AB-CE8B9E71F21F}"/>
              </a:ext>
              <a:ext uri="{C183D7F6-B498-43B3-948B-1728B52AA6E4}">
                <adec:decorative xmlns:adec="http://schemas.microsoft.com/office/drawing/2017/decorative" val="1"/>
              </a:ext>
            </a:extLst>
          </p:cNvPr>
          <p:cNvSpPr/>
          <p:nvPr/>
        </p:nvSpPr>
        <p:spPr>
          <a:xfrm>
            <a:off x="0" y="1702250"/>
            <a:ext cx="7021271" cy="34535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a:p>
        </p:txBody>
      </p:sp>
      <p:sp>
        <p:nvSpPr>
          <p:cNvPr id="8" name="Cuadro de texto 7">
            <a:extLst>
              <a:ext uri="{FF2B5EF4-FFF2-40B4-BE49-F238E27FC236}">
                <a16:creationId xmlns:a16="http://schemas.microsoft.com/office/drawing/2014/main" id="{3DC4CCBA-12AD-4433-A381-A03661E3D927}"/>
              </a:ext>
            </a:extLst>
          </p:cNvPr>
          <p:cNvSpPr txBox="1"/>
          <p:nvPr/>
        </p:nvSpPr>
        <p:spPr>
          <a:xfrm>
            <a:off x="781302" y="2250187"/>
            <a:ext cx="6274435" cy="1846275"/>
          </a:xfrm>
          <a:prstGeom prst="rect">
            <a:avLst/>
          </a:prstGeom>
          <a:noFill/>
        </p:spPr>
        <p:txBody>
          <a:bodyPr wrap="square" lIns="0" tIns="0" rIns="0" bIns="0" rtlCol="0" anchor="ctr">
            <a:spAutoFit/>
          </a:bodyPr>
          <a:lstStyle/>
          <a:p>
            <a:pPr rtl="0"/>
            <a:r>
              <a:rPr lang="es-ES" sz="3999" b="1" dirty="0">
                <a:solidFill>
                  <a:schemeClr val="bg1"/>
                </a:solidFill>
                <a:latin typeface="+mj-lt"/>
              </a:rPr>
              <a:t>Capítulo 5</a:t>
            </a:r>
          </a:p>
          <a:p>
            <a:pPr rtl="0"/>
            <a:r>
              <a:rPr lang="es-ES" sz="3999" b="1" dirty="0">
                <a:solidFill>
                  <a:schemeClr val="bg1"/>
                </a:solidFill>
                <a:latin typeface="+mj-lt"/>
              </a:rPr>
              <a:t>Política comercial de Chile y Ecuador</a:t>
            </a:r>
            <a:endParaRPr lang="es-ES" sz="3999" dirty="0">
              <a:solidFill>
                <a:schemeClr val="bg1"/>
              </a:solidFill>
              <a:latin typeface="+mj-lt"/>
            </a:endParaRPr>
          </a:p>
        </p:txBody>
      </p:sp>
      <p:sp>
        <p:nvSpPr>
          <p:cNvPr id="2" name="Título 1" hidden="1">
            <a:extLst>
              <a:ext uri="{FF2B5EF4-FFF2-40B4-BE49-F238E27FC236}">
                <a16:creationId xmlns:a16="http://schemas.microsoft.com/office/drawing/2014/main" id="{BAC4DC87-4412-47EA-869B-E290F40E52AD}"/>
              </a:ext>
            </a:extLst>
          </p:cNvPr>
          <p:cNvSpPr>
            <a:spLocks noGrp="1"/>
          </p:cNvSpPr>
          <p:nvPr>
            <p:ph type="title" idx="4294967295"/>
          </p:nvPr>
        </p:nvSpPr>
        <p:spPr>
          <a:xfrm>
            <a:off x="-1" y="365923"/>
            <a:ext cx="10512862" cy="1325218"/>
          </a:xfrm>
        </p:spPr>
        <p:txBody>
          <a:bodyPr rtlCol="0"/>
          <a:lstStyle/>
          <a:p>
            <a:pPr rtl="0"/>
            <a:r>
              <a:rPr lang="es-ES" dirty="0"/>
              <a:t>Indicadores estratégicos de gestión, diapositiva 1</a:t>
            </a:r>
          </a:p>
        </p:txBody>
      </p:sp>
      <p:pic>
        <p:nvPicPr>
          <p:cNvPr id="9" name="Imagen 8">
            <a:extLst>
              <a:ext uri="{FF2B5EF4-FFF2-40B4-BE49-F238E27FC236}">
                <a16:creationId xmlns:a16="http://schemas.microsoft.com/office/drawing/2014/main" id="{DD5400F5-7AAF-4084-A1EF-DFB3183818E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262764" y="1925963"/>
            <a:ext cx="2494216" cy="2749874"/>
          </a:xfrm>
          <a:prstGeom prst="rect">
            <a:avLst/>
          </a:prstGeom>
        </p:spPr>
      </p:pic>
      <p:pic>
        <p:nvPicPr>
          <p:cNvPr id="13" name="Imagen 12">
            <a:extLst>
              <a:ext uri="{FF2B5EF4-FFF2-40B4-BE49-F238E27FC236}">
                <a16:creationId xmlns:a16="http://schemas.microsoft.com/office/drawing/2014/main" id="{EE4A8D07-7CCD-42A7-8017-F838EDF8FD92}"/>
              </a:ext>
            </a:extLst>
          </p:cNvPr>
          <p:cNvPicPr>
            <a:picLocks noChangeAspect="1"/>
          </p:cNvPicPr>
          <p:nvPr/>
        </p:nvPicPr>
        <p:blipFill>
          <a:blip r:embed="rId5"/>
          <a:stretch>
            <a:fillRect/>
          </a:stretch>
        </p:blipFill>
        <p:spPr>
          <a:xfrm>
            <a:off x="7178001" y="1407334"/>
            <a:ext cx="1893566" cy="3787132"/>
          </a:xfrm>
          <a:prstGeom prst="rect">
            <a:avLst/>
          </a:prstGeom>
        </p:spPr>
      </p:pic>
    </p:spTree>
    <p:extLst>
      <p:ext uri="{BB962C8B-B14F-4D97-AF65-F5344CB8AC3E}">
        <p14:creationId xmlns:p14="http://schemas.microsoft.com/office/powerpoint/2010/main" val="137923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A5D2A43-E613-4861-B777-A0FBFF474536}"/>
              </a:ext>
              <a:ext uri="{C183D7F6-B498-43B3-948B-1728B52AA6E4}">
                <adec:decorative xmlns:adec="http://schemas.microsoft.com/office/drawing/2017/decorative" val="1"/>
              </a:ext>
            </a:extLst>
          </p:cNvPr>
          <p:cNvSpPr/>
          <p:nvPr/>
        </p:nvSpPr>
        <p:spPr>
          <a:xfrm>
            <a:off x="11604777" y="893"/>
            <a:ext cx="584048" cy="584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dirty="0"/>
          </a:p>
        </p:txBody>
      </p:sp>
      <p:sp>
        <p:nvSpPr>
          <p:cNvPr id="10" name="Rectángulo 9">
            <a:extLst>
              <a:ext uri="{FF2B5EF4-FFF2-40B4-BE49-F238E27FC236}">
                <a16:creationId xmlns:a16="http://schemas.microsoft.com/office/drawing/2014/main" id="{878E9E76-0170-4D84-BCC3-07E8CC1CF330}"/>
              </a:ext>
              <a:ext uri="{C183D7F6-B498-43B3-948B-1728B52AA6E4}">
                <adec:decorative xmlns:adec="http://schemas.microsoft.com/office/drawing/2017/decorative" val="1"/>
              </a:ext>
            </a:extLst>
          </p:cNvPr>
          <p:cNvSpPr/>
          <p:nvPr/>
        </p:nvSpPr>
        <p:spPr>
          <a:xfrm>
            <a:off x="-1" y="6273059"/>
            <a:ext cx="584048" cy="584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dirty="0"/>
          </a:p>
        </p:txBody>
      </p:sp>
      <p:sp>
        <p:nvSpPr>
          <p:cNvPr id="5" name="Título 4" hidden="1">
            <a:extLst>
              <a:ext uri="{FF2B5EF4-FFF2-40B4-BE49-F238E27FC236}">
                <a16:creationId xmlns:a16="http://schemas.microsoft.com/office/drawing/2014/main" id="{D40AC950-D76D-4541-AED5-69FA8D8FCC18}"/>
              </a:ext>
            </a:extLst>
          </p:cNvPr>
          <p:cNvSpPr>
            <a:spLocks noGrp="1"/>
          </p:cNvSpPr>
          <p:nvPr>
            <p:ph type="title" idx="4294967295"/>
          </p:nvPr>
        </p:nvSpPr>
        <p:spPr>
          <a:xfrm>
            <a:off x="-1" y="365923"/>
            <a:ext cx="10512862" cy="1325218"/>
          </a:xfrm>
        </p:spPr>
        <p:txBody>
          <a:bodyPr rtlCol="0"/>
          <a:lstStyle/>
          <a:p>
            <a:pPr rtl="0"/>
            <a:r>
              <a:rPr lang="es-ES" dirty="0"/>
              <a:t>Indicadores estratégicos de gestión, diapositiva 3</a:t>
            </a:r>
          </a:p>
        </p:txBody>
      </p:sp>
      <p:sp>
        <p:nvSpPr>
          <p:cNvPr id="13" name="Cuadro de texto 12">
            <a:extLst>
              <a:ext uri="{FF2B5EF4-FFF2-40B4-BE49-F238E27FC236}">
                <a16:creationId xmlns:a16="http://schemas.microsoft.com/office/drawing/2014/main" id="{63C92C2E-8888-42AB-A36D-D6F2B362B0CD}"/>
              </a:ext>
            </a:extLst>
          </p:cNvPr>
          <p:cNvSpPr txBox="1"/>
          <p:nvPr/>
        </p:nvSpPr>
        <p:spPr>
          <a:xfrm>
            <a:off x="1463523" y="292917"/>
            <a:ext cx="9261780" cy="492315"/>
          </a:xfrm>
          <a:prstGeom prst="rect">
            <a:avLst/>
          </a:prstGeom>
          <a:noFill/>
        </p:spPr>
        <p:txBody>
          <a:bodyPr wrap="square" lIns="0" tIns="0" rIns="0" bIns="0" rtlCol="0" anchor="ctr">
            <a:spAutoFit/>
          </a:bodyPr>
          <a:lstStyle/>
          <a:p>
            <a:pPr algn="ctr" rtl="0"/>
            <a:r>
              <a:rPr lang="es-ES" sz="3199" b="1" dirty="0">
                <a:latin typeface="+mj-lt"/>
              </a:rPr>
              <a:t>POLÍTICA COMERCIAL DE CHILE</a:t>
            </a:r>
            <a:endParaRPr lang="es-ES" sz="3599" dirty="0">
              <a:latin typeface="+mj-lt"/>
            </a:endParaRPr>
          </a:p>
        </p:txBody>
      </p:sp>
      <p:sp>
        <p:nvSpPr>
          <p:cNvPr id="14" name="Cuadro de texto 13">
            <a:extLst>
              <a:ext uri="{FF2B5EF4-FFF2-40B4-BE49-F238E27FC236}">
                <a16:creationId xmlns:a16="http://schemas.microsoft.com/office/drawing/2014/main" id="{CABF686F-91C6-49D1-A69F-A2D1290E7E30}"/>
              </a:ext>
            </a:extLst>
          </p:cNvPr>
          <p:cNvSpPr txBox="1"/>
          <p:nvPr/>
        </p:nvSpPr>
        <p:spPr>
          <a:xfrm>
            <a:off x="1463523" y="886806"/>
            <a:ext cx="9261779" cy="307697"/>
          </a:xfrm>
          <a:prstGeom prst="rect">
            <a:avLst/>
          </a:prstGeom>
          <a:noFill/>
        </p:spPr>
        <p:txBody>
          <a:bodyPr wrap="square" lIns="0" tIns="0" rIns="0" bIns="0" rtlCol="0">
            <a:spAutoFit/>
          </a:bodyPr>
          <a:lstStyle/>
          <a:p>
            <a:pPr algn="ctr" rtl="0"/>
            <a:r>
              <a:rPr lang="es-ES" sz="1999" dirty="0"/>
              <a:t>MEPC</a:t>
            </a:r>
          </a:p>
        </p:txBody>
      </p:sp>
      <p:sp>
        <p:nvSpPr>
          <p:cNvPr id="90" name="Cuadro de texto 89">
            <a:extLst>
              <a:ext uri="{FF2B5EF4-FFF2-40B4-BE49-F238E27FC236}">
                <a16:creationId xmlns:a16="http://schemas.microsoft.com/office/drawing/2014/main" id="{6125B6C6-3D84-4340-8FCE-B8C7A489B0DC}"/>
              </a:ext>
            </a:extLst>
          </p:cNvPr>
          <p:cNvSpPr txBox="1"/>
          <p:nvPr/>
        </p:nvSpPr>
        <p:spPr>
          <a:xfrm>
            <a:off x="5086300" y="6103417"/>
            <a:ext cx="2428630" cy="615553"/>
          </a:xfrm>
          <a:prstGeom prst="rect">
            <a:avLst/>
          </a:prstGeom>
          <a:solidFill>
            <a:schemeClr val="tx2"/>
          </a:solidFill>
        </p:spPr>
        <p:txBody>
          <a:bodyPr wrap="square" lIns="0" tIns="0" rIns="0" bIns="0" rtlCol="0">
            <a:spAutoFit/>
          </a:bodyPr>
          <a:lstStyle/>
          <a:p>
            <a:pPr algn="ctr" rtl="0"/>
            <a:r>
              <a:rPr lang="es-ES" sz="2000" dirty="0">
                <a:solidFill>
                  <a:schemeClr val="bg1"/>
                </a:solidFill>
                <a:latin typeface="+mj-lt"/>
              </a:rPr>
              <a:t>65% Población mundial</a:t>
            </a:r>
          </a:p>
        </p:txBody>
      </p:sp>
      <p:pic>
        <p:nvPicPr>
          <p:cNvPr id="15" name="Imagen 14">
            <a:extLst>
              <a:ext uri="{FF2B5EF4-FFF2-40B4-BE49-F238E27FC236}">
                <a16:creationId xmlns:a16="http://schemas.microsoft.com/office/drawing/2014/main" id="{F577B91C-F873-4B81-A611-A90D2609E6F3}"/>
              </a:ext>
            </a:extLst>
          </p:cNvPr>
          <p:cNvPicPr>
            <a:picLocks noChangeAspect="1"/>
          </p:cNvPicPr>
          <p:nvPr/>
        </p:nvPicPr>
        <p:blipFill>
          <a:blip r:embed="rId3"/>
          <a:stretch>
            <a:fillRect/>
          </a:stretch>
        </p:blipFill>
        <p:spPr>
          <a:xfrm>
            <a:off x="-89619" y="1490776"/>
            <a:ext cx="1893566" cy="3787132"/>
          </a:xfrm>
          <a:prstGeom prst="rect">
            <a:avLst/>
          </a:prstGeom>
        </p:spPr>
      </p:pic>
      <p:graphicFrame>
        <p:nvGraphicFramePr>
          <p:cNvPr id="3" name="Diagrama 2">
            <a:extLst>
              <a:ext uri="{FF2B5EF4-FFF2-40B4-BE49-F238E27FC236}">
                <a16:creationId xmlns:a16="http://schemas.microsoft.com/office/drawing/2014/main" id="{48947B1D-CEDC-42D0-B5EC-A1B1E0DC286B}"/>
              </a:ext>
            </a:extLst>
          </p:cNvPr>
          <p:cNvGraphicFramePr/>
          <p:nvPr>
            <p:extLst>
              <p:ext uri="{D42A27DB-BD31-4B8C-83A1-F6EECF244321}">
                <p14:modId xmlns:p14="http://schemas.microsoft.com/office/powerpoint/2010/main" val="1334930352"/>
              </p:ext>
            </p:extLst>
          </p:nvPr>
        </p:nvGraphicFramePr>
        <p:xfrm>
          <a:off x="1724378" y="2780928"/>
          <a:ext cx="5040560" cy="30016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a:extLst>
              <a:ext uri="{FF2B5EF4-FFF2-40B4-BE49-F238E27FC236}">
                <a16:creationId xmlns:a16="http://schemas.microsoft.com/office/drawing/2014/main" id="{AFC2F81A-595B-4E68-9251-78FE87F7CB1C}"/>
              </a:ext>
            </a:extLst>
          </p:cNvPr>
          <p:cNvPicPr>
            <a:picLocks noChangeAspect="1"/>
          </p:cNvPicPr>
          <p:nvPr/>
        </p:nvPicPr>
        <p:blipFill>
          <a:blip r:embed="rId9"/>
          <a:stretch>
            <a:fillRect/>
          </a:stretch>
        </p:blipFill>
        <p:spPr>
          <a:xfrm>
            <a:off x="7291556" y="3068055"/>
            <a:ext cx="4036492" cy="2449177"/>
          </a:xfrm>
          <a:prstGeom prst="rect">
            <a:avLst/>
          </a:prstGeom>
        </p:spPr>
      </p:pic>
      <p:sp>
        <p:nvSpPr>
          <p:cNvPr id="19" name="Cuadro de texto 89">
            <a:extLst>
              <a:ext uri="{FF2B5EF4-FFF2-40B4-BE49-F238E27FC236}">
                <a16:creationId xmlns:a16="http://schemas.microsoft.com/office/drawing/2014/main" id="{8FA31926-FAB3-40BC-9C00-30C808776C67}"/>
              </a:ext>
            </a:extLst>
          </p:cNvPr>
          <p:cNvSpPr txBox="1"/>
          <p:nvPr/>
        </p:nvSpPr>
        <p:spPr>
          <a:xfrm>
            <a:off x="1032355" y="6411194"/>
            <a:ext cx="2428630" cy="307777"/>
          </a:xfrm>
          <a:prstGeom prst="rect">
            <a:avLst/>
          </a:prstGeom>
          <a:solidFill>
            <a:schemeClr val="tx2"/>
          </a:solidFill>
        </p:spPr>
        <p:txBody>
          <a:bodyPr wrap="square" lIns="0" tIns="0" rIns="0" bIns="0" rtlCol="0">
            <a:spAutoFit/>
          </a:bodyPr>
          <a:lstStyle/>
          <a:p>
            <a:pPr algn="ctr" rtl="0"/>
            <a:r>
              <a:rPr lang="es-ES" sz="2000" dirty="0">
                <a:solidFill>
                  <a:schemeClr val="bg1"/>
                </a:solidFill>
                <a:latin typeface="+mj-lt"/>
              </a:rPr>
              <a:t>65 Economías</a:t>
            </a:r>
          </a:p>
        </p:txBody>
      </p:sp>
      <p:sp>
        <p:nvSpPr>
          <p:cNvPr id="20" name="Cuadro de texto 89">
            <a:extLst>
              <a:ext uri="{FF2B5EF4-FFF2-40B4-BE49-F238E27FC236}">
                <a16:creationId xmlns:a16="http://schemas.microsoft.com/office/drawing/2014/main" id="{3C025735-2E2F-4F6C-A26A-93EB9D9C5F86}"/>
              </a:ext>
            </a:extLst>
          </p:cNvPr>
          <p:cNvSpPr txBox="1"/>
          <p:nvPr/>
        </p:nvSpPr>
        <p:spPr>
          <a:xfrm>
            <a:off x="8933352" y="6411193"/>
            <a:ext cx="2428630" cy="307777"/>
          </a:xfrm>
          <a:prstGeom prst="rect">
            <a:avLst/>
          </a:prstGeom>
          <a:solidFill>
            <a:schemeClr val="tx2"/>
          </a:solidFill>
        </p:spPr>
        <p:txBody>
          <a:bodyPr wrap="square" lIns="0" tIns="0" rIns="0" bIns="0" rtlCol="0">
            <a:spAutoFit/>
          </a:bodyPr>
          <a:lstStyle/>
          <a:p>
            <a:pPr algn="ctr" rtl="0"/>
            <a:r>
              <a:rPr lang="es-ES" sz="2000" dirty="0">
                <a:solidFill>
                  <a:schemeClr val="bg1"/>
                </a:solidFill>
                <a:latin typeface="+mj-lt"/>
              </a:rPr>
              <a:t>88% PIB mundial</a:t>
            </a:r>
          </a:p>
        </p:txBody>
      </p:sp>
      <p:sp>
        <p:nvSpPr>
          <p:cNvPr id="21" name="Rectángulo 20">
            <a:extLst>
              <a:ext uri="{FF2B5EF4-FFF2-40B4-BE49-F238E27FC236}">
                <a16:creationId xmlns:a16="http://schemas.microsoft.com/office/drawing/2014/main" id="{9986C88B-6CCB-41B4-853E-BA28665BC14D}"/>
              </a:ext>
              <a:ext uri="{C183D7F6-B498-43B3-948B-1728B52AA6E4}">
                <adec:decorative xmlns:adec="http://schemas.microsoft.com/office/drawing/2017/decorative" val="1"/>
              </a:ext>
            </a:extLst>
          </p:cNvPr>
          <p:cNvSpPr/>
          <p:nvPr/>
        </p:nvSpPr>
        <p:spPr>
          <a:xfrm>
            <a:off x="2583776" y="1490776"/>
            <a:ext cx="7021271" cy="136580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800" dirty="0">
                <a:effectLst/>
                <a:latin typeface="Arial" panose="020B0604020202020204" pitchFamily="34" charset="0"/>
                <a:ea typeface="Arial" panose="020B0604020202020204" pitchFamily="34" charset="0"/>
              </a:rPr>
              <a:t>El crecimiento de este país viene dado por las exportaciones y la inversión extranjera directa, la drástica facilitación al comercio tomado bajo medidas de arancel genérico y acuerdos comerciales aceleró el proceso.</a:t>
            </a:r>
            <a:endParaRPr lang="es-ES" sz="1799" dirty="0"/>
          </a:p>
        </p:txBody>
      </p:sp>
    </p:spTree>
    <p:extLst>
      <p:ext uri="{BB962C8B-B14F-4D97-AF65-F5344CB8AC3E}">
        <p14:creationId xmlns:p14="http://schemas.microsoft.com/office/powerpoint/2010/main" val="200714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A5D2A43-E613-4861-B777-A0FBFF474536}"/>
              </a:ext>
              <a:ext uri="{C183D7F6-B498-43B3-948B-1728B52AA6E4}">
                <adec:decorative xmlns:adec="http://schemas.microsoft.com/office/drawing/2017/decorative" val="1"/>
              </a:ext>
            </a:extLst>
          </p:cNvPr>
          <p:cNvSpPr/>
          <p:nvPr/>
        </p:nvSpPr>
        <p:spPr>
          <a:xfrm>
            <a:off x="11604777" y="893"/>
            <a:ext cx="584048" cy="584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dirty="0"/>
          </a:p>
        </p:txBody>
      </p:sp>
      <p:sp>
        <p:nvSpPr>
          <p:cNvPr id="10" name="Rectángulo 9">
            <a:extLst>
              <a:ext uri="{FF2B5EF4-FFF2-40B4-BE49-F238E27FC236}">
                <a16:creationId xmlns:a16="http://schemas.microsoft.com/office/drawing/2014/main" id="{878E9E76-0170-4D84-BCC3-07E8CC1CF330}"/>
              </a:ext>
              <a:ext uri="{C183D7F6-B498-43B3-948B-1728B52AA6E4}">
                <adec:decorative xmlns:adec="http://schemas.microsoft.com/office/drawing/2017/decorative" val="1"/>
              </a:ext>
            </a:extLst>
          </p:cNvPr>
          <p:cNvSpPr/>
          <p:nvPr/>
        </p:nvSpPr>
        <p:spPr>
          <a:xfrm>
            <a:off x="-1" y="6273059"/>
            <a:ext cx="584048" cy="584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dirty="0"/>
          </a:p>
        </p:txBody>
      </p:sp>
      <p:sp>
        <p:nvSpPr>
          <p:cNvPr id="5" name="Título 4" hidden="1">
            <a:extLst>
              <a:ext uri="{FF2B5EF4-FFF2-40B4-BE49-F238E27FC236}">
                <a16:creationId xmlns:a16="http://schemas.microsoft.com/office/drawing/2014/main" id="{D40AC950-D76D-4541-AED5-69FA8D8FCC18}"/>
              </a:ext>
            </a:extLst>
          </p:cNvPr>
          <p:cNvSpPr>
            <a:spLocks noGrp="1"/>
          </p:cNvSpPr>
          <p:nvPr>
            <p:ph type="title" idx="4294967295"/>
          </p:nvPr>
        </p:nvSpPr>
        <p:spPr>
          <a:xfrm>
            <a:off x="-1" y="365923"/>
            <a:ext cx="10512862" cy="1325218"/>
          </a:xfrm>
        </p:spPr>
        <p:txBody>
          <a:bodyPr rtlCol="0"/>
          <a:lstStyle/>
          <a:p>
            <a:pPr rtl="0"/>
            <a:r>
              <a:rPr lang="es-ES" dirty="0"/>
              <a:t>Indicadores estratégicos de gestión, diapositiva 3</a:t>
            </a:r>
          </a:p>
        </p:txBody>
      </p:sp>
      <p:sp>
        <p:nvSpPr>
          <p:cNvPr id="13" name="Cuadro de texto 12">
            <a:extLst>
              <a:ext uri="{FF2B5EF4-FFF2-40B4-BE49-F238E27FC236}">
                <a16:creationId xmlns:a16="http://schemas.microsoft.com/office/drawing/2014/main" id="{63C92C2E-8888-42AB-A36D-D6F2B362B0CD}"/>
              </a:ext>
            </a:extLst>
          </p:cNvPr>
          <p:cNvSpPr txBox="1"/>
          <p:nvPr/>
        </p:nvSpPr>
        <p:spPr>
          <a:xfrm>
            <a:off x="1463523" y="292917"/>
            <a:ext cx="9261780" cy="492315"/>
          </a:xfrm>
          <a:prstGeom prst="rect">
            <a:avLst/>
          </a:prstGeom>
          <a:noFill/>
        </p:spPr>
        <p:txBody>
          <a:bodyPr wrap="square" lIns="0" tIns="0" rIns="0" bIns="0" rtlCol="0" anchor="ctr">
            <a:spAutoFit/>
          </a:bodyPr>
          <a:lstStyle/>
          <a:p>
            <a:pPr algn="ctr" rtl="0"/>
            <a:r>
              <a:rPr lang="es-ES" sz="3199" b="1" dirty="0">
                <a:latin typeface="+mj-lt"/>
              </a:rPr>
              <a:t>POLÍTICA COMERCIAL ECUADOR</a:t>
            </a:r>
            <a:endParaRPr lang="es-ES" sz="3599" dirty="0">
              <a:latin typeface="+mj-lt"/>
            </a:endParaRPr>
          </a:p>
        </p:txBody>
      </p:sp>
      <p:sp>
        <p:nvSpPr>
          <p:cNvPr id="14" name="Cuadro de texto 13">
            <a:extLst>
              <a:ext uri="{FF2B5EF4-FFF2-40B4-BE49-F238E27FC236}">
                <a16:creationId xmlns:a16="http://schemas.microsoft.com/office/drawing/2014/main" id="{CABF686F-91C6-49D1-A69F-A2D1290E7E30}"/>
              </a:ext>
            </a:extLst>
          </p:cNvPr>
          <p:cNvSpPr txBox="1"/>
          <p:nvPr/>
        </p:nvSpPr>
        <p:spPr>
          <a:xfrm>
            <a:off x="1463523" y="886806"/>
            <a:ext cx="9261779" cy="307697"/>
          </a:xfrm>
          <a:prstGeom prst="rect">
            <a:avLst/>
          </a:prstGeom>
          <a:noFill/>
        </p:spPr>
        <p:txBody>
          <a:bodyPr wrap="square" lIns="0" tIns="0" rIns="0" bIns="0" rtlCol="0">
            <a:spAutoFit/>
          </a:bodyPr>
          <a:lstStyle/>
          <a:p>
            <a:pPr algn="ctr" rtl="0"/>
            <a:r>
              <a:rPr lang="es-ES" sz="1999" dirty="0"/>
              <a:t>MEPC</a:t>
            </a:r>
          </a:p>
        </p:txBody>
      </p:sp>
      <p:pic>
        <p:nvPicPr>
          <p:cNvPr id="15" name="Imagen 14">
            <a:extLst>
              <a:ext uri="{FF2B5EF4-FFF2-40B4-BE49-F238E27FC236}">
                <a16:creationId xmlns:a16="http://schemas.microsoft.com/office/drawing/2014/main" id="{E06F9E8C-AFE5-48BA-AA23-78629BB82B7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566965" y="2420888"/>
            <a:ext cx="2494216" cy="2749874"/>
          </a:xfrm>
          <a:prstGeom prst="rect">
            <a:avLst/>
          </a:prstGeom>
        </p:spPr>
      </p:pic>
      <p:pic>
        <p:nvPicPr>
          <p:cNvPr id="6" name="Imagen 5">
            <a:extLst>
              <a:ext uri="{FF2B5EF4-FFF2-40B4-BE49-F238E27FC236}">
                <a16:creationId xmlns:a16="http://schemas.microsoft.com/office/drawing/2014/main" id="{C7CA9FC7-83B7-4917-B562-4EC6CFCDBAE8}"/>
              </a:ext>
            </a:extLst>
          </p:cNvPr>
          <p:cNvPicPr>
            <a:picLocks noChangeAspect="1"/>
          </p:cNvPicPr>
          <p:nvPr/>
        </p:nvPicPr>
        <p:blipFill>
          <a:blip r:embed="rId5"/>
          <a:stretch>
            <a:fillRect/>
          </a:stretch>
        </p:blipFill>
        <p:spPr>
          <a:xfrm>
            <a:off x="333772" y="3108180"/>
            <a:ext cx="3705706" cy="2273834"/>
          </a:xfrm>
          <a:prstGeom prst="rect">
            <a:avLst/>
          </a:prstGeom>
        </p:spPr>
      </p:pic>
      <p:sp>
        <p:nvSpPr>
          <p:cNvPr id="18" name="Rectángulo 17">
            <a:extLst>
              <a:ext uri="{FF2B5EF4-FFF2-40B4-BE49-F238E27FC236}">
                <a16:creationId xmlns:a16="http://schemas.microsoft.com/office/drawing/2014/main" id="{6C5A3564-20B8-4216-8B8F-C7D2BD8EB096}"/>
              </a:ext>
              <a:ext uri="{C183D7F6-B498-43B3-948B-1728B52AA6E4}">
                <adec:decorative xmlns:adec="http://schemas.microsoft.com/office/drawing/2017/decorative" val="1"/>
              </a:ext>
            </a:extLst>
          </p:cNvPr>
          <p:cNvSpPr/>
          <p:nvPr/>
        </p:nvSpPr>
        <p:spPr>
          <a:xfrm>
            <a:off x="2583776" y="1333104"/>
            <a:ext cx="7021271" cy="136580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800" dirty="0">
                <a:effectLst/>
                <a:latin typeface="Arial" panose="020B0604020202020204" pitchFamily="34" charset="0"/>
                <a:ea typeface="Arial" panose="020B0604020202020204" pitchFamily="34" charset="0"/>
              </a:rPr>
              <a:t>El comercio exterior es primordial para Ecuador, el éxito o fracaso de las exportaciones significa la prosperidad misma y estabilidad política, en definitiva, marca la historia</a:t>
            </a:r>
            <a:endParaRPr lang="es-ES" sz="1799" dirty="0"/>
          </a:p>
        </p:txBody>
      </p:sp>
      <p:graphicFrame>
        <p:nvGraphicFramePr>
          <p:cNvPr id="19" name="Diagrama 18">
            <a:extLst>
              <a:ext uri="{FF2B5EF4-FFF2-40B4-BE49-F238E27FC236}">
                <a16:creationId xmlns:a16="http://schemas.microsoft.com/office/drawing/2014/main" id="{7FC90F10-9AC0-4154-AC80-618CF64B1E7C}"/>
              </a:ext>
            </a:extLst>
          </p:cNvPr>
          <p:cNvGraphicFramePr/>
          <p:nvPr>
            <p:extLst>
              <p:ext uri="{D42A27DB-BD31-4B8C-83A1-F6EECF244321}">
                <p14:modId xmlns:p14="http://schemas.microsoft.com/office/powerpoint/2010/main" val="1381245169"/>
              </p:ext>
            </p:extLst>
          </p:nvPr>
        </p:nvGraphicFramePr>
        <p:xfrm>
          <a:off x="4294212" y="2758151"/>
          <a:ext cx="5040560" cy="300163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90596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BE26BEC-8305-499A-914E-4303497C67E8}"/>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0" y="260648"/>
            <a:ext cx="12385376" cy="6192688"/>
          </a:xfrm>
          <a:prstGeom prst="rect">
            <a:avLst/>
          </a:prstGeom>
        </p:spPr>
      </p:pic>
      <p:sp>
        <p:nvSpPr>
          <p:cNvPr id="6" name="Rectángulo 5">
            <a:extLst>
              <a:ext uri="{FF2B5EF4-FFF2-40B4-BE49-F238E27FC236}">
                <a16:creationId xmlns:a16="http://schemas.microsoft.com/office/drawing/2014/main" id="{3016AF48-2AA8-4B78-82AB-CE8B9E71F21F}"/>
              </a:ext>
              <a:ext uri="{C183D7F6-B498-43B3-948B-1728B52AA6E4}">
                <adec:decorative xmlns:adec="http://schemas.microsoft.com/office/drawing/2017/decorative" val="1"/>
              </a:ext>
            </a:extLst>
          </p:cNvPr>
          <p:cNvSpPr/>
          <p:nvPr/>
        </p:nvSpPr>
        <p:spPr>
          <a:xfrm>
            <a:off x="0" y="1702250"/>
            <a:ext cx="7021271" cy="34535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a:p>
        </p:txBody>
      </p:sp>
      <p:sp>
        <p:nvSpPr>
          <p:cNvPr id="8" name="Cuadro de texto 7">
            <a:extLst>
              <a:ext uri="{FF2B5EF4-FFF2-40B4-BE49-F238E27FC236}">
                <a16:creationId xmlns:a16="http://schemas.microsoft.com/office/drawing/2014/main" id="{3DC4CCBA-12AD-4433-A381-A03661E3D927}"/>
              </a:ext>
            </a:extLst>
          </p:cNvPr>
          <p:cNvSpPr txBox="1"/>
          <p:nvPr/>
        </p:nvSpPr>
        <p:spPr>
          <a:xfrm>
            <a:off x="781302" y="1942475"/>
            <a:ext cx="6274435" cy="2461700"/>
          </a:xfrm>
          <a:prstGeom prst="rect">
            <a:avLst/>
          </a:prstGeom>
          <a:noFill/>
        </p:spPr>
        <p:txBody>
          <a:bodyPr wrap="square" lIns="0" tIns="0" rIns="0" bIns="0" rtlCol="0" anchor="ctr">
            <a:spAutoFit/>
          </a:bodyPr>
          <a:lstStyle/>
          <a:p>
            <a:pPr rtl="0"/>
            <a:r>
              <a:rPr lang="es-ES" sz="3999" b="1" dirty="0">
                <a:solidFill>
                  <a:schemeClr val="bg1"/>
                </a:solidFill>
                <a:latin typeface="+mj-lt"/>
              </a:rPr>
              <a:t>Capítulo 6</a:t>
            </a:r>
          </a:p>
          <a:p>
            <a:pPr rtl="0"/>
            <a:r>
              <a:rPr lang="es-ES" sz="3999" b="1" dirty="0">
                <a:solidFill>
                  <a:schemeClr val="bg1"/>
                </a:solidFill>
                <a:latin typeface="+mj-lt"/>
              </a:rPr>
              <a:t>Recaudación Chilena: Eficiencia y facilidad por su arancel genérico</a:t>
            </a:r>
            <a:endParaRPr lang="es-ES" sz="3999" dirty="0">
              <a:solidFill>
                <a:schemeClr val="bg1"/>
              </a:solidFill>
              <a:latin typeface="+mj-lt"/>
            </a:endParaRPr>
          </a:p>
        </p:txBody>
      </p:sp>
      <p:sp>
        <p:nvSpPr>
          <p:cNvPr id="2" name="Título 1" hidden="1">
            <a:extLst>
              <a:ext uri="{FF2B5EF4-FFF2-40B4-BE49-F238E27FC236}">
                <a16:creationId xmlns:a16="http://schemas.microsoft.com/office/drawing/2014/main" id="{BAC4DC87-4412-47EA-869B-E290F40E52AD}"/>
              </a:ext>
            </a:extLst>
          </p:cNvPr>
          <p:cNvSpPr>
            <a:spLocks noGrp="1"/>
          </p:cNvSpPr>
          <p:nvPr>
            <p:ph type="title" idx="4294967295"/>
          </p:nvPr>
        </p:nvSpPr>
        <p:spPr>
          <a:xfrm>
            <a:off x="-1" y="365923"/>
            <a:ext cx="10512862" cy="1325218"/>
          </a:xfrm>
        </p:spPr>
        <p:txBody>
          <a:bodyPr rtlCol="0"/>
          <a:lstStyle/>
          <a:p>
            <a:pPr rtl="0"/>
            <a:r>
              <a:rPr lang="es-ES" dirty="0"/>
              <a:t>Indicadores estratégicos de gestión, diapositiva 1</a:t>
            </a:r>
          </a:p>
        </p:txBody>
      </p:sp>
    </p:spTree>
    <p:extLst>
      <p:ext uri="{BB962C8B-B14F-4D97-AF65-F5344CB8AC3E}">
        <p14:creationId xmlns:p14="http://schemas.microsoft.com/office/powerpoint/2010/main" val="206827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585E8062-5491-4788-A35F-8BEF6FC48888}"/>
              </a:ext>
            </a:extLst>
          </p:cNvPr>
          <p:cNvSpPr>
            <a:spLocks noGrp="1"/>
          </p:cNvSpPr>
          <p:nvPr>
            <p:ph type="ftr" sz="quarter" idx="11"/>
          </p:nvPr>
        </p:nvSpPr>
        <p:spPr/>
        <p:txBody>
          <a:bodyPr rtlCol="0"/>
          <a:lstStyle/>
          <a:p>
            <a:pPr rtl="0"/>
            <a:r>
              <a:rPr lang="es-ES" dirty="0"/>
              <a:t>Título de la presentación</a:t>
            </a:r>
          </a:p>
        </p:txBody>
      </p:sp>
      <p:sp>
        <p:nvSpPr>
          <p:cNvPr id="18" name="Rectángulo 17">
            <a:extLst>
              <a:ext uri="{FF2B5EF4-FFF2-40B4-BE49-F238E27FC236}">
                <a16:creationId xmlns:a16="http://schemas.microsoft.com/office/drawing/2014/main" id="{110F2B43-1429-41AB-8190-B1EF4EA35A80}"/>
              </a:ext>
              <a:ext uri="{C183D7F6-B498-43B3-948B-1728B52AA6E4}">
                <adec:decorative xmlns:adec="http://schemas.microsoft.com/office/drawing/2017/decorative" val="1"/>
              </a:ext>
            </a:extLst>
          </p:cNvPr>
          <p:cNvSpPr/>
          <p:nvPr/>
        </p:nvSpPr>
        <p:spPr>
          <a:xfrm>
            <a:off x="2277988" y="548680"/>
            <a:ext cx="7021271" cy="979914"/>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800" dirty="0">
                <a:effectLst/>
                <a:latin typeface="Arial" panose="020B0604020202020204" pitchFamily="34" charset="0"/>
                <a:ea typeface="Arial" panose="020B0604020202020204" pitchFamily="34" charset="0"/>
              </a:rPr>
              <a:t>La estructura tributaria de un país es el determinante fundamental de su desempeño económico y en última instancia, de su bienestar. Bien estructurado regula la tributación.</a:t>
            </a:r>
            <a:endParaRPr lang="es-ES" sz="1799" dirty="0"/>
          </a:p>
        </p:txBody>
      </p:sp>
      <p:graphicFrame>
        <p:nvGraphicFramePr>
          <p:cNvPr id="30" name="Diagrama 29">
            <a:extLst>
              <a:ext uri="{FF2B5EF4-FFF2-40B4-BE49-F238E27FC236}">
                <a16:creationId xmlns:a16="http://schemas.microsoft.com/office/drawing/2014/main" id="{380DDFA8-6882-4376-8C25-7C053A390D4B}"/>
              </a:ext>
            </a:extLst>
          </p:cNvPr>
          <p:cNvGraphicFramePr/>
          <p:nvPr>
            <p:extLst>
              <p:ext uri="{D42A27DB-BD31-4B8C-83A1-F6EECF244321}">
                <p14:modId xmlns:p14="http://schemas.microsoft.com/office/powerpoint/2010/main" val="1556957479"/>
              </p:ext>
            </p:extLst>
          </p:nvPr>
        </p:nvGraphicFramePr>
        <p:xfrm>
          <a:off x="484084" y="2834922"/>
          <a:ext cx="5328592" cy="391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Flecha: a la derecha 30">
            <a:extLst>
              <a:ext uri="{FF2B5EF4-FFF2-40B4-BE49-F238E27FC236}">
                <a16:creationId xmlns:a16="http://schemas.microsoft.com/office/drawing/2014/main" id="{69F3FE6A-BB4C-4B03-BE9C-FAB0772BC8A1}"/>
              </a:ext>
            </a:extLst>
          </p:cNvPr>
          <p:cNvSpPr/>
          <p:nvPr/>
        </p:nvSpPr>
        <p:spPr>
          <a:xfrm>
            <a:off x="4527924" y="4023078"/>
            <a:ext cx="2736304" cy="36004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sz="2400"/>
          </a:p>
        </p:txBody>
      </p:sp>
      <p:sp>
        <p:nvSpPr>
          <p:cNvPr id="32" name="Abrir llave 31">
            <a:extLst>
              <a:ext uri="{FF2B5EF4-FFF2-40B4-BE49-F238E27FC236}">
                <a16:creationId xmlns:a16="http://schemas.microsoft.com/office/drawing/2014/main" id="{06D7A402-C167-4667-8EEB-A24123D05936}"/>
              </a:ext>
            </a:extLst>
          </p:cNvPr>
          <p:cNvSpPr/>
          <p:nvPr/>
        </p:nvSpPr>
        <p:spPr>
          <a:xfrm>
            <a:off x="7678588" y="1988840"/>
            <a:ext cx="648072" cy="4459587"/>
          </a:xfrm>
          <a:prstGeom prst="leftBrace">
            <a:avLst/>
          </a:pr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C"/>
          </a:p>
        </p:txBody>
      </p:sp>
      <p:sp>
        <p:nvSpPr>
          <p:cNvPr id="33" name="CuadroTexto 32">
            <a:extLst>
              <a:ext uri="{FF2B5EF4-FFF2-40B4-BE49-F238E27FC236}">
                <a16:creationId xmlns:a16="http://schemas.microsoft.com/office/drawing/2014/main" id="{2B9798D9-5F43-4D8A-82DD-D106806F42D0}"/>
              </a:ext>
            </a:extLst>
          </p:cNvPr>
          <p:cNvSpPr txBox="1"/>
          <p:nvPr/>
        </p:nvSpPr>
        <p:spPr>
          <a:xfrm>
            <a:off x="8326660" y="2276872"/>
            <a:ext cx="2664296" cy="3669274"/>
          </a:xfrm>
          <a:prstGeom prst="rect">
            <a:avLst/>
          </a:prstGeom>
          <a:noFill/>
          <a:ln>
            <a:solidFill>
              <a:schemeClr val="bg2"/>
            </a:solidFill>
          </a:ln>
        </p:spPr>
        <p:txBody>
          <a:bodyPr wrap="square" rtlCol="0">
            <a:spAutoFit/>
          </a:bodyPr>
          <a:lstStyle/>
          <a:p>
            <a:pPr>
              <a:lnSpc>
                <a:spcPct val="200000"/>
              </a:lnSpc>
            </a:pPr>
            <a:r>
              <a:rPr lang="es-EC" sz="2400" dirty="0">
                <a:solidFill>
                  <a:schemeClr val="accent1">
                    <a:lumMod val="50000"/>
                  </a:schemeClr>
                </a:solidFill>
              </a:rPr>
              <a:t>SUFICIENCIA</a:t>
            </a:r>
          </a:p>
          <a:p>
            <a:pPr>
              <a:lnSpc>
                <a:spcPct val="200000"/>
              </a:lnSpc>
            </a:pPr>
            <a:r>
              <a:rPr lang="es-EC" sz="2400" dirty="0">
                <a:solidFill>
                  <a:schemeClr val="accent1">
                    <a:lumMod val="50000"/>
                  </a:schemeClr>
                </a:solidFill>
              </a:rPr>
              <a:t>EFICIENCIA</a:t>
            </a:r>
          </a:p>
          <a:p>
            <a:pPr>
              <a:lnSpc>
                <a:spcPct val="200000"/>
              </a:lnSpc>
            </a:pPr>
            <a:r>
              <a:rPr lang="es-EC" sz="2400" dirty="0">
                <a:solidFill>
                  <a:schemeClr val="accent1">
                    <a:lumMod val="50000"/>
                  </a:schemeClr>
                </a:solidFill>
              </a:rPr>
              <a:t>EQUIDAD</a:t>
            </a:r>
          </a:p>
          <a:p>
            <a:pPr>
              <a:lnSpc>
                <a:spcPct val="200000"/>
              </a:lnSpc>
            </a:pPr>
            <a:r>
              <a:rPr lang="es-EC" sz="2400" dirty="0">
                <a:solidFill>
                  <a:schemeClr val="accent1">
                    <a:lumMod val="50000"/>
                  </a:schemeClr>
                </a:solidFill>
              </a:rPr>
              <a:t>SIMPLICIDAD</a:t>
            </a:r>
          </a:p>
          <a:p>
            <a:pPr>
              <a:lnSpc>
                <a:spcPct val="200000"/>
              </a:lnSpc>
            </a:pPr>
            <a:r>
              <a:rPr lang="es-EC" sz="2400" dirty="0">
                <a:solidFill>
                  <a:schemeClr val="accent1">
                    <a:lumMod val="50000"/>
                  </a:schemeClr>
                </a:solidFill>
              </a:rPr>
              <a:t>TRANSPARENCIA</a:t>
            </a:r>
          </a:p>
        </p:txBody>
      </p:sp>
    </p:spTree>
    <p:extLst>
      <p:ext uri="{BB962C8B-B14F-4D97-AF65-F5344CB8AC3E}">
        <p14:creationId xmlns:p14="http://schemas.microsoft.com/office/powerpoint/2010/main" val="3440486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110F2B43-1429-41AB-8190-B1EF4EA35A80}"/>
              </a:ext>
              <a:ext uri="{C183D7F6-B498-43B3-948B-1728B52AA6E4}">
                <adec:decorative xmlns:adec="http://schemas.microsoft.com/office/drawing/2017/decorative" val="1"/>
              </a:ext>
            </a:extLst>
          </p:cNvPr>
          <p:cNvSpPr/>
          <p:nvPr/>
        </p:nvSpPr>
        <p:spPr>
          <a:xfrm>
            <a:off x="0" y="188640"/>
            <a:ext cx="7021271" cy="979914"/>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800" dirty="0">
                <a:effectLst/>
                <a:latin typeface="Arial" panose="020B0604020202020204" pitchFamily="34" charset="0"/>
                <a:ea typeface="Arial" panose="020B0604020202020204" pitchFamily="34" charset="0"/>
              </a:rPr>
              <a:t>La estructura tributaria de un país es el determinante fundamental de su desempeño económico y en última instancia, de su bienestar. Bien estructurado regula la tributación.</a:t>
            </a:r>
            <a:endParaRPr lang="es-ES" sz="1799" dirty="0"/>
          </a:p>
        </p:txBody>
      </p:sp>
      <p:pic>
        <p:nvPicPr>
          <p:cNvPr id="20" name="Imagen 19">
            <a:extLst>
              <a:ext uri="{FF2B5EF4-FFF2-40B4-BE49-F238E27FC236}">
                <a16:creationId xmlns:a16="http://schemas.microsoft.com/office/drawing/2014/main" id="{2E7D2D22-9410-45F0-85DE-D88490F2BCAF}"/>
              </a:ext>
            </a:extLst>
          </p:cNvPr>
          <p:cNvPicPr>
            <a:picLocks noChangeAspect="1"/>
          </p:cNvPicPr>
          <p:nvPr/>
        </p:nvPicPr>
        <p:blipFill>
          <a:blip r:embed="rId3"/>
          <a:stretch>
            <a:fillRect/>
          </a:stretch>
        </p:blipFill>
        <p:spPr>
          <a:xfrm>
            <a:off x="7390556" y="202693"/>
            <a:ext cx="3945404" cy="2664296"/>
          </a:xfrm>
          <a:prstGeom prst="rect">
            <a:avLst/>
          </a:prstGeom>
        </p:spPr>
      </p:pic>
      <p:pic>
        <p:nvPicPr>
          <p:cNvPr id="26" name="Imagen 25">
            <a:extLst>
              <a:ext uri="{FF2B5EF4-FFF2-40B4-BE49-F238E27FC236}">
                <a16:creationId xmlns:a16="http://schemas.microsoft.com/office/drawing/2014/main" id="{A849C481-5B3D-4E02-85F2-B207B548FFCD}"/>
              </a:ext>
            </a:extLst>
          </p:cNvPr>
          <p:cNvPicPr>
            <a:picLocks noChangeAspect="1"/>
          </p:cNvPicPr>
          <p:nvPr/>
        </p:nvPicPr>
        <p:blipFill>
          <a:blip r:embed="rId4"/>
          <a:stretch>
            <a:fillRect/>
          </a:stretch>
        </p:blipFill>
        <p:spPr>
          <a:xfrm>
            <a:off x="549796" y="4293096"/>
            <a:ext cx="6479679" cy="2092659"/>
          </a:xfrm>
          <a:prstGeom prst="rect">
            <a:avLst/>
          </a:prstGeom>
        </p:spPr>
      </p:pic>
      <p:pic>
        <p:nvPicPr>
          <p:cNvPr id="4" name="Imagen 3">
            <a:extLst>
              <a:ext uri="{FF2B5EF4-FFF2-40B4-BE49-F238E27FC236}">
                <a16:creationId xmlns:a16="http://schemas.microsoft.com/office/drawing/2014/main" id="{820537F8-2F62-4A7F-9FE4-C45DF7C5D341}"/>
              </a:ext>
            </a:extLst>
          </p:cNvPr>
          <p:cNvPicPr>
            <a:picLocks noChangeAspect="1"/>
          </p:cNvPicPr>
          <p:nvPr/>
        </p:nvPicPr>
        <p:blipFill>
          <a:blip r:embed="rId5"/>
          <a:stretch>
            <a:fillRect/>
          </a:stretch>
        </p:blipFill>
        <p:spPr>
          <a:xfrm>
            <a:off x="549796" y="1412776"/>
            <a:ext cx="6471475" cy="2709773"/>
          </a:xfrm>
          <a:prstGeom prst="rect">
            <a:avLst/>
          </a:prstGeom>
        </p:spPr>
      </p:pic>
      <p:sp>
        <p:nvSpPr>
          <p:cNvPr id="8" name="Rectángulo 7">
            <a:extLst>
              <a:ext uri="{FF2B5EF4-FFF2-40B4-BE49-F238E27FC236}">
                <a16:creationId xmlns:a16="http://schemas.microsoft.com/office/drawing/2014/main" id="{CEDEEF70-AEFD-40C1-A563-D1303E7DD3FC}"/>
              </a:ext>
              <a:ext uri="{C183D7F6-B498-43B3-948B-1728B52AA6E4}">
                <adec:decorative xmlns:adec="http://schemas.microsoft.com/office/drawing/2017/decorative" val="1"/>
              </a:ext>
            </a:extLst>
          </p:cNvPr>
          <p:cNvSpPr/>
          <p:nvPr/>
        </p:nvSpPr>
        <p:spPr>
          <a:xfrm>
            <a:off x="7390556" y="3212975"/>
            <a:ext cx="3945404" cy="3172779"/>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800" dirty="0">
                <a:effectLst/>
                <a:latin typeface="Arial" panose="020B0604020202020204" pitchFamily="34" charset="0"/>
                <a:ea typeface="Arial" panose="020B0604020202020204" pitchFamily="34" charset="0"/>
              </a:rPr>
              <a:t>Chile adopta un sistema aduanero de arancel genérico. Los aranceles se calculan sobre la base del valor CIF, desde el 1 de enero de 2003, la tasa arancelaria total es del 6%, que es una de las más bajas de toda América Latina. </a:t>
            </a:r>
            <a:endParaRPr lang="es-ES" sz="1799" dirty="0"/>
          </a:p>
        </p:txBody>
      </p:sp>
    </p:spTree>
    <p:extLst>
      <p:ext uri="{BB962C8B-B14F-4D97-AF65-F5344CB8AC3E}">
        <p14:creationId xmlns:p14="http://schemas.microsoft.com/office/powerpoint/2010/main" val="946460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BE26BEC-8305-499A-914E-4303497C67E8}"/>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0" y="260648"/>
            <a:ext cx="12385376" cy="6192688"/>
          </a:xfrm>
          <a:prstGeom prst="rect">
            <a:avLst/>
          </a:prstGeom>
        </p:spPr>
      </p:pic>
      <p:sp>
        <p:nvSpPr>
          <p:cNvPr id="6" name="Rectángulo 5">
            <a:extLst>
              <a:ext uri="{FF2B5EF4-FFF2-40B4-BE49-F238E27FC236}">
                <a16:creationId xmlns:a16="http://schemas.microsoft.com/office/drawing/2014/main" id="{3016AF48-2AA8-4B78-82AB-CE8B9E71F21F}"/>
              </a:ext>
              <a:ext uri="{C183D7F6-B498-43B3-948B-1728B52AA6E4}">
                <adec:decorative xmlns:adec="http://schemas.microsoft.com/office/drawing/2017/decorative" val="1"/>
              </a:ext>
            </a:extLst>
          </p:cNvPr>
          <p:cNvSpPr/>
          <p:nvPr/>
        </p:nvSpPr>
        <p:spPr>
          <a:xfrm>
            <a:off x="0" y="1702250"/>
            <a:ext cx="7021271" cy="34535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a:p>
        </p:txBody>
      </p:sp>
      <p:sp>
        <p:nvSpPr>
          <p:cNvPr id="8" name="Cuadro de texto 7">
            <a:extLst>
              <a:ext uri="{FF2B5EF4-FFF2-40B4-BE49-F238E27FC236}">
                <a16:creationId xmlns:a16="http://schemas.microsoft.com/office/drawing/2014/main" id="{3DC4CCBA-12AD-4433-A381-A03661E3D927}"/>
              </a:ext>
            </a:extLst>
          </p:cNvPr>
          <p:cNvSpPr txBox="1"/>
          <p:nvPr/>
        </p:nvSpPr>
        <p:spPr>
          <a:xfrm>
            <a:off x="781302" y="1634763"/>
            <a:ext cx="6274435" cy="3077124"/>
          </a:xfrm>
          <a:prstGeom prst="rect">
            <a:avLst/>
          </a:prstGeom>
          <a:noFill/>
        </p:spPr>
        <p:txBody>
          <a:bodyPr wrap="square" lIns="0" tIns="0" rIns="0" bIns="0" rtlCol="0" anchor="ctr">
            <a:spAutoFit/>
          </a:bodyPr>
          <a:lstStyle/>
          <a:p>
            <a:pPr rtl="0"/>
            <a:r>
              <a:rPr lang="es-ES" sz="3999" b="1" dirty="0">
                <a:solidFill>
                  <a:schemeClr val="bg1"/>
                </a:solidFill>
                <a:latin typeface="+mj-lt"/>
              </a:rPr>
              <a:t>Capítulo 7</a:t>
            </a:r>
          </a:p>
          <a:p>
            <a:pPr rtl="0"/>
            <a:r>
              <a:rPr lang="es-ES" sz="3999" b="1" dirty="0">
                <a:solidFill>
                  <a:schemeClr val="bg1"/>
                </a:solidFill>
                <a:latin typeface="+mj-lt"/>
              </a:rPr>
              <a:t>Recaudación por </a:t>
            </a:r>
          </a:p>
          <a:p>
            <a:pPr rtl="0"/>
            <a:r>
              <a:rPr lang="es-ES" sz="3999" b="1" dirty="0">
                <a:solidFill>
                  <a:schemeClr val="bg1"/>
                </a:solidFill>
                <a:latin typeface="+mj-lt"/>
              </a:rPr>
              <a:t>ad-</a:t>
            </a:r>
            <a:r>
              <a:rPr lang="es-ES" sz="3999" b="1" dirty="0" err="1">
                <a:solidFill>
                  <a:schemeClr val="bg1"/>
                </a:solidFill>
                <a:latin typeface="+mj-lt"/>
              </a:rPr>
              <a:t>valorem</a:t>
            </a:r>
            <a:r>
              <a:rPr lang="es-ES" sz="3999" b="1" dirty="0">
                <a:solidFill>
                  <a:schemeClr val="bg1"/>
                </a:solidFill>
                <a:latin typeface="+mj-lt"/>
              </a:rPr>
              <a:t> en Ecuador y propuesta de aplicación</a:t>
            </a:r>
            <a:endParaRPr lang="es-ES" sz="3999" dirty="0">
              <a:solidFill>
                <a:schemeClr val="bg1"/>
              </a:solidFill>
              <a:latin typeface="+mj-lt"/>
            </a:endParaRPr>
          </a:p>
        </p:txBody>
      </p:sp>
      <p:sp>
        <p:nvSpPr>
          <p:cNvPr id="2" name="Título 1" hidden="1">
            <a:extLst>
              <a:ext uri="{FF2B5EF4-FFF2-40B4-BE49-F238E27FC236}">
                <a16:creationId xmlns:a16="http://schemas.microsoft.com/office/drawing/2014/main" id="{BAC4DC87-4412-47EA-869B-E290F40E52AD}"/>
              </a:ext>
            </a:extLst>
          </p:cNvPr>
          <p:cNvSpPr>
            <a:spLocks noGrp="1"/>
          </p:cNvSpPr>
          <p:nvPr>
            <p:ph type="title" idx="4294967295"/>
          </p:nvPr>
        </p:nvSpPr>
        <p:spPr>
          <a:xfrm>
            <a:off x="-1" y="365923"/>
            <a:ext cx="10512862" cy="1325218"/>
          </a:xfrm>
        </p:spPr>
        <p:txBody>
          <a:bodyPr rtlCol="0"/>
          <a:lstStyle/>
          <a:p>
            <a:pPr rtl="0"/>
            <a:r>
              <a:rPr lang="es-ES" dirty="0"/>
              <a:t>Indicadores estratégicos de gestión, diapositiva 1</a:t>
            </a:r>
          </a:p>
        </p:txBody>
      </p:sp>
    </p:spTree>
    <p:extLst>
      <p:ext uri="{BB962C8B-B14F-4D97-AF65-F5344CB8AC3E}">
        <p14:creationId xmlns:p14="http://schemas.microsoft.com/office/powerpoint/2010/main" val="403741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a 19">
            <a:extLst>
              <a:ext uri="{FF2B5EF4-FFF2-40B4-BE49-F238E27FC236}">
                <a16:creationId xmlns:a16="http://schemas.microsoft.com/office/drawing/2014/main" id="{475ABFF4-639A-4980-9F49-6CFEAE0AC943}"/>
              </a:ext>
            </a:extLst>
          </p:cNvPr>
          <p:cNvGraphicFramePr/>
          <p:nvPr>
            <p:extLst>
              <p:ext uri="{D42A27DB-BD31-4B8C-83A1-F6EECF244321}">
                <p14:modId xmlns:p14="http://schemas.microsoft.com/office/powerpoint/2010/main" val="124771090"/>
              </p:ext>
            </p:extLst>
          </p:nvPr>
        </p:nvGraphicFramePr>
        <p:xfrm>
          <a:off x="-602332" y="980728"/>
          <a:ext cx="7704856"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Imagen 21">
            <a:extLst>
              <a:ext uri="{FF2B5EF4-FFF2-40B4-BE49-F238E27FC236}">
                <a16:creationId xmlns:a16="http://schemas.microsoft.com/office/drawing/2014/main" id="{95886DA6-A024-44F4-8C79-C2BA57CFC5CC}"/>
              </a:ext>
            </a:extLst>
          </p:cNvPr>
          <p:cNvPicPr>
            <a:picLocks noChangeAspect="1"/>
          </p:cNvPicPr>
          <p:nvPr/>
        </p:nvPicPr>
        <p:blipFill>
          <a:blip r:embed="rId8"/>
          <a:stretch>
            <a:fillRect/>
          </a:stretch>
        </p:blipFill>
        <p:spPr>
          <a:xfrm>
            <a:off x="6382444" y="1484784"/>
            <a:ext cx="5495925" cy="3752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7958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FF12D85-1E33-424E-9759-69E54A7DA9C0}"/>
              </a:ext>
              <a:ext uri="{C183D7F6-B498-43B3-948B-1728B52AA6E4}">
                <adec:decorative xmlns:adec="http://schemas.microsoft.com/office/drawing/2017/decorative" val="1"/>
              </a:ext>
            </a:extLst>
          </p:cNvPr>
          <p:cNvSpPr/>
          <p:nvPr/>
        </p:nvSpPr>
        <p:spPr>
          <a:xfrm>
            <a:off x="2295744" y="598423"/>
            <a:ext cx="7021271" cy="979914"/>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800" dirty="0">
                <a:effectLst/>
                <a:latin typeface="Arial" panose="020B0604020202020204" pitchFamily="34" charset="0"/>
                <a:ea typeface="Arial" panose="020B0604020202020204" pitchFamily="34" charset="0"/>
              </a:rPr>
              <a:t>Varios académicos relacionados con la escuela neoclásica señalaron que en algunos países en vías de desarrollo la apertura comercial puede generar déficit en la balanza comercial</a:t>
            </a:r>
            <a:endParaRPr lang="es-ES" sz="1799" dirty="0"/>
          </a:p>
        </p:txBody>
      </p:sp>
      <p:pic>
        <p:nvPicPr>
          <p:cNvPr id="3" name="Imagen 2">
            <a:extLst>
              <a:ext uri="{FF2B5EF4-FFF2-40B4-BE49-F238E27FC236}">
                <a16:creationId xmlns:a16="http://schemas.microsoft.com/office/drawing/2014/main" id="{C56C337E-81FE-46D9-96AC-F5633160243E}"/>
              </a:ext>
            </a:extLst>
          </p:cNvPr>
          <p:cNvPicPr>
            <a:picLocks noChangeAspect="1"/>
          </p:cNvPicPr>
          <p:nvPr/>
        </p:nvPicPr>
        <p:blipFill>
          <a:blip r:embed="rId3"/>
          <a:stretch>
            <a:fillRect/>
          </a:stretch>
        </p:blipFill>
        <p:spPr>
          <a:xfrm>
            <a:off x="6072112" y="2276872"/>
            <a:ext cx="5747619" cy="3282270"/>
          </a:xfrm>
          <a:prstGeom prst="rect">
            <a:avLst/>
          </a:prstGeom>
          <a:ln>
            <a:noFill/>
          </a:ln>
          <a:effectLst>
            <a:outerShdw blurRad="292100" dist="139700" dir="2700000" algn="tl" rotWithShape="0">
              <a:srgbClr val="333333">
                <a:alpha val="65000"/>
              </a:srgbClr>
            </a:outerShdw>
          </a:effectLst>
        </p:spPr>
      </p:pic>
      <p:pic>
        <p:nvPicPr>
          <p:cNvPr id="6" name="Imagen 5">
            <a:extLst>
              <a:ext uri="{FF2B5EF4-FFF2-40B4-BE49-F238E27FC236}">
                <a16:creationId xmlns:a16="http://schemas.microsoft.com/office/drawing/2014/main" id="{8E54E089-281A-49D9-8B18-BBBAE0057DF2}"/>
              </a:ext>
            </a:extLst>
          </p:cNvPr>
          <p:cNvPicPr>
            <a:picLocks noChangeAspect="1"/>
          </p:cNvPicPr>
          <p:nvPr/>
        </p:nvPicPr>
        <p:blipFill>
          <a:blip r:embed="rId4"/>
          <a:stretch>
            <a:fillRect/>
          </a:stretch>
        </p:blipFill>
        <p:spPr>
          <a:xfrm>
            <a:off x="477788" y="2132856"/>
            <a:ext cx="5328592" cy="36367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2854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FF12D85-1E33-424E-9759-69E54A7DA9C0}"/>
              </a:ext>
              <a:ext uri="{C183D7F6-B498-43B3-948B-1728B52AA6E4}">
                <adec:decorative xmlns:adec="http://schemas.microsoft.com/office/drawing/2017/decorative" val="1"/>
              </a:ext>
            </a:extLst>
          </p:cNvPr>
          <p:cNvSpPr/>
          <p:nvPr/>
        </p:nvSpPr>
        <p:spPr>
          <a:xfrm>
            <a:off x="2277988" y="443544"/>
            <a:ext cx="7021271" cy="144016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r>
              <a:rPr lang="es-ES" sz="1800" dirty="0">
                <a:effectLst/>
                <a:latin typeface="Arial" panose="020B0604020202020204" pitchFamily="34" charset="0"/>
                <a:ea typeface="Arial" panose="020B0604020202020204" pitchFamily="34" charset="0"/>
              </a:rPr>
              <a:t>La eficiencia recaudadora asume que la mejor estructura tributaria es la que no distorsiona las decisiones de las personas, empresas y entidades económicas sobre la adquisición, el ahorro y las decisiones de inversión; y que en su estructura genera la simplicidad para evitar la evasión tributaria. </a:t>
            </a:r>
            <a:endParaRPr lang="es-EC" sz="1800" dirty="0">
              <a:effectLst/>
              <a:latin typeface="Times New Roman" panose="02020603050405020304" pitchFamily="18" charset="0"/>
              <a:ea typeface="Times New Roman" panose="02020603050405020304" pitchFamily="18" charset="0"/>
            </a:endParaRPr>
          </a:p>
        </p:txBody>
      </p:sp>
      <p:pic>
        <p:nvPicPr>
          <p:cNvPr id="5" name="Imagen 4">
            <a:extLst>
              <a:ext uri="{FF2B5EF4-FFF2-40B4-BE49-F238E27FC236}">
                <a16:creationId xmlns:a16="http://schemas.microsoft.com/office/drawing/2014/main" id="{9ED1CB18-2257-4B23-B4FB-1BB0490EF5D5}"/>
              </a:ext>
            </a:extLst>
          </p:cNvPr>
          <p:cNvPicPr>
            <a:picLocks noChangeAspect="1"/>
          </p:cNvPicPr>
          <p:nvPr/>
        </p:nvPicPr>
        <p:blipFill>
          <a:blip r:embed="rId3"/>
          <a:stretch>
            <a:fillRect/>
          </a:stretch>
        </p:blipFill>
        <p:spPr>
          <a:xfrm>
            <a:off x="6382444" y="2353071"/>
            <a:ext cx="4824536" cy="3585407"/>
          </a:xfrm>
          <a:prstGeom prst="rect">
            <a:avLst/>
          </a:prstGeom>
          <a:ln>
            <a:noFill/>
          </a:ln>
          <a:effectLst>
            <a:outerShdw blurRad="292100" dist="139700" dir="2700000" algn="tl" rotWithShape="0">
              <a:srgbClr val="333333">
                <a:alpha val="65000"/>
              </a:srgbClr>
            </a:outerShdw>
          </a:effectLst>
        </p:spPr>
      </p:pic>
      <p:pic>
        <p:nvPicPr>
          <p:cNvPr id="8" name="Imagen 7">
            <a:extLst>
              <a:ext uri="{FF2B5EF4-FFF2-40B4-BE49-F238E27FC236}">
                <a16:creationId xmlns:a16="http://schemas.microsoft.com/office/drawing/2014/main" id="{DFC226D2-80C1-4C8C-A282-0375A9D239D2}"/>
              </a:ext>
            </a:extLst>
          </p:cNvPr>
          <p:cNvPicPr>
            <a:picLocks noChangeAspect="1"/>
          </p:cNvPicPr>
          <p:nvPr/>
        </p:nvPicPr>
        <p:blipFill>
          <a:blip r:embed="rId4"/>
          <a:stretch>
            <a:fillRect/>
          </a:stretch>
        </p:blipFill>
        <p:spPr>
          <a:xfrm>
            <a:off x="738545" y="2348880"/>
            <a:ext cx="5335527" cy="35429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19640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A5D2A43-E613-4861-B777-A0FBFF474536}"/>
              </a:ext>
              <a:ext uri="{C183D7F6-B498-43B3-948B-1728B52AA6E4}">
                <adec:decorative xmlns:adec="http://schemas.microsoft.com/office/drawing/2017/decorative" val="1"/>
              </a:ext>
            </a:extLst>
          </p:cNvPr>
          <p:cNvSpPr/>
          <p:nvPr/>
        </p:nvSpPr>
        <p:spPr>
          <a:xfrm>
            <a:off x="11604777" y="893"/>
            <a:ext cx="584048" cy="584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dirty="0"/>
          </a:p>
        </p:txBody>
      </p:sp>
      <p:sp>
        <p:nvSpPr>
          <p:cNvPr id="10" name="Rectángulo 9">
            <a:extLst>
              <a:ext uri="{FF2B5EF4-FFF2-40B4-BE49-F238E27FC236}">
                <a16:creationId xmlns:a16="http://schemas.microsoft.com/office/drawing/2014/main" id="{878E9E76-0170-4D84-BCC3-07E8CC1CF330}"/>
              </a:ext>
              <a:ext uri="{C183D7F6-B498-43B3-948B-1728B52AA6E4}">
                <adec:decorative xmlns:adec="http://schemas.microsoft.com/office/drawing/2017/decorative" val="1"/>
              </a:ext>
            </a:extLst>
          </p:cNvPr>
          <p:cNvSpPr/>
          <p:nvPr/>
        </p:nvSpPr>
        <p:spPr>
          <a:xfrm>
            <a:off x="-1" y="6273059"/>
            <a:ext cx="584048" cy="584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dirty="0"/>
          </a:p>
        </p:txBody>
      </p:sp>
      <p:sp>
        <p:nvSpPr>
          <p:cNvPr id="7" name="Título 6" hidden="1">
            <a:extLst>
              <a:ext uri="{FF2B5EF4-FFF2-40B4-BE49-F238E27FC236}">
                <a16:creationId xmlns:a16="http://schemas.microsoft.com/office/drawing/2014/main" id="{9B326F38-4E3F-467E-B912-22D5333F4202}"/>
              </a:ext>
            </a:extLst>
          </p:cNvPr>
          <p:cNvSpPr>
            <a:spLocks noGrp="1"/>
          </p:cNvSpPr>
          <p:nvPr>
            <p:ph type="title" idx="4294967295"/>
          </p:nvPr>
        </p:nvSpPr>
        <p:spPr>
          <a:xfrm>
            <a:off x="-1" y="365923"/>
            <a:ext cx="10512862" cy="1325218"/>
          </a:xfrm>
        </p:spPr>
        <p:txBody>
          <a:bodyPr rtlCol="0"/>
          <a:lstStyle/>
          <a:p>
            <a:pPr rtl="0"/>
            <a:r>
              <a:rPr lang="es-ES" dirty="0"/>
              <a:t>Indicadores estratégicos de gestión, diapositiva 2</a:t>
            </a:r>
          </a:p>
        </p:txBody>
      </p:sp>
      <p:sp>
        <p:nvSpPr>
          <p:cNvPr id="13" name="Cuadro de texto 12">
            <a:extLst>
              <a:ext uri="{FF2B5EF4-FFF2-40B4-BE49-F238E27FC236}">
                <a16:creationId xmlns:a16="http://schemas.microsoft.com/office/drawing/2014/main" id="{63C92C2E-8888-42AB-A36D-D6F2B362B0CD}"/>
              </a:ext>
            </a:extLst>
          </p:cNvPr>
          <p:cNvSpPr txBox="1"/>
          <p:nvPr/>
        </p:nvSpPr>
        <p:spPr>
          <a:xfrm>
            <a:off x="1463522" y="852136"/>
            <a:ext cx="9261780" cy="492315"/>
          </a:xfrm>
          <a:prstGeom prst="rect">
            <a:avLst/>
          </a:prstGeom>
          <a:noFill/>
        </p:spPr>
        <p:txBody>
          <a:bodyPr wrap="square" lIns="0" tIns="0" rIns="0" bIns="0" rtlCol="0" anchor="ctr">
            <a:spAutoFit/>
          </a:bodyPr>
          <a:lstStyle/>
          <a:p>
            <a:pPr algn="ctr" rtl="0"/>
            <a:r>
              <a:rPr lang="es-ES" sz="3199" b="1" dirty="0">
                <a:solidFill>
                  <a:schemeClr val="tx2"/>
                </a:solidFill>
                <a:latin typeface="+mj-lt"/>
              </a:rPr>
              <a:t>PROBLEMA</a:t>
            </a:r>
            <a:endParaRPr lang="es-ES" sz="3599" dirty="0">
              <a:solidFill>
                <a:schemeClr val="tx2"/>
              </a:solidFill>
              <a:latin typeface="+mj-lt"/>
            </a:endParaRPr>
          </a:p>
        </p:txBody>
      </p:sp>
      <p:grpSp>
        <p:nvGrpSpPr>
          <p:cNvPr id="23" name="Grupo 22">
            <a:extLst>
              <a:ext uri="{FF2B5EF4-FFF2-40B4-BE49-F238E27FC236}">
                <a16:creationId xmlns:a16="http://schemas.microsoft.com/office/drawing/2014/main" id="{7C25CC7E-9659-4033-AF7E-F4036E3423C9}"/>
              </a:ext>
              <a:ext uri="{C183D7F6-B498-43B3-948B-1728B52AA6E4}">
                <adec:decorative xmlns:adec="http://schemas.microsoft.com/office/drawing/2017/decorative" val="1"/>
              </a:ext>
            </a:extLst>
          </p:cNvPr>
          <p:cNvGrpSpPr/>
          <p:nvPr/>
        </p:nvGrpSpPr>
        <p:grpSpPr>
          <a:xfrm>
            <a:off x="4215302" y="2009142"/>
            <a:ext cx="3758221" cy="3757159"/>
            <a:chOff x="5540375" y="2870200"/>
            <a:chExt cx="1078219" cy="1077914"/>
          </a:xfrm>
          <a:solidFill>
            <a:schemeClr val="bg2"/>
          </a:solidFill>
        </p:grpSpPr>
        <p:sp>
          <p:nvSpPr>
            <p:cNvPr id="19" name="Forma libre 5">
              <a:extLst>
                <a:ext uri="{FF2B5EF4-FFF2-40B4-BE49-F238E27FC236}">
                  <a16:creationId xmlns:a16="http://schemas.microsoft.com/office/drawing/2014/main" id="{91B12C34-F8FA-4B08-9D46-F5EA12FABE86}"/>
                </a:ext>
              </a:extLst>
            </p:cNvPr>
            <p:cNvSpPr>
              <a:spLocks/>
            </p:cNvSpPr>
            <p:nvPr/>
          </p:nvSpPr>
          <p:spPr bwMode="auto">
            <a:xfrm>
              <a:off x="5540376" y="3429001"/>
              <a:ext cx="515938" cy="519113"/>
            </a:xfrm>
            <a:custGeom>
              <a:avLst/>
              <a:gdLst>
                <a:gd name="T0" fmla="*/ 172 w 172"/>
                <a:gd name="T1" fmla="*/ 90 h 173"/>
                <a:gd name="T2" fmla="*/ 172 w 172"/>
                <a:gd name="T3" fmla="*/ 173 h 173"/>
                <a:gd name="T4" fmla="*/ 0 w 172"/>
                <a:gd name="T5" fmla="*/ 0 h 173"/>
                <a:gd name="T6" fmla="*/ 82 w 172"/>
                <a:gd name="T7" fmla="*/ 0 h 173"/>
                <a:gd name="T8" fmla="*/ 172 w 172"/>
                <a:gd name="T9" fmla="*/ 90 h 173"/>
              </a:gdLst>
              <a:ahLst/>
              <a:cxnLst>
                <a:cxn ang="0">
                  <a:pos x="T0" y="T1"/>
                </a:cxn>
                <a:cxn ang="0">
                  <a:pos x="T2" y="T3"/>
                </a:cxn>
                <a:cxn ang="0">
                  <a:pos x="T4" y="T5"/>
                </a:cxn>
                <a:cxn ang="0">
                  <a:pos x="T6" y="T7"/>
                </a:cxn>
                <a:cxn ang="0">
                  <a:pos x="T8" y="T9"/>
                </a:cxn>
              </a:cxnLst>
              <a:rect l="0" t="0" r="r" b="b"/>
              <a:pathLst>
                <a:path w="172" h="173">
                  <a:moveTo>
                    <a:pt x="172" y="90"/>
                  </a:moveTo>
                  <a:cubicBezTo>
                    <a:pt x="172" y="173"/>
                    <a:pt x="172" y="173"/>
                    <a:pt x="172" y="173"/>
                  </a:cubicBezTo>
                  <a:cubicBezTo>
                    <a:pt x="80" y="166"/>
                    <a:pt x="6" y="93"/>
                    <a:pt x="0" y="0"/>
                  </a:cubicBezTo>
                  <a:cubicBezTo>
                    <a:pt x="82" y="0"/>
                    <a:pt x="82" y="0"/>
                    <a:pt x="82" y="0"/>
                  </a:cubicBezTo>
                  <a:cubicBezTo>
                    <a:pt x="88" y="47"/>
                    <a:pt x="125" y="84"/>
                    <a:pt x="172"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rtlCol="0" anchor="t" anchorCtr="0" compatLnSpc="1">
              <a:prstTxWarp prst="textNoShape">
                <a:avLst/>
              </a:prstTxWarp>
            </a:bodyPr>
            <a:lstStyle/>
            <a:p>
              <a:pPr rtl="0"/>
              <a:endParaRPr lang="es-ES" sz="1799" dirty="0"/>
            </a:p>
          </p:txBody>
        </p:sp>
        <p:sp>
          <p:nvSpPr>
            <p:cNvPr id="20" name="Forma libre 6">
              <a:extLst>
                <a:ext uri="{FF2B5EF4-FFF2-40B4-BE49-F238E27FC236}">
                  <a16:creationId xmlns:a16="http://schemas.microsoft.com/office/drawing/2014/main" id="{C6E57602-3060-43F3-8678-84886548F349}"/>
                </a:ext>
              </a:extLst>
            </p:cNvPr>
            <p:cNvSpPr>
              <a:spLocks/>
            </p:cNvSpPr>
            <p:nvPr/>
          </p:nvSpPr>
          <p:spPr bwMode="auto">
            <a:xfrm>
              <a:off x="6097894" y="3429001"/>
              <a:ext cx="520700" cy="519113"/>
            </a:xfrm>
            <a:custGeom>
              <a:avLst/>
              <a:gdLst>
                <a:gd name="T0" fmla="*/ 90 w 173"/>
                <a:gd name="T1" fmla="*/ 0 h 173"/>
                <a:gd name="T2" fmla="*/ 173 w 173"/>
                <a:gd name="T3" fmla="*/ 0 h 173"/>
                <a:gd name="T4" fmla="*/ 0 w 173"/>
                <a:gd name="T5" fmla="*/ 173 h 173"/>
                <a:gd name="T6" fmla="*/ 0 w 173"/>
                <a:gd name="T7" fmla="*/ 90 h 173"/>
                <a:gd name="T8" fmla="*/ 90 w 173"/>
                <a:gd name="T9" fmla="*/ 0 h 173"/>
              </a:gdLst>
              <a:ahLst/>
              <a:cxnLst>
                <a:cxn ang="0">
                  <a:pos x="T0" y="T1"/>
                </a:cxn>
                <a:cxn ang="0">
                  <a:pos x="T2" y="T3"/>
                </a:cxn>
                <a:cxn ang="0">
                  <a:pos x="T4" y="T5"/>
                </a:cxn>
                <a:cxn ang="0">
                  <a:pos x="T6" y="T7"/>
                </a:cxn>
                <a:cxn ang="0">
                  <a:pos x="T8" y="T9"/>
                </a:cxn>
              </a:cxnLst>
              <a:rect l="0" t="0" r="r" b="b"/>
              <a:pathLst>
                <a:path w="173" h="173">
                  <a:moveTo>
                    <a:pt x="90" y="0"/>
                  </a:moveTo>
                  <a:cubicBezTo>
                    <a:pt x="173" y="0"/>
                    <a:pt x="173" y="0"/>
                    <a:pt x="173" y="0"/>
                  </a:cubicBezTo>
                  <a:cubicBezTo>
                    <a:pt x="166" y="93"/>
                    <a:pt x="92" y="166"/>
                    <a:pt x="0" y="173"/>
                  </a:cubicBezTo>
                  <a:cubicBezTo>
                    <a:pt x="0" y="90"/>
                    <a:pt x="0" y="90"/>
                    <a:pt x="0" y="90"/>
                  </a:cubicBezTo>
                  <a:cubicBezTo>
                    <a:pt x="47" y="84"/>
                    <a:pt x="84" y="47"/>
                    <a:pt x="9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rtlCol="0" anchor="t" anchorCtr="0" compatLnSpc="1">
              <a:prstTxWarp prst="textNoShape">
                <a:avLst/>
              </a:prstTxWarp>
            </a:bodyPr>
            <a:lstStyle/>
            <a:p>
              <a:pPr rtl="0"/>
              <a:endParaRPr lang="es-ES" sz="1799" dirty="0"/>
            </a:p>
          </p:txBody>
        </p:sp>
        <p:sp>
          <p:nvSpPr>
            <p:cNvPr id="21" name="Forma libre 7">
              <a:extLst>
                <a:ext uri="{FF2B5EF4-FFF2-40B4-BE49-F238E27FC236}">
                  <a16:creationId xmlns:a16="http://schemas.microsoft.com/office/drawing/2014/main" id="{2252E87A-6A81-40D1-9461-95D5224F0B31}"/>
                </a:ext>
              </a:extLst>
            </p:cNvPr>
            <p:cNvSpPr>
              <a:spLocks/>
            </p:cNvSpPr>
            <p:nvPr/>
          </p:nvSpPr>
          <p:spPr bwMode="auto">
            <a:xfrm>
              <a:off x="6097894" y="2870200"/>
              <a:ext cx="520700" cy="515938"/>
            </a:xfrm>
            <a:custGeom>
              <a:avLst/>
              <a:gdLst>
                <a:gd name="T0" fmla="*/ 0 w 173"/>
                <a:gd name="T1" fmla="*/ 82 h 172"/>
                <a:gd name="T2" fmla="*/ 0 w 173"/>
                <a:gd name="T3" fmla="*/ 0 h 172"/>
                <a:gd name="T4" fmla="*/ 173 w 173"/>
                <a:gd name="T5" fmla="*/ 172 h 172"/>
                <a:gd name="T6" fmla="*/ 90 w 173"/>
                <a:gd name="T7" fmla="*/ 172 h 172"/>
                <a:gd name="T8" fmla="*/ 0 w 173"/>
                <a:gd name="T9" fmla="*/ 82 h 172"/>
              </a:gdLst>
              <a:ahLst/>
              <a:cxnLst>
                <a:cxn ang="0">
                  <a:pos x="T0" y="T1"/>
                </a:cxn>
                <a:cxn ang="0">
                  <a:pos x="T2" y="T3"/>
                </a:cxn>
                <a:cxn ang="0">
                  <a:pos x="T4" y="T5"/>
                </a:cxn>
                <a:cxn ang="0">
                  <a:pos x="T6" y="T7"/>
                </a:cxn>
                <a:cxn ang="0">
                  <a:pos x="T8" y="T9"/>
                </a:cxn>
              </a:cxnLst>
              <a:rect l="0" t="0" r="r" b="b"/>
              <a:pathLst>
                <a:path w="173" h="172">
                  <a:moveTo>
                    <a:pt x="0" y="82"/>
                  </a:moveTo>
                  <a:cubicBezTo>
                    <a:pt x="0" y="0"/>
                    <a:pt x="0" y="0"/>
                    <a:pt x="0" y="0"/>
                  </a:cubicBezTo>
                  <a:cubicBezTo>
                    <a:pt x="92" y="7"/>
                    <a:pt x="166" y="80"/>
                    <a:pt x="173" y="172"/>
                  </a:cubicBezTo>
                  <a:cubicBezTo>
                    <a:pt x="90" y="172"/>
                    <a:pt x="90" y="172"/>
                    <a:pt x="90" y="172"/>
                  </a:cubicBezTo>
                  <a:cubicBezTo>
                    <a:pt x="84" y="126"/>
                    <a:pt x="47" y="88"/>
                    <a:pt x="0"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rtlCol="0" anchor="t" anchorCtr="0" compatLnSpc="1">
              <a:prstTxWarp prst="textNoShape">
                <a:avLst/>
              </a:prstTxWarp>
            </a:bodyPr>
            <a:lstStyle/>
            <a:p>
              <a:pPr rtl="0"/>
              <a:endParaRPr lang="es-ES" sz="1799" dirty="0"/>
            </a:p>
          </p:txBody>
        </p:sp>
        <p:sp>
          <p:nvSpPr>
            <p:cNvPr id="22" name="Forma libre 8">
              <a:extLst>
                <a:ext uri="{FF2B5EF4-FFF2-40B4-BE49-F238E27FC236}">
                  <a16:creationId xmlns:a16="http://schemas.microsoft.com/office/drawing/2014/main" id="{ADBD0F45-41D0-4808-9E29-70A3C395B791}"/>
                </a:ext>
              </a:extLst>
            </p:cNvPr>
            <p:cNvSpPr>
              <a:spLocks/>
            </p:cNvSpPr>
            <p:nvPr/>
          </p:nvSpPr>
          <p:spPr bwMode="auto">
            <a:xfrm>
              <a:off x="5540375" y="2870200"/>
              <a:ext cx="515938" cy="515938"/>
            </a:xfrm>
            <a:custGeom>
              <a:avLst/>
              <a:gdLst>
                <a:gd name="T0" fmla="*/ 82 w 172"/>
                <a:gd name="T1" fmla="*/ 172 h 172"/>
                <a:gd name="T2" fmla="*/ 0 w 172"/>
                <a:gd name="T3" fmla="*/ 172 h 172"/>
                <a:gd name="T4" fmla="*/ 172 w 172"/>
                <a:gd name="T5" fmla="*/ 0 h 172"/>
                <a:gd name="T6" fmla="*/ 172 w 172"/>
                <a:gd name="T7" fmla="*/ 82 h 172"/>
                <a:gd name="T8" fmla="*/ 82 w 172"/>
                <a:gd name="T9" fmla="*/ 172 h 172"/>
              </a:gdLst>
              <a:ahLst/>
              <a:cxnLst>
                <a:cxn ang="0">
                  <a:pos x="T0" y="T1"/>
                </a:cxn>
                <a:cxn ang="0">
                  <a:pos x="T2" y="T3"/>
                </a:cxn>
                <a:cxn ang="0">
                  <a:pos x="T4" y="T5"/>
                </a:cxn>
                <a:cxn ang="0">
                  <a:pos x="T6" y="T7"/>
                </a:cxn>
                <a:cxn ang="0">
                  <a:pos x="T8" y="T9"/>
                </a:cxn>
              </a:cxnLst>
              <a:rect l="0" t="0" r="r" b="b"/>
              <a:pathLst>
                <a:path w="172" h="172">
                  <a:moveTo>
                    <a:pt x="82" y="172"/>
                  </a:moveTo>
                  <a:cubicBezTo>
                    <a:pt x="0" y="172"/>
                    <a:pt x="0" y="172"/>
                    <a:pt x="0" y="172"/>
                  </a:cubicBezTo>
                  <a:cubicBezTo>
                    <a:pt x="6" y="80"/>
                    <a:pt x="80" y="7"/>
                    <a:pt x="172" y="0"/>
                  </a:cubicBezTo>
                  <a:cubicBezTo>
                    <a:pt x="172" y="82"/>
                    <a:pt x="172" y="82"/>
                    <a:pt x="172" y="82"/>
                  </a:cubicBezTo>
                  <a:cubicBezTo>
                    <a:pt x="125" y="88"/>
                    <a:pt x="88" y="126"/>
                    <a:pt x="82" y="1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rtlCol="0" anchor="t" anchorCtr="0" compatLnSpc="1">
              <a:prstTxWarp prst="textNoShape">
                <a:avLst/>
              </a:prstTxWarp>
            </a:bodyPr>
            <a:lstStyle/>
            <a:p>
              <a:pPr rtl="0"/>
              <a:endParaRPr lang="es-ES" sz="1799" dirty="0"/>
            </a:p>
          </p:txBody>
        </p:sp>
      </p:grpSp>
      <p:sp>
        <p:nvSpPr>
          <p:cNvPr id="24" name="Elipse 23">
            <a:extLst>
              <a:ext uri="{FF2B5EF4-FFF2-40B4-BE49-F238E27FC236}">
                <a16:creationId xmlns:a16="http://schemas.microsoft.com/office/drawing/2014/main" id="{D570AF8D-5346-44BD-82DE-4E39FE2807C5}"/>
              </a:ext>
              <a:ext uri="{C183D7F6-B498-43B3-948B-1728B52AA6E4}">
                <adec:decorative xmlns:adec="http://schemas.microsoft.com/office/drawing/2017/decorative" val="1"/>
              </a:ext>
            </a:extLst>
          </p:cNvPr>
          <p:cNvSpPr/>
          <p:nvPr/>
        </p:nvSpPr>
        <p:spPr>
          <a:xfrm>
            <a:off x="6929415" y="2147336"/>
            <a:ext cx="1052406" cy="105240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dirty="0"/>
          </a:p>
        </p:txBody>
      </p:sp>
      <p:sp>
        <p:nvSpPr>
          <p:cNvPr id="26" name="Elipse 25">
            <a:extLst>
              <a:ext uri="{FF2B5EF4-FFF2-40B4-BE49-F238E27FC236}">
                <a16:creationId xmlns:a16="http://schemas.microsoft.com/office/drawing/2014/main" id="{32050594-ED75-4BD6-9F30-3FF422F2D107}"/>
              </a:ext>
              <a:ext uri="{C183D7F6-B498-43B3-948B-1728B52AA6E4}">
                <adec:decorative xmlns:adec="http://schemas.microsoft.com/office/drawing/2017/decorative" val="1"/>
              </a:ext>
            </a:extLst>
          </p:cNvPr>
          <p:cNvSpPr/>
          <p:nvPr/>
        </p:nvSpPr>
        <p:spPr>
          <a:xfrm>
            <a:off x="4323185" y="2268329"/>
            <a:ext cx="1052406" cy="10524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dirty="0"/>
          </a:p>
        </p:txBody>
      </p:sp>
      <p:sp>
        <p:nvSpPr>
          <p:cNvPr id="27" name="Elipse 26">
            <a:extLst>
              <a:ext uri="{FF2B5EF4-FFF2-40B4-BE49-F238E27FC236}">
                <a16:creationId xmlns:a16="http://schemas.microsoft.com/office/drawing/2014/main" id="{48342780-6568-4E96-8C62-B4B262CB8969}"/>
              </a:ext>
              <a:ext uri="{C183D7F6-B498-43B3-948B-1728B52AA6E4}">
                <adec:decorative xmlns:adec="http://schemas.microsoft.com/office/drawing/2017/decorative" val="1"/>
              </a:ext>
            </a:extLst>
          </p:cNvPr>
          <p:cNvSpPr/>
          <p:nvPr/>
        </p:nvSpPr>
        <p:spPr>
          <a:xfrm>
            <a:off x="6929415" y="4575702"/>
            <a:ext cx="1052406" cy="105240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dirty="0"/>
          </a:p>
        </p:txBody>
      </p:sp>
      <p:sp>
        <p:nvSpPr>
          <p:cNvPr id="28" name="Elipse 27">
            <a:extLst>
              <a:ext uri="{FF2B5EF4-FFF2-40B4-BE49-F238E27FC236}">
                <a16:creationId xmlns:a16="http://schemas.microsoft.com/office/drawing/2014/main" id="{42195816-E0EF-4C06-9319-FA2742100C34}"/>
              </a:ext>
              <a:ext uri="{C183D7F6-B498-43B3-948B-1728B52AA6E4}">
                <adec:decorative xmlns:adec="http://schemas.microsoft.com/office/drawing/2017/decorative" val="1"/>
              </a:ext>
            </a:extLst>
          </p:cNvPr>
          <p:cNvSpPr/>
          <p:nvPr/>
        </p:nvSpPr>
        <p:spPr>
          <a:xfrm>
            <a:off x="4207003" y="4575702"/>
            <a:ext cx="1052406" cy="105240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dirty="0"/>
          </a:p>
        </p:txBody>
      </p:sp>
      <p:grpSp>
        <p:nvGrpSpPr>
          <p:cNvPr id="36" name="Grupo 35">
            <a:extLst>
              <a:ext uri="{FF2B5EF4-FFF2-40B4-BE49-F238E27FC236}">
                <a16:creationId xmlns:a16="http://schemas.microsoft.com/office/drawing/2014/main" id="{CF8A7EC5-3DC6-491A-B43F-24CA6DEFBE61}"/>
              </a:ext>
              <a:ext uri="{C183D7F6-B498-43B3-948B-1728B52AA6E4}">
                <adec:decorative xmlns:adec="http://schemas.microsoft.com/office/drawing/2017/decorative" val="1"/>
              </a:ext>
            </a:extLst>
          </p:cNvPr>
          <p:cNvGrpSpPr/>
          <p:nvPr/>
        </p:nvGrpSpPr>
        <p:grpSpPr>
          <a:xfrm>
            <a:off x="711133" y="2147336"/>
            <a:ext cx="10766559" cy="3767159"/>
            <a:chOff x="788154" y="2147002"/>
            <a:chExt cx="10769364" cy="3768141"/>
          </a:xfrm>
        </p:grpSpPr>
        <p:grpSp>
          <p:nvGrpSpPr>
            <p:cNvPr id="29" name="Grupo 28">
              <a:extLst>
                <a:ext uri="{FF2B5EF4-FFF2-40B4-BE49-F238E27FC236}">
                  <a16:creationId xmlns:a16="http://schemas.microsoft.com/office/drawing/2014/main" id="{17632067-409A-4C6C-9C61-655CF362D017}"/>
                </a:ext>
              </a:extLst>
            </p:cNvPr>
            <p:cNvGrpSpPr/>
            <p:nvPr/>
          </p:nvGrpSpPr>
          <p:grpSpPr>
            <a:xfrm>
              <a:off x="8324290" y="2147002"/>
              <a:ext cx="3233228" cy="1313264"/>
              <a:chOff x="8209472" y="2043791"/>
              <a:chExt cx="3233228" cy="1313264"/>
            </a:xfrm>
          </p:grpSpPr>
          <p:sp>
            <p:nvSpPr>
              <p:cNvPr id="30" name="Cuadro de texto 29">
                <a:extLst>
                  <a:ext uri="{FF2B5EF4-FFF2-40B4-BE49-F238E27FC236}">
                    <a16:creationId xmlns:a16="http://schemas.microsoft.com/office/drawing/2014/main" id="{1BF6ABAB-99E8-47DB-B0E7-7897C92C3938}"/>
                  </a:ext>
                </a:extLst>
              </p:cNvPr>
              <p:cNvSpPr txBox="1"/>
              <p:nvPr/>
            </p:nvSpPr>
            <p:spPr>
              <a:xfrm>
                <a:off x="8209472" y="2371913"/>
                <a:ext cx="3233228" cy="985142"/>
              </a:xfrm>
              <a:prstGeom prst="rect">
                <a:avLst/>
              </a:prstGeom>
              <a:noFill/>
            </p:spPr>
            <p:txBody>
              <a:bodyPr wrap="square" lIns="0" tIns="0" rIns="0" bIns="0" rtlCol="0">
                <a:spAutoFit/>
              </a:bodyPr>
              <a:lstStyle/>
              <a:p>
                <a:pPr rtl="0"/>
                <a:r>
                  <a:rPr lang="es-ES" sz="1600" dirty="0">
                    <a:solidFill>
                      <a:schemeClr val="tx2"/>
                    </a:solidFill>
                  </a:rPr>
                  <a:t>Nuevos compradores y proveedores – No se puede paralizar el aparato productivo en ninguna de sus fases.</a:t>
                </a:r>
              </a:p>
            </p:txBody>
          </p:sp>
          <p:sp>
            <p:nvSpPr>
              <p:cNvPr id="31" name="Cuadro de texto 30">
                <a:extLst>
                  <a:ext uri="{FF2B5EF4-FFF2-40B4-BE49-F238E27FC236}">
                    <a16:creationId xmlns:a16="http://schemas.microsoft.com/office/drawing/2014/main" id="{1A8B7CBA-912D-4B48-A3A6-8510F1ACEF46}"/>
                  </a:ext>
                </a:extLst>
              </p:cNvPr>
              <p:cNvSpPr txBox="1"/>
              <p:nvPr/>
            </p:nvSpPr>
            <p:spPr>
              <a:xfrm>
                <a:off x="8209472" y="2043791"/>
                <a:ext cx="3233228" cy="276999"/>
              </a:xfrm>
              <a:prstGeom prst="rect">
                <a:avLst/>
              </a:prstGeom>
              <a:noFill/>
            </p:spPr>
            <p:txBody>
              <a:bodyPr wrap="square" lIns="0" tIns="0" rIns="0" bIns="0" rtlCol="0">
                <a:spAutoFit/>
              </a:bodyPr>
              <a:lstStyle/>
              <a:p>
                <a:pPr rtl="0"/>
                <a:r>
                  <a:rPr lang="es-ES" sz="1799" b="1" dirty="0">
                    <a:solidFill>
                      <a:schemeClr val="tx2"/>
                    </a:solidFill>
                  </a:rPr>
                  <a:t>FLUJO DE MERCANCÍAS</a:t>
                </a:r>
              </a:p>
            </p:txBody>
          </p:sp>
        </p:grpSp>
        <p:sp>
          <p:nvSpPr>
            <p:cNvPr id="34" name="Cuadro de texto 33">
              <a:extLst>
                <a:ext uri="{FF2B5EF4-FFF2-40B4-BE49-F238E27FC236}">
                  <a16:creationId xmlns:a16="http://schemas.microsoft.com/office/drawing/2014/main" id="{C843676A-60C6-4359-9F0F-B8AE0300D43B}"/>
                </a:ext>
              </a:extLst>
            </p:cNvPr>
            <p:cNvSpPr txBox="1"/>
            <p:nvPr/>
          </p:nvSpPr>
          <p:spPr>
            <a:xfrm>
              <a:off x="788154" y="3944860"/>
              <a:ext cx="3233228" cy="1970283"/>
            </a:xfrm>
            <a:prstGeom prst="rect">
              <a:avLst/>
            </a:prstGeom>
            <a:noFill/>
          </p:spPr>
          <p:txBody>
            <a:bodyPr wrap="square" lIns="0" tIns="0" rIns="0" bIns="0" rtlCol="0">
              <a:spAutoFit/>
            </a:bodyPr>
            <a:lstStyle/>
            <a:p>
              <a:pPr algn="r" rtl="0"/>
              <a:r>
                <a:rPr lang="es-ES" sz="1600" dirty="0">
                  <a:solidFill>
                    <a:schemeClr val="tx2"/>
                  </a:solidFill>
                </a:rPr>
                <a:t>Facilitar el comercio – Expansión de mercados: Acuerdos suscritos, desarrollo tecnológico, digitalización de procesos, eliminación trámites innecesarios, optimización de costos, generación de calidad y valor agregado.</a:t>
              </a:r>
            </a:p>
          </p:txBody>
        </p:sp>
        <p:grpSp>
          <p:nvGrpSpPr>
            <p:cNvPr id="37" name="Grupo 36">
              <a:extLst>
                <a:ext uri="{FF2B5EF4-FFF2-40B4-BE49-F238E27FC236}">
                  <a16:creationId xmlns:a16="http://schemas.microsoft.com/office/drawing/2014/main" id="{A044F10B-8F3E-4EA6-8911-9BACF6193C46}"/>
                </a:ext>
              </a:extLst>
            </p:cNvPr>
            <p:cNvGrpSpPr/>
            <p:nvPr/>
          </p:nvGrpSpPr>
          <p:grpSpPr>
            <a:xfrm>
              <a:off x="788154" y="2147002"/>
              <a:ext cx="3233228" cy="820694"/>
              <a:chOff x="8209472" y="2043791"/>
              <a:chExt cx="3233228" cy="820694"/>
            </a:xfrm>
          </p:grpSpPr>
          <p:sp>
            <p:nvSpPr>
              <p:cNvPr id="38" name="Cuadro de texto 37">
                <a:extLst>
                  <a:ext uri="{FF2B5EF4-FFF2-40B4-BE49-F238E27FC236}">
                    <a16:creationId xmlns:a16="http://schemas.microsoft.com/office/drawing/2014/main" id="{5E98DE8D-D741-4A2E-A595-F7320F8BE839}"/>
                  </a:ext>
                </a:extLst>
              </p:cNvPr>
              <p:cNvSpPr txBox="1"/>
              <p:nvPr/>
            </p:nvSpPr>
            <p:spPr>
              <a:xfrm>
                <a:off x="8209472" y="2371913"/>
                <a:ext cx="3233228" cy="492572"/>
              </a:xfrm>
              <a:prstGeom prst="rect">
                <a:avLst/>
              </a:prstGeom>
              <a:noFill/>
            </p:spPr>
            <p:txBody>
              <a:bodyPr wrap="square" lIns="0" tIns="0" rIns="0" bIns="0" rtlCol="0">
                <a:spAutoFit/>
              </a:bodyPr>
              <a:lstStyle/>
              <a:p>
                <a:pPr algn="r" rtl="0"/>
                <a:r>
                  <a:rPr lang="es-ES" sz="1600" dirty="0">
                    <a:solidFill>
                      <a:schemeClr val="tx2"/>
                    </a:solidFill>
                  </a:rPr>
                  <a:t>Altamente vulnerable en un mundo V.U.C.A. </a:t>
                </a:r>
              </a:p>
            </p:txBody>
          </p:sp>
          <p:sp>
            <p:nvSpPr>
              <p:cNvPr id="39" name="Cuadro de texto 38">
                <a:extLst>
                  <a:ext uri="{FF2B5EF4-FFF2-40B4-BE49-F238E27FC236}">
                    <a16:creationId xmlns:a16="http://schemas.microsoft.com/office/drawing/2014/main" id="{AEE0DDEB-94B0-4768-9871-27F6BE297153}"/>
                  </a:ext>
                </a:extLst>
              </p:cNvPr>
              <p:cNvSpPr txBox="1"/>
              <p:nvPr/>
            </p:nvSpPr>
            <p:spPr>
              <a:xfrm>
                <a:off x="8209472" y="2043791"/>
                <a:ext cx="3233228" cy="276999"/>
              </a:xfrm>
              <a:prstGeom prst="rect">
                <a:avLst/>
              </a:prstGeom>
              <a:noFill/>
            </p:spPr>
            <p:txBody>
              <a:bodyPr wrap="square" lIns="0" tIns="0" rIns="0" bIns="0" rtlCol="0">
                <a:spAutoFit/>
              </a:bodyPr>
              <a:lstStyle/>
              <a:p>
                <a:pPr algn="r" rtl="0"/>
                <a:r>
                  <a:rPr lang="es-ES" sz="1799" b="1" dirty="0">
                    <a:solidFill>
                      <a:schemeClr val="tx2"/>
                    </a:solidFill>
                  </a:rPr>
                  <a:t>ECUADOR</a:t>
                </a:r>
              </a:p>
            </p:txBody>
          </p:sp>
        </p:grpSp>
        <p:grpSp>
          <p:nvGrpSpPr>
            <p:cNvPr id="40" name="Grupo 39">
              <a:extLst>
                <a:ext uri="{FF2B5EF4-FFF2-40B4-BE49-F238E27FC236}">
                  <a16:creationId xmlns:a16="http://schemas.microsoft.com/office/drawing/2014/main" id="{37CFE83A-7B9A-4948-8C8F-A20544A4E3F8}"/>
                </a:ext>
              </a:extLst>
            </p:cNvPr>
            <p:cNvGrpSpPr/>
            <p:nvPr/>
          </p:nvGrpSpPr>
          <p:grpSpPr>
            <a:xfrm>
              <a:off x="8324290" y="3845972"/>
              <a:ext cx="3233228" cy="1782709"/>
              <a:chOff x="15860426" y="3845972"/>
              <a:chExt cx="3233228" cy="1782709"/>
            </a:xfrm>
          </p:grpSpPr>
          <p:sp>
            <p:nvSpPr>
              <p:cNvPr id="41" name="Cuadro de texto 40">
                <a:extLst>
                  <a:ext uri="{FF2B5EF4-FFF2-40B4-BE49-F238E27FC236}">
                    <a16:creationId xmlns:a16="http://schemas.microsoft.com/office/drawing/2014/main" id="{F0163476-7C3B-4403-BCBE-6E2197D4AF48}"/>
                  </a:ext>
                </a:extLst>
              </p:cNvPr>
              <p:cNvSpPr txBox="1"/>
              <p:nvPr/>
            </p:nvSpPr>
            <p:spPr>
              <a:xfrm>
                <a:off x="15860426" y="3845972"/>
                <a:ext cx="3233228" cy="1477713"/>
              </a:xfrm>
              <a:prstGeom prst="rect">
                <a:avLst/>
              </a:prstGeom>
              <a:noFill/>
            </p:spPr>
            <p:txBody>
              <a:bodyPr wrap="square" lIns="0" tIns="0" rIns="0" bIns="0" rtlCol="0">
                <a:spAutoFit/>
              </a:bodyPr>
              <a:lstStyle/>
              <a:p>
                <a:pPr rtl="0"/>
                <a:r>
                  <a:rPr lang="es-ES" sz="1600" dirty="0">
                    <a:solidFill>
                      <a:schemeClr val="tx2"/>
                    </a:solidFill>
                  </a:rPr>
                  <a:t>Facilita la expansión de mercados en las que se encuentran medidas como: Arancel genérico, Acuerdos comerciales, política tributaria, política fiscal.  </a:t>
                </a:r>
              </a:p>
            </p:txBody>
          </p:sp>
          <p:sp>
            <p:nvSpPr>
              <p:cNvPr id="42" name="Cuadro de texto 41">
                <a:extLst>
                  <a:ext uri="{FF2B5EF4-FFF2-40B4-BE49-F238E27FC236}">
                    <a16:creationId xmlns:a16="http://schemas.microsoft.com/office/drawing/2014/main" id="{3CC98909-5ABB-4A3D-BC52-5BB105E69483}"/>
                  </a:ext>
                </a:extLst>
              </p:cNvPr>
              <p:cNvSpPr txBox="1"/>
              <p:nvPr/>
            </p:nvSpPr>
            <p:spPr>
              <a:xfrm>
                <a:off x="15860426" y="5351738"/>
                <a:ext cx="3233228" cy="276943"/>
              </a:xfrm>
              <a:prstGeom prst="rect">
                <a:avLst/>
              </a:prstGeom>
              <a:noFill/>
            </p:spPr>
            <p:txBody>
              <a:bodyPr wrap="square" lIns="0" tIns="0" rIns="0" bIns="0" rtlCol="0">
                <a:spAutoFit/>
              </a:bodyPr>
              <a:lstStyle/>
              <a:p>
                <a:pPr rtl="0"/>
                <a:r>
                  <a:rPr lang="es-ES" sz="1799" b="1" dirty="0">
                    <a:solidFill>
                      <a:schemeClr val="tx2"/>
                    </a:solidFill>
                  </a:rPr>
                  <a:t>APERTURA COMERCIAL</a:t>
                </a:r>
              </a:p>
            </p:txBody>
          </p:sp>
        </p:grpSp>
      </p:grpSp>
      <p:grpSp>
        <p:nvGrpSpPr>
          <p:cNvPr id="84" name="Grupo 83" descr="Esta imagen incluye dos flechas en un círculo. Simboliza un proceso. ">
            <a:extLst>
              <a:ext uri="{FF2B5EF4-FFF2-40B4-BE49-F238E27FC236}">
                <a16:creationId xmlns:a16="http://schemas.microsoft.com/office/drawing/2014/main" id="{14DA0634-ECCE-4CF7-85D2-FEC8036445AF}"/>
              </a:ext>
            </a:extLst>
          </p:cNvPr>
          <p:cNvGrpSpPr/>
          <p:nvPr/>
        </p:nvGrpSpPr>
        <p:grpSpPr>
          <a:xfrm>
            <a:off x="5675421" y="3561838"/>
            <a:ext cx="837982" cy="651770"/>
            <a:chOff x="1474788" y="828675"/>
            <a:chExt cx="285750" cy="222251"/>
          </a:xfrm>
          <a:solidFill>
            <a:schemeClr val="tx1">
              <a:lumMod val="65000"/>
              <a:lumOff val="35000"/>
            </a:schemeClr>
          </a:solidFill>
        </p:grpSpPr>
        <p:sp>
          <p:nvSpPr>
            <p:cNvPr id="85" name="Forma libre 1682">
              <a:extLst>
                <a:ext uri="{FF2B5EF4-FFF2-40B4-BE49-F238E27FC236}">
                  <a16:creationId xmlns:a16="http://schemas.microsoft.com/office/drawing/2014/main" id="{AC2A946F-ADD8-48D4-A56D-8ED1970BD883}"/>
                </a:ext>
              </a:extLst>
            </p:cNvPr>
            <p:cNvSpPr>
              <a:spLocks/>
            </p:cNvSpPr>
            <p:nvPr/>
          </p:nvSpPr>
          <p:spPr bwMode="auto">
            <a:xfrm>
              <a:off x="1538288" y="912813"/>
              <a:ext cx="222250" cy="138113"/>
            </a:xfrm>
            <a:custGeom>
              <a:avLst/>
              <a:gdLst>
                <a:gd name="T0" fmla="*/ 482 w 559"/>
                <a:gd name="T1" fmla="*/ 11 h 348"/>
                <a:gd name="T2" fmla="*/ 474 w 559"/>
                <a:gd name="T3" fmla="*/ 3 h 348"/>
                <a:gd name="T4" fmla="*/ 464 w 559"/>
                <a:gd name="T5" fmla="*/ 0 h 348"/>
                <a:gd name="T6" fmla="*/ 452 w 559"/>
                <a:gd name="T7" fmla="*/ 2 h 348"/>
                <a:gd name="T8" fmla="*/ 443 w 559"/>
                <a:gd name="T9" fmla="*/ 7 h 348"/>
                <a:gd name="T10" fmla="*/ 344 w 559"/>
                <a:gd name="T11" fmla="*/ 128 h 348"/>
                <a:gd name="T12" fmla="*/ 342 w 559"/>
                <a:gd name="T13" fmla="*/ 136 h 348"/>
                <a:gd name="T14" fmla="*/ 342 w 559"/>
                <a:gd name="T15" fmla="*/ 145 h 348"/>
                <a:gd name="T16" fmla="*/ 346 w 559"/>
                <a:gd name="T17" fmla="*/ 154 h 348"/>
                <a:gd name="T18" fmla="*/ 354 w 559"/>
                <a:gd name="T19" fmla="*/ 160 h 348"/>
                <a:gd name="T20" fmla="*/ 363 w 559"/>
                <a:gd name="T21" fmla="*/ 163 h 348"/>
                <a:gd name="T22" fmla="*/ 371 w 559"/>
                <a:gd name="T23" fmla="*/ 162 h 348"/>
                <a:gd name="T24" fmla="*/ 380 w 559"/>
                <a:gd name="T25" fmla="*/ 157 h 348"/>
                <a:gd name="T26" fmla="*/ 440 w 559"/>
                <a:gd name="T27" fmla="*/ 87 h 348"/>
                <a:gd name="T28" fmla="*/ 434 w 559"/>
                <a:gd name="T29" fmla="*/ 122 h 348"/>
                <a:gd name="T30" fmla="*/ 422 w 559"/>
                <a:gd name="T31" fmla="*/ 156 h 348"/>
                <a:gd name="T32" fmla="*/ 406 w 559"/>
                <a:gd name="T33" fmla="*/ 188 h 348"/>
                <a:gd name="T34" fmla="*/ 384 w 559"/>
                <a:gd name="T35" fmla="*/ 217 h 348"/>
                <a:gd name="T36" fmla="*/ 357 w 559"/>
                <a:gd name="T37" fmla="*/ 244 h 348"/>
                <a:gd name="T38" fmla="*/ 327 w 559"/>
                <a:gd name="T39" fmla="*/ 266 h 348"/>
                <a:gd name="T40" fmla="*/ 294 w 559"/>
                <a:gd name="T41" fmla="*/ 283 h 348"/>
                <a:gd name="T42" fmla="*/ 259 w 559"/>
                <a:gd name="T43" fmla="*/ 294 h 348"/>
                <a:gd name="T44" fmla="*/ 229 w 559"/>
                <a:gd name="T45" fmla="*/ 300 h 348"/>
                <a:gd name="T46" fmla="*/ 199 w 559"/>
                <a:gd name="T47" fmla="*/ 301 h 348"/>
                <a:gd name="T48" fmla="*/ 170 w 559"/>
                <a:gd name="T49" fmla="*/ 299 h 348"/>
                <a:gd name="T50" fmla="*/ 142 w 559"/>
                <a:gd name="T51" fmla="*/ 293 h 348"/>
                <a:gd name="T52" fmla="*/ 114 w 559"/>
                <a:gd name="T53" fmla="*/ 283 h 348"/>
                <a:gd name="T54" fmla="*/ 89 w 559"/>
                <a:gd name="T55" fmla="*/ 270 h 348"/>
                <a:gd name="T56" fmla="*/ 64 w 559"/>
                <a:gd name="T57" fmla="*/ 254 h 348"/>
                <a:gd name="T58" fmla="*/ 41 w 559"/>
                <a:gd name="T59" fmla="*/ 234 h 348"/>
                <a:gd name="T60" fmla="*/ 33 w 559"/>
                <a:gd name="T61" fmla="*/ 229 h 348"/>
                <a:gd name="T62" fmla="*/ 25 w 559"/>
                <a:gd name="T63" fmla="*/ 227 h 348"/>
                <a:gd name="T64" fmla="*/ 16 w 559"/>
                <a:gd name="T65" fmla="*/ 229 h 348"/>
                <a:gd name="T66" fmla="*/ 7 w 559"/>
                <a:gd name="T67" fmla="*/ 234 h 348"/>
                <a:gd name="T68" fmla="*/ 3 w 559"/>
                <a:gd name="T69" fmla="*/ 241 h 348"/>
                <a:gd name="T70" fmla="*/ 0 w 559"/>
                <a:gd name="T71" fmla="*/ 251 h 348"/>
                <a:gd name="T72" fmla="*/ 3 w 559"/>
                <a:gd name="T73" fmla="*/ 260 h 348"/>
                <a:gd name="T74" fmla="*/ 8 w 559"/>
                <a:gd name="T75" fmla="*/ 269 h 348"/>
                <a:gd name="T76" fmla="*/ 28 w 559"/>
                <a:gd name="T77" fmla="*/ 287 h 348"/>
                <a:gd name="T78" fmla="*/ 51 w 559"/>
                <a:gd name="T79" fmla="*/ 303 h 348"/>
                <a:gd name="T80" fmla="*/ 74 w 559"/>
                <a:gd name="T81" fmla="*/ 318 h 348"/>
                <a:gd name="T82" fmla="*/ 99 w 559"/>
                <a:gd name="T83" fmla="*/ 329 h 348"/>
                <a:gd name="T84" fmla="*/ 124 w 559"/>
                <a:gd name="T85" fmla="*/ 337 h 348"/>
                <a:gd name="T86" fmla="*/ 151 w 559"/>
                <a:gd name="T87" fmla="*/ 344 h 348"/>
                <a:gd name="T88" fmla="*/ 177 w 559"/>
                <a:gd name="T89" fmla="*/ 347 h 348"/>
                <a:gd name="T90" fmla="*/ 205 w 559"/>
                <a:gd name="T91" fmla="*/ 348 h 348"/>
                <a:gd name="T92" fmla="*/ 237 w 559"/>
                <a:gd name="T93" fmla="*/ 347 h 348"/>
                <a:gd name="T94" fmla="*/ 270 w 559"/>
                <a:gd name="T95" fmla="*/ 342 h 348"/>
                <a:gd name="T96" fmla="*/ 311 w 559"/>
                <a:gd name="T97" fmla="*/ 329 h 348"/>
                <a:gd name="T98" fmla="*/ 348 w 559"/>
                <a:gd name="T99" fmla="*/ 310 h 348"/>
                <a:gd name="T100" fmla="*/ 382 w 559"/>
                <a:gd name="T101" fmla="*/ 286 h 348"/>
                <a:gd name="T102" fmla="*/ 413 w 559"/>
                <a:gd name="T103" fmla="*/ 257 h 348"/>
                <a:gd name="T104" fmla="*/ 439 w 559"/>
                <a:gd name="T105" fmla="*/ 224 h 348"/>
                <a:gd name="T106" fmla="*/ 460 w 559"/>
                <a:gd name="T107" fmla="*/ 188 h 348"/>
                <a:gd name="T108" fmla="*/ 475 w 559"/>
                <a:gd name="T109" fmla="*/ 150 h 348"/>
                <a:gd name="T110" fmla="*/ 485 w 559"/>
                <a:gd name="T111" fmla="*/ 110 h 348"/>
                <a:gd name="T112" fmla="*/ 518 w 559"/>
                <a:gd name="T113" fmla="*/ 163 h 348"/>
                <a:gd name="T114" fmla="*/ 529 w 559"/>
                <a:gd name="T115" fmla="*/ 168 h 348"/>
                <a:gd name="T116" fmla="*/ 541 w 559"/>
                <a:gd name="T117" fmla="*/ 168 h 348"/>
                <a:gd name="T118" fmla="*/ 551 w 559"/>
                <a:gd name="T119" fmla="*/ 164 h 348"/>
                <a:gd name="T120" fmla="*/ 557 w 559"/>
                <a:gd name="T121" fmla="*/ 156 h 348"/>
                <a:gd name="T122" fmla="*/ 559 w 559"/>
                <a:gd name="T123" fmla="*/ 147 h 348"/>
                <a:gd name="T124" fmla="*/ 558 w 559"/>
                <a:gd name="T125" fmla="*/ 13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9" h="348">
                  <a:moveTo>
                    <a:pt x="556" y="133"/>
                  </a:moveTo>
                  <a:lnTo>
                    <a:pt x="482" y="11"/>
                  </a:lnTo>
                  <a:lnTo>
                    <a:pt x="478" y="6"/>
                  </a:lnTo>
                  <a:lnTo>
                    <a:pt x="474" y="3"/>
                  </a:lnTo>
                  <a:lnTo>
                    <a:pt x="470" y="1"/>
                  </a:lnTo>
                  <a:lnTo>
                    <a:pt x="464" y="0"/>
                  </a:lnTo>
                  <a:lnTo>
                    <a:pt x="458" y="0"/>
                  </a:lnTo>
                  <a:lnTo>
                    <a:pt x="452" y="2"/>
                  </a:lnTo>
                  <a:lnTo>
                    <a:pt x="448" y="4"/>
                  </a:lnTo>
                  <a:lnTo>
                    <a:pt x="443" y="7"/>
                  </a:lnTo>
                  <a:lnTo>
                    <a:pt x="346" y="123"/>
                  </a:lnTo>
                  <a:lnTo>
                    <a:pt x="344" y="128"/>
                  </a:lnTo>
                  <a:lnTo>
                    <a:pt x="342" y="132"/>
                  </a:lnTo>
                  <a:lnTo>
                    <a:pt x="342" y="136"/>
                  </a:lnTo>
                  <a:lnTo>
                    <a:pt x="342" y="141"/>
                  </a:lnTo>
                  <a:lnTo>
                    <a:pt x="342" y="145"/>
                  </a:lnTo>
                  <a:lnTo>
                    <a:pt x="344" y="150"/>
                  </a:lnTo>
                  <a:lnTo>
                    <a:pt x="346" y="154"/>
                  </a:lnTo>
                  <a:lnTo>
                    <a:pt x="349" y="157"/>
                  </a:lnTo>
                  <a:lnTo>
                    <a:pt x="354" y="160"/>
                  </a:lnTo>
                  <a:lnTo>
                    <a:pt x="358" y="162"/>
                  </a:lnTo>
                  <a:lnTo>
                    <a:pt x="363" y="163"/>
                  </a:lnTo>
                  <a:lnTo>
                    <a:pt x="367" y="163"/>
                  </a:lnTo>
                  <a:lnTo>
                    <a:pt x="371" y="162"/>
                  </a:lnTo>
                  <a:lnTo>
                    <a:pt x="376" y="161"/>
                  </a:lnTo>
                  <a:lnTo>
                    <a:pt x="380" y="157"/>
                  </a:lnTo>
                  <a:lnTo>
                    <a:pt x="384" y="155"/>
                  </a:lnTo>
                  <a:lnTo>
                    <a:pt x="440" y="87"/>
                  </a:lnTo>
                  <a:lnTo>
                    <a:pt x="438" y="104"/>
                  </a:lnTo>
                  <a:lnTo>
                    <a:pt x="434" y="122"/>
                  </a:lnTo>
                  <a:lnTo>
                    <a:pt x="429" y="139"/>
                  </a:lnTo>
                  <a:lnTo>
                    <a:pt x="422" y="156"/>
                  </a:lnTo>
                  <a:lnTo>
                    <a:pt x="414" y="173"/>
                  </a:lnTo>
                  <a:lnTo>
                    <a:pt x="406" y="188"/>
                  </a:lnTo>
                  <a:lnTo>
                    <a:pt x="395" y="204"/>
                  </a:lnTo>
                  <a:lnTo>
                    <a:pt x="384" y="217"/>
                  </a:lnTo>
                  <a:lnTo>
                    <a:pt x="371" y="231"/>
                  </a:lnTo>
                  <a:lnTo>
                    <a:pt x="357" y="244"/>
                  </a:lnTo>
                  <a:lnTo>
                    <a:pt x="343" y="256"/>
                  </a:lnTo>
                  <a:lnTo>
                    <a:pt x="327" y="266"/>
                  </a:lnTo>
                  <a:lnTo>
                    <a:pt x="312" y="274"/>
                  </a:lnTo>
                  <a:lnTo>
                    <a:pt x="294" y="283"/>
                  </a:lnTo>
                  <a:lnTo>
                    <a:pt x="276" y="290"/>
                  </a:lnTo>
                  <a:lnTo>
                    <a:pt x="259" y="294"/>
                  </a:lnTo>
                  <a:lnTo>
                    <a:pt x="243" y="298"/>
                  </a:lnTo>
                  <a:lnTo>
                    <a:pt x="229" y="300"/>
                  </a:lnTo>
                  <a:lnTo>
                    <a:pt x="215" y="301"/>
                  </a:lnTo>
                  <a:lnTo>
                    <a:pt x="199" y="301"/>
                  </a:lnTo>
                  <a:lnTo>
                    <a:pt x="185" y="301"/>
                  </a:lnTo>
                  <a:lnTo>
                    <a:pt x="170" y="299"/>
                  </a:lnTo>
                  <a:lnTo>
                    <a:pt x="156" y="297"/>
                  </a:lnTo>
                  <a:lnTo>
                    <a:pt x="142" y="293"/>
                  </a:lnTo>
                  <a:lnTo>
                    <a:pt x="128" y="289"/>
                  </a:lnTo>
                  <a:lnTo>
                    <a:pt x="114" y="283"/>
                  </a:lnTo>
                  <a:lnTo>
                    <a:pt x="101" y="278"/>
                  </a:lnTo>
                  <a:lnTo>
                    <a:pt x="89" y="270"/>
                  </a:lnTo>
                  <a:lnTo>
                    <a:pt x="75" y="262"/>
                  </a:lnTo>
                  <a:lnTo>
                    <a:pt x="64" y="254"/>
                  </a:lnTo>
                  <a:lnTo>
                    <a:pt x="52" y="245"/>
                  </a:lnTo>
                  <a:lnTo>
                    <a:pt x="41" y="234"/>
                  </a:lnTo>
                  <a:lnTo>
                    <a:pt x="38" y="231"/>
                  </a:lnTo>
                  <a:lnTo>
                    <a:pt x="33" y="229"/>
                  </a:lnTo>
                  <a:lnTo>
                    <a:pt x="29" y="228"/>
                  </a:lnTo>
                  <a:lnTo>
                    <a:pt x="25" y="227"/>
                  </a:lnTo>
                  <a:lnTo>
                    <a:pt x="20" y="228"/>
                  </a:lnTo>
                  <a:lnTo>
                    <a:pt x="16" y="229"/>
                  </a:lnTo>
                  <a:lnTo>
                    <a:pt x="11" y="231"/>
                  </a:lnTo>
                  <a:lnTo>
                    <a:pt x="7" y="234"/>
                  </a:lnTo>
                  <a:lnTo>
                    <a:pt x="5" y="238"/>
                  </a:lnTo>
                  <a:lnTo>
                    <a:pt x="3" y="241"/>
                  </a:lnTo>
                  <a:lnTo>
                    <a:pt x="1" y="247"/>
                  </a:lnTo>
                  <a:lnTo>
                    <a:pt x="0" y="251"/>
                  </a:lnTo>
                  <a:lnTo>
                    <a:pt x="1" y="256"/>
                  </a:lnTo>
                  <a:lnTo>
                    <a:pt x="3" y="260"/>
                  </a:lnTo>
                  <a:lnTo>
                    <a:pt x="5" y="265"/>
                  </a:lnTo>
                  <a:lnTo>
                    <a:pt x="8" y="269"/>
                  </a:lnTo>
                  <a:lnTo>
                    <a:pt x="18" y="278"/>
                  </a:lnTo>
                  <a:lnTo>
                    <a:pt x="28" y="287"/>
                  </a:lnTo>
                  <a:lnTo>
                    <a:pt x="39" y="295"/>
                  </a:lnTo>
                  <a:lnTo>
                    <a:pt x="51" y="303"/>
                  </a:lnTo>
                  <a:lnTo>
                    <a:pt x="62" y="311"/>
                  </a:lnTo>
                  <a:lnTo>
                    <a:pt x="74" y="318"/>
                  </a:lnTo>
                  <a:lnTo>
                    <a:pt x="86" y="323"/>
                  </a:lnTo>
                  <a:lnTo>
                    <a:pt x="99" y="329"/>
                  </a:lnTo>
                  <a:lnTo>
                    <a:pt x="112" y="333"/>
                  </a:lnTo>
                  <a:lnTo>
                    <a:pt x="124" y="337"/>
                  </a:lnTo>
                  <a:lnTo>
                    <a:pt x="137" y="341"/>
                  </a:lnTo>
                  <a:lnTo>
                    <a:pt x="151" y="344"/>
                  </a:lnTo>
                  <a:lnTo>
                    <a:pt x="164" y="346"/>
                  </a:lnTo>
                  <a:lnTo>
                    <a:pt x="177" y="347"/>
                  </a:lnTo>
                  <a:lnTo>
                    <a:pt x="190" y="348"/>
                  </a:lnTo>
                  <a:lnTo>
                    <a:pt x="205" y="348"/>
                  </a:lnTo>
                  <a:lnTo>
                    <a:pt x="220" y="348"/>
                  </a:lnTo>
                  <a:lnTo>
                    <a:pt x="237" y="347"/>
                  </a:lnTo>
                  <a:lnTo>
                    <a:pt x="253" y="345"/>
                  </a:lnTo>
                  <a:lnTo>
                    <a:pt x="270" y="342"/>
                  </a:lnTo>
                  <a:lnTo>
                    <a:pt x="291" y="336"/>
                  </a:lnTo>
                  <a:lnTo>
                    <a:pt x="311" y="329"/>
                  </a:lnTo>
                  <a:lnTo>
                    <a:pt x="329" y="320"/>
                  </a:lnTo>
                  <a:lnTo>
                    <a:pt x="348" y="310"/>
                  </a:lnTo>
                  <a:lnTo>
                    <a:pt x="366" y="298"/>
                  </a:lnTo>
                  <a:lnTo>
                    <a:pt x="382" y="286"/>
                  </a:lnTo>
                  <a:lnTo>
                    <a:pt x="398" y="271"/>
                  </a:lnTo>
                  <a:lnTo>
                    <a:pt x="413" y="257"/>
                  </a:lnTo>
                  <a:lnTo>
                    <a:pt x="427" y="240"/>
                  </a:lnTo>
                  <a:lnTo>
                    <a:pt x="439" y="224"/>
                  </a:lnTo>
                  <a:lnTo>
                    <a:pt x="450" y="206"/>
                  </a:lnTo>
                  <a:lnTo>
                    <a:pt x="460" y="188"/>
                  </a:lnTo>
                  <a:lnTo>
                    <a:pt x="469" y="170"/>
                  </a:lnTo>
                  <a:lnTo>
                    <a:pt x="475" y="150"/>
                  </a:lnTo>
                  <a:lnTo>
                    <a:pt x="482" y="131"/>
                  </a:lnTo>
                  <a:lnTo>
                    <a:pt x="485" y="110"/>
                  </a:lnTo>
                  <a:lnTo>
                    <a:pt x="514" y="159"/>
                  </a:lnTo>
                  <a:lnTo>
                    <a:pt x="518" y="163"/>
                  </a:lnTo>
                  <a:lnTo>
                    <a:pt x="523" y="166"/>
                  </a:lnTo>
                  <a:lnTo>
                    <a:pt x="529" y="168"/>
                  </a:lnTo>
                  <a:lnTo>
                    <a:pt x="535" y="170"/>
                  </a:lnTo>
                  <a:lnTo>
                    <a:pt x="541" y="168"/>
                  </a:lnTo>
                  <a:lnTo>
                    <a:pt x="547" y="166"/>
                  </a:lnTo>
                  <a:lnTo>
                    <a:pt x="551" y="164"/>
                  </a:lnTo>
                  <a:lnTo>
                    <a:pt x="555" y="160"/>
                  </a:lnTo>
                  <a:lnTo>
                    <a:pt x="557" y="156"/>
                  </a:lnTo>
                  <a:lnTo>
                    <a:pt x="558" y="152"/>
                  </a:lnTo>
                  <a:lnTo>
                    <a:pt x="559" y="147"/>
                  </a:lnTo>
                  <a:lnTo>
                    <a:pt x="559" y="142"/>
                  </a:lnTo>
                  <a:lnTo>
                    <a:pt x="558" y="138"/>
                  </a:lnTo>
                  <a:lnTo>
                    <a:pt x="556"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rtlCol="0" anchor="t" anchorCtr="0" compatLnSpc="1">
              <a:prstTxWarp prst="textNoShape">
                <a:avLst/>
              </a:prstTxWarp>
            </a:bodyPr>
            <a:lstStyle/>
            <a:p>
              <a:pPr rtl="0"/>
              <a:endParaRPr lang="es-ES" sz="1799" dirty="0"/>
            </a:p>
          </p:txBody>
        </p:sp>
        <p:sp>
          <p:nvSpPr>
            <p:cNvPr id="86" name="Forma libre 1683">
              <a:extLst>
                <a:ext uri="{FF2B5EF4-FFF2-40B4-BE49-F238E27FC236}">
                  <a16:creationId xmlns:a16="http://schemas.microsoft.com/office/drawing/2014/main" id="{0B7A1438-DF2D-4224-BF82-C687BA59AC54}"/>
                </a:ext>
              </a:extLst>
            </p:cNvPr>
            <p:cNvSpPr>
              <a:spLocks/>
            </p:cNvSpPr>
            <p:nvPr/>
          </p:nvSpPr>
          <p:spPr bwMode="auto">
            <a:xfrm>
              <a:off x="1474788" y="828675"/>
              <a:ext cx="230188" cy="150813"/>
            </a:xfrm>
            <a:custGeom>
              <a:avLst/>
              <a:gdLst>
                <a:gd name="T0" fmla="*/ 212 w 581"/>
                <a:gd name="T1" fmla="*/ 217 h 379"/>
                <a:gd name="T2" fmla="*/ 198 w 581"/>
                <a:gd name="T3" fmla="*/ 217 h 379"/>
                <a:gd name="T4" fmla="*/ 187 w 581"/>
                <a:gd name="T5" fmla="*/ 226 h 379"/>
                <a:gd name="T6" fmla="*/ 124 w 581"/>
                <a:gd name="T7" fmla="*/ 267 h 379"/>
                <a:gd name="T8" fmla="*/ 135 w 581"/>
                <a:gd name="T9" fmla="*/ 216 h 379"/>
                <a:gd name="T10" fmla="*/ 157 w 581"/>
                <a:gd name="T11" fmla="*/ 167 h 379"/>
                <a:gd name="T12" fmla="*/ 178 w 581"/>
                <a:gd name="T13" fmla="*/ 138 h 379"/>
                <a:gd name="T14" fmla="*/ 203 w 581"/>
                <a:gd name="T15" fmla="*/ 110 h 379"/>
                <a:gd name="T16" fmla="*/ 233 w 581"/>
                <a:gd name="T17" fmla="*/ 88 h 379"/>
                <a:gd name="T18" fmla="*/ 265 w 581"/>
                <a:gd name="T19" fmla="*/ 70 h 379"/>
                <a:gd name="T20" fmla="*/ 299 w 581"/>
                <a:gd name="T21" fmla="*/ 57 h 379"/>
                <a:gd name="T22" fmla="*/ 343 w 581"/>
                <a:gd name="T23" fmla="*/ 49 h 379"/>
                <a:gd name="T24" fmla="*/ 390 w 581"/>
                <a:gd name="T25" fmla="*/ 49 h 379"/>
                <a:gd name="T26" fmla="*/ 435 w 581"/>
                <a:gd name="T27" fmla="*/ 58 h 379"/>
                <a:gd name="T28" fmla="*/ 478 w 581"/>
                <a:gd name="T29" fmla="*/ 77 h 379"/>
                <a:gd name="T30" fmla="*/ 517 w 581"/>
                <a:gd name="T31" fmla="*/ 103 h 379"/>
                <a:gd name="T32" fmla="*/ 542 w 581"/>
                <a:gd name="T33" fmla="*/ 130 h 379"/>
                <a:gd name="T34" fmla="*/ 556 w 581"/>
                <a:gd name="T35" fmla="*/ 134 h 379"/>
                <a:gd name="T36" fmla="*/ 569 w 581"/>
                <a:gd name="T37" fmla="*/ 131 h 379"/>
                <a:gd name="T38" fmla="*/ 579 w 581"/>
                <a:gd name="T39" fmla="*/ 121 h 379"/>
                <a:gd name="T40" fmla="*/ 581 w 581"/>
                <a:gd name="T41" fmla="*/ 108 h 379"/>
                <a:gd name="T42" fmla="*/ 576 w 581"/>
                <a:gd name="T43" fmla="*/ 94 h 379"/>
                <a:gd name="T44" fmla="*/ 532 w 581"/>
                <a:gd name="T45" fmla="*/ 56 h 379"/>
                <a:gd name="T46" fmla="*/ 485 w 581"/>
                <a:gd name="T47" fmla="*/ 27 h 379"/>
                <a:gd name="T48" fmla="*/ 432 w 581"/>
                <a:gd name="T49" fmla="*/ 8 h 379"/>
                <a:gd name="T50" fmla="*/ 376 w 581"/>
                <a:gd name="T51" fmla="*/ 0 h 379"/>
                <a:gd name="T52" fmla="*/ 319 w 581"/>
                <a:gd name="T53" fmla="*/ 4 h 379"/>
                <a:gd name="T54" fmla="*/ 272 w 581"/>
                <a:gd name="T55" fmla="*/ 16 h 379"/>
                <a:gd name="T56" fmla="*/ 232 w 581"/>
                <a:gd name="T57" fmla="*/ 34 h 379"/>
                <a:gd name="T58" fmla="*/ 195 w 581"/>
                <a:gd name="T59" fmla="*/ 57 h 379"/>
                <a:gd name="T60" fmla="*/ 161 w 581"/>
                <a:gd name="T61" fmla="*/ 86 h 379"/>
                <a:gd name="T62" fmla="*/ 132 w 581"/>
                <a:gd name="T63" fmla="*/ 119 h 379"/>
                <a:gd name="T64" fmla="*/ 107 w 581"/>
                <a:gd name="T65" fmla="*/ 159 h 379"/>
                <a:gd name="T66" fmla="*/ 89 w 581"/>
                <a:gd name="T67" fmla="*/ 203 h 379"/>
                <a:gd name="T68" fmla="*/ 78 w 581"/>
                <a:gd name="T69" fmla="*/ 249 h 379"/>
                <a:gd name="T70" fmla="*/ 41 w 581"/>
                <a:gd name="T71" fmla="*/ 214 h 379"/>
                <a:gd name="T72" fmla="*/ 29 w 581"/>
                <a:gd name="T73" fmla="*/ 207 h 379"/>
                <a:gd name="T74" fmla="*/ 15 w 581"/>
                <a:gd name="T75" fmla="*/ 208 h 379"/>
                <a:gd name="T76" fmla="*/ 4 w 581"/>
                <a:gd name="T77" fmla="*/ 218 h 379"/>
                <a:gd name="T78" fmla="*/ 0 w 581"/>
                <a:gd name="T79" fmla="*/ 231 h 379"/>
                <a:gd name="T80" fmla="*/ 5 w 581"/>
                <a:gd name="T81" fmla="*/ 245 h 379"/>
                <a:gd name="T82" fmla="*/ 96 w 581"/>
                <a:gd name="T83" fmla="*/ 377 h 379"/>
                <a:gd name="T84" fmla="*/ 107 w 581"/>
                <a:gd name="T85" fmla="*/ 379 h 379"/>
                <a:gd name="T86" fmla="*/ 118 w 581"/>
                <a:gd name="T87" fmla="*/ 378 h 379"/>
                <a:gd name="T88" fmla="*/ 223 w 581"/>
                <a:gd name="T89" fmla="*/ 256 h 379"/>
                <a:gd name="T90" fmla="*/ 229 w 581"/>
                <a:gd name="T91" fmla="*/ 242 h 379"/>
                <a:gd name="T92" fmla="*/ 227 w 581"/>
                <a:gd name="T93" fmla="*/ 22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1" h="379">
                  <a:moveTo>
                    <a:pt x="220" y="221"/>
                  </a:moveTo>
                  <a:lnTo>
                    <a:pt x="217" y="219"/>
                  </a:lnTo>
                  <a:lnTo>
                    <a:pt x="212" y="217"/>
                  </a:lnTo>
                  <a:lnTo>
                    <a:pt x="208" y="216"/>
                  </a:lnTo>
                  <a:lnTo>
                    <a:pt x="203" y="216"/>
                  </a:lnTo>
                  <a:lnTo>
                    <a:pt x="198" y="217"/>
                  </a:lnTo>
                  <a:lnTo>
                    <a:pt x="195" y="219"/>
                  </a:lnTo>
                  <a:lnTo>
                    <a:pt x="190" y="221"/>
                  </a:lnTo>
                  <a:lnTo>
                    <a:pt x="187" y="226"/>
                  </a:lnTo>
                  <a:lnTo>
                    <a:pt x="124" y="301"/>
                  </a:lnTo>
                  <a:lnTo>
                    <a:pt x="123" y="283"/>
                  </a:lnTo>
                  <a:lnTo>
                    <a:pt x="124" y="267"/>
                  </a:lnTo>
                  <a:lnTo>
                    <a:pt x="126" y="250"/>
                  </a:lnTo>
                  <a:lnTo>
                    <a:pt x="131" y="233"/>
                  </a:lnTo>
                  <a:lnTo>
                    <a:pt x="135" y="216"/>
                  </a:lnTo>
                  <a:lnTo>
                    <a:pt x="140" y="200"/>
                  </a:lnTo>
                  <a:lnTo>
                    <a:pt x="148" y="184"/>
                  </a:lnTo>
                  <a:lnTo>
                    <a:pt x="157" y="167"/>
                  </a:lnTo>
                  <a:lnTo>
                    <a:pt x="164" y="157"/>
                  </a:lnTo>
                  <a:lnTo>
                    <a:pt x="170" y="147"/>
                  </a:lnTo>
                  <a:lnTo>
                    <a:pt x="178" y="138"/>
                  </a:lnTo>
                  <a:lnTo>
                    <a:pt x="187" y="128"/>
                  </a:lnTo>
                  <a:lnTo>
                    <a:pt x="195" y="119"/>
                  </a:lnTo>
                  <a:lnTo>
                    <a:pt x="203" y="110"/>
                  </a:lnTo>
                  <a:lnTo>
                    <a:pt x="213" y="102"/>
                  </a:lnTo>
                  <a:lnTo>
                    <a:pt x="223" y="94"/>
                  </a:lnTo>
                  <a:lnTo>
                    <a:pt x="233" y="88"/>
                  </a:lnTo>
                  <a:lnTo>
                    <a:pt x="243" y="81"/>
                  </a:lnTo>
                  <a:lnTo>
                    <a:pt x="254" y="76"/>
                  </a:lnTo>
                  <a:lnTo>
                    <a:pt x="265" y="70"/>
                  </a:lnTo>
                  <a:lnTo>
                    <a:pt x="276" y="65"/>
                  </a:lnTo>
                  <a:lnTo>
                    <a:pt x="287" y="60"/>
                  </a:lnTo>
                  <a:lnTo>
                    <a:pt x="299" y="57"/>
                  </a:lnTo>
                  <a:lnTo>
                    <a:pt x="312" y="54"/>
                  </a:lnTo>
                  <a:lnTo>
                    <a:pt x="327" y="50"/>
                  </a:lnTo>
                  <a:lnTo>
                    <a:pt x="343" y="49"/>
                  </a:lnTo>
                  <a:lnTo>
                    <a:pt x="358" y="48"/>
                  </a:lnTo>
                  <a:lnTo>
                    <a:pt x="375" y="48"/>
                  </a:lnTo>
                  <a:lnTo>
                    <a:pt x="390" y="49"/>
                  </a:lnTo>
                  <a:lnTo>
                    <a:pt x="405" y="50"/>
                  </a:lnTo>
                  <a:lnTo>
                    <a:pt x="421" y="54"/>
                  </a:lnTo>
                  <a:lnTo>
                    <a:pt x="435" y="58"/>
                  </a:lnTo>
                  <a:lnTo>
                    <a:pt x="450" y="64"/>
                  </a:lnTo>
                  <a:lnTo>
                    <a:pt x="464" y="69"/>
                  </a:lnTo>
                  <a:lnTo>
                    <a:pt x="478" y="77"/>
                  </a:lnTo>
                  <a:lnTo>
                    <a:pt x="492" y="85"/>
                  </a:lnTo>
                  <a:lnTo>
                    <a:pt x="505" y="93"/>
                  </a:lnTo>
                  <a:lnTo>
                    <a:pt x="517" y="103"/>
                  </a:lnTo>
                  <a:lnTo>
                    <a:pt x="528" y="114"/>
                  </a:lnTo>
                  <a:lnTo>
                    <a:pt x="539" y="126"/>
                  </a:lnTo>
                  <a:lnTo>
                    <a:pt x="542" y="130"/>
                  </a:lnTo>
                  <a:lnTo>
                    <a:pt x="547" y="132"/>
                  </a:lnTo>
                  <a:lnTo>
                    <a:pt x="551" y="133"/>
                  </a:lnTo>
                  <a:lnTo>
                    <a:pt x="556" y="134"/>
                  </a:lnTo>
                  <a:lnTo>
                    <a:pt x="560" y="134"/>
                  </a:lnTo>
                  <a:lnTo>
                    <a:pt x="565" y="133"/>
                  </a:lnTo>
                  <a:lnTo>
                    <a:pt x="569" y="131"/>
                  </a:lnTo>
                  <a:lnTo>
                    <a:pt x="573" y="129"/>
                  </a:lnTo>
                  <a:lnTo>
                    <a:pt x="577" y="125"/>
                  </a:lnTo>
                  <a:lnTo>
                    <a:pt x="579" y="121"/>
                  </a:lnTo>
                  <a:lnTo>
                    <a:pt x="581" y="117"/>
                  </a:lnTo>
                  <a:lnTo>
                    <a:pt x="581" y="112"/>
                  </a:lnTo>
                  <a:lnTo>
                    <a:pt x="581" y="108"/>
                  </a:lnTo>
                  <a:lnTo>
                    <a:pt x="580" y="103"/>
                  </a:lnTo>
                  <a:lnTo>
                    <a:pt x="578" y="99"/>
                  </a:lnTo>
                  <a:lnTo>
                    <a:pt x="576" y="94"/>
                  </a:lnTo>
                  <a:lnTo>
                    <a:pt x="562" y="81"/>
                  </a:lnTo>
                  <a:lnTo>
                    <a:pt x="548" y="68"/>
                  </a:lnTo>
                  <a:lnTo>
                    <a:pt x="532" y="56"/>
                  </a:lnTo>
                  <a:lnTo>
                    <a:pt x="517" y="45"/>
                  </a:lnTo>
                  <a:lnTo>
                    <a:pt x="502" y="35"/>
                  </a:lnTo>
                  <a:lnTo>
                    <a:pt x="485" y="27"/>
                  </a:lnTo>
                  <a:lnTo>
                    <a:pt x="467" y="19"/>
                  </a:lnTo>
                  <a:lnTo>
                    <a:pt x="450" y="13"/>
                  </a:lnTo>
                  <a:lnTo>
                    <a:pt x="432" y="8"/>
                  </a:lnTo>
                  <a:lnTo>
                    <a:pt x="413" y="4"/>
                  </a:lnTo>
                  <a:lnTo>
                    <a:pt x="394" y="2"/>
                  </a:lnTo>
                  <a:lnTo>
                    <a:pt x="376" y="0"/>
                  </a:lnTo>
                  <a:lnTo>
                    <a:pt x="357" y="0"/>
                  </a:lnTo>
                  <a:lnTo>
                    <a:pt x="338" y="1"/>
                  </a:lnTo>
                  <a:lnTo>
                    <a:pt x="319" y="4"/>
                  </a:lnTo>
                  <a:lnTo>
                    <a:pt x="301" y="7"/>
                  </a:lnTo>
                  <a:lnTo>
                    <a:pt x="286" y="12"/>
                  </a:lnTo>
                  <a:lnTo>
                    <a:pt x="272" y="16"/>
                  </a:lnTo>
                  <a:lnTo>
                    <a:pt x="259" y="20"/>
                  </a:lnTo>
                  <a:lnTo>
                    <a:pt x="245" y="27"/>
                  </a:lnTo>
                  <a:lnTo>
                    <a:pt x="232" y="34"/>
                  </a:lnTo>
                  <a:lnTo>
                    <a:pt x="219" y="40"/>
                  </a:lnTo>
                  <a:lnTo>
                    <a:pt x="207" y="48"/>
                  </a:lnTo>
                  <a:lnTo>
                    <a:pt x="195" y="57"/>
                  </a:lnTo>
                  <a:lnTo>
                    <a:pt x="184" y="66"/>
                  </a:lnTo>
                  <a:lnTo>
                    <a:pt x="171" y="76"/>
                  </a:lnTo>
                  <a:lnTo>
                    <a:pt x="161" y="86"/>
                  </a:lnTo>
                  <a:lnTo>
                    <a:pt x="152" y="97"/>
                  </a:lnTo>
                  <a:lnTo>
                    <a:pt x="142" y="108"/>
                  </a:lnTo>
                  <a:lnTo>
                    <a:pt x="132" y="119"/>
                  </a:lnTo>
                  <a:lnTo>
                    <a:pt x="124" y="131"/>
                  </a:lnTo>
                  <a:lnTo>
                    <a:pt x="115" y="144"/>
                  </a:lnTo>
                  <a:lnTo>
                    <a:pt x="107" y="159"/>
                  </a:lnTo>
                  <a:lnTo>
                    <a:pt x="101" y="173"/>
                  </a:lnTo>
                  <a:lnTo>
                    <a:pt x="94" y="188"/>
                  </a:lnTo>
                  <a:lnTo>
                    <a:pt x="89" y="203"/>
                  </a:lnTo>
                  <a:lnTo>
                    <a:pt x="84" y="218"/>
                  </a:lnTo>
                  <a:lnTo>
                    <a:pt x="81" y="234"/>
                  </a:lnTo>
                  <a:lnTo>
                    <a:pt x="78" y="249"/>
                  </a:lnTo>
                  <a:lnTo>
                    <a:pt x="76" y="265"/>
                  </a:lnTo>
                  <a:lnTo>
                    <a:pt x="44" y="217"/>
                  </a:lnTo>
                  <a:lnTo>
                    <a:pt x="41" y="214"/>
                  </a:lnTo>
                  <a:lnTo>
                    <a:pt x="37" y="210"/>
                  </a:lnTo>
                  <a:lnTo>
                    <a:pt x="33" y="208"/>
                  </a:lnTo>
                  <a:lnTo>
                    <a:pt x="29" y="207"/>
                  </a:lnTo>
                  <a:lnTo>
                    <a:pt x="25" y="207"/>
                  </a:lnTo>
                  <a:lnTo>
                    <a:pt x="19" y="207"/>
                  </a:lnTo>
                  <a:lnTo>
                    <a:pt x="15" y="208"/>
                  </a:lnTo>
                  <a:lnTo>
                    <a:pt x="10" y="212"/>
                  </a:lnTo>
                  <a:lnTo>
                    <a:pt x="7" y="214"/>
                  </a:lnTo>
                  <a:lnTo>
                    <a:pt x="4" y="218"/>
                  </a:lnTo>
                  <a:lnTo>
                    <a:pt x="1" y="221"/>
                  </a:lnTo>
                  <a:lnTo>
                    <a:pt x="0" y="226"/>
                  </a:lnTo>
                  <a:lnTo>
                    <a:pt x="0" y="231"/>
                  </a:lnTo>
                  <a:lnTo>
                    <a:pt x="0" y="236"/>
                  </a:lnTo>
                  <a:lnTo>
                    <a:pt x="1" y="240"/>
                  </a:lnTo>
                  <a:lnTo>
                    <a:pt x="5" y="245"/>
                  </a:lnTo>
                  <a:lnTo>
                    <a:pt x="89" y="369"/>
                  </a:lnTo>
                  <a:lnTo>
                    <a:pt x="92" y="374"/>
                  </a:lnTo>
                  <a:lnTo>
                    <a:pt x="96" y="377"/>
                  </a:lnTo>
                  <a:lnTo>
                    <a:pt x="102" y="379"/>
                  </a:lnTo>
                  <a:lnTo>
                    <a:pt x="107" y="379"/>
                  </a:lnTo>
                  <a:lnTo>
                    <a:pt x="107" y="379"/>
                  </a:lnTo>
                  <a:lnTo>
                    <a:pt x="108" y="379"/>
                  </a:lnTo>
                  <a:lnTo>
                    <a:pt x="114" y="379"/>
                  </a:lnTo>
                  <a:lnTo>
                    <a:pt x="118" y="378"/>
                  </a:lnTo>
                  <a:lnTo>
                    <a:pt x="123" y="375"/>
                  </a:lnTo>
                  <a:lnTo>
                    <a:pt x="126" y="372"/>
                  </a:lnTo>
                  <a:lnTo>
                    <a:pt x="223" y="256"/>
                  </a:lnTo>
                  <a:lnTo>
                    <a:pt x="227" y="251"/>
                  </a:lnTo>
                  <a:lnTo>
                    <a:pt x="228" y="247"/>
                  </a:lnTo>
                  <a:lnTo>
                    <a:pt x="229" y="242"/>
                  </a:lnTo>
                  <a:lnTo>
                    <a:pt x="229" y="238"/>
                  </a:lnTo>
                  <a:lnTo>
                    <a:pt x="228" y="234"/>
                  </a:lnTo>
                  <a:lnTo>
                    <a:pt x="227" y="229"/>
                  </a:lnTo>
                  <a:lnTo>
                    <a:pt x="223" y="225"/>
                  </a:lnTo>
                  <a:lnTo>
                    <a:pt x="220" y="2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rtlCol="0" anchor="t" anchorCtr="0" compatLnSpc="1">
              <a:prstTxWarp prst="textNoShape">
                <a:avLst/>
              </a:prstTxWarp>
            </a:bodyPr>
            <a:lstStyle/>
            <a:p>
              <a:pPr rtl="0"/>
              <a:endParaRPr lang="es-ES" sz="1799" dirty="0"/>
            </a:p>
          </p:txBody>
        </p:sp>
      </p:grpSp>
      <p:pic>
        <p:nvPicPr>
          <p:cNvPr id="5" name="Imagen 4">
            <a:extLst>
              <a:ext uri="{FF2B5EF4-FFF2-40B4-BE49-F238E27FC236}">
                <a16:creationId xmlns:a16="http://schemas.microsoft.com/office/drawing/2014/main" id="{ECFBE8CE-99F9-43A2-B24A-C1E597CB3407}"/>
              </a:ext>
            </a:extLst>
          </p:cNvPr>
          <p:cNvPicPr>
            <a:picLocks noChangeAspect="1"/>
          </p:cNvPicPr>
          <p:nvPr/>
        </p:nvPicPr>
        <p:blipFill rotWithShape="1">
          <a:blip r:embed="rId3"/>
          <a:srcRect l="31423" t="5321" r="6711" b="15471"/>
          <a:stretch/>
        </p:blipFill>
        <p:spPr>
          <a:xfrm>
            <a:off x="4306370" y="2331330"/>
            <a:ext cx="1086036" cy="926403"/>
          </a:xfrm>
          <a:prstGeom prst="ellipse">
            <a:avLst/>
          </a:prstGeom>
          <a:ln>
            <a:noFill/>
          </a:ln>
          <a:effectLst>
            <a:softEdge rad="112500"/>
          </a:effectLst>
        </p:spPr>
      </p:pic>
      <p:pic>
        <p:nvPicPr>
          <p:cNvPr id="11" name="Imagen 10">
            <a:extLst>
              <a:ext uri="{FF2B5EF4-FFF2-40B4-BE49-F238E27FC236}">
                <a16:creationId xmlns:a16="http://schemas.microsoft.com/office/drawing/2014/main" id="{8FB4668F-51F0-4A82-897A-401A077D79A2}"/>
              </a:ext>
            </a:extLst>
          </p:cNvPr>
          <p:cNvPicPr>
            <a:picLocks noChangeAspect="1"/>
          </p:cNvPicPr>
          <p:nvPr/>
        </p:nvPicPr>
        <p:blipFill>
          <a:blip r:embed="rId4"/>
          <a:stretch>
            <a:fillRect/>
          </a:stretch>
        </p:blipFill>
        <p:spPr>
          <a:xfrm>
            <a:off x="7033539" y="4658323"/>
            <a:ext cx="894836" cy="855226"/>
          </a:xfrm>
          <a:prstGeom prst="ellipse">
            <a:avLst/>
          </a:prstGeom>
          <a:ln>
            <a:noFill/>
          </a:ln>
          <a:effectLst>
            <a:softEdge rad="112500"/>
          </a:effectLst>
        </p:spPr>
      </p:pic>
      <p:pic>
        <p:nvPicPr>
          <p:cNvPr id="6" name="Imagen 5">
            <a:extLst>
              <a:ext uri="{FF2B5EF4-FFF2-40B4-BE49-F238E27FC236}">
                <a16:creationId xmlns:a16="http://schemas.microsoft.com/office/drawing/2014/main" id="{E4920D99-9D0E-4865-A7A1-3A2CAE552412}"/>
              </a:ext>
            </a:extLst>
          </p:cNvPr>
          <p:cNvPicPr>
            <a:picLocks noChangeAspect="1"/>
          </p:cNvPicPr>
          <p:nvPr/>
        </p:nvPicPr>
        <p:blipFill>
          <a:blip r:embed="rId5"/>
          <a:stretch>
            <a:fillRect/>
          </a:stretch>
        </p:blipFill>
        <p:spPr>
          <a:xfrm>
            <a:off x="6923287" y="2136983"/>
            <a:ext cx="1115341" cy="1052406"/>
          </a:xfrm>
          <a:prstGeom prst="ellipse">
            <a:avLst/>
          </a:prstGeom>
          <a:ln>
            <a:noFill/>
          </a:ln>
          <a:effectLst>
            <a:softEdge rad="112500"/>
          </a:effectLst>
        </p:spPr>
      </p:pic>
      <p:pic>
        <p:nvPicPr>
          <p:cNvPr id="44" name="Imagen 43">
            <a:extLst>
              <a:ext uri="{FF2B5EF4-FFF2-40B4-BE49-F238E27FC236}">
                <a16:creationId xmlns:a16="http://schemas.microsoft.com/office/drawing/2014/main" id="{5B3C5875-8B5A-4257-A1F8-A9DFF5167A36}"/>
              </a:ext>
            </a:extLst>
          </p:cNvPr>
          <p:cNvPicPr>
            <a:picLocks noChangeAspect="1"/>
          </p:cNvPicPr>
          <p:nvPr/>
        </p:nvPicPr>
        <p:blipFill rotWithShape="1">
          <a:blip r:embed="rId3"/>
          <a:srcRect l="31423" t="5321" r="6711" b="15471"/>
          <a:stretch/>
        </p:blipFill>
        <p:spPr>
          <a:xfrm>
            <a:off x="4216111" y="4622734"/>
            <a:ext cx="1086036" cy="926403"/>
          </a:xfrm>
          <a:prstGeom prst="ellipse">
            <a:avLst/>
          </a:prstGeom>
          <a:ln>
            <a:noFill/>
          </a:ln>
          <a:effectLst>
            <a:softEdge rad="112500"/>
          </a:effectLst>
        </p:spPr>
      </p:pic>
    </p:spTree>
    <p:extLst>
      <p:ext uri="{BB962C8B-B14F-4D97-AF65-F5344CB8AC3E}">
        <p14:creationId xmlns:p14="http://schemas.microsoft.com/office/powerpoint/2010/main" val="387514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0D4811E-849A-49B4-935D-A5F84A4C1504}"/>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459547" y="188491"/>
            <a:ext cx="9729278" cy="6481017"/>
          </a:xfrm>
          <a:prstGeom prst="rect">
            <a:avLst/>
          </a:prstGeom>
        </p:spPr>
      </p:pic>
      <p:sp>
        <p:nvSpPr>
          <p:cNvPr id="6" name="Rectángulo 5">
            <a:extLst>
              <a:ext uri="{FF2B5EF4-FFF2-40B4-BE49-F238E27FC236}">
                <a16:creationId xmlns:a16="http://schemas.microsoft.com/office/drawing/2014/main" id="{3016AF48-2AA8-4B78-82AB-CE8B9E71F21F}"/>
              </a:ext>
              <a:ext uri="{C183D7F6-B498-43B3-948B-1728B52AA6E4}">
                <adec:decorative xmlns:adec="http://schemas.microsoft.com/office/drawing/2017/decorative" val="1"/>
              </a:ext>
            </a:extLst>
          </p:cNvPr>
          <p:cNvSpPr/>
          <p:nvPr/>
        </p:nvSpPr>
        <p:spPr>
          <a:xfrm>
            <a:off x="0" y="1702250"/>
            <a:ext cx="7021271" cy="34535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a:p>
        </p:txBody>
      </p:sp>
      <p:sp>
        <p:nvSpPr>
          <p:cNvPr id="8" name="Cuadro de texto 7">
            <a:extLst>
              <a:ext uri="{FF2B5EF4-FFF2-40B4-BE49-F238E27FC236}">
                <a16:creationId xmlns:a16="http://schemas.microsoft.com/office/drawing/2014/main" id="{3DC4CCBA-12AD-4433-A381-A03661E3D927}"/>
              </a:ext>
            </a:extLst>
          </p:cNvPr>
          <p:cNvSpPr txBox="1"/>
          <p:nvPr/>
        </p:nvSpPr>
        <p:spPr>
          <a:xfrm>
            <a:off x="781302" y="2557900"/>
            <a:ext cx="6274435" cy="1230850"/>
          </a:xfrm>
          <a:prstGeom prst="rect">
            <a:avLst/>
          </a:prstGeom>
          <a:noFill/>
        </p:spPr>
        <p:txBody>
          <a:bodyPr wrap="square" lIns="0" tIns="0" rIns="0" bIns="0" rtlCol="0" anchor="ctr">
            <a:spAutoFit/>
          </a:bodyPr>
          <a:lstStyle/>
          <a:p>
            <a:pPr rtl="0"/>
            <a:r>
              <a:rPr lang="es-ES" sz="3999" b="1" dirty="0">
                <a:solidFill>
                  <a:schemeClr val="bg1"/>
                </a:solidFill>
                <a:latin typeface="+mj-lt"/>
              </a:rPr>
              <a:t>Conclusiones y recomendaciones</a:t>
            </a:r>
            <a:endParaRPr lang="es-ES" sz="3999" dirty="0">
              <a:solidFill>
                <a:schemeClr val="bg1"/>
              </a:solidFill>
              <a:latin typeface="+mj-lt"/>
            </a:endParaRPr>
          </a:p>
        </p:txBody>
      </p:sp>
      <p:sp>
        <p:nvSpPr>
          <p:cNvPr id="2" name="Título 1" hidden="1">
            <a:extLst>
              <a:ext uri="{FF2B5EF4-FFF2-40B4-BE49-F238E27FC236}">
                <a16:creationId xmlns:a16="http://schemas.microsoft.com/office/drawing/2014/main" id="{BAC4DC87-4412-47EA-869B-E290F40E52AD}"/>
              </a:ext>
            </a:extLst>
          </p:cNvPr>
          <p:cNvSpPr>
            <a:spLocks noGrp="1"/>
          </p:cNvSpPr>
          <p:nvPr>
            <p:ph type="title" idx="4294967295"/>
          </p:nvPr>
        </p:nvSpPr>
        <p:spPr>
          <a:xfrm>
            <a:off x="-1" y="365923"/>
            <a:ext cx="10512862" cy="1325218"/>
          </a:xfrm>
        </p:spPr>
        <p:txBody>
          <a:bodyPr rtlCol="0"/>
          <a:lstStyle/>
          <a:p>
            <a:pPr rtl="0"/>
            <a:r>
              <a:rPr lang="es-ES" dirty="0"/>
              <a:t>Indicadores estratégicos de gestión, diapositiva 1</a:t>
            </a:r>
          </a:p>
        </p:txBody>
      </p:sp>
    </p:spTree>
    <p:extLst>
      <p:ext uri="{BB962C8B-B14F-4D97-AF65-F5344CB8AC3E}">
        <p14:creationId xmlns:p14="http://schemas.microsoft.com/office/powerpoint/2010/main" val="293564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A5D2A43-E613-4861-B777-A0FBFF474536}"/>
              </a:ext>
              <a:ext uri="{C183D7F6-B498-43B3-948B-1728B52AA6E4}">
                <adec:decorative xmlns:adec="http://schemas.microsoft.com/office/drawing/2017/decorative" val="1"/>
              </a:ext>
            </a:extLst>
          </p:cNvPr>
          <p:cNvSpPr/>
          <p:nvPr/>
        </p:nvSpPr>
        <p:spPr>
          <a:xfrm>
            <a:off x="11604777" y="893"/>
            <a:ext cx="584048" cy="584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dirty="0"/>
          </a:p>
        </p:txBody>
      </p:sp>
      <p:sp>
        <p:nvSpPr>
          <p:cNvPr id="67" name="Rectángulo 66">
            <a:extLst>
              <a:ext uri="{FF2B5EF4-FFF2-40B4-BE49-F238E27FC236}">
                <a16:creationId xmlns:a16="http://schemas.microsoft.com/office/drawing/2014/main" id="{A7BD379A-7CC6-44F9-A78B-577D4BC787AC}"/>
              </a:ext>
              <a:ext uri="{C183D7F6-B498-43B3-948B-1728B52AA6E4}">
                <adec:decorative xmlns:adec="http://schemas.microsoft.com/office/drawing/2017/decorative" val="1"/>
              </a:ext>
            </a:extLst>
          </p:cNvPr>
          <p:cNvSpPr/>
          <p:nvPr/>
        </p:nvSpPr>
        <p:spPr>
          <a:xfrm>
            <a:off x="-1" y="6273059"/>
            <a:ext cx="584048" cy="584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dirty="0"/>
          </a:p>
        </p:txBody>
      </p:sp>
      <p:sp>
        <p:nvSpPr>
          <p:cNvPr id="3" name="Título 2" hidden="1">
            <a:extLst>
              <a:ext uri="{FF2B5EF4-FFF2-40B4-BE49-F238E27FC236}">
                <a16:creationId xmlns:a16="http://schemas.microsoft.com/office/drawing/2014/main" id="{249792E5-8DED-4E77-9C74-BDDECCDA6C18}"/>
              </a:ext>
            </a:extLst>
          </p:cNvPr>
          <p:cNvSpPr>
            <a:spLocks noGrp="1"/>
          </p:cNvSpPr>
          <p:nvPr>
            <p:ph type="title" idx="4294967295"/>
          </p:nvPr>
        </p:nvSpPr>
        <p:spPr>
          <a:xfrm>
            <a:off x="-1" y="365923"/>
            <a:ext cx="10512862" cy="1325218"/>
          </a:xfrm>
        </p:spPr>
        <p:txBody>
          <a:bodyPr rtlCol="0"/>
          <a:lstStyle/>
          <a:p>
            <a:pPr rtl="0"/>
            <a:r>
              <a:rPr lang="es-ES" dirty="0"/>
              <a:t>Indicadores estratégicos de gestión, diapositiva 7</a:t>
            </a:r>
          </a:p>
        </p:txBody>
      </p:sp>
      <p:cxnSp>
        <p:nvCxnSpPr>
          <p:cNvPr id="5" name="Conector recto 4">
            <a:extLst>
              <a:ext uri="{FF2B5EF4-FFF2-40B4-BE49-F238E27FC236}">
                <a16:creationId xmlns:a16="http://schemas.microsoft.com/office/drawing/2014/main" id="{99297812-BCC0-4DC8-B45C-929C96E93183}"/>
              </a:ext>
            </a:extLst>
          </p:cNvPr>
          <p:cNvCxnSpPr/>
          <p:nvPr/>
        </p:nvCxnSpPr>
        <p:spPr>
          <a:xfrm>
            <a:off x="5806380" y="584941"/>
            <a:ext cx="72008" cy="5292331"/>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8" name="Cuadro de texto 7">
            <a:extLst>
              <a:ext uri="{FF2B5EF4-FFF2-40B4-BE49-F238E27FC236}">
                <a16:creationId xmlns:a16="http://schemas.microsoft.com/office/drawing/2014/main" id="{CDFD347A-EA92-44F8-8906-F5D38093A6F8}"/>
              </a:ext>
            </a:extLst>
          </p:cNvPr>
          <p:cNvSpPr txBox="1"/>
          <p:nvPr/>
        </p:nvSpPr>
        <p:spPr>
          <a:xfrm>
            <a:off x="584047" y="5261847"/>
            <a:ext cx="3178091" cy="615425"/>
          </a:xfrm>
          <a:prstGeom prst="rect">
            <a:avLst/>
          </a:prstGeom>
          <a:noFill/>
        </p:spPr>
        <p:txBody>
          <a:bodyPr wrap="square" lIns="0" tIns="0" rIns="0" bIns="0" rtlCol="0" anchor="ctr">
            <a:spAutoFit/>
          </a:bodyPr>
          <a:lstStyle/>
          <a:p>
            <a:pPr rtl="0"/>
            <a:r>
              <a:rPr lang="es-ES" sz="3999" b="1" dirty="0">
                <a:solidFill>
                  <a:schemeClr val="bg1"/>
                </a:solidFill>
                <a:latin typeface="+mj-lt"/>
              </a:rPr>
              <a:t>Conclusión</a:t>
            </a:r>
            <a:endParaRPr lang="es-ES" sz="3999" dirty="0">
              <a:solidFill>
                <a:schemeClr val="bg1"/>
              </a:solidFill>
              <a:latin typeface="+mj-lt"/>
            </a:endParaRPr>
          </a:p>
        </p:txBody>
      </p:sp>
      <p:sp>
        <p:nvSpPr>
          <p:cNvPr id="9" name="Cuadro de texto 7">
            <a:extLst>
              <a:ext uri="{FF2B5EF4-FFF2-40B4-BE49-F238E27FC236}">
                <a16:creationId xmlns:a16="http://schemas.microsoft.com/office/drawing/2014/main" id="{9665EF69-AF2D-4D54-90E8-8D41B8AFAC7D}"/>
              </a:ext>
            </a:extLst>
          </p:cNvPr>
          <p:cNvSpPr txBox="1"/>
          <p:nvPr/>
        </p:nvSpPr>
        <p:spPr>
          <a:xfrm>
            <a:off x="6473330" y="5261846"/>
            <a:ext cx="4536504" cy="615425"/>
          </a:xfrm>
          <a:prstGeom prst="rect">
            <a:avLst/>
          </a:prstGeom>
          <a:noFill/>
        </p:spPr>
        <p:txBody>
          <a:bodyPr wrap="square" lIns="0" tIns="0" rIns="0" bIns="0" rtlCol="0" anchor="ctr">
            <a:spAutoFit/>
          </a:bodyPr>
          <a:lstStyle/>
          <a:p>
            <a:pPr rtl="0"/>
            <a:r>
              <a:rPr lang="es-ES" sz="3999" b="1" dirty="0">
                <a:solidFill>
                  <a:schemeClr val="bg1"/>
                </a:solidFill>
                <a:latin typeface="+mj-lt"/>
              </a:rPr>
              <a:t>Recomendación</a:t>
            </a:r>
            <a:endParaRPr lang="es-ES" sz="3999" dirty="0">
              <a:solidFill>
                <a:schemeClr val="bg1"/>
              </a:solidFill>
              <a:latin typeface="+mj-lt"/>
            </a:endParaRPr>
          </a:p>
        </p:txBody>
      </p:sp>
      <p:sp>
        <p:nvSpPr>
          <p:cNvPr id="11" name="CuadroTexto 10">
            <a:extLst>
              <a:ext uri="{FF2B5EF4-FFF2-40B4-BE49-F238E27FC236}">
                <a16:creationId xmlns:a16="http://schemas.microsoft.com/office/drawing/2014/main" id="{78FC1DDC-641F-473A-B064-BD0758BEA1D7}"/>
              </a:ext>
            </a:extLst>
          </p:cNvPr>
          <p:cNvSpPr txBox="1"/>
          <p:nvPr/>
        </p:nvSpPr>
        <p:spPr>
          <a:xfrm>
            <a:off x="553843" y="2852936"/>
            <a:ext cx="4214828" cy="2308324"/>
          </a:xfrm>
          <a:prstGeom prst="rect">
            <a:avLst/>
          </a:prstGeom>
          <a:noFill/>
          <a:ln>
            <a:solidFill>
              <a:schemeClr val="bg2"/>
            </a:solidFill>
          </a:ln>
        </p:spPr>
        <p:txBody>
          <a:bodyPr wrap="square">
            <a:spAutoFit/>
          </a:bodyPr>
          <a:lstStyle/>
          <a:p>
            <a:r>
              <a:rPr lang="es-ES" sz="1800" dirty="0">
                <a:solidFill>
                  <a:schemeClr val="accent1">
                    <a:lumMod val="50000"/>
                  </a:schemeClr>
                </a:solidFill>
                <a:effectLst/>
                <a:latin typeface="Arial" panose="020B0604020202020204" pitchFamily="34" charset="0"/>
                <a:ea typeface="Arial" panose="020B0604020202020204" pitchFamily="34" charset="0"/>
              </a:rPr>
              <a:t>El arancel genérico es un impuesto que se incluye al comercio de mercancías, este tributo forma parte de la política unilateral, está modalidad de apertura comercial se toma en la mayoría de los casos desde 1970 cuando el modelo de sustitución de importaciones llegó a su punto de inflexión</a:t>
            </a:r>
            <a:endParaRPr lang="es-EC" dirty="0">
              <a:solidFill>
                <a:schemeClr val="accent1">
                  <a:lumMod val="50000"/>
                </a:schemeClr>
              </a:solidFill>
            </a:endParaRPr>
          </a:p>
        </p:txBody>
      </p:sp>
      <p:sp>
        <p:nvSpPr>
          <p:cNvPr id="13" name="CuadroTexto 12">
            <a:extLst>
              <a:ext uri="{FF2B5EF4-FFF2-40B4-BE49-F238E27FC236}">
                <a16:creationId xmlns:a16="http://schemas.microsoft.com/office/drawing/2014/main" id="{9023DF77-A417-4B7B-A64C-048CEB63B6B7}"/>
              </a:ext>
            </a:extLst>
          </p:cNvPr>
          <p:cNvSpPr txBox="1"/>
          <p:nvPr/>
        </p:nvSpPr>
        <p:spPr>
          <a:xfrm>
            <a:off x="6473330" y="2852936"/>
            <a:ext cx="4840785" cy="2308324"/>
          </a:xfrm>
          <a:prstGeom prst="rect">
            <a:avLst/>
          </a:prstGeom>
          <a:noFill/>
          <a:ln>
            <a:solidFill>
              <a:schemeClr val="bg2"/>
            </a:solidFill>
          </a:ln>
        </p:spPr>
        <p:txBody>
          <a:bodyPr wrap="square">
            <a:spAutoFit/>
          </a:bodyPr>
          <a:lstStyle/>
          <a:p>
            <a:r>
              <a:rPr lang="es-ES" sz="1800" dirty="0">
                <a:solidFill>
                  <a:schemeClr val="accent1">
                    <a:lumMod val="50000"/>
                  </a:schemeClr>
                </a:solidFill>
                <a:effectLst/>
                <a:latin typeface="Arial" panose="020B0604020202020204" pitchFamily="34" charset="0"/>
                <a:ea typeface="Arial" panose="020B0604020202020204" pitchFamily="34" charset="0"/>
              </a:rPr>
              <a:t>Se recomienda que la implementación del arancel genérico no es una medida que se pueda tomar como única, ya que esta es complementaria. Para llegar al verdadero éxito del arancel genérico se deben realizar una serie de modificaciones a las políticas actuales vigentes para no llegar hacer daño a la balanza comercial </a:t>
            </a:r>
            <a:endParaRPr lang="es-EC" dirty="0">
              <a:solidFill>
                <a:schemeClr val="accent1">
                  <a:lumMod val="50000"/>
                </a:schemeClr>
              </a:solidFill>
            </a:endParaRPr>
          </a:p>
        </p:txBody>
      </p:sp>
    </p:spTree>
    <p:extLst>
      <p:ext uri="{BB962C8B-B14F-4D97-AF65-F5344CB8AC3E}">
        <p14:creationId xmlns:p14="http://schemas.microsoft.com/office/powerpoint/2010/main" val="16034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A5D2A43-E613-4861-B777-A0FBFF474536}"/>
              </a:ext>
              <a:ext uri="{C183D7F6-B498-43B3-948B-1728B52AA6E4}">
                <adec:decorative xmlns:adec="http://schemas.microsoft.com/office/drawing/2017/decorative" val="1"/>
              </a:ext>
            </a:extLst>
          </p:cNvPr>
          <p:cNvSpPr/>
          <p:nvPr/>
        </p:nvSpPr>
        <p:spPr>
          <a:xfrm>
            <a:off x="11604777" y="893"/>
            <a:ext cx="584048" cy="584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dirty="0"/>
          </a:p>
        </p:txBody>
      </p:sp>
      <p:sp>
        <p:nvSpPr>
          <p:cNvPr id="67" name="Rectángulo 66">
            <a:extLst>
              <a:ext uri="{FF2B5EF4-FFF2-40B4-BE49-F238E27FC236}">
                <a16:creationId xmlns:a16="http://schemas.microsoft.com/office/drawing/2014/main" id="{A7BD379A-7CC6-44F9-A78B-577D4BC787AC}"/>
              </a:ext>
              <a:ext uri="{C183D7F6-B498-43B3-948B-1728B52AA6E4}">
                <adec:decorative xmlns:adec="http://schemas.microsoft.com/office/drawing/2017/decorative" val="1"/>
              </a:ext>
            </a:extLst>
          </p:cNvPr>
          <p:cNvSpPr/>
          <p:nvPr/>
        </p:nvSpPr>
        <p:spPr>
          <a:xfrm>
            <a:off x="-1" y="6273059"/>
            <a:ext cx="584048" cy="584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dirty="0"/>
          </a:p>
        </p:txBody>
      </p:sp>
      <p:sp>
        <p:nvSpPr>
          <p:cNvPr id="3" name="Título 2" hidden="1">
            <a:extLst>
              <a:ext uri="{FF2B5EF4-FFF2-40B4-BE49-F238E27FC236}">
                <a16:creationId xmlns:a16="http://schemas.microsoft.com/office/drawing/2014/main" id="{249792E5-8DED-4E77-9C74-BDDECCDA6C18}"/>
              </a:ext>
            </a:extLst>
          </p:cNvPr>
          <p:cNvSpPr>
            <a:spLocks noGrp="1"/>
          </p:cNvSpPr>
          <p:nvPr>
            <p:ph type="title" idx="4294967295"/>
          </p:nvPr>
        </p:nvSpPr>
        <p:spPr>
          <a:xfrm>
            <a:off x="-1" y="365923"/>
            <a:ext cx="10512862" cy="1325218"/>
          </a:xfrm>
        </p:spPr>
        <p:txBody>
          <a:bodyPr rtlCol="0"/>
          <a:lstStyle/>
          <a:p>
            <a:pPr rtl="0"/>
            <a:r>
              <a:rPr lang="es-ES" dirty="0"/>
              <a:t>Indicadores estratégicos de gestión, diapositiva 7</a:t>
            </a:r>
          </a:p>
        </p:txBody>
      </p:sp>
      <p:cxnSp>
        <p:nvCxnSpPr>
          <p:cNvPr id="24" name="Conector recto 23">
            <a:extLst>
              <a:ext uri="{FF2B5EF4-FFF2-40B4-BE49-F238E27FC236}">
                <a16:creationId xmlns:a16="http://schemas.microsoft.com/office/drawing/2014/main" id="{C4C18398-B57C-483F-9575-E2A7F8C177C6}"/>
              </a:ext>
            </a:extLst>
          </p:cNvPr>
          <p:cNvCxnSpPr/>
          <p:nvPr/>
        </p:nvCxnSpPr>
        <p:spPr>
          <a:xfrm>
            <a:off x="5806380" y="584941"/>
            <a:ext cx="72008" cy="5292331"/>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26" name="Cuadro de texto 7">
            <a:extLst>
              <a:ext uri="{FF2B5EF4-FFF2-40B4-BE49-F238E27FC236}">
                <a16:creationId xmlns:a16="http://schemas.microsoft.com/office/drawing/2014/main" id="{064A92BF-EBC5-4789-8056-0A87EFE82E24}"/>
              </a:ext>
            </a:extLst>
          </p:cNvPr>
          <p:cNvSpPr txBox="1"/>
          <p:nvPr/>
        </p:nvSpPr>
        <p:spPr>
          <a:xfrm>
            <a:off x="584047" y="5261847"/>
            <a:ext cx="3178091" cy="615425"/>
          </a:xfrm>
          <a:prstGeom prst="rect">
            <a:avLst/>
          </a:prstGeom>
          <a:noFill/>
        </p:spPr>
        <p:txBody>
          <a:bodyPr wrap="square" lIns="0" tIns="0" rIns="0" bIns="0" rtlCol="0" anchor="ctr">
            <a:spAutoFit/>
          </a:bodyPr>
          <a:lstStyle/>
          <a:p>
            <a:pPr rtl="0"/>
            <a:r>
              <a:rPr lang="es-ES" sz="3999" b="1" dirty="0">
                <a:solidFill>
                  <a:schemeClr val="bg1"/>
                </a:solidFill>
                <a:latin typeface="+mj-lt"/>
              </a:rPr>
              <a:t>Conclusión</a:t>
            </a:r>
            <a:endParaRPr lang="es-ES" sz="3999" dirty="0">
              <a:solidFill>
                <a:schemeClr val="bg1"/>
              </a:solidFill>
              <a:latin typeface="+mj-lt"/>
            </a:endParaRPr>
          </a:p>
        </p:txBody>
      </p:sp>
      <p:sp>
        <p:nvSpPr>
          <p:cNvPr id="27" name="Cuadro de texto 7">
            <a:extLst>
              <a:ext uri="{FF2B5EF4-FFF2-40B4-BE49-F238E27FC236}">
                <a16:creationId xmlns:a16="http://schemas.microsoft.com/office/drawing/2014/main" id="{4F259FD4-DF8B-42FB-975D-6BF889BB2FF7}"/>
              </a:ext>
            </a:extLst>
          </p:cNvPr>
          <p:cNvSpPr txBox="1"/>
          <p:nvPr/>
        </p:nvSpPr>
        <p:spPr>
          <a:xfrm>
            <a:off x="6473330" y="5261846"/>
            <a:ext cx="4536504" cy="615425"/>
          </a:xfrm>
          <a:prstGeom prst="rect">
            <a:avLst/>
          </a:prstGeom>
          <a:noFill/>
        </p:spPr>
        <p:txBody>
          <a:bodyPr wrap="square" lIns="0" tIns="0" rIns="0" bIns="0" rtlCol="0" anchor="ctr">
            <a:spAutoFit/>
          </a:bodyPr>
          <a:lstStyle/>
          <a:p>
            <a:pPr rtl="0"/>
            <a:r>
              <a:rPr lang="es-ES" sz="3999" b="1" dirty="0">
                <a:solidFill>
                  <a:schemeClr val="bg1"/>
                </a:solidFill>
                <a:latin typeface="+mj-lt"/>
              </a:rPr>
              <a:t>Recomendación</a:t>
            </a:r>
            <a:endParaRPr lang="es-ES" sz="3999" dirty="0">
              <a:solidFill>
                <a:schemeClr val="bg1"/>
              </a:solidFill>
              <a:latin typeface="+mj-lt"/>
            </a:endParaRPr>
          </a:p>
        </p:txBody>
      </p:sp>
      <p:sp>
        <p:nvSpPr>
          <p:cNvPr id="28" name="CuadroTexto 27">
            <a:extLst>
              <a:ext uri="{FF2B5EF4-FFF2-40B4-BE49-F238E27FC236}">
                <a16:creationId xmlns:a16="http://schemas.microsoft.com/office/drawing/2014/main" id="{8AADC4C4-72DB-49EC-B7BE-AE116997793F}"/>
              </a:ext>
            </a:extLst>
          </p:cNvPr>
          <p:cNvSpPr txBox="1"/>
          <p:nvPr/>
        </p:nvSpPr>
        <p:spPr>
          <a:xfrm>
            <a:off x="577518" y="3400642"/>
            <a:ext cx="4421836" cy="1754326"/>
          </a:xfrm>
          <a:prstGeom prst="rect">
            <a:avLst/>
          </a:prstGeom>
          <a:noFill/>
          <a:ln>
            <a:solidFill>
              <a:schemeClr val="bg2"/>
            </a:solidFill>
          </a:ln>
        </p:spPr>
        <p:txBody>
          <a:bodyPr wrap="square">
            <a:spAutoFit/>
          </a:bodyPr>
          <a:lstStyle/>
          <a:p>
            <a:r>
              <a:rPr lang="es-ES" sz="1800" dirty="0">
                <a:solidFill>
                  <a:schemeClr val="accent1">
                    <a:lumMod val="50000"/>
                  </a:schemeClr>
                </a:solidFill>
                <a:effectLst/>
                <a:latin typeface="Arial" panose="020B0604020202020204" pitchFamily="34" charset="0"/>
                <a:ea typeface="Arial" panose="020B0604020202020204" pitchFamily="34" charset="0"/>
              </a:rPr>
              <a:t>Chile, es uno de los países más estables a nivel latinoamericano en lo que a sus índices se refiere como: balanza comercial, índice de pobreza, trabajo, productividad, competitividad, eficiencia recaudatoria</a:t>
            </a:r>
            <a:endParaRPr lang="es-EC" dirty="0">
              <a:solidFill>
                <a:schemeClr val="accent1">
                  <a:lumMod val="50000"/>
                </a:schemeClr>
              </a:solidFill>
            </a:endParaRPr>
          </a:p>
        </p:txBody>
      </p:sp>
      <p:sp>
        <p:nvSpPr>
          <p:cNvPr id="30" name="CuadroTexto 29">
            <a:extLst>
              <a:ext uri="{FF2B5EF4-FFF2-40B4-BE49-F238E27FC236}">
                <a16:creationId xmlns:a16="http://schemas.microsoft.com/office/drawing/2014/main" id="{C50D5D83-5AAC-4FEF-B7D7-336325885714}"/>
              </a:ext>
            </a:extLst>
          </p:cNvPr>
          <p:cNvSpPr txBox="1"/>
          <p:nvPr/>
        </p:nvSpPr>
        <p:spPr>
          <a:xfrm>
            <a:off x="6486551" y="2846644"/>
            <a:ext cx="4536504" cy="2308324"/>
          </a:xfrm>
          <a:prstGeom prst="rect">
            <a:avLst/>
          </a:prstGeom>
          <a:noFill/>
          <a:ln>
            <a:solidFill>
              <a:schemeClr val="bg2"/>
            </a:solidFill>
          </a:ln>
        </p:spPr>
        <p:txBody>
          <a:bodyPr wrap="square">
            <a:spAutoFit/>
          </a:bodyPr>
          <a:lstStyle/>
          <a:p>
            <a:r>
              <a:rPr lang="es-ES" sz="1800" dirty="0">
                <a:solidFill>
                  <a:schemeClr val="accent1">
                    <a:lumMod val="50000"/>
                  </a:schemeClr>
                </a:solidFill>
                <a:effectLst/>
                <a:latin typeface="Arial" panose="020B0604020202020204" pitchFamily="34" charset="0"/>
                <a:ea typeface="Arial" panose="020B0604020202020204" pitchFamily="34" charset="0"/>
              </a:rPr>
              <a:t>El arancel genérico es una herramienta de política comercial que pueden tomar los países que decidan arriesgarse a cumplir este gran reto, se recomienda que más allá de la liberalización de mercancías y la promoción constante de mercancías se elaboren planes para la reducción de la brecha de la pobreza</a:t>
            </a:r>
            <a:endParaRPr lang="es-EC" dirty="0">
              <a:solidFill>
                <a:schemeClr val="accent1">
                  <a:lumMod val="50000"/>
                </a:schemeClr>
              </a:solidFill>
            </a:endParaRPr>
          </a:p>
        </p:txBody>
      </p:sp>
    </p:spTree>
    <p:extLst>
      <p:ext uri="{BB962C8B-B14F-4D97-AF65-F5344CB8AC3E}">
        <p14:creationId xmlns:p14="http://schemas.microsoft.com/office/powerpoint/2010/main" val="325730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A5D2A43-E613-4861-B777-A0FBFF474536}"/>
              </a:ext>
              <a:ext uri="{C183D7F6-B498-43B3-948B-1728B52AA6E4}">
                <adec:decorative xmlns:adec="http://schemas.microsoft.com/office/drawing/2017/decorative" val="1"/>
              </a:ext>
            </a:extLst>
          </p:cNvPr>
          <p:cNvSpPr/>
          <p:nvPr/>
        </p:nvSpPr>
        <p:spPr>
          <a:xfrm>
            <a:off x="11604777" y="893"/>
            <a:ext cx="584048" cy="584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dirty="0"/>
          </a:p>
        </p:txBody>
      </p:sp>
      <p:sp>
        <p:nvSpPr>
          <p:cNvPr id="67" name="Rectángulo 66">
            <a:extLst>
              <a:ext uri="{FF2B5EF4-FFF2-40B4-BE49-F238E27FC236}">
                <a16:creationId xmlns:a16="http://schemas.microsoft.com/office/drawing/2014/main" id="{A7BD379A-7CC6-44F9-A78B-577D4BC787AC}"/>
              </a:ext>
              <a:ext uri="{C183D7F6-B498-43B3-948B-1728B52AA6E4}">
                <adec:decorative xmlns:adec="http://schemas.microsoft.com/office/drawing/2017/decorative" val="1"/>
              </a:ext>
            </a:extLst>
          </p:cNvPr>
          <p:cNvSpPr/>
          <p:nvPr/>
        </p:nvSpPr>
        <p:spPr>
          <a:xfrm>
            <a:off x="-1" y="6273059"/>
            <a:ext cx="584048" cy="584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dirty="0"/>
          </a:p>
        </p:txBody>
      </p:sp>
      <p:sp>
        <p:nvSpPr>
          <p:cNvPr id="3" name="Título 2" hidden="1">
            <a:extLst>
              <a:ext uri="{FF2B5EF4-FFF2-40B4-BE49-F238E27FC236}">
                <a16:creationId xmlns:a16="http://schemas.microsoft.com/office/drawing/2014/main" id="{249792E5-8DED-4E77-9C74-BDDECCDA6C18}"/>
              </a:ext>
            </a:extLst>
          </p:cNvPr>
          <p:cNvSpPr>
            <a:spLocks noGrp="1"/>
          </p:cNvSpPr>
          <p:nvPr>
            <p:ph type="title" idx="4294967295"/>
          </p:nvPr>
        </p:nvSpPr>
        <p:spPr>
          <a:xfrm>
            <a:off x="-1" y="365923"/>
            <a:ext cx="10512862" cy="1325218"/>
          </a:xfrm>
        </p:spPr>
        <p:txBody>
          <a:bodyPr rtlCol="0"/>
          <a:lstStyle/>
          <a:p>
            <a:pPr rtl="0"/>
            <a:r>
              <a:rPr lang="es-ES" dirty="0"/>
              <a:t>Indicadores estratégicos de gestión, diapositiva 7</a:t>
            </a:r>
          </a:p>
        </p:txBody>
      </p:sp>
      <p:cxnSp>
        <p:nvCxnSpPr>
          <p:cNvPr id="6" name="Conector recto 5">
            <a:extLst>
              <a:ext uri="{FF2B5EF4-FFF2-40B4-BE49-F238E27FC236}">
                <a16:creationId xmlns:a16="http://schemas.microsoft.com/office/drawing/2014/main" id="{C3E237F3-472E-426E-ACE9-F6F9EEFE203F}"/>
              </a:ext>
            </a:extLst>
          </p:cNvPr>
          <p:cNvCxnSpPr/>
          <p:nvPr/>
        </p:nvCxnSpPr>
        <p:spPr>
          <a:xfrm>
            <a:off x="5806380" y="584941"/>
            <a:ext cx="72008" cy="5292331"/>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7" name="Cuadro de texto 7">
            <a:extLst>
              <a:ext uri="{FF2B5EF4-FFF2-40B4-BE49-F238E27FC236}">
                <a16:creationId xmlns:a16="http://schemas.microsoft.com/office/drawing/2014/main" id="{E9697AC9-E982-43BE-B7A5-AE38C9B2BA83}"/>
              </a:ext>
            </a:extLst>
          </p:cNvPr>
          <p:cNvSpPr txBox="1"/>
          <p:nvPr/>
        </p:nvSpPr>
        <p:spPr>
          <a:xfrm>
            <a:off x="584047" y="5261847"/>
            <a:ext cx="3178091" cy="615425"/>
          </a:xfrm>
          <a:prstGeom prst="rect">
            <a:avLst/>
          </a:prstGeom>
          <a:noFill/>
        </p:spPr>
        <p:txBody>
          <a:bodyPr wrap="square" lIns="0" tIns="0" rIns="0" bIns="0" rtlCol="0" anchor="ctr">
            <a:spAutoFit/>
          </a:bodyPr>
          <a:lstStyle/>
          <a:p>
            <a:pPr rtl="0"/>
            <a:r>
              <a:rPr lang="es-ES" sz="3999" b="1" dirty="0">
                <a:solidFill>
                  <a:schemeClr val="bg1"/>
                </a:solidFill>
                <a:latin typeface="+mj-lt"/>
              </a:rPr>
              <a:t>Conclusión</a:t>
            </a:r>
            <a:endParaRPr lang="es-ES" sz="3999" dirty="0">
              <a:solidFill>
                <a:schemeClr val="bg1"/>
              </a:solidFill>
              <a:latin typeface="+mj-lt"/>
            </a:endParaRPr>
          </a:p>
        </p:txBody>
      </p:sp>
      <p:sp>
        <p:nvSpPr>
          <p:cNvPr id="8" name="Cuadro de texto 7">
            <a:extLst>
              <a:ext uri="{FF2B5EF4-FFF2-40B4-BE49-F238E27FC236}">
                <a16:creationId xmlns:a16="http://schemas.microsoft.com/office/drawing/2014/main" id="{284E85D5-E473-45D7-9A5B-3348EB386E94}"/>
              </a:ext>
            </a:extLst>
          </p:cNvPr>
          <p:cNvSpPr txBox="1"/>
          <p:nvPr/>
        </p:nvSpPr>
        <p:spPr>
          <a:xfrm>
            <a:off x="6473330" y="5261846"/>
            <a:ext cx="4536504" cy="615425"/>
          </a:xfrm>
          <a:prstGeom prst="rect">
            <a:avLst/>
          </a:prstGeom>
          <a:noFill/>
        </p:spPr>
        <p:txBody>
          <a:bodyPr wrap="square" lIns="0" tIns="0" rIns="0" bIns="0" rtlCol="0" anchor="ctr">
            <a:spAutoFit/>
          </a:bodyPr>
          <a:lstStyle/>
          <a:p>
            <a:pPr rtl="0"/>
            <a:r>
              <a:rPr lang="es-ES" sz="3999" b="1" dirty="0">
                <a:solidFill>
                  <a:schemeClr val="bg1"/>
                </a:solidFill>
                <a:latin typeface="+mj-lt"/>
              </a:rPr>
              <a:t>Recomendación</a:t>
            </a:r>
            <a:endParaRPr lang="es-ES" sz="3999" dirty="0">
              <a:solidFill>
                <a:schemeClr val="bg1"/>
              </a:solidFill>
              <a:latin typeface="+mj-lt"/>
            </a:endParaRPr>
          </a:p>
        </p:txBody>
      </p:sp>
      <p:sp>
        <p:nvSpPr>
          <p:cNvPr id="10" name="CuadroTexto 9">
            <a:extLst>
              <a:ext uri="{FF2B5EF4-FFF2-40B4-BE49-F238E27FC236}">
                <a16:creationId xmlns:a16="http://schemas.microsoft.com/office/drawing/2014/main" id="{83193323-EBC8-40C8-9CD4-05E4DF5D84DC}"/>
              </a:ext>
            </a:extLst>
          </p:cNvPr>
          <p:cNvSpPr txBox="1"/>
          <p:nvPr/>
        </p:nvSpPr>
        <p:spPr>
          <a:xfrm>
            <a:off x="604281" y="2852936"/>
            <a:ext cx="4847352" cy="2308324"/>
          </a:xfrm>
          <a:prstGeom prst="rect">
            <a:avLst/>
          </a:prstGeom>
          <a:noFill/>
          <a:ln>
            <a:solidFill>
              <a:schemeClr val="bg2"/>
            </a:solidFill>
          </a:ln>
        </p:spPr>
        <p:txBody>
          <a:bodyPr wrap="square">
            <a:spAutoFit/>
          </a:bodyPr>
          <a:lstStyle/>
          <a:p>
            <a:r>
              <a:rPr lang="es-ES" sz="1800" dirty="0">
                <a:solidFill>
                  <a:schemeClr val="accent1">
                    <a:lumMod val="50000"/>
                  </a:schemeClr>
                </a:solidFill>
                <a:effectLst/>
                <a:latin typeface="Arial" panose="020B0604020202020204" pitchFamily="34" charset="0"/>
                <a:ea typeface="Arial" panose="020B0604020202020204" pitchFamily="34" charset="0"/>
              </a:rPr>
              <a:t>La facilidad tributaria que se crea en Chile debido a su arancel genérico, acuerdos comerciales y otras preferencias, evita que el declarante cometa “errores” en su declaración por una mala clasificación, es así que su esquema tributario se basa en los pilares de: suficiencia, eficiencia, equidad, simplicidad y transparencia</a:t>
            </a:r>
            <a:endParaRPr lang="es-EC" dirty="0">
              <a:solidFill>
                <a:schemeClr val="accent1">
                  <a:lumMod val="50000"/>
                </a:schemeClr>
              </a:solidFill>
            </a:endParaRPr>
          </a:p>
        </p:txBody>
      </p:sp>
      <p:sp>
        <p:nvSpPr>
          <p:cNvPr id="12" name="CuadroTexto 11">
            <a:extLst>
              <a:ext uri="{FF2B5EF4-FFF2-40B4-BE49-F238E27FC236}">
                <a16:creationId xmlns:a16="http://schemas.microsoft.com/office/drawing/2014/main" id="{C5C09174-634B-4EFD-95BF-11057F69BC9A}"/>
              </a:ext>
            </a:extLst>
          </p:cNvPr>
          <p:cNvSpPr txBox="1"/>
          <p:nvPr/>
        </p:nvSpPr>
        <p:spPr>
          <a:xfrm>
            <a:off x="6490495" y="3406934"/>
            <a:ext cx="4793568" cy="1754326"/>
          </a:xfrm>
          <a:prstGeom prst="rect">
            <a:avLst/>
          </a:prstGeom>
          <a:noFill/>
          <a:ln>
            <a:solidFill>
              <a:schemeClr val="bg2"/>
            </a:solidFill>
          </a:ln>
        </p:spPr>
        <p:txBody>
          <a:bodyPr wrap="square">
            <a:spAutoFit/>
          </a:bodyPr>
          <a:lstStyle/>
          <a:p>
            <a:r>
              <a:rPr lang="es-ES" sz="1800" dirty="0">
                <a:solidFill>
                  <a:schemeClr val="accent1">
                    <a:lumMod val="50000"/>
                  </a:schemeClr>
                </a:solidFill>
                <a:effectLst/>
                <a:latin typeface="Arial" panose="020B0604020202020204" pitchFamily="34" charset="0"/>
                <a:ea typeface="Arial" panose="020B0604020202020204" pitchFamily="34" charset="0"/>
              </a:rPr>
              <a:t>Se recomienda que se tome como ejemplo la estructura tributaria de Chile, sin embargo, que sea llevado a la realidad ecuatoriana antes de su implementación, ya que los tributos vienen dados por el nivel de ingresos del país. </a:t>
            </a:r>
            <a:endParaRPr lang="es-EC" dirty="0">
              <a:solidFill>
                <a:schemeClr val="accent1">
                  <a:lumMod val="50000"/>
                </a:schemeClr>
              </a:solidFill>
            </a:endParaRPr>
          </a:p>
        </p:txBody>
      </p:sp>
    </p:spTree>
    <p:extLst>
      <p:ext uri="{BB962C8B-B14F-4D97-AF65-F5344CB8AC3E}">
        <p14:creationId xmlns:p14="http://schemas.microsoft.com/office/powerpoint/2010/main" val="404586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A5D2A43-E613-4861-B777-A0FBFF474536}"/>
              </a:ext>
              <a:ext uri="{C183D7F6-B498-43B3-948B-1728B52AA6E4}">
                <adec:decorative xmlns:adec="http://schemas.microsoft.com/office/drawing/2017/decorative" val="1"/>
              </a:ext>
            </a:extLst>
          </p:cNvPr>
          <p:cNvSpPr/>
          <p:nvPr/>
        </p:nvSpPr>
        <p:spPr>
          <a:xfrm>
            <a:off x="11604777" y="893"/>
            <a:ext cx="584048" cy="584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dirty="0"/>
          </a:p>
        </p:txBody>
      </p:sp>
      <p:sp>
        <p:nvSpPr>
          <p:cNvPr id="67" name="Rectángulo 66">
            <a:extLst>
              <a:ext uri="{FF2B5EF4-FFF2-40B4-BE49-F238E27FC236}">
                <a16:creationId xmlns:a16="http://schemas.microsoft.com/office/drawing/2014/main" id="{A7BD379A-7CC6-44F9-A78B-577D4BC787AC}"/>
              </a:ext>
              <a:ext uri="{C183D7F6-B498-43B3-948B-1728B52AA6E4}">
                <adec:decorative xmlns:adec="http://schemas.microsoft.com/office/drawing/2017/decorative" val="1"/>
              </a:ext>
            </a:extLst>
          </p:cNvPr>
          <p:cNvSpPr/>
          <p:nvPr/>
        </p:nvSpPr>
        <p:spPr>
          <a:xfrm>
            <a:off x="-1" y="6273059"/>
            <a:ext cx="584048" cy="584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dirty="0"/>
          </a:p>
        </p:txBody>
      </p:sp>
      <p:sp>
        <p:nvSpPr>
          <p:cNvPr id="3" name="Título 2" hidden="1">
            <a:extLst>
              <a:ext uri="{FF2B5EF4-FFF2-40B4-BE49-F238E27FC236}">
                <a16:creationId xmlns:a16="http://schemas.microsoft.com/office/drawing/2014/main" id="{249792E5-8DED-4E77-9C74-BDDECCDA6C18}"/>
              </a:ext>
            </a:extLst>
          </p:cNvPr>
          <p:cNvSpPr>
            <a:spLocks noGrp="1"/>
          </p:cNvSpPr>
          <p:nvPr>
            <p:ph type="title" idx="4294967295"/>
          </p:nvPr>
        </p:nvSpPr>
        <p:spPr>
          <a:xfrm>
            <a:off x="-1" y="365923"/>
            <a:ext cx="10512862" cy="1325218"/>
          </a:xfrm>
        </p:spPr>
        <p:txBody>
          <a:bodyPr rtlCol="0"/>
          <a:lstStyle/>
          <a:p>
            <a:pPr rtl="0"/>
            <a:r>
              <a:rPr lang="es-ES" dirty="0"/>
              <a:t>Indicadores estratégicos de gestión, diapositiva 7</a:t>
            </a:r>
          </a:p>
        </p:txBody>
      </p:sp>
      <p:cxnSp>
        <p:nvCxnSpPr>
          <p:cNvPr id="6" name="Conector recto 5">
            <a:extLst>
              <a:ext uri="{FF2B5EF4-FFF2-40B4-BE49-F238E27FC236}">
                <a16:creationId xmlns:a16="http://schemas.microsoft.com/office/drawing/2014/main" id="{552C9670-06AF-4E1C-B502-C3EC9F40F3CA}"/>
              </a:ext>
            </a:extLst>
          </p:cNvPr>
          <p:cNvCxnSpPr/>
          <p:nvPr/>
        </p:nvCxnSpPr>
        <p:spPr>
          <a:xfrm>
            <a:off x="5806380" y="584941"/>
            <a:ext cx="72008" cy="5292331"/>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7" name="Cuadro de texto 7">
            <a:extLst>
              <a:ext uri="{FF2B5EF4-FFF2-40B4-BE49-F238E27FC236}">
                <a16:creationId xmlns:a16="http://schemas.microsoft.com/office/drawing/2014/main" id="{EBF4BF3A-2984-430B-ABEA-F1F0673B6523}"/>
              </a:ext>
            </a:extLst>
          </p:cNvPr>
          <p:cNvSpPr txBox="1"/>
          <p:nvPr/>
        </p:nvSpPr>
        <p:spPr>
          <a:xfrm>
            <a:off x="584047" y="5261847"/>
            <a:ext cx="3178091" cy="615425"/>
          </a:xfrm>
          <a:prstGeom prst="rect">
            <a:avLst/>
          </a:prstGeom>
          <a:noFill/>
        </p:spPr>
        <p:txBody>
          <a:bodyPr wrap="square" lIns="0" tIns="0" rIns="0" bIns="0" rtlCol="0" anchor="ctr">
            <a:spAutoFit/>
          </a:bodyPr>
          <a:lstStyle/>
          <a:p>
            <a:pPr rtl="0"/>
            <a:r>
              <a:rPr lang="es-ES" sz="3999" b="1" dirty="0">
                <a:solidFill>
                  <a:schemeClr val="bg1"/>
                </a:solidFill>
                <a:latin typeface="+mj-lt"/>
              </a:rPr>
              <a:t>Conclusión</a:t>
            </a:r>
            <a:endParaRPr lang="es-ES" sz="3999" dirty="0">
              <a:solidFill>
                <a:schemeClr val="bg1"/>
              </a:solidFill>
              <a:latin typeface="+mj-lt"/>
            </a:endParaRPr>
          </a:p>
        </p:txBody>
      </p:sp>
      <p:sp>
        <p:nvSpPr>
          <p:cNvPr id="8" name="Cuadro de texto 7">
            <a:extLst>
              <a:ext uri="{FF2B5EF4-FFF2-40B4-BE49-F238E27FC236}">
                <a16:creationId xmlns:a16="http://schemas.microsoft.com/office/drawing/2014/main" id="{17EE1770-3C1E-423B-B583-55EE25B4B533}"/>
              </a:ext>
            </a:extLst>
          </p:cNvPr>
          <p:cNvSpPr txBox="1"/>
          <p:nvPr/>
        </p:nvSpPr>
        <p:spPr>
          <a:xfrm>
            <a:off x="6473330" y="5261846"/>
            <a:ext cx="4536504" cy="615425"/>
          </a:xfrm>
          <a:prstGeom prst="rect">
            <a:avLst/>
          </a:prstGeom>
          <a:noFill/>
        </p:spPr>
        <p:txBody>
          <a:bodyPr wrap="square" lIns="0" tIns="0" rIns="0" bIns="0" rtlCol="0" anchor="ctr">
            <a:spAutoFit/>
          </a:bodyPr>
          <a:lstStyle/>
          <a:p>
            <a:pPr rtl="0"/>
            <a:r>
              <a:rPr lang="es-ES" sz="3999" b="1" dirty="0">
                <a:solidFill>
                  <a:schemeClr val="bg1"/>
                </a:solidFill>
                <a:latin typeface="+mj-lt"/>
              </a:rPr>
              <a:t>Recomendación</a:t>
            </a:r>
            <a:endParaRPr lang="es-ES" sz="3999" dirty="0">
              <a:solidFill>
                <a:schemeClr val="bg1"/>
              </a:solidFill>
              <a:latin typeface="+mj-lt"/>
            </a:endParaRPr>
          </a:p>
        </p:txBody>
      </p:sp>
      <p:sp>
        <p:nvSpPr>
          <p:cNvPr id="10" name="CuadroTexto 9">
            <a:extLst>
              <a:ext uri="{FF2B5EF4-FFF2-40B4-BE49-F238E27FC236}">
                <a16:creationId xmlns:a16="http://schemas.microsoft.com/office/drawing/2014/main" id="{2C5AEE34-DE19-457E-B1FD-1C7F5D45378F}"/>
              </a:ext>
            </a:extLst>
          </p:cNvPr>
          <p:cNvSpPr txBox="1"/>
          <p:nvPr/>
        </p:nvSpPr>
        <p:spPr>
          <a:xfrm>
            <a:off x="544303" y="559329"/>
            <a:ext cx="4784700" cy="4693593"/>
          </a:xfrm>
          <a:prstGeom prst="rect">
            <a:avLst/>
          </a:prstGeom>
          <a:noFill/>
          <a:ln>
            <a:solidFill>
              <a:schemeClr val="bg2"/>
            </a:solidFill>
          </a:ln>
        </p:spPr>
        <p:txBody>
          <a:bodyPr wrap="square">
            <a:spAutoFit/>
          </a:bodyPr>
          <a:lstStyle/>
          <a:p>
            <a:r>
              <a:rPr lang="es-ES" sz="1300" dirty="0">
                <a:solidFill>
                  <a:schemeClr val="accent1">
                    <a:lumMod val="50000"/>
                  </a:schemeClr>
                </a:solidFill>
                <a:effectLst/>
                <a:latin typeface="Arial" panose="020B0604020202020204" pitchFamily="34" charset="0"/>
                <a:ea typeface="Arial" panose="020B0604020202020204" pitchFamily="34" charset="0"/>
              </a:rPr>
              <a:t>La implementación a Ecuador es un gran objetivo ya que se cambiaría desde la forma de pensar de las personas su “cultura tributaria”, el esquema de un arancel genérico trae consigo la simplificación de los procesos, la eliminación completa de manipulación dejando de lado que los funcionarios puedan cambiar información para el beneficio particular de alguna persona o empresa, con </a:t>
            </a:r>
            <a:r>
              <a:rPr lang="es-ES" sz="1300" dirty="0" err="1">
                <a:solidFill>
                  <a:schemeClr val="accent1">
                    <a:lumMod val="50000"/>
                  </a:schemeClr>
                </a:solidFill>
                <a:effectLst/>
                <a:latin typeface="Arial" panose="020B0604020202020204" pitchFamily="34" charset="0"/>
                <a:ea typeface="Arial" panose="020B0604020202020204" pitchFamily="34" charset="0"/>
              </a:rPr>
              <a:t>estose</a:t>
            </a:r>
            <a:r>
              <a:rPr lang="es-ES" sz="1300" dirty="0">
                <a:solidFill>
                  <a:schemeClr val="accent1">
                    <a:lumMod val="50000"/>
                  </a:schemeClr>
                </a:solidFill>
                <a:effectLst/>
                <a:latin typeface="Arial" panose="020B0604020202020204" pitchFamily="34" charset="0"/>
                <a:ea typeface="Arial" panose="020B0604020202020204" pitchFamily="34" charset="0"/>
              </a:rPr>
              <a:t> llega a </a:t>
            </a:r>
            <a:r>
              <a:rPr lang="es-ES" sz="1300" dirty="0" err="1">
                <a:solidFill>
                  <a:schemeClr val="accent1">
                    <a:lumMod val="50000"/>
                  </a:schemeClr>
                </a:solidFill>
                <a:effectLst/>
                <a:latin typeface="Arial" panose="020B0604020202020204" pitchFamily="34" charset="0"/>
                <a:ea typeface="Arial" panose="020B0604020202020204" pitchFamily="34" charset="0"/>
              </a:rPr>
              <a:t>cumplirunode</a:t>
            </a:r>
            <a:r>
              <a:rPr lang="es-ES" sz="1300" dirty="0">
                <a:solidFill>
                  <a:schemeClr val="accent1">
                    <a:lumMod val="50000"/>
                  </a:schemeClr>
                </a:solidFill>
                <a:effectLst/>
                <a:latin typeface="Arial" panose="020B0604020202020204" pitchFamily="34" charset="0"/>
                <a:ea typeface="Arial" panose="020B0604020202020204" pitchFamily="34" charset="0"/>
              </a:rPr>
              <a:t> los principales objetivos de la OMC la facilitación aduanera, en ello se concentran oportunidades como: la reducción de la corrupción interna y externa, el contrabando y la generación de aumento de negociaciones para posibles acuerdos comerciales, y más allá de los beneficios y retos que pueda presentar obedece fuertemente a los intereses de los gobiernos de turno o a una ideología configurada bajo el proteccionismo, las políticas que se tomen siempre debe ir a la par unas cuantas reformas dejarán vacíos en otras, por lo tanto, un proyecto de esta envergadura requiere el apoyo de todos los ministerios y secretarías para que puedan pulir, modificar y mejorar sus políticas concernientes al flujo de mercancías, puesto que si hay medidas que se dejen a la libre fuerza de mercado se puede causar un daño irreparable en el corto plazo de la balanza comercial</a:t>
            </a:r>
            <a:endParaRPr lang="es-EC" sz="1300" dirty="0">
              <a:solidFill>
                <a:schemeClr val="accent1">
                  <a:lumMod val="50000"/>
                </a:schemeClr>
              </a:solidFill>
            </a:endParaRPr>
          </a:p>
        </p:txBody>
      </p:sp>
      <p:sp>
        <p:nvSpPr>
          <p:cNvPr id="12" name="CuadroTexto 11">
            <a:extLst>
              <a:ext uri="{FF2B5EF4-FFF2-40B4-BE49-F238E27FC236}">
                <a16:creationId xmlns:a16="http://schemas.microsoft.com/office/drawing/2014/main" id="{ABC60CA2-2D40-41CF-BA95-13C62BE0CFE2}"/>
              </a:ext>
            </a:extLst>
          </p:cNvPr>
          <p:cNvSpPr txBox="1"/>
          <p:nvPr/>
        </p:nvSpPr>
        <p:spPr>
          <a:xfrm>
            <a:off x="6316700" y="584941"/>
            <a:ext cx="5466344" cy="4616648"/>
          </a:xfrm>
          <a:prstGeom prst="rect">
            <a:avLst/>
          </a:prstGeom>
          <a:noFill/>
          <a:ln>
            <a:solidFill>
              <a:schemeClr val="bg2"/>
            </a:solidFill>
          </a:ln>
        </p:spPr>
        <p:txBody>
          <a:bodyPr wrap="square">
            <a:spAutoFit/>
          </a:bodyPr>
          <a:lstStyle/>
          <a:p>
            <a:pPr lvl="0">
              <a:spcBef>
                <a:spcPts val="50"/>
              </a:spcBef>
              <a:spcAft>
                <a:spcPts val="0"/>
              </a:spcAft>
            </a:pPr>
            <a:r>
              <a:rPr lang="es-ES" sz="1400" u="none" strike="noStrike" dirty="0">
                <a:solidFill>
                  <a:schemeClr val="accent1">
                    <a:lumMod val="50000"/>
                  </a:schemeClr>
                </a:solidFill>
                <a:effectLst/>
                <a:latin typeface="Arial" panose="020B0604020202020204" pitchFamily="34" charset="0"/>
                <a:ea typeface="Arial" panose="020B0604020202020204" pitchFamily="34" charset="0"/>
              </a:rPr>
              <a:t>Para la implementación en Ecuador se tienen dos grandes diferencias las que estarían debajo del 6% y las tasas que le superan, al incrementar las tasas menores a 6 hasta llegar al arancel genérico puede provocar incertidumbre, sin embargo, si a las  tasas superiores se va desgravando paulatinamente hasta llegar al 6% dándole la oportunidad a la industria nacional de ser más competitiva y permitiéndoles acceder en primer lugar a estos beneficios siempre y cuando su orientación sea la mejora productiva y aumento de competitividad, permitirá a la industria estar preparada para cuando el resto del mercado ecuatoriano pueda decidir entre un producto importado o nacional, en este tiempo paulatino se deben generar campañas sobre que: la industria está mejorando, así no se provocará distorsiones en el mercado ni se influirá en las decisiones de los consumidores, paralelamente las políticas de incentivo al sector productivo deben ser constantes plazos extendidos de pago de impuestos, diferimiento del pago del arancel genérico cuando sean bienes de capital permitiendo diferir la inversión a las ganancias anuales de las industrias. Promover las exportaciones con valor agregado brindando herramientas como políticas comerciales ya firmadas y dar disponibilidad de mercados potenciales. </a:t>
            </a:r>
            <a:endParaRPr lang="es-EC" sz="1400" u="none" strike="noStrike" dirty="0">
              <a:solidFill>
                <a:schemeClr val="accent1">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990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2DDB1426-F617-464D-A4EF-398BB8949D65}"/>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837473B0-CC2E-450A-ABE3-18F120FF3D39}">
                <a1611:picAttrSrcUrl xmlns:a1611="http://schemas.microsoft.com/office/drawing/2016/11/main" r:id="rId5"/>
              </a:ext>
            </a:extLst>
          </a:blip>
          <a:stretch>
            <a:fillRect/>
          </a:stretch>
        </p:blipFill>
        <p:spPr>
          <a:xfrm>
            <a:off x="1286299" y="228599"/>
            <a:ext cx="9344341" cy="6219827"/>
          </a:xfrm>
          <a:prstGeom prst="rect">
            <a:avLst/>
          </a:prstGeom>
        </p:spPr>
      </p:pic>
      <p:sp>
        <p:nvSpPr>
          <p:cNvPr id="6" name="Rectángulo 5">
            <a:extLst>
              <a:ext uri="{FF2B5EF4-FFF2-40B4-BE49-F238E27FC236}">
                <a16:creationId xmlns:a16="http://schemas.microsoft.com/office/drawing/2014/main" id="{3016AF48-2AA8-4B78-82AB-CE8B9E71F21F}"/>
              </a:ext>
              <a:ext uri="{C183D7F6-B498-43B3-948B-1728B52AA6E4}">
                <adec:decorative xmlns:adec="http://schemas.microsoft.com/office/drawing/2017/decorative" val="1"/>
              </a:ext>
            </a:extLst>
          </p:cNvPr>
          <p:cNvSpPr/>
          <p:nvPr/>
        </p:nvSpPr>
        <p:spPr>
          <a:xfrm>
            <a:off x="-1" y="1702250"/>
            <a:ext cx="12188825" cy="34535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a:p>
        </p:txBody>
      </p:sp>
      <p:sp>
        <p:nvSpPr>
          <p:cNvPr id="8" name="Cuadro de texto 7">
            <a:extLst>
              <a:ext uri="{FF2B5EF4-FFF2-40B4-BE49-F238E27FC236}">
                <a16:creationId xmlns:a16="http://schemas.microsoft.com/office/drawing/2014/main" id="{3DC4CCBA-12AD-4433-A381-A03661E3D927}"/>
              </a:ext>
            </a:extLst>
          </p:cNvPr>
          <p:cNvSpPr txBox="1"/>
          <p:nvPr/>
        </p:nvSpPr>
        <p:spPr>
          <a:xfrm>
            <a:off x="3201835" y="2967455"/>
            <a:ext cx="5785155" cy="923090"/>
          </a:xfrm>
          <a:prstGeom prst="rect">
            <a:avLst/>
          </a:prstGeom>
          <a:noFill/>
        </p:spPr>
        <p:txBody>
          <a:bodyPr wrap="square" lIns="0" tIns="0" rIns="0" bIns="0" rtlCol="0" anchor="ctr">
            <a:spAutoFit/>
          </a:bodyPr>
          <a:lstStyle/>
          <a:p>
            <a:pPr algn="ctr" rtl="0"/>
            <a:r>
              <a:rPr lang="es-ES" sz="5998" b="1">
                <a:solidFill>
                  <a:schemeClr val="bg1"/>
                </a:solidFill>
                <a:latin typeface="+mj-lt"/>
              </a:rPr>
              <a:t>Gracias</a:t>
            </a:r>
            <a:endParaRPr lang="es-ES" sz="6598">
              <a:solidFill>
                <a:schemeClr val="bg1"/>
              </a:solidFill>
              <a:latin typeface="+mj-lt"/>
            </a:endParaRPr>
          </a:p>
        </p:txBody>
      </p:sp>
      <p:sp>
        <p:nvSpPr>
          <p:cNvPr id="7" name="Rectángulo 6">
            <a:hlinkClick r:id="rId6"/>
            <a:extLst>
              <a:ext uri="{FF2B5EF4-FFF2-40B4-BE49-F238E27FC236}">
                <a16:creationId xmlns:a16="http://schemas.microsoft.com/office/drawing/2014/main" id="{FD739A43-7308-4A45-800C-2B124CABFA5F}"/>
              </a:ext>
              <a:ext uri="{C183D7F6-B498-43B3-948B-1728B52AA6E4}">
                <adec:decorative xmlns:adec="http://schemas.microsoft.com/office/drawing/2017/decorative" val="1"/>
              </a:ext>
            </a:extLst>
          </p:cNvPr>
          <p:cNvSpPr/>
          <p:nvPr/>
        </p:nvSpPr>
        <p:spPr>
          <a:xfrm>
            <a:off x="5116767" y="893"/>
            <a:ext cx="1955291" cy="99414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a:p>
        </p:txBody>
      </p:sp>
      <p:sp>
        <p:nvSpPr>
          <p:cNvPr id="10" name="Rectángulo 9">
            <a:extLst>
              <a:ext uri="{FF2B5EF4-FFF2-40B4-BE49-F238E27FC236}">
                <a16:creationId xmlns:a16="http://schemas.microsoft.com/office/drawing/2014/main" id="{CE1D692F-8C4B-47E6-B367-1CB302E31A6B}"/>
              </a:ext>
              <a:ext uri="{C183D7F6-B498-43B3-948B-1728B52AA6E4}">
                <adec:decorative xmlns:adec="http://schemas.microsoft.com/office/drawing/2017/decorative" val="1"/>
              </a:ext>
            </a:extLst>
          </p:cNvPr>
          <p:cNvSpPr/>
          <p:nvPr/>
        </p:nvSpPr>
        <p:spPr>
          <a:xfrm>
            <a:off x="5116767" y="5862962"/>
            <a:ext cx="1955291" cy="99414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a:p>
        </p:txBody>
      </p:sp>
      <p:sp>
        <p:nvSpPr>
          <p:cNvPr id="2" name="Título 1" hidden="1">
            <a:extLst>
              <a:ext uri="{FF2B5EF4-FFF2-40B4-BE49-F238E27FC236}">
                <a16:creationId xmlns:a16="http://schemas.microsoft.com/office/drawing/2014/main" id="{7E347D20-83CF-4765-A959-68F510CE976E}"/>
              </a:ext>
            </a:extLst>
          </p:cNvPr>
          <p:cNvSpPr>
            <a:spLocks noGrp="1"/>
          </p:cNvSpPr>
          <p:nvPr>
            <p:ph type="title" idx="4294967295"/>
          </p:nvPr>
        </p:nvSpPr>
        <p:spPr>
          <a:xfrm>
            <a:off x="-1" y="365923"/>
            <a:ext cx="10512862" cy="1325218"/>
          </a:xfrm>
        </p:spPr>
        <p:txBody>
          <a:bodyPr rtlCol="0"/>
          <a:lstStyle/>
          <a:p>
            <a:pPr rtl="0"/>
            <a:r>
              <a:rPr lang="es-ES" dirty="0"/>
              <a:t>Indicadores estratégicos de gestión, diapositiva 10</a:t>
            </a:r>
          </a:p>
        </p:txBody>
      </p:sp>
      <p:sp>
        <p:nvSpPr>
          <p:cNvPr id="4" name="Marcador de número de diapositiva 3">
            <a:extLst>
              <a:ext uri="{FF2B5EF4-FFF2-40B4-BE49-F238E27FC236}">
                <a16:creationId xmlns:a16="http://schemas.microsoft.com/office/drawing/2014/main" id="{7A138ED5-035F-463C-9737-0A4DEE626046}"/>
              </a:ext>
            </a:extLst>
          </p:cNvPr>
          <p:cNvSpPr>
            <a:spLocks noGrp="1"/>
          </p:cNvSpPr>
          <p:nvPr>
            <p:ph type="sldNum" sz="quarter" idx="12"/>
          </p:nvPr>
        </p:nvSpPr>
        <p:spPr/>
        <p:txBody>
          <a:bodyPr/>
          <a:lstStyle/>
          <a:p>
            <a:pPr rtl="0"/>
            <a:fld id="{5A4A7955-6230-48B4-BD8B-A7C460F75945}" type="slidenum">
              <a:rPr lang="es-ES" noProof="0" smtClean="0"/>
              <a:t>25</a:t>
            </a:fld>
            <a:endParaRPr lang="es-ES" noProof="0"/>
          </a:p>
        </p:txBody>
      </p:sp>
    </p:spTree>
    <p:extLst>
      <p:ext uri="{BB962C8B-B14F-4D97-AF65-F5344CB8AC3E}">
        <p14:creationId xmlns:p14="http://schemas.microsoft.com/office/powerpoint/2010/main" val="260920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D099D82B-F86A-4C04-9207-B25F53939FB6}"/>
              </a:ext>
            </a:extLst>
          </p:cNvPr>
          <p:cNvSpPr>
            <a:spLocks noGrp="1"/>
          </p:cNvSpPr>
          <p:nvPr>
            <p:ph type="subTitle" idx="1"/>
          </p:nvPr>
        </p:nvSpPr>
        <p:spPr/>
        <p:txBody>
          <a:bodyPr rtlCol="0"/>
          <a:lstStyle/>
          <a:p>
            <a:pPr rtl="0"/>
            <a:r>
              <a:rPr lang="es-ES" dirty="0"/>
              <a:t>Objetivo general</a:t>
            </a:r>
          </a:p>
        </p:txBody>
      </p:sp>
      <p:sp>
        <p:nvSpPr>
          <p:cNvPr id="8" name="Cuadro de texto 12">
            <a:extLst>
              <a:ext uri="{FF2B5EF4-FFF2-40B4-BE49-F238E27FC236}">
                <a16:creationId xmlns:a16="http://schemas.microsoft.com/office/drawing/2014/main" id="{98D9C151-19F5-423F-AC53-AAF04F6DF712}"/>
              </a:ext>
            </a:extLst>
          </p:cNvPr>
          <p:cNvSpPr txBox="1"/>
          <p:nvPr/>
        </p:nvSpPr>
        <p:spPr>
          <a:xfrm>
            <a:off x="1463522" y="1315439"/>
            <a:ext cx="9261780" cy="1969770"/>
          </a:xfrm>
          <a:prstGeom prst="rect">
            <a:avLst/>
          </a:prstGeom>
          <a:noFill/>
        </p:spPr>
        <p:txBody>
          <a:bodyPr wrap="square" lIns="0" tIns="0" rIns="0" bIns="0" rtlCol="0" anchor="ctr">
            <a:spAutoFit/>
          </a:bodyPr>
          <a:lstStyle/>
          <a:p>
            <a:pPr algn="ctr" rtl="0"/>
            <a:r>
              <a:rPr lang="es-ES" sz="3200" dirty="0">
                <a:solidFill>
                  <a:schemeClr val="tx2"/>
                </a:solidFill>
              </a:rPr>
              <a:t>Evaluar el impacto de la aplicación del arancel genérico que Chile optó como medida de política comercial y su posible aplicación en Ecuador.</a:t>
            </a:r>
            <a:endParaRPr lang="es-ES" sz="3599" dirty="0">
              <a:solidFill>
                <a:schemeClr val="tx2"/>
              </a:solidFill>
              <a:latin typeface="+mj-lt"/>
            </a:endParaRPr>
          </a:p>
        </p:txBody>
      </p:sp>
    </p:spTree>
    <p:extLst>
      <p:ext uri="{BB962C8B-B14F-4D97-AF65-F5344CB8AC3E}">
        <p14:creationId xmlns:p14="http://schemas.microsoft.com/office/powerpoint/2010/main" val="3013068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109BBFAA-ECE3-46DC-A227-38CCA1EED110}"/>
              </a:ext>
            </a:extLst>
          </p:cNvPr>
          <p:cNvSpPr>
            <a:spLocks noGrp="1"/>
          </p:cNvSpPr>
          <p:nvPr>
            <p:ph type="body" sz="quarter" idx="2"/>
          </p:nvPr>
        </p:nvSpPr>
        <p:spPr>
          <a:xfrm>
            <a:off x="1911464" y="1518511"/>
            <a:ext cx="3255826" cy="499493"/>
          </a:xfrm>
        </p:spPr>
        <p:txBody>
          <a:bodyPr rtlCol="0">
            <a:noAutofit/>
          </a:bodyPr>
          <a:lstStyle/>
          <a:p>
            <a:pPr rtl="0"/>
            <a:r>
              <a:rPr lang="es-ES" sz="1600" dirty="0"/>
              <a:t>Analizar el arancel genérico e identificar los casos de implementación, como medida de su política comercial.</a:t>
            </a:r>
          </a:p>
        </p:txBody>
      </p:sp>
      <p:sp>
        <p:nvSpPr>
          <p:cNvPr id="30" name="Marcador de texto 29">
            <a:extLst>
              <a:ext uri="{FF2B5EF4-FFF2-40B4-BE49-F238E27FC236}">
                <a16:creationId xmlns:a16="http://schemas.microsoft.com/office/drawing/2014/main" id="{0AC0E371-764C-41CA-9680-267350C7EE1C}"/>
              </a:ext>
            </a:extLst>
          </p:cNvPr>
          <p:cNvSpPr>
            <a:spLocks noGrp="1"/>
          </p:cNvSpPr>
          <p:nvPr>
            <p:ph type="body" sz="half" idx="16"/>
          </p:nvPr>
        </p:nvSpPr>
        <p:spPr>
          <a:xfrm>
            <a:off x="7571192" y="1117458"/>
            <a:ext cx="3635788" cy="2462834"/>
          </a:xfrm>
        </p:spPr>
        <p:txBody>
          <a:bodyPr rtlCol="0">
            <a:noAutofit/>
          </a:bodyPr>
          <a:lstStyle/>
          <a:p>
            <a:pPr rtl="0"/>
            <a:r>
              <a:rPr lang="es-ES" sz="1600" dirty="0"/>
              <a:t>Explicar la política comercial chilena y compararla con la política comercial de Ecuador según los informes emitidos por la OMC (Organización Mundial del Comercio) mediante el MEPC (Mecanismo de examen de políticas comerciales).</a:t>
            </a:r>
          </a:p>
        </p:txBody>
      </p:sp>
      <p:sp>
        <p:nvSpPr>
          <p:cNvPr id="32" name="Marcador de texto 31">
            <a:extLst>
              <a:ext uri="{FF2B5EF4-FFF2-40B4-BE49-F238E27FC236}">
                <a16:creationId xmlns:a16="http://schemas.microsoft.com/office/drawing/2014/main" id="{188B3941-E817-44DE-8D5A-DCA0DAB61823}"/>
              </a:ext>
            </a:extLst>
          </p:cNvPr>
          <p:cNvSpPr>
            <a:spLocks noGrp="1"/>
          </p:cNvSpPr>
          <p:nvPr>
            <p:ph type="body" sz="half" idx="18"/>
          </p:nvPr>
        </p:nvSpPr>
        <p:spPr>
          <a:xfrm>
            <a:off x="1911464" y="4324431"/>
            <a:ext cx="3255826" cy="499493"/>
          </a:xfrm>
        </p:spPr>
        <p:txBody>
          <a:bodyPr rtlCol="0">
            <a:noAutofit/>
          </a:bodyPr>
          <a:lstStyle/>
          <a:p>
            <a:pPr rtl="0"/>
            <a:r>
              <a:rPr lang="es-ES" sz="1600" dirty="0"/>
              <a:t>Analizar la facilidad tributaria de recaudación de Chile debido a su arancel genérico</a:t>
            </a:r>
          </a:p>
        </p:txBody>
      </p:sp>
      <p:sp>
        <p:nvSpPr>
          <p:cNvPr id="33" name="Marcador de texto 32">
            <a:extLst>
              <a:ext uri="{FF2B5EF4-FFF2-40B4-BE49-F238E27FC236}">
                <a16:creationId xmlns:a16="http://schemas.microsoft.com/office/drawing/2014/main" id="{20613223-43E0-4B37-AFB8-C0C5F47750A5}"/>
              </a:ext>
            </a:extLst>
          </p:cNvPr>
          <p:cNvSpPr>
            <a:spLocks noGrp="1"/>
          </p:cNvSpPr>
          <p:nvPr>
            <p:ph type="body" sz="half" idx="19"/>
          </p:nvPr>
        </p:nvSpPr>
        <p:spPr>
          <a:xfrm>
            <a:off x="7571192" y="4000397"/>
            <a:ext cx="3255826" cy="499493"/>
          </a:xfrm>
        </p:spPr>
        <p:txBody>
          <a:bodyPr rtlCol="0">
            <a:noAutofit/>
          </a:bodyPr>
          <a:lstStyle/>
          <a:p>
            <a:pPr rtl="0"/>
            <a:r>
              <a:rPr lang="es-ES" sz="1600" dirty="0"/>
              <a:t>Analizar la recaudación tributaria por ad </a:t>
            </a:r>
            <a:r>
              <a:rPr lang="es-ES" sz="1600" dirty="0" err="1"/>
              <a:t>valorem</a:t>
            </a:r>
            <a:r>
              <a:rPr lang="es-ES" sz="1600" dirty="0"/>
              <a:t> de Ecuador y proponer la aplicación de arancel genérico en Ecuador</a:t>
            </a:r>
          </a:p>
        </p:txBody>
      </p:sp>
      <p:sp>
        <p:nvSpPr>
          <p:cNvPr id="26" name="Subtítulo 2">
            <a:extLst>
              <a:ext uri="{FF2B5EF4-FFF2-40B4-BE49-F238E27FC236}">
                <a16:creationId xmlns:a16="http://schemas.microsoft.com/office/drawing/2014/main" id="{6C560C26-633F-4D86-A334-61547A120764}"/>
              </a:ext>
            </a:extLst>
          </p:cNvPr>
          <p:cNvSpPr txBox="1">
            <a:spLocks/>
          </p:cNvSpPr>
          <p:nvPr/>
        </p:nvSpPr>
        <p:spPr>
          <a:xfrm>
            <a:off x="789424" y="269347"/>
            <a:ext cx="3634054" cy="601840"/>
          </a:xfrm>
          <a:prstGeom prst="rect">
            <a:avLst/>
          </a:prstGeom>
        </p:spPr>
        <p:txBody>
          <a:bodyPr rtlCol="0"/>
          <a:lst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a:lstStyle>
          <a:p>
            <a:pPr marL="45720" indent="0">
              <a:buNone/>
            </a:pPr>
            <a:r>
              <a:rPr lang="es-ES" dirty="0">
                <a:solidFill>
                  <a:schemeClr val="tx2"/>
                </a:solidFill>
              </a:rPr>
              <a:t>Objetivos específicos</a:t>
            </a:r>
          </a:p>
        </p:txBody>
      </p:sp>
      <p:cxnSp>
        <p:nvCxnSpPr>
          <p:cNvPr id="42" name="Conector recto 41">
            <a:extLst>
              <a:ext uri="{FF2B5EF4-FFF2-40B4-BE49-F238E27FC236}">
                <a16:creationId xmlns:a16="http://schemas.microsoft.com/office/drawing/2014/main" id="{E7608FB8-747B-4063-9F63-91825CE5019F}"/>
              </a:ext>
            </a:extLst>
          </p:cNvPr>
          <p:cNvCxnSpPr/>
          <p:nvPr/>
        </p:nvCxnSpPr>
        <p:spPr>
          <a:xfrm>
            <a:off x="6022404" y="871187"/>
            <a:ext cx="72008" cy="4718053"/>
          </a:xfrm>
          <a:prstGeom prst="line">
            <a:avLst/>
          </a:prstGeom>
          <a:ln w="57150">
            <a:solidFill>
              <a:srgbClr val="FFFFFF"/>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49" name="Conector recto 48">
            <a:extLst>
              <a:ext uri="{FF2B5EF4-FFF2-40B4-BE49-F238E27FC236}">
                <a16:creationId xmlns:a16="http://schemas.microsoft.com/office/drawing/2014/main" id="{F4C6D958-EFE8-42B2-8CB5-E573B407F94F}"/>
              </a:ext>
            </a:extLst>
          </p:cNvPr>
          <p:cNvCxnSpPr>
            <a:cxnSpLocks/>
          </p:cNvCxnSpPr>
          <p:nvPr/>
        </p:nvCxnSpPr>
        <p:spPr>
          <a:xfrm flipH="1">
            <a:off x="928559" y="3382399"/>
            <a:ext cx="4865539" cy="0"/>
          </a:xfrm>
          <a:prstGeom prst="line">
            <a:avLst/>
          </a:prstGeom>
          <a:ln w="57150">
            <a:solidFill>
              <a:srgbClr val="FFFFFF"/>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52" name="Conector recto 51">
            <a:extLst>
              <a:ext uri="{FF2B5EF4-FFF2-40B4-BE49-F238E27FC236}">
                <a16:creationId xmlns:a16="http://schemas.microsoft.com/office/drawing/2014/main" id="{86930C3E-A031-4A0F-8FF9-835B47291A49}"/>
              </a:ext>
            </a:extLst>
          </p:cNvPr>
          <p:cNvCxnSpPr>
            <a:cxnSpLocks/>
          </p:cNvCxnSpPr>
          <p:nvPr/>
        </p:nvCxnSpPr>
        <p:spPr>
          <a:xfrm flipH="1">
            <a:off x="6341441" y="3382399"/>
            <a:ext cx="4865539" cy="0"/>
          </a:xfrm>
          <a:prstGeom prst="line">
            <a:avLst/>
          </a:prstGeom>
          <a:ln w="57150">
            <a:solidFill>
              <a:srgbClr val="FFFFFF"/>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50" name="Elipse 49">
            <a:extLst>
              <a:ext uri="{FF2B5EF4-FFF2-40B4-BE49-F238E27FC236}">
                <a16:creationId xmlns:a16="http://schemas.microsoft.com/office/drawing/2014/main" id="{5D71F157-EE2D-4E29-8C48-9EC57D31218E}"/>
              </a:ext>
            </a:extLst>
          </p:cNvPr>
          <p:cNvSpPr/>
          <p:nvPr/>
        </p:nvSpPr>
        <p:spPr>
          <a:xfrm>
            <a:off x="928559" y="1700808"/>
            <a:ext cx="629349" cy="648067"/>
          </a:xfrm>
          <a:prstGeom prst="ellipse">
            <a:avLst/>
          </a:prstGeom>
          <a:solidFill>
            <a:srgbClr val="FFFFFF"/>
          </a:solidFill>
          <a:ln>
            <a:solidFill>
              <a:srgbClr val="FFFF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400" dirty="0">
                <a:solidFill>
                  <a:schemeClr val="tx2"/>
                </a:solidFill>
              </a:rPr>
              <a:t>1</a:t>
            </a:r>
          </a:p>
        </p:txBody>
      </p:sp>
      <p:sp>
        <p:nvSpPr>
          <p:cNvPr id="64" name="Elipse 63">
            <a:extLst>
              <a:ext uri="{FF2B5EF4-FFF2-40B4-BE49-F238E27FC236}">
                <a16:creationId xmlns:a16="http://schemas.microsoft.com/office/drawing/2014/main" id="{99B5B7DD-57CE-4440-9585-5BDC4DC272A4}"/>
              </a:ext>
            </a:extLst>
          </p:cNvPr>
          <p:cNvSpPr/>
          <p:nvPr/>
        </p:nvSpPr>
        <p:spPr>
          <a:xfrm>
            <a:off x="928558" y="4364420"/>
            <a:ext cx="629349" cy="648067"/>
          </a:xfrm>
          <a:prstGeom prst="ellipse">
            <a:avLst/>
          </a:prstGeom>
          <a:solidFill>
            <a:srgbClr val="FFFFFF"/>
          </a:solidFill>
          <a:ln>
            <a:solidFill>
              <a:srgbClr val="FFFF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400" dirty="0">
                <a:solidFill>
                  <a:schemeClr val="tx2"/>
                </a:solidFill>
              </a:rPr>
              <a:t>2</a:t>
            </a:r>
          </a:p>
        </p:txBody>
      </p:sp>
      <p:sp>
        <p:nvSpPr>
          <p:cNvPr id="65" name="Elipse 64">
            <a:extLst>
              <a:ext uri="{FF2B5EF4-FFF2-40B4-BE49-F238E27FC236}">
                <a16:creationId xmlns:a16="http://schemas.microsoft.com/office/drawing/2014/main" id="{801216C2-F265-433C-A469-BD5EC817D9BA}"/>
              </a:ext>
            </a:extLst>
          </p:cNvPr>
          <p:cNvSpPr/>
          <p:nvPr/>
        </p:nvSpPr>
        <p:spPr>
          <a:xfrm>
            <a:off x="6665109" y="1693970"/>
            <a:ext cx="629349" cy="648067"/>
          </a:xfrm>
          <a:prstGeom prst="ellipse">
            <a:avLst/>
          </a:prstGeom>
          <a:solidFill>
            <a:srgbClr val="FFFFFF"/>
          </a:solidFill>
          <a:ln>
            <a:solidFill>
              <a:srgbClr val="FFFF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400" dirty="0">
                <a:solidFill>
                  <a:schemeClr val="tx2"/>
                </a:solidFill>
              </a:rPr>
              <a:t>3</a:t>
            </a:r>
          </a:p>
        </p:txBody>
      </p:sp>
      <p:sp>
        <p:nvSpPr>
          <p:cNvPr id="66" name="Elipse 65">
            <a:extLst>
              <a:ext uri="{FF2B5EF4-FFF2-40B4-BE49-F238E27FC236}">
                <a16:creationId xmlns:a16="http://schemas.microsoft.com/office/drawing/2014/main" id="{F19710F0-3E8B-4BDB-859B-7AB10E3DBFAC}"/>
              </a:ext>
            </a:extLst>
          </p:cNvPr>
          <p:cNvSpPr/>
          <p:nvPr/>
        </p:nvSpPr>
        <p:spPr>
          <a:xfrm>
            <a:off x="6660794" y="4175857"/>
            <a:ext cx="629349" cy="648067"/>
          </a:xfrm>
          <a:prstGeom prst="ellipse">
            <a:avLst/>
          </a:prstGeom>
          <a:solidFill>
            <a:srgbClr val="FFFFFF"/>
          </a:solidFill>
          <a:ln>
            <a:solidFill>
              <a:srgbClr val="FFFF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400" dirty="0">
                <a:solidFill>
                  <a:schemeClr val="tx2"/>
                </a:solidFill>
              </a:rPr>
              <a:t>4</a:t>
            </a:r>
          </a:p>
        </p:txBody>
      </p:sp>
    </p:spTree>
    <p:extLst>
      <p:ext uri="{BB962C8B-B14F-4D97-AF65-F5344CB8AC3E}">
        <p14:creationId xmlns:p14="http://schemas.microsoft.com/office/powerpoint/2010/main" val="64380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C41A82EA-6DCE-481E-A52B-94F31EADAD7D}"/>
              </a:ext>
            </a:extLst>
          </p:cNvPr>
          <p:cNvSpPr>
            <a:spLocks noGrp="1"/>
          </p:cNvSpPr>
          <p:nvPr>
            <p:ph type="body" idx="1"/>
          </p:nvPr>
        </p:nvSpPr>
        <p:spPr/>
        <p:txBody>
          <a:bodyPr rtlCol="0"/>
          <a:lstStyle/>
          <a:p>
            <a:pPr rtl="0"/>
            <a:r>
              <a:rPr lang="es-ES" dirty="0"/>
              <a:t>HIPÓTESIS</a:t>
            </a:r>
          </a:p>
        </p:txBody>
      </p:sp>
      <p:sp>
        <p:nvSpPr>
          <p:cNvPr id="10" name="CuadroTexto 9">
            <a:extLst>
              <a:ext uri="{FF2B5EF4-FFF2-40B4-BE49-F238E27FC236}">
                <a16:creationId xmlns:a16="http://schemas.microsoft.com/office/drawing/2014/main" id="{DD96DA9A-AB87-4EDB-8205-BE73C0E75A5B}"/>
              </a:ext>
            </a:extLst>
          </p:cNvPr>
          <p:cNvSpPr txBox="1"/>
          <p:nvPr/>
        </p:nvSpPr>
        <p:spPr>
          <a:xfrm>
            <a:off x="1989956" y="1634088"/>
            <a:ext cx="3456384" cy="1323439"/>
          </a:xfrm>
          <a:prstGeom prst="rect">
            <a:avLst/>
          </a:prstGeom>
          <a:noFill/>
          <a:ln>
            <a:noFill/>
          </a:ln>
        </p:spPr>
        <p:txBody>
          <a:bodyPr wrap="square">
            <a:spAutoFit/>
          </a:bodyPr>
          <a:lstStyle/>
          <a:p>
            <a:pPr algn="ctr"/>
            <a:r>
              <a:rPr lang="es-ES" sz="2000" dirty="0">
                <a:solidFill>
                  <a:schemeClr val="tx2"/>
                </a:solidFill>
              </a:rPr>
              <a:t>H1: La implementación de un arancel genérico mejorará la recaudación arancelaria del Ecuador.</a:t>
            </a:r>
            <a:endParaRPr lang="es-EC" sz="2000" dirty="0">
              <a:solidFill>
                <a:schemeClr val="tx2"/>
              </a:solidFill>
            </a:endParaRPr>
          </a:p>
        </p:txBody>
      </p:sp>
      <p:sp>
        <p:nvSpPr>
          <p:cNvPr id="14" name="CuadroTexto 13">
            <a:extLst>
              <a:ext uri="{FF2B5EF4-FFF2-40B4-BE49-F238E27FC236}">
                <a16:creationId xmlns:a16="http://schemas.microsoft.com/office/drawing/2014/main" id="{6CF76EB1-9D00-4723-9BC7-2398FEA62655}"/>
              </a:ext>
            </a:extLst>
          </p:cNvPr>
          <p:cNvSpPr txBox="1"/>
          <p:nvPr/>
        </p:nvSpPr>
        <p:spPr>
          <a:xfrm>
            <a:off x="6742483" y="1634088"/>
            <a:ext cx="3456383" cy="1323439"/>
          </a:xfrm>
          <a:prstGeom prst="rect">
            <a:avLst/>
          </a:prstGeom>
          <a:noFill/>
          <a:ln>
            <a:noFill/>
          </a:ln>
        </p:spPr>
        <p:txBody>
          <a:bodyPr wrap="square">
            <a:spAutoFit/>
          </a:bodyPr>
          <a:lstStyle/>
          <a:p>
            <a:pPr algn="ctr"/>
            <a:r>
              <a:rPr lang="es-ES" sz="2000" dirty="0">
                <a:solidFill>
                  <a:schemeClr val="tx2"/>
                </a:solidFill>
              </a:rPr>
              <a:t>H2: La implementación de un arancel genérico no mejorará la recaudación arancelaria del Ecuador.</a:t>
            </a:r>
            <a:endParaRPr lang="es-EC" sz="2000" dirty="0"/>
          </a:p>
        </p:txBody>
      </p:sp>
      <p:cxnSp>
        <p:nvCxnSpPr>
          <p:cNvPr id="15" name="Conector recto 14">
            <a:extLst>
              <a:ext uri="{FF2B5EF4-FFF2-40B4-BE49-F238E27FC236}">
                <a16:creationId xmlns:a16="http://schemas.microsoft.com/office/drawing/2014/main" id="{D539EFE6-85FE-41C7-8D58-D262BB0556FC}"/>
              </a:ext>
            </a:extLst>
          </p:cNvPr>
          <p:cNvCxnSpPr>
            <a:cxnSpLocks/>
          </p:cNvCxnSpPr>
          <p:nvPr/>
        </p:nvCxnSpPr>
        <p:spPr>
          <a:xfrm>
            <a:off x="6022404" y="871187"/>
            <a:ext cx="0" cy="3061869"/>
          </a:xfrm>
          <a:prstGeom prst="line">
            <a:avLst/>
          </a:prstGeom>
          <a:ln w="57150">
            <a:solidFill>
              <a:srgbClr val="FFFFFF"/>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0497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5D38D007-F094-413F-9C75-83584D5DF329}"/>
              </a:ext>
            </a:extLst>
          </p:cNvPr>
          <p:cNvSpPr>
            <a:spLocks noGrp="1"/>
          </p:cNvSpPr>
          <p:nvPr>
            <p:ph type="title"/>
          </p:nvPr>
        </p:nvSpPr>
        <p:spPr>
          <a:xfrm>
            <a:off x="261764" y="260648"/>
            <a:ext cx="6264696" cy="749499"/>
          </a:xfrm>
        </p:spPr>
        <p:txBody>
          <a:bodyPr rtlCol="0">
            <a:normAutofit/>
          </a:bodyPr>
          <a:lstStyle/>
          <a:p>
            <a:pPr rtl="0"/>
            <a:r>
              <a:rPr lang="es-ES" dirty="0">
                <a:solidFill>
                  <a:schemeClr val="accent1">
                    <a:lumMod val="50000"/>
                  </a:schemeClr>
                </a:solidFill>
              </a:rPr>
              <a:t>MARCO TEÓRICO</a:t>
            </a:r>
          </a:p>
        </p:txBody>
      </p:sp>
      <p:graphicFrame>
        <p:nvGraphicFramePr>
          <p:cNvPr id="19" name="Diagrama 18">
            <a:extLst>
              <a:ext uri="{FF2B5EF4-FFF2-40B4-BE49-F238E27FC236}">
                <a16:creationId xmlns:a16="http://schemas.microsoft.com/office/drawing/2014/main" id="{964E9542-F87C-4BBC-BE0D-CAE9CE9FC467}"/>
              </a:ext>
            </a:extLst>
          </p:cNvPr>
          <p:cNvGraphicFramePr/>
          <p:nvPr>
            <p:extLst>
              <p:ext uri="{D42A27DB-BD31-4B8C-83A1-F6EECF244321}">
                <p14:modId xmlns:p14="http://schemas.microsoft.com/office/powerpoint/2010/main" val="3909059136"/>
              </p:ext>
            </p:extLst>
          </p:nvPr>
        </p:nvGraphicFramePr>
        <p:xfrm>
          <a:off x="1557908" y="1412776"/>
          <a:ext cx="9505056" cy="491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2925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A5D2A43-E613-4861-B777-A0FBFF474536}"/>
              </a:ext>
              <a:ext uri="{C183D7F6-B498-43B3-948B-1728B52AA6E4}">
                <adec:decorative xmlns:adec="http://schemas.microsoft.com/office/drawing/2017/decorative" val="1"/>
              </a:ext>
            </a:extLst>
          </p:cNvPr>
          <p:cNvSpPr/>
          <p:nvPr/>
        </p:nvSpPr>
        <p:spPr>
          <a:xfrm>
            <a:off x="11604777" y="893"/>
            <a:ext cx="584048" cy="584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dirty="0"/>
          </a:p>
        </p:txBody>
      </p:sp>
      <p:sp>
        <p:nvSpPr>
          <p:cNvPr id="10" name="Rectángulo 9">
            <a:extLst>
              <a:ext uri="{FF2B5EF4-FFF2-40B4-BE49-F238E27FC236}">
                <a16:creationId xmlns:a16="http://schemas.microsoft.com/office/drawing/2014/main" id="{878E9E76-0170-4D84-BCC3-07E8CC1CF330}"/>
              </a:ext>
              <a:ext uri="{C183D7F6-B498-43B3-948B-1728B52AA6E4}">
                <adec:decorative xmlns:adec="http://schemas.microsoft.com/office/drawing/2017/decorative" val="1"/>
              </a:ext>
            </a:extLst>
          </p:cNvPr>
          <p:cNvSpPr/>
          <p:nvPr/>
        </p:nvSpPr>
        <p:spPr>
          <a:xfrm>
            <a:off x="-1" y="6273059"/>
            <a:ext cx="584048" cy="584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dirty="0"/>
          </a:p>
        </p:txBody>
      </p:sp>
      <p:sp>
        <p:nvSpPr>
          <p:cNvPr id="7" name="Título 6" hidden="1">
            <a:extLst>
              <a:ext uri="{FF2B5EF4-FFF2-40B4-BE49-F238E27FC236}">
                <a16:creationId xmlns:a16="http://schemas.microsoft.com/office/drawing/2014/main" id="{515E1EA5-44B4-4F71-9348-C1ED402144FE}"/>
              </a:ext>
            </a:extLst>
          </p:cNvPr>
          <p:cNvSpPr>
            <a:spLocks noGrp="1"/>
          </p:cNvSpPr>
          <p:nvPr>
            <p:ph type="title" idx="4294967295"/>
          </p:nvPr>
        </p:nvSpPr>
        <p:spPr>
          <a:xfrm>
            <a:off x="-1" y="365923"/>
            <a:ext cx="10512862" cy="1325218"/>
          </a:xfrm>
        </p:spPr>
        <p:txBody>
          <a:bodyPr rtlCol="0"/>
          <a:lstStyle/>
          <a:p>
            <a:pPr rtl="0"/>
            <a:r>
              <a:rPr lang="es-ES" dirty="0"/>
              <a:t>Indicadores estratégicos de gestión, diapositiva 4</a:t>
            </a:r>
          </a:p>
        </p:txBody>
      </p:sp>
      <p:sp>
        <p:nvSpPr>
          <p:cNvPr id="13" name="Cuadro de texto 12">
            <a:extLst>
              <a:ext uri="{FF2B5EF4-FFF2-40B4-BE49-F238E27FC236}">
                <a16:creationId xmlns:a16="http://schemas.microsoft.com/office/drawing/2014/main" id="{63C92C2E-8888-42AB-A36D-D6F2B362B0CD}"/>
              </a:ext>
            </a:extLst>
          </p:cNvPr>
          <p:cNvSpPr txBox="1"/>
          <p:nvPr/>
        </p:nvSpPr>
        <p:spPr>
          <a:xfrm>
            <a:off x="1418492" y="696394"/>
            <a:ext cx="9261780" cy="492315"/>
          </a:xfrm>
          <a:prstGeom prst="rect">
            <a:avLst/>
          </a:prstGeom>
          <a:noFill/>
        </p:spPr>
        <p:txBody>
          <a:bodyPr wrap="square" lIns="0" tIns="0" rIns="0" bIns="0" rtlCol="0" anchor="ctr">
            <a:spAutoFit/>
          </a:bodyPr>
          <a:lstStyle/>
          <a:p>
            <a:pPr algn="ctr" rtl="0"/>
            <a:r>
              <a:rPr lang="es-ES" sz="3199" b="1">
                <a:latin typeface="+mj-lt"/>
              </a:rPr>
              <a:t>METODOLOGÍA</a:t>
            </a:r>
            <a:endParaRPr lang="es-ES" sz="3599" dirty="0">
              <a:latin typeface="+mj-lt"/>
            </a:endParaRPr>
          </a:p>
        </p:txBody>
      </p:sp>
      <p:grpSp>
        <p:nvGrpSpPr>
          <p:cNvPr id="53" name="Grupo 52" descr="Esta imagen es un icono de binoculares. ">
            <a:extLst>
              <a:ext uri="{FF2B5EF4-FFF2-40B4-BE49-F238E27FC236}">
                <a16:creationId xmlns:a16="http://schemas.microsoft.com/office/drawing/2014/main" id="{7AA411C8-A30F-4E87-8335-8474FCDB2DB9}"/>
              </a:ext>
            </a:extLst>
          </p:cNvPr>
          <p:cNvGrpSpPr/>
          <p:nvPr/>
        </p:nvGrpSpPr>
        <p:grpSpPr>
          <a:xfrm>
            <a:off x="5692465" y="1354889"/>
            <a:ext cx="803893" cy="745838"/>
            <a:chOff x="9879013" y="2500313"/>
            <a:chExt cx="285750" cy="265113"/>
          </a:xfrm>
          <a:solidFill>
            <a:schemeClr val="bg2">
              <a:lumMod val="90000"/>
            </a:schemeClr>
          </a:solidFill>
        </p:grpSpPr>
        <p:sp>
          <p:nvSpPr>
            <p:cNvPr id="54" name="Forma libre 3859">
              <a:extLst>
                <a:ext uri="{FF2B5EF4-FFF2-40B4-BE49-F238E27FC236}">
                  <a16:creationId xmlns:a16="http://schemas.microsoft.com/office/drawing/2014/main" id="{5609F4E5-2960-4AFA-A9AD-3C7EBEFE8BA9}"/>
                </a:ext>
              </a:extLst>
            </p:cNvPr>
            <p:cNvSpPr>
              <a:spLocks noEditPoints="1"/>
            </p:cNvSpPr>
            <p:nvPr/>
          </p:nvSpPr>
          <p:spPr bwMode="auto">
            <a:xfrm>
              <a:off x="10031413" y="2500313"/>
              <a:ext cx="133350" cy="265113"/>
            </a:xfrm>
            <a:custGeom>
              <a:avLst/>
              <a:gdLst>
                <a:gd name="T0" fmla="*/ 156 w 420"/>
                <a:gd name="T1" fmla="*/ 795 h 832"/>
                <a:gd name="T2" fmla="*/ 95 w 420"/>
                <a:gd name="T3" fmla="*/ 761 h 832"/>
                <a:gd name="T4" fmla="*/ 51 w 420"/>
                <a:gd name="T5" fmla="*/ 708 h 832"/>
                <a:gd name="T6" fmla="*/ 31 w 420"/>
                <a:gd name="T7" fmla="*/ 640 h 832"/>
                <a:gd name="T8" fmla="*/ 38 w 420"/>
                <a:gd name="T9" fmla="*/ 576 h 832"/>
                <a:gd name="T10" fmla="*/ 73 w 420"/>
                <a:gd name="T11" fmla="*/ 517 h 832"/>
                <a:gd name="T12" fmla="*/ 128 w 420"/>
                <a:gd name="T13" fmla="*/ 469 h 832"/>
                <a:gd name="T14" fmla="*/ 186 w 420"/>
                <a:gd name="T15" fmla="*/ 446 h 832"/>
                <a:gd name="T16" fmla="*/ 224 w 420"/>
                <a:gd name="T17" fmla="*/ 444 h 832"/>
                <a:gd name="T18" fmla="*/ 263 w 420"/>
                <a:gd name="T19" fmla="*/ 451 h 832"/>
                <a:gd name="T20" fmla="*/ 300 w 420"/>
                <a:gd name="T21" fmla="*/ 470 h 832"/>
                <a:gd name="T22" fmla="*/ 344 w 420"/>
                <a:gd name="T23" fmla="*/ 505 h 832"/>
                <a:gd name="T24" fmla="*/ 378 w 420"/>
                <a:gd name="T25" fmla="*/ 556 h 832"/>
                <a:gd name="T26" fmla="*/ 390 w 420"/>
                <a:gd name="T27" fmla="*/ 609 h 832"/>
                <a:gd name="T28" fmla="*/ 383 w 420"/>
                <a:gd name="T29" fmla="*/ 676 h 832"/>
                <a:gd name="T30" fmla="*/ 350 w 420"/>
                <a:gd name="T31" fmla="*/ 737 h 832"/>
                <a:gd name="T32" fmla="*/ 296 w 420"/>
                <a:gd name="T33" fmla="*/ 781 h 832"/>
                <a:gd name="T34" fmla="*/ 228 w 420"/>
                <a:gd name="T35" fmla="*/ 802 h 832"/>
                <a:gd name="T36" fmla="*/ 388 w 420"/>
                <a:gd name="T37" fmla="*/ 508 h 832"/>
                <a:gd name="T38" fmla="*/ 208 w 420"/>
                <a:gd name="T39" fmla="*/ 178 h 832"/>
                <a:gd name="T40" fmla="*/ 145 w 420"/>
                <a:gd name="T41" fmla="*/ 20 h 832"/>
                <a:gd name="T42" fmla="*/ 109 w 420"/>
                <a:gd name="T43" fmla="*/ 4 h 832"/>
                <a:gd name="T44" fmla="*/ 66 w 420"/>
                <a:gd name="T45" fmla="*/ 0 h 832"/>
                <a:gd name="T46" fmla="*/ 27 w 420"/>
                <a:gd name="T47" fmla="*/ 11 h 832"/>
                <a:gd name="T48" fmla="*/ 2 w 420"/>
                <a:gd name="T49" fmla="*/ 28 h 832"/>
                <a:gd name="T50" fmla="*/ 0 w 420"/>
                <a:gd name="T51" fmla="*/ 263 h 832"/>
                <a:gd name="T52" fmla="*/ 55 w 420"/>
                <a:gd name="T53" fmla="*/ 273 h 832"/>
                <a:gd name="T54" fmla="*/ 97 w 420"/>
                <a:gd name="T55" fmla="*/ 293 h 832"/>
                <a:gd name="T56" fmla="*/ 125 w 420"/>
                <a:gd name="T57" fmla="*/ 320 h 832"/>
                <a:gd name="T58" fmla="*/ 135 w 420"/>
                <a:gd name="T59" fmla="*/ 352 h 832"/>
                <a:gd name="T60" fmla="*/ 131 w 420"/>
                <a:gd name="T61" fmla="*/ 362 h 832"/>
                <a:gd name="T62" fmla="*/ 120 w 420"/>
                <a:gd name="T63" fmla="*/ 367 h 832"/>
                <a:gd name="T64" fmla="*/ 109 w 420"/>
                <a:gd name="T65" fmla="*/ 362 h 832"/>
                <a:gd name="T66" fmla="*/ 105 w 420"/>
                <a:gd name="T67" fmla="*/ 352 h 832"/>
                <a:gd name="T68" fmla="*/ 97 w 420"/>
                <a:gd name="T69" fmla="*/ 333 h 832"/>
                <a:gd name="T70" fmla="*/ 76 w 420"/>
                <a:gd name="T71" fmla="*/ 315 h 832"/>
                <a:gd name="T72" fmla="*/ 0 w 420"/>
                <a:gd name="T73" fmla="*/ 293 h 832"/>
                <a:gd name="T74" fmla="*/ 2 w 420"/>
                <a:gd name="T75" fmla="*/ 648 h 832"/>
                <a:gd name="T76" fmla="*/ 27 w 420"/>
                <a:gd name="T77" fmla="*/ 725 h 832"/>
                <a:gd name="T78" fmla="*/ 78 w 420"/>
                <a:gd name="T79" fmla="*/ 786 h 832"/>
                <a:gd name="T80" fmla="*/ 149 w 420"/>
                <a:gd name="T81" fmla="*/ 823 h 832"/>
                <a:gd name="T82" fmla="*/ 221 w 420"/>
                <a:gd name="T83" fmla="*/ 832 h 832"/>
                <a:gd name="T84" fmla="*/ 272 w 420"/>
                <a:gd name="T85" fmla="*/ 823 h 832"/>
                <a:gd name="T86" fmla="*/ 344 w 420"/>
                <a:gd name="T87" fmla="*/ 785 h 832"/>
                <a:gd name="T88" fmla="*/ 396 w 420"/>
                <a:gd name="T89" fmla="*/ 723 h 832"/>
                <a:gd name="T90" fmla="*/ 418 w 420"/>
                <a:gd name="T91" fmla="*/ 654 h 832"/>
                <a:gd name="T92" fmla="*/ 420 w 420"/>
                <a:gd name="T93" fmla="*/ 608 h 832"/>
                <a:gd name="T94" fmla="*/ 408 w 420"/>
                <a:gd name="T95" fmla="*/ 55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0" h="832">
                  <a:moveTo>
                    <a:pt x="210" y="802"/>
                  </a:moveTo>
                  <a:lnTo>
                    <a:pt x="192" y="802"/>
                  </a:lnTo>
                  <a:lnTo>
                    <a:pt x="174" y="799"/>
                  </a:lnTo>
                  <a:lnTo>
                    <a:pt x="156" y="795"/>
                  </a:lnTo>
                  <a:lnTo>
                    <a:pt x="140" y="788"/>
                  </a:lnTo>
                  <a:lnTo>
                    <a:pt x="124" y="781"/>
                  </a:lnTo>
                  <a:lnTo>
                    <a:pt x="109" y="772"/>
                  </a:lnTo>
                  <a:lnTo>
                    <a:pt x="95" y="761"/>
                  </a:lnTo>
                  <a:lnTo>
                    <a:pt x="82" y="749"/>
                  </a:lnTo>
                  <a:lnTo>
                    <a:pt x="71" y="737"/>
                  </a:lnTo>
                  <a:lnTo>
                    <a:pt x="61" y="723"/>
                  </a:lnTo>
                  <a:lnTo>
                    <a:pt x="51" y="708"/>
                  </a:lnTo>
                  <a:lnTo>
                    <a:pt x="44" y="693"/>
                  </a:lnTo>
                  <a:lnTo>
                    <a:pt x="38" y="676"/>
                  </a:lnTo>
                  <a:lnTo>
                    <a:pt x="33" y="658"/>
                  </a:lnTo>
                  <a:lnTo>
                    <a:pt x="31" y="640"/>
                  </a:lnTo>
                  <a:lnTo>
                    <a:pt x="30" y="622"/>
                  </a:lnTo>
                  <a:lnTo>
                    <a:pt x="31" y="607"/>
                  </a:lnTo>
                  <a:lnTo>
                    <a:pt x="34" y="592"/>
                  </a:lnTo>
                  <a:lnTo>
                    <a:pt x="38" y="576"/>
                  </a:lnTo>
                  <a:lnTo>
                    <a:pt x="45" y="561"/>
                  </a:lnTo>
                  <a:lnTo>
                    <a:pt x="52" y="546"/>
                  </a:lnTo>
                  <a:lnTo>
                    <a:pt x="62" y="531"/>
                  </a:lnTo>
                  <a:lnTo>
                    <a:pt x="73" y="517"/>
                  </a:lnTo>
                  <a:lnTo>
                    <a:pt x="85" y="503"/>
                  </a:lnTo>
                  <a:lnTo>
                    <a:pt x="97" y="490"/>
                  </a:lnTo>
                  <a:lnTo>
                    <a:pt x="112" y="479"/>
                  </a:lnTo>
                  <a:lnTo>
                    <a:pt x="128" y="469"/>
                  </a:lnTo>
                  <a:lnTo>
                    <a:pt x="144" y="460"/>
                  </a:lnTo>
                  <a:lnTo>
                    <a:pt x="161" y="454"/>
                  </a:lnTo>
                  <a:lnTo>
                    <a:pt x="178" y="448"/>
                  </a:lnTo>
                  <a:lnTo>
                    <a:pt x="186" y="446"/>
                  </a:lnTo>
                  <a:lnTo>
                    <a:pt x="196" y="445"/>
                  </a:lnTo>
                  <a:lnTo>
                    <a:pt x="205" y="444"/>
                  </a:lnTo>
                  <a:lnTo>
                    <a:pt x="214" y="444"/>
                  </a:lnTo>
                  <a:lnTo>
                    <a:pt x="224" y="444"/>
                  </a:lnTo>
                  <a:lnTo>
                    <a:pt x="234" y="445"/>
                  </a:lnTo>
                  <a:lnTo>
                    <a:pt x="243" y="447"/>
                  </a:lnTo>
                  <a:lnTo>
                    <a:pt x="253" y="449"/>
                  </a:lnTo>
                  <a:lnTo>
                    <a:pt x="263" y="451"/>
                  </a:lnTo>
                  <a:lnTo>
                    <a:pt x="272" y="456"/>
                  </a:lnTo>
                  <a:lnTo>
                    <a:pt x="281" y="459"/>
                  </a:lnTo>
                  <a:lnTo>
                    <a:pt x="291" y="464"/>
                  </a:lnTo>
                  <a:lnTo>
                    <a:pt x="300" y="470"/>
                  </a:lnTo>
                  <a:lnTo>
                    <a:pt x="309" y="475"/>
                  </a:lnTo>
                  <a:lnTo>
                    <a:pt x="317" y="481"/>
                  </a:lnTo>
                  <a:lnTo>
                    <a:pt x="327" y="489"/>
                  </a:lnTo>
                  <a:lnTo>
                    <a:pt x="344" y="505"/>
                  </a:lnTo>
                  <a:lnTo>
                    <a:pt x="360" y="522"/>
                  </a:lnTo>
                  <a:lnTo>
                    <a:pt x="367" y="534"/>
                  </a:lnTo>
                  <a:lnTo>
                    <a:pt x="373" y="545"/>
                  </a:lnTo>
                  <a:lnTo>
                    <a:pt x="378" y="556"/>
                  </a:lnTo>
                  <a:lnTo>
                    <a:pt x="383" y="569"/>
                  </a:lnTo>
                  <a:lnTo>
                    <a:pt x="386" y="582"/>
                  </a:lnTo>
                  <a:lnTo>
                    <a:pt x="388" y="595"/>
                  </a:lnTo>
                  <a:lnTo>
                    <a:pt x="390" y="609"/>
                  </a:lnTo>
                  <a:lnTo>
                    <a:pt x="390" y="622"/>
                  </a:lnTo>
                  <a:lnTo>
                    <a:pt x="389" y="640"/>
                  </a:lnTo>
                  <a:lnTo>
                    <a:pt x="387" y="658"/>
                  </a:lnTo>
                  <a:lnTo>
                    <a:pt x="383" y="676"/>
                  </a:lnTo>
                  <a:lnTo>
                    <a:pt x="376" y="693"/>
                  </a:lnTo>
                  <a:lnTo>
                    <a:pt x="369" y="708"/>
                  </a:lnTo>
                  <a:lnTo>
                    <a:pt x="359" y="723"/>
                  </a:lnTo>
                  <a:lnTo>
                    <a:pt x="350" y="737"/>
                  </a:lnTo>
                  <a:lnTo>
                    <a:pt x="338" y="749"/>
                  </a:lnTo>
                  <a:lnTo>
                    <a:pt x="325" y="761"/>
                  </a:lnTo>
                  <a:lnTo>
                    <a:pt x="311" y="772"/>
                  </a:lnTo>
                  <a:lnTo>
                    <a:pt x="296" y="781"/>
                  </a:lnTo>
                  <a:lnTo>
                    <a:pt x="280" y="788"/>
                  </a:lnTo>
                  <a:lnTo>
                    <a:pt x="264" y="795"/>
                  </a:lnTo>
                  <a:lnTo>
                    <a:pt x="247" y="799"/>
                  </a:lnTo>
                  <a:lnTo>
                    <a:pt x="228" y="802"/>
                  </a:lnTo>
                  <a:lnTo>
                    <a:pt x="210" y="802"/>
                  </a:lnTo>
                  <a:close/>
                  <a:moveTo>
                    <a:pt x="390" y="515"/>
                  </a:moveTo>
                  <a:lnTo>
                    <a:pt x="389" y="511"/>
                  </a:lnTo>
                  <a:lnTo>
                    <a:pt x="388" y="508"/>
                  </a:lnTo>
                  <a:lnTo>
                    <a:pt x="269" y="240"/>
                  </a:lnTo>
                  <a:lnTo>
                    <a:pt x="268" y="238"/>
                  </a:lnTo>
                  <a:lnTo>
                    <a:pt x="266" y="236"/>
                  </a:lnTo>
                  <a:lnTo>
                    <a:pt x="208" y="178"/>
                  </a:lnTo>
                  <a:lnTo>
                    <a:pt x="154" y="31"/>
                  </a:lnTo>
                  <a:lnTo>
                    <a:pt x="153" y="28"/>
                  </a:lnTo>
                  <a:lnTo>
                    <a:pt x="151" y="26"/>
                  </a:lnTo>
                  <a:lnTo>
                    <a:pt x="145" y="20"/>
                  </a:lnTo>
                  <a:lnTo>
                    <a:pt x="137" y="15"/>
                  </a:lnTo>
                  <a:lnTo>
                    <a:pt x="129" y="11"/>
                  </a:lnTo>
                  <a:lnTo>
                    <a:pt x="119" y="6"/>
                  </a:lnTo>
                  <a:lnTo>
                    <a:pt x="109" y="4"/>
                  </a:lnTo>
                  <a:lnTo>
                    <a:pt x="100" y="2"/>
                  </a:lnTo>
                  <a:lnTo>
                    <a:pt x="89" y="0"/>
                  </a:lnTo>
                  <a:lnTo>
                    <a:pt x="77" y="0"/>
                  </a:lnTo>
                  <a:lnTo>
                    <a:pt x="66" y="0"/>
                  </a:lnTo>
                  <a:lnTo>
                    <a:pt x="56" y="2"/>
                  </a:lnTo>
                  <a:lnTo>
                    <a:pt x="45" y="4"/>
                  </a:lnTo>
                  <a:lnTo>
                    <a:pt x="35" y="6"/>
                  </a:lnTo>
                  <a:lnTo>
                    <a:pt x="27" y="11"/>
                  </a:lnTo>
                  <a:lnTo>
                    <a:pt x="18" y="15"/>
                  </a:lnTo>
                  <a:lnTo>
                    <a:pt x="11" y="20"/>
                  </a:lnTo>
                  <a:lnTo>
                    <a:pt x="4" y="26"/>
                  </a:lnTo>
                  <a:lnTo>
                    <a:pt x="2" y="28"/>
                  </a:lnTo>
                  <a:lnTo>
                    <a:pt x="1" y="31"/>
                  </a:lnTo>
                  <a:lnTo>
                    <a:pt x="0" y="33"/>
                  </a:lnTo>
                  <a:lnTo>
                    <a:pt x="0" y="36"/>
                  </a:lnTo>
                  <a:lnTo>
                    <a:pt x="0" y="263"/>
                  </a:lnTo>
                  <a:lnTo>
                    <a:pt x="14" y="265"/>
                  </a:lnTo>
                  <a:lnTo>
                    <a:pt x="28" y="267"/>
                  </a:lnTo>
                  <a:lnTo>
                    <a:pt x="42" y="270"/>
                  </a:lnTo>
                  <a:lnTo>
                    <a:pt x="55" y="273"/>
                  </a:lnTo>
                  <a:lnTo>
                    <a:pt x="66" y="278"/>
                  </a:lnTo>
                  <a:lnTo>
                    <a:pt x="77" y="282"/>
                  </a:lnTo>
                  <a:lnTo>
                    <a:pt x="88" y="287"/>
                  </a:lnTo>
                  <a:lnTo>
                    <a:pt x="97" y="293"/>
                  </a:lnTo>
                  <a:lnTo>
                    <a:pt x="106" y="299"/>
                  </a:lnTo>
                  <a:lnTo>
                    <a:pt x="114" y="306"/>
                  </a:lnTo>
                  <a:lnTo>
                    <a:pt x="120" y="312"/>
                  </a:lnTo>
                  <a:lnTo>
                    <a:pt x="125" y="320"/>
                  </a:lnTo>
                  <a:lnTo>
                    <a:pt x="130" y="327"/>
                  </a:lnTo>
                  <a:lnTo>
                    <a:pt x="133" y="336"/>
                  </a:lnTo>
                  <a:lnTo>
                    <a:pt x="134" y="343"/>
                  </a:lnTo>
                  <a:lnTo>
                    <a:pt x="135" y="352"/>
                  </a:lnTo>
                  <a:lnTo>
                    <a:pt x="135" y="355"/>
                  </a:lnTo>
                  <a:lnTo>
                    <a:pt x="134" y="358"/>
                  </a:lnTo>
                  <a:lnTo>
                    <a:pt x="133" y="360"/>
                  </a:lnTo>
                  <a:lnTo>
                    <a:pt x="131" y="362"/>
                  </a:lnTo>
                  <a:lnTo>
                    <a:pt x="129" y="365"/>
                  </a:lnTo>
                  <a:lnTo>
                    <a:pt x="125" y="366"/>
                  </a:lnTo>
                  <a:lnTo>
                    <a:pt x="123" y="367"/>
                  </a:lnTo>
                  <a:lnTo>
                    <a:pt x="120" y="367"/>
                  </a:lnTo>
                  <a:lnTo>
                    <a:pt x="117" y="367"/>
                  </a:lnTo>
                  <a:lnTo>
                    <a:pt x="115" y="366"/>
                  </a:lnTo>
                  <a:lnTo>
                    <a:pt x="111" y="365"/>
                  </a:lnTo>
                  <a:lnTo>
                    <a:pt x="109" y="362"/>
                  </a:lnTo>
                  <a:lnTo>
                    <a:pt x="107" y="360"/>
                  </a:lnTo>
                  <a:lnTo>
                    <a:pt x="106" y="358"/>
                  </a:lnTo>
                  <a:lnTo>
                    <a:pt x="105" y="355"/>
                  </a:lnTo>
                  <a:lnTo>
                    <a:pt x="105" y="352"/>
                  </a:lnTo>
                  <a:lnTo>
                    <a:pt x="105" y="347"/>
                  </a:lnTo>
                  <a:lnTo>
                    <a:pt x="103" y="342"/>
                  </a:lnTo>
                  <a:lnTo>
                    <a:pt x="101" y="338"/>
                  </a:lnTo>
                  <a:lnTo>
                    <a:pt x="97" y="333"/>
                  </a:lnTo>
                  <a:lnTo>
                    <a:pt x="93" y="328"/>
                  </a:lnTo>
                  <a:lnTo>
                    <a:pt x="89" y="324"/>
                  </a:lnTo>
                  <a:lnTo>
                    <a:pt x="82" y="320"/>
                  </a:lnTo>
                  <a:lnTo>
                    <a:pt x="76" y="315"/>
                  </a:lnTo>
                  <a:lnTo>
                    <a:pt x="61" y="308"/>
                  </a:lnTo>
                  <a:lnTo>
                    <a:pt x="43" y="301"/>
                  </a:lnTo>
                  <a:lnTo>
                    <a:pt x="22" y="297"/>
                  </a:lnTo>
                  <a:lnTo>
                    <a:pt x="0" y="293"/>
                  </a:lnTo>
                  <a:lnTo>
                    <a:pt x="0" y="626"/>
                  </a:lnTo>
                  <a:lnTo>
                    <a:pt x="0" y="626"/>
                  </a:lnTo>
                  <a:lnTo>
                    <a:pt x="0" y="627"/>
                  </a:lnTo>
                  <a:lnTo>
                    <a:pt x="2" y="648"/>
                  </a:lnTo>
                  <a:lnTo>
                    <a:pt x="5" y="669"/>
                  </a:lnTo>
                  <a:lnTo>
                    <a:pt x="11" y="688"/>
                  </a:lnTo>
                  <a:lnTo>
                    <a:pt x="18" y="707"/>
                  </a:lnTo>
                  <a:lnTo>
                    <a:pt x="27" y="725"/>
                  </a:lnTo>
                  <a:lnTo>
                    <a:pt x="37" y="742"/>
                  </a:lnTo>
                  <a:lnTo>
                    <a:pt x="49" y="758"/>
                  </a:lnTo>
                  <a:lnTo>
                    <a:pt x="63" y="772"/>
                  </a:lnTo>
                  <a:lnTo>
                    <a:pt x="78" y="786"/>
                  </a:lnTo>
                  <a:lnTo>
                    <a:pt x="94" y="798"/>
                  </a:lnTo>
                  <a:lnTo>
                    <a:pt x="111" y="807"/>
                  </a:lnTo>
                  <a:lnTo>
                    <a:pt x="130" y="816"/>
                  </a:lnTo>
                  <a:lnTo>
                    <a:pt x="149" y="823"/>
                  </a:lnTo>
                  <a:lnTo>
                    <a:pt x="168" y="829"/>
                  </a:lnTo>
                  <a:lnTo>
                    <a:pt x="189" y="831"/>
                  </a:lnTo>
                  <a:lnTo>
                    <a:pt x="210" y="832"/>
                  </a:lnTo>
                  <a:lnTo>
                    <a:pt x="221" y="832"/>
                  </a:lnTo>
                  <a:lnTo>
                    <a:pt x="232" y="831"/>
                  </a:lnTo>
                  <a:lnTo>
                    <a:pt x="242" y="830"/>
                  </a:lnTo>
                  <a:lnTo>
                    <a:pt x="253" y="828"/>
                  </a:lnTo>
                  <a:lnTo>
                    <a:pt x="272" y="823"/>
                  </a:lnTo>
                  <a:lnTo>
                    <a:pt x="292" y="816"/>
                  </a:lnTo>
                  <a:lnTo>
                    <a:pt x="311" y="807"/>
                  </a:lnTo>
                  <a:lnTo>
                    <a:pt x="328" y="797"/>
                  </a:lnTo>
                  <a:lnTo>
                    <a:pt x="344" y="785"/>
                  </a:lnTo>
                  <a:lnTo>
                    <a:pt x="359" y="771"/>
                  </a:lnTo>
                  <a:lnTo>
                    <a:pt x="372" y="756"/>
                  </a:lnTo>
                  <a:lnTo>
                    <a:pt x="385" y="740"/>
                  </a:lnTo>
                  <a:lnTo>
                    <a:pt x="396" y="723"/>
                  </a:lnTo>
                  <a:lnTo>
                    <a:pt x="404" y="704"/>
                  </a:lnTo>
                  <a:lnTo>
                    <a:pt x="411" y="685"/>
                  </a:lnTo>
                  <a:lnTo>
                    <a:pt x="416" y="665"/>
                  </a:lnTo>
                  <a:lnTo>
                    <a:pt x="418" y="654"/>
                  </a:lnTo>
                  <a:lnTo>
                    <a:pt x="419" y="643"/>
                  </a:lnTo>
                  <a:lnTo>
                    <a:pt x="420" y="633"/>
                  </a:lnTo>
                  <a:lnTo>
                    <a:pt x="420" y="622"/>
                  </a:lnTo>
                  <a:lnTo>
                    <a:pt x="420" y="608"/>
                  </a:lnTo>
                  <a:lnTo>
                    <a:pt x="418" y="593"/>
                  </a:lnTo>
                  <a:lnTo>
                    <a:pt x="416" y="579"/>
                  </a:lnTo>
                  <a:lnTo>
                    <a:pt x="413" y="565"/>
                  </a:lnTo>
                  <a:lnTo>
                    <a:pt x="408" y="552"/>
                  </a:lnTo>
                  <a:lnTo>
                    <a:pt x="403" y="539"/>
                  </a:lnTo>
                  <a:lnTo>
                    <a:pt x="397" y="526"/>
                  </a:lnTo>
                  <a:lnTo>
                    <a:pt x="390" y="5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rtlCol="0" anchor="t" anchorCtr="0" compatLnSpc="1">
              <a:prstTxWarp prst="textNoShape">
                <a:avLst/>
              </a:prstTxWarp>
            </a:bodyPr>
            <a:lstStyle/>
            <a:p>
              <a:pPr rtl="0"/>
              <a:endParaRPr lang="es-ES" sz="1799" dirty="0"/>
            </a:p>
          </p:txBody>
        </p:sp>
        <p:sp>
          <p:nvSpPr>
            <p:cNvPr id="55" name="Forma libre 3860">
              <a:extLst>
                <a:ext uri="{FF2B5EF4-FFF2-40B4-BE49-F238E27FC236}">
                  <a16:creationId xmlns:a16="http://schemas.microsoft.com/office/drawing/2014/main" id="{F0042405-7464-488A-BBDE-6CA0B1E0F2EB}"/>
                </a:ext>
              </a:extLst>
            </p:cNvPr>
            <p:cNvSpPr>
              <a:spLocks noEditPoints="1"/>
            </p:cNvSpPr>
            <p:nvPr/>
          </p:nvSpPr>
          <p:spPr bwMode="auto">
            <a:xfrm>
              <a:off x="9879013" y="2500313"/>
              <a:ext cx="133350" cy="265113"/>
            </a:xfrm>
            <a:custGeom>
              <a:avLst/>
              <a:gdLst>
                <a:gd name="T0" fmla="*/ 382 w 421"/>
                <a:gd name="T1" fmla="*/ 676 h 832"/>
                <a:gd name="T2" fmla="*/ 349 w 421"/>
                <a:gd name="T3" fmla="*/ 737 h 832"/>
                <a:gd name="T4" fmla="*/ 296 w 421"/>
                <a:gd name="T5" fmla="*/ 781 h 832"/>
                <a:gd name="T6" fmla="*/ 229 w 421"/>
                <a:gd name="T7" fmla="*/ 802 h 832"/>
                <a:gd name="T8" fmla="*/ 157 w 421"/>
                <a:gd name="T9" fmla="*/ 795 h 832"/>
                <a:gd name="T10" fmla="*/ 96 w 421"/>
                <a:gd name="T11" fmla="*/ 761 h 832"/>
                <a:gd name="T12" fmla="*/ 52 w 421"/>
                <a:gd name="T13" fmla="*/ 708 h 832"/>
                <a:gd name="T14" fmla="*/ 30 w 421"/>
                <a:gd name="T15" fmla="*/ 640 h 832"/>
                <a:gd name="T16" fmla="*/ 35 w 421"/>
                <a:gd name="T17" fmla="*/ 582 h 832"/>
                <a:gd name="T18" fmla="*/ 53 w 421"/>
                <a:gd name="T19" fmla="*/ 534 h 832"/>
                <a:gd name="T20" fmla="*/ 103 w 421"/>
                <a:gd name="T21" fmla="*/ 481 h 832"/>
                <a:gd name="T22" fmla="*/ 139 w 421"/>
                <a:gd name="T23" fmla="*/ 459 h 832"/>
                <a:gd name="T24" fmla="*/ 177 w 421"/>
                <a:gd name="T25" fmla="*/ 447 h 832"/>
                <a:gd name="T26" fmla="*/ 216 w 421"/>
                <a:gd name="T27" fmla="*/ 444 h 832"/>
                <a:gd name="T28" fmla="*/ 260 w 421"/>
                <a:gd name="T29" fmla="*/ 454 h 832"/>
                <a:gd name="T30" fmla="*/ 322 w 421"/>
                <a:gd name="T31" fmla="*/ 490 h 832"/>
                <a:gd name="T32" fmla="*/ 368 w 421"/>
                <a:gd name="T33" fmla="*/ 546 h 832"/>
                <a:gd name="T34" fmla="*/ 390 w 421"/>
                <a:gd name="T35" fmla="*/ 607 h 832"/>
                <a:gd name="T36" fmla="*/ 332 w 421"/>
                <a:gd name="T37" fmla="*/ 0 h 832"/>
                <a:gd name="T38" fmla="*/ 292 w 421"/>
                <a:gd name="T39" fmla="*/ 11 h 832"/>
                <a:gd name="T40" fmla="*/ 267 w 421"/>
                <a:gd name="T41" fmla="*/ 28 h 832"/>
                <a:gd name="T42" fmla="*/ 153 w 421"/>
                <a:gd name="T43" fmla="*/ 238 h 832"/>
                <a:gd name="T44" fmla="*/ 30 w 421"/>
                <a:gd name="T45" fmla="*/ 514 h 832"/>
                <a:gd name="T46" fmla="*/ 8 w 421"/>
                <a:gd name="T47" fmla="*/ 565 h 832"/>
                <a:gd name="T48" fmla="*/ 0 w 421"/>
                <a:gd name="T49" fmla="*/ 622 h 832"/>
                <a:gd name="T50" fmla="*/ 5 w 421"/>
                <a:gd name="T51" fmla="*/ 665 h 832"/>
                <a:gd name="T52" fmla="*/ 36 w 421"/>
                <a:gd name="T53" fmla="*/ 740 h 832"/>
                <a:gd name="T54" fmla="*/ 93 w 421"/>
                <a:gd name="T55" fmla="*/ 797 h 832"/>
                <a:gd name="T56" fmla="*/ 168 w 421"/>
                <a:gd name="T57" fmla="*/ 828 h 832"/>
                <a:gd name="T58" fmla="*/ 211 w 421"/>
                <a:gd name="T59" fmla="*/ 832 h 832"/>
                <a:gd name="T60" fmla="*/ 291 w 421"/>
                <a:gd name="T61" fmla="*/ 816 h 832"/>
                <a:gd name="T62" fmla="*/ 358 w 421"/>
                <a:gd name="T63" fmla="*/ 772 h 832"/>
                <a:gd name="T64" fmla="*/ 403 w 421"/>
                <a:gd name="T65" fmla="*/ 708 h 832"/>
                <a:gd name="T66" fmla="*/ 421 w 421"/>
                <a:gd name="T67" fmla="*/ 627 h 832"/>
                <a:gd name="T68" fmla="*/ 398 w 421"/>
                <a:gd name="T69" fmla="*/ 297 h 832"/>
                <a:gd name="T70" fmla="*/ 337 w 421"/>
                <a:gd name="T71" fmla="*/ 320 h 832"/>
                <a:gd name="T72" fmla="*/ 320 w 421"/>
                <a:gd name="T73" fmla="*/ 338 h 832"/>
                <a:gd name="T74" fmla="*/ 316 w 421"/>
                <a:gd name="T75" fmla="*/ 355 h 832"/>
                <a:gd name="T76" fmla="*/ 309 w 421"/>
                <a:gd name="T77" fmla="*/ 365 h 832"/>
                <a:gd name="T78" fmla="*/ 297 w 421"/>
                <a:gd name="T79" fmla="*/ 367 h 832"/>
                <a:gd name="T80" fmla="*/ 288 w 421"/>
                <a:gd name="T81" fmla="*/ 360 h 832"/>
                <a:gd name="T82" fmla="*/ 286 w 421"/>
                <a:gd name="T83" fmla="*/ 343 h 832"/>
                <a:gd name="T84" fmla="*/ 301 w 421"/>
                <a:gd name="T85" fmla="*/ 312 h 832"/>
                <a:gd name="T86" fmla="*/ 333 w 421"/>
                <a:gd name="T87" fmla="*/ 287 h 832"/>
                <a:gd name="T88" fmla="*/ 379 w 421"/>
                <a:gd name="T89" fmla="*/ 270 h 832"/>
                <a:gd name="T90" fmla="*/ 421 w 421"/>
                <a:gd name="T91" fmla="*/ 36 h 832"/>
                <a:gd name="T92" fmla="*/ 417 w 421"/>
                <a:gd name="T93" fmla="*/ 26 h 832"/>
                <a:gd name="T94" fmla="*/ 384 w 421"/>
                <a:gd name="T95" fmla="*/ 6 h 832"/>
                <a:gd name="T96" fmla="*/ 343 w 421"/>
                <a:gd name="T97"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1" h="832">
                  <a:moveTo>
                    <a:pt x="391" y="622"/>
                  </a:moveTo>
                  <a:lnTo>
                    <a:pt x="390" y="640"/>
                  </a:lnTo>
                  <a:lnTo>
                    <a:pt x="386" y="658"/>
                  </a:lnTo>
                  <a:lnTo>
                    <a:pt x="382" y="676"/>
                  </a:lnTo>
                  <a:lnTo>
                    <a:pt x="377" y="693"/>
                  </a:lnTo>
                  <a:lnTo>
                    <a:pt x="369" y="708"/>
                  </a:lnTo>
                  <a:lnTo>
                    <a:pt x="360" y="723"/>
                  </a:lnTo>
                  <a:lnTo>
                    <a:pt x="349" y="737"/>
                  </a:lnTo>
                  <a:lnTo>
                    <a:pt x="338" y="749"/>
                  </a:lnTo>
                  <a:lnTo>
                    <a:pt x="325" y="761"/>
                  </a:lnTo>
                  <a:lnTo>
                    <a:pt x="311" y="772"/>
                  </a:lnTo>
                  <a:lnTo>
                    <a:pt x="296" y="781"/>
                  </a:lnTo>
                  <a:lnTo>
                    <a:pt x="280" y="788"/>
                  </a:lnTo>
                  <a:lnTo>
                    <a:pt x="264" y="795"/>
                  </a:lnTo>
                  <a:lnTo>
                    <a:pt x="247" y="799"/>
                  </a:lnTo>
                  <a:lnTo>
                    <a:pt x="229" y="802"/>
                  </a:lnTo>
                  <a:lnTo>
                    <a:pt x="211" y="802"/>
                  </a:lnTo>
                  <a:lnTo>
                    <a:pt x="192" y="802"/>
                  </a:lnTo>
                  <a:lnTo>
                    <a:pt x="174" y="799"/>
                  </a:lnTo>
                  <a:lnTo>
                    <a:pt x="157" y="795"/>
                  </a:lnTo>
                  <a:lnTo>
                    <a:pt x="140" y="788"/>
                  </a:lnTo>
                  <a:lnTo>
                    <a:pt x="125" y="781"/>
                  </a:lnTo>
                  <a:lnTo>
                    <a:pt x="110" y="772"/>
                  </a:lnTo>
                  <a:lnTo>
                    <a:pt x="96" y="761"/>
                  </a:lnTo>
                  <a:lnTo>
                    <a:pt x="83" y="749"/>
                  </a:lnTo>
                  <a:lnTo>
                    <a:pt x="71" y="737"/>
                  </a:lnTo>
                  <a:lnTo>
                    <a:pt x="60" y="723"/>
                  </a:lnTo>
                  <a:lnTo>
                    <a:pt x="52" y="708"/>
                  </a:lnTo>
                  <a:lnTo>
                    <a:pt x="44" y="693"/>
                  </a:lnTo>
                  <a:lnTo>
                    <a:pt x="38" y="676"/>
                  </a:lnTo>
                  <a:lnTo>
                    <a:pt x="34" y="658"/>
                  </a:lnTo>
                  <a:lnTo>
                    <a:pt x="30" y="640"/>
                  </a:lnTo>
                  <a:lnTo>
                    <a:pt x="30" y="622"/>
                  </a:lnTo>
                  <a:lnTo>
                    <a:pt x="30" y="609"/>
                  </a:lnTo>
                  <a:lnTo>
                    <a:pt x="33" y="595"/>
                  </a:lnTo>
                  <a:lnTo>
                    <a:pt x="35" y="582"/>
                  </a:lnTo>
                  <a:lnTo>
                    <a:pt x="38" y="569"/>
                  </a:lnTo>
                  <a:lnTo>
                    <a:pt x="42" y="556"/>
                  </a:lnTo>
                  <a:lnTo>
                    <a:pt x="48" y="545"/>
                  </a:lnTo>
                  <a:lnTo>
                    <a:pt x="53" y="534"/>
                  </a:lnTo>
                  <a:lnTo>
                    <a:pt x="60" y="522"/>
                  </a:lnTo>
                  <a:lnTo>
                    <a:pt x="77" y="505"/>
                  </a:lnTo>
                  <a:lnTo>
                    <a:pt x="94" y="489"/>
                  </a:lnTo>
                  <a:lnTo>
                    <a:pt x="103" y="481"/>
                  </a:lnTo>
                  <a:lnTo>
                    <a:pt x="112" y="475"/>
                  </a:lnTo>
                  <a:lnTo>
                    <a:pt x="121" y="470"/>
                  </a:lnTo>
                  <a:lnTo>
                    <a:pt x="130" y="464"/>
                  </a:lnTo>
                  <a:lnTo>
                    <a:pt x="139" y="459"/>
                  </a:lnTo>
                  <a:lnTo>
                    <a:pt x="148" y="456"/>
                  </a:lnTo>
                  <a:lnTo>
                    <a:pt x="158" y="451"/>
                  </a:lnTo>
                  <a:lnTo>
                    <a:pt x="168" y="449"/>
                  </a:lnTo>
                  <a:lnTo>
                    <a:pt x="177" y="447"/>
                  </a:lnTo>
                  <a:lnTo>
                    <a:pt x="187" y="445"/>
                  </a:lnTo>
                  <a:lnTo>
                    <a:pt x="197" y="444"/>
                  </a:lnTo>
                  <a:lnTo>
                    <a:pt x="206" y="444"/>
                  </a:lnTo>
                  <a:lnTo>
                    <a:pt x="216" y="444"/>
                  </a:lnTo>
                  <a:lnTo>
                    <a:pt x="225" y="445"/>
                  </a:lnTo>
                  <a:lnTo>
                    <a:pt x="234" y="446"/>
                  </a:lnTo>
                  <a:lnTo>
                    <a:pt x="243" y="448"/>
                  </a:lnTo>
                  <a:lnTo>
                    <a:pt x="260" y="454"/>
                  </a:lnTo>
                  <a:lnTo>
                    <a:pt x="277" y="460"/>
                  </a:lnTo>
                  <a:lnTo>
                    <a:pt x="293" y="469"/>
                  </a:lnTo>
                  <a:lnTo>
                    <a:pt x="308" y="479"/>
                  </a:lnTo>
                  <a:lnTo>
                    <a:pt x="322" y="490"/>
                  </a:lnTo>
                  <a:lnTo>
                    <a:pt x="336" y="503"/>
                  </a:lnTo>
                  <a:lnTo>
                    <a:pt x="348" y="517"/>
                  </a:lnTo>
                  <a:lnTo>
                    <a:pt x="359" y="531"/>
                  </a:lnTo>
                  <a:lnTo>
                    <a:pt x="368" y="546"/>
                  </a:lnTo>
                  <a:lnTo>
                    <a:pt x="376" y="561"/>
                  </a:lnTo>
                  <a:lnTo>
                    <a:pt x="382" y="576"/>
                  </a:lnTo>
                  <a:lnTo>
                    <a:pt x="386" y="592"/>
                  </a:lnTo>
                  <a:lnTo>
                    <a:pt x="390" y="607"/>
                  </a:lnTo>
                  <a:lnTo>
                    <a:pt x="391" y="622"/>
                  </a:lnTo>
                  <a:lnTo>
                    <a:pt x="391" y="622"/>
                  </a:lnTo>
                  <a:close/>
                  <a:moveTo>
                    <a:pt x="343" y="0"/>
                  </a:moveTo>
                  <a:lnTo>
                    <a:pt x="332" y="0"/>
                  </a:lnTo>
                  <a:lnTo>
                    <a:pt x="321" y="2"/>
                  </a:lnTo>
                  <a:lnTo>
                    <a:pt x="310" y="4"/>
                  </a:lnTo>
                  <a:lnTo>
                    <a:pt x="301" y="6"/>
                  </a:lnTo>
                  <a:lnTo>
                    <a:pt x="292" y="11"/>
                  </a:lnTo>
                  <a:lnTo>
                    <a:pt x="284" y="15"/>
                  </a:lnTo>
                  <a:lnTo>
                    <a:pt x="276" y="20"/>
                  </a:lnTo>
                  <a:lnTo>
                    <a:pt x="270" y="26"/>
                  </a:lnTo>
                  <a:lnTo>
                    <a:pt x="267" y="28"/>
                  </a:lnTo>
                  <a:lnTo>
                    <a:pt x="266" y="31"/>
                  </a:lnTo>
                  <a:lnTo>
                    <a:pt x="213" y="178"/>
                  </a:lnTo>
                  <a:lnTo>
                    <a:pt x="155" y="236"/>
                  </a:lnTo>
                  <a:lnTo>
                    <a:pt x="153" y="238"/>
                  </a:lnTo>
                  <a:lnTo>
                    <a:pt x="152" y="240"/>
                  </a:lnTo>
                  <a:lnTo>
                    <a:pt x="31" y="510"/>
                  </a:lnTo>
                  <a:lnTo>
                    <a:pt x="31" y="513"/>
                  </a:lnTo>
                  <a:lnTo>
                    <a:pt x="30" y="514"/>
                  </a:lnTo>
                  <a:lnTo>
                    <a:pt x="24" y="525"/>
                  </a:lnTo>
                  <a:lnTo>
                    <a:pt x="18" y="538"/>
                  </a:lnTo>
                  <a:lnTo>
                    <a:pt x="12" y="551"/>
                  </a:lnTo>
                  <a:lnTo>
                    <a:pt x="8" y="565"/>
                  </a:lnTo>
                  <a:lnTo>
                    <a:pt x="5" y="579"/>
                  </a:lnTo>
                  <a:lnTo>
                    <a:pt x="3" y="593"/>
                  </a:lnTo>
                  <a:lnTo>
                    <a:pt x="0" y="607"/>
                  </a:lnTo>
                  <a:lnTo>
                    <a:pt x="0" y="622"/>
                  </a:lnTo>
                  <a:lnTo>
                    <a:pt x="0" y="633"/>
                  </a:lnTo>
                  <a:lnTo>
                    <a:pt x="1" y="643"/>
                  </a:lnTo>
                  <a:lnTo>
                    <a:pt x="3" y="654"/>
                  </a:lnTo>
                  <a:lnTo>
                    <a:pt x="5" y="665"/>
                  </a:lnTo>
                  <a:lnTo>
                    <a:pt x="9" y="685"/>
                  </a:lnTo>
                  <a:lnTo>
                    <a:pt x="16" y="704"/>
                  </a:lnTo>
                  <a:lnTo>
                    <a:pt x="25" y="723"/>
                  </a:lnTo>
                  <a:lnTo>
                    <a:pt x="36" y="740"/>
                  </a:lnTo>
                  <a:lnTo>
                    <a:pt x="48" y="756"/>
                  </a:lnTo>
                  <a:lnTo>
                    <a:pt x="62" y="771"/>
                  </a:lnTo>
                  <a:lnTo>
                    <a:pt x="77" y="785"/>
                  </a:lnTo>
                  <a:lnTo>
                    <a:pt x="93" y="797"/>
                  </a:lnTo>
                  <a:lnTo>
                    <a:pt x="110" y="807"/>
                  </a:lnTo>
                  <a:lnTo>
                    <a:pt x="128" y="816"/>
                  </a:lnTo>
                  <a:lnTo>
                    <a:pt x="147" y="823"/>
                  </a:lnTo>
                  <a:lnTo>
                    <a:pt x="168" y="828"/>
                  </a:lnTo>
                  <a:lnTo>
                    <a:pt x="178" y="830"/>
                  </a:lnTo>
                  <a:lnTo>
                    <a:pt x="189" y="831"/>
                  </a:lnTo>
                  <a:lnTo>
                    <a:pt x="200" y="832"/>
                  </a:lnTo>
                  <a:lnTo>
                    <a:pt x="211" y="832"/>
                  </a:lnTo>
                  <a:lnTo>
                    <a:pt x="232" y="831"/>
                  </a:lnTo>
                  <a:lnTo>
                    <a:pt x="252" y="829"/>
                  </a:lnTo>
                  <a:lnTo>
                    <a:pt x="272" y="823"/>
                  </a:lnTo>
                  <a:lnTo>
                    <a:pt x="291" y="816"/>
                  </a:lnTo>
                  <a:lnTo>
                    <a:pt x="309" y="807"/>
                  </a:lnTo>
                  <a:lnTo>
                    <a:pt x="326" y="798"/>
                  </a:lnTo>
                  <a:lnTo>
                    <a:pt x="343" y="786"/>
                  </a:lnTo>
                  <a:lnTo>
                    <a:pt x="358" y="772"/>
                  </a:lnTo>
                  <a:lnTo>
                    <a:pt x="370" y="758"/>
                  </a:lnTo>
                  <a:lnTo>
                    <a:pt x="383" y="742"/>
                  </a:lnTo>
                  <a:lnTo>
                    <a:pt x="394" y="725"/>
                  </a:lnTo>
                  <a:lnTo>
                    <a:pt x="403" y="708"/>
                  </a:lnTo>
                  <a:lnTo>
                    <a:pt x="410" y="688"/>
                  </a:lnTo>
                  <a:lnTo>
                    <a:pt x="415" y="669"/>
                  </a:lnTo>
                  <a:lnTo>
                    <a:pt x="419" y="648"/>
                  </a:lnTo>
                  <a:lnTo>
                    <a:pt x="421" y="627"/>
                  </a:lnTo>
                  <a:lnTo>
                    <a:pt x="421" y="626"/>
                  </a:lnTo>
                  <a:lnTo>
                    <a:pt x="421" y="626"/>
                  </a:lnTo>
                  <a:lnTo>
                    <a:pt x="421" y="293"/>
                  </a:lnTo>
                  <a:lnTo>
                    <a:pt x="398" y="297"/>
                  </a:lnTo>
                  <a:lnTo>
                    <a:pt x="377" y="301"/>
                  </a:lnTo>
                  <a:lnTo>
                    <a:pt x="360" y="308"/>
                  </a:lnTo>
                  <a:lnTo>
                    <a:pt x="344" y="315"/>
                  </a:lnTo>
                  <a:lnTo>
                    <a:pt x="337" y="320"/>
                  </a:lnTo>
                  <a:lnTo>
                    <a:pt x="332" y="324"/>
                  </a:lnTo>
                  <a:lnTo>
                    <a:pt x="328" y="328"/>
                  </a:lnTo>
                  <a:lnTo>
                    <a:pt x="323" y="333"/>
                  </a:lnTo>
                  <a:lnTo>
                    <a:pt x="320" y="338"/>
                  </a:lnTo>
                  <a:lnTo>
                    <a:pt x="318" y="342"/>
                  </a:lnTo>
                  <a:lnTo>
                    <a:pt x="316" y="347"/>
                  </a:lnTo>
                  <a:lnTo>
                    <a:pt x="316" y="352"/>
                  </a:lnTo>
                  <a:lnTo>
                    <a:pt x="316" y="355"/>
                  </a:lnTo>
                  <a:lnTo>
                    <a:pt x="315" y="358"/>
                  </a:lnTo>
                  <a:lnTo>
                    <a:pt x="312" y="360"/>
                  </a:lnTo>
                  <a:lnTo>
                    <a:pt x="311" y="362"/>
                  </a:lnTo>
                  <a:lnTo>
                    <a:pt x="309" y="365"/>
                  </a:lnTo>
                  <a:lnTo>
                    <a:pt x="306" y="366"/>
                  </a:lnTo>
                  <a:lnTo>
                    <a:pt x="304" y="367"/>
                  </a:lnTo>
                  <a:lnTo>
                    <a:pt x="301" y="367"/>
                  </a:lnTo>
                  <a:lnTo>
                    <a:pt x="297" y="367"/>
                  </a:lnTo>
                  <a:lnTo>
                    <a:pt x="294" y="366"/>
                  </a:lnTo>
                  <a:lnTo>
                    <a:pt x="292" y="365"/>
                  </a:lnTo>
                  <a:lnTo>
                    <a:pt x="290" y="362"/>
                  </a:lnTo>
                  <a:lnTo>
                    <a:pt x="288" y="360"/>
                  </a:lnTo>
                  <a:lnTo>
                    <a:pt x="287" y="358"/>
                  </a:lnTo>
                  <a:lnTo>
                    <a:pt x="286" y="355"/>
                  </a:lnTo>
                  <a:lnTo>
                    <a:pt x="286" y="352"/>
                  </a:lnTo>
                  <a:lnTo>
                    <a:pt x="286" y="343"/>
                  </a:lnTo>
                  <a:lnTo>
                    <a:pt x="288" y="336"/>
                  </a:lnTo>
                  <a:lnTo>
                    <a:pt x="291" y="327"/>
                  </a:lnTo>
                  <a:lnTo>
                    <a:pt x="295" y="320"/>
                  </a:lnTo>
                  <a:lnTo>
                    <a:pt x="301" y="312"/>
                  </a:lnTo>
                  <a:lnTo>
                    <a:pt x="307" y="306"/>
                  </a:lnTo>
                  <a:lnTo>
                    <a:pt x="315" y="299"/>
                  </a:lnTo>
                  <a:lnTo>
                    <a:pt x="323" y="293"/>
                  </a:lnTo>
                  <a:lnTo>
                    <a:pt x="333" y="287"/>
                  </a:lnTo>
                  <a:lnTo>
                    <a:pt x="344" y="282"/>
                  </a:lnTo>
                  <a:lnTo>
                    <a:pt x="354" y="278"/>
                  </a:lnTo>
                  <a:lnTo>
                    <a:pt x="366" y="273"/>
                  </a:lnTo>
                  <a:lnTo>
                    <a:pt x="379" y="270"/>
                  </a:lnTo>
                  <a:lnTo>
                    <a:pt x="392" y="267"/>
                  </a:lnTo>
                  <a:lnTo>
                    <a:pt x="406" y="265"/>
                  </a:lnTo>
                  <a:lnTo>
                    <a:pt x="421" y="263"/>
                  </a:lnTo>
                  <a:lnTo>
                    <a:pt x="421" y="36"/>
                  </a:lnTo>
                  <a:lnTo>
                    <a:pt x="421" y="33"/>
                  </a:lnTo>
                  <a:lnTo>
                    <a:pt x="420" y="31"/>
                  </a:lnTo>
                  <a:lnTo>
                    <a:pt x="419" y="28"/>
                  </a:lnTo>
                  <a:lnTo>
                    <a:pt x="417" y="26"/>
                  </a:lnTo>
                  <a:lnTo>
                    <a:pt x="410" y="20"/>
                  </a:lnTo>
                  <a:lnTo>
                    <a:pt x="403" y="15"/>
                  </a:lnTo>
                  <a:lnTo>
                    <a:pt x="394" y="11"/>
                  </a:lnTo>
                  <a:lnTo>
                    <a:pt x="384" y="6"/>
                  </a:lnTo>
                  <a:lnTo>
                    <a:pt x="375" y="4"/>
                  </a:lnTo>
                  <a:lnTo>
                    <a:pt x="365" y="2"/>
                  </a:lnTo>
                  <a:lnTo>
                    <a:pt x="354" y="0"/>
                  </a:lnTo>
                  <a:lnTo>
                    <a:pt x="343" y="0"/>
                  </a:lnTo>
                  <a:lnTo>
                    <a:pt x="3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rtlCol="0" anchor="t" anchorCtr="0" compatLnSpc="1">
              <a:prstTxWarp prst="textNoShape">
                <a:avLst/>
              </a:prstTxWarp>
            </a:bodyPr>
            <a:lstStyle/>
            <a:p>
              <a:pPr rtl="0"/>
              <a:endParaRPr lang="es-ES" sz="1799" dirty="0"/>
            </a:p>
          </p:txBody>
        </p:sp>
        <p:sp>
          <p:nvSpPr>
            <p:cNvPr id="56" name="Forma libre 3861">
              <a:extLst>
                <a:ext uri="{FF2B5EF4-FFF2-40B4-BE49-F238E27FC236}">
                  <a16:creationId xmlns:a16="http://schemas.microsoft.com/office/drawing/2014/main" id="{3A526A29-4385-410D-897C-52EA194114F8}"/>
                </a:ext>
              </a:extLst>
            </p:cNvPr>
            <p:cNvSpPr>
              <a:spLocks/>
            </p:cNvSpPr>
            <p:nvPr/>
          </p:nvSpPr>
          <p:spPr bwMode="auto">
            <a:xfrm>
              <a:off x="9902825" y="2659063"/>
              <a:ext cx="46038" cy="46038"/>
            </a:xfrm>
            <a:custGeom>
              <a:avLst/>
              <a:gdLst>
                <a:gd name="T0" fmla="*/ 2 w 144"/>
                <a:gd name="T1" fmla="*/ 132 h 143"/>
                <a:gd name="T2" fmla="*/ 4 w 144"/>
                <a:gd name="T3" fmla="*/ 137 h 143"/>
                <a:gd name="T4" fmla="*/ 7 w 144"/>
                <a:gd name="T5" fmla="*/ 140 h 143"/>
                <a:gd name="T6" fmla="*/ 12 w 144"/>
                <a:gd name="T7" fmla="*/ 143 h 143"/>
                <a:gd name="T8" fmla="*/ 19 w 144"/>
                <a:gd name="T9" fmla="*/ 143 h 143"/>
                <a:gd name="T10" fmla="*/ 24 w 144"/>
                <a:gd name="T11" fmla="*/ 140 h 143"/>
                <a:gd name="T12" fmla="*/ 28 w 144"/>
                <a:gd name="T13" fmla="*/ 137 h 143"/>
                <a:gd name="T14" fmla="*/ 31 w 144"/>
                <a:gd name="T15" fmla="*/ 132 h 143"/>
                <a:gd name="T16" fmla="*/ 32 w 144"/>
                <a:gd name="T17" fmla="*/ 118 h 143"/>
                <a:gd name="T18" fmla="*/ 35 w 144"/>
                <a:gd name="T19" fmla="*/ 98 h 143"/>
                <a:gd name="T20" fmla="*/ 42 w 144"/>
                <a:gd name="T21" fmla="*/ 81 h 143"/>
                <a:gd name="T22" fmla="*/ 53 w 144"/>
                <a:gd name="T23" fmla="*/ 65 h 143"/>
                <a:gd name="T24" fmla="*/ 67 w 144"/>
                <a:gd name="T25" fmla="*/ 52 h 143"/>
                <a:gd name="T26" fmla="*/ 82 w 144"/>
                <a:gd name="T27" fmla="*/ 41 h 143"/>
                <a:gd name="T28" fmla="*/ 100 w 144"/>
                <a:gd name="T29" fmla="*/ 34 h 143"/>
                <a:gd name="T30" fmla="*/ 120 w 144"/>
                <a:gd name="T31" fmla="*/ 30 h 143"/>
                <a:gd name="T32" fmla="*/ 132 w 144"/>
                <a:gd name="T33" fmla="*/ 30 h 143"/>
                <a:gd name="T34" fmla="*/ 138 w 144"/>
                <a:gd name="T35" fmla="*/ 26 h 143"/>
                <a:gd name="T36" fmla="*/ 142 w 144"/>
                <a:gd name="T37" fmla="*/ 23 h 143"/>
                <a:gd name="T38" fmla="*/ 144 w 144"/>
                <a:gd name="T39" fmla="*/ 18 h 143"/>
                <a:gd name="T40" fmla="*/ 144 w 144"/>
                <a:gd name="T41" fmla="*/ 11 h 143"/>
                <a:gd name="T42" fmla="*/ 142 w 144"/>
                <a:gd name="T43" fmla="*/ 6 h 143"/>
                <a:gd name="T44" fmla="*/ 138 w 144"/>
                <a:gd name="T45" fmla="*/ 2 h 143"/>
                <a:gd name="T46" fmla="*/ 132 w 144"/>
                <a:gd name="T47" fmla="*/ 0 h 143"/>
                <a:gd name="T48" fmla="*/ 116 w 144"/>
                <a:gd name="T49" fmla="*/ 0 h 143"/>
                <a:gd name="T50" fmla="*/ 92 w 144"/>
                <a:gd name="T51" fmla="*/ 5 h 143"/>
                <a:gd name="T52" fmla="*/ 68 w 144"/>
                <a:gd name="T53" fmla="*/ 15 h 143"/>
                <a:gd name="T54" fmla="*/ 48 w 144"/>
                <a:gd name="T55" fmla="*/ 29 h 143"/>
                <a:gd name="T56" fmla="*/ 31 w 144"/>
                <a:gd name="T57" fmla="*/ 46 h 143"/>
                <a:gd name="T58" fmla="*/ 17 w 144"/>
                <a:gd name="T59" fmla="*/ 67 h 143"/>
                <a:gd name="T60" fmla="*/ 7 w 144"/>
                <a:gd name="T61" fmla="*/ 90 h 143"/>
                <a:gd name="T62" fmla="*/ 2 w 144"/>
                <a:gd name="T63" fmla="*/ 11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43">
                  <a:moveTo>
                    <a:pt x="0" y="128"/>
                  </a:moveTo>
                  <a:lnTo>
                    <a:pt x="2" y="132"/>
                  </a:lnTo>
                  <a:lnTo>
                    <a:pt x="2" y="134"/>
                  </a:lnTo>
                  <a:lnTo>
                    <a:pt x="4" y="137"/>
                  </a:lnTo>
                  <a:lnTo>
                    <a:pt x="5" y="139"/>
                  </a:lnTo>
                  <a:lnTo>
                    <a:pt x="7" y="140"/>
                  </a:lnTo>
                  <a:lnTo>
                    <a:pt x="10" y="142"/>
                  </a:lnTo>
                  <a:lnTo>
                    <a:pt x="12" y="143"/>
                  </a:lnTo>
                  <a:lnTo>
                    <a:pt x="15" y="143"/>
                  </a:lnTo>
                  <a:lnTo>
                    <a:pt x="19" y="143"/>
                  </a:lnTo>
                  <a:lnTo>
                    <a:pt x="22" y="142"/>
                  </a:lnTo>
                  <a:lnTo>
                    <a:pt x="24" y="140"/>
                  </a:lnTo>
                  <a:lnTo>
                    <a:pt x="26" y="139"/>
                  </a:lnTo>
                  <a:lnTo>
                    <a:pt x="28" y="137"/>
                  </a:lnTo>
                  <a:lnTo>
                    <a:pt x="29" y="134"/>
                  </a:lnTo>
                  <a:lnTo>
                    <a:pt x="31" y="132"/>
                  </a:lnTo>
                  <a:lnTo>
                    <a:pt x="31" y="128"/>
                  </a:lnTo>
                  <a:lnTo>
                    <a:pt x="32" y="118"/>
                  </a:lnTo>
                  <a:lnTo>
                    <a:pt x="33" y="108"/>
                  </a:lnTo>
                  <a:lnTo>
                    <a:pt x="35" y="98"/>
                  </a:lnTo>
                  <a:lnTo>
                    <a:pt x="39" y="90"/>
                  </a:lnTo>
                  <a:lnTo>
                    <a:pt x="42" y="81"/>
                  </a:lnTo>
                  <a:lnTo>
                    <a:pt x="48" y="73"/>
                  </a:lnTo>
                  <a:lnTo>
                    <a:pt x="53" y="65"/>
                  </a:lnTo>
                  <a:lnTo>
                    <a:pt x="59" y="59"/>
                  </a:lnTo>
                  <a:lnTo>
                    <a:pt x="67" y="52"/>
                  </a:lnTo>
                  <a:lnTo>
                    <a:pt x="74" y="47"/>
                  </a:lnTo>
                  <a:lnTo>
                    <a:pt x="82" y="41"/>
                  </a:lnTo>
                  <a:lnTo>
                    <a:pt x="92" y="37"/>
                  </a:lnTo>
                  <a:lnTo>
                    <a:pt x="100" y="34"/>
                  </a:lnTo>
                  <a:lnTo>
                    <a:pt x="110" y="32"/>
                  </a:lnTo>
                  <a:lnTo>
                    <a:pt x="120" y="30"/>
                  </a:lnTo>
                  <a:lnTo>
                    <a:pt x="129" y="30"/>
                  </a:lnTo>
                  <a:lnTo>
                    <a:pt x="132" y="30"/>
                  </a:lnTo>
                  <a:lnTo>
                    <a:pt x="136" y="29"/>
                  </a:lnTo>
                  <a:lnTo>
                    <a:pt x="138" y="26"/>
                  </a:lnTo>
                  <a:lnTo>
                    <a:pt x="140" y="25"/>
                  </a:lnTo>
                  <a:lnTo>
                    <a:pt x="142" y="23"/>
                  </a:lnTo>
                  <a:lnTo>
                    <a:pt x="143" y="20"/>
                  </a:lnTo>
                  <a:lnTo>
                    <a:pt x="144" y="18"/>
                  </a:lnTo>
                  <a:lnTo>
                    <a:pt x="144" y="15"/>
                  </a:lnTo>
                  <a:lnTo>
                    <a:pt x="144" y="11"/>
                  </a:lnTo>
                  <a:lnTo>
                    <a:pt x="143" y="8"/>
                  </a:lnTo>
                  <a:lnTo>
                    <a:pt x="142" y="6"/>
                  </a:lnTo>
                  <a:lnTo>
                    <a:pt x="140" y="4"/>
                  </a:lnTo>
                  <a:lnTo>
                    <a:pt x="138" y="2"/>
                  </a:lnTo>
                  <a:lnTo>
                    <a:pt x="136" y="1"/>
                  </a:lnTo>
                  <a:lnTo>
                    <a:pt x="132" y="0"/>
                  </a:lnTo>
                  <a:lnTo>
                    <a:pt x="129" y="0"/>
                  </a:lnTo>
                  <a:lnTo>
                    <a:pt x="116" y="0"/>
                  </a:lnTo>
                  <a:lnTo>
                    <a:pt x="103" y="2"/>
                  </a:lnTo>
                  <a:lnTo>
                    <a:pt x="92" y="5"/>
                  </a:lnTo>
                  <a:lnTo>
                    <a:pt x="80" y="9"/>
                  </a:lnTo>
                  <a:lnTo>
                    <a:pt x="68" y="15"/>
                  </a:lnTo>
                  <a:lnTo>
                    <a:pt x="57" y="21"/>
                  </a:lnTo>
                  <a:lnTo>
                    <a:pt x="48" y="29"/>
                  </a:lnTo>
                  <a:lnTo>
                    <a:pt x="38" y="37"/>
                  </a:lnTo>
                  <a:lnTo>
                    <a:pt x="31" y="46"/>
                  </a:lnTo>
                  <a:lnTo>
                    <a:pt x="23" y="56"/>
                  </a:lnTo>
                  <a:lnTo>
                    <a:pt x="17" y="67"/>
                  </a:lnTo>
                  <a:lnTo>
                    <a:pt x="11" y="78"/>
                  </a:lnTo>
                  <a:lnTo>
                    <a:pt x="7" y="90"/>
                  </a:lnTo>
                  <a:lnTo>
                    <a:pt x="4" y="103"/>
                  </a:lnTo>
                  <a:lnTo>
                    <a:pt x="2" y="115"/>
                  </a:lnTo>
                  <a:lnTo>
                    <a:pt x="0"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rtlCol="0" anchor="t" anchorCtr="0" compatLnSpc="1">
              <a:prstTxWarp prst="textNoShape">
                <a:avLst/>
              </a:prstTxWarp>
            </a:bodyPr>
            <a:lstStyle/>
            <a:p>
              <a:pPr rtl="0"/>
              <a:endParaRPr lang="es-ES" sz="1799" dirty="0"/>
            </a:p>
          </p:txBody>
        </p:sp>
        <p:sp>
          <p:nvSpPr>
            <p:cNvPr id="57" name="Forma libre 3862">
              <a:extLst>
                <a:ext uri="{FF2B5EF4-FFF2-40B4-BE49-F238E27FC236}">
                  <a16:creationId xmlns:a16="http://schemas.microsoft.com/office/drawing/2014/main" id="{DD51999E-C893-48A9-8535-6EC975734D37}"/>
                </a:ext>
              </a:extLst>
            </p:cNvPr>
            <p:cNvSpPr>
              <a:spLocks/>
            </p:cNvSpPr>
            <p:nvPr/>
          </p:nvSpPr>
          <p:spPr bwMode="auto">
            <a:xfrm>
              <a:off x="10059988" y="2659063"/>
              <a:ext cx="44450" cy="46038"/>
            </a:xfrm>
            <a:custGeom>
              <a:avLst/>
              <a:gdLst>
                <a:gd name="T0" fmla="*/ 115 w 144"/>
                <a:gd name="T1" fmla="*/ 0 h 143"/>
                <a:gd name="T2" fmla="*/ 90 w 144"/>
                <a:gd name="T3" fmla="*/ 5 h 143"/>
                <a:gd name="T4" fmla="*/ 66 w 144"/>
                <a:gd name="T5" fmla="*/ 15 h 143"/>
                <a:gd name="T6" fmla="*/ 46 w 144"/>
                <a:gd name="T7" fmla="*/ 29 h 143"/>
                <a:gd name="T8" fmla="*/ 29 w 144"/>
                <a:gd name="T9" fmla="*/ 46 h 143"/>
                <a:gd name="T10" fmla="*/ 15 w 144"/>
                <a:gd name="T11" fmla="*/ 67 h 143"/>
                <a:gd name="T12" fmla="*/ 5 w 144"/>
                <a:gd name="T13" fmla="*/ 90 h 143"/>
                <a:gd name="T14" fmla="*/ 0 w 144"/>
                <a:gd name="T15" fmla="*/ 115 h 143"/>
                <a:gd name="T16" fmla="*/ 0 w 144"/>
                <a:gd name="T17" fmla="*/ 132 h 143"/>
                <a:gd name="T18" fmla="*/ 2 w 144"/>
                <a:gd name="T19" fmla="*/ 137 h 143"/>
                <a:gd name="T20" fmla="*/ 6 w 144"/>
                <a:gd name="T21" fmla="*/ 140 h 143"/>
                <a:gd name="T22" fmla="*/ 12 w 144"/>
                <a:gd name="T23" fmla="*/ 143 h 143"/>
                <a:gd name="T24" fmla="*/ 17 w 144"/>
                <a:gd name="T25" fmla="*/ 143 h 143"/>
                <a:gd name="T26" fmla="*/ 22 w 144"/>
                <a:gd name="T27" fmla="*/ 140 h 143"/>
                <a:gd name="T28" fmla="*/ 27 w 144"/>
                <a:gd name="T29" fmla="*/ 137 h 143"/>
                <a:gd name="T30" fmla="*/ 29 w 144"/>
                <a:gd name="T31" fmla="*/ 132 h 143"/>
                <a:gd name="T32" fmla="*/ 30 w 144"/>
                <a:gd name="T33" fmla="*/ 118 h 143"/>
                <a:gd name="T34" fmla="*/ 34 w 144"/>
                <a:gd name="T35" fmla="*/ 98 h 143"/>
                <a:gd name="T36" fmla="*/ 42 w 144"/>
                <a:gd name="T37" fmla="*/ 81 h 143"/>
                <a:gd name="T38" fmla="*/ 52 w 144"/>
                <a:gd name="T39" fmla="*/ 65 h 143"/>
                <a:gd name="T40" fmla="*/ 65 w 144"/>
                <a:gd name="T41" fmla="*/ 52 h 143"/>
                <a:gd name="T42" fmla="*/ 81 w 144"/>
                <a:gd name="T43" fmla="*/ 41 h 143"/>
                <a:gd name="T44" fmla="*/ 98 w 144"/>
                <a:gd name="T45" fmla="*/ 34 h 143"/>
                <a:gd name="T46" fmla="*/ 118 w 144"/>
                <a:gd name="T47" fmla="*/ 30 h 143"/>
                <a:gd name="T48" fmla="*/ 131 w 144"/>
                <a:gd name="T49" fmla="*/ 30 h 143"/>
                <a:gd name="T50" fmla="*/ 136 w 144"/>
                <a:gd name="T51" fmla="*/ 26 h 143"/>
                <a:gd name="T52" fmla="*/ 140 w 144"/>
                <a:gd name="T53" fmla="*/ 23 h 143"/>
                <a:gd name="T54" fmla="*/ 142 w 144"/>
                <a:gd name="T55" fmla="*/ 18 h 143"/>
                <a:gd name="T56" fmla="*/ 142 w 144"/>
                <a:gd name="T57" fmla="*/ 11 h 143"/>
                <a:gd name="T58" fmla="*/ 140 w 144"/>
                <a:gd name="T59" fmla="*/ 6 h 143"/>
                <a:gd name="T60" fmla="*/ 136 w 144"/>
                <a:gd name="T61" fmla="*/ 2 h 143"/>
                <a:gd name="T62" fmla="*/ 131 w 144"/>
                <a:gd name="T63" fmla="*/ 0 h 143"/>
                <a:gd name="T64" fmla="*/ 129 w 144"/>
                <a:gd name="T6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143">
                  <a:moveTo>
                    <a:pt x="129" y="0"/>
                  </a:moveTo>
                  <a:lnTo>
                    <a:pt x="115" y="0"/>
                  </a:lnTo>
                  <a:lnTo>
                    <a:pt x="102" y="2"/>
                  </a:lnTo>
                  <a:lnTo>
                    <a:pt x="90" y="5"/>
                  </a:lnTo>
                  <a:lnTo>
                    <a:pt x="78" y="9"/>
                  </a:lnTo>
                  <a:lnTo>
                    <a:pt x="66" y="15"/>
                  </a:lnTo>
                  <a:lnTo>
                    <a:pt x="57" y="21"/>
                  </a:lnTo>
                  <a:lnTo>
                    <a:pt x="46" y="29"/>
                  </a:lnTo>
                  <a:lnTo>
                    <a:pt x="37" y="37"/>
                  </a:lnTo>
                  <a:lnTo>
                    <a:pt x="29" y="46"/>
                  </a:lnTo>
                  <a:lnTo>
                    <a:pt x="21" y="56"/>
                  </a:lnTo>
                  <a:lnTo>
                    <a:pt x="15" y="67"/>
                  </a:lnTo>
                  <a:lnTo>
                    <a:pt x="9" y="78"/>
                  </a:lnTo>
                  <a:lnTo>
                    <a:pt x="5" y="90"/>
                  </a:lnTo>
                  <a:lnTo>
                    <a:pt x="2" y="103"/>
                  </a:lnTo>
                  <a:lnTo>
                    <a:pt x="0" y="115"/>
                  </a:lnTo>
                  <a:lnTo>
                    <a:pt x="0" y="128"/>
                  </a:lnTo>
                  <a:lnTo>
                    <a:pt x="0" y="132"/>
                  </a:lnTo>
                  <a:lnTo>
                    <a:pt x="1" y="134"/>
                  </a:lnTo>
                  <a:lnTo>
                    <a:pt x="2" y="137"/>
                  </a:lnTo>
                  <a:lnTo>
                    <a:pt x="4" y="139"/>
                  </a:lnTo>
                  <a:lnTo>
                    <a:pt x="6" y="140"/>
                  </a:lnTo>
                  <a:lnTo>
                    <a:pt x="8" y="142"/>
                  </a:lnTo>
                  <a:lnTo>
                    <a:pt x="12" y="143"/>
                  </a:lnTo>
                  <a:lnTo>
                    <a:pt x="15" y="143"/>
                  </a:lnTo>
                  <a:lnTo>
                    <a:pt x="17" y="143"/>
                  </a:lnTo>
                  <a:lnTo>
                    <a:pt x="20" y="142"/>
                  </a:lnTo>
                  <a:lnTo>
                    <a:pt x="22" y="140"/>
                  </a:lnTo>
                  <a:lnTo>
                    <a:pt x="24" y="139"/>
                  </a:lnTo>
                  <a:lnTo>
                    <a:pt x="27" y="137"/>
                  </a:lnTo>
                  <a:lnTo>
                    <a:pt x="28" y="134"/>
                  </a:lnTo>
                  <a:lnTo>
                    <a:pt x="29" y="132"/>
                  </a:lnTo>
                  <a:lnTo>
                    <a:pt x="30" y="128"/>
                  </a:lnTo>
                  <a:lnTo>
                    <a:pt x="30" y="118"/>
                  </a:lnTo>
                  <a:lnTo>
                    <a:pt x="31" y="108"/>
                  </a:lnTo>
                  <a:lnTo>
                    <a:pt x="34" y="98"/>
                  </a:lnTo>
                  <a:lnTo>
                    <a:pt x="37" y="90"/>
                  </a:lnTo>
                  <a:lnTo>
                    <a:pt x="42" y="81"/>
                  </a:lnTo>
                  <a:lnTo>
                    <a:pt x="46" y="73"/>
                  </a:lnTo>
                  <a:lnTo>
                    <a:pt x="52" y="65"/>
                  </a:lnTo>
                  <a:lnTo>
                    <a:pt x="59" y="59"/>
                  </a:lnTo>
                  <a:lnTo>
                    <a:pt x="65" y="52"/>
                  </a:lnTo>
                  <a:lnTo>
                    <a:pt x="73" y="47"/>
                  </a:lnTo>
                  <a:lnTo>
                    <a:pt x="81" y="41"/>
                  </a:lnTo>
                  <a:lnTo>
                    <a:pt x="90" y="37"/>
                  </a:lnTo>
                  <a:lnTo>
                    <a:pt x="98" y="34"/>
                  </a:lnTo>
                  <a:lnTo>
                    <a:pt x="108" y="32"/>
                  </a:lnTo>
                  <a:lnTo>
                    <a:pt x="118" y="30"/>
                  </a:lnTo>
                  <a:lnTo>
                    <a:pt x="129" y="30"/>
                  </a:lnTo>
                  <a:lnTo>
                    <a:pt x="131" y="30"/>
                  </a:lnTo>
                  <a:lnTo>
                    <a:pt x="134" y="29"/>
                  </a:lnTo>
                  <a:lnTo>
                    <a:pt x="136" y="26"/>
                  </a:lnTo>
                  <a:lnTo>
                    <a:pt x="138" y="25"/>
                  </a:lnTo>
                  <a:lnTo>
                    <a:pt x="140" y="23"/>
                  </a:lnTo>
                  <a:lnTo>
                    <a:pt x="141" y="20"/>
                  </a:lnTo>
                  <a:lnTo>
                    <a:pt x="142" y="18"/>
                  </a:lnTo>
                  <a:lnTo>
                    <a:pt x="144" y="15"/>
                  </a:lnTo>
                  <a:lnTo>
                    <a:pt x="142" y="11"/>
                  </a:lnTo>
                  <a:lnTo>
                    <a:pt x="141" y="8"/>
                  </a:lnTo>
                  <a:lnTo>
                    <a:pt x="140" y="6"/>
                  </a:lnTo>
                  <a:lnTo>
                    <a:pt x="138" y="4"/>
                  </a:lnTo>
                  <a:lnTo>
                    <a:pt x="136" y="2"/>
                  </a:lnTo>
                  <a:lnTo>
                    <a:pt x="134" y="1"/>
                  </a:lnTo>
                  <a:lnTo>
                    <a:pt x="131" y="0"/>
                  </a:lnTo>
                  <a:lnTo>
                    <a:pt x="129" y="0"/>
                  </a:lnTo>
                  <a:lnTo>
                    <a:pt x="1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rtlCol="0" anchor="t" anchorCtr="0" compatLnSpc="1">
              <a:prstTxWarp prst="textNoShape">
                <a:avLst/>
              </a:prstTxWarp>
            </a:bodyPr>
            <a:lstStyle/>
            <a:p>
              <a:pPr rtl="0"/>
              <a:endParaRPr lang="es-ES" sz="1799" dirty="0"/>
            </a:p>
          </p:txBody>
        </p:sp>
      </p:grpSp>
      <p:sp>
        <p:nvSpPr>
          <p:cNvPr id="52" name="Cuadro de texto 12">
            <a:extLst>
              <a:ext uri="{FF2B5EF4-FFF2-40B4-BE49-F238E27FC236}">
                <a16:creationId xmlns:a16="http://schemas.microsoft.com/office/drawing/2014/main" id="{F932ED4D-1AE2-4577-831E-81CECF2292EB}"/>
              </a:ext>
            </a:extLst>
          </p:cNvPr>
          <p:cNvSpPr txBox="1"/>
          <p:nvPr/>
        </p:nvSpPr>
        <p:spPr>
          <a:xfrm>
            <a:off x="837828" y="1457577"/>
            <a:ext cx="3672408" cy="246221"/>
          </a:xfrm>
          <a:prstGeom prst="rect">
            <a:avLst/>
          </a:prstGeom>
          <a:noFill/>
        </p:spPr>
        <p:txBody>
          <a:bodyPr wrap="square" lIns="0" tIns="0" rIns="0" bIns="0" rtlCol="0" anchor="ctr">
            <a:spAutoFit/>
          </a:bodyPr>
          <a:lstStyle/>
          <a:p>
            <a:pPr rtl="0"/>
            <a:r>
              <a:rPr lang="es-ES" sz="1600" b="1" dirty="0">
                <a:latin typeface="+mj-lt"/>
              </a:rPr>
              <a:t>ENFOQUE DE LA INVESTIGACIÓN</a:t>
            </a:r>
            <a:endParaRPr lang="es-ES" sz="1600" dirty="0">
              <a:latin typeface="+mj-lt"/>
            </a:endParaRPr>
          </a:p>
        </p:txBody>
      </p:sp>
      <p:graphicFrame>
        <p:nvGraphicFramePr>
          <p:cNvPr id="3" name="Diagrama 2">
            <a:extLst>
              <a:ext uri="{FF2B5EF4-FFF2-40B4-BE49-F238E27FC236}">
                <a16:creationId xmlns:a16="http://schemas.microsoft.com/office/drawing/2014/main" id="{97552AE4-6CB3-49AE-9BEF-15EB47055D8C}"/>
              </a:ext>
            </a:extLst>
          </p:cNvPr>
          <p:cNvGraphicFramePr/>
          <p:nvPr>
            <p:extLst>
              <p:ext uri="{D42A27DB-BD31-4B8C-83A1-F6EECF244321}">
                <p14:modId xmlns:p14="http://schemas.microsoft.com/office/powerpoint/2010/main" val="894446918"/>
              </p:ext>
            </p:extLst>
          </p:nvPr>
        </p:nvGraphicFramePr>
        <p:xfrm>
          <a:off x="-29144" y="1727808"/>
          <a:ext cx="4650260" cy="2205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9" name="Diagrama 58">
            <a:extLst>
              <a:ext uri="{FF2B5EF4-FFF2-40B4-BE49-F238E27FC236}">
                <a16:creationId xmlns:a16="http://schemas.microsoft.com/office/drawing/2014/main" id="{F54CE27D-0DAF-47B5-9BFC-ABBEDC3AFBFC}"/>
              </a:ext>
            </a:extLst>
          </p:cNvPr>
          <p:cNvGraphicFramePr/>
          <p:nvPr>
            <p:extLst>
              <p:ext uri="{D42A27DB-BD31-4B8C-83A1-F6EECF244321}">
                <p14:modId xmlns:p14="http://schemas.microsoft.com/office/powerpoint/2010/main" val="2817384719"/>
              </p:ext>
            </p:extLst>
          </p:nvPr>
        </p:nvGraphicFramePr>
        <p:xfrm>
          <a:off x="-2" y="4077072"/>
          <a:ext cx="4621117" cy="19402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0" name="Cuadro de texto 12">
            <a:extLst>
              <a:ext uri="{FF2B5EF4-FFF2-40B4-BE49-F238E27FC236}">
                <a16:creationId xmlns:a16="http://schemas.microsoft.com/office/drawing/2014/main" id="{E90BB4EA-5EAF-44DC-802A-647DEAFE9C54}"/>
              </a:ext>
            </a:extLst>
          </p:cNvPr>
          <p:cNvSpPr txBox="1"/>
          <p:nvPr/>
        </p:nvSpPr>
        <p:spPr>
          <a:xfrm>
            <a:off x="7545476" y="1465235"/>
            <a:ext cx="3131454" cy="253368"/>
          </a:xfrm>
          <a:prstGeom prst="rect">
            <a:avLst/>
          </a:prstGeom>
          <a:noFill/>
        </p:spPr>
        <p:txBody>
          <a:bodyPr wrap="square" lIns="0" tIns="0" rIns="0" bIns="0" rtlCol="0" anchor="ctr">
            <a:spAutoFit/>
          </a:bodyPr>
          <a:lstStyle/>
          <a:p>
            <a:pPr algn="r" rtl="0"/>
            <a:r>
              <a:rPr lang="es-ES" sz="1600" b="1" dirty="0">
                <a:latin typeface="+mj-lt"/>
              </a:rPr>
              <a:t>RECOLECCIÓN DE DATOS</a:t>
            </a:r>
          </a:p>
        </p:txBody>
      </p:sp>
      <p:graphicFrame>
        <p:nvGraphicFramePr>
          <p:cNvPr id="61" name="Diagrama 60">
            <a:extLst>
              <a:ext uri="{FF2B5EF4-FFF2-40B4-BE49-F238E27FC236}">
                <a16:creationId xmlns:a16="http://schemas.microsoft.com/office/drawing/2014/main" id="{2338DB8D-6750-4DAE-8C06-58BB32400DFB}"/>
              </a:ext>
            </a:extLst>
          </p:cNvPr>
          <p:cNvGraphicFramePr/>
          <p:nvPr>
            <p:extLst>
              <p:ext uri="{D42A27DB-BD31-4B8C-83A1-F6EECF244321}">
                <p14:modId xmlns:p14="http://schemas.microsoft.com/office/powerpoint/2010/main" val="967635002"/>
              </p:ext>
            </p:extLst>
          </p:nvPr>
        </p:nvGraphicFramePr>
        <p:xfrm>
          <a:off x="7246540" y="1857052"/>
          <a:ext cx="4650261" cy="373218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12622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971DDE94-425B-4A2D-BDCF-53AA685E395A}"/>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2277989" y="169264"/>
            <a:ext cx="9910836" cy="6519472"/>
          </a:xfrm>
          <a:prstGeom prst="rect">
            <a:avLst/>
          </a:prstGeom>
        </p:spPr>
      </p:pic>
      <p:sp>
        <p:nvSpPr>
          <p:cNvPr id="6" name="Rectángulo 5">
            <a:extLst>
              <a:ext uri="{FF2B5EF4-FFF2-40B4-BE49-F238E27FC236}">
                <a16:creationId xmlns:a16="http://schemas.microsoft.com/office/drawing/2014/main" id="{3016AF48-2AA8-4B78-82AB-CE8B9E71F21F}"/>
              </a:ext>
              <a:ext uri="{C183D7F6-B498-43B3-948B-1728B52AA6E4}">
                <adec:decorative xmlns:adec="http://schemas.microsoft.com/office/drawing/2017/decorative" val="1"/>
              </a:ext>
            </a:extLst>
          </p:cNvPr>
          <p:cNvSpPr/>
          <p:nvPr/>
        </p:nvSpPr>
        <p:spPr>
          <a:xfrm>
            <a:off x="0" y="1702250"/>
            <a:ext cx="7021271" cy="34535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799"/>
          </a:p>
        </p:txBody>
      </p:sp>
      <p:sp>
        <p:nvSpPr>
          <p:cNvPr id="8" name="Cuadro de texto 7">
            <a:extLst>
              <a:ext uri="{FF2B5EF4-FFF2-40B4-BE49-F238E27FC236}">
                <a16:creationId xmlns:a16="http://schemas.microsoft.com/office/drawing/2014/main" id="{3DC4CCBA-12AD-4433-A381-A03661E3D927}"/>
              </a:ext>
            </a:extLst>
          </p:cNvPr>
          <p:cNvSpPr txBox="1"/>
          <p:nvPr/>
        </p:nvSpPr>
        <p:spPr>
          <a:xfrm>
            <a:off x="781302" y="1942474"/>
            <a:ext cx="6274435" cy="2461700"/>
          </a:xfrm>
          <a:prstGeom prst="rect">
            <a:avLst/>
          </a:prstGeom>
          <a:noFill/>
        </p:spPr>
        <p:txBody>
          <a:bodyPr wrap="square" lIns="0" tIns="0" rIns="0" bIns="0" rtlCol="0" anchor="ctr">
            <a:spAutoFit/>
          </a:bodyPr>
          <a:lstStyle/>
          <a:p>
            <a:pPr rtl="0"/>
            <a:r>
              <a:rPr lang="es-ES" sz="3999" b="1" dirty="0">
                <a:solidFill>
                  <a:schemeClr val="bg1"/>
                </a:solidFill>
                <a:latin typeface="+mj-lt"/>
              </a:rPr>
              <a:t>Capítulo 4</a:t>
            </a:r>
          </a:p>
          <a:p>
            <a:pPr rtl="0"/>
            <a:r>
              <a:rPr lang="es-ES" sz="3999" b="1" dirty="0">
                <a:solidFill>
                  <a:schemeClr val="bg1"/>
                </a:solidFill>
                <a:latin typeface="+mj-lt"/>
              </a:rPr>
              <a:t>ARANCEL GENÉRICO Y CASOS DE IMPLEMENTACIÓN</a:t>
            </a:r>
            <a:endParaRPr lang="es-ES" sz="3999" dirty="0">
              <a:solidFill>
                <a:schemeClr val="bg1"/>
              </a:solidFill>
              <a:latin typeface="+mj-lt"/>
            </a:endParaRPr>
          </a:p>
        </p:txBody>
      </p:sp>
      <p:sp>
        <p:nvSpPr>
          <p:cNvPr id="2" name="Título 1" hidden="1">
            <a:extLst>
              <a:ext uri="{FF2B5EF4-FFF2-40B4-BE49-F238E27FC236}">
                <a16:creationId xmlns:a16="http://schemas.microsoft.com/office/drawing/2014/main" id="{BAC4DC87-4412-47EA-869B-E290F40E52AD}"/>
              </a:ext>
            </a:extLst>
          </p:cNvPr>
          <p:cNvSpPr>
            <a:spLocks noGrp="1"/>
          </p:cNvSpPr>
          <p:nvPr>
            <p:ph type="title" idx="4294967295"/>
          </p:nvPr>
        </p:nvSpPr>
        <p:spPr>
          <a:xfrm>
            <a:off x="-1" y="365923"/>
            <a:ext cx="10512862" cy="1325218"/>
          </a:xfrm>
        </p:spPr>
        <p:txBody>
          <a:bodyPr rtlCol="0"/>
          <a:lstStyle/>
          <a:p>
            <a:pPr rtl="0"/>
            <a:r>
              <a:rPr lang="es-ES" dirty="0"/>
              <a:t>Indicadores estratégicos de gestión, diapositiva 1</a:t>
            </a:r>
          </a:p>
        </p:txBody>
      </p:sp>
      <p:sp>
        <p:nvSpPr>
          <p:cNvPr id="4" name="Marcador de número de diapositiva 3">
            <a:extLst>
              <a:ext uri="{FF2B5EF4-FFF2-40B4-BE49-F238E27FC236}">
                <a16:creationId xmlns:a16="http://schemas.microsoft.com/office/drawing/2014/main" id="{EC8C1FD3-6B5E-432B-94DC-C1D07D2EA79E}"/>
              </a:ext>
            </a:extLst>
          </p:cNvPr>
          <p:cNvSpPr>
            <a:spLocks noGrp="1"/>
          </p:cNvSpPr>
          <p:nvPr>
            <p:ph type="sldNum" sz="quarter" idx="12"/>
          </p:nvPr>
        </p:nvSpPr>
        <p:spPr/>
        <p:txBody>
          <a:bodyPr/>
          <a:lstStyle/>
          <a:p>
            <a:pPr rtl="0"/>
            <a:fld id="{5A4A7955-6230-48B4-BD8B-A7C460F75945}" type="slidenum">
              <a:rPr lang="es-ES" noProof="0" smtClean="0"/>
              <a:t>8</a:t>
            </a:fld>
            <a:endParaRPr lang="es-ES" noProof="0"/>
          </a:p>
        </p:txBody>
      </p:sp>
    </p:spTree>
    <p:extLst>
      <p:ext uri="{BB962C8B-B14F-4D97-AF65-F5344CB8AC3E}">
        <p14:creationId xmlns:p14="http://schemas.microsoft.com/office/powerpoint/2010/main" val="362364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E0BE0FD4-3A28-4F1A-962B-3C077CA247F0}"/>
              </a:ext>
            </a:extLst>
          </p:cNvPr>
          <p:cNvGraphicFramePr/>
          <p:nvPr>
            <p:extLst>
              <p:ext uri="{D42A27DB-BD31-4B8C-83A1-F6EECF244321}">
                <p14:modId xmlns:p14="http://schemas.microsoft.com/office/powerpoint/2010/main" val="865309537"/>
              </p:ext>
            </p:extLst>
          </p:nvPr>
        </p:nvGraphicFramePr>
        <p:xfrm>
          <a:off x="1341884" y="720372"/>
          <a:ext cx="9217024" cy="5588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975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esentación de informe de paí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1">
          <a:schemeClr val="accent1"/>
        </a:lnRef>
        <a:fillRef idx="2">
          <a:schemeClr val="accent1"/>
        </a:fillRef>
        <a:effectRef idx="1">
          <a:schemeClr val="accent1"/>
        </a:effectRef>
        <a:fontRef idx="minor">
          <a:schemeClr val="dk1"/>
        </a:fontRef>
      </a:style>
    </a:spDef>
    <a:lnDef>
      <a:spPr>
        <a:ln/>
      </a:spPr>
      <a:bodyPr/>
      <a:lstStyle/>
      <a:style>
        <a:lnRef idx="3">
          <a:schemeClr val="accent1"/>
        </a:lnRef>
        <a:fillRef idx="0">
          <a:schemeClr val="accent1"/>
        </a:fillRef>
        <a:effectRef idx="2">
          <a:schemeClr val="accent1"/>
        </a:effectRef>
        <a:fontRef idx="minor">
          <a:schemeClr val="tx1"/>
        </a:fontRef>
      </a:style>
    </a:lnDef>
    <a:txDef>
      <a:spPr>
        <a:noFill/>
        <a:ln>
          <a:solidFill>
            <a:schemeClr val="bg2"/>
          </a:solidFill>
        </a:ln>
      </a:spPr>
      <a:bodyPr wrap="none" rtlCol="0">
        <a:sp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Office_16308906_TF03460629.potx" id="{109AFAB4-4138-49A9-9A31-27D3560830AE}" vid="{0E88772D-D141-47F8-94A1-10D0B0B196E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Presentación de informes por país</Template>
  <TotalTime>1053</TotalTime>
  <Words>1864</Words>
  <Application>Microsoft Office PowerPoint</Application>
  <PresentationFormat>Personalizado</PresentationFormat>
  <Paragraphs>152</Paragraphs>
  <Slides>25</Slides>
  <Notes>24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Century Gothic</vt:lpstr>
      <vt:lpstr>Century Schoolbook</vt:lpstr>
      <vt:lpstr>Times New Roman</vt:lpstr>
      <vt:lpstr>Presentación de informe de país</vt:lpstr>
      <vt:lpstr>AUTOR: Shirley dennis loor lima</vt:lpstr>
      <vt:lpstr>Indicadores estratégicos de gestión, diapositiva 2</vt:lpstr>
      <vt:lpstr>Presentación de PowerPoint</vt:lpstr>
      <vt:lpstr>Presentación de PowerPoint</vt:lpstr>
      <vt:lpstr>Presentación de PowerPoint</vt:lpstr>
      <vt:lpstr>MARCO TEÓRICO</vt:lpstr>
      <vt:lpstr>Indicadores estratégicos de gestión, diapositiva 4</vt:lpstr>
      <vt:lpstr>Indicadores estratégicos de gestión, diapositiva 1</vt:lpstr>
      <vt:lpstr>Presentación de PowerPoint</vt:lpstr>
      <vt:lpstr>Indicadores estratégicos de gestión, diapositiva 1</vt:lpstr>
      <vt:lpstr>Indicadores estratégicos de gestión, diapositiva 3</vt:lpstr>
      <vt:lpstr>Indicadores estratégicos de gestión, diapositiva 3</vt:lpstr>
      <vt:lpstr>Indicadores estratégicos de gestión, diapositiva 1</vt:lpstr>
      <vt:lpstr>Presentación de PowerPoint</vt:lpstr>
      <vt:lpstr>Presentación de PowerPoint</vt:lpstr>
      <vt:lpstr>Indicadores estratégicos de gestión, diapositiva 1</vt:lpstr>
      <vt:lpstr>Presentación de PowerPoint</vt:lpstr>
      <vt:lpstr>Presentación de PowerPoint</vt:lpstr>
      <vt:lpstr>Presentación de PowerPoint</vt:lpstr>
      <vt:lpstr>Indicadores estratégicos de gestión, diapositiva 1</vt:lpstr>
      <vt:lpstr>Indicadores estratégicos de gestión, diapositiva 7</vt:lpstr>
      <vt:lpstr>Indicadores estratégicos de gestión, diapositiva 7</vt:lpstr>
      <vt:lpstr>Indicadores estratégicos de gestión, diapositiva 7</vt:lpstr>
      <vt:lpstr>Indicadores estratégicos de gestión, diapositiva 7</vt:lpstr>
      <vt:lpstr>Indicadores estratégicos de gestión, diapositiva 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nombre de su país</dc:title>
  <dc:creator>sdloor@espe.edu.ec</dc:creator>
  <cp:lastModifiedBy>sdloor@espe.edu.ec</cp:lastModifiedBy>
  <cp:revision>6</cp:revision>
  <dcterms:created xsi:type="dcterms:W3CDTF">2021-08-23T17:49:53Z</dcterms:created>
  <dcterms:modified xsi:type="dcterms:W3CDTF">2021-08-27T21:12:46Z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74068500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