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787" r:id="rId7"/>
    <p:sldId id="788" r:id="rId8"/>
    <p:sldId id="789" r:id="rId9"/>
    <p:sldId id="790" r:id="rId10"/>
    <p:sldId id="839" r:id="rId11"/>
    <p:sldId id="818" r:id="rId12"/>
    <p:sldId id="831" r:id="rId13"/>
    <p:sldId id="832" r:id="rId14"/>
    <p:sldId id="833" r:id="rId15"/>
    <p:sldId id="834" r:id="rId16"/>
    <p:sldId id="835" r:id="rId17"/>
    <p:sldId id="836" r:id="rId18"/>
    <p:sldId id="837" r:id="rId19"/>
    <p:sldId id="830" r:id="rId20"/>
    <p:sldId id="838" r:id="rId21"/>
    <p:sldId id="801" r:id="rId22"/>
    <p:sldId id="7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Omar" initials="JO" lastIdx="2" clrIdx="0">
    <p:extLst>
      <p:ext uri="{19B8F6BF-5375-455C-9EA6-DF929625EA0E}">
        <p15:presenceInfo xmlns:p15="http://schemas.microsoft.com/office/powerpoint/2012/main" userId="4535c9a12dbea1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98" autoAdjust="0"/>
  </p:normalViewPr>
  <p:slideViewPr>
    <p:cSldViewPr snapToGrid="0">
      <p:cViewPr varScale="1">
        <p:scale>
          <a:sx n="65" d="100"/>
          <a:sy n="65" d="100"/>
        </p:scale>
        <p:origin x="7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Omar" userId="4535c9a12dbea1ab" providerId="LiveId" clId="{096F4E5C-1D22-4028-9B19-7A8B61A15C3E}"/>
    <pc:docChg chg="undo custSel modSld">
      <pc:chgData name="Jonathan Omar" userId="4535c9a12dbea1ab" providerId="LiveId" clId="{096F4E5C-1D22-4028-9B19-7A8B61A15C3E}" dt="2021-11-07T21:41:21.595" v="23" actId="1076"/>
      <pc:docMkLst>
        <pc:docMk/>
      </pc:docMkLst>
      <pc:sldChg chg="addSp delSp modSp mod delAnim">
        <pc:chgData name="Jonathan Omar" userId="4535c9a12dbea1ab" providerId="LiveId" clId="{096F4E5C-1D22-4028-9B19-7A8B61A15C3E}" dt="2021-11-07T21:32:02.866" v="3" actId="1076"/>
        <pc:sldMkLst>
          <pc:docMk/>
          <pc:sldMk cId="2422826927" sldId="258"/>
        </pc:sldMkLst>
        <pc:picChg chg="del">
          <ac:chgData name="Jonathan Omar" userId="4535c9a12dbea1ab" providerId="LiveId" clId="{096F4E5C-1D22-4028-9B19-7A8B61A15C3E}" dt="2021-11-07T21:31:54.287" v="0" actId="478"/>
          <ac:picMkLst>
            <pc:docMk/>
            <pc:sldMk cId="2422826927" sldId="258"/>
            <ac:picMk id="5" creationId="{22F63796-62A9-4436-ACF2-290898030077}"/>
          </ac:picMkLst>
        </pc:picChg>
        <pc:picChg chg="add mod">
          <ac:chgData name="Jonathan Omar" userId="4535c9a12dbea1ab" providerId="LiveId" clId="{096F4E5C-1D22-4028-9B19-7A8B61A15C3E}" dt="2021-11-07T21:32:02.866" v="3" actId="1076"/>
          <ac:picMkLst>
            <pc:docMk/>
            <pc:sldMk cId="2422826927" sldId="258"/>
            <ac:picMk id="6" creationId="{09D5CBD6-6637-4738-A54B-6EE0AEA1310C}"/>
          </ac:picMkLst>
        </pc:picChg>
      </pc:sldChg>
      <pc:sldChg chg="modSp mod">
        <pc:chgData name="Jonathan Omar" userId="4535c9a12dbea1ab" providerId="LiveId" clId="{096F4E5C-1D22-4028-9B19-7A8B61A15C3E}" dt="2021-11-07T21:38:52.585" v="18" actId="1076"/>
        <pc:sldMkLst>
          <pc:docMk/>
          <pc:sldMk cId="2789055575" sldId="259"/>
        </pc:sldMkLst>
        <pc:picChg chg="mod">
          <ac:chgData name="Jonathan Omar" userId="4535c9a12dbea1ab" providerId="LiveId" clId="{096F4E5C-1D22-4028-9B19-7A8B61A15C3E}" dt="2021-11-07T21:38:52.585" v="18" actId="1076"/>
          <ac:picMkLst>
            <pc:docMk/>
            <pc:sldMk cId="2789055575" sldId="259"/>
            <ac:picMk id="6" creationId="{5523787B-B861-42F0-B61E-6FA021D01974}"/>
          </ac:picMkLst>
        </pc:picChg>
        <pc:picChg chg="mod">
          <ac:chgData name="Jonathan Omar" userId="4535c9a12dbea1ab" providerId="LiveId" clId="{096F4E5C-1D22-4028-9B19-7A8B61A15C3E}" dt="2021-11-07T21:38:52.585" v="18" actId="1076"/>
          <ac:picMkLst>
            <pc:docMk/>
            <pc:sldMk cId="2789055575" sldId="259"/>
            <ac:picMk id="8" creationId="{14DA8E3D-115E-4DD5-B662-C8B037455B56}"/>
          </ac:picMkLst>
        </pc:picChg>
        <pc:picChg chg="mod">
          <ac:chgData name="Jonathan Omar" userId="4535c9a12dbea1ab" providerId="LiveId" clId="{096F4E5C-1D22-4028-9B19-7A8B61A15C3E}" dt="2021-11-07T21:38:52.585" v="18" actId="1076"/>
          <ac:picMkLst>
            <pc:docMk/>
            <pc:sldMk cId="2789055575" sldId="259"/>
            <ac:picMk id="10" creationId="{6CECD251-23F0-41BB-A265-890FBE05EAE4}"/>
          </ac:picMkLst>
        </pc:picChg>
        <pc:picChg chg="mod">
          <ac:chgData name="Jonathan Omar" userId="4535c9a12dbea1ab" providerId="LiveId" clId="{096F4E5C-1D22-4028-9B19-7A8B61A15C3E}" dt="2021-11-07T21:38:52.585" v="18" actId="1076"/>
          <ac:picMkLst>
            <pc:docMk/>
            <pc:sldMk cId="2789055575" sldId="259"/>
            <ac:picMk id="12" creationId="{515204D4-227A-4D8E-979F-993AA2C9F28F}"/>
          </ac:picMkLst>
        </pc:picChg>
      </pc:sldChg>
      <pc:sldChg chg="addSp delSp modSp mod delAnim">
        <pc:chgData name="Jonathan Omar" userId="4535c9a12dbea1ab" providerId="LiveId" clId="{096F4E5C-1D22-4028-9B19-7A8B61A15C3E}" dt="2021-11-07T21:33:13.652" v="11" actId="14100"/>
        <pc:sldMkLst>
          <pc:docMk/>
          <pc:sldMk cId="0" sldId="787"/>
        </pc:sldMkLst>
        <pc:picChg chg="del">
          <ac:chgData name="Jonathan Omar" userId="4535c9a12dbea1ab" providerId="LiveId" clId="{096F4E5C-1D22-4028-9B19-7A8B61A15C3E}" dt="2021-11-07T21:32:19.392" v="4" actId="478"/>
          <ac:picMkLst>
            <pc:docMk/>
            <pc:sldMk cId="0" sldId="787"/>
            <ac:picMk id="2" creationId="{D48B1A13-3A51-4343-BEE8-3999AD6F59FE}"/>
          </ac:picMkLst>
        </pc:picChg>
        <pc:picChg chg="add mod">
          <ac:chgData name="Jonathan Omar" userId="4535c9a12dbea1ab" providerId="LiveId" clId="{096F4E5C-1D22-4028-9B19-7A8B61A15C3E}" dt="2021-11-07T21:33:13.652" v="11" actId="14100"/>
          <ac:picMkLst>
            <pc:docMk/>
            <pc:sldMk cId="0" sldId="787"/>
            <ac:picMk id="4" creationId="{EF58B7D4-38E6-4DC2-8EC9-9BC57E6000CE}"/>
          </ac:picMkLst>
        </pc:picChg>
      </pc:sldChg>
      <pc:sldChg chg="addSp delSp modSp mod delAnim">
        <pc:chgData name="Jonathan Omar" userId="4535c9a12dbea1ab" providerId="LiveId" clId="{096F4E5C-1D22-4028-9B19-7A8B61A15C3E}" dt="2021-11-07T21:34:11.286" v="17" actId="1076"/>
        <pc:sldMkLst>
          <pc:docMk/>
          <pc:sldMk cId="0" sldId="788"/>
        </pc:sldMkLst>
        <pc:picChg chg="del">
          <ac:chgData name="Jonathan Omar" userId="4535c9a12dbea1ab" providerId="LiveId" clId="{096F4E5C-1D22-4028-9B19-7A8B61A15C3E}" dt="2021-11-07T21:33:22.545" v="12" actId="478"/>
          <ac:picMkLst>
            <pc:docMk/>
            <pc:sldMk cId="0" sldId="788"/>
            <ac:picMk id="2" creationId="{83B57198-72AE-48AF-94FF-237AD62BB3C3}"/>
          </ac:picMkLst>
        </pc:picChg>
        <pc:picChg chg="del">
          <ac:chgData name="Jonathan Omar" userId="4535c9a12dbea1ab" providerId="LiveId" clId="{096F4E5C-1D22-4028-9B19-7A8B61A15C3E}" dt="2021-11-07T21:33:24.133" v="13" actId="478"/>
          <ac:picMkLst>
            <pc:docMk/>
            <pc:sldMk cId="0" sldId="788"/>
            <ac:picMk id="3" creationId="{AA263908-535C-479D-8F1F-FA800464A928}"/>
          </ac:picMkLst>
        </pc:picChg>
        <pc:picChg chg="del">
          <ac:chgData name="Jonathan Omar" userId="4535c9a12dbea1ab" providerId="LiveId" clId="{096F4E5C-1D22-4028-9B19-7A8B61A15C3E}" dt="2021-11-07T21:33:25.630" v="14" actId="478"/>
          <ac:picMkLst>
            <pc:docMk/>
            <pc:sldMk cId="0" sldId="788"/>
            <ac:picMk id="4" creationId="{A1BC2730-C424-44A7-9422-90D3B26E27B3}"/>
          </ac:picMkLst>
        </pc:picChg>
        <pc:picChg chg="add mod">
          <ac:chgData name="Jonathan Omar" userId="4535c9a12dbea1ab" providerId="LiveId" clId="{096F4E5C-1D22-4028-9B19-7A8B61A15C3E}" dt="2021-11-07T21:34:11.286" v="17" actId="1076"/>
          <ac:picMkLst>
            <pc:docMk/>
            <pc:sldMk cId="0" sldId="788"/>
            <ac:picMk id="6" creationId="{0DF8428F-4ACC-4A74-ABE5-88A74CA2BAEA}"/>
          </ac:picMkLst>
        </pc:picChg>
      </pc:sldChg>
      <pc:sldChg chg="addSp delSp modSp mod delAnim">
        <pc:chgData name="Jonathan Omar" userId="4535c9a12dbea1ab" providerId="LiveId" clId="{096F4E5C-1D22-4028-9B19-7A8B61A15C3E}" dt="2021-11-07T21:41:21.595" v="23" actId="1076"/>
        <pc:sldMkLst>
          <pc:docMk/>
          <pc:sldMk cId="0" sldId="790"/>
        </pc:sldMkLst>
        <pc:picChg chg="del">
          <ac:chgData name="Jonathan Omar" userId="4535c9a12dbea1ab" providerId="LiveId" clId="{096F4E5C-1D22-4028-9B19-7A8B61A15C3E}" dt="2021-11-07T21:40:55.307" v="19" actId="478"/>
          <ac:picMkLst>
            <pc:docMk/>
            <pc:sldMk cId="0" sldId="790"/>
            <ac:picMk id="3" creationId="{1AAC23B5-01E5-44C1-8163-7127972F2C2F}"/>
          </ac:picMkLst>
        </pc:picChg>
        <pc:picChg chg="add mod">
          <ac:chgData name="Jonathan Omar" userId="4535c9a12dbea1ab" providerId="LiveId" clId="{096F4E5C-1D22-4028-9B19-7A8B61A15C3E}" dt="2021-11-07T21:41:21.595" v="23" actId="1076"/>
          <ac:picMkLst>
            <pc:docMk/>
            <pc:sldMk cId="0" sldId="790"/>
            <ac:picMk id="4" creationId="{1D9D42E4-C7AC-4369-8161-6E4D21BAE218}"/>
          </ac:picMkLst>
        </pc:picChg>
      </pc:sldChg>
    </pc:docChg>
  </pc:docChgLst>
  <pc:docChgLst>
    <pc:chgData name="Jonathan Omar" userId="4535c9a12dbea1ab" providerId="LiveId" clId="{0C43799A-448A-45AD-AF99-E779B25748AE}"/>
    <pc:docChg chg="custSel modSld">
      <pc:chgData name="Jonathan Omar" userId="4535c9a12dbea1ab" providerId="LiveId" clId="{0C43799A-448A-45AD-AF99-E779B25748AE}" dt="2021-10-22T12:09:14.382" v="118" actId="1592"/>
      <pc:docMkLst>
        <pc:docMk/>
      </pc:docMkLst>
      <pc:sldChg chg="addCm delCm modCm">
        <pc:chgData name="Jonathan Omar" userId="4535c9a12dbea1ab" providerId="LiveId" clId="{0C43799A-448A-45AD-AF99-E779B25748AE}" dt="2021-10-22T12:09:14.382" v="118" actId="1592"/>
        <pc:sldMkLst>
          <pc:docMk/>
          <pc:sldMk cId="2143343447" sldId="256"/>
        </pc:sldMkLst>
      </pc:sldChg>
      <pc:sldChg chg="modSp">
        <pc:chgData name="Jonathan Omar" userId="4535c9a12dbea1ab" providerId="LiveId" clId="{0C43799A-448A-45AD-AF99-E779B25748AE}" dt="2021-10-21T20:39:11.158" v="104" actId="20577"/>
        <pc:sldMkLst>
          <pc:docMk/>
          <pc:sldMk cId="71108683" sldId="257"/>
        </pc:sldMkLst>
        <pc:spChg chg="mod">
          <ac:chgData name="Jonathan Omar" userId="4535c9a12dbea1ab" providerId="LiveId" clId="{0C43799A-448A-45AD-AF99-E779B25748AE}" dt="2021-10-21T20:39:11.158" v="104" actId="20577"/>
          <ac:spMkLst>
            <pc:docMk/>
            <pc:sldMk cId="71108683" sldId="257"/>
            <ac:spMk id="4" creationId="{B5C8533A-968B-404E-977F-73675589448E}"/>
          </ac:spMkLst>
        </pc:spChg>
      </pc:sldChg>
      <pc:sldChg chg="modAnim">
        <pc:chgData name="Jonathan Omar" userId="4535c9a12dbea1ab" providerId="LiveId" clId="{0C43799A-448A-45AD-AF99-E779B25748AE}" dt="2021-08-18T20:16:14.391" v="87"/>
        <pc:sldMkLst>
          <pc:docMk/>
          <pc:sldMk cId="2422826927" sldId="258"/>
        </pc:sldMkLst>
      </pc:sldChg>
      <pc:sldChg chg="modAnim">
        <pc:chgData name="Jonathan Omar" userId="4535c9a12dbea1ab" providerId="LiveId" clId="{0C43799A-448A-45AD-AF99-E779B25748AE}" dt="2021-08-18T20:16:38.734" v="88"/>
        <pc:sldMkLst>
          <pc:docMk/>
          <pc:sldMk cId="2789055575" sldId="259"/>
        </pc:sldMkLst>
      </pc:sldChg>
      <pc:sldChg chg="modAnim">
        <pc:chgData name="Jonathan Omar" userId="4535c9a12dbea1ab" providerId="LiveId" clId="{0C43799A-448A-45AD-AF99-E779B25748AE}" dt="2021-08-18T20:16:46.608" v="89"/>
        <pc:sldMkLst>
          <pc:docMk/>
          <pc:sldMk cId="1249760569" sldId="260"/>
        </pc:sldMkLst>
      </pc:sldChg>
      <pc:sldChg chg="modSp mod">
        <pc:chgData name="Jonathan Omar" userId="4535c9a12dbea1ab" providerId="LiveId" clId="{0C43799A-448A-45AD-AF99-E779B25748AE}" dt="2021-08-18T20:16:00.842" v="86" actId="1076"/>
        <pc:sldMkLst>
          <pc:docMk/>
          <pc:sldMk cId="0" sldId="782"/>
        </pc:sldMkLst>
        <pc:spChg chg="mod">
          <ac:chgData name="Jonathan Omar" userId="4535c9a12dbea1ab" providerId="LiveId" clId="{0C43799A-448A-45AD-AF99-E779B25748AE}" dt="2021-08-18T20:16:00.842" v="86" actId="1076"/>
          <ac:spMkLst>
            <pc:docMk/>
            <pc:sldMk cId="0" sldId="782"/>
            <ac:spMk id="8" creationId="{74873525-0DFB-443D-A79F-844A0B69866E}"/>
          </ac:spMkLst>
        </pc:spChg>
        <pc:spChg chg="mod">
          <ac:chgData name="Jonathan Omar" userId="4535c9a12dbea1ab" providerId="LiveId" clId="{0C43799A-448A-45AD-AF99-E779B25748AE}" dt="2021-08-18T20:15:58.786" v="85" actId="1076"/>
          <ac:spMkLst>
            <pc:docMk/>
            <pc:sldMk cId="0" sldId="782"/>
            <ac:spMk id="16" creationId="{54844F6C-1DAF-4104-BCB5-488A67CA9BF1}"/>
          </ac:spMkLst>
        </pc:spChg>
      </pc:sldChg>
      <pc:sldChg chg="addSp delSp modSp mod delAnim modAnim">
        <pc:chgData name="Jonathan Omar" userId="4535c9a12dbea1ab" providerId="LiveId" clId="{0C43799A-448A-45AD-AF99-E779B25748AE}" dt="2021-10-22T02:44:32.223" v="112"/>
        <pc:sldMkLst>
          <pc:docMk/>
          <pc:sldMk cId="0" sldId="790"/>
        </pc:sldMkLst>
        <pc:spChg chg="mod">
          <ac:chgData name="Jonathan Omar" userId="4535c9a12dbea1ab" providerId="LiveId" clId="{0C43799A-448A-45AD-AF99-E779B25748AE}" dt="2021-08-18T19:33:59.103" v="19" actId="13822"/>
          <ac:spMkLst>
            <pc:docMk/>
            <pc:sldMk cId="0" sldId="790"/>
            <ac:spMk id="8" creationId="{2D56B322-F604-46FA-9E9A-9A9E9E87265A}"/>
          </ac:spMkLst>
        </pc:spChg>
        <pc:spChg chg="del">
          <ac:chgData name="Jonathan Omar" userId="4535c9a12dbea1ab" providerId="LiveId" clId="{0C43799A-448A-45AD-AF99-E779B25748AE}" dt="2021-08-18T19:30:14.937" v="2" actId="478"/>
          <ac:spMkLst>
            <pc:docMk/>
            <pc:sldMk cId="0" sldId="790"/>
            <ac:spMk id="11" creationId="{2D3B5F0E-A231-400E-A136-BA030594108A}"/>
          </ac:spMkLst>
        </pc:spChg>
        <pc:spChg chg="mod">
          <ac:chgData name="Jonathan Omar" userId="4535c9a12dbea1ab" providerId="LiveId" clId="{0C43799A-448A-45AD-AF99-E779B25748AE}" dt="2021-08-18T19:34:02.195" v="20" actId="1076"/>
          <ac:spMkLst>
            <pc:docMk/>
            <pc:sldMk cId="0" sldId="790"/>
            <ac:spMk id="16" creationId="{DAAB023B-BEAE-4AB8-92E2-F7F7547714E3}"/>
          </ac:spMkLst>
        </pc:spChg>
        <pc:picChg chg="add del mod">
          <ac:chgData name="Jonathan Omar" userId="4535c9a12dbea1ab" providerId="LiveId" clId="{0C43799A-448A-45AD-AF99-E779B25748AE}" dt="2021-10-22T02:43:16.149" v="107" actId="478"/>
          <ac:picMkLst>
            <pc:docMk/>
            <pc:sldMk cId="0" sldId="790"/>
            <ac:picMk id="2" creationId="{63C00BDA-3470-415B-AE21-9D71D71F11CB}"/>
          </ac:picMkLst>
        </pc:picChg>
        <pc:picChg chg="add mod">
          <ac:chgData name="Jonathan Omar" userId="4535c9a12dbea1ab" providerId="LiveId" clId="{0C43799A-448A-45AD-AF99-E779B25748AE}" dt="2021-10-22T02:43:34.524" v="111" actId="1076"/>
          <ac:picMkLst>
            <pc:docMk/>
            <pc:sldMk cId="0" sldId="790"/>
            <ac:picMk id="3" creationId="{1AAC23B5-01E5-44C1-8163-7127972F2C2F}"/>
          </ac:picMkLst>
        </pc:picChg>
        <pc:picChg chg="del">
          <ac:chgData name="Jonathan Omar" userId="4535c9a12dbea1ab" providerId="LiveId" clId="{0C43799A-448A-45AD-AF99-E779B25748AE}" dt="2021-08-18T19:30:04.740" v="1" actId="478"/>
          <ac:picMkLst>
            <pc:docMk/>
            <pc:sldMk cId="0" sldId="790"/>
            <ac:picMk id="5" creationId="{CFF5BBCF-1F99-4E52-BCD9-6F7C3D4FA83D}"/>
          </ac:picMkLst>
        </pc:picChg>
      </pc:sldChg>
      <pc:sldChg chg="modSp mod">
        <pc:chgData name="Jonathan Omar" userId="4535c9a12dbea1ab" providerId="LiveId" clId="{0C43799A-448A-45AD-AF99-E779B25748AE}" dt="2021-10-22T01:42:03.166" v="106" actId="1076"/>
        <pc:sldMkLst>
          <pc:docMk/>
          <pc:sldMk cId="0" sldId="801"/>
        </pc:sldMkLst>
        <pc:spChg chg="mod">
          <ac:chgData name="Jonathan Omar" userId="4535c9a12dbea1ab" providerId="LiveId" clId="{0C43799A-448A-45AD-AF99-E779B25748AE}" dt="2021-10-22T01:42:03.166" v="106" actId="1076"/>
          <ac:spMkLst>
            <pc:docMk/>
            <pc:sldMk cId="0" sldId="801"/>
            <ac:spMk id="8" creationId="{F9290AD2-189D-4387-8287-31FA3BA58763}"/>
          </ac:spMkLst>
        </pc:spChg>
        <pc:spChg chg="mod">
          <ac:chgData name="Jonathan Omar" userId="4535c9a12dbea1ab" providerId="LiveId" clId="{0C43799A-448A-45AD-AF99-E779B25748AE}" dt="2021-08-18T20:13:59.503" v="80" actId="1076"/>
          <ac:spMkLst>
            <pc:docMk/>
            <pc:sldMk cId="0" sldId="801"/>
            <ac:spMk id="16" creationId="{A9436081-E55C-41E4-A5DC-6F1DA424D26E}"/>
          </ac:spMkLst>
        </pc:spChg>
      </pc:sldChg>
      <pc:sldChg chg="modSp mod">
        <pc:chgData name="Jonathan Omar" userId="4535c9a12dbea1ab" providerId="LiveId" clId="{0C43799A-448A-45AD-AF99-E779B25748AE}" dt="2021-08-18T19:33:34.906" v="18" actId="13822"/>
        <pc:sldMkLst>
          <pc:docMk/>
          <pc:sldMk cId="0" sldId="818"/>
        </pc:sldMkLst>
        <pc:spChg chg="mod">
          <ac:chgData name="Jonathan Omar" userId="4535c9a12dbea1ab" providerId="LiveId" clId="{0C43799A-448A-45AD-AF99-E779B25748AE}" dt="2021-08-18T19:33:24.040" v="17" actId="13822"/>
          <ac:spMkLst>
            <pc:docMk/>
            <pc:sldMk cId="0" sldId="818"/>
            <ac:spMk id="8" creationId="{A5358631-FAC7-4D1F-9233-01D0AB3CE94F}"/>
          </ac:spMkLst>
        </pc:spChg>
        <pc:spChg chg="mod">
          <ac:chgData name="Jonathan Omar" userId="4535c9a12dbea1ab" providerId="LiveId" clId="{0C43799A-448A-45AD-AF99-E779B25748AE}" dt="2021-08-18T19:33:34.906" v="18" actId="13822"/>
          <ac:spMkLst>
            <pc:docMk/>
            <pc:sldMk cId="0" sldId="818"/>
            <ac:spMk id="9" creationId="{2393E933-FBDE-4045-9D81-E13585D77041}"/>
          </ac:spMkLst>
        </pc:spChg>
        <pc:spChg chg="mod">
          <ac:chgData name="Jonathan Omar" userId="4535c9a12dbea1ab" providerId="LiveId" clId="{0C43799A-448A-45AD-AF99-E779B25748AE}" dt="2021-08-18T19:33:13.721" v="16" actId="255"/>
          <ac:spMkLst>
            <pc:docMk/>
            <pc:sldMk cId="0" sldId="818"/>
            <ac:spMk id="16" creationId="{7D5167AD-5527-44A0-B14B-7555E82193AD}"/>
          </ac:spMkLst>
        </pc:spChg>
      </pc:sldChg>
      <pc:sldChg chg="modSp mod">
        <pc:chgData name="Jonathan Omar" userId="4535c9a12dbea1ab" providerId="LiveId" clId="{0C43799A-448A-45AD-AF99-E779B25748AE}" dt="2021-08-18T20:13:24.583" v="74" actId="14100"/>
        <pc:sldMkLst>
          <pc:docMk/>
          <pc:sldMk cId="0" sldId="830"/>
        </pc:sldMkLst>
        <pc:spChg chg="mod">
          <ac:chgData name="Jonathan Omar" userId="4535c9a12dbea1ab" providerId="LiveId" clId="{0C43799A-448A-45AD-AF99-E779B25748AE}" dt="2021-08-18T20:13:12.729" v="72" actId="13822"/>
          <ac:spMkLst>
            <pc:docMk/>
            <pc:sldMk cId="0" sldId="830"/>
            <ac:spMk id="8" creationId="{2CF704BF-1CDF-4FDA-87DB-780F6543FDCF}"/>
          </ac:spMkLst>
        </pc:spChg>
        <pc:spChg chg="mod">
          <ac:chgData name="Jonathan Omar" userId="4535c9a12dbea1ab" providerId="LiveId" clId="{0C43799A-448A-45AD-AF99-E779B25748AE}" dt="2021-08-18T20:13:17.488" v="73" actId="13822"/>
          <ac:spMkLst>
            <pc:docMk/>
            <pc:sldMk cId="0" sldId="830"/>
            <ac:spMk id="9" creationId="{98AAC7E7-148D-4242-AEA9-8D8E84F6C4DB}"/>
          </ac:spMkLst>
        </pc:spChg>
        <pc:spChg chg="mod">
          <ac:chgData name="Jonathan Omar" userId="4535c9a12dbea1ab" providerId="LiveId" clId="{0C43799A-448A-45AD-AF99-E779B25748AE}" dt="2021-08-18T19:58:13.530" v="71" actId="1076"/>
          <ac:spMkLst>
            <pc:docMk/>
            <pc:sldMk cId="0" sldId="830"/>
            <ac:spMk id="16" creationId="{111374B5-ADB4-47A7-AC6A-3D3ED45B67CB}"/>
          </ac:spMkLst>
        </pc:spChg>
        <pc:picChg chg="mod">
          <ac:chgData name="Jonathan Omar" userId="4535c9a12dbea1ab" providerId="LiveId" clId="{0C43799A-448A-45AD-AF99-E779B25748AE}" dt="2021-08-18T20:13:24.583" v="74" actId="14100"/>
          <ac:picMkLst>
            <pc:docMk/>
            <pc:sldMk cId="0" sldId="830"/>
            <ac:picMk id="30729" creationId="{3A8E66C2-54F0-4660-A84E-5175343C39C6}"/>
          </ac:picMkLst>
        </pc:picChg>
      </pc:sldChg>
      <pc:sldChg chg="addSp delSp modSp mod delAnim modAnim">
        <pc:chgData name="Jonathan Omar" userId="4535c9a12dbea1ab" providerId="LiveId" clId="{0C43799A-448A-45AD-AF99-E779B25748AE}" dt="2021-08-18T19:45:48.542" v="47" actId="1076"/>
        <pc:sldMkLst>
          <pc:docMk/>
          <pc:sldMk cId="0" sldId="831"/>
        </pc:sldMkLst>
        <pc:spChg chg="mod">
          <ac:chgData name="Jonathan Omar" userId="4535c9a12dbea1ab" providerId="LiveId" clId="{0C43799A-448A-45AD-AF99-E779B25748AE}" dt="2021-08-18T19:35:07.049" v="21" actId="13822"/>
          <ac:spMkLst>
            <pc:docMk/>
            <pc:sldMk cId="0" sldId="831"/>
            <ac:spMk id="8" creationId="{213DD8AD-E85C-4FDB-A8B8-F7CA965175BA}"/>
          </ac:spMkLst>
        </pc:spChg>
        <pc:spChg chg="mod">
          <ac:chgData name="Jonathan Omar" userId="4535c9a12dbea1ab" providerId="LiveId" clId="{0C43799A-448A-45AD-AF99-E779B25748AE}" dt="2021-08-18T19:35:20.241" v="22" actId="13822"/>
          <ac:spMkLst>
            <pc:docMk/>
            <pc:sldMk cId="0" sldId="831"/>
            <ac:spMk id="9" creationId="{F8DFD4F4-3298-42D2-A939-9761283D830E}"/>
          </ac:spMkLst>
        </pc:spChg>
        <pc:spChg chg="ord">
          <ac:chgData name="Jonathan Omar" userId="4535c9a12dbea1ab" providerId="LiveId" clId="{0C43799A-448A-45AD-AF99-E779B25748AE}" dt="2021-08-18T19:44:32.424" v="43" actId="166"/>
          <ac:spMkLst>
            <pc:docMk/>
            <pc:sldMk cId="0" sldId="831"/>
            <ac:spMk id="11" creationId="{A7FA1D1F-80DB-4568-AD35-7ED143082C31}"/>
          </ac:spMkLst>
        </pc:spChg>
        <pc:picChg chg="del">
          <ac:chgData name="Jonathan Omar" userId="4535c9a12dbea1ab" providerId="LiveId" clId="{0C43799A-448A-45AD-AF99-E779B25748AE}" dt="2021-08-18T19:35:31.548" v="23" actId="478"/>
          <ac:picMkLst>
            <pc:docMk/>
            <pc:sldMk cId="0" sldId="831"/>
            <ac:picMk id="3" creationId="{6E64477C-34A5-40B2-953B-CF81E62C40EC}"/>
          </ac:picMkLst>
        </pc:picChg>
        <pc:picChg chg="add mod">
          <ac:chgData name="Jonathan Omar" userId="4535c9a12dbea1ab" providerId="LiveId" clId="{0C43799A-448A-45AD-AF99-E779B25748AE}" dt="2021-08-18T19:42:52.550" v="28" actId="1076"/>
          <ac:picMkLst>
            <pc:docMk/>
            <pc:sldMk cId="0" sldId="831"/>
            <ac:picMk id="4" creationId="{8767E80D-71CD-4E07-AB3C-A765DAD07536}"/>
          </ac:picMkLst>
        </pc:picChg>
        <pc:picChg chg="add mod">
          <ac:chgData name="Jonathan Omar" userId="4535c9a12dbea1ab" providerId="LiveId" clId="{0C43799A-448A-45AD-AF99-E779B25748AE}" dt="2021-08-18T19:44:36.690" v="44" actId="1076"/>
          <ac:picMkLst>
            <pc:docMk/>
            <pc:sldMk cId="0" sldId="831"/>
            <ac:picMk id="6" creationId="{78CD54F0-1BC0-4975-8CE9-5FFC5C0C2746}"/>
          </ac:picMkLst>
        </pc:picChg>
        <pc:picChg chg="add mod modCrop">
          <ac:chgData name="Jonathan Omar" userId="4535c9a12dbea1ab" providerId="LiveId" clId="{0C43799A-448A-45AD-AF99-E779B25748AE}" dt="2021-08-18T19:45:48.542" v="47" actId="1076"/>
          <ac:picMkLst>
            <pc:docMk/>
            <pc:sldMk cId="0" sldId="831"/>
            <ac:picMk id="13" creationId="{B99691D1-4DE9-4B12-813F-4798852F09F8}"/>
          </ac:picMkLst>
        </pc:picChg>
      </pc:sldChg>
      <pc:sldChg chg="modSp mod">
        <pc:chgData name="Jonathan Omar" userId="4535c9a12dbea1ab" providerId="LiveId" clId="{0C43799A-448A-45AD-AF99-E779B25748AE}" dt="2021-08-18T19:46:55.191" v="50" actId="13822"/>
        <pc:sldMkLst>
          <pc:docMk/>
          <pc:sldMk cId="0" sldId="832"/>
        </pc:sldMkLst>
        <pc:spChg chg="mod">
          <ac:chgData name="Jonathan Omar" userId="4535c9a12dbea1ab" providerId="LiveId" clId="{0C43799A-448A-45AD-AF99-E779B25748AE}" dt="2021-08-18T19:46:33.616" v="49" actId="13822"/>
          <ac:spMkLst>
            <pc:docMk/>
            <pc:sldMk cId="0" sldId="832"/>
            <ac:spMk id="8" creationId="{77C89AA3-9CF3-4670-B4FF-5F8058FFCAE5}"/>
          </ac:spMkLst>
        </pc:spChg>
        <pc:spChg chg="mod">
          <ac:chgData name="Jonathan Omar" userId="4535c9a12dbea1ab" providerId="LiveId" clId="{0C43799A-448A-45AD-AF99-E779B25748AE}" dt="2021-08-18T19:46:55.191" v="50" actId="13822"/>
          <ac:spMkLst>
            <pc:docMk/>
            <pc:sldMk cId="0" sldId="832"/>
            <ac:spMk id="9" creationId="{A9660890-4F78-4F33-9AD6-40FE767C6285}"/>
          </ac:spMkLst>
        </pc:spChg>
        <pc:spChg chg="mod">
          <ac:chgData name="Jonathan Omar" userId="4535c9a12dbea1ab" providerId="LiveId" clId="{0C43799A-448A-45AD-AF99-E779B25748AE}" dt="2021-08-18T19:46:18.495" v="48" actId="255"/>
          <ac:spMkLst>
            <pc:docMk/>
            <pc:sldMk cId="0" sldId="832"/>
            <ac:spMk id="16" creationId="{828492C2-3300-4F92-AD9A-21F022AABC92}"/>
          </ac:spMkLst>
        </pc:spChg>
      </pc:sldChg>
      <pc:sldChg chg="modSp mod">
        <pc:chgData name="Jonathan Omar" userId="4535c9a12dbea1ab" providerId="LiveId" clId="{0C43799A-448A-45AD-AF99-E779B25748AE}" dt="2021-08-18T19:47:33.973" v="56" actId="1076"/>
        <pc:sldMkLst>
          <pc:docMk/>
          <pc:sldMk cId="0" sldId="833"/>
        </pc:sldMkLst>
        <pc:spChg chg="mod">
          <ac:chgData name="Jonathan Omar" userId="4535c9a12dbea1ab" providerId="LiveId" clId="{0C43799A-448A-45AD-AF99-E779B25748AE}" dt="2021-08-18T19:47:33.973" v="56" actId="1076"/>
          <ac:spMkLst>
            <pc:docMk/>
            <pc:sldMk cId="0" sldId="833"/>
            <ac:spMk id="8" creationId="{8C59D3AE-CC8D-4F10-96F7-2FA3273FFD80}"/>
          </ac:spMkLst>
        </pc:spChg>
        <pc:spChg chg="mod">
          <ac:chgData name="Jonathan Omar" userId="4535c9a12dbea1ab" providerId="LiveId" clId="{0C43799A-448A-45AD-AF99-E779B25748AE}" dt="2021-08-18T19:47:31.245" v="55" actId="1076"/>
          <ac:spMkLst>
            <pc:docMk/>
            <pc:sldMk cId="0" sldId="833"/>
            <ac:spMk id="9" creationId="{018DD9C1-E0A4-4E7F-967E-6A8A7FA5B840}"/>
          </ac:spMkLst>
        </pc:spChg>
        <pc:spChg chg="mod">
          <ac:chgData name="Jonathan Omar" userId="4535c9a12dbea1ab" providerId="LiveId" clId="{0C43799A-448A-45AD-AF99-E779B25748AE}" dt="2021-08-18T19:47:06.385" v="52" actId="255"/>
          <ac:spMkLst>
            <pc:docMk/>
            <pc:sldMk cId="0" sldId="833"/>
            <ac:spMk id="16" creationId="{A90DAE9F-C3ED-41BD-8E9B-90A885ECDDDF}"/>
          </ac:spMkLst>
        </pc:spChg>
      </pc:sldChg>
      <pc:sldChg chg="modSp mod">
        <pc:chgData name="Jonathan Omar" userId="4535c9a12dbea1ab" providerId="LiveId" clId="{0C43799A-448A-45AD-AF99-E779B25748AE}" dt="2021-10-21T18:10:05.449" v="98" actId="20577"/>
        <pc:sldMkLst>
          <pc:docMk/>
          <pc:sldMk cId="0" sldId="834"/>
        </pc:sldMkLst>
        <pc:spChg chg="mod">
          <ac:chgData name="Jonathan Omar" userId="4535c9a12dbea1ab" providerId="LiveId" clId="{0C43799A-448A-45AD-AF99-E779B25748AE}" dt="2021-08-18T19:47:45.002" v="57" actId="13822"/>
          <ac:spMkLst>
            <pc:docMk/>
            <pc:sldMk cId="0" sldId="834"/>
            <ac:spMk id="8" creationId="{F1630B52-1E4D-4AEA-A28C-E32276847F79}"/>
          </ac:spMkLst>
        </pc:spChg>
        <pc:spChg chg="mod">
          <ac:chgData name="Jonathan Omar" userId="4535c9a12dbea1ab" providerId="LiveId" clId="{0C43799A-448A-45AD-AF99-E779B25748AE}" dt="2021-10-21T18:10:05.449" v="98" actId="20577"/>
          <ac:spMkLst>
            <pc:docMk/>
            <pc:sldMk cId="0" sldId="834"/>
            <ac:spMk id="9" creationId="{733241A8-2970-49DD-A043-B70454720046}"/>
          </ac:spMkLst>
        </pc:spChg>
      </pc:sldChg>
      <pc:sldChg chg="modSp mod">
        <pc:chgData name="Jonathan Omar" userId="4535c9a12dbea1ab" providerId="LiveId" clId="{0C43799A-448A-45AD-AF99-E779B25748AE}" dt="2021-08-18T19:48:21.434" v="61" actId="13822"/>
        <pc:sldMkLst>
          <pc:docMk/>
          <pc:sldMk cId="0" sldId="835"/>
        </pc:sldMkLst>
        <pc:spChg chg="mod">
          <ac:chgData name="Jonathan Omar" userId="4535c9a12dbea1ab" providerId="LiveId" clId="{0C43799A-448A-45AD-AF99-E779B25748AE}" dt="2021-08-18T19:48:14.896" v="60" actId="13822"/>
          <ac:spMkLst>
            <pc:docMk/>
            <pc:sldMk cId="0" sldId="835"/>
            <ac:spMk id="8" creationId="{B3BD6E94-5EA4-41E6-B60D-A58BE2CEA2E9}"/>
          </ac:spMkLst>
        </pc:spChg>
        <pc:spChg chg="mod">
          <ac:chgData name="Jonathan Omar" userId="4535c9a12dbea1ab" providerId="LiveId" clId="{0C43799A-448A-45AD-AF99-E779B25748AE}" dt="2021-08-18T19:48:21.434" v="61" actId="13822"/>
          <ac:spMkLst>
            <pc:docMk/>
            <pc:sldMk cId="0" sldId="835"/>
            <ac:spMk id="9" creationId="{69D160E5-BDD2-4D11-A9A6-666724A5AB93}"/>
          </ac:spMkLst>
        </pc:spChg>
        <pc:spChg chg="mod">
          <ac:chgData name="Jonathan Omar" userId="4535c9a12dbea1ab" providerId="LiveId" clId="{0C43799A-448A-45AD-AF99-E779B25748AE}" dt="2021-08-18T19:48:07.582" v="59" actId="207"/>
          <ac:spMkLst>
            <pc:docMk/>
            <pc:sldMk cId="0" sldId="835"/>
            <ac:spMk id="16" creationId="{4B896A89-70E5-484B-B924-707E3D2C3379}"/>
          </ac:spMkLst>
        </pc:spChg>
      </pc:sldChg>
      <pc:sldChg chg="modSp mod">
        <pc:chgData name="Jonathan Omar" userId="4535c9a12dbea1ab" providerId="LiveId" clId="{0C43799A-448A-45AD-AF99-E779B25748AE}" dt="2021-10-22T01:24:40.400" v="105" actId="20577"/>
        <pc:sldMkLst>
          <pc:docMk/>
          <pc:sldMk cId="0" sldId="836"/>
        </pc:sldMkLst>
        <pc:spChg chg="mod">
          <ac:chgData name="Jonathan Omar" userId="4535c9a12dbea1ab" providerId="LiveId" clId="{0C43799A-448A-45AD-AF99-E779B25748AE}" dt="2021-08-18T19:57:23.132" v="62" actId="13822"/>
          <ac:spMkLst>
            <pc:docMk/>
            <pc:sldMk cId="0" sldId="836"/>
            <ac:spMk id="8" creationId="{BC60DBE8-E222-45B0-BA81-F16531C79E4A}"/>
          </ac:spMkLst>
        </pc:spChg>
        <pc:spChg chg="mod">
          <ac:chgData name="Jonathan Omar" userId="4535c9a12dbea1ab" providerId="LiveId" clId="{0C43799A-448A-45AD-AF99-E779B25748AE}" dt="2021-10-22T01:24:40.400" v="105" actId="20577"/>
          <ac:spMkLst>
            <pc:docMk/>
            <pc:sldMk cId="0" sldId="836"/>
            <ac:spMk id="9" creationId="{A8DDF152-7F77-4BCB-BB5C-2741AF853E8E}"/>
          </ac:spMkLst>
        </pc:spChg>
      </pc:sldChg>
      <pc:sldChg chg="modSp mod">
        <pc:chgData name="Jonathan Omar" userId="4535c9a12dbea1ab" providerId="LiveId" clId="{0C43799A-448A-45AD-AF99-E779B25748AE}" dt="2021-08-18T19:57:42.217" v="65" actId="13822"/>
        <pc:sldMkLst>
          <pc:docMk/>
          <pc:sldMk cId="0" sldId="837"/>
        </pc:sldMkLst>
        <pc:spChg chg="mod">
          <ac:chgData name="Jonathan Omar" userId="4535c9a12dbea1ab" providerId="LiveId" clId="{0C43799A-448A-45AD-AF99-E779B25748AE}" dt="2021-08-18T19:57:37.545" v="64" actId="13822"/>
          <ac:spMkLst>
            <pc:docMk/>
            <pc:sldMk cId="0" sldId="837"/>
            <ac:spMk id="8" creationId="{08A14795-CEEB-4529-B05F-924764CF77A6}"/>
          </ac:spMkLst>
        </pc:spChg>
        <pc:spChg chg="mod">
          <ac:chgData name="Jonathan Omar" userId="4535c9a12dbea1ab" providerId="LiveId" clId="{0C43799A-448A-45AD-AF99-E779B25748AE}" dt="2021-08-18T19:57:42.217" v="65" actId="13822"/>
          <ac:spMkLst>
            <pc:docMk/>
            <pc:sldMk cId="0" sldId="837"/>
            <ac:spMk id="9" creationId="{43DF9606-C9C9-4C27-9419-3B0463F52187}"/>
          </ac:spMkLst>
        </pc:spChg>
      </pc:sldChg>
      <pc:sldChg chg="modSp mod">
        <pc:chgData name="Jonathan Omar" userId="4535c9a12dbea1ab" providerId="LiveId" clId="{0C43799A-448A-45AD-AF99-E779B25748AE}" dt="2021-08-18T20:13:38.566" v="76" actId="13822"/>
        <pc:sldMkLst>
          <pc:docMk/>
          <pc:sldMk cId="0" sldId="838"/>
        </pc:sldMkLst>
        <pc:spChg chg="mod">
          <ac:chgData name="Jonathan Omar" userId="4535c9a12dbea1ab" providerId="LiveId" clId="{0C43799A-448A-45AD-AF99-E779B25748AE}" dt="2021-08-18T20:13:32.259" v="75" actId="13822"/>
          <ac:spMkLst>
            <pc:docMk/>
            <pc:sldMk cId="0" sldId="838"/>
            <ac:spMk id="8" creationId="{E3B0B1E8-A920-456A-B953-7DAECE06987D}"/>
          </ac:spMkLst>
        </pc:spChg>
        <pc:spChg chg="mod">
          <ac:chgData name="Jonathan Omar" userId="4535c9a12dbea1ab" providerId="LiveId" clId="{0C43799A-448A-45AD-AF99-E779B25748AE}" dt="2021-08-18T20:13:38.566" v="76" actId="13822"/>
          <ac:spMkLst>
            <pc:docMk/>
            <pc:sldMk cId="0" sldId="838"/>
            <ac:spMk id="9" creationId="{A8A54232-3996-4B58-BB12-9DF08782051F}"/>
          </ac:spMkLst>
        </pc:spChg>
      </pc:sldChg>
      <pc:sldChg chg="modSp mod">
        <pc:chgData name="Jonathan Omar" userId="4535c9a12dbea1ab" providerId="LiveId" clId="{0C43799A-448A-45AD-AF99-E779B25748AE}" dt="2021-10-22T04:12:55.635" v="117" actId="20577"/>
        <pc:sldMkLst>
          <pc:docMk/>
          <pc:sldMk cId="0" sldId="839"/>
        </pc:sldMkLst>
        <pc:spChg chg="mod">
          <ac:chgData name="Jonathan Omar" userId="4535c9a12dbea1ab" providerId="LiveId" clId="{0C43799A-448A-45AD-AF99-E779B25748AE}" dt="2021-08-18T19:32:24.339" v="11" actId="255"/>
          <ac:spMkLst>
            <pc:docMk/>
            <pc:sldMk cId="0" sldId="839"/>
            <ac:spMk id="4" creationId="{0093D282-2CE8-424C-BB97-26C74D513057}"/>
          </ac:spMkLst>
        </pc:spChg>
        <pc:spChg chg="mod">
          <ac:chgData name="Jonathan Omar" userId="4535c9a12dbea1ab" providerId="LiveId" clId="{0C43799A-448A-45AD-AF99-E779B25748AE}" dt="2021-10-22T04:12:55.635" v="117" actId="20577"/>
          <ac:spMkLst>
            <pc:docMk/>
            <pc:sldMk cId="0" sldId="839"/>
            <ac:spMk id="5" creationId="{101BF5CB-1AF3-4EE3-8283-6390112A478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1T23:03:32.430" idx="1">
    <p:pos x="10" y="10"/>
    <p:text>todos los dias son buenos para alcanzar el éxito</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5032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9263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6448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5632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9615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8690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8582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417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763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861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974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252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465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4844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35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3797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4618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507076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2D249-5368-4BC2-84B2-EC4B7EA62818}"/>
              </a:ext>
            </a:extLst>
          </p:cNvPr>
          <p:cNvSpPr>
            <a:spLocks noGrp="1"/>
          </p:cNvSpPr>
          <p:nvPr>
            <p:ph type="ctrTitle"/>
          </p:nvPr>
        </p:nvSpPr>
        <p:spPr>
          <a:xfrm>
            <a:off x="1701800" y="2844805"/>
            <a:ext cx="9448800" cy="1825096"/>
          </a:xfrm>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es-ES" sz="2400" b="1" i="0" u="none" strike="noStrike" kern="1200" cap="none" spc="0" normalizeH="0" baseline="0" noProof="0" dirty="0">
                <a:ln>
                  <a:noFill/>
                </a:ln>
                <a:solidFill>
                  <a:prstClr val="black"/>
                </a:solidFill>
                <a:effectLst/>
                <a:uLnTx/>
                <a:uFillTx/>
                <a:latin typeface="Tw Cen MT" panose="020B0602020104020603"/>
                <a:ea typeface="+mn-ea"/>
                <a:cs typeface="+mn-cs"/>
              </a:rPr>
              <a:t>EJERCICIOS ESPECIALES PARA POTENCIAR LA CARRERA EN VELOCISTAS DE 100 Y 200M DEL EQUIPO JUVENIL DE LA CONCENTRACIÓN DEPORTIVA DE PICHINCHA</a:t>
            </a:r>
            <a:br>
              <a:rPr kumimoji="0" lang="es-EC" sz="2400" b="1" i="0" u="none" strike="noStrike" kern="1200" cap="none" spc="0" normalizeH="0" baseline="0" noProof="0" dirty="0">
                <a:ln>
                  <a:noFill/>
                </a:ln>
                <a:solidFill>
                  <a:srgbClr val="FF0000"/>
                </a:solidFill>
                <a:effectLst/>
                <a:uLnTx/>
                <a:uFillTx/>
                <a:latin typeface="Tw Cen MT" panose="020B0602020104020603"/>
                <a:ea typeface="+mn-ea"/>
                <a:cs typeface="+mn-cs"/>
              </a:rPr>
            </a:br>
            <a:endParaRPr lang="es-MX" dirty="0"/>
          </a:p>
        </p:txBody>
      </p:sp>
      <p:sp>
        <p:nvSpPr>
          <p:cNvPr id="3" name="Subtítulo 2">
            <a:extLst>
              <a:ext uri="{FF2B5EF4-FFF2-40B4-BE49-F238E27FC236}">
                <a16:creationId xmlns:a16="http://schemas.microsoft.com/office/drawing/2014/main" id="{A2565311-832D-44FD-B16D-F26818BC61C9}"/>
              </a:ext>
            </a:extLst>
          </p:cNvPr>
          <p:cNvSpPr>
            <a:spLocks noGrp="1"/>
          </p:cNvSpPr>
          <p:nvPr>
            <p:ph type="subTitle" idx="1"/>
          </p:nvPr>
        </p:nvSpPr>
        <p:spPr>
          <a:xfrm>
            <a:off x="1371600" y="4813301"/>
            <a:ext cx="9448800" cy="685800"/>
          </a:xfrm>
        </p:spPr>
        <p:txBody>
          <a:bodyPr/>
          <a:lstStyle/>
          <a:p>
            <a:pPr algn="ctr"/>
            <a:r>
              <a:rPr lang="pt-BR" altLang="es-ES" sz="2000" b="1" dirty="0"/>
              <a:t>Autor: Lic. Jonathan Ushiña </a:t>
            </a:r>
            <a:endParaRPr lang="es-ES" altLang="es-ES" sz="2000" b="1" dirty="0">
              <a:solidFill>
                <a:srgbClr val="FF0000"/>
              </a:solidFill>
            </a:endParaRPr>
          </a:p>
          <a:p>
            <a:pPr algn="ctr"/>
            <a:endParaRPr lang="es-MX" dirty="0"/>
          </a:p>
        </p:txBody>
      </p:sp>
      <p:pic>
        <p:nvPicPr>
          <p:cNvPr id="4" name="Imagen 2">
            <a:extLst>
              <a:ext uri="{FF2B5EF4-FFF2-40B4-BE49-F238E27FC236}">
                <a16:creationId xmlns:a16="http://schemas.microsoft.com/office/drawing/2014/main" id="{4DE48A55-8575-41BA-93C8-52762488E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510645"/>
            <a:ext cx="61544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34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7C39E4C-F904-4F0C-92ED-56F63AF56C49}"/>
              </a:ext>
            </a:extLst>
          </p:cNvPr>
          <p:cNvSpPr>
            <a:spLocks noGrp="1"/>
          </p:cNvSpPr>
          <p:nvPr>
            <p:ph type="sldNum" sz="quarter" idx="12"/>
          </p:nvPr>
        </p:nvSpPr>
        <p:spPr/>
        <p:txBody>
          <a:bodyPr/>
          <a:lstStyle/>
          <a:p>
            <a:pPr>
              <a:defRPr/>
            </a:pPr>
            <a:fld id="{3806A701-CC24-49DA-A219-0829598B3619}" type="slidenum">
              <a:rPr lang="es-ES" altLang="es-ES"/>
              <a:pPr>
                <a:defRPr/>
              </a:pPr>
              <a:t>10</a:t>
            </a:fld>
            <a:endParaRPr lang="es-ES" altLang="es-ES"/>
          </a:p>
        </p:txBody>
      </p:sp>
      <p:sp>
        <p:nvSpPr>
          <p:cNvPr id="4" name="15 CuadroTexto">
            <a:extLst>
              <a:ext uri="{FF2B5EF4-FFF2-40B4-BE49-F238E27FC236}">
                <a16:creationId xmlns:a16="http://schemas.microsoft.com/office/drawing/2014/main" id="{0093D282-2CE8-424C-BB97-26C74D513057}"/>
              </a:ext>
            </a:extLst>
          </p:cNvPr>
          <p:cNvSpPr txBox="1"/>
          <p:nvPr/>
        </p:nvSpPr>
        <p:spPr>
          <a:xfrm>
            <a:off x="4139912" y="591271"/>
            <a:ext cx="6696075" cy="1200329"/>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Tratamiento y análisis estadístico de los datos</a:t>
            </a:r>
            <a:endParaRPr lang="es-ES_tradnl" sz="3600" b="1" dirty="0">
              <a:solidFill>
                <a:schemeClr val="accent4">
                  <a:lumMod val="75000"/>
                </a:schemeClr>
              </a:solidFill>
              <a:latin typeface="Tahoma" pitchFamily="34" charset="0"/>
              <a:cs typeface="Tahoma" pitchFamily="34" charset="0"/>
            </a:endParaRPr>
          </a:p>
        </p:txBody>
      </p:sp>
      <p:sp>
        <p:nvSpPr>
          <p:cNvPr id="5" name="7 CuadroTexto">
            <a:extLst>
              <a:ext uri="{FF2B5EF4-FFF2-40B4-BE49-F238E27FC236}">
                <a16:creationId xmlns:a16="http://schemas.microsoft.com/office/drawing/2014/main" id="{101BF5CB-1AF3-4EE3-8283-6390112A478D}"/>
              </a:ext>
            </a:extLst>
          </p:cNvPr>
          <p:cNvSpPr txBox="1"/>
          <p:nvPr/>
        </p:nvSpPr>
        <p:spPr>
          <a:xfrm>
            <a:off x="1281546" y="2001871"/>
            <a:ext cx="9144000" cy="347821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sz="2000" dirty="0">
                <a:latin typeface="Arial" charset="0"/>
                <a:cs typeface="Arial" charset="0"/>
              </a:rPr>
              <a:t>Por otra parte, se emplearán los siguientes estadísticos:</a:t>
            </a:r>
          </a:p>
          <a:p>
            <a:pPr algn="just" eaLnBrk="1" hangingPunct="1">
              <a:defRPr/>
            </a:pPr>
            <a:endParaRPr lang="es-ES" sz="2000" dirty="0">
              <a:latin typeface="Arial" charset="0"/>
              <a:cs typeface="Arial" charset="0"/>
            </a:endParaRPr>
          </a:p>
          <a:p>
            <a:pPr algn="just" eaLnBrk="1" hangingPunct="1">
              <a:defRPr/>
            </a:pPr>
            <a:r>
              <a:rPr lang="es-ES" sz="2000" dirty="0">
                <a:latin typeface="Arial" charset="0"/>
                <a:cs typeface="Arial" charset="0"/>
              </a:rPr>
              <a:t>a)	Medidas de tendencia central: Utilizadas para determinar valores medios en las pruebas de valoración del entendimiento deportivo a implementar. Específicamente se emplea la media aritmética del total de datos obtenidos en la prueba de 50m.</a:t>
            </a:r>
          </a:p>
          <a:p>
            <a:pPr algn="just" eaLnBrk="1" hangingPunct="1">
              <a:defRPr/>
            </a:pPr>
            <a:r>
              <a:rPr lang="es-ES" sz="2000" dirty="0">
                <a:latin typeface="Arial" charset="0"/>
                <a:cs typeface="Arial" charset="0"/>
              </a:rPr>
              <a:t>b)	Estadígrafos correlacionales: Empleados según la distribución normal de los datos que se disponga (Test de Shapiro-Wilk). La prueba anterior determinó la no existencia de una distribución normal de los datos; por lo cual, se implementó el estadígrafo no paramétrico para dos muestras relacionas denotado como Prueba de los Rangos con Signos de Wilcoxon.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BAA923DA-40DA-4076-A191-B6215677E359}"/>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2531" name="12 Marcador de número de diapositiva">
            <a:extLst>
              <a:ext uri="{FF2B5EF4-FFF2-40B4-BE49-F238E27FC236}">
                <a16:creationId xmlns:a16="http://schemas.microsoft.com/office/drawing/2014/main" id="{1AE558E4-F6F8-4B6D-AF53-5CC34574B650}"/>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309233F-E285-43EC-A188-59590114CB62}" type="slidenum">
              <a:rPr lang="es-ES" altLang="es-ES" sz="1000">
                <a:solidFill>
                  <a:srgbClr val="AFADA5"/>
                </a:solidFill>
              </a:rPr>
              <a:pPr algn="r" eaLnBrk="1" hangingPunct="1"/>
              <a:t>11</a:t>
            </a:fld>
            <a:endParaRPr lang="es-ES" altLang="es-ES" sz="1000">
              <a:solidFill>
                <a:srgbClr val="AFADA5"/>
              </a:solidFill>
            </a:endParaRPr>
          </a:p>
        </p:txBody>
      </p:sp>
      <p:sp>
        <p:nvSpPr>
          <p:cNvPr id="16" name="15 CuadroTexto">
            <a:extLst>
              <a:ext uri="{FF2B5EF4-FFF2-40B4-BE49-F238E27FC236}">
                <a16:creationId xmlns:a16="http://schemas.microsoft.com/office/drawing/2014/main" id="{7D5167AD-5527-44A0-B14B-7555E82193AD}"/>
              </a:ext>
            </a:extLst>
          </p:cNvPr>
          <p:cNvSpPr txBox="1"/>
          <p:nvPr/>
        </p:nvSpPr>
        <p:spPr>
          <a:xfrm>
            <a:off x="3738997" y="210344"/>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Propuesta</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A5358631-FAC7-4D1F-9233-01D0AB3CE94F}"/>
              </a:ext>
            </a:extLst>
          </p:cNvPr>
          <p:cNvSpPr txBox="1"/>
          <p:nvPr/>
        </p:nvSpPr>
        <p:spPr>
          <a:xfrm>
            <a:off x="1524000" y="908051"/>
            <a:ext cx="9144000" cy="6461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eaLnBrk="1" hangingPunct="1">
              <a:defRPr/>
            </a:pPr>
            <a:r>
              <a:rPr lang="es-ES" b="1" i="1" dirty="0">
                <a:latin typeface="Arial" charset="0"/>
                <a:cs typeface="Arial" charset="0"/>
              </a:rPr>
              <a:t>Sistema de ejercicios que mayores influencias ejercen sobre las características cinemáticas (método analítico)</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2393E933-FBDE-4045-9D81-E13585D77041}"/>
              </a:ext>
            </a:extLst>
          </p:cNvPr>
          <p:cNvSpPr txBox="1"/>
          <p:nvPr/>
        </p:nvSpPr>
        <p:spPr>
          <a:xfrm>
            <a:off x="1524000" y="1700214"/>
            <a:ext cx="9158288" cy="45243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s-ES" i="1" dirty="0">
                <a:latin typeface="Arial" charset="0"/>
                <a:cs typeface="Arial" charset="0"/>
              </a:rPr>
              <a:t>Después de una revisión de las fuentes primarias de investigación acerca de los ejercicios especiales de carrera de los velocistas; a continuación, mencionaremos los enumerados por el </a:t>
            </a:r>
            <a:r>
              <a:rPr lang="es-ES" i="1" dirty="0" err="1">
                <a:latin typeface="Arial" charset="0"/>
                <a:cs typeface="Arial" charset="0"/>
              </a:rPr>
              <a:t>DrC</a:t>
            </a:r>
            <a:r>
              <a:rPr lang="es-ES" i="1" dirty="0">
                <a:latin typeface="Arial" charset="0"/>
                <a:cs typeface="Arial" charset="0"/>
              </a:rPr>
              <a:t>. Edgardo Romero Frómeta (2003).</a:t>
            </a:r>
          </a:p>
          <a:p>
            <a:pPr algn="just" eaLnBrk="1" hangingPunct="1">
              <a:defRPr/>
            </a:pPr>
            <a:endParaRPr lang="es-ES" i="1" dirty="0">
              <a:latin typeface="Arial" charset="0"/>
              <a:cs typeface="Arial" charset="0"/>
            </a:endParaRPr>
          </a:p>
          <a:p>
            <a:pPr algn="just" eaLnBrk="1" hangingPunct="1">
              <a:defRPr/>
            </a:pPr>
            <a:r>
              <a:rPr lang="es-ES" i="1" dirty="0">
                <a:latin typeface="Arial" charset="0"/>
                <a:cs typeface="Arial" charset="0"/>
              </a:rPr>
              <a:t>1)	</a:t>
            </a:r>
            <a:r>
              <a:rPr lang="es-ES" i="1" dirty="0" err="1">
                <a:latin typeface="Arial" charset="0"/>
                <a:cs typeface="Arial" charset="0"/>
              </a:rPr>
              <a:t>Skipping</a:t>
            </a:r>
            <a:r>
              <a:rPr lang="es-ES" i="1" dirty="0">
                <a:latin typeface="Arial" charset="0"/>
                <a:cs typeface="Arial" charset="0"/>
              </a:rPr>
              <a:t> (carrera elevando muslo)</a:t>
            </a:r>
          </a:p>
          <a:p>
            <a:pPr algn="just" eaLnBrk="1" hangingPunct="1">
              <a:defRPr/>
            </a:pPr>
            <a:r>
              <a:rPr lang="es-ES" i="1" dirty="0">
                <a:latin typeface="Arial" charset="0"/>
                <a:cs typeface="Arial" charset="0"/>
              </a:rPr>
              <a:t>2)	Carrera con empuje activo del pie.</a:t>
            </a:r>
          </a:p>
          <a:p>
            <a:pPr algn="just" eaLnBrk="1" hangingPunct="1">
              <a:defRPr/>
            </a:pPr>
            <a:r>
              <a:rPr lang="es-ES" i="1" dirty="0">
                <a:latin typeface="Arial" charset="0"/>
                <a:cs typeface="Arial" charset="0"/>
              </a:rPr>
              <a:t>3)	Carrera con empuje activo y extensión de la rodilla.</a:t>
            </a:r>
          </a:p>
          <a:p>
            <a:pPr algn="just" eaLnBrk="1" hangingPunct="1">
              <a:defRPr/>
            </a:pPr>
            <a:r>
              <a:rPr lang="es-ES" i="1" dirty="0">
                <a:latin typeface="Arial" charset="0"/>
                <a:cs typeface="Arial" charset="0"/>
              </a:rPr>
              <a:t>4)	Canguros (saltos alternos)</a:t>
            </a:r>
          </a:p>
          <a:p>
            <a:pPr algn="just" eaLnBrk="1" hangingPunct="1">
              <a:defRPr/>
            </a:pPr>
            <a:r>
              <a:rPr lang="es-ES" i="1" dirty="0">
                <a:latin typeface="Arial" charset="0"/>
                <a:cs typeface="Arial" charset="0"/>
              </a:rPr>
              <a:t>5)	</a:t>
            </a:r>
            <a:r>
              <a:rPr lang="es-ES" i="1" dirty="0" err="1">
                <a:latin typeface="Arial" charset="0"/>
                <a:cs typeface="Arial" charset="0"/>
              </a:rPr>
              <a:t>Skipping+caguro+carrera</a:t>
            </a:r>
            <a:r>
              <a:rPr lang="es-ES" i="1" dirty="0">
                <a:latin typeface="Arial" charset="0"/>
                <a:cs typeface="Arial" charset="0"/>
              </a:rPr>
              <a:t>.</a:t>
            </a:r>
          </a:p>
          <a:p>
            <a:pPr algn="just" eaLnBrk="1" hangingPunct="1">
              <a:defRPr/>
            </a:pPr>
            <a:r>
              <a:rPr lang="es-ES" i="1" dirty="0">
                <a:latin typeface="Arial" charset="0"/>
                <a:cs typeface="Arial" charset="0"/>
              </a:rPr>
              <a:t>6)	Canguro más carrera</a:t>
            </a:r>
          </a:p>
          <a:p>
            <a:pPr algn="just" eaLnBrk="1" hangingPunct="1">
              <a:defRPr/>
            </a:pPr>
            <a:r>
              <a:rPr lang="es-ES" i="1" dirty="0">
                <a:latin typeface="Arial" charset="0"/>
                <a:cs typeface="Arial" charset="0"/>
              </a:rPr>
              <a:t>7)	Carreras progresivas.</a:t>
            </a:r>
          </a:p>
          <a:p>
            <a:pPr algn="just" eaLnBrk="1" hangingPunct="1">
              <a:defRPr/>
            </a:pPr>
            <a:r>
              <a:rPr lang="es-ES" i="1" dirty="0">
                <a:latin typeface="Arial" charset="0"/>
                <a:cs typeface="Arial" charset="0"/>
              </a:rPr>
              <a:t>8)	Carrera con subida del régimen de velocidad.</a:t>
            </a:r>
          </a:p>
          <a:p>
            <a:pPr algn="just" eaLnBrk="1" hangingPunct="1">
              <a:defRPr/>
            </a:pPr>
            <a:r>
              <a:rPr lang="es-ES" i="1" dirty="0">
                <a:latin typeface="Arial" charset="0"/>
                <a:cs typeface="Arial" charset="0"/>
              </a:rPr>
              <a:t>9)	Arrancada en 25-30 metros</a:t>
            </a:r>
          </a:p>
          <a:p>
            <a:pPr algn="just" eaLnBrk="1" hangingPunct="1">
              <a:defRPr/>
            </a:pPr>
            <a:r>
              <a:rPr lang="es-ES" i="1" dirty="0">
                <a:latin typeface="Arial" charset="0"/>
                <a:cs typeface="Arial" charset="0"/>
              </a:rPr>
              <a:t>10)	Carreras a alta velocidad descendiendo una pendiente hacia un plano.</a:t>
            </a:r>
          </a:p>
          <a:p>
            <a:pPr algn="just" eaLnBrk="1" hangingPunct="1">
              <a:defRPr/>
            </a:pPr>
            <a:r>
              <a:rPr lang="es-ES" i="1" dirty="0">
                <a:latin typeface="Arial" charset="0"/>
                <a:cs typeface="Arial" charset="0"/>
              </a:rPr>
              <a:t>11)	Carrera subiendo y bajando el régimen de velocidad3</a:t>
            </a:r>
          </a:p>
          <a:p>
            <a:pPr algn="just" eaLnBrk="1" hangingPunct="1">
              <a:defRPr/>
            </a:pPr>
            <a:endParaRPr lang="es-CO" i="1" dirty="0">
              <a:latin typeface="Arial" charset="0"/>
              <a:cs typeface="Arial" charset="0"/>
            </a:endParaRPr>
          </a:p>
        </p:txBody>
      </p:sp>
      <p:sp>
        <p:nvSpPr>
          <p:cNvPr id="22535" name="5 Marcador de número de diapositiva">
            <a:extLst>
              <a:ext uri="{FF2B5EF4-FFF2-40B4-BE49-F238E27FC236}">
                <a16:creationId xmlns:a16="http://schemas.microsoft.com/office/drawing/2014/main" id="{AC12C270-3648-4A85-9990-DFEE83F9BE1A}"/>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A1DBE26-D2C1-4C81-BAED-741AA7D0F0B8}" type="slidenum">
              <a:rPr lang="es-ES" altLang="es-ES" sz="1400">
                <a:solidFill>
                  <a:srgbClr val="FFFFFF"/>
                </a:solidFill>
                <a:latin typeface="Calibri" panose="020F0502020204030204" pitchFamily="34" charset="0"/>
              </a:rPr>
              <a:pPr algn="ctr" eaLnBrk="1" hangingPunct="1"/>
              <a:t>11</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DBAEC7D4-C009-4932-8F55-D933C39E0703}"/>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66B30FF4-873B-4D3B-8D5B-18B12E1418BC}"/>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3555" name="12 Marcador de número de diapositiva">
            <a:extLst>
              <a:ext uri="{FF2B5EF4-FFF2-40B4-BE49-F238E27FC236}">
                <a16:creationId xmlns:a16="http://schemas.microsoft.com/office/drawing/2014/main" id="{BADAC824-12B9-4477-B378-BEFAB6866A22}"/>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6402128-A9A6-4505-BDDE-65AD3C9A17DB}" type="slidenum">
              <a:rPr lang="es-ES" altLang="es-ES" sz="1000">
                <a:solidFill>
                  <a:srgbClr val="AFADA5"/>
                </a:solidFill>
              </a:rPr>
              <a:pPr algn="r" eaLnBrk="1" hangingPunct="1"/>
              <a:t>12</a:t>
            </a:fld>
            <a:endParaRPr lang="es-ES" altLang="es-ES" sz="1000">
              <a:solidFill>
                <a:srgbClr val="AFADA5"/>
              </a:solidFill>
            </a:endParaRPr>
          </a:p>
        </p:txBody>
      </p:sp>
      <p:sp>
        <p:nvSpPr>
          <p:cNvPr id="16" name="15 CuadroTexto">
            <a:extLst>
              <a:ext uri="{FF2B5EF4-FFF2-40B4-BE49-F238E27FC236}">
                <a16:creationId xmlns:a16="http://schemas.microsoft.com/office/drawing/2014/main" id="{8131E50E-D53D-4033-9E2A-B79A300409F5}"/>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Propuesta</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213DD8AD-E85C-4FDB-A8B8-F7CA965175BA}"/>
              </a:ext>
            </a:extLst>
          </p:cNvPr>
          <p:cNvSpPr txBox="1"/>
          <p:nvPr/>
        </p:nvSpPr>
        <p:spPr>
          <a:xfrm>
            <a:off x="1524000" y="908051"/>
            <a:ext cx="9144000" cy="646113"/>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eaLnBrk="1" hangingPunct="1">
              <a:defRPr/>
            </a:pPr>
            <a:r>
              <a:rPr lang="es-ES" b="1" i="1" dirty="0">
                <a:latin typeface="Arial" charset="0"/>
                <a:cs typeface="Arial" charset="0"/>
              </a:rPr>
              <a:t>Sistema de ejercicios que mayor influencia ejercen sobre las características dinámicas (método analítico)</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F8DFD4F4-3298-42D2-A939-9761283D830E}"/>
              </a:ext>
            </a:extLst>
          </p:cNvPr>
          <p:cNvSpPr txBox="1"/>
          <p:nvPr/>
        </p:nvSpPr>
        <p:spPr>
          <a:xfrm>
            <a:off x="1524000" y="1700213"/>
            <a:ext cx="9158288" cy="20320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eaLnBrk="1" hangingPunct="1">
              <a:defRPr/>
            </a:pPr>
            <a:r>
              <a:rPr lang="es-ES" i="1" dirty="0">
                <a:latin typeface="Arial" charset="0"/>
                <a:cs typeface="Arial" charset="0"/>
              </a:rPr>
              <a:t>1)	Carrera con neumáticos o cauchos.</a:t>
            </a:r>
          </a:p>
          <a:p>
            <a:pPr algn="just" eaLnBrk="1" hangingPunct="1">
              <a:defRPr/>
            </a:pPr>
            <a:r>
              <a:rPr lang="es-ES" i="1" dirty="0">
                <a:latin typeface="Arial" charset="0"/>
                <a:cs typeface="Arial" charset="0"/>
              </a:rPr>
              <a:t>2)	Carreras ascendiendo pendientes de 3 a 7 grados de inclinación.</a:t>
            </a:r>
          </a:p>
          <a:p>
            <a:pPr algn="just" eaLnBrk="1" hangingPunct="1">
              <a:defRPr/>
            </a:pPr>
            <a:r>
              <a:rPr lang="es-ES" i="1" dirty="0">
                <a:latin typeface="Arial" charset="0"/>
                <a:cs typeface="Arial" charset="0"/>
              </a:rPr>
              <a:t>3)	Carrera elevando muslo con pesas.</a:t>
            </a:r>
          </a:p>
          <a:p>
            <a:pPr algn="just" eaLnBrk="1" hangingPunct="1">
              <a:defRPr/>
            </a:pPr>
            <a:r>
              <a:rPr lang="es-ES" i="1" dirty="0">
                <a:latin typeface="Arial" charset="0"/>
                <a:cs typeface="Arial" charset="0"/>
              </a:rPr>
              <a:t>4)	Carrera con chalecos de plomo.</a:t>
            </a:r>
          </a:p>
          <a:p>
            <a:pPr algn="just" eaLnBrk="1" hangingPunct="1">
              <a:defRPr/>
            </a:pPr>
            <a:r>
              <a:rPr lang="es-ES" i="1" dirty="0">
                <a:latin typeface="Arial" charset="0"/>
                <a:cs typeface="Arial" charset="0"/>
              </a:rPr>
              <a:t>5)	Carreras con tobilleras de plomo.</a:t>
            </a:r>
          </a:p>
          <a:p>
            <a:pPr algn="just" eaLnBrk="1" hangingPunct="1">
              <a:defRPr/>
            </a:pPr>
            <a:r>
              <a:rPr lang="es-ES" i="1" dirty="0">
                <a:latin typeface="Arial" charset="0"/>
                <a:cs typeface="Arial" charset="0"/>
              </a:rPr>
              <a:t>6)	Otros.</a:t>
            </a:r>
          </a:p>
          <a:p>
            <a:pPr algn="just" eaLnBrk="1" hangingPunct="1">
              <a:defRPr/>
            </a:pPr>
            <a:endParaRPr lang="es-CO" i="1" dirty="0">
              <a:latin typeface="Arial" charset="0"/>
              <a:cs typeface="Arial" charset="0"/>
            </a:endParaRPr>
          </a:p>
        </p:txBody>
      </p:sp>
      <p:sp>
        <p:nvSpPr>
          <p:cNvPr id="23559" name="5 Marcador de número de diapositiva">
            <a:extLst>
              <a:ext uri="{FF2B5EF4-FFF2-40B4-BE49-F238E27FC236}">
                <a16:creationId xmlns:a16="http://schemas.microsoft.com/office/drawing/2014/main" id="{11C71F9F-D801-47E0-8DCC-BF859FE3EACF}"/>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5BCF5535-226B-4F7F-ADE2-73E245A84CB5}" type="slidenum">
              <a:rPr lang="es-ES" altLang="es-ES" sz="1400">
                <a:solidFill>
                  <a:srgbClr val="FFFFFF"/>
                </a:solidFill>
                <a:latin typeface="Calibri" panose="020F0502020204030204" pitchFamily="34" charset="0"/>
              </a:rPr>
              <a:pPr algn="ctr" eaLnBrk="1" hangingPunct="1"/>
              <a:t>12</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C9A3E802-277B-4757-AA7F-2F23527DF7E7}"/>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pic>
        <p:nvPicPr>
          <p:cNvPr id="4" name="Imagen 3">
            <a:extLst>
              <a:ext uri="{FF2B5EF4-FFF2-40B4-BE49-F238E27FC236}">
                <a16:creationId xmlns:a16="http://schemas.microsoft.com/office/drawing/2014/main" id="{8767E80D-71CD-4E07-AB3C-A765DAD07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8625" y="3948907"/>
            <a:ext cx="3348038" cy="2511029"/>
          </a:xfrm>
          <a:prstGeom prst="rect">
            <a:avLst/>
          </a:prstGeom>
        </p:spPr>
      </p:pic>
      <p:pic>
        <p:nvPicPr>
          <p:cNvPr id="6" name="Imagen 5">
            <a:extLst>
              <a:ext uri="{FF2B5EF4-FFF2-40B4-BE49-F238E27FC236}">
                <a16:creationId xmlns:a16="http://schemas.microsoft.com/office/drawing/2014/main" id="{78CD54F0-1BC0-4975-8CE9-5FFC5C0C2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1567" y="3948905"/>
            <a:ext cx="1675288" cy="2979738"/>
          </a:xfrm>
          <a:prstGeom prst="rect">
            <a:avLst/>
          </a:prstGeom>
        </p:spPr>
      </p:pic>
      <p:pic>
        <p:nvPicPr>
          <p:cNvPr id="13" name="Imagen 12">
            <a:extLst>
              <a:ext uri="{FF2B5EF4-FFF2-40B4-BE49-F238E27FC236}">
                <a16:creationId xmlns:a16="http://schemas.microsoft.com/office/drawing/2014/main" id="{B99691D1-4DE9-4B12-813F-4798852F09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4250" y="3878262"/>
            <a:ext cx="1737380" cy="2875274"/>
          </a:xfrm>
          <a:prstGeom prst="rect">
            <a:avLst/>
          </a:prstGeom>
        </p:spPr>
      </p:pic>
      <p:sp>
        <p:nvSpPr>
          <p:cNvPr id="11" name="Rectángulo 10">
            <a:extLst>
              <a:ext uri="{FF2B5EF4-FFF2-40B4-BE49-F238E27FC236}">
                <a16:creationId xmlns:a16="http://schemas.microsoft.com/office/drawing/2014/main" id="{A7FA1D1F-80DB-4568-AD35-7ED143082C31}"/>
              </a:ext>
            </a:extLst>
          </p:cNvPr>
          <p:cNvSpPr/>
          <p:nvPr/>
        </p:nvSpPr>
        <p:spPr>
          <a:xfrm>
            <a:off x="4872038" y="3732214"/>
            <a:ext cx="1943100" cy="43338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8F1A474B-295B-4F16-9AF1-7D0D44267AD7}"/>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4579" name="12 Marcador de número de diapositiva">
            <a:extLst>
              <a:ext uri="{FF2B5EF4-FFF2-40B4-BE49-F238E27FC236}">
                <a16:creationId xmlns:a16="http://schemas.microsoft.com/office/drawing/2014/main" id="{1F02F30E-9464-4604-B5E2-42BE503073B9}"/>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B8FCB6B-FF53-4C96-8CC4-09843E29D773}" type="slidenum">
              <a:rPr lang="es-ES" altLang="es-ES" sz="1000">
                <a:solidFill>
                  <a:srgbClr val="AFADA5"/>
                </a:solidFill>
              </a:rPr>
              <a:pPr algn="r" eaLnBrk="1" hangingPunct="1"/>
              <a:t>13</a:t>
            </a:fld>
            <a:endParaRPr lang="es-ES" altLang="es-ES" sz="1000">
              <a:solidFill>
                <a:srgbClr val="AFADA5"/>
              </a:solidFill>
            </a:endParaRPr>
          </a:p>
        </p:txBody>
      </p:sp>
      <p:sp>
        <p:nvSpPr>
          <p:cNvPr id="16" name="15 CuadroTexto">
            <a:extLst>
              <a:ext uri="{FF2B5EF4-FFF2-40B4-BE49-F238E27FC236}">
                <a16:creationId xmlns:a16="http://schemas.microsoft.com/office/drawing/2014/main" id="{828492C2-3300-4F92-AD9A-21F022AABC92}"/>
              </a:ext>
            </a:extLst>
          </p:cNvPr>
          <p:cNvSpPr txBox="1"/>
          <p:nvPr/>
        </p:nvSpPr>
        <p:spPr>
          <a:xfrm>
            <a:off x="3648076" y="-26988"/>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Propuesta</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77C89AA3-9CF3-4670-B4FF-5F8058FFCAE5}"/>
              </a:ext>
            </a:extLst>
          </p:cNvPr>
          <p:cNvSpPr txBox="1"/>
          <p:nvPr/>
        </p:nvSpPr>
        <p:spPr>
          <a:xfrm>
            <a:off x="1524000" y="908051"/>
            <a:ext cx="9144000" cy="64611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b="1" i="1" dirty="0">
                <a:latin typeface="Arial" charset="0"/>
                <a:cs typeface="Arial" charset="0"/>
              </a:rPr>
              <a:t>Sistema de ejercicios que mayor influencia ejercen sobre las características cinemáticas y dinámicas, óptimamente combinadas</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A9660890-4F78-4F33-9AD6-40FE767C6285}"/>
              </a:ext>
            </a:extLst>
          </p:cNvPr>
          <p:cNvSpPr txBox="1"/>
          <p:nvPr/>
        </p:nvSpPr>
        <p:spPr>
          <a:xfrm>
            <a:off x="1524000" y="1700214"/>
            <a:ext cx="9158288" cy="175418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eaLnBrk="1" hangingPunct="1">
              <a:defRPr/>
            </a:pPr>
            <a:r>
              <a:rPr lang="es-ES" i="1" dirty="0">
                <a:latin typeface="Arial" charset="0"/>
                <a:cs typeface="Arial" charset="0"/>
              </a:rPr>
              <a:t>1)	Salidas a alta velocidad con final en la meta.</a:t>
            </a:r>
          </a:p>
          <a:p>
            <a:pPr algn="just" eaLnBrk="1" hangingPunct="1">
              <a:defRPr/>
            </a:pPr>
            <a:r>
              <a:rPr lang="es-ES" i="1" dirty="0">
                <a:latin typeface="Arial" charset="0"/>
                <a:cs typeface="Arial" charset="0"/>
              </a:rPr>
              <a:t>2)	Carreras lanzadas.</a:t>
            </a:r>
          </a:p>
          <a:p>
            <a:pPr algn="just" eaLnBrk="1" hangingPunct="1">
              <a:defRPr/>
            </a:pPr>
            <a:r>
              <a:rPr lang="es-ES" i="1" dirty="0">
                <a:latin typeface="Arial" charset="0"/>
                <a:cs typeface="Arial" charset="0"/>
              </a:rPr>
              <a:t>3)	Salidas con final en la meta.</a:t>
            </a:r>
          </a:p>
          <a:p>
            <a:pPr algn="just" eaLnBrk="1" hangingPunct="1">
              <a:defRPr/>
            </a:pPr>
            <a:r>
              <a:rPr lang="es-ES" i="1" dirty="0">
                <a:latin typeface="Arial" charset="0"/>
                <a:cs typeface="Arial" charset="0"/>
              </a:rPr>
              <a:t>4)	Carreras a sobrepasar un líder.</a:t>
            </a:r>
          </a:p>
          <a:p>
            <a:pPr algn="just" eaLnBrk="1" hangingPunct="1">
              <a:defRPr/>
            </a:pPr>
            <a:r>
              <a:rPr lang="es-ES" i="1" dirty="0">
                <a:latin typeface="Arial" charset="0"/>
                <a:cs typeface="Arial" charset="0"/>
              </a:rPr>
              <a:t>5)	Otros.</a:t>
            </a:r>
          </a:p>
          <a:p>
            <a:pPr algn="just" eaLnBrk="1" hangingPunct="1">
              <a:defRPr/>
            </a:pPr>
            <a:endParaRPr lang="es-CO" i="1" dirty="0">
              <a:latin typeface="Arial" charset="0"/>
              <a:cs typeface="Arial" charset="0"/>
            </a:endParaRPr>
          </a:p>
        </p:txBody>
      </p:sp>
      <p:sp>
        <p:nvSpPr>
          <p:cNvPr id="24583" name="5 Marcador de número de diapositiva">
            <a:extLst>
              <a:ext uri="{FF2B5EF4-FFF2-40B4-BE49-F238E27FC236}">
                <a16:creationId xmlns:a16="http://schemas.microsoft.com/office/drawing/2014/main" id="{2272AFE7-AFD9-4062-B3E7-35DB5BE13952}"/>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6216A63-4D69-4B4B-8133-5F5B5E35E5B0}" type="slidenum">
              <a:rPr lang="es-ES" altLang="es-ES" sz="1400">
                <a:solidFill>
                  <a:srgbClr val="FFFFFF"/>
                </a:solidFill>
                <a:latin typeface="Calibri" panose="020F0502020204030204" pitchFamily="34" charset="0"/>
              </a:rPr>
              <a:pPr algn="ctr" eaLnBrk="1" hangingPunct="1"/>
              <a:t>13</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ACCFB2CA-8409-4944-BA70-37C94B2B1A6C}"/>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73B000B5-A508-4DBF-BA69-C6413D66E868}"/>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5603" name="12 Marcador de número de diapositiva">
            <a:extLst>
              <a:ext uri="{FF2B5EF4-FFF2-40B4-BE49-F238E27FC236}">
                <a16:creationId xmlns:a16="http://schemas.microsoft.com/office/drawing/2014/main" id="{EA756512-CD6A-4581-831A-103B903064AB}"/>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EACB934-FFB4-4DA6-8865-DD019661413D}" type="slidenum">
              <a:rPr lang="es-ES" altLang="es-ES" sz="1000">
                <a:solidFill>
                  <a:srgbClr val="AFADA5"/>
                </a:solidFill>
              </a:rPr>
              <a:pPr algn="r" eaLnBrk="1" hangingPunct="1"/>
              <a:t>14</a:t>
            </a:fld>
            <a:endParaRPr lang="es-ES" altLang="es-ES" sz="1000">
              <a:solidFill>
                <a:srgbClr val="AFADA5"/>
              </a:solidFill>
            </a:endParaRPr>
          </a:p>
        </p:txBody>
      </p:sp>
      <p:sp>
        <p:nvSpPr>
          <p:cNvPr id="16" name="15 CuadroTexto">
            <a:extLst>
              <a:ext uri="{FF2B5EF4-FFF2-40B4-BE49-F238E27FC236}">
                <a16:creationId xmlns:a16="http://schemas.microsoft.com/office/drawing/2014/main" id="{A90DAE9F-C3ED-41BD-8E9B-90A885ECDDDF}"/>
              </a:ext>
            </a:extLst>
          </p:cNvPr>
          <p:cNvSpPr txBox="1"/>
          <p:nvPr/>
        </p:nvSpPr>
        <p:spPr>
          <a:xfrm>
            <a:off x="3721101" y="115885"/>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Propuesta</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8C59D3AE-CC8D-4F10-96F7-2FA3273FFD80}"/>
              </a:ext>
            </a:extLst>
          </p:cNvPr>
          <p:cNvSpPr txBox="1"/>
          <p:nvPr/>
        </p:nvSpPr>
        <p:spPr>
          <a:xfrm>
            <a:off x="1378527" y="1422816"/>
            <a:ext cx="9144000" cy="36988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b="1" i="1" dirty="0">
                <a:latin typeface="Arial" charset="0"/>
                <a:cs typeface="Arial" charset="0"/>
              </a:rPr>
              <a:t>Ejercicios sin desplazamiento que se utilizan con más frecuencia</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018DD9C1-E0A4-4E7F-967E-6A8A7FA5B840}"/>
              </a:ext>
            </a:extLst>
          </p:cNvPr>
          <p:cNvSpPr txBox="1"/>
          <p:nvPr/>
        </p:nvSpPr>
        <p:spPr>
          <a:xfrm>
            <a:off x="1524000" y="2479858"/>
            <a:ext cx="9158288" cy="258603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eaLnBrk="1" hangingPunct="1">
              <a:defRPr/>
            </a:pPr>
            <a:r>
              <a:rPr lang="es-ES" i="1" dirty="0">
                <a:latin typeface="Arial" charset="0"/>
                <a:cs typeface="Arial" charset="0"/>
              </a:rPr>
              <a:t>1)	Carrera elevando muslo (</a:t>
            </a:r>
            <a:r>
              <a:rPr lang="es-ES" i="1" dirty="0" err="1">
                <a:latin typeface="Arial" charset="0"/>
                <a:cs typeface="Arial" charset="0"/>
              </a:rPr>
              <a:t>Skipping</a:t>
            </a:r>
            <a:r>
              <a:rPr lang="es-ES" i="1" dirty="0">
                <a:latin typeface="Arial" charset="0"/>
                <a:cs typeface="Arial" charset="0"/>
              </a:rPr>
              <a:t>).</a:t>
            </a:r>
          </a:p>
          <a:p>
            <a:pPr algn="just" eaLnBrk="1" hangingPunct="1">
              <a:defRPr/>
            </a:pPr>
            <a:r>
              <a:rPr lang="es-ES" i="1" dirty="0">
                <a:latin typeface="Arial" charset="0"/>
                <a:cs typeface="Arial" charset="0"/>
              </a:rPr>
              <a:t>2)	Carrera elevando muslo y apoyando los brazos en una valla.</a:t>
            </a:r>
          </a:p>
          <a:p>
            <a:pPr algn="just" eaLnBrk="1" hangingPunct="1">
              <a:defRPr/>
            </a:pPr>
            <a:r>
              <a:rPr lang="es-ES" i="1" dirty="0">
                <a:latin typeface="Arial" charset="0"/>
                <a:cs typeface="Arial" charset="0"/>
              </a:rPr>
              <a:t>3)	Acostado sobre la espalda, piernas hacia arriba, realizar movimiento imitando la carrera.</a:t>
            </a:r>
          </a:p>
          <a:p>
            <a:pPr algn="just" eaLnBrk="1" hangingPunct="1">
              <a:defRPr/>
            </a:pPr>
            <a:r>
              <a:rPr lang="es-ES" i="1" dirty="0">
                <a:latin typeface="Arial" charset="0"/>
                <a:cs typeface="Arial" charset="0"/>
              </a:rPr>
              <a:t>4)	 Parado en una extremidad inferior, sacar la otra como en la carrera con el muslo hacia delante y hacia arriba después hacia abajo y hacia atrás (la pierna se mantiene extendida) y seguidamente flexionada en la rodilla. Al llevar la pierna de péndulo hacia atrás, rozar enérgica y rápidamente con la planta del pie en la tierra.</a:t>
            </a:r>
          </a:p>
          <a:p>
            <a:pPr algn="just" eaLnBrk="1" hangingPunct="1">
              <a:defRPr/>
            </a:pPr>
            <a:endParaRPr lang="es-CO" i="1" dirty="0">
              <a:latin typeface="Arial" charset="0"/>
              <a:cs typeface="Arial" charset="0"/>
            </a:endParaRPr>
          </a:p>
        </p:txBody>
      </p:sp>
      <p:sp>
        <p:nvSpPr>
          <p:cNvPr id="25607" name="5 Marcador de número de diapositiva">
            <a:extLst>
              <a:ext uri="{FF2B5EF4-FFF2-40B4-BE49-F238E27FC236}">
                <a16:creationId xmlns:a16="http://schemas.microsoft.com/office/drawing/2014/main" id="{9416133B-4F74-4A12-89DD-628BBB476724}"/>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4E26281-80CC-41F8-9C3E-CF08253B02E8}" type="slidenum">
              <a:rPr lang="es-ES" altLang="es-ES" sz="1400">
                <a:solidFill>
                  <a:srgbClr val="FFFFFF"/>
                </a:solidFill>
                <a:latin typeface="Calibri" panose="020F0502020204030204" pitchFamily="34" charset="0"/>
              </a:rPr>
              <a:pPr algn="ctr" eaLnBrk="1" hangingPunct="1"/>
              <a:t>14</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E7E7E564-DBC5-4B64-8DCD-3D9B79B6AB66}"/>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4DDB1C27-ECE3-4669-9A02-2B853FD58C46}"/>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6627" name="12 Marcador de número de diapositiva">
            <a:extLst>
              <a:ext uri="{FF2B5EF4-FFF2-40B4-BE49-F238E27FC236}">
                <a16:creationId xmlns:a16="http://schemas.microsoft.com/office/drawing/2014/main" id="{90A3EB95-BE1B-4AE6-96D7-C66F37CE0B1F}"/>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D65EFC-C8D7-4DEC-8866-2455DC312AFD}" type="slidenum">
              <a:rPr lang="es-ES" altLang="es-ES" sz="1000">
                <a:solidFill>
                  <a:srgbClr val="AFADA5"/>
                </a:solidFill>
              </a:rPr>
              <a:pPr algn="r" eaLnBrk="1" hangingPunct="1"/>
              <a:t>15</a:t>
            </a:fld>
            <a:endParaRPr lang="es-ES" altLang="es-ES" sz="1000">
              <a:solidFill>
                <a:srgbClr val="AFADA5"/>
              </a:solidFill>
            </a:endParaRPr>
          </a:p>
        </p:txBody>
      </p:sp>
      <p:sp>
        <p:nvSpPr>
          <p:cNvPr id="16" name="15 CuadroTexto">
            <a:extLst>
              <a:ext uri="{FF2B5EF4-FFF2-40B4-BE49-F238E27FC236}">
                <a16:creationId xmlns:a16="http://schemas.microsoft.com/office/drawing/2014/main" id="{8D195281-1A47-4ECA-8DA4-F1B0F16E8AD1}"/>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Propuesta</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F1630B52-1E4D-4AEA-A28C-E32276847F79}"/>
              </a:ext>
            </a:extLst>
          </p:cNvPr>
          <p:cNvSpPr txBox="1"/>
          <p:nvPr/>
        </p:nvSpPr>
        <p:spPr>
          <a:xfrm>
            <a:off x="1524000" y="908050"/>
            <a:ext cx="9144000" cy="3698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eaLnBrk="1" hangingPunct="1">
              <a:defRPr/>
            </a:pPr>
            <a:r>
              <a:rPr lang="es-ES" b="1" i="1" dirty="0">
                <a:latin typeface="Arial" charset="0"/>
                <a:cs typeface="Arial" charset="0"/>
              </a:rPr>
              <a:t>Ejercicios con desplazamiento que se utilizan con más frecuencia</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733241A8-2970-49DD-A043-B70454720046}"/>
              </a:ext>
            </a:extLst>
          </p:cNvPr>
          <p:cNvSpPr txBox="1"/>
          <p:nvPr/>
        </p:nvSpPr>
        <p:spPr>
          <a:xfrm>
            <a:off x="1524000" y="1550988"/>
            <a:ext cx="9158288" cy="507841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i="1" dirty="0">
                <a:latin typeface="Arial" charset="0"/>
                <a:cs typeface="Arial" charset="0"/>
              </a:rPr>
              <a:t>1)	Carrera con pasos cortos, pero libres y rápidos al máximo.</a:t>
            </a:r>
          </a:p>
          <a:p>
            <a:pPr algn="just" eaLnBrk="1" hangingPunct="1">
              <a:defRPr/>
            </a:pPr>
            <a:r>
              <a:rPr lang="es-ES" i="1" dirty="0">
                <a:latin typeface="Arial" charset="0"/>
                <a:cs typeface="Arial" charset="0"/>
              </a:rPr>
              <a:t>2)	Carrera con elevación de los muslos con la siguiente colocación de las piernas con tracción hacia sí, cerca de la proyección sobre la pista.</a:t>
            </a:r>
          </a:p>
          <a:p>
            <a:pPr algn="just" eaLnBrk="1" hangingPunct="1">
              <a:defRPr/>
            </a:pPr>
            <a:r>
              <a:rPr lang="es-ES" i="1" dirty="0">
                <a:latin typeface="Arial" charset="0"/>
                <a:cs typeface="Arial" charset="0"/>
              </a:rPr>
              <a:t>3)	Carrera con pequeños saltos con un despegue total de la planta del pie. Caer con la pierna extendida.</a:t>
            </a:r>
          </a:p>
          <a:p>
            <a:pPr algn="just" eaLnBrk="1" hangingPunct="1">
              <a:defRPr/>
            </a:pPr>
            <a:r>
              <a:rPr lang="es-ES" i="1" dirty="0">
                <a:latin typeface="Arial" charset="0"/>
                <a:cs typeface="Arial" charset="0"/>
              </a:rPr>
              <a:t>4)	Carrera volante al máximo de rapidez de 10 a 15 metros con el mayor número de pasos posibles (hacer énfasis en la frecuencia de las zancadas).</a:t>
            </a:r>
          </a:p>
          <a:p>
            <a:pPr algn="just" eaLnBrk="1" hangingPunct="1">
              <a:defRPr/>
            </a:pPr>
            <a:r>
              <a:rPr lang="es-ES" i="1" dirty="0">
                <a:latin typeface="Arial" charset="0"/>
                <a:cs typeface="Arial" charset="0"/>
              </a:rPr>
              <a:t>5)	Carrera volante al máximo de rapidez de 10 a 15 metros con el menor número de pasos posibles (hacer énfasis en la longitud de las zancadas).</a:t>
            </a:r>
          </a:p>
          <a:p>
            <a:pPr algn="just" eaLnBrk="1" hangingPunct="1">
              <a:defRPr/>
            </a:pPr>
            <a:r>
              <a:rPr lang="es-ES" i="1" dirty="0">
                <a:latin typeface="Arial" charset="0"/>
                <a:cs typeface="Arial" charset="0"/>
              </a:rPr>
              <a:t>6)	Carrera con aceleración hasta la máxima velocidad pasando a una carrera libre sin disminuir la velocidad alcanzada, pero con el mínimo de esfuerzo para esto.</a:t>
            </a:r>
          </a:p>
          <a:p>
            <a:pPr algn="just" eaLnBrk="1" hangingPunct="1">
              <a:defRPr/>
            </a:pPr>
            <a:r>
              <a:rPr lang="es-ES" i="1" dirty="0">
                <a:latin typeface="Arial" charset="0"/>
                <a:cs typeface="Arial" charset="0"/>
              </a:rPr>
              <a:t>7)	Carrera por una línea en recta o en curva de diferentes radios (cercana al radio de la pista).</a:t>
            </a:r>
          </a:p>
          <a:p>
            <a:pPr algn="just" eaLnBrk="1" hangingPunct="1">
              <a:defRPr/>
            </a:pPr>
            <a:r>
              <a:rPr lang="es-ES" i="1" dirty="0">
                <a:latin typeface="Arial" charset="0"/>
                <a:cs typeface="Arial" charset="0"/>
              </a:rPr>
              <a:t>8)	Carrera por plano inclinado (1,5 a 2,5 grados) hacia abajo con salida hacia la parte horizontal.</a:t>
            </a:r>
          </a:p>
          <a:p>
            <a:pPr algn="just" eaLnBrk="1" hangingPunct="1">
              <a:defRPr/>
            </a:pPr>
            <a:r>
              <a:rPr lang="es-ES" i="1" dirty="0">
                <a:latin typeface="Arial" charset="0"/>
                <a:cs typeface="Arial" charset="0"/>
              </a:rPr>
              <a:t>9)	Saltos alternos en los cuales se extiende de forma acentuada la pierna de despegue y se extiende al máximo la planta del pie.</a:t>
            </a:r>
          </a:p>
          <a:p>
            <a:pPr algn="just" eaLnBrk="1" hangingPunct="1">
              <a:defRPr/>
            </a:pPr>
            <a:endParaRPr lang="es-CO" i="1" dirty="0">
              <a:latin typeface="Arial" charset="0"/>
              <a:cs typeface="Arial" charset="0"/>
            </a:endParaRPr>
          </a:p>
        </p:txBody>
      </p:sp>
      <p:sp>
        <p:nvSpPr>
          <p:cNvPr id="26631" name="5 Marcador de número de diapositiva">
            <a:extLst>
              <a:ext uri="{FF2B5EF4-FFF2-40B4-BE49-F238E27FC236}">
                <a16:creationId xmlns:a16="http://schemas.microsoft.com/office/drawing/2014/main" id="{25BEA865-722D-4E53-9803-77681867676C}"/>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612413E-3FA8-48FA-9F2A-71D3323B0238}" type="slidenum">
              <a:rPr lang="es-ES" altLang="es-ES" sz="1400">
                <a:solidFill>
                  <a:srgbClr val="FFFFFF"/>
                </a:solidFill>
                <a:latin typeface="Calibri" panose="020F0502020204030204" pitchFamily="34" charset="0"/>
              </a:rPr>
              <a:pPr algn="ctr" eaLnBrk="1" hangingPunct="1"/>
              <a:t>15</a:t>
            </a:fld>
            <a:endParaRPr lang="es-ES" altLang="es-ES" sz="1400">
              <a:solidFill>
                <a:srgbClr val="FFFFFF"/>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47F80468-87AB-428F-BFAC-C1B88D83BFAB}"/>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7651" name="12 Marcador de número de diapositiva">
            <a:extLst>
              <a:ext uri="{FF2B5EF4-FFF2-40B4-BE49-F238E27FC236}">
                <a16:creationId xmlns:a16="http://schemas.microsoft.com/office/drawing/2014/main" id="{2598BE03-CE88-4C7E-B944-A636ED0D2C83}"/>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488AC78-3EAA-4084-ABE3-664A1A130E09}" type="slidenum">
              <a:rPr lang="es-ES" altLang="es-ES" sz="1000">
                <a:solidFill>
                  <a:srgbClr val="AFADA5"/>
                </a:solidFill>
              </a:rPr>
              <a:pPr algn="r" eaLnBrk="1" hangingPunct="1"/>
              <a:t>16</a:t>
            </a:fld>
            <a:endParaRPr lang="es-ES" altLang="es-ES" sz="1000">
              <a:solidFill>
                <a:srgbClr val="AFADA5"/>
              </a:solidFill>
            </a:endParaRPr>
          </a:p>
        </p:txBody>
      </p:sp>
      <p:sp>
        <p:nvSpPr>
          <p:cNvPr id="16" name="15 CuadroTexto">
            <a:extLst>
              <a:ext uri="{FF2B5EF4-FFF2-40B4-BE49-F238E27FC236}">
                <a16:creationId xmlns:a16="http://schemas.microsoft.com/office/drawing/2014/main" id="{4B896A89-70E5-484B-B924-707E3D2C3379}"/>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Propuesta</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B3BD6E94-5EA4-41E6-B60D-A58BE2CEA2E9}"/>
              </a:ext>
            </a:extLst>
          </p:cNvPr>
          <p:cNvSpPr txBox="1"/>
          <p:nvPr/>
        </p:nvSpPr>
        <p:spPr>
          <a:xfrm>
            <a:off x="1524000" y="908050"/>
            <a:ext cx="9144000"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eaLnBrk="1" hangingPunct="1">
              <a:defRPr/>
            </a:pPr>
            <a:r>
              <a:rPr lang="es-ES" b="1" i="1" dirty="0">
                <a:latin typeface="Arial" charset="0"/>
                <a:cs typeface="Arial" charset="0"/>
              </a:rPr>
              <a:t>Ejercicios especiales recomendados para la preparación general</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69D160E5-BDD2-4D11-A9A6-666724A5AB93}"/>
              </a:ext>
            </a:extLst>
          </p:cNvPr>
          <p:cNvSpPr txBox="1"/>
          <p:nvPr/>
        </p:nvSpPr>
        <p:spPr>
          <a:xfrm>
            <a:off x="1524000" y="1700213"/>
            <a:ext cx="9158288" cy="424656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eaLnBrk="1" hangingPunct="1">
              <a:defRPr/>
            </a:pPr>
            <a:r>
              <a:rPr lang="es-ES" i="1" dirty="0">
                <a:latin typeface="Arial" charset="0"/>
                <a:cs typeface="Arial" charset="0"/>
              </a:rPr>
              <a:t>1)	Ejercicios de ABC de carrera:</a:t>
            </a:r>
          </a:p>
          <a:p>
            <a:pPr algn="just" eaLnBrk="1" hangingPunct="1">
              <a:defRPr/>
            </a:pPr>
            <a:r>
              <a:rPr lang="es-ES" i="1" dirty="0">
                <a:latin typeface="Arial" charset="0"/>
                <a:cs typeface="Arial" charset="0"/>
              </a:rPr>
              <a:t>2)	Carrera elevando muslo (</a:t>
            </a:r>
            <a:r>
              <a:rPr lang="es-ES" i="1" dirty="0" err="1">
                <a:latin typeface="Arial" charset="0"/>
                <a:cs typeface="Arial" charset="0"/>
              </a:rPr>
              <a:t>skipping</a:t>
            </a:r>
            <a:r>
              <a:rPr lang="es-ES" i="1" dirty="0">
                <a:latin typeface="Arial" charset="0"/>
                <a:cs typeface="Arial" charset="0"/>
              </a:rPr>
              <a:t>).</a:t>
            </a:r>
          </a:p>
          <a:p>
            <a:pPr algn="just" eaLnBrk="1" hangingPunct="1">
              <a:defRPr/>
            </a:pPr>
            <a:r>
              <a:rPr lang="es-ES" i="1" dirty="0">
                <a:latin typeface="Arial" charset="0"/>
                <a:cs typeface="Arial" charset="0"/>
              </a:rPr>
              <a:t>3)	Carrera elevando muslo con los brazos apoyados en una valla.</a:t>
            </a:r>
          </a:p>
          <a:p>
            <a:pPr algn="just" eaLnBrk="1" hangingPunct="1">
              <a:defRPr/>
            </a:pPr>
            <a:r>
              <a:rPr lang="es-ES" i="1" dirty="0">
                <a:latin typeface="Arial" charset="0"/>
                <a:cs typeface="Arial" charset="0"/>
              </a:rPr>
              <a:t>4)	Carrera con la siguiente colocación de la pierna con tracción hacia sí, cerca de la proyección del centro de gravedad sobre la pista.</a:t>
            </a:r>
          </a:p>
          <a:p>
            <a:pPr algn="just" eaLnBrk="1" hangingPunct="1">
              <a:defRPr/>
            </a:pPr>
            <a:r>
              <a:rPr lang="es-ES" i="1" dirty="0">
                <a:latin typeface="Arial" charset="0"/>
                <a:cs typeface="Arial" charset="0"/>
              </a:rPr>
              <a:t>5)	Carrera elevando muslo + carrera.</a:t>
            </a:r>
          </a:p>
          <a:p>
            <a:pPr algn="just" eaLnBrk="1" hangingPunct="1">
              <a:defRPr/>
            </a:pPr>
            <a:r>
              <a:rPr lang="es-ES" i="1" dirty="0">
                <a:latin typeface="Arial" charset="0"/>
                <a:cs typeface="Arial" charset="0"/>
              </a:rPr>
              <a:t>6)	Saltos alternos (canguros).</a:t>
            </a:r>
          </a:p>
          <a:p>
            <a:pPr algn="just" eaLnBrk="1" hangingPunct="1">
              <a:defRPr/>
            </a:pPr>
            <a:r>
              <a:rPr lang="es-ES" i="1" dirty="0">
                <a:latin typeface="Arial" charset="0"/>
                <a:cs typeface="Arial" charset="0"/>
              </a:rPr>
              <a:t>7)	Saltos alternos con un pie.</a:t>
            </a:r>
          </a:p>
          <a:p>
            <a:pPr algn="just" eaLnBrk="1" hangingPunct="1">
              <a:defRPr/>
            </a:pPr>
            <a:r>
              <a:rPr lang="es-ES" i="1" dirty="0">
                <a:latin typeface="Arial" charset="0"/>
                <a:cs typeface="Arial" charset="0"/>
              </a:rPr>
              <a:t>8)	Saltos alternos + carrera.</a:t>
            </a:r>
          </a:p>
          <a:p>
            <a:pPr algn="just" eaLnBrk="1" hangingPunct="1">
              <a:defRPr/>
            </a:pPr>
            <a:r>
              <a:rPr lang="es-ES" i="1" dirty="0">
                <a:latin typeface="Arial" charset="0"/>
                <a:cs typeface="Arial" charset="0"/>
              </a:rPr>
              <a:t>9)	Carrera con intención de la rodilla y empuje activo del pie.</a:t>
            </a:r>
          </a:p>
          <a:p>
            <a:pPr algn="just" eaLnBrk="1" hangingPunct="1">
              <a:defRPr/>
            </a:pPr>
            <a:r>
              <a:rPr lang="es-ES" i="1" dirty="0">
                <a:latin typeface="Arial" charset="0"/>
                <a:cs typeface="Arial" charset="0"/>
              </a:rPr>
              <a:t>10)	Carrera con intención de la rodilla y empuje activo del pie + carrera.</a:t>
            </a:r>
          </a:p>
          <a:p>
            <a:pPr algn="just" eaLnBrk="1" hangingPunct="1">
              <a:defRPr/>
            </a:pPr>
            <a:r>
              <a:rPr lang="es-ES" i="1" dirty="0">
                <a:latin typeface="Arial" charset="0"/>
                <a:cs typeface="Arial" charset="0"/>
              </a:rPr>
              <a:t>11)	Carrera elevando muslo+ saltos </a:t>
            </a:r>
            <a:r>
              <a:rPr lang="es-ES" i="1" dirty="0" err="1">
                <a:latin typeface="Arial" charset="0"/>
                <a:cs typeface="Arial" charset="0"/>
              </a:rPr>
              <a:t>alternos+carrera</a:t>
            </a:r>
            <a:r>
              <a:rPr lang="es-ES" i="1" dirty="0">
                <a:latin typeface="Arial" charset="0"/>
                <a:cs typeface="Arial" charset="0"/>
              </a:rPr>
              <a:t>.</a:t>
            </a:r>
          </a:p>
          <a:p>
            <a:pPr algn="just" eaLnBrk="1" hangingPunct="1">
              <a:defRPr/>
            </a:pPr>
            <a:r>
              <a:rPr lang="es-ES" i="1" dirty="0">
                <a:latin typeface="Arial" charset="0"/>
                <a:cs typeface="Arial" charset="0"/>
              </a:rPr>
              <a:t>12)	Carrera elevando alternadamente el muslo y echando la pierna atrás (rueda).</a:t>
            </a:r>
          </a:p>
          <a:p>
            <a:pPr algn="just" eaLnBrk="1" hangingPunct="1">
              <a:defRPr/>
            </a:pPr>
            <a:r>
              <a:rPr lang="es-ES" i="1" dirty="0">
                <a:latin typeface="Arial" charset="0"/>
                <a:cs typeface="Arial" charset="0"/>
              </a:rPr>
              <a:t>13)	Carrera en el lugar.</a:t>
            </a:r>
          </a:p>
          <a:p>
            <a:pPr algn="just" eaLnBrk="1" hangingPunct="1">
              <a:defRPr/>
            </a:pPr>
            <a:r>
              <a:rPr lang="es-ES" i="1" dirty="0">
                <a:latin typeface="Arial" charset="0"/>
                <a:cs typeface="Arial" charset="0"/>
              </a:rPr>
              <a:t>14)	Carrera subiendo el régimen de velocidad.</a:t>
            </a:r>
          </a:p>
        </p:txBody>
      </p:sp>
      <p:sp>
        <p:nvSpPr>
          <p:cNvPr id="27655" name="5 Marcador de número de diapositiva">
            <a:extLst>
              <a:ext uri="{FF2B5EF4-FFF2-40B4-BE49-F238E27FC236}">
                <a16:creationId xmlns:a16="http://schemas.microsoft.com/office/drawing/2014/main" id="{105B963B-D482-4726-B94B-59FF3D839A3C}"/>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8C9FCCD-F69E-4483-ADA3-F4DD7AC8D93A}" type="slidenum">
              <a:rPr lang="es-ES" altLang="es-ES" sz="1400">
                <a:solidFill>
                  <a:srgbClr val="FFFFFF"/>
                </a:solidFill>
                <a:latin typeface="Calibri" panose="020F0502020204030204" pitchFamily="34" charset="0"/>
              </a:rPr>
              <a:pPr algn="ctr" eaLnBrk="1" hangingPunct="1"/>
              <a:t>16</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663766F3-5995-4E6E-A225-42F1C7EB1E81}"/>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4D26E6CA-37D4-4D44-A5EA-8B3AE86F1596}"/>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8675" name="12 Marcador de número de diapositiva">
            <a:extLst>
              <a:ext uri="{FF2B5EF4-FFF2-40B4-BE49-F238E27FC236}">
                <a16:creationId xmlns:a16="http://schemas.microsoft.com/office/drawing/2014/main" id="{EB15EB81-5F86-4564-A7E5-4BBFFB6A3A91}"/>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0F7C57E-E12C-4EFF-A982-036B8CBA0943}" type="slidenum">
              <a:rPr lang="es-ES" altLang="es-ES" sz="1000">
                <a:solidFill>
                  <a:srgbClr val="AFADA5"/>
                </a:solidFill>
              </a:rPr>
              <a:pPr algn="r" eaLnBrk="1" hangingPunct="1"/>
              <a:t>17</a:t>
            </a:fld>
            <a:endParaRPr lang="es-ES" altLang="es-ES" sz="1000">
              <a:solidFill>
                <a:srgbClr val="AFADA5"/>
              </a:solidFill>
            </a:endParaRPr>
          </a:p>
        </p:txBody>
      </p:sp>
      <p:sp>
        <p:nvSpPr>
          <p:cNvPr id="16" name="15 CuadroTexto">
            <a:extLst>
              <a:ext uri="{FF2B5EF4-FFF2-40B4-BE49-F238E27FC236}">
                <a16:creationId xmlns:a16="http://schemas.microsoft.com/office/drawing/2014/main" id="{CB1690F0-FF7E-4959-8366-8C1F37A82024}"/>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Propuesta</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BC60DBE8-E222-45B0-BA81-F16531C79E4A}"/>
              </a:ext>
            </a:extLst>
          </p:cNvPr>
          <p:cNvSpPr txBox="1"/>
          <p:nvPr/>
        </p:nvSpPr>
        <p:spPr>
          <a:xfrm>
            <a:off x="1524000" y="908050"/>
            <a:ext cx="9144000" cy="36988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b="1" i="1" dirty="0">
                <a:latin typeface="Arial" charset="0"/>
                <a:cs typeface="Arial" charset="0"/>
              </a:rPr>
              <a:t>Ejercicios especiales recomendados para la preparación especial</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A8DDF152-7F77-4BCB-BB5C-2741AF853E8E}"/>
              </a:ext>
            </a:extLst>
          </p:cNvPr>
          <p:cNvSpPr txBox="1"/>
          <p:nvPr/>
        </p:nvSpPr>
        <p:spPr>
          <a:xfrm>
            <a:off x="1524000" y="1700214"/>
            <a:ext cx="9158288" cy="369331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eaLnBrk="1" hangingPunct="1">
              <a:defRPr/>
            </a:pPr>
            <a:r>
              <a:rPr lang="es-ES" i="1" dirty="0">
                <a:latin typeface="Arial" charset="0"/>
                <a:cs typeface="Arial" charset="0"/>
              </a:rPr>
              <a:t>1)	Ejercicios especiales de carrera (ABC) con las variantes de la fase anterior.</a:t>
            </a:r>
          </a:p>
          <a:p>
            <a:pPr algn="just" eaLnBrk="1" hangingPunct="1">
              <a:defRPr/>
            </a:pPr>
            <a:r>
              <a:rPr lang="es-ES" i="1" dirty="0">
                <a:latin typeface="Arial" charset="0"/>
                <a:cs typeface="Arial" charset="0"/>
              </a:rPr>
              <a:t>2)	Carrera progresiva en tramos cortos</a:t>
            </a:r>
          </a:p>
          <a:p>
            <a:pPr algn="just" eaLnBrk="1" hangingPunct="1">
              <a:defRPr/>
            </a:pPr>
            <a:r>
              <a:rPr lang="es-ES" i="1" dirty="0">
                <a:latin typeface="Arial" charset="0"/>
                <a:cs typeface="Arial" charset="0"/>
              </a:rPr>
              <a:t>3)	Combo:  carrera cuesta arriba + carrera cuesta abajo (predominio del ascenso).</a:t>
            </a:r>
          </a:p>
          <a:p>
            <a:pPr algn="just" eaLnBrk="1" hangingPunct="1">
              <a:defRPr/>
            </a:pPr>
            <a:r>
              <a:rPr lang="es-ES" i="1" dirty="0">
                <a:latin typeface="Arial" charset="0"/>
                <a:cs typeface="Arial" charset="0"/>
              </a:rPr>
              <a:t>4)	Carrera con líder.</a:t>
            </a:r>
          </a:p>
          <a:p>
            <a:pPr algn="just" eaLnBrk="1" hangingPunct="1">
              <a:defRPr/>
            </a:pPr>
            <a:r>
              <a:rPr lang="es-ES" i="1" dirty="0">
                <a:latin typeface="Arial" charset="0"/>
                <a:cs typeface="Arial" charset="0"/>
              </a:rPr>
              <a:t>5)	Carrera con pasos cortos.</a:t>
            </a:r>
          </a:p>
          <a:p>
            <a:pPr algn="just" eaLnBrk="1" hangingPunct="1">
              <a:defRPr/>
            </a:pPr>
            <a:r>
              <a:rPr lang="es-ES" i="1" dirty="0">
                <a:latin typeface="Arial" charset="0"/>
                <a:cs typeface="Arial" charset="0"/>
              </a:rPr>
              <a:t>6)	Salidas desde tacos en 25 metros</a:t>
            </a:r>
          </a:p>
          <a:p>
            <a:pPr algn="just" eaLnBrk="1" hangingPunct="1">
              <a:defRPr/>
            </a:pPr>
            <a:r>
              <a:rPr lang="es-ES" i="1" dirty="0">
                <a:latin typeface="Arial" charset="0"/>
                <a:cs typeface="Arial" charset="0"/>
              </a:rPr>
              <a:t>7)	Carrera asistida (ligas, cauchos, </a:t>
            </a:r>
            <a:r>
              <a:rPr lang="es-ES" i="1" dirty="0" err="1">
                <a:latin typeface="Arial" charset="0"/>
                <a:cs typeface="Arial" charset="0"/>
              </a:rPr>
              <a:t>etc</a:t>
            </a:r>
            <a:r>
              <a:rPr lang="es-ES" i="1" dirty="0">
                <a:latin typeface="Arial" charset="0"/>
                <a:cs typeface="Arial" charset="0"/>
              </a:rPr>
              <a:t>).</a:t>
            </a:r>
          </a:p>
          <a:p>
            <a:pPr algn="just" eaLnBrk="1" hangingPunct="1">
              <a:defRPr/>
            </a:pPr>
            <a:r>
              <a:rPr lang="es-ES" i="1" dirty="0">
                <a:latin typeface="Arial" charset="0"/>
                <a:cs typeface="Arial" charset="0"/>
              </a:rPr>
              <a:t>8)	Carrera elevando muslo con pesas.</a:t>
            </a:r>
          </a:p>
          <a:p>
            <a:pPr algn="just" eaLnBrk="1" hangingPunct="1">
              <a:defRPr/>
            </a:pPr>
            <a:r>
              <a:rPr lang="es-ES" i="1" dirty="0">
                <a:latin typeface="Arial" charset="0"/>
                <a:cs typeface="Arial" charset="0"/>
              </a:rPr>
              <a:t>9)	Carrera con chalecos lastrados.</a:t>
            </a:r>
          </a:p>
          <a:p>
            <a:pPr algn="just" eaLnBrk="1" hangingPunct="1">
              <a:defRPr/>
            </a:pPr>
            <a:r>
              <a:rPr lang="es-ES" i="1" dirty="0">
                <a:latin typeface="Arial" charset="0"/>
                <a:cs typeface="Arial" charset="0"/>
              </a:rPr>
              <a:t>10)	Carrera con tobilleras de plomo.</a:t>
            </a:r>
          </a:p>
          <a:p>
            <a:pPr algn="just" eaLnBrk="1" hangingPunct="1">
              <a:defRPr/>
            </a:pPr>
            <a:r>
              <a:rPr lang="es-ES" i="1" dirty="0">
                <a:latin typeface="Arial" charset="0"/>
                <a:cs typeface="Arial" charset="0"/>
              </a:rPr>
              <a:t>11)	Carreras lanzadas.</a:t>
            </a:r>
          </a:p>
          <a:p>
            <a:pPr algn="just" eaLnBrk="1" hangingPunct="1">
              <a:defRPr/>
            </a:pPr>
            <a:r>
              <a:rPr lang="es-ES" i="1" dirty="0">
                <a:latin typeface="Arial" charset="0"/>
                <a:cs typeface="Arial" charset="0"/>
              </a:rPr>
              <a:t>12)	Carrera en tramos cortos con énfasis en la frecuencia de las zancadas.</a:t>
            </a:r>
          </a:p>
          <a:p>
            <a:pPr algn="just" eaLnBrk="1" hangingPunct="1">
              <a:defRPr/>
            </a:pPr>
            <a:r>
              <a:rPr lang="es-ES" i="1" dirty="0">
                <a:latin typeface="Arial" charset="0"/>
                <a:cs typeface="Arial" charset="0"/>
              </a:rPr>
              <a:t>13)	Carrera en tramos cortos con énfasis en la longitud de la zancada.</a:t>
            </a:r>
          </a:p>
        </p:txBody>
      </p:sp>
      <p:sp>
        <p:nvSpPr>
          <p:cNvPr id="28679" name="5 Marcador de número de diapositiva">
            <a:extLst>
              <a:ext uri="{FF2B5EF4-FFF2-40B4-BE49-F238E27FC236}">
                <a16:creationId xmlns:a16="http://schemas.microsoft.com/office/drawing/2014/main" id="{B6D2CA09-A6B3-45F0-BA07-B2439A15FC48}"/>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6493BFD-796B-46C8-9BA7-922B4B81540E}" type="slidenum">
              <a:rPr lang="es-ES" altLang="es-ES" sz="1400">
                <a:solidFill>
                  <a:srgbClr val="FFFFFF"/>
                </a:solidFill>
                <a:latin typeface="Calibri" panose="020F0502020204030204" pitchFamily="34" charset="0"/>
              </a:rPr>
              <a:pPr algn="ctr" eaLnBrk="1" hangingPunct="1"/>
              <a:t>17</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F9EEC7C1-04CB-49CF-9237-946CA2C662DD}"/>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DF33AB6E-5643-4E5D-B14D-ACAEAE61D4A5}"/>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9699" name="12 Marcador de número de diapositiva">
            <a:extLst>
              <a:ext uri="{FF2B5EF4-FFF2-40B4-BE49-F238E27FC236}">
                <a16:creationId xmlns:a16="http://schemas.microsoft.com/office/drawing/2014/main" id="{4A363B69-85D1-4748-B896-E7201F971975}"/>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91241FB-D603-474B-917E-78087A7CF423}" type="slidenum">
              <a:rPr lang="es-ES" altLang="es-ES" sz="1000">
                <a:solidFill>
                  <a:srgbClr val="AFADA5"/>
                </a:solidFill>
              </a:rPr>
              <a:pPr algn="r" eaLnBrk="1" hangingPunct="1"/>
              <a:t>18</a:t>
            </a:fld>
            <a:endParaRPr lang="es-ES" altLang="es-ES" sz="1000">
              <a:solidFill>
                <a:srgbClr val="AFADA5"/>
              </a:solidFill>
            </a:endParaRPr>
          </a:p>
        </p:txBody>
      </p:sp>
      <p:sp>
        <p:nvSpPr>
          <p:cNvPr id="16" name="15 CuadroTexto">
            <a:extLst>
              <a:ext uri="{FF2B5EF4-FFF2-40B4-BE49-F238E27FC236}">
                <a16:creationId xmlns:a16="http://schemas.microsoft.com/office/drawing/2014/main" id="{40CEFB9C-43B4-49C6-AA1C-D93F6D64F65B}"/>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Propuesta</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08A14795-CEEB-4529-B05F-924764CF77A6}"/>
              </a:ext>
            </a:extLst>
          </p:cNvPr>
          <p:cNvSpPr txBox="1"/>
          <p:nvPr/>
        </p:nvSpPr>
        <p:spPr>
          <a:xfrm>
            <a:off x="1524000" y="908050"/>
            <a:ext cx="9144000" cy="369888"/>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just" eaLnBrk="1" hangingPunct="1">
              <a:defRPr/>
            </a:pPr>
            <a:r>
              <a:rPr lang="es-ES" b="1" i="1" dirty="0">
                <a:latin typeface="Arial" charset="0"/>
                <a:cs typeface="Arial" charset="0"/>
              </a:rPr>
              <a:t>Ejercicios especiales recomendados para la preparación competitiva</a:t>
            </a:r>
            <a:endParaRPr lang="es-CO" b="1" i="1" dirty="0">
              <a:latin typeface="Arial" charset="0"/>
              <a:cs typeface="Arial" charset="0"/>
            </a:endParaRPr>
          </a:p>
        </p:txBody>
      </p:sp>
      <p:sp>
        <p:nvSpPr>
          <p:cNvPr id="9" name="8 CuadroTexto">
            <a:extLst>
              <a:ext uri="{FF2B5EF4-FFF2-40B4-BE49-F238E27FC236}">
                <a16:creationId xmlns:a16="http://schemas.microsoft.com/office/drawing/2014/main" id="{43DF9606-C9C9-4C27-9419-3B0463F52187}"/>
              </a:ext>
            </a:extLst>
          </p:cNvPr>
          <p:cNvSpPr txBox="1"/>
          <p:nvPr/>
        </p:nvSpPr>
        <p:spPr>
          <a:xfrm>
            <a:off x="1524000" y="1700213"/>
            <a:ext cx="9158288" cy="369411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just" eaLnBrk="1" hangingPunct="1">
              <a:defRPr/>
            </a:pPr>
            <a:r>
              <a:rPr lang="es-ES" i="1" dirty="0">
                <a:latin typeface="Arial" charset="0"/>
                <a:cs typeface="Arial" charset="0"/>
              </a:rPr>
              <a:t>1)	Ejercicios especiales de carrera y sus variantes de las fases anteriores.</a:t>
            </a:r>
          </a:p>
          <a:p>
            <a:pPr algn="just" eaLnBrk="1" hangingPunct="1">
              <a:defRPr/>
            </a:pPr>
            <a:r>
              <a:rPr lang="es-ES" i="1" dirty="0">
                <a:latin typeface="Arial" charset="0"/>
                <a:cs typeface="Arial" charset="0"/>
              </a:rPr>
              <a:t>2)	Carreras progresivas en tramos cortos.</a:t>
            </a:r>
          </a:p>
          <a:p>
            <a:pPr algn="just" eaLnBrk="1" hangingPunct="1">
              <a:defRPr/>
            </a:pPr>
            <a:r>
              <a:rPr lang="es-ES" i="1" dirty="0">
                <a:latin typeface="Arial" charset="0"/>
                <a:cs typeface="Arial" charset="0"/>
              </a:rPr>
              <a:t>3)	Carreras con líder.</a:t>
            </a:r>
          </a:p>
          <a:p>
            <a:pPr algn="just" eaLnBrk="1" hangingPunct="1">
              <a:defRPr/>
            </a:pPr>
            <a:r>
              <a:rPr lang="es-ES" i="1" dirty="0">
                <a:latin typeface="Arial" charset="0"/>
                <a:cs typeface="Arial" charset="0"/>
              </a:rPr>
              <a:t>4)	Carreras lanzadas.</a:t>
            </a:r>
          </a:p>
          <a:p>
            <a:pPr algn="just" eaLnBrk="1" hangingPunct="1">
              <a:defRPr/>
            </a:pPr>
            <a:r>
              <a:rPr lang="es-ES" i="1" dirty="0">
                <a:latin typeface="Arial" charset="0"/>
                <a:cs typeface="Arial" charset="0"/>
              </a:rPr>
              <a:t>5)	Carreras desde tacos de 25 a 30 metros con control del tiempo.</a:t>
            </a:r>
          </a:p>
          <a:p>
            <a:pPr algn="just" eaLnBrk="1" hangingPunct="1">
              <a:defRPr/>
            </a:pPr>
            <a:r>
              <a:rPr lang="es-ES" i="1" dirty="0">
                <a:latin typeface="Arial" charset="0"/>
                <a:cs typeface="Arial" charset="0"/>
              </a:rPr>
              <a:t>6)	Salidas a alta velocidad con final en la meta.</a:t>
            </a:r>
          </a:p>
          <a:p>
            <a:pPr algn="just" eaLnBrk="1" hangingPunct="1">
              <a:defRPr/>
            </a:pPr>
            <a:r>
              <a:rPr lang="es-ES" i="1" dirty="0">
                <a:latin typeface="Arial" charset="0"/>
                <a:cs typeface="Arial" charset="0"/>
              </a:rPr>
              <a:t>7)	Carreras con subida del régimen de velocidad.</a:t>
            </a:r>
          </a:p>
          <a:p>
            <a:pPr algn="just" eaLnBrk="1" hangingPunct="1">
              <a:defRPr/>
            </a:pPr>
            <a:r>
              <a:rPr lang="es-ES" i="1" dirty="0">
                <a:latin typeface="Arial" charset="0"/>
                <a:cs typeface="Arial" charset="0"/>
              </a:rPr>
              <a:t>8)	Carreras subiendo y bajando el régimen de velocidad.</a:t>
            </a:r>
          </a:p>
          <a:p>
            <a:pPr algn="just" eaLnBrk="1" hangingPunct="1">
              <a:defRPr/>
            </a:pPr>
            <a:r>
              <a:rPr lang="es-ES" i="1" dirty="0">
                <a:latin typeface="Arial" charset="0"/>
                <a:cs typeface="Arial" charset="0"/>
              </a:rPr>
              <a:t>9)	Carreras cuesta abajo de muy ligera inclinación (2-3 grados)</a:t>
            </a:r>
          </a:p>
          <a:p>
            <a:pPr algn="just" eaLnBrk="1" hangingPunct="1">
              <a:defRPr/>
            </a:pPr>
            <a:r>
              <a:rPr lang="es-ES" i="1" dirty="0">
                <a:latin typeface="Arial" charset="0"/>
                <a:cs typeface="Arial" charset="0"/>
              </a:rPr>
              <a:t>10)	Combo: saltar 3-5 vallas (84 cm) + carrera 20-30 m (ritmo rápido).</a:t>
            </a:r>
          </a:p>
          <a:p>
            <a:pPr algn="just" eaLnBrk="1" hangingPunct="1">
              <a:defRPr/>
            </a:pPr>
            <a:r>
              <a:rPr lang="es-ES" i="1" dirty="0">
                <a:latin typeface="Arial" charset="0"/>
                <a:cs typeface="Arial" charset="0"/>
              </a:rPr>
              <a:t>11)	Carrera facilitada con liga.</a:t>
            </a:r>
          </a:p>
          <a:p>
            <a:pPr algn="just" eaLnBrk="1" hangingPunct="1">
              <a:defRPr/>
            </a:pPr>
            <a:r>
              <a:rPr lang="es-ES" i="1" dirty="0">
                <a:latin typeface="Arial" charset="0"/>
                <a:cs typeface="Arial" charset="0"/>
              </a:rPr>
              <a:t>12)	Combo: 30 m carrera asistida + 30 m carrera facilitada + 30 m carrera a máxima velocidad.</a:t>
            </a:r>
          </a:p>
        </p:txBody>
      </p:sp>
      <p:sp>
        <p:nvSpPr>
          <p:cNvPr id="29703" name="5 Marcador de número de diapositiva">
            <a:extLst>
              <a:ext uri="{FF2B5EF4-FFF2-40B4-BE49-F238E27FC236}">
                <a16:creationId xmlns:a16="http://schemas.microsoft.com/office/drawing/2014/main" id="{C0EFA2CC-2546-4CEC-A7BF-0337DE5C0DCB}"/>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AFE89C5E-0D22-40A6-BC2E-8F3BB14EA733}" type="slidenum">
              <a:rPr lang="es-ES" altLang="es-ES" sz="1400">
                <a:solidFill>
                  <a:srgbClr val="FFFFFF"/>
                </a:solidFill>
                <a:latin typeface="Calibri" panose="020F0502020204030204" pitchFamily="34" charset="0"/>
              </a:rPr>
              <a:pPr algn="ctr" eaLnBrk="1" hangingPunct="1"/>
              <a:t>18</a:t>
            </a:fld>
            <a:endParaRPr lang="es-ES" altLang="es-ES" sz="1400">
              <a:solidFill>
                <a:srgbClr val="FFFFFF"/>
              </a:solidFill>
              <a:latin typeface="Calibri" panose="020F0502020204030204" pitchFamily="34" charset="0"/>
            </a:endParaRPr>
          </a:p>
        </p:txBody>
      </p:sp>
      <p:sp>
        <p:nvSpPr>
          <p:cNvPr id="10" name="21 Marcador de pie de página">
            <a:extLst>
              <a:ext uri="{FF2B5EF4-FFF2-40B4-BE49-F238E27FC236}">
                <a16:creationId xmlns:a16="http://schemas.microsoft.com/office/drawing/2014/main" id="{441BE0E1-ABBA-4318-8771-DFC34DB114D1}"/>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1 Marcador de pie de página">
            <a:extLst>
              <a:ext uri="{FF2B5EF4-FFF2-40B4-BE49-F238E27FC236}">
                <a16:creationId xmlns:a16="http://schemas.microsoft.com/office/drawing/2014/main" id="{9D29F964-B310-421E-AB04-2913AB50F669}"/>
              </a:ext>
            </a:extLst>
          </p:cNvPr>
          <p:cNvSpPr>
            <a:spLocks noGrp="1"/>
          </p:cNvSpPr>
          <p:nvPr>
            <p:ph type="ftr" sz="quarter" idx="11"/>
          </p:nvPr>
        </p:nvSpPr>
        <p:spPr bwMode="auto">
          <a:xfrm>
            <a:off x="4660900" y="626427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s-ES" sz="1200">
                <a:solidFill>
                  <a:srgbClr val="FFFFFF"/>
                </a:solidFill>
                <a:latin typeface="Arial" panose="020B0604020202020204" pitchFamily="34" charset="0"/>
                <a:cs typeface="Arial" panose="020B0604020202020204" pitchFamily="34" charset="0"/>
              </a:rPr>
              <a:t>Sr. CORTEZ FLORES LEANDRO FABRICIO</a:t>
            </a:r>
            <a:endParaRPr lang="es-ES" altLang="es-ES" sz="1200">
              <a:solidFill>
                <a:srgbClr val="FFFFFF"/>
              </a:solidFill>
              <a:latin typeface="Arial" panose="020B0604020202020204" pitchFamily="34" charset="0"/>
              <a:cs typeface="Arial" panose="020B0604020202020204" pitchFamily="34" charset="0"/>
            </a:endParaRPr>
          </a:p>
        </p:txBody>
      </p:sp>
      <p:sp>
        <p:nvSpPr>
          <p:cNvPr id="12" name="11 Marcador de fecha">
            <a:extLst>
              <a:ext uri="{FF2B5EF4-FFF2-40B4-BE49-F238E27FC236}">
                <a16:creationId xmlns:a16="http://schemas.microsoft.com/office/drawing/2014/main" id="{4C02ED6C-71FE-4941-A47F-01EE6F027838}"/>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30724" name="12 Marcador de número de diapositiva">
            <a:extLst>
              <a:ext uri="{FF2B5EF4-FFF2-40B4-BE49-F238E27FC236}">
                <a16:creationId xmlns:a16="http://schemas.microsoft.com/office/drawing/2014/main" id="{FF3B2865-4D8F-4CF8-8976-4869488C7A6E}"/>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6F8FA30-D150-4170-B574-5C69B1090242}" type="slidenum">
              <a:rPr lang="es-ES" altLang="es-ES" sz="1000">
                <a:solidFill>
                  <a:srgbClr val="AFADA5"/>
                </a:solidFill>
                <a:latin typeface="Arial" panose="020B0604020202020204" pitchFamily="34" charset="0"/>
              </a:rPr>
              <a:pPr algn="r" eaLnBrk="1" hangingPunct="1">
                <a:spcBef>
                  <a:spcPct val="0"/>
                </a:spcBef>
                <a:buFontTx/>
                <a:buNone/>
              </a:pPr>
              <a:t>19</a:t>
            </a:fld>
            <a:endParaRPr lang="es-ES" altLang="es-ES" sz="1000">
              <a:solidFill>
                <a:srgbClr val="AFADA5"/>
              </a:solidFill>
              <a:latin typeface="Arial" panose="020B0604020202020204" pitchFamily="34" charset="0"/>
            </a:endParaRPr>
          </a:p>
        </p:txBody>
      </p:sp>
      <p:sp>
        <p:nvSpPr>
          <p:cNvPr id="16" name="15 CuadroTexto">
            <a:extLst>
              <a:ext uri="{FF2B5EF4-FFF2-40B4-BE49-F238E27FC236}">
                <a16:creationId xmlns:a16="http://schemas.microsoft.com/office/drawing/2014/main" id="{111374B5-ADB4-47A7-AC6A-3D3ED45B67CB}"/>
              </a:ext>
            </a:extLst>
          </p:cNvPr>
          <p:cNvSpPr txBox="1"/>
          <p:nvPr/>
        </p:nvSpPr>
        <p:spPr>
          <a:xfrm>
            <a:off x="4402426" y="419927"/>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Análisis de los resultados</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2CF704BF-1CDF-4FDA-87DB-780F6543FDCF}"/>
              </a:ext>
            </a:extLst>
          </p:cNvPr>
          <p:cNvSpPr txBox="1"/>
          <p:nvPr/>
        </p:nvSpPr>
        <p:spPr>
          <a:xfrm>
            <a:off x="1615786" y="1401328"/>
            <a:ext cx="9144000"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eaLnBrk="1" hangingPunct="1">
              <a:defRPr/>
            </a:pPr>
            <a:r>
              <a:rPr lang="es-ES" b="1" dirty="0">
                <a:latin typeface="Arial" charset="0"/>
                <a:cs typeface="Arial" charset="0"/>
              </a:rPr>
              <a:t>Datos generales recolectados en las dos pruebas de valoración</a:t>
            </a:r>
            <a:r>
              <a:rPr lang="es-CO" b="1" dirty="0">
                <a:latin typeface="Arial" charset="0"/>
                <a:cs typeface="Arial" charset="0"/>
              </a:rPr>
              <a:t>.</a:t>
            </a:r>
          </a:p>
        </p:txBody>
      </p:sp>
      <p:sp>
        <p:nvSpPr>
          <p:cNvPr id="30727" name="5 Marcador de número de diapositiva">
            <a:extLst>
              <a:ext uri="{FF2B5EF4-FFF2-40B4-BE49-F238E27FC236}">
                <a16:creationId xmlns:a16="http://schemas.microsoft.com/office/drawing/2014/main" id="{3A9E3A2C-A469-4809-A223-C13996057CC3}"/>
              </a:ext>
            </a:extLst>
          </p:cNvPr>
          <p:cNvSpPr>
            <a:spLocks noGrp="1" noChangeArrowheads="1"/>
          </p:cNvSpPr>
          <p:nvPr/>
        </p:nvSpPr>
        <p:spPr bwMode="auto">
          <a:xfrm>
            <a:off x="9983789" y="6080125"/>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BF7AC36-030F-45FC-892E-AF6159E4E6EB}" type="slidenum">
              <a:rPr lang="es-ES" altLang="es-ES" sz="1400">
                <a:solidFill>
                  <a:srgbClr val="FFFFFF"/>
                </a:solidFill>
              </a:rPr>
              <a:pPr algn="ctr" eaLnBrk="1" hangingPunct="1">
                <a:spcBef>
                  <a:spcPct val="0"/>
                </a:spcBef>
                <a:buFontTx/>
                <a:buNone/>
              </a:pPr>
              <a:t>19</a:t>
            </a:fld>
            <a:endParaRPr lang="es-ES" altLang="es-ES" sz="1400">
              <a:solidFill>
                <a:srgbClr val="FFFFFF"/>
              </a:solidFill>
            </a:endParaRPr>
          </a:p>
        </p:txBody>
      </p:sp>
      <p:sp>
        <p:nvSpPr>
          <p:cNvPr id="9" name="8 CuadroTexto">
            <a:extLst>
              <a:ext uri="{FF2B5EF4-FFF2-40B4-BE49-F238E27FC236}">
                <a16:creationId xmlns:a16="http://schemas.microsoft.com/office/drawing/2014/main" id="{98AAC7E7-148D-4242-AEA9-8D8E84F6C4DB}"/>
              </a:ext>
            </a:extLst>
          </p:cNvPr>
          <p:cNvSpPr txBox="1"/>
          <p:nvPr/>
        </p:nvSpPr>
        <p:spPr>
          <a:xfrm>
            <a:off x="5251161" y="2251653"/>
            <a:ext cx="5508625" cy="31702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eaLnBrk="1" hangingPunct="1">
              <a:defRPr/>
            </a:pPr>
            <a:r>
              <a:rPr lang="es-ES" sz="2000" dirty="0">
                <a:latin typeface="Arial" charset="0"/>
                <a:cs typeface="Arial" charset="0"/>
              </a:rPr>
              <a:t>Según se establece en la tabla 1, las medias o promedio alcanzados en las dos pruebas evidencian diferencias, alcanzándose la media como parte del pretest en 7.51 segundo y milisegundos, y como parte del postest la media se estableció en 7.12 segundos con milésimas de segundo, existiendo una diferencia de 39milisegundos, indicativo de buenos efectos de la propuesta de intervención presente en el capítulo tres.</a:t>
            </a:r>
            <a:endParaRPr lang="es-CO" sz="2000" dirty="0">
              <a:latin typeface="Arial" charset="0"/>
              <a:cs typeface="Arial" charset="0"/>
            </a:endParaRPr>
          </a:p>
        </p:txBody>
      </p:sp>
      <p:pic>
        <p:nvPicPr>
          <p:cNvPr id="30729" name="Imagen 1">
            <a:extLst>
              <a:ext uri="{FF2B5EF4-FFF2-40B4-BE49-F238E27FC236}">
                <a16:creationId xmlns:a16="http://schemas.microsoft.com/office/drawing/2014/main" id="{3A8E66C2-54F0-4660-A84E-5175343C39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32214" y="2341563"/>
            <a:ext cx="6489083" cy="3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C1708-BDF5-4C9D-9487-6513BEFDA535}"/>
              </a:ext>
            </a:extLst>
          </p:cNvPr>
          <p:cNvSpPr>
            <a:spLocks noGrp="1"/>
          </p:cNvSpPr>
          <p:nvPr>
            <p:ph type="title"/>
          </p:nvPr>
        </p:nvSpPr>
        <p:spPr>
          <a:xfrm>
            <a:off x="2667000" y="230973"/>
            <a:ext cx="8610600" cy="1293028"/>
          </a:xfrm>
        </p:spPr>
        <p:txBody>
          <a:bodyPr/>
          <a:lstStyle/>
          <a:p>
            <a:r>
              <a:rPr lang="es-CO" sz="4000" b="1" dirty="0">
                <a:solidFill>
                  <a:schemeClr val="accent4">
                    <a:lumMod val="75000"/>
                  </a:schemeClr>
                </a:solidFill>
                <a:latin typeface="Tahoma" pitchFamily="34" charset="0"/>
                <a:cs typeface="Tahoma" pitchFamily="34" charset="0"/>
              </a:rPr>
              <a:t>Introducción</a:t>
            </a:r>
            <a:br>
              <a:rPr lang="es-ES_tradnl" sz="4000" b="1" dirty="0">
                <a:solidFill>
                  <a:schemeClr val="accent4">
                    <a:lumMod val="75000"/>
                  </a:schemeClr>
                </a:solidFill>
                <a:latin typeface="Tahoma" pitchFamily="34" charset="0"/>
                <a:cs typeface="Tahoma" pitchFamily="34" charset="0"/>
              </a:rPr>
            </a:br>
            <a:endParaRPr lang="es-MX" dirty="0">
              <a:solidFill>
                <a:schemeClr val="accent4">
                  <a:lumMod val="75000"/>
                </a:schemeClr>
              </a:solidFill>
            </a:endParaRPr>
          </a:p>
        </p:txBody>
      </p:sp>
      <p:sp>
        <p:nvSpPr>
          <p:cNvPr id="4" name="Pergamino: horizontal 3">
            <a:extLst>
              <a:ext uri="{FF2B5EF4-FFF2-40B4-BE49-F238E27FC236}">
                <a16:creationId xmlns:a16="http://schemas.microsoft.com/office/drawing/2014/main" id="{B5C8533A-968B-404E-977F-73675589448E}"/>
              </a:ext>
            </a:extLst>
          </p:cNvPr>
          <p:cNvSpPr/>
          <p:nvPr/>
        </p:nvSpPr>
        <p:spPr>
          <a:xfrm>
            <a:off x="1219200" y="946727"/>
            <a:ext cx="10058400" cy="3149600"/>
          </a:xfrm>
          <a:prstGeom prst="horizontalScroll">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dirty="0">
                <a:solidFill>
                  <a:schemeClr val="tx1"/>
                </a:solidFill>
                <a:latin typeface="Arial" charset="0"/>
                <a:cs typeface="Arial" charset="0"/>
              </a:rPr>
              <a:t>El entrenamiento de la capacidad física de rapidez o velocidad, es una de las capacidades físicas determinantes en los corredores de atletismo en las distancias cortas, para lo cual la implementación de estrategias de trabajo que potencien dicha capacidad es una de las direcciones fundamentales para incrementar el rendimiento en corredores de 100 y 200m planos.</a:t>
            </a:r>
            <a:endParaRPr lang="es-MX" sz="2400" dirty="0">
              <a:solidFill>
                <a:schemeClr val="tx1"/>
              </a:solidFill>
            </a:endParaRPr>
          </a:p>
        </p:txBody>
      </p:sp>
      <p:sp>
        <p:nvSpPr>
          <p:cNvPr id="5" name="Pergamino: horizontal 4">
            <a:extLst>
              <a:ext uri="{FF2B5EF4-FFF2-40B4-BE49-F238E27FC236}">
                <a16:creationId xmlns:a16="http://schemas.microsoft.com/office/drawing/2014/main" id="{7E00FE2C-1523-473A-93AE-BD92B6CCAD15}"/>
              </a:ext>
            </a:extLst>
          </p:cNvPr>
          <p:cNvSpPr/>
          <p:nvPr/>
        </p:nvSpPr>
        <p:spPr>
          <a:xfrm>
            <a:off x="1219200" y="1399309"/>
            <a:ext cx="10058400" cy="3149600"/>
          </a:xfrm>
          <a:prstGeom prst="horizontalScroll">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dirty="0">
                <a:latin typeface="Arial" charset="0"/>
                <a:cs typeface="Arial" charset="0"/>
              </a:rPr>
              <a:t>En tal sentido, se plantea como objetivo de la investigación implementar un grupo de ejercicios especiales para potenciar la carrera en velocistas de 100 y 200m planos del equipo juvenil de la Concentración Deportiva de Pichincha.</a:t>
            </a:r>
            <a:endParaRPr lang="es-MX" sz="2400" dirty="0">
              <a:solidFill>
                <a:schemeClr val="tx1"/>
              </a:solidFill>
            </a:endParaRPr>
          </a:p>
        </p:txBody>
      </p:sp>
      <p:sp>
        <p:nvSpPr>
          <p:cNvPr id="6" name="Pergamino: horizontal 5">
            <a:extLst>
              <a:ext uri="{FF2B5EF4-FFF2-40B4-BE49-F238E27FC236}">
                <a16:creationId xmlns:a16="http://schemas.microsoft.com/office/drawing/2014/main" id="{E44C448C-D7A0-488A-AD8F-33CCA2ADF89D}"/>
              </a:ext>
            </a:extLst>
          </p:cNvPr>
          <p:cNvSpPr/>
          <p:nvPr/>
        </p:nvSpPr>
        <p:spPr>
          <a:xfrm>
            <a:off x="1149927" y="1800280"/>
            <a:ext cx="10058400" cy="3990920"/>
          </a:xfrm>
          <a:prstGeom prst="horizontalScroll">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dirty="0">
                <a:solidFill>
                  <a:schemeClr val="tx1"/>
                </a:solidFill>
                <a:latin typeface="Arial" charset="0"/>
                <a:cs typeface="Arial" charset="0"/>
              </a:rPr>
              <a:t>La investigación es de tipo cuasiexperimental de orden correlativo, estudiando a 10 atletas de la categoría juvenil (género masculino) de la Concentración Deportiva de Pichincha, aplicándole un grupo especializado de ejercicios para mejorar su rendimiento final, midiendo en dos momentos de la preparación velocidad a través de una prueba de 50m. Se detectó una media de velocidad inicial de 7.51ms, y una media final de 7.12ms (Diferencia: -39ms), existiendo diferencias significativas (p=0.005).</a:t>
            </a:r>
            <a:endParaRPr lang="es-MX" sz="2400" dirty="0">
              <a:solidFill>
                <a:schemeClr val="tx1"/>
              </a:solidFill>
            </a:endParaRPr>
          </a:p>
        </p:txBody>
      </p:sp>
      <p:sp>
        <p:nvSpPr>
          <p:cNvPr id="7" name="Pergamino: horizontal 6">
            <a:extLst>
              <a:ext uri="{FF2B5EF4-FFF2-40B4-BE49-F238E27FC236}">
                <a16:creationId xmlns:a16="http://schemas.microsoft.com/office/drawing/2014/main" id="{9A1A1454-051C-4E2D-B667-4667D4E74DE4}"/>
              </a:ext>
            </a:extLst>
          </p:cNvPr>
          <p:cNvSpPr/>
          <p:nvPr/>
        </p:nvSpPr>
        <p:spPr>
          <a:xfrm>
            <a:off x="1080654" y="2252862"/>
            <a:ext cx="10058400" cy="3149600"/>
          </a:xfrm>
          <a:prstGeom prst="horizontalScroll">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2400" dirty="0">
                <a:latin typeface="Arial" charset="0"/>
                <a:cs typeface="Arial" charset="0"/>
              </a:rPr>
              <a:t>Se demuestra una mejora significativa en la capacidad de velocidad de los atletas de 100 y 200m juveniles de la Concentración Deportiva de Pichincha, una vez implementada la propuesta de intervención.</a:t>
            </a:r>
            <a:endParaRPr lang="es-MX" sz="2400" dirty="0">
              <a:solidFill>
                <a:schemeClr val="tx1"/>
              </a:solidFill>
            </a:endParaRPr>
          </a:p>
        </p:txBody>
      </p:sp>
    </p:spTree>
    <p:extLst>
      <p:ext uri="{BB962C8B-B14F-4D97-AF65-F5344CB8AC3E}">
        <p14:creationId xmlns:p14="http://schemas.microsoft.com/office/powerpoint/2010/main" val="711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1 Marcador de pie de página">
            <a:extLst>
              <a:ext uri="{FF2B5EF4-FFF2-40B4-BE49-F238E27FC236}">
                <a16:creationId xmlns:a16="http://schemas.microsoft.com/office/drawing/2014/main" id="{BD4FA39E-0E58-405F-B3B5-5511942F061F}"/>
              </a:ext>
            </a:extLst>
          </p:cNvPr>
          <p:cNvSpPr>
            <a:spLocks noGrp="1"/>
          </p:cNvSpPr>
          <p:nvPr>
            <p:ph type="ftr" sz="quarter" idx="11"/>
          </p:nvPr>
        </p:nvSpPr>
        <p:spPr bwMode="auto">
          <a:xfrm>
            <a:off x="4660900" y="626427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s-ES" sz="1200">
                <a:solidFill>
                  <a:srgbClr val="FFFFFF"/>
                </a:solidFill>
                <a:latin typeface="Arial" panose="020B0604020202020204" pitchFamily="34" charset="0"/>
                <a:cs typeface="Arial" panose="020B0604020202020204" pitchFamily="34" charset="0"/>
              </a:rPr>
              <a:t>Sr. CORTEZ FLORES LEANDRO FABRICIO</a:t>
            </a:r>
            <a:endParaRPr lang="es-ES" altLang="es-ES" sz="1200">
              <a:solidFill>
                <a:srgbClr val="FFFFFF"/>
              </a:solidFill>
              <a:latin typeface="Arial" panose="020B0604020202020204" pitchFamily="34" charset="0"/>
              <a:cs typeface="Arial" panose="020B0604020202020204" pitchFamily="34" charset="0"/>
            </a:endParaRPr>
          </a:p>
        </p:txBody>
      </p:sp>
      <p:sp>
        <p:nvSpPr>
          <p:cNvPr id="12" name="11 Marcador de fecha">
            <a:extLst>
              <a:ext uri="{FF2B5EF4-FFF2-40B4-BE49-F238E27FC236}">
                <a16:creationId xmlns:a16="http://schemas.microsoft.com/office/drawing/2014/main" id="{966463CD-E883-4713-A4D6-08DB969F9F62}"/>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31748" name="12 Marcador de número de diapositiva">
            <a:extLst>
              <a:ext uri="{FF2B5EF4-FFF2-40B4-BE49-F238E27FC236}">
                <a16:creationId xmlns:a16="http://schemas.microsoft.com/office/drawing/2014/main" id="{44D86385-2005-44BE-88D4-C7AAB8A39918}"/>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6C82BF1-46D1-4797-94DB-6F5C3356A315}" type="slidenum">
              <a:rPr lang="es-ES" altLang="es-ES" sz="1000">
                <a:solidFill>
                  <a:srgbClr val="AFADA5"/>
                </a:solidFill>
                <a:latin typeface="Arial" panose="020B0604020202020204" pitchFamily="34" charset="0"/>
              </a:rPr>
              <a:pPr algn="r" eaLnBrk="1" hangingPunct="1">
                <a:spcBef>
                  <a:spcPct val="0"/>
                </a:spcBef>
                <a:buFontTx/>
                <a:buNone/>
              </a:pPr>
              <a:t>20</a:t>
            </a:fld>
            <a:endParaRPr lang="es-ES" altLang="es-ES" sz="1000">
              <a:solidFill>
                <a:srgbClr val="AFADA5"/>
              </a:solidFill>
              <a:latin typeface="Arial" panose="020B0604020202020204" pitchFamily="34" charset="0"/>
            </a:endParaRPr>
          </a:p>
        </p:txBody>
      </p:sp>
      <p:sp>
        <p:nvSpPr>
          <p:cNvPr id="16" name="15 CuadroTexto">
            <a:extLst>
              <a:ext uri="{FF2B5EF4-FFF2-40B4-BE49-F238E27FC236}">
                <a16:creationId xmlns:a16="http://schemas.microsoft.com/office/drawing/2014/main" id="{3F179688-9AC2-4052-AB5C-480555504D7F}"/>
              </a:ext>
            </a:extLst>
          </p:cNvPr>
          <p:cNvSpPr txBox="1"/>
          <p:nvPr/>
        </p:nvSpPr>
        <p:spPr>
          <a:xfrm>
            <a:off x="3648076" y="-269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Análisis de los resultados</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E3B0B1E8-A920-456A-B953-7DAECE06987D}"/>
              </a:ext>
            </a:extLst>
          </p:cNvPr>
          <p:cNvSpPr txBox="1"/>
          <p:nvPr/>
        </p:nvSpPr>
        <p:spPr>
          <a:xfrm>
            <a:off x="1524000" y="476250"/>
            <a:ext cx="9144000"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eaLnBrk="1" hangingPunct="1">
              <a:defRPr/>
            </a:pPr>
            <a:r>
              <a:rPr lang="es-ES" b="1" dirty="0">
                <a:latin typeface="Arial" charset="0"/>
                <a:cs typeface="Arial" charset="0"/>
              </a:rPr>
              <a:t>Resultados de la Prueba de los Rangos con Signos de Wilcoxon</a:t>
            </a:r>
            <a:r>
              <a:rPr lang="es-CO" b="1" dirty="0">
                <a:latin typeface="Arial" charset="0"/>
                <a:cs typeface="Arial" charset="0"/>
              </a:rPr>
              <a:t>.</a:t>
            </a:r>
          </a:p>
        </p:txBody>
      </p:sp>
      <p:sp>
        <p:nvSpPr>
          <p:cNvPr id="31751" name="5 Marcador de número de diapositiva">
            <a:extLst>
              <a:ext uri="{FF2B5EF4-FFF2-40B4-BE49-F238E27FC236}">
                <a16:creationId xmlns:a16="http://schemas.microsoft.com/office/drawing/2014/main" id="{ADD42FB3-2197-4F41-85B3-9E6879662059}"/>
              </a:ext>
            </a:extLst>
          </p:cNvPr>
          <p:cNvSpPr>
            <a:spLocks noGrp="1" noChangeArrowheads="1"/>
          </p:cNvSpPr>
          <p:nvPr/>
        </p:nvSpPr>
        <p:spPr bwMode="auto">
          <a:xfrm>
            <a:off x="9983789" y="6080125"/>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4DDAAC4-BCB7-4F8B-A34C-60E862B82021}" type="slidenum">
              <a:rPr lang="es-ES" altLang="es-ES" sz="1400">
                <a:solidFill>
                  <a:srgbClr val="FFFFFF"/>
                </a:solidFill>
              </a:rPr>
              <a:pPr algn="ctr" eaLnBrk="1" hangingPunct="1">
                <a:spcBef>
                  <a:spcPct val="0"/>
                </a:spcBef>
                <a:buFontTx/>
                <a:buNone/>
              </a:pPr>
              <a:t>20</a:t>
            </a:fld>
            <a:endParaRPr lang="es-ES" altLang="es-ES" sz="1400">
              <a:solidFill>
                <a:srgbClr val="FFFFFF"/>
              </a:solidFill>
            </a:endParaRPr>
          </a:p>
        </p:txBody>
      </p:sp>
      <p:sp>
        <p:nvSpPr>
          <p:cNvPr id="9" name="8 CuadroTexto">
            <a:extLst>
              <a:ext uri="{FF2B5EF4-FFF2-40B4-BE49-F238E27FC236}">
                <a16:creationId xmlns:a16="http://schemas.microsoft.com/office/drawing/2014/main" id="{A8A54232-3996-4B58-BB12-9DF08782051F}"/>
              </a:ext>
            </a:extLst>
          </p:cNvPr>
          <p:cNvSpPr txBox="1"/>
          <p:nvPr/>
        </p:nvSpPr>
        <p:spPr>
          <a:xfrm>
            <a:off x="6600826" y="1125539"/>
            <a:ext cx="4067175" cy="37861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eaLnBrk="1" hangingPunct="1">
              <a:defRPr/>
            </a:pPr>
            <a:r>
              <a:rPr lang="es-ES" sz="2000" dirty="0">
                <a:latin typeface="Arial" charset="0"/>
                <a:cs typeface="Arial" charset="0"/>
              </a:rPr>
              <a:t>Tal y como se evidencia en la tabla 3, la Prueba de los Rangos con Signos de Wilcoxon evidencia diferencias significativas (p=0.005) a favor del postest, dado que los rangos promedios en los valores negativos (5.50) son mayores que los establecidos en los rangos positivos, indicativo de una disminución notable del tiempo empleado para cumplimentar la prueba de 50m.</a:t>
            </a:r>
            <a:endParaRPr lang="es-CO" sz="2000" dirty="0">
              <a:latin typeface="Arial" charset="0"/>
              <a:cs typeface="Arial" charset="0"/>
            </a:endParaRPr>
          </a:p>
        </p:txBody>
      </p:sp>
      <p:pic>
        <p:nvPicPr>
          <p:cNvPr id="31753" name="Imagen 2">
            <a:extLst>
              <a:ext uri="{FF2B5EF4-FFF2-40B4-BE49-F238E27FC236}">
                <a16:creationId xmlns:a16="http://schemas.microsoft.com/office/drawing/2014/main" id="{53F58C19-5A3B-45A3-BFFC-60B4F09AF8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0689" y="874713"/>
            <a:ext cx="59404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1 Marcador de pie de página">
            <a:extLst>
              <a:ext uri="{FF2B5EF4-FFF2-40B4-BE49-F238E27FC236}">
                <a16:creationId xmlns:a16="http://schemas.microsoft.com/office/drawing/2014/main" id="{A359BE07-12AD-44B4-840A-355FF655276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s-ES" sz="1200">
                <a:solidFill>
                  <a:srgbClr val="FFFFFF"/>
                </a:solidFill>
                <a:latin typeface="Arial" panose="020B0604020202020204" pitchFamily="34" charset="0"/>
                <a:cs typeface="Arial" panose="020B0604020202020204" pitchFamily="34" charset="0"/>
              </a:rPr>
              <a:t>Sr. CORTEZ FLORES LEANDRO FABRICIO</a:t>
            </a:r>
            <a:endParaRPr lang="es-ES" altLang="es-ES" sz="1200">
              <a:solidFill>
                <a:srgbClr val="FFFFFF"/>
              </a:solidFill>
              <a:latin typeface="Arial" panose="020B0604020202020204" pitchFamily="34" charset="0"/>
              <a:cs typeface="Arial" panose="020B0604020202020204" pitchFamily="34" charset="0"/>
            </a:endParaRPr>
          </a:p>
        </p:txBody>
      </p:sp>
      <p:sp>
        <p:nvSpPr>
          <p:cNvPr id="12" name="11 Marcador de fecha">
            <a:extLst>
              <a:ext uri="{FF2B5EF4-FFF2-40B4-BE49-F238E27FC236}">
                <a16:creationId xmlns:a16="http://schemas.microsoft.com/office/drawing/2014/main" id="{C8FD9830-9947-45C6-9777-7428404690BC}"/>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32772" name="12 Marcador de número de diapositiva">
            <a:extLst>
              <a:ext uri="{FF2B5EF4-FFF2-40B4-BE49-F238E27FC236}">
                <a16:creationId xmlns:a16="http://schemas.microsoft.com/office/drawing/2014/main" id="{97DE93B9-81AA-477C-961E-57FD08714AA3}"/>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433CF96-BAFF-45E6-B8B4-29DFC1DE847F}" type="slidenum">
              <a:rPr lang="es-ES" altLang="es-ES" sz="1000">
                <a:solidFill>
                  <a:srgbClr val="AFADA5"/>
                </a:solidFill>
                <a:latin typeface="Arial" panose="020B0604020202020204" pitchFamily="34" charset="0"/>
              </a:rPr>
              <a:pPr algn="r" eaLnBrk="1" hangingPunct="1">
                <a:spcBef>
                  <a:spcPct val="0"/>
                </a:spcBef>
                <a:buFontTx/>
                <a:buNone/>
              </a:pPr>
              <a:t>21</a:t>
            </a:fld>
            <a:endParaRPr lang="es-ES" altLang="es-ES" sz="1000">
              <a:solidFill>
                <a:srgbClr val="AFADA5"/>
              </a:solidFill>
              <a:latin typeface="Arial" panose="020B0604020202020204" pitchFamily="34" charset="0"/>
            </a:endParaRPr>
          </a:p>
        </p:txBody>
      </p:sp>
      <p:sp>
        <p:nvSpPr>
          <p:cNvPr id="16" name="15 CuadroTexto">
            <a:extLst>
              <a:ext uri="{FF2B5EF4-FFF2-40B4-BE49-F238E27FC236}">
                <a16:creationId xmlns:a16="http://schemas.microsoft.com/office/drawing/2014/main" id="{A9436081-E55C-41E4-A5DC-6F1DA424D26E}"/>
              </a:ext>
            </a:extLst>
          </p:cNvPr>
          <p:cNvSpPr txBox="1"/>
          <p:nvPr/>
        </p:nvSpPr>
        <p:spPr>
          <a:xfrm>
            <a:off x="3721101" y="192770"/>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Conclusiones</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F9290AD2-189D-4387-8287-31FA3BA58763}"/>
              </a:ext>
            </a:extLst>
          </p:cNvPr>
          <p:cNvSpPr txBox="1"/>
          <p:nvPr/>
        </p:nvSpPr>
        <p:spPr>
          <a:xfrm>
            <a:off x="1385455" y="1933016"/>
            <a:ext cx="9144000" cy="314007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342900" indent="-342900" algn="just">
              <a:buFont typeface="+mj-lt"/>
              <a:buAutoNum type="arabicPeriod"/>
              <a:defRPr/>
            </a:pPr>
            <a:r>
              <a:rPr lang="es-ES" dirty="0">
                <a:latin typeface="Arial" charset="0"/>
                <a:cs typeface="Arial" charset="0"/>
              </a:rPr>
              <a:t>Una vez valorado los postulados teóricos y metodológicos esenciales del proceso de entrenamiento deportivo del velocista de 100 y 200m, se evidencia la importancia del trabajo de velocidad, así como los distintos métodos y modelos de entrenamiento aplicado.</a:t>
            </a:r>
          </a:p>
          <a:p>
            <a:pPr marL="342900" indent="-342900" algn="just">
              <a:buFont typeface="+mj-lt"/>
              <a:buAutoNum type="arabicPeriod"/>
              <a:defRPr/>
            </a:pPr>
            <a:r>
              <a:rPr lang="es-ES" dirty="0">
                <a:latin typeface="Arial" charset="0"/>
                <a:cs typeface="Arial" charset="0"/>
              </a:rPr>
              <a:t>Se evidencia la necesidad de establecer un proceso de intervención con ejercicios especializados, diseñados como parte del capítulo tres, una vez que se realizó la consulta pertinente de las distintas fuentes primerias de investigación relacionadas con el campo de estudio.</a:t>
            </a:r>
          </a:p>
          <a:p>
            <a:pPr marL="342900" indent="-342900" algn="just">
              <a:buFont typeface="+mj-lt"/>
              <a:buAutoNum type="arabicPeriod"/>
              <a:defRPr/>
            </a:pPr>
            <a:r>
              <a:rPr lang="es-ES" dirty="0">
                <a:latin typeface="Arial" charset="0"/>
                <a:cs typeface="Arial" charset="0"/>
              </a:rPr>
              <a:t>Se demuestra una mejora significativa en la capacidad de velocidad de los atletas de 100 y 200m juveniles de la Concentración Deportiva de Pichincha, una vez implementada la propuesta de intervención.</a:t>
            </a:r>
          </a:p>
        </p:txBody>
      </p:sp>
      <p:sp>
        <p:nvSpPr>
          <p:cNvPr id="32775" name="5 Marcador de número de diapositiva">
            <a:extLst>
              <a:ext uri="{FF2B5EF4-FFF2-40B4-BE49-F238E27FC236}">
                <a16:creationId xmlns:a16="http://schemas.microsoft.com/office/drawing/2014/main" id="{BC541B53-0EAF-45DC-9AB1-4AA6CDBFFA0E}"/>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15B0A7D-E778-463C-B84B-871A7BAA4FFF}" type="slidenum">
              <a:rPr lang="es-ES" altLang="es-ES" sz="1400">
                <a:solidFill>
                  <a:srgbClr val="FFFFFF"/>
                </a:solidFill>
              </a:rPr>
              <a:pPr algn="ctr" eaLnBrk="1" hangingPunct="1">
                <a:spcBef>
                  <a:spcPct val="0"/>
                </a:spcBef>
                <a:buFontTx/>
                <a:buNone/>
              </a:pPr>
              <a:t>21</a:t>
            </a:fld>
            <a:endParaRPr lang="es-ES" altLang="es-ES" sz="14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1 Marcador de pie de página">
            <a:extLst>
              <a:ext uri="{FF2B5EF4-FFF2-40B4-BE49-F238E27FC236}">
                <a16:creationId xmlns:a16="http://schemas.microsoft.com/office/drawing/2014/main" id="{576CB2B7-FAE2-49FD-9A05-8CF54A76CB4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s-ES" sz="1200">
                <a:solidFill>
                  <a:srgbClr val="FFFFFF"/>
                </a:solidFill>
                <a:latin typeface="Arial" panose="020B0604020202020204" pitchFamily="34" charset="0"/>
                <a:cs typeface="Arial" panose="020B0604020202020204" pitchFamily="34" charset="0"/>
              </a:rPr>
              <a:t>Sr. CORTEZ FLORES LEANDRO FABRICIO</a:t>
            </a:r>
            <a:endParaRPr lang="es-ES" altLang="es-ES" sz="1200">
              <a:solidFill>
                <a:srgbClr val="FFFFFF"/>
              </a:solidFill>
              <a:latin typeface="Arial" panose="020B0604020202020204" pitchFamily="34" charset="0"/>
              <a:cs typeface="Arial" panose="020B0604020202020204" pitchFamily="34" charset="0"/>
            </a:endParaRPr>
          </a:p>
        </p:txBody>
      </p:sp>
      <p:sp>
        <p:nvSpPr>
          <p:cNvPr id="12" name="11 Marcador de fecha">
            <a:extLst>
              <a:ext uri="{FF2B5EF4-FFF2-40B4-BE49-F238E27FC236}">
                <a16:creationId xmlns:a16="http://schemas.microsoft.com/office/drawing/2014/main" id="{FD85EC4E-6B38-4DEF-A15D-926147E36E6F}"/>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33796" name="12 Marcador de número de diapositiva">
            <a:extLst>
              <a:ext uri="{FF2B5EF4-FFF2-40B4-BE49-F238E27FC236}">
                <a16:creationId xmlns:a16="http://schemas.microsoft.com/office/drawing/2014/main" id="{72A5F49B-C34E-4E24-8A46-0809D3C9A1D8}"/>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D9ABA67-B1F9-4E0A-93A9-5F832F711755}" type="slidenum">
              <a:rPr lang="es-ES" altLang="es-ES" sz="1000">
                <a:solidFill>
                  <a:srgbClr val="AFADA5"/>
                </a:solidFill>
                <a:latin typeface="Arial" panose="020B0604020202020204" pitchFamily="34" charset="0"/>
              </a:rPr>
              <a:pPr algn="r" eaLnBrk="1" hangingPunct="1">
                <a:spcBef>
                  <a:spcPct val="0"/>
                </a:spcBef>
                <a:buFontTx/>
                <a:buNone/>
              </a:pPr>
              <a:t>22</a:t>
            </a:fld>
            <a:endParaRPr lang="es-ES" altLang="es-ES" sz="1000">
              <a:solidFill>
                <a:srgbClr val="AFADA5"/>
              </a:solidFill>
              <a:latin typeface="Arial" panose="020B0604020202020204" pitchFamily="34" charset="0"/>
            </a:endParaRPr>
          </a:p>
        </p:txBody>
      </p:sp>
      <p:sp>
        <p:nvSpPr>
          <p:cNvPr id="16" name="15 CuadroTexto">
            <a:extLst>
              <a:ext uri="{FF2B5EF4-FFF2-40B4-BE49-F238E27FC236}">
                <a16:creationId xmlns:a16="http://schemas.microsoft.com/office/drawing/2014/main" id="{54844F6C-1DAF-4104-BCB5-488A67CA9BF1}"/>
              </a:ext>
            </a:extLst>
          </p:cNvPr>
          <p:cNvSpPr txBox="1"/>
          <p:nvPr/>
        </p:nvSpPr>
        <p:spPr>
          <a:xfrm>
            <a:off x="4188403" y="192770"/>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Recomendaciones</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74873525-0DFB-443D-A79F-844A0B69866E}"/>
              </a:ext>
            </a:extLst>
          </p:cNvPr>
          <p:cNvSpPr txBox="1"/>
          <p:nvPr/>
        </p:nvSpPr>
        <p:spPr>
          <a:xfrm>
            <a:off x="1600200" y="2477366"/>
            <a:ext cx="9144000" cy="120015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342900" indent="-342900" algn="just">
              <a:buFontTx/>
              <a:buAutoNum type="arabicParenR"/>
              <a:defRPr/>
            </a:pPr>
            <a:r>
              <a:rPr lang="es-ES" dirty="0">
                <a:latin typeface="Arial" charset="0"/>
                <a:cs typeface="Arial" charset="0"/>
              </a:rPr>
              <a:t>Ampliar el grupo de ejercicios especializados, permitiendo una optimización mayor de los resultados de la capacidad de velocidad en corredores de 100 y 200m.</a:t>
            </a:r>
          </a:p>
          <a:p>
            <a:pPr marL="342900" indent="-342900" algn="just">
              <a:buFontTx/>
              <a:buAutoNum type="arabicParenR"/>
              <a:defRPr/>
            </a:pPr>
            <a:r>
              <a:rPr lang="es-ES" b="1" dirty="0">
                <a:latin typeface="Arial" charset="0"/>
                <a:cs typeface="Arial" charset="0"/>
              </a:rPr>
              <a:t>Adaptar la experiencia al género femenino.</a:t>
            </a:r>
          </a:p>
          <a:p>
            <a:pPr marL="342900" indent="-342900" algn="just">
              <a:buFontTx/>
              <a:buAutoNum type="arabicParenR"/>
              <a:defRPr/>
            </a:pPr>
            <a:r>
              <a:rPr lang="es-ES" dirty="0">
                <a:latin typeface="Arial" charset="0"/>
                <a:cs typeface="Arial" charset="0"/>
              </a:rPr>
              <a:t>Socializar los resultados de la investigación.</a:t>
            </a:r>
          </a:p>
        </p:txBody>
      </p:sp>
      <p:sp>
        <p:nvSpPr>
          <p:cNvPr id="33799" name="5 Marcador de número de diapositiva">
            <a:extLst>
              <a:ext uri="{FF2B5EF4-FFF2-40B4-BE49-F238E27FC236}">
                <a16:creationId xmlns:a16="http://schemas.microsoft.com/office/drawing/2014/main" id="{3FCC1A2A-7C18-4F9D-8619-2456D09CA9DE}"/>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F88D016-AC22-4F3F-AF0A-5C795C597F86}" type="slidenum">
              <a:rPr lang="es-ES" altLang="es-ES" sz="1400">
                <a:solidFill>
                  <a:srgbClr val="FFFFFF"/>
                </a:solidFill>
              </a:rPr>
              <a:pPr algn="ctr" eaLnBrk="1" hangingPunct="1">
                <a:spcBef>
                  <a:spcPct val="0"/>
                </a:spcBef>
                <a:buFontTx/>
                <a:buNone/>
              </a:pPr>
              <a:t>22</a:t>
            </a:fld>
            <a:endParaRPr lang="es-ES" altLang="es-ES"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085093-9078-47E4-AEEC-DAD9A52DFF1B}"/>
              </a:ext>
            </a:extLst>
          </p:cNvPr>
          <p:cNvSpPr>
            <a:spLocks noGrp="1"/>
          </p:cNvSpPr>
          <p:nvPr>
            <p:ph idx="1"/>
          </p:nvPr>
        </p:nvSpPr>
        <p:spPr>
          <a:xfrm>
            <a:off x="527050" y="1902461"/>
            <a:ext cx="11137900" cy="1107440"/>
          </a:xfrm>
        </p:spPr>
        <p:txBody>
          <a:bodyPr/>
          <a:lstStyle/>
          <a:p>
            <a:r>
              <a:rPr lang="es-ES" sz="2800" i="1" dirty="0">
                <a:latin typeface="Arial" charset="0"/>
                <a:cs typeface="Arial" charset="0"/>
              </a:rPr>
              <a:t>¿Cómo potenciar la carrera en velocistas de 100 y 200m planos del equipo juvenil de la Concentración Deportiva de Pichincha?</a:t>
            </a:r>
            <a:endParaRPr lang="es-CO" sz="2800" dirty="0">
              <a:solidFill>
                <a:srgbClr val="FF0000"/>
              </a:solidFill>
              <a:latin typeface="Arial" charset="0"/>
              <a:cs typeface="Arial" charset="0"/>
            </a:endParaRPr>
          </a:p>
          <a:p>
            <a:endParaRPr lang="es-MX" dirty="0"/>
          </a:p>
        </p:txBody>
      </p:sp>
      <p:sp>
        <p:nvSpPr>
          <p:cNvPr id="4" name="15 CuadroTexto">
            <a:extLst>
              <a:ext uri="{FF2B5EF4-FFF2-40B4-BE49-F238E27FC236}">
                <a16:creationId xmlns:a16="http://schemas.microsoft.com/office/drawing/2014/main" id="{B6ED8E23-F542-4478-89A1-F7B9E617576A}"/>
              </a:ext>
            </a:extLst>
          </p:cNvPr>
          <p:cNvSpPr txBox="1">
            <a:spLocks noGrp="1"/>
          </p:cNvSpPr>
          <p:nvPr>
            <p:ph type="title"/>
          </p:nvPr>
        </p:nvSpPr>
        <p:spPr>
          <a:xfrm>
            <a:off x="8572500" y="794028"/>
            <a:ext cx="2933700" cy="369332"/>
          </a:xfrm>
          <a:prstGeom prst="rect">
            <a:avLst/>
          </a:prstGeom>
          <a:noFill/>
        </p:spPr>
        <p:txBody>
          <a:bodyPr wrap="square">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Problema</a:t>
            </a:r>
            <a:endParaRPr lang="es-ES_tradnl" sz="2000" b="1" dirty="0">
              <a:solidFill>
                <a:schemeClr val="accent4">
                  <a:lumMod val="75000"/>
                </a:schemeClr>
              </a:solidFill>
              <a:latin typeface="Tahoma" pitchFamily="34" charset="0"/>
              <a:cs typeface="Tahoma" pitchFamily="34" charset="0"/>
            </a:endParaRPr>
          </a:p>
        </p:txBody>
      </p:sp>
      <p:pic>
        <p:nvPicPr>
          <p:cNvPr id="6" name="Imagen 5">
            <a:extLst>
              <a:ext uri="{FF2B5EF4-FFF2-40B4-BE49-F238E27FC236}">
                <a16:creationId xmlns:a16="http://schemas.microsoft.com/office/drawing/2014/main" id="{09D5CBD6-6637-4738-A54B-6EE0AEA13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6023" y="3214315"/>
            <a:ext cx="5491929" cy="3296110"/>
          </a:xfrm>
          <a:prstGeom prst="rect">
            <a:avLst/>
          </a:prstGeom>
        </p:spPr>
      </p:pic>
    </p:spTree>
    <p:extLst>
      <p:ext uri="{BB962C8B-B14F-4D97-AF65-F5344CB8AC3E}">
        <p14:creationId xmlns:p14="http://schemas.microsoft.com/office/powerpoint/2010/main" val="24228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E2326-89BD-46E7-9DFF-DA26A423F800}"/>
              </a:ext>
            </a:extLst>
          </p:cNvPr>
          <p:cNvSpPr>
            <a:spLocks noGrp="1"/>
          </p:cNvSpPr>
          <p:nvPr>
            <p:ph type="title"/>
          </p:nvPr>
        </p:nvSpPr>
        <p:spPr/>
        <p:txBody>
          <a:bodyPr/>
          <a:lstStyle/>
          <a:p>
            <a:r>
              <a:rPr lang="es-CO" sz="4000" b="1" dirty="0">
                <a:solidFill>
                  <a:schemeClr val="accent4">
                    <a:lumMod val="75000"/>
                  </a:schemeClr>
                </a:solidFill>
                <a:latin typeface="Tahoma" pitchFamily="34" charset="0"/>
                <a:cs typeface="Tahoma" pitchFamily="34" charset="0"/>
              </a:rPr>
              <a:t>Objetivo General</a:t>
            </a:r>
            <a:br>
              <a:rPr lang="es-ES_tradnl" sz="4000" b="1" dirty="0">
                <a:solidFill>
                  <a:schemeClr val="accent4">
                    <a:lumMod val="75000"/>
                  </a:schemeClr>
                </a:solidFill>
                <a:latin typeface="Tahoma" pitchFamily="34" charset="0"/>
                <a:cs typeface="Tahoma" pitchFamily="34" charset="0"/>
              </a:rPr>
            </a:br>
            <a:endParaRPr lang="es-MX" dirty="0">
              <a:solidFill>
                <a:schemeClr val="accent4">
                  <a:lumMod val="75000"/>
                </a:schemeClr>
              </a:solidFill>
            </a:endParaRPr>
          </a:p>
        </p:txBody>
      </p:sp>
      <p:sp>
        <p:nvSpPr>
          <p:cNvPr id="4" name="Diagrama de flujo: datos 3">
            <a:extLst>
              <a:ext uri="{FF2B5EF4-FFF2-40B4-BE49-F238E27FC236}">
                <a16:creationId xmlns:a16="http://schemas.microsoft.com/office/drawing/2014/main" id="{0E43C5DB-D0BD-474B-B865-22896884FF79}"/>
              </a:ext>
            </a:extLst>
          </p:cNvPr>
          <p:cNvSpPr/>
          <p:nvPr/>
        </p:nvSpPr>
        <p:spPr>
          <a:xfrm>
            <a:off x="685800" y="2057401"/>
            <a:ext cx="11176000" cy="1663699"/>
          </a:xfrm>
          <a:prstGeom prst="flowChartInputOutp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a:latin typeface="Arial" charset="0"/>
                <a:cs typeface="Arial" charset="0"/>
              </a:rPr>
              <a:t>Implementar un grupo de ejercicios especiales para potenciar la carrera en velocistas de 100 y 200m planos del equipo juvenil de la Concentración Deportiva de Pichincha.</a:t>
            </a:r>
            <a:endParaRPr lang="es-CO" sz="2400" dirty="0">
              <a:solidFill>
                <a:srgbClr val="FF0000"/>
              </a:solidFill>
              <a:latin typeface="Arial" charset="0"/>
              <a:cs typeface="Arial" charset="0"/>
            </a:endParaRPr>
          </a:p>
          <a:p>
            <a:pPr algn="ctr"/>
            <a:endParaRPr lang="es-ES_tradnl" sz="1800" b="1" dirty="0">
              <a:solidFill>
                <a:schemeClr val="accent5">
                  <a:lumMod val="75000"/>
                </a:schemeClr>
              </a:solidFill>
              <a:latin typeface="Tahoma" pitchFamily="34" charset="0"/>
              <a:cs typeface="Tahoma" pitchFamily="34" charset="0"/>
            </a:endParaRPr>
          </a:p>
        </p:txBody>
      </p:sp>
      <p:pic>
        <p:nvPicPr>
          <p:cNvPr id="6" name="Imagen 5">
            <a:extLst>
              <a:ext uri="{FF2B5EF4-FFF2-40B4-BE49-F238E27FC236}">
                <a16:creationId xmlns:a16="http://schemas.microsoft.com/office/drawing/2014/main" id="{5523787B-B861-42F0-B61E-6FA021D019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0868" y="3579471"/>
            <a:ext cx="1948295" cy="2597727"/>
          </a:xfrm>
          <a:prstGeom prst="ellipse">
            <a:avLst/>
          </a:prstGeom>
          <a:ln>
            <a:noFill/>
          </a:ln>
          <a:effectLst>
            <a:softEdge rad="112500"/>
          </a:effectLst>
        </p:spPr>
      </p:pic>
      <p:pic>
        <p:nvPicPr>
          <p:cNvPr id="8" name="Imagen 7">
            <a:extLst>
              <a:ext uri="{FF2B5EF4-FFF2-40B4-BE49-F238E27FC236}">
                <a16:creationId xmlns:a16="http://schemas.microsoft.com/office/drawing/2014/main" id="{14DA8E3D-115E-4DD5-B662-C8B037455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7581" y="3700697"/>
            <a:ext cx="3140364" cy="2355273"/>
          </a:xfrm>
          <a:prstGeom prst="ellipse">
            <a:avLst/>
          </a:prstGeom>
          <a:ln>
            <a:noFill/>
          </a:ln>
          <a:effectLst>
            <a:softEdge rad="112500"/>
          </a:effectLst>
        </p:spPr>
      </p:pic>
      <p:pic>
        <p:nvPicPr>
          <p:cNvPr id="10" name="Imagen 9">
            <a:extLst>
              <a:ext uri="{FF2B5EF4-FFF2-40B4-BE49-F238E27FC236}">
                <a16:creationId xmlns:a16="http://schemas.microsoft.com/office/drawing/2014/main" id="{6CECD251-23F0-41BB-A265-890FBE05EA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7945" y="3621032"/>
            <a:ext cx="1948295" cy="2683453"/>
          </a:xfrm>
          <a:prstGeom prst="ellipse">
            <a:avLst/>
          </a:prstGeom>
          <a:ln>
            <a:noFill/>
          </a:ln>
          <a:effectLst>
            <a:softEdge rad="112500"/>
          </a:effectLst>
        </p:spPr>
      </p:pic>
      <p:pic>
        <p:nvPicPr>
          <p:cNvPr id="12" name="Imagen 11">
            <a:extLst>
              <a:ext uri="{FF2B5EF4-FFF2-40B4-BE49-F238E27FC236}">
                <a16:creationId xmlns:a16="http://schemas.microsoft.com/office/drawing/2014/main" id="{515204D4-227A-4D8E-979F-993AA2C9F2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7410" y="3621032"/>
            <a:ext cx="1981419" cy="2641892"/>
          </a:xfrm>
          <a:prstGeom prst="ellipse">
            <a:avLst/>
          </a:prstGeom>
          <a:ln>
            <a:noFill/>
          </a:ln>
          <a:effectLst>
            <a:softEdge rad="112500"/>
          </a:effectLst>
        </p:spPr>
      </p:pic>
    </p:spTree>
    <p:extLst>
      <p:ext uri="{BB962C8B-B14F-4D97-AF65-F5344CB8AC3E}">
        <p14:creationId xmlns:p14="http://schemas.microsoft.com/office/powerpoint/2010/main" val="27890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F2939-FDB5-4413-97DE-8E10B913E136}"/>
              </a:ext>
            </a:extLst>
          </p:cNvPr>
          <p:cNvSpPr>
            <a:spLocks noGrp="1"/>
          </p:cNvSpPr>
          <p:nvPr>
            <p:ph type="title"/>
          </p:nvPr>
        </p:nvSpPr>
        <p:spPr/>
        <p:txBody>
          <a:bodyPr/>
          <a:lstStyle/>
          <a:p>
            <a:r>
              <a:rPr lang="es-CO" sz="4000" b="1" dirty="0">
                <a:solidFill>
                  <a:schemeClr val="accent4">
                    <a:lumMod val="75000"/>
                  </a:schemeClr>
                </a:solidFill>
                <a:latin typeface="Tahoma" pitchFamily="34" charset="0"/>
                <a:cs typeface="Tahoma" pitchFamily="34" charset="0"/>
              </a:rPr>
              <a:t>Objetivos Específicos</a:t>
            </a:r>
            <a:br>
              <a:rPr lang="es-ES_tradnl" sz="4000" b="1" dirty="0">
                <a:solidFill>
                  <a:schemeClr val="accent4">
                    <a:lumMod val="75000"/>
                  </a:schemeClr>
                </a:solidFill>
                <a:latin typeface="Tahoma" pitchFamily="34" charset="0"/>
                <a:cs typeface="Tahoma" pitchFamily="34" charset="0"/>
              </a:rPr>
            </a:br>
            <a:endParaRPr lang="es-MX" dirty="0">
              <a:solidFill>
                <a:schemeClr val="accent4">
                  <a:lumMod val="75000"/>
                </a:schemeClr>
              </a:solidFill>
            </a:endParaRPr>
          </a:p>
        </p:txBody>
      </p:sp>
      <p:sp>
        <p:nvSpPr>
          <p:cNvPr id="3" name="Marcador de contenido 2">
            <a:extLst>
              <a:ext uri="{FF2B5EF4-FFF2-40B4-BE49-F238E27FC236}">
                <a16:creationId xmlns:a16="http://schemas.microsoft.com/office/drawing/2014/main" id="{DADF5450-4E73-454D-AA96-045805D08F48}"/>
              </a:ext>
            </a:extLst>
          </p:cNvPr>
          <p:cNvSpPr>
            <a:spLocks noGrp="1"/>
          </p:cNvSpPr>
          <p:nvPr>
            <p:ph idx="1"/>
          </p:nvPr>
        </p:nvSpPr>
        <p:spPr>
          <a:xfrm>
            <a:off x="977900" y="1635760"/>
            <a:ext cx="10820400" cy="4024125"/>
          </a:xfr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457200" indent="-457200" algn="just" eaLnBrk="1" hangingPunct="1">
              <a:buFontTx/>
              <a:buAutoNum type="arabicParenR"/>
              <a:defRPr/>
            </a:pPr>
            <a:r>
              <a:rPr lang="es-ES" sz="2400" dirty="0">
                <a:latin typeface="Arial" charset="0"/>
                <a:cs typeface="Arial" charset="0"/>
              </a:rPr>
              <a:t>Fundamentar desde el punto de vista teórico y metodológico la importancia de desarrollar la capacidad de velocidad en corredores de atletismo de distancia cortas. </a:t>
            </a:r>
          </a:p>
          <a:p>
            <a:pPr marL="457200" indent="-457200" algn="just" eaLnBrk="1" hangingPunct="1">
              <a:buFontTx/>
              <a:buAutoNum type="arabicParenR"/>
              <a:defRPr/>
            </a:pPr>
            <a:r>
              <a:rPr lang="es-ES" sz="2400" dirty="0">
                <a:latin typeface="Arial" charset="0"/>
                <a:cs typeface="Arial" charset="0"/>
              </a:rPr>
              <a:t>Diagnosticar las potencialidades existentes en la capacidad de velocidad de corredores de 100 y 200m planos del equipo juvenil de la Concentración Deportiva de Pichincha.</a:t>
            </a:r>
          </a:p>
          <a:p>
            <a:pPr marL="457200" indent="-457200" algn="just" eaLnBrk="1" hangingPunct="1">
              <a:buFontTx/>
              <a:buAutoNum type="arabicParenR"/>
              <a:defRPr/>
            </a:pPr>
            <a:r>
              <a:rPr lang="es-ES" sz="2400" dirty="0">
                <a:latin typeface="Arial" charset="0"/>
                <a:cs typeface="Arial" charset="0"/>
              </a:rPr>
              <a:t>Diseñar un grupo de ejercicios especiales para potenciar la capacidad de velocidad de corredores de 100 y 200m planos del equipo juvenil de la Concentración Deportiva de Pichincha.</a:t>
            </a:r>
          </a:p>
          <a:p>
            <a:pPr marL="457200" indent="-457200" algn="just" eaLnBrk="1" hangingPunct="1">
              <a:buFontTx/>
              <a:buAutoNum type="arabicParenR"/>
              <a:defRPr/>
            </a:pPr>
            <a:r>
              <a:rPr lang="es-ES" sz="2400" dirty="0">
                <a:latin typeface="Arial" charset="0"/>
                <a:cs typeface="Arial" charset="0"/>
              </a:rPr>
              <a:t>Valorar la efectividad del proceso de intervención con ejercicios especiales para potenciar la capacidad de velocidad de corredores de 100 y 200m planos del equipo juvenil de la Concentración Deportiva de Pichincha.</a:t>
            </a:r>
          </a:p>
          <a:p>
            <a:endParaRPr lang="es-MX" dirty="0"/>
          </a:p>
        </p:txBody>
      </p:sp>
    </p:spTree>
    <p:extLst>
      <p:ext uri="{BB962C8B-B14F-4D97-AF65-F5344CB8AC3E}">
        <p14:creationId xmlns:p14="http://schemas.microsoft.com/office/powerpoint/2010/main" val="12497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1995F7B6-A9BA-4A0E-9CE0-B6551AB72DFD}"/>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17411" name="12 Marcador de número de diapositiva">
            <a:extLst>
              <a:ext uri="{FF2B5EF4-FFF2-40B4-BE49-F238E27FC236}">
                <a16:creationId xmlns:a16="http://schemas.microsoft.com/office/drawing/2014/main" id="{4CC69ED3-19D1-47C0-8C79-0EC2F3077C5C}"/>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59ADA6-8F42-4DBA-8D34-ACE7ADCE40D7}" type="slidenum">
              <a:rPr lang="es-ES" altLang="es-ES" sz="1000">
                <a:solidFill>
                  <a:srgbClr val="AFADA5"/>
                </a:solidFill>
              </a:rPr>
              <a:pPr algn="r" eaLnBrk="1" hangingPunct="1"/>
              <a:t>6</a:t>
            </a:fld>
            <a:endParaRPr lang="es-ES" altLang="es-ES" sz="1000">
              <a:solidFill>
                <a:srgbClr val="AFADA5"/>
              </a:solidFill>
            </a:endParaRPr>
          </a:p>
        </p:txBody>
      </p:sp>
      <p:sp>
        <p:nvSpPr>
          <p:cNvPr id="16" name="15 CuadroTexto">
            <a:extLst>
              <a:ext uri="{FF2B5EF4-FFF2-40B4-BE49-F238E27FC236}">
                <a16:creationId xmlns:a16="http://schemas.microsoft.com/office/drawing/2014/main" id="{9320783F-C990-484E-8628-3F41843A9FE7}"/>
              </a:ext>
            </a:extLst>
          </p:cNvPr>
          <p:cNvSpPr txBox="1"/>
          <p:nvPr/>
        </p:nvSpPr>
        <p:spPr>
          <a:xfrm>
            <a:off x="3827463" y="228600"/>
            <a:ext cx="7269306" cy="646331"/>
          </a:xfrm>
          <a:prstGeom prst="rect">
            <a:avLst/>
          </a:prstGeom>
          <a:noFill/>
        </p:spPr>
        <p:txBody>
          <a:bodyPr wrap="square">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Hipótesis</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4204B255-CA63-469F-B8C8-036EF5C1E491}"/>
              </a:ext>
            </a:extLst>
          </p:cNvPr>
          <p:cNvSpPr txBox="1"/>
          <p:nvPr/>
        </p:nvSpPr>
        <p:spPr>
          <a:xfrm>
            <a:off x="888424" y="1817039"/>
            <a:ext cx="4412239"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eaLnBrk="1" hangingPunct="1">
              <a:defRPr/>
            </a:pPr>
            <a:r>
              <a:rPr lang="es-ES" sz="2400" i="1" dirty="0">
                <a:latin typeface="Arial" charset="0"/>
                <a:cs typeface="Arial" charset="0"/>
              </a:rPr>
              <a:t>La aplicación de un grupo de ejercicios físicos especiales potenciará la carrera en velocistas de 100 y 200m del equipo juvenil de la Concentración Deportiva de Pichincha</a:t>
            </a:r>
            <a:endParaRPr lang="es-CO" sz="2400" i="1" dirty="0">
              <a:latin typeface="Arial" charset="0"/>
              <a:cs typeface="Arial" charset="0"/>
            </a:endParaRPr>
          </a:p>
        </p:txBody>
      </p:sp>
      <p:sp>
        <p:nvSpPr>
          <p:cNvPr id="17414" name="5 Marcador de número de diapositiva">
            <a:extLst>
              <a:ext uri="{FF2B5EF4-FFF2-40B4-BE49-F238E27FC236}">
                <a16:creationId xmlns:a16="http://schemas.microsoft.com/office/drawing/2014/main" id="{646D1AE9-02FA-479A-910A-EFFC745E449B}"/>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D5BE2CAE-607F-4F9A-B47D-D167358E27CA}" type="slidenum">
              <a:rPr lang="es-ES" altLang="es-ES" sz="1400">
                <a:solidFill>
                  <a:srgbClr val="FFFFFF"/>
                </a:solidFill>
                <a:latin typeface="Calibri" panose="020F0502020204030204" pitchFamily="34" charset="0"/>
              </a:rPr>
              <a:pPr algn="ctr" eaLnBrk="1" hangingPunct="1"/>
              <a:t>6</a:t>
            </a:fld>
            <a:endParaRPr lang="es-ES" altLang="es-ES" sz="1400">
              <a:solidFill>
                <a:srgbClr val="FFFFFF"/>
              </a:solidFill>
              <a:latin typeface="Calibri" panose="020F0502020204030204" pitchFamily="34" charset="0"/>
            </a:endParaRPr>
          </a:p>
        </p:txBody>
      </p:sp>
      <p:pic>
        <p:nvPicPr>
          <p:cNvPr id="17416" name="Imagen 2">
            <a:extLst>
              <a:ext uri="{FF2B5EF4-FFF2-40B4-BE49-F238E27FC236}">
                <a16:creationId xmlns:a16="http://schemas.microsoft.com/office/drawing/2014/main" id="{E6B76F88-A1E1-45D9-842F-E084BBF0E8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38449" y="0"/>
            <a:ext cx="394335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EF58B7D4-38E6-4DC2-8EC9-9BC57E600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5112" y="2453785"/>
            <a:ext cx="3211155" cy="2408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6096B967-FF14-49E8-99EA-F8A9EDCEB190}"/>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18435" name="12 Marcador de número de diapositiva">
            <a:extLst>
              <a:ext uri="{FF2B5EF4-FFF2-40B4-BE49-F238E27FC236}">
                <a16:creationId xmlns:a16="http://schemas.microsoft.com/office/drawing/2014/main" id="{6603191E-8A46-4AA6-9761-1D3FABA93455}"/>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6EBB84C-3FBC-4ADE-A21A-161912C2B0B8}" type="slidenum">
              <a:rPr lang="es-ES" altLang="es-ES" sz="1000">
                <a:solidFill>
                  <a:srgbClr val="AFADA5"/>
                </a:solidFill>
              </a:rPr>
              <a:pPr algn="r" eaLnBrk="1" hangingPunct="1"/>
              <a:t>7</a:t>
            </a:fld>
            <a:endParaRPr lang="es-ES" altLang="es-ES" sz="1000">
              <a:solidFill>
                <a:srgbClr val="AFADA5"/>
              </a:solidFill>
            </a:endParaRPr>
          </a:p>
        </p:txBody>
      </p:sp>
      <p:sp>
        <p:nvSpPr>
          <p:cNvPr id="16" name="15 CuadroTexto">
            <a:extLst>
              <a:ext uri="{FF2B5EF4-FFF2-40B4-BE49-F238E27FC236}">
                <a16:creationId xmlns:a16="http://schemas.microsoft.com/office/drawing/2014/main" id="{C184CDEA-31A6-472D-9846-A3427BA4763D}"/>
              </a:ext>
            </a:extLst>
          </p:cNvPr>
          <p:cNvSpPr txBox="1"/>
          <p:nvPr/>
        </p:nvSpPr>
        <p:spPr>
          <a:xfrm>
            <a:off x="4354658" y="137030"/>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Tipo de Investigación</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B79017C3-5EB1-41CB-86B1-4241535701E8}"/>
              </a:ext>
            </a:extLst>
          </p:cNvPr>
          <p:cNvSpPr txBox="1"/>
          <p:nvPr/>
        </p:nvSpPr>
        <p:spPr>
          <a:xfrm>
            <a:off x="1641764" y="1390472"/>
            <a:ext cx="9144000" cy="1200150"/>
          </a:xfrm>
          <a:prstGeom prst="rect">
            <a:avLst/>
          </a:prstGeom>
          <a:solidFill>
            <a:schemeClr val="bg2">
              <a:lumMod val="90000"/>
            </a:schemeClr>
          </a:solidFill>
        </p:spPr>
        <p:txBody>
          <a:bodyPr>
            <a:spAutoFit/>
          </a:bodyPr>
          <a:lstStyle/>
          <a:p>
            <a:pPr algn="just" eaLnBrk="1" hangingPunct="1">
              <a:defRPr/>
            </a:pPr>
            <a:r>
              <a:rPr lang="es-ES" sz="2400" i="1" dirty="0">
                <a:latin typeface="Arial" charset="0"/>
                <a:cs typeface="Arial" charset="0"/>
              </a:rPr>
              <a:t>El diseño para la presente investigación será de tipo </a:t>
            </a:r>
            <a:r>
              <a:rPr lang="es-ES" sz="2400" i="1" dirty="0" err="1">
                <a:latin typeface="Arial" charset="0"/>
                <a:cs typeface="Arial" charset="0"/>
              </a:rPr>
              <a:t>cuasi-experimental</a:t>
            </a:r>
            <a:r>
              <a:rPr lang="es-ES" sz="2400" i="1" dirty="0">
                <a:latin typeface="Arial" charset="0"/>
                <a:cs typeface="Arial" charset="0"/>
              </a:rPr>
              <a:t>, controlando la mayor parte de las variables que podrían influenciar en el proceso de investigación.</a:t>
            </a:r>
            <a:endParaRPr lang="es-CO" sz="2400" i="1" dirty="0">
              <a:latin typeface="Arial" charset="0"/>
              <a:cs typeface="Arial" charset="0"/>
            </a:endParaRPr>
          </a:p>
        </p:txBody>
      </p:sp>
      <p:sp>
        <p:nvSpPr>
          <p:cNvPr id="18438" name="5 Marcador de número de diapositiva">
            <a:extLst>
              <a:ext uri="{FF2B5EF4-FFF2-40B4-BE49-F238E27FC236}">
                <a16:creationId xmlns:a16="http://schemas.microsoft.com/office/drawing/2014/main" id="{2664F7B7-30C1-4B2D-8E3B-0C3167B099EB}"/>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5848378-51F8-4F6E-B7A4-373F858CC8DA}" type="slidenum">
              <a:rPr lang="es-ES" altLang="es-ES" sz="1400">
                <a:solidFill>
                  <a:srgbClr val="FFFFFF"/>
                </a:solidFill>
                <a:latin typeface="Calibri" panose="020F0502020204030204" pitchFamily="34" charset="0"/>
              </a:rPr>
              <a:pPr algn="ctr" eaLnBrk="1" hangingPunct="1"/>
              <a:t>7</a:t>
            </a:fld>
            <a:endParaRPr lang="es-ES" altLang="es-ES" sz="1400">
              <a:solidFill>
                <a:srgbClr val="FFFFFF"/>
              </a:solidFill>
              <a:latin typeface="Calibri" panose="020F0502020204030204" pitchFamily="34" charset="0"/>
            </a:endParaRPr>
          </a:p>
        </p:txBody>
      </p:sp>
      <p:pic>
        <p:nvPicPr>
          <p:cNvPr id="6" name="Imagen 5">
            <a:extLst>
              <a:ext uri="{FF2B5EF4-FFF2-40B4-BE49-F238E27FC236}">
                <a16:creationId xmlns:a16="http://schemas.microsoft.com/office/drawing/2014/main" id="{0DF8428F-4ACC-4A74-ABE5-88A74CA2BA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8919" y="3197733"/>
            <a:ext cx="3454161" cy="2590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CDD486B-B7D8-48C3-A14D-43766663E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62" y="2654300"/>
            <a:ext cx="2809875" cy="3746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A4FC01A9-1920-41EC-BF8B-7193EE1EEB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8609" y="2685690"/>
            <a:ext cx="6934780" cy="33730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11 Marcador de fecha">
            <a:extLst>
              <a:ext uri="{FF2B5EF4-FFF2-40B4-BE49-F238E27FC236}">
                <a16:creationId xmlns:a16="http://schemas.microsoft.com/office/drawing/2014/main" id="{8A4EA589-470A-41FE-8894-9C915CE3F3CA}"/>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19459" name="12 Marcador de número de diapositiva">
            <a:extLst>
              <a:ext uri="{FF2B5EF4-FFF2-40B4-BE49-F238E27FC236}">
                <a16:creationId xmlns:a16="http://schemas.microsoft.com/office/drawing/2014/main" id="{9BB73C6D-47D3-49B5-9359-79F1245D9010}"/>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C91E073-E68B-42B9-871D-FC42253EC451}" type="slidenum">
              <a:rPr lang="es-ES" altLang="es-ES" sz="1000">
                <a:solidFill>
                  <a:srgbClr val="AFADA5"/>
                </a:solidFill>
              </a:rPr>
              <a:pPr algn="r" eaLnBrk="1" hangingPunct="1"/>
              <a:t>8</a:t>
            </a:fld>
            <a:endParaRPr lang="es-ES" altLang="es-ES" sz="1000">
              <a:solidFill>
                <a:srgbClr val="AFADA5"/>
              </a:solidFill>
            </a:endParaRPr>
          </a:p>
        </p:txBody>
      </p:sp>
      <p:sp>
        <p:nvSpPr>
          <p:cNvPr id="16" name="15 CuadroTexto">
            <a:extLst>
              <a:ext uri="{FF2B5EF4-FFF2-40B4-BE49-F238E27FC236}">
                <a16:creationId xmlns:a16="http://schemas.microsoft.com/office/drawing/2014/main" id="{AD8B2A70-1636-409A-9BAE-5CA883D4E7E2}"/>
              </a:ext>
            </a:extLst>
          </p:cNvPr>
          <p:cNvSpPr txBox="1"/>
          <p:nvPr/>
        </p:nvSpPr>
        <p:spPr>
          <a:xfrm>
            <a:off x="4152899" y="119637"/>
            <a:ext cx="6696075" cy="646331"/>
          </a:xfrm>
          <a:prstGeom prst="rect">
            <a:avLst/>
          </a:prstGeom>
          <a:noFill/>
        </p:spPr>
        <p:txBody>
          <a:bodyPr>
            <a:spAutoFit/>
          </a:bodyPr>
          <a:lstStyle/>
          <a:p>
            <a:pPr algn="r" eaLnBrk="1" hangingPunct="1">
              <a:defRPr/>
            </a:pPr>
            <a:r>
              <a:rPr lang="es-CO" sz="3600" b="1" dirty="0">
                <a:solidFill>
                  <a:schemeClr val="accent4">
                    <a:lumMod val="75000"/>
                  </a:schemeClr>
                </a:solidFill>
                <a:latin typeface="Tahoma" pitchFamily="34" charset="0"/>
                <a:cs typeface="Tahoma" pitchFamily="34" charset="0"/>
              </a:rPr>
              <a:t>Población y Muestra</a:t>
            </a:r>
            <a:endParaRPr lang="es-ES_tradnl" sz="36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B0BD8E69-9996-4454-8EAF-0DA2BEB9D43A}"/>
              </a:ext>
            </a:extLst>
          </p:cNvPr>
          <p:cNvSpPr txBox="1"/>
          <p:nvPr/>
        </p:nvSpPr>
        <p:spPr>
          <a:xfrm>
            <a:off x="1524000" y="981075"/>
            <a:ext cx="9144000" cy="1016000"/>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just" eaLnBrk="1" hangingPunct="1">
              <a:defRPr/>
            </a:pPr>
            <a:r>
              <a:rPr lang="es-ES" sz="2000" i="1" dirty="0">
                <a:latin typeface="Arial" charset="0"/>
                <a:cs typeface="Arial" charset="0"/>
              </a:rPr>
              <a:t>Se estudiará a la población de corredores de 100 y 200m planos de la Concentración Deportiva de Pichincha, ascendientes a 10 atleta de la categoría juvenil, género masculino. </a:t>
            </a:r>
            <a:endParaRPr lang="es-CO" sz="2000" i="1" dirty="0">
              <a:latin typeface="Arial" charset="0"/>
              <a:cs typeface="Arial" charset="0"/>
            </a:endParaRPr>
          </a:p>
        </p:txBody>
      </p:sp>
      <p:sp>
        <p:nvSpPr>
          <p:cNvPr id="19462" name="5 Marcador de número de diapositiva">
            <a:extLst>
              <a:ext uri="{FF2B5EF4-FFF2-40B4-BE49-F238E27FC236}">
                <a16:creationId xmlns:a16="http://schemas.microsoft.com/office/drawing/2014/main" id="{A703C75E-49D2-4CDF-AEFC-9C9B7B8E3316}"/>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F5CBC63-28D7-41A9-B651-83B20B8C2E48}" type="slidenum">
              <a:rPr lang="es-ES" altLang="es-ES" sz="1400">
                <a:solidFill>
                  <a:srgbClr val="FFFFFF"/>
                </a:solidFill>
                <a:latin typeface="Calibri" panose="020F0502020204030204" pitchFamily="34" charset="0"/>
              </a:rPr>
              <a:pPr algn="ctr" eaLnBrk="1" hangingPunct="1"/>
              <a:t>8</a:t>
            </a:fld>
            <a:endParaRPr lang="es-ES" altLang="es-ES" sz="1400">
              <a:solidFill>
                <a:srgbClr val="FFFFFF"/>
              </a:solidFill>
              <a:latin typeface="Calibri" panose="020F0502020204030204" pitchFamily="34" charset="0"/>
            </a:endParaRPr>
          </a:p>
        </p:txBody>
      </p:sp>
      <p:sp>
        <p:nvSpPr>
          <p:cNvPr id="9" name="21 Marcador de pie de página">
            <a:extLst>
              <a:ext uri="{FF2B5EF4-FFF2-40B4-BE49-F238E27FC236}">
                <a16:creationId xmlns:a16="http://schemas.microsoft.com/office/drawing/2014/main" id="{AFADB88C-8F0F-4502-B6D1-6A8869CB73B0}"/>
              </a:ext>
            </a:extLst>
          </p:cNvPr>
          <p:cNvSpPr>
            <a:spLocks noGrp="1"/>
          </p:cNvSpPr>
          <p:nvPr>
            <p:ph type="ftr" sz="quarter" idx="11"/>
          </p:nvPr>
        </p:nvSpPr>
        <p:spPr bwMode="auto"/>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t-BR" altLang="es-ES" sz="1200" dirty="0">
                <a:solidFill>
                  <a:srgbClr val="FFFFFF"/>
                </a:solidFill>
                <a:latin typeface="Arial" panose="020B0604020202020204" pitchFamily="34" charset="0"/>
              </a:rPr>
              <a:t>Sr.  Jonathan Ushiña</a:t>
            </a:r>
            <a:endParaRPr lang="es-ES" altLang="es-ES" sz="1200" dirty="0">
              <a:solidFill>
                <a:srgbClr val="FFFFFF"/>
              </a:solidFill>
              <a:latin typeface="Arial" panose="020B0604020202020204" pitchFamily="34" charset="0"/>
            </a:endParaRPr>
          </a:p>
        </p:txBody>
      </p:sp>
      <p:pic>
        <p:nvPicPr>
          <p:cNvPr id="13" name="Imagen 12">
            <a:extLst>
              <a:ext uri="{FF2B5EF4-FFF2-40B4-BE49-F238E27FC236}">
                <a16:creationId xmlns:a16="http://schemas.microsoft.com/office/drawing/2014/main" id="{899112A5-6506-4058-A905-77C336BA00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3901" y="2535093"/>
            <a:ext cx="5313218" cy="39849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ángulo 5">
            <a:extLst>
              <a:ext uri="{FF2B5EF4-FFF2-40B4-BE49-F238E27FC236}">
                <a16:creationId xmlns:a16="http://schemas.microsoft.com/office/drawing/2014/main" id="{D5AF1F17-87B5-4BB2-83E0-4EABFD83DEA9}"/>
              </a:ext>
            </a:extLst>
          </p:cNvPr>
          <p:cNvSpPr/>
          <p:nvPr/>
        </p:nvSpPr>
        <p:spPr>
          <a:xfrm>
            <a:off x="5124449" y="2334130"/>
            <a:ext cx="1943100" cy="433387"/>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fecha">
            <a:extLst>
              <a:ext uri="{FF2B5EF4-FFF2-40B4-BE49-F238E27FC236}">
                <a16:creationId xmlns:a16="http://schemas.microsoft.com/office/drawing/2014/main" id="{01048FC0-479B-45F1-BC64-04D683F0A906}"/>
              </a:ext>
            </a:extLst>
          </p:cNvPr>
          <p:cNvSpPr txBox="1">
            <a:spLocks noGrp="1"/>
          </p:cNvSpPr>
          <p:nvPr/>
        </p:nvSpPr>
        <p:spPr>
          <a:xfrm>
            <a:off x="5300663" y="5976939"/>
            <a:ext cx="2286000" cy="365125"/>
          </a:xfrm>
          <a:prstGeom prst="rect">
            <a:avLst/>
          </a:prstGeom>
          <a:noFill/>
        </p:spPr>
        <p:txBody>
          <a:bodyPr anchor="b"/>
          <a:lstStyle/>
          <a:p>
            <a:pPr algn="r" eaLnBrk="1" hangingPunct="1">
              <a:defRPr/>
            </a:pPr>
            <a:fld id="{CE80FF5D-4BC3-4945-93FB-18A656724817}" type="datetime1">
              <a:rPr lang="es-ES" sz="1000">
                <a:solidFill>
                  <a:schemeClr val="bg2">
                    <a:shade val="50000"/>
                  </a:schemeClr>
                </a:solidFill>
                <a:latin typeface="Arial" charset="0"/>
              </a:rPr>
              <a:pPr algn="r" eaLnBrk="1" hangingPunct="1">
                <a:defRPr/>
              </a:pPr>
              <a:t>07/11/2021</a:t>
            </a:fld>
            <a:endParaRPr lang="es-ES" sz="1000" dirty="0">
              <a:solidFill>
                <a:schemeClr val="bg2">
                  <a:shade val="50000"/>
                </a:schemeClr>
              </a:solidFill>
              <a:latin typeface="Arial" charset="0"/>
            </a:endParaRPr>
          </a:p>
        </p:txBody>
      </p:sp>
      <p:sp>
        <p:nvSpPr>
          <p:cNvPr id="20483" name="12 Marcador de número de diapositiva">
            <a:extLst>
              <a:ext uri="{FF2B5EF4-FFF2-40B4-BE49-F238E27FC236}">
                <a16:creationId xmlns:a16="http://schemas.microsoft.com/office/drawing/2014/main" id="{36CA2F4A-599C-4164-B3F4-25E1B253C573}"/>
              </a:ext>
            </a:extLst>
          </p:cNvPr>
          <p:cNvSpPr txBox="1">
            <a:spLocks noGrp="1" noChangeArrowheads="1"/>
          </p:cNvSpPr>
          <p:nvPr/>
        </p:nvSpPr>
        <p:spPr bwMode="auto">
          <a:xfrm>
            <a:off x="9872663" y="5976939"/>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7C2EC8F-9DBF-4373-AA5E-CA4A83CDE24A}" type="slidenum">
              <a:rPr lang="es-ES" altLang="es-ES" sz="1000">
                <a:solidFill>
                  <a:srgbClr val="AFADA5"/>
                </a:solidFill>
              </a:rPr>
              <a:pPr algn="r" eaLnBrk="1" hangingPunct="1"/>
              <a:t>9</a:t>
            </a:fld>
            <a:endParaRPr lang="es-ES" altLang="es-ES" sz="1000">
              <a:solidFill>
                <a:srgbClr val="AFADA5"/>
              </a:solidFill>
            </a:endParaRPr>
          </a:p>
        </p:txBody>
      </p:sp>
      <p:sp>
        <p:nvSpPr>
          <p:cNvPr id="16" name="15 CuadroTexto">
            <a:extLst>
              <a:ext uri="{FF2B5EF4-FFF2-40B4-BE49-F238E27FC236}">
                <a16:creationId xmlns:a16="http://schemas.microsoft.com/office/drawing/2014/main" id="{DAAB023B-BEAE-4AB8-92E2-F7F7547714E3}"/>
              </a:ext>
            </a:extLst>
          </p:cNvPr>
          <p:cNvSpPr txBox="1"/>
          <p:nvPr/>
        </p:nvSpPr>
        <p:spPr>
          <a:xfrm>
            <a:off x="4846494" y="192088"/>
            <a:ext cx="6696075" cy="400051"/>
          </a:xfrm>
          <a:prstGeom prst="rect">
            <a:avLst/>
          </a:prstGeom>
          <a:noFill/>
        </p:spPr>
        <p:txBody>
          <a:bodyPr>
            <a:spAutoFit/>
          </a:bodyPr>
          <a:lstStyle/>
          <a:p>
            <a:pPr algn="r" eaLnBrk="1" hangingPunct="1">
              <a:defRPr/>
            </a:pPr>
            <a:r>
              <a:rPr lang="es-CO" sz="2000" b="1" dirty="0">
                <a:solidFill>
                  <a:schemeClr val="accent4">
                    <a:lumMod val="75000"/>
                  </a:schemeClr>
                </a:solidFill>
                <a:latin typeface="Tahoma" pitchFamily="34" charset="0"/>
                <a:cs typeface="Tahoma" pitchFamily="34" charset="0"/>
              </a:rPr>
              <a:t>Tratamiento y análisis estadístico de los datos</a:t>
            </a:r>
            <a:endParaRPr lang="es-ES_tradnl" sz="2000" b="1" dirty="0">
              <a:solidFill>
                <a:schemeClr val="accent4">
                  <a:lumMod val="75000"/>
                </a:schemeClr>
              </a:solidFill>
              <a:latin typeface="Tahoma" pitchFamily="34" charset="0"/>
              <a:cs typeface="Tahoma" pitchFamily="34" charset="0"/>
            </a:endParaRPr>
          </a:p>
        </p:txBody>
      </p:sp>
      <p:sp>
        <p:nvSpPr>
          <p:cNvPr id="8" name="7 CuadroTexto">
            <a:extLst>
              <a:ext uri="{FF2B5EF4-FFF2-40B4-BE49-F238E27FC236}">
                <a16:creationId xmlns:a16="http://schemas.microsoft.com/office/drawing/2014/main" id="{2D56B322-F604-46FA-9E9A-9A9E9E87265A}"/>
              </a:ext>
            </a:extLst>
          </p:cNvPr>
          <p:cNvSpPr txBox="1"/>
          <p:nvPr/>
        </p:nvSpPr>
        <p:spPr>
          <a:xfrm>
            <a:off x="1524000" y="620714"/>
            <a:ext cx="9144000" cy="2554287"/>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just" eaLnBrk="1" hangingPunct="1">
              <a:defRPr/>
            </a:pPr>
            <a:r>
              <a:rPr lang="es-ES" sz="2000" dirty="0">
                <a:latin typeface="Arial" charset="0"/>
                <a:cs typeface="Arial" charset="0"/>
              </a:rPr>
              <a:t>La recolección de los datos se realizará por el investigador del presente informe, en apoyo con dos entrenadores que deben presentar los siguientes supuestos de inclusión:</a:t>
            </a:r>
          </a:p>
          <a:p>
            <a:pPr algn="just" eaLnBrk="1" hangingPunct="1">
              <a:defRPr/>
            </a:pPr>
            <a:r>
              <a:rPr lang="es-ES" sz="2000" dirty="0">
                <a:latin typeface="Arial" charset="0"/>
                <a:cs typeface="Arial" charset="0"/>
              </a:rPr>
              <a:t>1)	10 años de experiencia laboral en el entrenamiento de modalidades de distancias cortas en el atletismo, en específico en los 100m y los 200m planos.</a:t>
            </a:r>
          </a:p>
          <a:p>
            <a:pPr algn="just" eaLnBrk="1" hangingPunct="1">
              <a:defRPr/>
            </a:pPr>
            <a:r>
              <a:rPr lang="es-ES" sz="2000" dirty="0">
                <a:latin typeface="Arial" charset="0"/>
                <a:cs typeface="Arial" charset="0"/>
              </a:rPr>
              <a:t>2)	Competencias demostrables desde el punto de vista de las titulaciones de tercer y cuarto nivel, siempre y cuando se relacionen con las ciencias de la actividad física y el deporte.</a:t>
            </a:r>
          </a:p>
        </p:txBody>
      </p:sp>
      <p:sp>
        <p:nvSpPr>
          <p:cNvPr id="20486" name="5 Marcador de número de diapositiva">
            <a:extLst>
              <a:ext uri="{FF2B5EF4-FFF2-40B4-BE49-F238E27FC236}">
                <a16:creationId xmlns:a16="http://schemas.microsoft.com/office/drawing/2014/main" id="{B83D46FE-2126-4A30-835A-DFEFE5C5EBF5}"/>
              </a:ext>
            </a:extLst>
          </p:cNvPr>
          <p:cNvSpPr>
            <a:spLocks noGrp="1" noChangeArrowheads="1"/>
          </p:cNvSpPr>
          <p:nvPr/>
        </p:nvSpPr>
        <p:spPr bwMode="auto">
          <a:xfrm>
            <a:off x="9937751" y="6172200"/>
            <a:ext cx="479425" cy="4572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1D7F461-7F30-453C-990B-AAF4CC206B6A}" type="slidenum">
              <a:rPr lang="es-ES" altLang="es-ES" sz="1400">
                <a:solidFill>
                  <a:srgbClr val="FFFFFF"/>
                </a:solidFill>
                <a:latin typeface="Calibri" panose="020F0502020204030204" pitchFamily="34" charset="0"/>
              </a:rPr>
              <a:pPr algn="ctr" eaLnBrk="1" hangingPunct="1"/>
              <a:t>9</a:t>
            </a:fld>
            <a:endParaRPr lang="es-ES" altLang="es-ES" sz="1400">
              <a:solidFill>
                <a:srgbClr val="FFFFFF"/>
              </a:solidFill>
              <a:latin typeface="Calibri" panose="020F0502020204030204" pitchFamily="34" charset="0"/>
            </a:endParaRPr>
          </a:p>
        </p:txBody>
      </p:sp>
      <p:pic>
        <p:nvPicPr>
          <p:cNvPr id="4" name="Imagen 3">
            <a:extLst>
              <a:ext uri="{FF2B5EF4-FFF2-40B4-BE49-F238E27FC236}">
                <a16:creationId xmlns:a16="http://schemas.microsoft.com/office/drawing/2014/main" id="{1D9D42E4-C7AC-4369-8161-6E4D21BAE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9925" y="3510116"/>
            <a:ext cx="2339463" cy="3119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Estela de condensación">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1905</TotalTime>
  <Words>2303</Words>
  <Application>Microsoft Office PowerPoint</Application>
  <PresentationFormat>Panorámica</PresentationFormat>
  <Paragraphs>198</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Tahoma</vt:lpstr>
      <vt:lpstr>Tw Cen MT</vt:lpstr>
      <vt:lpstr>Estela de condensación</vt:lpstr>
      <vt:lpstr>EJERCICIOS ESPECIALES PARA POTENCIAR LA CARRERA EN VELOCISTAS DE 100 Y 200M DEL EQUIPO JUVENIL DE LA CONCENTRACIÓN DEPORTIVA DE PICHINCHA </vt:lpstr>
      <vt:lpstr>Introducción </vt:lpstr>
      <vt:lpstr>Problema</vt:lpstr>
      <vt:lpstr>Objetivo General </vt:lpstr>
      <vt:lpstr>Objetivos Específicos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EJERCICIOS ESPECIALES PARA POTENCIAR LA CARRERA EN VELOCISTAS DE 100 Y 200M DEL EQUIPO JUVENIL DE LA CONCENTRACIÓN DEPORTIVA DE PICHINCHA </dc:title>
  <dc:creator>Jonathan Omar</dc:creator>
  <cp:lastModifiedBy>Jonathan Omar</cp:lastModifiedBy>
  <cp:revision>11</cp:revision>
  <dcterms:created xsi:type="dcterms:W3CDTF">2021-08-18T15:40:32Z</dcterms:created>
  <dcterms:modified xsi:type="dcterms:W3CDTF">2021-11-07T21:42:22Z</dcterms:modified>
</cp:coreProperties>
</file>