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4220" r:id="rId1"/>
    <p:sldMasterId id="2147484232" r:id="rId2"/>
  </p:sldMasterIdLst>
  <p:notesMasterIdLst>
    <p:notesMasterId r:id="rId56"/>
  </p:notesMasterIdLst>
  <p:handoutMasterIdLst>
    <p:handoutMasterId r:id="rId57"/>
  </p:handoutMasterIdLst>
  <p:sldIdLst>
    <p:sldId id="642" r:id="rId3"/>
    <p:sldId id="572" r:id="rId4"/>
    <p:sldId id="644" r:id="rId5"/>
    <p:sldId id="585" r:id="rId6"/>
    <p:sldId id="579" r:id="rId7"/>
    <p:sldId id="593" r:id="rId8"/>
    <p:sldId id="594" r:id="rId9"/>
    <p:sldId id="597" r:id="rId10"/>
    <p:sldId id="598" r:id="rId11"/>
    <p:sldId id="599" r:id="rId12"/>
    <p:sldId id="586" r:id="rId13"/>
    <p:sldId id="589" r:id="rId14"/>
    <p:sldId id="600" r:id="rId15"/>
    <p:sldId id="625" r:id="rId16"/>
    <p:sldId id="601" r:id="rId17"/>
    <p:sldId id="602" r:id="rId18"/>
    <p:sldId id="603" r:id="rId19"/>
    <p:sldId id="619" r:id="rId20"/>
    <p:sldId id="620" r:id="rId21"/>
    <p:sldId id="604" r:id="rId22"/>
    <p:sldId id="627" r:id="rId23"/>
    <p:sldId id="605" r:id="rId24"/>
    <p:sldId id="628" r:id="rId25"/>
    <p:sldId id="629" r:id="rId26"/>
    <p:sldId id="630" r:id="rId27"/>
    <p:sldId id="645" r:id="rId28"/>
    <p:sldId id="646" r:id="rId29"/>
    <p:sldId id="647" r:id="rId30"/>
    <p:sldId id="648" r:id="rId31"/>
    <p:sldId id="649" r:id="rId32"/>
    <p:sldId id="650" r:id="rId33"/>
    <p:sldId id="651" r:id="rId34"/>
    <p:sldId id="652" r:id="rId35"/>
    <p:sldId id="653" r:id="rId36"/>
    <p:sldId id="654" r:id="rId37"/>
    <p:sldId id="655" r:id="rId38"/>
    <p:sldId id="656" r:id="rId39"/>
    <p:sldId id="657" r:id="rId40"/>
    <p:sldId id="658" r:id="rId41"/>
    <p:sldId id="659" r:id="rId42"/>
    <p:sldId id="660" r:id="rId43"/>
    <p:sldId id="661" r:id="rId44"/>
    <p:sldId id="662" r:id="rId45"/>
    <p:sldId id="663" r:id="rId46"/>
    <p:sldId id="664" r:id="rId47"/>
    <p:sldId id="665" r:id="rId48"/>
    <p:sldId id="666" r:id="rId49"/>
    <p:sldId id="667" r:id="rId50"/>
    <p:sldId id="668" r:id="rId51"/>
    <p:sldId id="669" r:id="rId52"/>
    <p:sldId id="670" r:id="rId53"/>
    <p:sldId id="671" r:id="rId54"/>
    <p:sldId id="643" r:id="rId55"/>
  </p:sldIdLst>
  <p:sldSz cx="9144000" cy="6858000" type="screen4x3"/>
  <p:notesSz cx="6858000" cy="9144000"/>
  <p:defaultTextStyle>
    <a:defPPr>
      <a:defRPr lang="es-PE"/>
    </a:defPPr>
    <a:lvl1pPr algn="ctr" rtl="0" fontAlgn="base">
      <a:spcBef>
        <a:spcPct val="50000"/>
      </a:spcBef>
      <a:spcAft>
        <a:spcPct val="0"/>
      </a:spcAft>
      <a:defRPr sz="1300" kern="1200">
        <a:solidFill>
          <a:schemeClr val="tx1"/>
        </a:solidFill>
        <a:latin typeface="Arial" pitchFamily="34" charset="0"/>
        <a:ea typeface="+mn-ea"/>
        <a:cs typeface="+mn-cs"/>
      </a:defRPr>
    </a:lvl1pPr>
    <a:lvl2pPr marL="457200" algn="ctr" rtl="0" fontAlgn="base">
      <a:spcBef>
        <a:spcPct val="50000"/>
      </a:spcBef>
      <a:spcAft>
        <a:spcPct val="0"/>
      </a:spcAft>
      <a:defRPr sz="1300" kern="1200">
        <a:solidFill>
          <a:schemeClr val="tx1"/>
        </a:solidFill>
        <a:latin typeface="Arial" pitchFamily="34" charset="0"/>
        <a:ea typeface="+mn-ea"/>
        <a:cs typeface="+mn-cs"/>
      </a:defRPr>
    </a:lvl2pPr>
    <a:lvl3pPr marL="914400" algn="ctr" rtl="0" fontAlgn="base">
      <a:spcBef>
        <a:spcPct val="50000"/>
      </a:spcBef>
      <a:spcAft>
        <a:spcPct val="0"/>
      </a:spcAft>
      <a:defRPr sz="1300" kern="1200">
        <a:solidFill>
          <a:schemeClr val="tx1"/>
        </a:solidFill>
        <a:latin typeface="Arial" pitchFamily="34" charset="0"/>
        <a:ea typeface="+mn-ea"/>
        <a:cs typeface="+mn-cs"/>
      </a:defRPr>
    </a:lvl3pPr>
    <a:lvl4pPr marL="1371600" algn="ctr" rtl="0" fontAlgn="base">
      <a:spcBef>
        <a:spcPct val="50000"/>
      </a:spcBef>
      <a:spcAft>
        <a:spcPct val="0"/>
      </a:spcAft>
      <a:defRPr sz="1300" kern="1200">
        <a:solidFill>
          <a:schemeClr val="tx1"/>
        </a:solidFill>
        <a:latin typeface="Arial" pitchFamily="34" charset="0"/>
        <a:ea typeface="+mn-ea"/>
        <a:cs typeface="+mn-cs"/>
      </a:defRPr>
    </a:lvl4pPr>
    <a:lvl5pPr marL="1828800" algn="ctr" rtl="0" fontAlgn="base">
      <a:spcBef>
        <a:spcPct val="50000"/>
      </a:spcBef>
      <a:spcAft>
        <a:spcPct val="0"/>
      </a:spcAft>
      <a:defRPr sz="1300" kern="1200">
        <a:solidFill>
          <a:schemeClr val="tx1"/>
        </a:solidFill>
        <a:latin typeface="Arial" pitchFamily="34" charset="0"/>
        <a:ea typeface="+mn-ea"/>
        <a:cs typeface="+mn-cs"/>
      </a:defRPr>
    </a:lvl5pPr>
    <a:lvl6pPr marL="2286000" algn="l" defTabSz="914400" rtl="0" eaLnBrk="1" latinLnBrk="0" hangingPunct="1">
      <a:defRPr sz="1300" kern="1200">
        <a:solidFill>
          <a:schemeClr val="tx1"/>
        </a:solidFill>
        <a:latin typeface="Arial" pitchFamily="34" charset="0"/>
        <a:ea typeface="+mn-ea"/>
        <a:cs typeface="+mn-cs"/>
      </a:defRPr>
    </a:lvl6pPr>
    <a:lvl7pPr marL="2743200" algn="l" defTabSz="914400" rtl="0" eaLnBrk="1" latinLnBrk="0" hangingPunct="1">
      <a:defRPr sz="1300" kern="1200">
        <a:solidFill>
          <a:schemeClr val="tx1"/>
        </a:solidFill>
        <a:latin typeface="Arial" pitchFamily="34" charset="0"/>
        <a:ea typeface="+mn-ea"/>
        <a:cs typeface="+mn-cs"/>
      </a:defRPr>
    </a:lvl7pPr>
    <a:lvl8pPr marL="3200400" algn="l" defTabSz="914400" rtl="0" eaLnBrk="1" latinLnBrk="0" hangingPunct="1">
      <a:defRPr sz="1300" kern="1200">
        <a:solidFill>
          <a:schemeClr val="tx1"/>
        </a:solidFill>
        <a:latin typeface="Arial" pitchFamily="34" charset="0"/>
        <a:ea typeface="+mn-ea"/>
        <a:cs typeface="+mn-cs"/>
      </a:defRPr>
    </a:lvl8pPr>
    <a:lvl9pPr marL="3657600" algn="l" defTabSz="914400" rtl="0" eaLnBrk="1" latinLnBrk="0" hangingPunct="1">
      <a:defRPr sz="13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chong"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CCFF"/>
    <a:srgbClr val="FF0000"/>
    <a:srgbClr val="B2B2B2"/>
    <a:srgbClr val="6699FF"/>
    <a:srgbClr val="FF6600"/>
    <a:srgbClr val="FF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5171" autoAdjust="0"/>
  </p:normalViewPr>
  <p:slideViewPr>
    <p:cSldViewPr>
      <p:cViewPr varScale="1">
        <p:scale>
          <a:sx n="47" d="100"/>
          <a:sy n="47" d="100"/>
        </p:scale>
        <p:origin x="138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4" d="100"/>
          <a:sy n="54" d="100"/>
        </p:scale>
        <p:origin x="2796"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1161C-D498-4EA6-A199-CC0E3635EC96}" type="doc">
      <dgm:prSet loTypeId="urn:microsoft.com/office/officeart/2005/8/layout/vList3#1" loCatId="list" qsTypeId="urn:microsoft.com/office/officeart/2005/8/quickstyle/simple5" qsCatId="simple" csTypeId="urn:microsoft.com/office/officeart/2005/8/colors/accent3_1" csCatId="accent3" phldr="1"/>
      <dgm:spPr/>
    </dgm:pt>
    <dgm:pt modelId="{5B02BECD-682F-463B-BCB7-189DED3E024B}">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Introducción</a:t>
          </a:r>
        </a:p>
      </dgm:t>
    </dgm:pt>
    <dgm:pt modelId="{414B2013-1076-440C-8991-81625E73FDE6}" type="parTrans" cxnId="{1D69376F-A8B8-4964-B20F-3F7471AB1E7F}">
      <dgm:prSet/>
      <dgm:spPr/>
      <dgm:t>
        <a:bodyPr/>
        <a:lstStyle/>
        <a:p>
          <a:endParaRPr lang="es-EC" sz="2000" b="0">
            <a:latin typeface="Arial" pitchFamily="34" charset="0"/>
            <a:cs typeface="Arial" pitchFamily="34" charset="0"/>
          </a:endParaRPr>
        </a:p>
      </dgm:t>
    </dgm:pt>
    <dgm:pt modelId="{DBF03955-CF60-4D0F-847C-D93FF7FD100C}" type="sibTrans" cxnId="{1D69376F-A8B8-4964-B20F-3F7471AB1E7F}">
      <dgm:prSet/>
      <dgm:spPr/>
      <dgm:t>
        <a:bodyPr/>
        <a:lstStyle/>
        <a:p>
          <a:endParaRPr lang="es-EC" sz="2000" b="0">
            <a:latin typeface="Arial" pitchFamily="34" charset="0"/>
            <a:cs typeface="Arial" pitchFamily="34" charset="0"/>
          </a:endParaRPr>
        </a:p>
      </dgm:t>
    </dgm:pt>
    <dgm:pt modelId="{A30D0C1B-BA30-460B-BA6D-771CB38B59EE}">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Conclusiones y recomendaciones</a:t>
          </a: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7D777C9F-530E-476A-9509-DE5AC6D0CE24}" type="parTrans" cxnId="{0C339D78-80AC-4F16-A7CA-F75E4507F17D}">
      <dgm:prSet/>
      <dgm:spPr/>
      <dgm:t>
        <a:bodyPr/>
        <a:lstStyle/>
        <a:p>
          <a:endParaRPr lang="es-EC" sz="2000" b="0">
            <a:latin typeface="Arial" pitchFamily="34" charset="0"/>
            <a:cs typeface="Arial" pitchFamily="34" charset="0"/>
          </a:endParaRPr>
        </a:p>
      </dgm:t>
    </dgm:pt>
    <dgm:pt modelId="{2C9298A0-0E45-4E4B-BE42-5E9B17FD3E27}" type="sibTrans" cxnId="{0C339D78-80AC-4F16-A7CA-F75E4507F17D}">
      <dgm:prSet/>
      <dgm:spPr/>
      <dgm:t>
        <a:bodyPr/>
        <a:lstStyle/>
        <a:p>
          <a:endParaRPr lang="es-EC" sz="2000" b="0">
            <a:latin typeface="Arial" pitchFamily="34" charset="0"/>
            <a:cs typeface="Arial" pitchFamily="34" charset="0"/>
          </a:endParaRPr>
        </a:p>
      </dgm:t>
    </dgm:pt>
    <dgm:pt modelId="{C103ED56-27B7-4E91-B44C-8E0E8BE70F1B}">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Propuesta</a:t>
          </a:r>
          <a:endParaRPr lang="es-EC" sz="2000" b="0" i="1" dirty="0">
            <a:solidFill>
              <a:schemeClr val="tx1"/>
            </a:solidFill>
            <a:latin typeface="Arial" pitchFamily="34" charset="0"/>
            <a:cs typeface="Arial" pitchFamily="34" charset="0"/>
          </a:endParaRP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6B737685-8036-4345-91B7-800F4019DDD4}" type="sibTrans" cxnId="{D2D1CE0A-842E-4A76-B01E-4265E1D4E634}">
      <dgm:prSet/>
      <dgm:spPr/>
      <dgm:t>
        <a:bodyPr/>
        <a:lstStyle/>
        <a:p>
          <a:endParaRPr lang="es-EC" sz="2000" b="0">
            <a:latin typeface="Arial" pitchFamily="34" charset="0"/>
            <a:cs typeface="Arial" pitchFamily="34" charset="0"/>
          </a:endParaRPr>
        </a:p>
      </dgm:t>
    </dgm:pt>
    <dgm:pt modelId="{A018474A-7B4A-4724-8721-2D4C92C118FB}" type="parTrans" cxnId="{D2D1CE0A-842E-4A76-B01E-4265E1D4E634}">
      <dgm:prSet/>
      <dgm:spPr/>
      <dgm:t>
        <a:bodyPr/>
        <a:lstStyle/>
        <a:p>
          <a:endParaRPr lang="es-EC" sz="2000" b="0">
            <a:latin typeface="Arial" pitchFamily="34" charset="0"/>
            <a:cs typeface="Arial" pitchFamily="34" charset="0"/>
          </a:endParaRPr>
        </a:p>
      </dgm:t>
    </dgm:pt>
    <dgm:pt modelId="{C73C3B86-B872-470F-9ACF-15E471D40B34}">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Análisis de resultados</a:t>
          </a:r>
        </a:p>
      </dgm:t>
    </dgm:pt>
    <dgm:pt modelId="{DAEAF608-8552-4026-959A-10A2C0120205}" type="parTrans" cxnId="{2D4D319D-B0AC-4DB6-91E8-313E02EDDDB0}">
      <dgm:prSet/>
      <dgm:spPr/>
      <dgm:t>
        <a:bodyPr/>
        <a:lstStyle/>
        <a:p>
          <a:endParaRPr lang="es-ES"/>
        </a:p>
      </dgm:t>
    </dgm:pt>
    <dgm:pt modelId="{6DD91315-98F2-4943-8382-A7CC2BA12E21}" type="sibTrans" cxnId="{2D4D319D-B0AC-4DB6-91E8-313E02EDDDB0}">
      <dgm:prSet/>
      <dgm:spPr/>
      <dgm:t>
        <a:bodyPr/>
        <a:lstStyle/>
        <a:p>
          <a:endParaRPr lang="es-ES"/>
        </a:p>
      </dgm:t>
    </dgm:pt>
    <dgm:pt modelId="{C60DBA37-D577-4157-B3A7-3DAEA36A00BA}" type="pres">
      <dgm:prSet presAssocID="{F481161C-D498-4EA6-A199-CC0E3635EC96}" presName="linearFlow" presStyleCnt="0">
        <dgm:presLayoutVars>
          <dgm:dir/>
          <dgm:resizeHandles val="exact"/>
        </dgm:presLayoutVars>
      </dgm:prSet>
      <dgm:spPr/>
    </dgm:pt>
    <dgm:pt modelId="{86612453-39E1-4AD8-B14C-C92E83C9CC92}" type="pres">
      <dgm:prSet presAssocID="{5B02BECD-682F-463B-BCB7-189DED3E024B}" presName="composite" presStyleCnt="0"/>
      <dgm:spPr/>
    </dgm:pt>
    <dgm:pt modelId="{746FEACB-4D23-4779-BADD-DF5B17063604}" type="pres">
      <dgm:prSet presAssocID="{5B02BECD-682F-463B-BCB7-189DED3E024B}" presName="imgShp" presStyleLbl="fgImgPlace1" presStyleIdx="0" presStyleCnt="4" custScaleX="131423" custScaleY="128415"/>
      <dgm:spPr>
        <a:blipFill rotWithShape="1">
          <a:blip xmlns:r="http://schemas.openxmlformats.org/officeDocument/2006/relationships" r:embed="rId1"/>
          <a:srcRect/>
          <a:stretch>
            <a:fillRect l="-38000" r="-38000"/>
          </a:stretch>
        </a:blipFill>
      </dgm:spPr>
    </dgm:pt>
    <dgm:pt modelId="{7ED5AD5D-75F5-40D9-8059-F9D193C6828C}" type="pres">
      <dgm:prSet presAssocID="{5B02BECD-682F-463B-BCB7-189DED3E024B}" presName="txShp" presStyleLbl="node1" presStyleIdx="0" presStyleCnt="4">
        <dgm:presLayoutVars>
          <dgm:bulletEnabled val="1"/>
        </dgm:presLayoutVars>
      </dgm:prSet>
      <dgm:spPr/>
    </dgm:pt>
    <dgm:pt modelId="{DEEA154D-D67F-45D5-A395-B85212FB113F}" type="pres">
      <dgm:prSet presAssocID="{DBF03955-CF60-4D0F-847C-D93FF7FD100C}" presName="spacing" presStyleCnt="0"/>
      <dgm:spPr/>
    </dgm:pt>
    <dgm:pt modelId="{2DFDE740-D3EB-48AD-AA3F-BDB99A3B8690}" type="pres">
      <dgm:prSet presAssocID="{C73C3B86-B872-470F-9ACF-15E471D40B34}" presName="composite" presStyleCnt="0"/>
      <dgm:spPr/>
    </dgm:pt>
    <dgm:pt modelId="{B4F7F05C-5199-4006-A20B-27A92A6FAE30}" type="pres">
      <dgm:prSet presAssocID="{C73C3B86-B872-470F-9ACF-15E471D40B34}" presName="imgShp" presStyleLbl="fgImgPlace1" presStyleIdx="1" presStyleCnt="4" custScaleX="134339" custScaleY="127855"/>
      <dgm:spPr>
        <a:blipFill rotWithShape="1">
          <a:blip xmlns:r="http://schemas.openxmlformats.org/officeDocument/2006/relationships" r:embed="rId2"/>
          <a:srcRect/>
          <a:stretch>
            <a:fillRect t="-3000" b="-3000"/>
          </a:stretch>
        </a:blipFill>
      </dgm:spPr>
    </dgm:pt>
    <dgm:pt modelId="{C34F5540-B37E-467B-B980-916B1C819B82}" type="pres">
      <dgm:prSet presAssocID="{C73C3B86-B872-470F-9ACF-15E471D40B34}" presName="txShp" presStyleLbl="node1" presStyleIdx="1" presStyleCnt="4">
        <dgm:presLayoutVars>
          <dgm:bulletEnabled val="1"/>
        </dgm:presLayoutVars>
      </dgm:prSet>
      <dgm:spPr/>
    </dgm:pt>
    <dgm:pt modelId="{8AC3046F-3716-4D74-B087-9D72B2EA6A67}" type="pres">
      <dgm:prSet presAssocID="{6DD91315-98F2-4943-8382-A7CC2BA12E21}" presName="spacing" presStyleCnt="0"/>
      <dgm:spPr/>
    </dgm:pt>
    <dgm:pt modelId="{8B22368A-8C8E-4F49-8A90-DDDF7EEB49BF}" type="pres">
      <dgm:prSet presAssocID="{C103ED56-27B7-4E91-B44C-8E0E8BE70F1B}" presName="composite" presStyleCnt="0"/>
      <dgm:spPr/>
    </dgm:pt>
    <dgm:pt modelId="{5E18781A-B81D-4A69-810B-4C0140A9858F}" type="pres">
      <dgm:prSet presAssocID="{C103ED56-27B7-4E91-B44C-8E0E8BE70F1B}" presName="imgShp" presStyleLbl="fgImgPlace1" presStyleIdx="2" presStyleCnt="4" custScaleX="140094" custScaleY="128679"/>
      <dgm:spPr>
        <a:blipFill rotWithShape="1">
          <a:blip xmlns:r="http://schemas.openxmlformats.org/officeDocument/2006/relationships" r:embed="rId3"/>
          <a:srcRect/>
          <a:stretch>
            <a:fillRect t="-11000" b="-11000"/>
          </a:stretch>
        </a:blipFill>
      </dgm:spPr>
    </dgm:pt>
    <dgm:pt modelId="{DEA9FA89-016E-4B29-948D-781064D03756}" type="pres">
      <dgm:prSet presAssocID="{C103ED56-27B7-4E91-B44C-8E0E8BE70F1B}" presName="txShp" presStyleLbl="node1" presStyleIdx="2" presStyleCnt="4" custScaleY="111022">
        <dgm:presLayoutVars>
          <dgm:bulletEnabled val="1"/>
        </dgm:presLayoutVars>
      </dgm:prSet>
      <dgm:spPr/>
    </dgm:pt>
    <dgm:pt modelId="{FB77CF14-DE0C-4937-9E42-317E90887CE0}" type="pres">
      <dgm:prSet presAssocID="{6B737685-8036-4345-91B7-800F4019DDD4}" presName="spacing" presStyleCnt="0"/>
      <dgm:spPr/>
    </dgm:pt>
    <dgm:pt modelId="{85E1E0D2-A5F2-47B0-BC43-AB6C8B2B8340}" type="pres">
      <dgm:prSet presAssocID="{A30D0C1B-BA30-460B-BA6D-771CB38B59EE}" presName="composite" presStyleCnt="0"/>
      <dgm:spPr/>
    </dgm:pt>
    <dgm:pt modelId="{BB9FFF07-6195-4EC2-B2AE-4CB7DFD2AEE8}" type="pres">
      <dgm:prSet presAssocID="{A30D0C1B-BA30-460B-BA6D-771CB38B59EE}" presName="imgShp" presStyleLbl="fgImgPlace1" presStyleIdx="3" presStyleCnt="4" custScaleX="153980" custScaleY="139155" custLinFactNeighborX="5393"/>
      <dgm:spPr>
        <a:blipFill rotWithShape="1">
          <a:blip xmlns:r="http://schemas.openxmlformats.org/officeDocument/2006/relationships" r:embed="rId4"/>
          <a:stretch>
            <a:fillRect/>
          </a:stretch>
        </a:blipFill>
      </dgm:spPr>
    </dgm:pt>
    <dgm:pt modelId="{735DBD3E-E807-4C42-882C-2B65A09C22CD}" type="pres">
      <dgm:prSet presAssocID="{A30D0C1B-BA30-460B-BA6D-771CB38B59EE}" presName="txShp" presStyleLbl="node1" presStyleIdx="3" presStyleCnt="4" custLinFactNeighborX="51">
        <dgm:presLayoutVars>
          <dgm:bulletEnabled val="1"/>
        </dgm:presLayoutVars>
      </dgm:prSet>
      <dgm:spPr/>
    </dgm:pt>
  </dgm:ptLst>
  <dgm:cxnLst>
    <dgm:cxn modelId="{D2D1CE0A-842E-4A76-B01E-4265E1D4E634}" srcId="{F481161C-D498-4EA6-A199-CC0E3635EC96}" destId="{C103ED56-27B7-4E91-B44C-8E0E8BE70F1B}" srcOrd="2" destOrd="0" parTransId="{A018474A-7B4A-4724-8721-2D4C92C118FB}" sibTransId="{6B737685-8036-4345-91B7-800F4019DDD4}"/>
    <dgm:cxn modelId="{D87ABA18-27B5-44FA-BC51-6D68DCD752BC}" type="presOf" srcId="{F481161C-D498-4EA6-A199-CC0E3635EC96}" destId="{C60DBA37-D577-4157-B3A7-3DAEA36A00BA}" srcOrd="0" destOrd="0" presId="urn:microsoft.com/office/officeart/2005/8/layout/vList3#1"/>
    <dgm:cxn modelId="{1D69376F-A8B8-4964-B20F-3F7471AB1E7F}" srcId="{F481161C-D498-4EA6-A199-CC0E3635EC96}" destId="{5B02BECD-682F-463B-BCB7-189DED3E024B}" srcOrd="0" destOrd="0" parTransId="{414B2013-1076-440C-8991-81625E73FDE6}" sibTransId="{DBF03955-CF60-4D0F-847C-D93FF7FD100C}"/>
    <dgm:cxn modelId="{62D5BA55-1296-4D2F-AB49-059D00F8E4C3}" type="presOf" srcId="{C103ED56-27B7-4E91-B44C-8E0E8BE70F1B}" destId="{DEA9FA89-016E-4B29-948D-781064D03756}" srcOrd="0" destOrd="0" presId="urn:microsoft.com/office/officeart/2005/8/layout/vList3#1"/>
    <dgm:cxn modelId="{0C339D78-80AC-4F16-A7CA-F75E4507F17D}" srcId="{F481161C-D498-4EA6-A199-CC0E3635EC96}" destId="{A30D0C1B-BA30-460B-BA6D-771CB38B59EE}" srcOrd="3" destOrd="0" parTransId="{7D777C9F-530E-476A-9509-DE5AC6D0CE24}" sibTransId="{2C9298A0-0E45-4E4B-BE42-5E9B17FD3E27}"/>
    <dgm:cxn modelId="{BD4CA386-FBBA-4510-AAA4-6A5E418C72E2}" type="presOf" srcId="{5B02BECD-682F-463B-BCB7-189DED3E024B}" destId="{7ED5AD5D-75F5-40D9-8059-F9D193C6828C}" srcOrd="0" destOrd="0" presId="urn:microsoft.com/office/officeart/2005/8/layout/vList3#1"/>
    <dgm:cxn modelId="{2D4D319D-B0AC-4DB6-91E8-313E02EDDDB0}" srcId="{F481161C-D498-4EA6-A199-CC0E3635EC96}" destId="{C73C3B86-B872-470F-9ACF-15E471D40B34}" srcOrd="1" destOrd="0" parTransId="{DAEAF608-8552-4026-959A-10A2C0120205}" sibTransId="{6DD91315-98F2-4943-8382-A7CC2BA12E21}"/>
    <dgm:cxn modelId="{2F7080C7-D819-4706-8C64-E600EACE38B2}" type="presOf" srcId="{C73C3B86-B872-470F-9ACF-15E471D40B34}" destId="{C34F5540-B37E-467B-B980-916B1C819B82}" srcOrd="0" destOrd="0" presId="urn:microsoft.com/office/officeart/2005/8/layout/vList3#1"/>
    <dgm:cxn modelId="{82CDC4E7-C186-4983-A6B0-494B2A665681}" type="presOf" srcId="{A30D0C1B-BA30-460B-BA6D-771CB38B59EE}" destId="{735DBD3E-E807-4C42-882C-2B65A09C22CD}" srcOrd="0" destOrd="0" presId="urn:microsoft.com/office/officeart/2005/8/layout/vList3#1"/>
    <dgm:cxn modelId="{8BE0BF8D-E5B7-4339-B86C-2BD1FE1F3C74}" type="presParOf" srcId="{C60DBA37-D577-4157-B3A7-3DAEA36A00BA}" destId="{86612453-39E1-4AD8-B14C-C92E83C9CC92}" srcOrd="0" destOrd="0" presId="urn:microsoft.com/office/officeart/2005/8/layout/vList3#1"/>
    <dgm:cxn modelId="{07D9D571-E37A-4497-A754-5D767B604DD8}" type="presParOf" srcId="{86612453-39E1-4AD8-B14C-C92E83C9CC92}" destId="{746FEACB-4D23-4779-BADD-DF5B17063604}" srcOrd="0" destOrd="0" presId="urn:microsoft.com/office/officeart/2005/8/layout/vList3#1"/>
    <dgm:cxn modelId="{17BFB71C-C894-4981-8921-3A303FFD6BA1}" type="presParOf" srcId="{86612453-39E1-4AD8-B14C-C92E83C9CC92}" destId="{7ED5AD5D-75F5-40D9-8059-F9D193C6828C}" srcOrd="1" destOrd="0" presId="urn:microsoft.com/office/officeart/2005/8/layout/vList3#1"/>
    <dgm:cxn modelId="{4B106A56-0DA3-426A-8BEB-0BC5EE6732BA}" type="presParOf" srcId="{C60DBA37-D577-4157-B3A7-3DAEA36A00BA}" destId="{DEEA154D-D67F-45D5-A395-B85212FB113F}" srcOrd="1" destOrd="0" presId="urn:microsoft.com/office/officeart/2005/8/layout/vList3#1"/>
    <dgm:cxn modelId="{091E0135-2C53-4EA7-93F2-F08B1B6670AF}" type="presParOf" srcId="{C60DBA37-D577-4157-B3A7-3DAEA36A00BA}" destId="{2DFDE740-D3EB-48AD-AA3F-BDB99A3B8690}" srcOrd="2" destOrd="0" presId="urn:microsoft.com/office/officeart/2005/8/layout/vList3#1"/>
    <dgm:cxn modelId="{BBB78C51-2C1A-49DB-AD24-4E6ADC0F6847}" type="presParOf" srcId="{2DFDE740-D3EB-48AD-AA3F-BDB99A3B8690}" destId="{B4F7F05C-5199-4006-A20B-27A92A6FAE30}" srcOrd="0" destOrd="0" presId="urn:microsoft.com/office/officeart/2005/8/layout/vList3#1"/>
    <dgm:cxn modelId="{A1F1D6D6-2733-462B-8AFC-B37D21C83422}" type="presParOf" srcId="{2DFDE740-D3EB-48AD-AA3F-BDB99A3B8690}" destId="{C34F5540-B37E-467B-B980-916B1C819B82}" srcOrd="1" destOrd="0" presId="urn:microsoft.com/office/officeart/2005/8/layout/vList3#1"/>
    <dgm:cxn modelId="{7723F918-BF2B-4BC2-A53E-547F7461FAFE}" type="presParOf" srcId="{C60DBA37-D577-4157-B3A7-3DAEA36A00BA}" destId="{8AC3046F-3716-4D74-B087-9D72B2EA6A67}" srcOrd="3" destOrd="0" presId="urn:microsoft.com/office/officeart/2005/8/layout/vList3#1"/>
    <dgm:cxn modelId="{BA96A3E3-B29F-4215-90D2-6AAFF8D88E9E}" type="presParOf" srcId="{C60DBA37-D577-4157-B3A7-3DAEA36A00BA}" destId="{8B22368A-8C8E-4F49-8A90-DDDF7EEB49BF}" srcOrd="4" destOrd="0" presId="urn:microsoft.com/office/officeart/2005/8/layout/vList3#1"/>
    <dgm:cxn modelId="{C4A0779E-98E5-45B1-AE19-340CB679C925}" type="presParOf" srcId="{8B22368A-8C8E-4F49-8A90-DDDF7EEB49BF}" destId="{5E18781A-B81D-4A69-810B-4C0140A9858F}" srcOrd="0" destOrd="0" presId="urn:microsoft.com/office/officeart/2005/8/layout/vList3#1"/>
    <dgm:cxn modelId="{719E3CCE-D7F6-40EA-8FF0-CB5341EDE5B3}" type="presParOf" srcId="{8B22368A-8C8E-4F49-8A90-DDDF7EEB49BF}" destId="{DEA9FA89-016E-4B29-948D-781064D03756}" srcOrd="1" destOrd="0" presId="urn:microsoft.com/office/officeart/2005/8/layout/vList3#1"/>
    <dgm:cxn modelId="{27B66BA0-A409-4517-A770-01B6C66467F7}" type="presParOf" srcId="{C60DBA37-D577-4157-B3A7-3DAEA36A00BA}" destId="{FB77CF14-DE0C-4937-9E42-317E90887CE0}" srcOrd="5" destOrd="0" presId="urn:microsoft.com/office/officeart/2005/8/layout/vList3#1"/>
    <dgm:cxn modelId="{23FC81BF-2A13-4E28-B80B-FAFD553449EE}" type="presParOf" srcId="{C60DBA37-D577-4157-B3A7-3DAEA36A00BA}" destId="{85E1E0D2-A5F2-47B0-BC43-AB6C8B2B8340}" srcOrd="6" destOrd="0" presId="urn:microsoft.com/office/officeart/2005/8/layout/vList3#1"/>
    <dgm:cxn modelId="{216A1495-9747-40AF-A155-8D55F1A1FAB6}" type="presParOf" srcId="{85E1E0D2-A5F2-47B0-BC43-AB6C8B2B8340}" destId="{BB9FFF07-6195-4EC2-B2AE-4CB7DFD2AEE8}" srcOrd="0" destOrd="0" presId="urn:microsoft.com/office/officeart/2005/8/layout/vList3#1"/>
    <dgm:cxn modelId="{A96295C8-DFE1-4B93-A1FD-7E9E255730AA}" type="presParOf" srcId="{85E1E0D2-A5F2-47B0-BC43-AB6C8B2B8340}" destId="{735DBD3E-E807-4C42-882C-2B65A09C22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5D0A57-73C3-42B7-864F-AC066CFE554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EEA9DACD-8E6E-4BAC-B1EF-7C038A634E60}">
      <dgm:prSet phldrT="[Texto]" custT="1"/>
      <dgm:spPr/>
      <dgm:t>
        <a:bodyPr/>
        <a:lstStyle/>
        <a:p>
          <a:r>
            <a:rPr lang="es-ES" sz="2000" b="1" dirty="0"/>
            <a:t>Contexto externo</a:t>
          </a:r>
        </a:p>
      </dgm:t>
    </dgm:pt>
    <dgm:pt modelId="{77D93C75-BA85-4C46-8616-4D415E52FD96}" type="parTrans" cxnId="{0C6D1ED6-DD97-4055-8910-21A64DAA49C4}">
      <dgm:prSet/>
      <dgm:spPr/>
      <dgm:t>
        <a:bodyPr/>
        <a:lstStyle/>
        <a:p>
          <a:endParaRPr lang="es-ES" sz="2000" b="1"/>
        </a:p>
      </dgm:t>
    </dgm:pt>
    <dgm:pt modelId="{D5BB34E9-5071-484F-9E79-F34F2A9CFC30}" type="sibTrans" cxnId="{0C6D1ED6-DD97-4055-8910-21A64DAA49C4}">
      <dgm:prSet/>
      <dgm:spPr/>
      <dgm:t>
        <a:bodyPr/>
        <a:lstStyle/>
        <a:p>
          <a:endParaRPr lang="es-ES" sz="2000" b="1"/>
        </a:p>
      </dgm:t>
    </dgm:pt>
    <dgm:pt modelId="{466759F7-DE99-46FE-A092-C56ADFDA09CF}">
      <dgm:prSet phldrT="[Texto]" custT="1"/>
      <dgm:spPr/>
      <dgm:t>
        <a:bodyPr/>
        <a:lstStyle/>
        <a:p>
          <a:r>
            <a:rPr lang="es-ES" sz="2000" b="1" dirty="0"/>
            <a:t>Factor político</a:t>
          </a:r>
        </a:p>
      </dgm:t>
    </dgm:pt>
    <dgm:pt modelId="{D6BB3F23-D0E4-4827-B748-C24C9EEF667A}" type="parTrans" cxnId="{9C8B212B-54AA-409C-B58A-256A2E048886}">
      <dgm:prSet/>
      <dgm:spPr/>
      <dgm:t>
        <a:bodyPr/>
        <a:lstStyle/>
        <a:p>
          <a:endParaRPr lang="es-ES" sz="2000" b="1"/>
        </a:p>
      </dgm:t>
    </dgm:pt>
    <dgm:pt modelId="{AE0EED1A-5AAC-4731-8956-3D357E4DE640}" type="sibTrans" cxnId="{9C8B212B-54AA-409C-B58A-256A2E048886}">
      <dgm:prSet/>
      <dgm:spPr/>
      <dgm:t>
        <a:bodyPr/>
        <a:lstStyle/>
        <a:p>
          <a:endParaRPr lang="es-ES" sz="2000" b="1"/>
        </a:p>
      </dgm:t>
    </dgm:pt>
    <dgm:pt modelId="{14822C08-9C12-402E-A0D9-1A89BFA451E2}">
      <dgm:prSet phldrT="[Texto]" custT="1"/>
      <dgm:spPr/>
      <dgm:t>
        <a:bodyPr/>
        <a:lstStyle/>
        <a:p>
          <a:r>
            <a:rPr lang="es-ES" sz="2000" b="1" dirty="0"/>
            <a:t>Mapa de actores</a:t>
          </a:r>
        </a:p>
      </dgm:t>
    </dgm:pt>
    <dgm:pt modelId="{AD883B87-54E7-4EE0-AA19-5BF86370A385}" type="parTrans" cxnId="{29C153FD-289D-49E2-BCE7-BF92B5BC5B74}">
      <dgm:prSet/>
      <dgm:spPr/>
      <dgm:t>
        <a:bodyPr/>
        <a:lstStyle/>
        <a:p>
          <a:endParaRPr lang="es-ES" sz="2000" b="1"/>
        </a:p>
      </dgm:t>
    </dgm:pt>
    <dgm:pt modelId="{5B84E0C4-B9EE-4E3E-AE50-BDD9E816F7AF}" type="sibTrans" cxnId="{29C153FD-289D-49E2-BCE7-BF92B5BC5B74}">
      <dgm:prSet/>
      <dgm:spPr/>
      <dgm:t>
        <a:bodyPr/>
        <a:lstStyle/>
        <a:p>
          <a:endParaRPr lang="es-ES" sz="2000" b="1"/>
        </a:p>
      </dgm:t>
    </dgm:pt>
    <dgm:pt modelId="{4D2773B9-4DB6-46CD-91F6-BD9C6766585C}">
      <dgm:prSet phldrT="[Texto]" custT="1"/>
      <dgm:spPr/>
      <dgm:t>
        <a:bodyPr/>
        <a:lstStyle/>
        <a:p>
          <a:r>
            <a:rPr lang="es-ES" sz="2000" b="1" dirty="0"/>
            <a:t>Análisis sectorial</a:t>
          </a:r>
        </a:p>
      </dgm:t>
    </dgm:pt>
    <dgm:pt modelId="{DE8803B9-7F17-4B6F-8C89-C449A1A986F2}" type="parTrans" cxnId="{8C4527B7-E047-473E-B636-9B13CDFE97E5}">
      <dgm:prSet/>
      <dgm:spPr/>
      <dgm:t>
        <a:bodyPr/>
        <a:lstStyle/>
        <a:p>
          <a:endParaRPr lang="es-ES" sz="2000" b="1"/>
        </a:p>
      </dgm:t>
    </dgm:pt>
    <dgm:pt modelId="{8BC8702A-86B0-4578-8076-53C05D10C698}" type="sibTrans" cxnId="{8C4527B7-E047-473E-B636-9B13CDFE97E5}">
      <dgm:prSet/>
      <dgm:spPr/>
      <dgm:t>
        <a:bodyPr/>
        <a:lstStyle/>
        <a:p>
          <a:endParaRPr lang="es-ES" sz="2000" b="1"/>
        </a:p>
      </dgm:t>
    </dgm:pt>
    <dgm:pt modelId="{9A290CEE-34C3-448E-B239-A8B81AC3B431}">
      <dgm:prSet phldrT="[Texto]" custT="1"/>
      <dgm:spPr/>
      <dgm:t>
        <a:bodyPr/>
        <a:lstStyle/>
        <a:p>
          <a:r>
            <a:rPr lang="es-ES" sz="2000" b="1" dirty="0"/>
            <a:t>Factor económico</a:t>
          </a:r>
        </a:p>
      </dgm:t>
    </dgm:pt>
    <dgm:pt modelId="{B4780970-46E0-4574-8BFB-F0F89E312756}" type="parTrans" cxnId="{B9BF10A5-813A-4B2C-BBF6-3DD01F9A69DC}">
      <dgm:prSet/>
      <dgm:spPr/>
      <dgm:t>
        <a:bodyPr/>
        <a:lstStyle/>
        <a:p>
          <a:endParaRPr lang="es-ES"/>
        </a:p>
      </dgm:t>
    </dgm:pt>
    <dgm:pt modelId="{020EBE45-01AA-42F3-8483-D07DC24BB6A5}" type="sibTrans" cxnId="{B9BF10A5-813A-4B2C-BBF6-3DD01F9A69DC}">
      <dgm:prSet/>
      <dgm:spPr/>
      <dgm:t>
        <a:bodyPr/>
        <a:lstStyle/>
        <a:p>
          <a:endParaRPr lang="es-ES"/>
        </a:p>
      </dgm:t>
    </dgm:pt>
    <dgm:pt modelId="{48E5911A-B299-4DAC-9D39-64798B954A74}">
      <dgm:prSet phldrT="[Texto]" custT="1"/>
      <dgm:spPr/>
      <dgm:t>
        <a:bodyPr/>
        <a:lstStyle/>
        <a:p>
          <a:r>
            <a:rPr lang="es-ES" sz="2000" b="1" dirty="0"/>
            <a:t>Factor social</a:t>
          </a:r>
        </a:p>
      </dgm:t>
    </dgm:pt>
    <dgm:pt modelId="{1C3072BD-172C-4FC0-A3C1-C9F5630C9B01}" type="parTrans" cxnId="{1C494649-0138-43D6-93B7-8B5D0675B8B4}">
      <dgm:prSet/>
      <dgm:spPr/>
      <dgm:t>
        <a:bodyPr/>
        <a:lstStyle/>
        <a:p>
          <a:endParaRPr lang="es-ES"/>
        </a:p>
      </dgm:t>
    </dgm:pt>
    <dgm:pt modelId="{C9412799-F14E-4BF9-82C7-236C22ED99B7}" type="sibTrans" cxnId="{1C494649-0138-43D6-93B7-8B5D0675B8B4}">
      <dgm:prSet/>
      <dgm:spPr/>
      <dgm:t>
        <a:bodyPr/>
        <a:lstStyle/>
        <a:p>
          <a:endParaRPr lang="es-ES"/>
        </a:p>
      </dgm:t>
    </dgm:pt>
    <dgm:pt modelId="{2685535F-901F-4A76-B06B-49F785893BF4}">
      <dgm:prSet phldrT="[Texto]" custT="1"/>
      <dgm:spPr/>
      <dgm:t>
        <a:bodyPr/>
        <a:lstStyle/>
        <a:p>
          <a:r>
            <a:rPr lang="es-ES" sz="2000" b="1" dirty="0"/>
            <a:t>Factor tecnológico</a:t>
          </a:r>
        </a:p>
      </dgm:t>
    </dgm:pt>
    <dgm:pt modelId="{3A8ACCA0-9AC9-486B-A7E7-C2D452BB9C9F}" type="parTrans" cxnId="{23F8BCB0-FB4A-4630-855C-32E48AB7C23A}">
      <dgm:prSet/>
      <dgm:spPr/>
      <dgm:t>
        <a:bodyPr/>
        <a:lstStyle/>
        <a:p>
          <a:endParaRPr lang="es-ES"/>
        </a:p>
      </dgm:t>
    </dgm:pt>
    <dgm:pt modelId="{BEEF19F0-4F6E-4602-A547-35E8A2242B66}" type="sibTrans" cxnId="{23F8BCB0-FB4A-4630-855C-32E48AB7C23A}">
      <dgm:prSet/>
      <dgm:spPr/>
      <dgm:t>
        <a:bodyPr/>
        <a:lstStyle/>
        <a:p>
          <a:endParaRPr lang="es-ES"/>
        </a:p>
      </dgm:t>
    </dgm:pt>
    <dgm:pt modelId="{62905EC0-CC5E-4AC7-B32A-43F5106BCC46}" type="pres">
      <dgm:prSet presAssocID="{675D0A57-73C3-42B7-864F-AC066CFE5543}" presName="linear" presStyleCnt="0">
        <dgm:presLayoutVars>
          <dgm:dir/>
          <dgm:animLvl val="lvl"/>
          <dgm:resizeHandles val="exact"/>
        </dgm:presLayoutVars>
      </dgm:prSet>
      <dgm:spPr/>
    </dgm:pt>
    <dgm:pt modelId="{8BA7F6B3-B2D4-4EB0-B18E-45D5D905C981}" type="pres">
      <dgm:prSet presAssocID="{EEA9DACD-8E6E-4BAC-B1EF-7C038A634E60}" presName="parentLin" presStyleCnt="0"/>
      <dgm:spPr/>
    </dgm:pt>
    <dgm:pt modelId="{8015CB08-7291-49F8-A1AF-537C8E53CEB2}" type="pres">
      <dgm:prSet presAssocID="{EEA9DACD-8E6E-4BAC-B1EF-7C038A634E60}" presName="parentLeftMargin" presStyleLbl="node1" presStyleIdx="0" presStyleCnt="3"/>
      <dgm:spPr/>
    </dgm:pt>
    <dgm:pt modelId="{2FEBF13E-9110-4A1B-8E18-764F950E9E99}" type="pres">
      <dgm:prSet presAssocID="{EEA9DACD-8E6E-4BAC-B1EF-7C038A634E60}" presName="parentText" presStyleLbl="node1" presStyleIdx="0" presStyleCnt="3">
        <dgm:presLayoutVars>
          <dgm:chMax val="0"/>
          <dgm:bulletEnabled val="1"/>
        </dgm:presLayoutVars>
      </dgm:prSet>
      <dgm:spPr/>
    </dgm:pt>
    <dgm:pt modelId="{2A0DD3CF-EA7D-4EF8-AC9F-D98F508A090B}" type="pres">
      <dgm:prSet presAssocID="{EEA9DACD-8E6E-4BAC-B1EF-7C038A634E60}" presName="negativeSpace" presStyleCnt="0"/>
      <dgm:spPr/>
    </dgm:pt>
    <dgm:pt modelId="{AF8737CB-26C4-4259-B4C6-9EB6FCA71EA9}" type="pres">
      <dgm:prSet presAssocID="{EEA9DACD-8E6E-4BAC-B1EF-7C038A634E60}" presName="childText" presStyleLbl="conFgAcc1" presStyleIdx="0" presStyleCnt="3">
        <dgm:presLayoutVars>
          <dgm:bulletEnabled val="1"/>
        </dgm:presLayoutVars>
      </dgm:prSet>
      <dgm:spPr/>
    </dgm:pt>
    <dgm:pt modelId="{E093BB93-39AB-41B7-937A-9C65B79F8142}" type="pres">
      <dgm:prSet presAssocID="{D5BB34E9-5071-484F-9E79-F34F2A9CFC30}" presName="spaceBetweenRectangles" presStyleCnt="0"/>
      <dgm:spPr/>
    </dgm:pt>
    <dgm:pt modelId="{639F9A22-C910-40F2-88BE-61D9CDA03871}" type="pres">
      <dgm:prSet presAssocID="{4D2773B9-4DB6-46CD-91F6-BD9C6766585C}" presName="parentLin" presStyleCnt="0"/>
      <dgm:spPr/>
    </dgm:pt>
    <dgm:pt modelId="{A3EFA9EB-1330-456E-BC06-C6C5AE0BA3FE}" type="pres">
      <dgm:prSet presAssocID="{4D2773B9-4DB6-46CD-91F6-BD9C6766585C}" presName="parentLeftMargin" presStyleLbl="node1" presStyleIdx="0" presStyleCnt="3"/>
      <dgm:spPr/>
    </dgm:pt>
    <dgm:pt modelId="{B1C3D53E-0F7A-4061-8CC7-C8EE930E3F60}" type="pres">
      <dgm:prSet presAssocID="{4D2773B9-4DB6-46CD-91F6-BD9C6766585C}" presName="parentText" presStyleLbl="node1" presStyleIdx="1" presStyleCnt="3">
        <dgm:presLayoutVars>
          <dgm:chMax val="0"/>
          <dgm:bulletEnabled val="1"/>
        </dgm:presLayoutVars>
      </dgm:prSet>
      <dgm:spPr/>
    </dgm:pt>
    <dgm:pt modelId="{A7BDDCD8-522A-4BE5-9F4B-E09FF5C3E63D}" type="pres">
      <dgm:prSet presAssocID="{4D2773B9-4DB6-46CD-91F6-BD9C6766585C}" presName="negativeSpace" presStyleCnt="0"/>
      <dgm:spPr/>
    </dgm:pt>
    <dgm:pt modelId="{15B6A9C7-CD51-446F-AE54-877E5B4B5F5F}" type="pres">
      <dgm:prSet presAssocID="{4D2773B9-4DB6-46CD-91F6-BD9C6766585C}" presName="childText" presStyleLbl="conFgAcc1" presStyleIdx="1" presStyleCnt="3">
        <dgm:presLayoutVars>
          <dgm:bulletEnabled val="1"/>
        </dgm:presLayoutVars>
      </dgm:prSet>
      <dgm:spPr/>
    </dgm:pt>
    <dgm:pt modelId="{A5EF3317-ED8E-4911-8BD0-99D0A555C261}" type="pres">
      <dgm:prSet presAssocID="{8BC8702A-86B0-4578-8076-53C05D10C698}" presName="spaceBetweenRectangles" presStyleCnt="0"/>
      <dgm:spPr/>
    </dgm:pt>
    <dgm:pt modelId="{EFE4C3B1-E3EE-40BB-868A-1D4D7D48F097}" type="pres">
      <dgm:prSet presAssocID="{14822C08-9C12-402E-A0D9-1A89BFA451E2}" presName="parentLin" presStyleCnt="0"/>
      <dgm:spPr/>
    </dgm:pt>
    <dgm:pt modelId="{CD06DBFB-4974-4516-9898-F673DF5F3690}" type="pres">
      <dgm:prSet presAssocID="{14822C08-9C12-402E-A0D9-1A89BFA451E2}" presName="parentLeftMargin" presStyleLbl="node1" presStyleIdx="1" presStyleCnt="3"/>
      <dgm:spPr/>
    </dgm:pt>
    <dgm:pt modelId="{E18E36A9-F7C0-4874-B660-BDA5444B75C1}" type="pres">
      <dgm:prSet presAssocID="{14822C08-9C12-402E-A0D9-1A89BFA451E2}" presName="parentText" presStyleLbl="node1" presStyleIdx="2" presStyleCnt="3">
        <dgm:presLayoutVars>
          <dgm:chMax val="0"/>
          <dgm:bulletEnabled val="1"/>
        </dgm:presLayoutVars>
      </dgm:prSet>
      <dgm:spPr/>
    </dgm:pt>
    <dgm:pt modelId="{C983D145-55AD-4D7F-8564-FEA75C6CFC0D}" type="pres">
      <dgm:prSet presAssocID="{14822C08-9C12-402E-A0D9-1A89BFA451E2}" presName="negativeSpace" presStyleCnt="0"/>
      <dgm:spPr/>
    </dgm:pt>
    <dgm:pt modelId="{2B15494A-345B-4126-94FE-55C4475F9A62}" type="pres">
      <dgm:prSet presAssocID="{14822C08-9C12-402E-A0D9-1A89BFA451E2}" presName="childText" presStyleLbl="conFgAcc1" presStyleIdx="2" presStyleCnt="3">
        <dgm:presLayoutVars>
          <dgm:bulletEnabled val="1"/>
        </dgm:presLayoutVars>
      </dgm:prSet>
      <dgm:spPr/>
    </dgm:pt>
  </dgm:ptLst>
  <dgm:cxnLst>
    <dgm:cxn modelId="{DD71A104-B1C0-4D20-AC06-07391CD71761}" type="presOf" srcId="{EEA9DACD-8E6E-4BAC-B1EF-7C038A634E60}" destId="{8015CB08-7291-49F8-A1AF-537C8E53CEB2}" srcOrd="0" destOrd="0" presId="urn:microsoft.com/office/officeart/2005/8/layout/list1"/>
    <dgm:cxn modelId="{2CA2890A-7960-49F4-8FAF-D61E25904188}" type="presOf" srcId="{14822C08-9C12-402E-A0D9-1A89BFA451E2}" destId="{E18E36A9-F7C0-4874-B660-BDA5444B75C1}" srcOrd="1" destOrd="0" presId="urn:microsoft.com/office/officeart/2005/8/layout/list1"/>
    <dgm:cxn modelId="{FE71A013-A6F5-4A1A-8018-423EF8751DE7}" type="presOf" srcId="{675D0A57-73C3-42B7-864F-AC066CFE5543}" destId="{62905EC0-CC5E-4AC7-B32A-43F5106BCC46}" srcOrd="0" destOrd="0" presId="urn:microsoft.com/office/officeart/2005/8/layout/list1"/>
    <dgm:cxn modelId="{6BBA812A-33BF-4EAD-8004-6D410A097FE6}" type="presOf" srcId="{4D2773B9-4DB6-46CD-91F6-BD9C6766585C}" destId="{A3EFA9EB-1330-456E-BC06-C6C5AE0BA3FE}" srcOrd="0" destOrd="0" presId="urn:microsoft.com/office/officeart/2005/8/layout/list1"/>
    <dgm:cxn modelId="{9C8B212B-54AA-409C-B58A-256A2E048886}" srcId="{EEA9DACD-8E6E-4BAC-B1EF-7C038A634E60}" destId="{466759F7-DE99-46FE-A092-C56ADFDA09CF}" srcOrd="0" destOrd="0" parTransId="{D6BB3F23-D0E4-4827-B748-C24C9EEF667A}" sibTransId="{AE0EED1A-5AAC-4731-8956-3D357E4DE640}"/>
    <dgm:cxn modelId="{DF35683F-3D3F-406F-9ECE-4A38E78868CF}" type="presOf" srcId="{9A290CEE-34C3-448E-B239-A8B81AC3B431}" destId="{AF8737CB-26C4-4259-B4C6-9EB6FCA71EA9}" srcOrd="0" destOrd="1" presId="urn:microsoft.com/office/officeart/2005/8/layout/list1"/>
    <dgm:cxn modelId="{1C494649-0138-43D6-93B7-8B5D0675B8B4}" srcId="{EEA9DACD-8E6E-4BAC-B1EF-7C038A634E60}" destId="{48E5911A-B299-4DAC-9D39-64798B954A74}" srcOrd="2" destOrd="0" parTransId="{1C3072BD-172C-4FC0-A3C1-C9F5630C9B01}" sibTransId="{C9412799-F14E-4BF9-82C7-236C22ED99B7}"/>
    <dgm:cxn modelId="{10CBE774-82C8-4562-ACB5-9A0BCF16CDD1}" type="presOf" srcId="{466759F7-DE99-46FE-A092-C56ADFDA09CF}" destId="{AF8737CB-26C4-4259-B4C6-9EB6FCA71EA9}" srcOrd="0" destOrd="0" presId="urn:microsoft.com/office/officeart/2005/8/layout/list1"/>
    <dgm:cxn modelId="{2AD966A1-057A-4EEF-856E-FC2BE1F91AC5}" type="presOf" srcId="{48E5911A-B299-4DAC-9D39-64798B954A74}" destId="{AF8737CB-26C4-4259-B4C6-9EB6FCA71EA9}" srcOrd="0" destOrd="2" presId="urn:microsoft.com/office/officeart/2005/8/layout/list1"/>
    <dgm:cxn modelId="{0E1DB7A4-3D7C-4348-83B7-DEA01E9E685B}" type="presOf" srcId="{EEA9DACD-8E6E-4BAC-B1EF-7C038A634E60}" destId="{2FEBF13E-9110-4A1B-8E18-764F950E9E99}" srcOrd="1" destOrd="0" presId="urn:microsoft.com/office/officeart/2005/8/layout/list1"/>
    <dgm:cxn modelId="{B9BF10A5-813A-4B2C-BBF6-3DD01F9A69DC}" srcId="{EEA9DACD-8E6E-4BAC-B1EF-7C038A634E60}" destId="{9A290CEE-34C3-448E-B239-A8B81AC3B431}" srcOrd="1" destOrd="0" parTransId="{B4780970-46E0-4574-8BFB-F0F89E312756}" sibTransId="{020EBE45-01AA-42F3-8483-D07DC24BB6A5}"/>
    <dgm:cxn modelId="{23F8BCB0-FB4A-4630-855C-32E48AB7C23A}" srcId="{EEA9DACD-8E6E-4BAC-B1EF-7C038A634E60}" destId="{2685535F-901F-4A76-B06B-49F785893BF4}" srcOrd="3" destOrd="0" parTransId="{3A8ACCA0-9AC9-486B-A7E7-C2D452BB9C9F}" sibTransId="{BEEF19F0-4F6E-4602-A547-35E8A2242B66}"/>
    <dgm:cxn modelId="{70AC60B2-CD94-4350-95D9-821DA49CA36E}" type="presOf" srcId="{14822C08-9C12-402E-A0D9-1A89BFA451E2}" destId="{CD06DBFB-4974-4516-9898-F673DF5F3690}" srcOrd="0" destOrd="0" presId="urn:microsoft.com/office/officeart/2005/8/layout/list1"/>
    <dgm:cxn modelId="{8C4527B7-E047-473E-B636-9B13CDFE97E5}" srcId="{675D0A57-73C3-42B7-864F-AC066CFE5543}" destId="{4D2773B9-4DB6-46CD-91F6-BD9C6766585C}" srcOrd="1" destOrd="0" parTransId="{DE8803B9-7F17-4B6F-8C89-C449A1A986F2}" sibTransId="{8BC8702A-86B0-4578-8076-53C05D10C698}"/>
    <dgm:cxn modelId="{06B7EDBF-9442-4591-B064-418BBA977376}" type="presOf" srcId="{4D2773B9-4DB6-46CD-91F6-BD9C6766585C}" destId="{B1C3D53E-0F7A-4061-8CC7-C8EE930E3F60}" srcOrd="1" destOrd="0" presId="urn:microsoft.com/office/officeart/2005/8/layout/list1"/>
    <dgm:cxn modelId="{0C6D1ED6-DD97-4055-8910-21A64DAA49C4}" srcId="{675D0A57-73C3-42B7-864F-AC066CFE5543}" destId="{EEA9DACD-8E6E-4BAC-B1EF-7C038A634E60}" srcOrd="0" destOrd="0" parTransId="{77D93C75-BA85-4C46-8616-4D415E52FD96}" sibTransId="{D5BB34E9-5071-484F-9E79-F34F2A9CFC30}"/>
    <dgm:cxn modelId="{7C506FD9-61E9-4D55-8671-35C5085CD875}" type="presOf" srcId="{2685535F-901F-4A76-B06B-49F785893BF4}" destId="{AF8737CB-26C4-4259-B4C6-9EB6FCA71EA9}" srcOrd="0" destOrd="3" presId="urn:microsoft.com/office/officeart/2005/8/layout/list1"/>
    <dgm:cxn modelId="{29C153FD-289D-49E2-BCE7-BF92B5BC5B74}" srcId="{675D0A57-73C3-42B7-864F-AC066CFE5543}" destId="{14822C08-9C12-402E-A0D9-1A89BFA451E2}" srcOrd="2" destOrd="0" parTransId="{AD883B87-54E7-4EE0-AA19-5BF86370A385}" sibTransId="{5B84E0C4-B9EE-4E3E-AE50-BDD9E816F7AF}"/>
    <dgm:cxn modelId="{82D14924-CD97-49F9-9C3D-D6E74EFA8A5C}" type="presParOf" srcId="{62905EC0-CC5E-4AC7-B32A-43F5106BCC46}" destId="{8BA7F6B3-B2D4-4EB0-B18E-45D5D905C981}" srcOrd="0" destOrd="0" presId="urn:microsoft.com/office/officeart/2005/8/layout/list1"/>
    <dgm:cxn modelId="{09752BF0-F4FD-45D1-AD55-BD95BB13432F}" type="presParOf" srcId="{8BA7F6B3-B2D4-4EB0-B18E-45D5D905C981}" destId="{8015CB08-7291-49F8-A1AF-537C8E53CEB2}" srcOrd="0" destOrd="0" presId="urn:microsoft.com/office/officeart/2005/8/layout/list1"/>
    <dgm:cxn modelId="{CB5C78B5-1F58-4F35-AF83-E42E0A5AC9FB}" type="presParOf" srcId="{8BA7F6B3-B2D4-4EB0-B18E-45D5D905C981}" destId="{2FEBF13E-9110-4A1B-8E18-764F950E9E99}" srcOrd="1" destOrd="0" presId="urn:microsoft.com/office/officeart/2005/8/layout/list1"/>
    <dgm:cxn modelId="{D23D670D-A4B1-4A14-8B88-4308B9A4D072}" type="presParOf" srcId="{62905EC0-CC5E-4AC7-B32A-43F5106BCC46}" destId="{2A0DD3CF-EA7D-4EF8-AC9F-D98F508A090B}" srcOrd="1" destOrd="0" presId="urn:microsoft.com/office/officeart/2005/8/layout/list1"/>
    <dgm:cxn modelId="{8A8E43A4-A359-4C6F-8862-FB8E701964FE}" type="presParOf" srcId="{62905EC0-CC5E-4AC7-B32A-43F5106BCC46}" destId="{AF8737CB-26C4-4259-B4C6-9EB6FCA71EA9}" srcOrd="2" destOrd="0" presId="urn:microsoft.com/office/officeart/2005/8/layout/list1"/>
    <dgm:cxn modelId="{73C49438-4F73-49AC-9C2E-C8806DAE0063}" type="presParOf" srcId="{62905EC0-CC5E-4AC7-B32A-43F5106BCC46}" destId="{E093BB93-39AB-41B7-937A-9C65B79F8142}" srcOrd="3" destOrd="0" presId="urn:microsoft.com/office/officeart/2005/8/layout/list1"/>
    <dgm:cxn modelId="{1CDA3AB5-67A0-481E-9585-F1870F483107}" type="presParOf" srcId="{62905EC0-CC5E-4AC7-B32A-43F5106BCC46}" destId="{639F9A22-C910-40F2-88BE-61D9CDA03871}" srcOrd="4" destOrd="0" presId="urn:microsoft.com/office/officeart/2005/8/layout/list1"/>
    <dgm:cxn modelId="{2AA44D31-8E3D-4CB4-AAC1-D56D9589E347}" type="presParOf" srcId="{639F9A22-C910-40F2-88BE-61D9CDA03871}" destId="{A3EFA9EB-1330-456E-BC06-C6C5AE0BA3FE}" srcOrd="0" destOrd="0" presId="urn:microsoft.com/office/officeart/2005/8/layout/list1"/>
    <dgm:cxn modelId="{DC6A20D2-B146-4E15-A7FE-4DC771C437A4}" type="presParOf" srcId="{639F9A22-C910-40F2-88BE-61D9CDA03871}" destId="{B1C3D53E-0F7A-4061-8CC7-C8EE930E3F60}" srcOrd="1" destOrd="0" presId="urn:microsoft.com/office/officeart/2005/8/layout/list1"/>
    <dgm:cxn modelId="{B8BC9A8A-126C-4965-A01A-CEBA0FBEC8EC}" type="presParOf" srcId="{62905EC0-CC5E-4AC7-B32A-43F5106BCC46}" destId="{A7BDDCD8-522A-4BE5-9F4B-E09FF5C3E63D}" srcOrd="5" destOrd="0" presId="urn:microsoft.com/office/officeart/2005/8/layout/list1"/>
    <dgm:cxn modelId="{8E0A949E-7AB5-4FC3-B722-4DC16DE03229}" type="presParOf" srcId="{62905EC0-CC5E-4AC7-B32A-43F5106BCC46}" destId="{15B6A9C7-CD51-446F-AE54-877E5B4B5F5F}" srcOrd="6" destOrd="0" presId="urn:microsoft.com/office/officeart/2005/8/layout/list1"/>
    <dgm:cxn modelId="{6847BFDC-8DA2-4CFF-BE40-2DCAFF930EC3}" type="presParOf" srcId="{62905EC0-CC5E-4AC7-B32A-43F5106BCC46}" destId="{A5EF3317-ED8E-4911-8BD0-99D0A555C261}" srcOrd="7" destOrd="0" presId="urn:microsoft.com/office/officeart/2005/8/layout/list1"/>
    <dgm:cxn modelId="{3ECF736E-B8BF-494B-A55F-9A81A33BDC98}" type="presParOf" srcId="{62905EC0-CC5E-4AC7-B32A-43F5106BCC46}" destId="{EFE4C3B1-E3EE-40BB-868A-1D4D7D48F097}" srcOrd="8" destOrd="0" presId="urn:microsoft.com/office/officeart/2005/8/layout/list1"/>
    <dgm:cxn modelId="{FA26BAAF-BE0A-4294-9760-82393788D6AD}" type="presParOf" srcId="{EFE4C3B1-E3EE-40BB-868A-1D4D7D48F097}" destId="{CD06DBFB-4974-4516-9898-F673DF5F3690}" srcOrd="0" destOrd="0" presId="urn:microsoft.com/office/officeart/2005/8/layout/list1"/>
    <dgm:cxn modelId="{40DFD83A-DBFC-4409-B0AE-4C6AAC09A57B}" type="presParOf" srcId="{EFE4C3B1-E3EE-40BB-868A-1D4D7D48F097}" destId="{E18E36A9-F7C0-4874-B660-BDA5444B75C1}" srcOrd="1" destOrd="0" presId="urn:microsoft.com/office/officeart/2005/8/layout/list1"/>
    <dgm:cxn modelId="{6A645ACE-BF60-4F77-AD90-518D86C01450}" type="presParOf" srcId="{62905EC0-CC5E-4AC7-B32A-43F5106BCC46}" destId="{C983D145-55AD-4D7F-8564-FEA75C6CFC0D}" srcOrd="9" destOrd="0" presId="urn:microsoft.com/office/officeart/2005/8/layout/list1"/>
    <dgm:cxn modelId="{AC6958F3-887D-411B-A94A-409743BAD9C8}" type="presParOf" srcId="{62905EC0-CC5E-4AC7-B32A-43F5106BCC46}" destId="{2B15494A-345B-4126-94FE-55C4475F9A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81161C-D498-4EA6-A199-CC0E3635EC96}" type="doc">
      <dgm:prSet loTypeId="urn:microsoft.com/office/officeart/2005/8/layout/vList3#1" loCatId="list" qsTypeId="urn:microsoft.com/office/officeart/2005/8/quickstyle/simple5" qsCatId="simple" csTypeId="urn:microsoft.com/office/officeart/2005/8/colors/accent3_1" csCatId="accent3" phldr="1"/>
      <dgm:spPr/>
    </dgm:pt>
    <dgm:pt modelId="{5B02BECD-682F-463B-BCB7-189DED3E024B}">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Introducción</a:t>
          </a:r>
        </a:p>
      </dgm:t>
    </dgm:pt>
    <dgm:pt modelId="{414B2013-1076-440C-8991-81625E73FDE6}" type="parTrans" cxnId="{1D69376F-A8B8-4964-B20F-3F7471AB1E7F}">
      <dgm:prSet/>
      <dgm:spPr/>
      <dgm:t>
        <a:bodyPr/>
        <a:lstStyle/>
        <a:p>
          <a:endParaRPr lang="es-EC" sz="2000" b="0">
            <a:latin typeface="Arial" pitchFamily="34" charset="0"/>
            <a:cs typeface="Arial" pitchFamily="34" charset="0"/>
          </a:endParaRPr>
        </a:p>
      </dgm:t>
    </dgm:pt>
    <dgm:pt modelId="{DBF03955-CF60-4D0F-847C-D93FF7FD100C}" type="sibTrans" cxnId="{1D69376F-A8B8-4964-B20F-3F7471AB1E7F}">
      <dgm:prSet/>
      <dgm:spPr/>
      <dgm:t>
        <a:bodyPr/>
        <a:lstStyle/>
        <a:p>
          <a:endParaRPr lang="es-EC" sz="2000" b="0">
            <a:latin typeface="Arial" pitchFamily="34" charset="0"/>
            <a:cs typeface="Arial" pitchFamily="34" charset="0"/>
          </a:endParaRPr>
        </a:p>
      </dgm:t>
    </dgm:pt>
    <dgm:pt modelId="{A30D0C1B-BA30-460B-BA6D-771CB38B59EE}">
      <dgm:prSet custT="1"/>
      <dgm:spPr>
        <a:solidFill>
          <a:schemeClr val="accent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Conclusiones y recomendaciones</a:t>
          </a: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7D777C9F-530E-476A-9509-DE5AC6D0CE24}" type="parTrans" cxnId="{0C339D78-80AC-4F16-A7CA-F75E4507F17D}">
      <dgm:prSet/>
      <dgm:spPr/>
      <dgm:t>
        <a:bodyPr/>
        <a:lstStyle/>
        <a:p>
          <a:endParaRPr lang="es-EC" sz="2000" b="0">
            <a:latin typeface="Arial" pitchFamily="34" charset="0"/>
            <a:cs typeface="Arial" pitchFamily="34" charset="0"/>
          </a:endParaRPr>
        </a:p>
      </dgm:t>
    </dgm:pt>
    <dgm:pt modelId="{2C9298A0-0E45-4E4B-BE42-5E9B17FD3E27}" type="sibTrans" cxnId="{0C339D78-80AC-4F16-A7CA-F75E4507F17D}">
      <dgm:prSet/>
      <dgm:spPr/>
      <dgm:t>
        <a:bodyPr/>
        <a:lstStyle/>
        <a:p>
          <a:endParaRPr lang="es-EC" sz="2000" b="0">
            <a:latin typeface="Arial" pitchFamily="34" charset="0"/>
            <a:cs typeface="Arial" pitchFamily="34" charset="0"/>
          </a:endParaRPr>
        </a:p>
      </dgm:t>
    </dgm:pt>
    <dgm:pt modelId="{C103ED56-27B7-4E91-B44C-8E0E8BE70F1B}">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Propuesta</a:t>
          </a:r>
          <a:endParaRPr lang="es-EC" sz="2000" b="0" i="1" dirty="0">
            <a:solidFill>
              <a:schemeClr val="tx1"/>
            </a:solidFill>
            <a:latin typeface="Arial" pitchFamily="34" charset="0"/>
            <a:cs typeface="Arial" pitchFamily="34" charset="0"/>
          </a:endParaRP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6B737685-8036-4345-91B7-800F4019DDD4}" type="sibTrans" cxnId="{D2D1CE0A-842E-4A76-B01E-4265E1D4E634}">
      <dgm:prSet/>
      <dgm:spPr/>
      <dgm:t>
        <a:bodyPr/>
        <a:lstStyle/>
        <a:p>
          <a:endParaRPr lang="es-EC" sz="2000" b="0">
            <a:latin typeface="Arial" pitchFamily="34" charset="0"/>
            <a:cs typeface="Arial" pitchFamily="34" charset="0"/>
          </a:endParaRPr>
        </a:p>
      </dgm:t>
    </dgm:pt>
    <dgm:pt modelId="{A018474A-7B4A-4724-8721-2D4C92C118FB}" type="parTrans" cxnId="{D2D1CE0A-842E-4A76-B01E-4265E1D4E634}">
      <dgm:prSet/>
      <dgm:spPr/>
      <dgm:t>
        <a:bodyPr/>
        <a:lstStyle/>
        <a:p>
          <a:endParaRPr lang="es-EC" sz="2000" b="0">
            <a:latin typeface="Arial" pitchFamily="34" charset="0"/>
            <a:cs typeface="Arial" pitchFamily="34" charset="0"/>
          </a:endParaRPr>
        </a:p>
      </dgm:t>
    </dgm:pt>
    <dgm:pt modelId="{C73C3B86-B872-470F-9ACF-15E471D40B34}">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Análisis de resultados</a:t>
          </a:r>
        </a:p>
      </dgm:t>
    </dgm:pt>
    <dgm:pt modelId="{DAEAF608-8552-4026-959A-10A2C0120205}" type="parTrans" cxnId="{2D4D319D-B0AC-4DB6-91E8-313E02EDDDB0}">
      <dgm:prSet/>
      <dgm:spPr/>
      <dgm:t>
        <a:bodyPr/>
        <a:lstStyle/>
        <a:p>
          <a:endParaRPr lang="es-ES"/>
        </a:p>
      </dgm:t>
    </dgm:pt>
    <dgm:pt modelId="{6DD91315-98F2-4943-8382-A7CC2BA12E21}" type="sibTrans" cxnId="{2D4D319D-B0AC-4DB6-91E8-313E02EDDDB0}">
      <dgm:prSet/>
      <dgm:spPr/>
      <dgm:t>
        <a:bodyPr/>
        <a:lstStyle/>
        <a:p>
          <a:endParaRPr lang="es-ES"/>
        </a:p>
      </dgm:t>
    </dgm:pt>
    <dgm:pt modelId="{C60DBA37-D577-4157-B3A7-3DAEA36A00BA}" type="pres">
      <dgm:prSet presAssocID="{F481161C-D498-4EA6-A199-CC0E3635EC96}" presName="linearFlow" presStyleCnt="0">
        <dgm:presLayoutVars>
          <dgm:dir/>
          <dgm:resizeHandles val="exact"/>
        </dgm:presLayoutVars>
      </dgm:prSet>
      <dgm:spPr/>
    </dgm:pt>
    <dgm:pt modelId="{86612453-39E1-4AD8-B14C-C92E83C9CC92}" type="pres">
      <dgm:prSet presAssocID="{5B02BECD-682F-463B-BCB7-189DED3E024B}" presName="composite" presStyleCnt="0"/>
      <dgm:spPr/>
    </dgm:pt>
    <dgm:pt modelId="{746FEACB-4D23-4779-BADD-DF5B17063604}" type="pres">
      <dgm:prSet presAssocID="{5B02BECD-682F-463B-BCB7-189DED3E024B}" presName="imgShp" presStyleLbl="fgImgPlace1" presStyleIdx="0" presStyleCnt="4" custScaleX="131423" custScaleY="128415"/>
      <dgm:spPr>
        <a:blipFill rotWithShape="1">
          <a:blip xmlns:r="http://schemas.openxmlformats.org/officeDocument/2006/relationships" r:embed="rId1"/>
          <a:srcRect/>
          <a:stretch>
            <a:fillRect l="-38000" r="-38000"/>
          </a:stretch>
        </a:blipFill>
      </dgm:spPr>
    </dgm:pt>
    <dgm:pt modelId="{7ED5AD5D-75F5-40D9-8059-F9D193C6828C}" type="pres">
      <dgm:prSet presAssocID="{5B02BECD-682F-463B-BCB7-189DED3E024B}" presName="txShp" presStyleLbl="node1" presStyleIdx="0" presStyleCnt="4">
        <dgm:presLayoutVars>
          <dgm:bulletEnabled val="1"/>
        </dgm:presLayoutVars>
      </dgm:prSet>
      <dgm:spPr/>
    </dgm:pt>
    <dgm:pt modelId="{DEEA154D-D67F-45D5-A395-B85212FB113F}" type="pres">
      <dgm:prSet presAssocID="{DBF03955-CF60-4D0F-847C-D93FF7FD100C}" presName="spacing" presStyleCnt="0"/>
      <dgm:spPr/>
    </dgm:pt>
    <dgm:pt modelId="{2DFDE740-D3EB-48AD-AA3F-BDB99A3B8690}" type="pres">
      <dgm:prSet presAssocID="{C73C3B86-B872-470F-9ACF-15E471D40B34}" presName="composite" presStyleCnt="0"/>
      <dgm:spPr/>
    </dgm:pt>
    <dgm:pt modelId="{B4F7F05C-5199-4006-A20B-27A92A6FAE30}" type="pres">
      <dgm:prSet presAssocID="{C73C3B86-B872-470F-9ACF-15E471D40B34}" presName="imgShp" presStyleLbl="fgImgPlace1" presStyleIdx="1" presStyleCnt="4" custScaleX="134339" custScaleY="127855"/>
      <dgm:spPr>
        <a:blipFill rotWithShape="1">
          <a:blip xmlns:r="http://schemas.openxmlformats.org/officeDocument/2006/relationships" r:embed="rId2"/>
          <a:srcRect/>
          <a:stretch>
            <a:fillRect t="-3000" b="-3000"/>
          </a:stretch>
        </a:blipFill>
      </dgm:spPr>
    </dgm:pt>
    <dgm:pt modelId="{C34F5540-B37E-467B-B980-916B1C819B82}" type="pres">
      <dgm:prSet presAssocID="{C73C3B86-B872-470F-9ACF-15E471D40B34}" presName="txShp" presStyleLbl="node1" presStyleIdx="1" presStyleCnt="4">
        <dgm:presLayoutVars>
          <dgm:bulletEnabled val="1"/>
        </dgm:presLayoutVars>
      </dgm:prSet>
      <dgm:spPr/>
    </dgm:pt>
    <dgm:pt modelId="{8AC3046F-3716-4D74-B087-9D72B2EA6A67}" type="pres">
      <dgm:prSet presAssocID="{6DD91315-98F2-4943-8382-A7CC2BA12E21}" presName="spacing" presStyleCnt="0"/>
      <dgm:spPr/>
    </dgm:pt>
    <dgm:pt modelId="{8B22368A-8C8E-4F49-8A90-DDDF7EEB49BF}" type="pres">
      <dgm:prSet presAssocID="{C103ED56-27B7-4E91-B44C-8E0E8BE70F1B}" presName="composite" presStyleCnt="0"/>
      <dgm:spPr/>
    </dgm:pt>
    <dgm:pt modelId="{5E18781A-B81D-4A69-810B-4C0140A9858F}" type="pres">
      <dgm:prSet presAssocID="{C103ED56-27B7-4E91-B44C-8E0E8BE70F1B}" presName="imgShp" presStyleLbl="fgImgPlace1" presStyleIdx="2" presStyleCnt="4" custScaleX="140094" custScaleY="128679"/>
      <dgm:spPr>
        <a:blipFill rotWithShape="1">
          <a:blip xmlns:r="http://schemas.openxmlformats.org/officeDocument/2006/relationships" r:embed="rId3"/>
          <a:srcRect/>
          <a:stretch>
            <a:fillRect t="-11000" b="-11000"/>
          </a:stretch>
        </a:blipFill>
      </dgm:spPr>
    </dgm:pt>
    <dgm:pt modelId="{DEA9FA89-016E-4B29-948D-781064D03756}" type="pres">
      <dgm:prSet presAssocID="{C103ED56-27B7-4E91-B44C-8E0E8BE70F1B}" presName="txShp" presStyleLbl="node1" presStyleIdx="2" presStyleCnt="4" custScaleY="111022">
        <dgm:presLayoutVars>
          <dgm:bulletEnabled val="1"/>
        </dgm:presLayoutVars>
      </dgm:prSet>
      <dgm:spPr/>
    </dgm:pt>
    <dgm:pt modelId="{FB77CF14-DE0C-4937-9E42-317E90887CE0}" type="pres">
      <dgm:prSet presAssocID="{6B737685-8036-4345-91B7-800F4019DDD4}" presName="spacing" presStyleCnt="0"/>
      <dgm:spPr/>
    </dgm:pt>
    <dgm:pt modelId="{85E1E0D2-A5F2-47B0-BC43-AB6C8B2B8340}" type="pres">
      <dgm:prSet presAssocID="{A30D0C1B-BA30-460B-BA6D-771CB38B59EE}" presName="composite" presStyleCnt="0"/>
      <dgm:spPr/>
    </dgm:pt>
    <dgm:pt modelId="{BB9FFF07-6195-4EC2-B2AE-4CB7DFD2AEE8}" type="pres">
      <dgm:prSet presAssocID="{A30D0C1B-BA30-460B-BA6D-771CB38B59EE}" presName="imgShp" presStyleLbl="fgImgPlace1" presStyleIdx="3" presStyleCnt="4" custScaleX="153980" custScaleY="139155" custLinFactNeighborX="5393"/>
      <dgm:spPr>
        <a:blipFill rotWithShape="1">
          <a:blip xmlns:r="http://schemas.openxmlformats.org/officeDocument/2006/relationships" r:embed="rId4"/>
          <a:stretch>
            <a:fillRect/>
          </a:stretch>
        </a:blipFill>
      </dgm:spPr>
    </dgm:pt>
    <dgm:pt modelId="{735DBD3E-E807-4C42-882C-2B65A09C22CD}" type="pres">
      <dgm:prSet presAssocID="{A30D0C1B-BA30-460B-BA6D-771CB38B59EE}" presName="txShp" presStyleLbl="node1" presStyleIdx="3" presStyleCnt="4" custLinFactNeighborX="51">
        <dgm:presLayoutVars>
          <dgm:bulletEnabled val="1"/>
        </dgm:presLayoutVars>
      </dgm:prSet>
      <dgm:spPr/>
    </dgm:pt>
  </dgm:ptLst>
  <dgm:cxnLst>
    <dgm:cxn modelId="{D2D1CE0A-842E-4A76-B01E-4265E1D4E634}" srcId="{F481161C-D498-4EA6-A199-CC0E3635EC96}" destId="{C103ED56-27B7-4E91-B44C-8E0E8BE70F1B}" srcOrd="2" destOrd="0" parTransId="{A018474A-7B4A-4724-8721-2D4C92C118FB}" sibTransId="{6B737685-8036-4345-91B7-800F4019DDD4}"/>
    <dgm:cxn modelId="{FE7C8A0D-4058-40A1-951F-763697B24DD2}" type="presOf" srcId="{C73C3B86-B872-470F-9ACF-15E471D40B34}" destId="{C34F5540-B37E-467B-B980-916B1C819B82}" srcOrd="0" destOrd="0" presId="urn:microsoft.com/office/officeart/2005/8/layout/vList3#1"/>
    <dgm:cxn modelId="{981FB718-9169-4A70-85B8-69CEDCE3EB21}" type="presOf" srcId="{A30D0C1B-BA30-460B-BA6D-771CB38B59EE}" destId="{735DBD3E-E807-4C42-882C-2B65A09C22CD}" srcOrd="0" destOrd="0" presId="urn:microsoft.com/office/officeart/2005/8/layout/vList3#1"/>
    <dgm:cxn modelId="{05190647-CCB2-4EC0-918F-09950A668A16}" type="presOf" srcId="{F481161C-D498-4EA6-A199-CC0E3635EC96}" destId="{C60DBA37-D577-4157-B3A7-3DAEA36A00BA}" srcOrd="0" destOrd="0" presId="urn:microsoft.com/office/officeart/2005/8/layout/vList3#1"/>
    <dgm:cxn modelId="{1D69376F-A8B8-4964-B20F-3F7471AB1E7F}" srcId="{F481161C-D498-4EA6-A199-CC0E3635EC96}" destId="{5B02BECD-682F-463B-BCB7-189DED3E024B}" srcOrd="0" destOrd="0" parTransId="{414B2013-1076-440C-8991-81625E73FDE6}" sibTransId="{DBF03955-CF60-4D0F-847C-D93FF7FD100C}"/>
    <dgm:cxn modelId="{0C339D78-80AC-4F16-A7CA-F75E4507F17D}" srcId="{F481161C-D498-4EA6-A199-CC0E3635EC96}" destId="{A30D0C1B-BA30-460B-BA6D-771CB38B59EE}" srcOrd="3" destOrd="0" parTransId="{7D777C9F-530E-476A-9509-DE5AC6D0CE24}" sibTransId="{2C9298A0-0E45-4E4B-BE42-5E9B17FD3E27}"/>
    <dgm:cxn modelId="{52716E79-910F-43D4-9BFF-4DD06E64E631}" type="presOf" srcId="{C103ED56-27B7-4E91-B44C-8E0E8BE70F1B}" destId="{DEA9FA89-016E-4B29-948D-781064D03756}" srcOrd="0" destOrd="0" presId="urn:microsoft.com/office/officeart/2005/8/layout/vList3#1"/>
    <dgm:cxn modelId="{2D4D319D-B0AC-4DB6-91E8-313E02EDDDB0}" srcId="{F481161C-D498-4EA6-A199-CC0E3635EC96}" destId="{C73C3B86-B872-470F-9ACF-15E471D40B34}" srcOrd="1" destOrd="0" parTransId="{DAEAF608-8552-4026-959A-10A2C0120205}" sibTransId="{6DD91315-98F2-4943-8382-A7CC2BA12E21}"/>
    <dgm:cxn modelId="{BF69A4AB-2D13-458E-B205-874F0ECB44B1}" type="presOf" srcId="{5B02BECD-682F-463B-BCB7-189DED3E024B}" destId="{7ED5AD5D-75F5-40D9-8059-F9D193C6828C}" srcOrd="0" destOrd="0" presId="urn:microsoft.com/office/officeart/2005/8/layout/vList3#1"/>
    <dgm:cxn modelId="{4E7F0FC5-C3D8-46BD-ABA3-71BC1C27AA87}" type="presParOf" srcId="{C60DBA37-D577-4157-B3A7-3DAEA36A00BA}" destId="{86612453-39E1-4AD8-B14C-C92E83C9CC92}" srcOrd="0" destOrd="0" presId="urn:microsoft.com/office/officeart/2005/8/layout/vList3#1"/>
    <dgm:cxn modelId="{6C6E059B-4559-45A7-B4C2-1C7A61AB49C5}" type="presParOf" srcId="{86612453-39E1-4AD8-B14C-C92E83C9CC92}" destId="{746FEACB-4D23-4779-BADD-DF5B17063604}" srcOrd="0" destOrd="0" presId="urn:microsoft.com/office/officeart/2005/8/layout/vList3#1"/>
    <dgm:cxn modelId="{952BEC0B-3EE2-4834-A529-3B234181F4BE}" type="presParOf" srcId="{86612453-39E1-4AD8-B14C-C92E83C9CC92}" destId="{7ED5AD5D-75F5-40D9-8059-F9D193C6828C}" srcOrd="1" destOrd="0" presId="urn:microsoft.com/office/officeart/2005/8/layout/vList3#1"/>
    <dgm:cxn modelId="{75357737-9073-4A8E-84DD-5FE132E529E8}" type="presParOf" srcId="{C60DBA37-D577-4157-B3A7-3DAEA36A00BA}" destId="{DEEA154D-D67F-45D5-A395-B85212FB113F}" srcOrd="1" destOrd="0" presId="urn:microsoft.com/office/officeart/2005/8/layout/vList3#1"/>
    <dgm:cxn modelId="{CC6768D2-5518-4FCE-8B7F-00B61B9A11E3}" type="presParOf" srcId="{C60DBA37-D577-4157-B3A7-3DAEA36A00BA}" destId="{2DFDE740-D3EB-48AD-AA3F-BDB99A3B8690}" srcOrd="2" destOrd="0" presId="urn:microsoft.com/office/officeart/2005/8/layout/vList3#1"/>
    <dgm:cxn modelId="{3C2BBB93-0BEE-4B38-8ED8-5A9A2EEE05EB}" type="presParOf" srcId="{2DFDE740-D3EB-48AD-AA3F-BDB99A3B8690}" destId="{B4F7F05C-5199-4006-A20B-27A92A6FAE30}" srcOrd="0" destOrd="0" presId="urn:microsoft.com/office/officeart/2005/8/layout/vList3#1"/>
    <dgm:cxn modelId="{6FA509AC-EC4E-4A79-A69F-037D1761AAF7}" type="presParOf" srcId="{2DFDE740-D3EB-48AD-AA3F-BDB99A3B8690}" destId="{C34F5540-B37E-467B-B980-916B1C819B82}" srcOrd="1" destOrd="0" presId="urn:microsoft.com/office/officeart/2005/8/layout/vList3#1"/>
    <dgm:cxn modelId="{A2735E22-2BA4-412B-80C6-01363F7B4684}" type="presParOf" srcId="{C60DBA37-D577-4157-B3A7-3DAEA36A00BA}" destId="{8AC3046F-3716-4D74-B087-9D72B2EA6A67}" srcOrd="3" destOrd="0" presId="urn:microsoft.com/office/officeart/2005/8/layout/vList3#1"/>
    <dgm:cxn modelId="{DB52E062-BE62-4AB4-A429-35F831171FFD}" type="presParOf" srcId="{C60DBA37-D577-4157-B3A7-3DAEA36A00BA}" destId="{8B22368A-8C8E-4F49-8A90-DDDF7EEB49BF}" srcOrd="4" destOrd="0" presId="urn:microsoft.com/office/officeart/2005/8/layout/vList3#1"/>
    <dgm:cxn modelId="{D1DDF5CA-ADE6-475A-B5F7-F47233D84715}" type="presParOf" srcId="{8B22368A-8C8E-4F49-8A90-DDDF7EEB49BF}" destId="{5E18781A-B81D-4A69-810B-4C0140A9858F}" srcOrd="0" destOrd="0" presId="urn:microsoft.com/office/officeart/2005/8/layout/vList3#1"/>
    <dgm:cxn modelId="{025070C8-0D93-456C-B7B0-C7132F14855C}" type="presParOf" srcId="{8B22368A-8C8E-4F49-8A90-DDDF7EEB49BF}" destId="{DEA9FA89-016E-4B29-948D-781064D03756}" srcOrd="1" destOrd="0" presId="urn:microsoft.com/office/officeart/2005/8/layout/vList3#1"/>
    <dgm:cxn modelId="{F79B58E0-EEFB-4228-928B-2546A4583828}" type="presParOf" srcId="{C60DBA37-D577-4157-B3A7-3DAEA36A00BA}" destId="{FB77CF14-DE0C-4937-9E42-317E90887CE0}" srcOrd="5" destOrd="0" presId="urn:microsoft.com/office/officeart/2005/8/layout/vList3#1"/>
    <dgm:cxn modelId="{584F1455-FCD2-43C2-A5B2-3EF295CCCFB3}" type="presParOf" srcId="{C60DBA37-D577-4157-B3A7-3DAEA36A00BA}" destId="{85E1E0D2-A5F2-47B0-BC43-AB6C8B2B8340}" srcOrd="6" destOrd="0" presId="urn:microsoft.com/office/officeart/2005/8/layout/vList3#1"/>
    <dgm:cxn modelId="{AA617C10-901C-4590-9BE8-D500360BB9EC}" type="presParOf" srcId="{85E1E0D2-A5F2-47B0-BC43-AB6C8B2B8340}" destId="{BB9FFF07-6195-4EC2-B2AE-4CB7DFD2AEE8}" srcOrd="0" destOrd="0" presId="urn:microsoft.com/office/officeart/2005/8/layout/vList3#1"/>
    <dgm:cxn modelId="{B6E3252B-AA10-45B9-9647-B08596A4C093}" type="presParOf" srcId="{85E1E0D2-A5F2-47B0-BC43-AB6C8B2B8340}" destId="{735DBD3E-E807-4C42-882C-2B65A09C22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1161C-D498-4EA6-A199-CC0E3635EC96}" type="doc">
      <dgm:prSet loTypeId="urn:microsoft.com/office/officeart/2005/8/layout/vList3#1" loCatId="list" qsTypeId="urn:microsoft.com/office/officeart/2005/8/quickstyle/simple5" qsCatId="simple" csTypeId="urn:microsoft.com/office/officeart/2005/8/colors/accent3_1" csCatId="accent3" phldr="1"/>
      <dgm:spPr/>
    </dgm:pt>
    <dgm:pt modelId="{5B02BECD-682F-463B-BCB7-189DED3E024B}">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Introducción</a:t>
          </a:r>
        </a:p>
      </dgm:t>
    </dgm:pt>
    <dgm:pt modelId="{414B2013-1076-440C-8991-81625E73FDE6}" type="parTrans" cxnId="{1D69376F-A8B8-4964-B20F-3F7471AB1E7F}">
      <dgm:prSet/>
      <dgm:spPr/>
      <dgm:t>
        <a:bodyPr/>
        <a:lstStyle/>
        <a:p>
          <a:endParaRPr lang="es-EC" sz="2000" b="0">
            <a:latin typeface="Arial" pitchFamily="34" charset="0"/>
            <a:cs typeface="Arial" pitchFamily="34" charset="0"/>
          </a:endParaRPr>
        </a:p>
      </dgm:t>
    </dgm:pt>
    <dgm:pt modelId="{DBF03955-CF60-4D0F-847C-D93FF7FD100C}" type="sibTrans" cxnId="{1D69376F-A8B8-4964-B20F-3F7471AB1E7F}">
      <dgm:prSet/>
      <dgm:spPr/>
      <dgm:t>
        <a:bodyPr/>
        <a:lstStyle/>
        <a:p>
          <a:endParaRPr lang="es-EC" sz="2000" b="0">
            <a:latin typeface="Arial" pitchFamily="34" charset="0"/>
            <a:cs typeface="Arial" pitchFamily="34" charset="0"/>
          </a:endParaRPr>
        </a:p>
      </dgm:t>
    </dgm:pt>
    <dgm:pt modelId="{A30D0C1B-BA30-460B-BA6D-771CB38B59EE}">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Conclusiones y recomendaciones</a:t>
          </a: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7D777C9F-530E-476A-9509-DE5AC6D0CE24}" type="parTrans" cxnId="{0C339D78-80AC-4F16-A7CA-F75E4507F17D}">
      <dgm:prSet/>
      <dgm:spPr/>
      <dgm:t>
        <a:bodyPr/>
        <a:lstStyle/>
        <a:p>
          <a:endParaRPr lang="es-EC" sz="2000" b="0">
            <a:latin typeface="Arial" pitchFamily="34" charset="0"/>
            <a:cs typeface="Arial" pitchFamily="34" charset="0"/>
          </a:endParaRPr>
        </a:p>
      </dgm:t>
    </dgm:pt>
    <dgm:pt modelId="{2C9298A0-0E45-4E4B-BE42-5E9B17FD3E27}" type="sibTrans" cxnId="{0C339D78-80AC-4F16-A7CA-F75E4507F17D}">
      <dgm:prSet/>
      <dgm:spPr/>
      <dgm:t>
        <a:bodyPr/>
        <a:lstStyle/>
        <a:p>
          <a:endParaRPr lang="es-EC" sz="2000" b="0">
            <a:latin typeface="Arial" pitchFamily="34" charset="0"/>
            <a:cs typeface="Arial" pitchFamily="34" charset="0"/>
          </a:endParaRPr>
        </a:p>
      </dgm:t>
    </dgm:pt>
    <dgm:pt modelId="{C103ED56-27B7-4E91-B44C-8E0E8BE70F1B}">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Propuesta</a:t>
          </a:r>
          <a:endParaRPr lang="es-EC" sz="2000" b="0" i="1" dirty="0">
            <a:solidFill>
              <a:schemeClr val="tx1"/>
            </a:solidFill>
            <a:latin typeface="Arial" pitchFamily="34" charset="0"/>
            <a:cs typeface="Arial" pitchFamily="34" charset="0"/>
          </a:endParaRP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6B737685-8036-4345-91B7-800F4019DDD4}" type="sibTrans" cxnId="{D2D1CE0A-842E-4A76-B01E-4265E1D4E634}">
      <dgm:prSet/>
      <dgm:spPr/>
      <dgm:t>
        <a:bodyPr/>
        <a:lstStyle/>
        <a:p>
          <a:endParaRPr lang="es-EC" sz="2000" b="0">
            <a:latin typeface="Arial" pitchFamily="34" charset="0"/>
            <a:cs typeface="Arial" pitchFamily="34" charset="0"/>
          </a:endParaRPr>
        </a:p>
      </dgm:t>
    </dgm:pt>
    <dgm:pt modelId="{A018474A-7B4A-4724-8721-2D4C92C118FB}" type="parTrans" cxnId="{D2D1CE0A-842E-4A76-B01E-4265E1D4E634}">
      <dgm:prSet/>
      <dgm:spPr/>
      <dgm:t>
        <a:bodyPr/>
        <a:lstStyle/>
        <a:p>
          <a:endParaRPr lang="es-EC" sz="2000" b="0">
            <a:latin typeface="Arial" pitchFamily="34" charset="0"/>
            <a:cs typeface="Arial" pitchFamily="34" charset="0"/>
          </a:endParaRPr>
        </a:p>
      </dgm:t>
    </dgm:pt>
    <dgm:pt modelId="{C73C3B86-B872-470F-9ACF-15E471D40B34}">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Análisis de resultados</a:t>
          </a:r>
        </a:p>
      </dgm:t>
    </dgm:pt>
    <dgm:pt modelId="{DAEAF608-8552-4026-959A-10A2C0120205}" type="parTrans" cxnId="{2D4D319D-B0AC-4DB6-91E8-313E02EDDDB0}">
      <dgm:prSet/>
      <dgm:spPr/>
      <dgm:t>
        <a:bodyPr/>
        <a:lstStyle/>
        <a:p>
          <a:endParaRPr lang="es-ES"/>
        </a:p>
      </dgm:t>
    </dgm:pt>
    <dgm:pt modelId="{6DD91315-98F2-4943-8382-A7CC2BA12E21}" type="sibTrans" cxnId="{2D4D319D-B0AC-4DB6-91E8-313E02EDDDB0}">
      <dgm:prSet/>
      <dgm:spPr/>
      <dgm:t>
        <a:bodyPr/>
        <a:lstStyle/>
        <a:p>
          <a:endParaRPr lang="es-ES"/>
        </a:p>
      </dgm:t>
    </dgm:pt>
    <dgm:pt modelId="{C60DBA37-D577-4157-B3A7-3DAEA36A00BA}" type="pres">
      <dgm:prSet presAssocID="{F481161C-D498-4EA6-A199-CC0E3635EC96}" presName="linearFlow" presStyleCnt="0">
        <dgm:presLayoutVars>
          <dgm:dir/>
          <dgm:resizeHandles val="exact"/>
        </dgm:presLayoutVars>
      </dgm:prSet>
      <dgm:spPr/>
    </dgm:pt>
    <dgm:pt modelId="{86612453-39E1-4AD8-B14C-C92E83C9CC92}" type="pres">
      <dgm:prSet presAssocID="{5B02BECD-682F-463B-BCB7-189DED3E024B}" presName="composite" presStyleCnt="0"/>
      <dgm:spPr/>
    </dgm:pt>
    <dgm:pt modelId="{746FEACB-4D23-4779-BADD-DF5B17063604}" type="pres">
      <dgm:prSet presAssocID="{5B02BECD-682F-463B-BCB7-189DED3E024B}" presName="imgShp" presStyleLbl="fgImgPlace1" presStyleIdx="0" presStyleCnt="4" custScaleX="131423" custScaleY="128415"/>
      <dgm:spPr>
        <a:blipFill rotWithShape="1">
          <a:blip xmlns:r="http://schemas.openxmlformats.org/officeDocument/2006/relationships" r:embed="rId1"/>
          <a:srcRect/>
          <a:stretch>
            <a:fillRect l="-38000" r="-38000"/>
          </a:stretch>
        </a:blipFill>
      </dgm:spPr>
    </dgm:pt>
    <dgm:pt modelId="{7ED5AD5D-75F5-40D9-8059-F9D193C6828C}" type="pres">
      <dgm:prSet presAssocID="{5B02BECD-682F-463B-BCB7-189DED3E024B}" presName="txShp" presStyleLbl="node1" presStyleIdx="0" presStyleCnt="4">
        <dgm:presLayoutVars>
          <dgm:bulletEnabled val="1"/>
        </dgm:presLayoutVars>
      </dgm:prSet>
      <dgm:spPr/>
    </dgm:pt>
    <dgm:pt modelId="{DEEA154D-D67F-45D5-A395-B85212FB113F}" type="pres">
      <dgm:prSet presAssocID="{DBF03955-CF60-4D0F-847C-D93FF7FD100C}" presName="spacing" presStyleCnt="0"/>
      <dgm:spPr/>
    </dgm:pt>
    <dgm:pt modelId="{2DFDE740-D3EB-48AD-AA3F-BDB99A3B8690}" type="pres">
      <dgm:prSet presAssocID="{C73C3B86-B872-470F-9ACF-15E471D40B34}" presName="composite" presStyleCnt="0"/>
      <dgm:spPr/>
    </dgm:pt>
    <dgm:pt modelId="{B4F7F05C-5199-4006-A20B-27A92A6FAE30}" type="pres">
      <dgm:prSet presAssocID="{C73C3B86-B872-470F-9ACF-15E471D40B34}" presName="imgShp" presStyleLbl="fgImgPlace1" presStyleIdx="1" presStyleCnt="4" custScaleX="134339" custScaleY="127855"/>
      <dgm:spPr>
        <a:blipFill rotWithShape="1">
          <a:blip xmlns:r="http://schemas.openxmlformats.org/officeDocument/2006/relationships" r:embed="rId2"/>
          <a:srcRect/>
          <a:stretch>
            <a:fillRect t="-3000" b="-3000"/>
          </a:stretch>
        </a:blipFill>
      </dgm:spPr>
    </dgm:pt>
    <dgm:pt modelId="{C34F5540-B37E-467B-B980-916B1C819B82}" type="pres">
      <dgm:prSet presAssocID="{C73C3B86-B872-470F-9ACF-15E471D40B34}" presName="txShp" presStyleLbl="node1" presStyleIdx="1" presStyleCnt="4">
        <dgm:presLayoutVars>
          <dgm:bulletEnabled val="1"/>
        </dgm:presLayoutVars>
      </dgm:prSet>
      <dgm:spPr/>
    </dgm:pt>
    <dgm:pt modelId="{8AC3046F-3716-4D74-B087-9D72B2EA6A67}" type="pres">
      <dgm:prSet presAssocID="{6DD91315-98F2-4943-8382-A7CC2BA12E21}" presName="spacing" presStyleCnt="0"/>
      <dgm:spPr/>
    </dgm:pt>
    <dgm:pt modelId="{8B22368A-8C8E-4F49-8A90-DDDF7EEB49BF}" type="pres">
      <dgm:prSet presAssocID="{C103ED56-27B7-4E91-B44C-8E0E8BE70F1B}" presName="composite" presStyleCnt="0"/>
      <dgm:spPr/>
    </dgm:pt>
    <dgm:pt modelId="{5E18781A-B81D-4A69-810B-4C0140A9858F}" type="pres">
      <dgm:prSet presAssocID="{C103ED56-27B7-4E91-B44C-8E0E8BE70F1B}" presName="imgShp" presStyleLbl="fgImgPlace1" presStyleIdx="2" presStyleCnt="4" custScaleX="140094" custScaleY="128679"/>
      <dgm:spPr>
        <a:blipFill rotWithShape="1">
          <a:blip xmlns:r="http://schemas.openxmlformats.org/officeDocument/2006/relationships" r:embed="rId3"/>
          <a:srcRect/>
          <a:stretch>
            <a:fillRect t="-11000" b="-11000"/>
          </a:stretch>
        </a:blipFill>
      </dgm:spPr>
    </dgm:pt>
    <dgm:pt modelId="{DEA9FA89-016E-4B29-948D-781064D03756}" type="pres">
      <dgm:prSet presAssocID="{C103ED56-27B7-4E91-B44C-8E0E8BE70F1B}" presName="txShp" presStyleLbl="node1" presStyleIdx="2" presStyleCnt="4" custScaleY="111022">
        <dgm:presLayoutVars>
          <dgm:bulletEnabled val="1"/>
        </dgm:presLayoutVars>
      </dgm:prSet>
      <dgm:spPr/>
    </dgm:pt>
    <dgm:pt modelId="{FB77CF14-DE0C-4937-9E42-317E90887CE0}" type="pres">
      <dgm:prSet presAssocID="{6B737685-8036-4345-91B7-800F4019DDD4}" presName="spacing" presStyleCnt="0"/>
      <dgm:spPr/>
    </dgm:pt>
    <dgm:pt modelId="{85E1E0D2-A5F2-47B0-BC43-AB6C8B2B8340}" type="pres">
      <dgm:prSet presAssocID="{A30D0C1B-BA30-460B-BA6D-771CB38B59EE}" presName="composite" presStyleCnt="0"/>
      <dgm:spPr/>
    </dgm:pt>
    <dgm:pt modelId="{BB9FFF07-6195-4EC2-B2AE-4CB7DFD2AEE8}" type="pres">
      <dgm:prSet presAssocID="{A30D0C1B-BA30-460B-BA6D-771CB38B59EE}" presName="imgShp" presStyleLbl="fgImgPlace1" presStyleIdx="3" presStyleCnt="4" custScaleX="153980" custScaleY="139155" custLinFactNeighborX="5393"/>
      <dgm:spPr>
        <a:blipFill rotWithShape="1">
          <a:blip xmlns:r="http://schemas.openxmlformats.org/officeDocument/2006/relationships" r:embed="rId4"/>
          <a:stretch>
            <a:fillRect/>
          </a:stretch>
        </a:blipFill>
      </dgm:spPr>
    </dgm:pt>
    <dgm:pt modelId="{735DBD3E-E807-4C42-882C-2B65A09C22CD}" type="pres">
      <dgm:prSet presAssocID="{A30D0C1B-BA30-460B-BA6D-771CB38B59EE}" presName="txShp" presStyleLbl="node1" presStyleIdx="3" presStyleCnt="4" custLinFactNeighborX="51">
        <dgm:presLayoutVars>
          <dgm:bulletEnabled val="1"/>
        </dgm:presLayoutVars>
      </dgm:prSet>
      <dgm:spPr/>
    </dgm:pt>
  </dgm:ptLst>
  <dgm:cxnLst>
    <dgm:cxn modelId="{D2D1CE0A-842E-4A76-B01E-4265E1D4E634}" srcId="{F481161C-D498-4EA6-A199-CC0E3635EC96}" destId="{C103ED56-27B7-4E91-B44C-8E0E8BE70F1B}" srcOrd="2" destOrd="0" parTransId="{A018474A-7B4A-4724-8721-2D4C92C118FB}" sibTransId="{6B737685-8036-4345-91B7-800F4019DDD4}"/>
    <dgm:cxn modelId="{B2736166-CFE6-49C9-AC2A-510CAF7B86D1}" type="presOf" srcId="{A30D0C1B-BA30-460B-BA6D-771CB38B59EE}" destId="{735DBD3E-E807-4C42-882C-2B65A09C22CD}" srcOrd="0" destOrd="0" presId="urn:microsoft.com/office/officeart/2005/8/layout/vList3#1"/>
    <dgm:cxn modelId="{C1A3766E-B547-4196-88A7-B5D2E5D46BE2}" type="presOf" srcId="{C73C3B86-B872-470F-9ACF-15E471D40B34}" destId="{C34F5540-B37E-467B-B980-916B1C819B82}" srcOrd="0" destOrd="0" presId="urn:microsoft.com/office/officeart/2005/8/layout/vList3#1"/>
    <dgm:cxn modelId="{1D69376F-A8B8-4964-B20F-3F7471AB1E7F}" srcId="{F481161C-D498-4EA6-A199-CC0E3635EC96}" destId="{5B02BECD-682F-463B-BCB7-189DED3E024B}" srcOrd="0" destOrd="0" parTransId="{414B2013-1076-440C-8991-81625E73FDE6}" sibTransId="{DBF03955-CF60-4D0F-847C-D93FF7FD100C}"/>
    <dgm:cxn modelId="{0C339D78-80AC-4F16-A7CA-F75E4507F17D}" srcId="{F481161C-D498-4EA6-A199-CC0E3635EC96}" destId="{A30D0C1B-BA30-460B-BA6D-771CB38B59EE}" srcOrd="3" destOrd="0" parTransId="{7D777C9F-530E-476A-9509-DE5AC6D0CE24}" sibTransId="{2C9298A0-0E45-4E4B-BE42-5E9B17FD3E27}"/>
    <dgm:cxn modelId="{E357C685-138E-47ED-A2EB-686365E1F17D}" type="presOf" srcId="{5B02BECD-682F-463B-BCB7-189DED3E024B}" destId="{7ED5AD5D-75F5-40D9-8059-F9D193C6828C}" srcOrd="0" destOrd="0" presId="urn:microsoft.com/office/officeart/2005/8/layout/vList3#1"/>
    <dgm:cxn modelId="{E7DACC87-5BEC-4B8E-AAE5-16A9EDA38387}" type="presOf" srcId="{F481161C-D498-4EA6-A199-CC0E3635EC96}" destId="{C60DBA37-D577-4157-B3A7-3DAEA36A00BA}" srcOrd="0" destOrd="0" presId="urn:microsoft.com/office/officeart/2005/8/layout/vList3#1"/>
    <dgm:cxn modelId="{2D4D319D-B0AC-4DB6-91E8-313E02EDDDB0}" srcId="{F481161C-D498-4EA6-A199-CC0E3635EC96}" destId="{C73C3B86-B872-470F-9ACF-15E471D40B34}" srcOrd="1" destOrd="0" parTransId="{DAEAF608-8552-4026-959A-10A2C0120205}" sibTransId="{6DD91315-98F2-4943-8382-A7CC2BA12E21}"/>
    <dgm:cxn modelId="{62FCCEAA-064B-4868-A5CF-A7CB575979EA}" type="presOf" srcId="{C103ED56-27B7-4E91-B44C-8E0E8BE70F1B}" destId="{DEA9FA89-016E-4B29-948D-781064D03756}" srcOrd="0" destOrd="0" presId="urn:microsoft.com/office/officeart/2005/8/layout/vList3#1"/>
    <dgm:cxn modelId="{3BB8ABD5-B29C-4EDC-9C86-254C6179E0FC}" type="presParOf" srcId="{C60DBA37-D577-4157-B3A7-3DAEA36A00BA}" destId="{86612453-39E1-4AD8-B14C-C92E83C9CC92}" srcOrd="0" destOrd="0" presId="urn:microsoft.com/office/officeart/2005/8/layout/vList3#1"/>
    <dgm:cxn modelId="{B143E75A-FC94-4E85-A2D5-A5BE9B55B032}" type="presParOf" srcId="{86612453-39E1-4AD8-B14C-C92E83C9CC92}" destId="{746FEACB-4D23-4779-BADD-DF5B17063604}" srcOrd="0" destOrd="0" presId="urn:microsoft.com/office/officeart/2005/8/layout/vList3#1"/>
    <dgm:cxn modelId="{3B929347-2E6A-400A-8F22-0D90B473525B}" type="presParOf" srcId="{86612453-39E1-4AD8-B14C-C92E83C9CC92}" destId="{7ED5AD5D-75F5-40D9-8059-F9D193C6828C}" srcOrd="1" destOrd="0" presId="urn:microsoft.com/office/officeart/2005/8/layout/vList3#1"/>
    <dgm:cxn modelId="{6D57C379-C018-426A-B627-8AD1C0FCB63D}" type="presParOf" srcId="{C60DBA37-D577-4157-B3A7-3DAEA36A00BA}" destId="{DEEA154D-D67F-45D5-A395-B85212FB113F}" srcOrd="1" destOrd="0" presId="urn:microsoft.com/office/officeart/2005/8/layout/vList3#1"/>
    <dgm:cxn modelId="{8D0C097D-0E4A-4352-8B50-888516CDC2C4}" type="presParOf" srcId="{C60DBA37-D577-4157-B3A7-3DAEA36A00BA}" destId="{2DFDE740-D3EB-48AD-AA3F-BDB99A3B8690}" srcOrd="2" destOrd="0" presId="urn:microsoft.com/office/officeart/2005/8/layout/vList3#1"/>
    <dgm:cxn modelId="{53B54329-CF0B-405C-BEAB-1CBDB022B2CC}" type="presParOf" srcId="{2DFDE740-D3EB-48AD-AA3F-BDB99A3B8690}" destId="{B4F7F05C-5199-4006-A20B-27A92A6FAE30}" srcOrd="0" destOrd="0" presId="urn:microsoft.com/office/officeart/2005/8/layout/vList3#1"/>
    <dgm:cxn modelId="{788F4737-A190-44B9-8EE1-5FA75F5E4B20}" type="presParOf" srcId="{2DFDE740-D3EB-48AD-AA3F-BDB99A3B8690}" destId="{C34F5540-B37E-467B-B980-916B1C819B82}" srcOrd="1" destOrd="0" presId="urn:microsoft.com/office/officeart/2005/8/layout/vList3#1"/>
    <dgm:cxn modelId="{884A0BE6-0768-4703-8767-69723C3DC46A}" type="presParOf" srcId="{C60DBA37-D577-4157-B3A7-3DAEA36A00BA}" destId="{8AC3046F-3716-4D74-B087-9D72B2EA6A67}" srcOrd="3" destOrd="0" presId="urn:microsoft.com/office/officeart/2005/8/layout/vList3#1"/>
    <dgm:cxn modelId="{B9B20732-F53D-41A7-9932-D257CF6CB778}" type="presParOf" srcId="{C60DBA37-D577-4157-B3A7-3DAEA36A00BA}" destId="{8B22368A-8C8E-4F49-8A90-DDDF7EEB49BF}" srcOrd="4" destOrd="0" presId="urn:microsoft.com/office/officeart/2005/8/layout/vList3#1"/>
    <dgm:cxn modelId="{37616781-71F0-4D23-834E-36E7478420F2}" type="presParOf" srcId="{8B22368A-8C8E-4F49-8A90-DDDF7EEB49BF}" destId="{5E18781A-B81D-4A69-810B-4C0140A9858F}" srcOrd="0" destOrd="0" presId="urn:microsoft.com/office/officeart/2005/8/layout/vList3#1"/>
    <dgm:cxn modelId="{1B066893-E22D-4E20-AF29-84F7C0AD36D2}" type="presParOf" srcId="{8B22368A-8C8E-4F49-8A90-DDDF7EEB49BF}" destId="{DEA9FA89-016E-4B29-948D-781064D03756}" srcOrd="1" destOrd="0" presId="urn:microsoft.com/office/officeart/2005/8/layout/vList3#1"/>
    <dgm:cxn modelId="{F1407953-25FB-4463-A1E3-DAD35E453C5D}" type="presParOf" srcId="{C60DBA37-D577-4157-B3A7-3DAEA36A00BA}" destId="{FB77CF14-DE0C-4937-9E42-317E90887CE0}" srcOrd="5" destOrd="0" presId="urn:microsoft.com/office/officeart/2005/8/layout/vList3#1"/>
    <dgm:cxn modelId="{8B37C1BC-85B7-41A8-8030-8E09ADFE4AA3}" type="presParOf" srcId="{C60DBA37-D577-4157-B3A7-3DAEA36A00BA}" destId="{85E1E0D2-A5F2-47B0-BC43-AB6C8B2B8340}" srcOrd="6" destOrd="0" presId="urn:microsoft.com/office/officeart/2005/8/layout/vList3#1"/>
    <dgm:cxn modelId="{ACC2BA62-E852-4A4B-B362-05984F451BB3}" type="presParOf" srcId="{85E1E0D2-A5F2-47B0-BC43-AB6C8B2B8340}" destId="{BB9FFF07-6195-4EC2-B2AE-4CB7DFD2AEE8}" srcOrd="0" destOrd="0" presId="urn:microsoft.com/office/officeart/2005/8/layout/vList3#1"/>
    <dgm:cxn modelId="{0D45E828-4474-4EDB-B5A1-B15FB1B9E532}" type="presParOf" srcId="{85E1E0D2-A5F2-47B0-BC43-AB6C8B2B8340}" destId="{735DBD3E-E807-4C42-882C-2B65A09C22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1161C-D498-4EA6-A199-CC0E3635EC96}" type="doc">
      <dgm:prSet loTypeId="urn:microsoft.com/office/officeart/2005/8/layout/vList3#1" loCatId="list" qsTypeId="urn:microsoft.com/office/officeart/2005/8/quickstyle/simple5" qsCatId="simple" csTypeId="urn:microsoft.com/office/officeart/2005/8/colors/accent3_1" csCatId="accent3" phldr="1"/>
      <dgm:spPr/>
    </dgm:pt>
    <dgm:pt modelId="{5B02BECD-682F-463B-BCB7-189DED3E024B}">
      <dgm:prSet phldrT="[Texto]" custT="1"/>
      <dgm:spPr>
        <a:solidFill>
          <a:schemeClr val="accent6"/>
        </a:solidFill>
      </dgm:spPr>
      <dgm:t>
        <a:bodyPr/>
        <a:lstStyle/>
        <a:p>
          <a:r>
            <a:rPr lang="es-EC" sz="2000" b="1" i="1" dirty="0">
              <a:solidFill>
                <a:schemeClr val="tx1"/>
              </a:solidFill>
              <a:latin typeface="Arial" pitchFamily="34" charset="0"/>
              <a:cs typeface="Arial" pitchFamily="34" charset="0"/>
            </a:rPr>
            <a:t>Introducción</a:t>
          </a:r>
        </a:p>
      </dgm:t>
    </dgm:pt>
    <dgm:pt modelId="{414B2013-1076-440C-8991-81625E73FDE6}" type="parTrans" cxnId="{1D69376F-A8B8-4964-B20F-3F7471AB1E7F}">
      <dgm:prSet/>
      <dgm:spPr/>
      <dgm:t>
        <a:bodyPr/>
        <a:lstStyle/>
        <a:p>
          <a:endParaRPr lang="es-EC" sz="2000" b="0">
            <a:latin typeface="Arial" pitchFamily="34" charset="0"/>
            <a:cs typeface="Arial" pitchFamily="34" charset="0"/>
          </a:endParaRPr>
        </a:p>
      </dgm:t>
    </dgm:pt>
    <dgm:pt modelId="{DBF03955-CF60-4D0F-847C-D93FF7FD100C}" type="sibTrans" cxnId="{1D69376F-A8B8-4964-B20F-3F7471AB1E7F}">
      <dgm:prSet/>
      <dgm:spPr/>
      <dgm:t>
        <a:bodyPr/>
        <a:lstStyle/>
        <a:p>
          <a:endParaRPr lang="es-EC" sz="2000" b="0">
            <a:latin typeface="Arial" pitchFamily="34" charset="0"/>
            <a:cs typeface="Arial" pitchFamily="34" charset="0"/>
          </a:endParaRPr>
        </a:p>
      </dgm:t>
    </dgm:pt>
    <dgm:pt modelId="{A30D0C1B-BA30-460B-BA6D-771CB38B59EE}">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Conclusiones y recomendaciones</a:t>
          </a: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7D777C9F-530E-476A-9509-DE5AC6D0CE24}" type="parTrans" cxnId="{0C339D78-80AC-4F16-A7CA-F75E4507F17D}">
      <dgm:prSet/>
      <dgm:spPr/>
      <dgm:t>
        <a:bodyPr/>
        <a:lstStyle/>
        <a:p>
          <a:endParaRPr lang="es-EC" sz="2000" b="0">
            <a:latin typeface="Arial" pitchFamily="34" charset="0"/>
            <a:cs typeface="Arial" pitchFamily="34" charset="0"/>
          </a:endParaRPr>
        </a:p>
      </dgm:t>
    </dgm:pt>
    <dgm:pt modelId="{2C9298A0-0E45-4E4B-BE42-5E9B17FD3E27}" type="sibTrans" cxnId="{0C339D78-80AC-4F16-A7CA-F75E4507F17D}">
      <dgm:prSet/>
      <dgm:spPr/>
      <dgm:t>
        <a:bodyPr/>
        <a:lstStyle/>
        <a:p>
          <a:endParaRPr lang="es-EC" sz="2000" b="0">
            <a:latin typeface="Arial" pitchFamily="34" charset="0"/>
            <a:cs typeface="Arial" pitchFamily="34" charset="0"/>
          </a:endParaRPr>
        </a:p>
      </dgm:t>
    </dgm:pt>
    <dgm:pt modelId="{C103ED56-27B7-4E91-B44C-8E0E8BE70F1B}">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Propuesta</a:t>
          </a:r>
          <a:endParaRPr lang="es-EC" sz="2000" b="0" i="1" dirty="0">
            <a:solidFill>
              <a:schemeClr val="tx1"/>
            </a:solidFill>
            <a:latin typeface="Arial" pitchFamily="34" charset="0"/>
            <a:cs typeface="Arial" pitchFamily="34" charset="0"/>
          </a:endParaRP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6B737685-8036-4345-91B7-800F4019DDD4}" type="sibTrans" cxnId="{D2D1CE0A-842E-4A76-B01E-4265E1D4E634}">
      <dgm:prSet/>
      <dgm:spPr/>
      <dgm:t>
        <a:bodyPr/>
        <a:lstStyle/>
        <a:p>
          <a:endParaRPr lang="es-EC" sz="2000" b="0">
            <a:latin typeface="Arial" pitchFamily="34" charset="0"/>
            <a:cs typeface="Arial" pitchFamily="34" charset="0"/>
          </a:endParaRPr>
        </a:p>
      </dgm:t>
    </dgm:pt>
    <dgm:pt modelId="{A018474A-7B4A-4724-8721-2D4C92C118FB}" type="parTrans" cxnId="{D2D1CE0A-842E-4A76-B01E-4265E1D4E634}">
      <dgm:prSet/>
      <dgm:spPr/>
      <dgm:t>
        <a:bodyPr/>
        <a:lstStyle/>
        <a:p>
          <a:endParaRPr lang="es-EC" sz="2000" b="0">
            <a:latin typeface="Arial" pitchFamily="34" charset="0"/>
            <a:cs typeface="Arial" pitchFamily="34" charset="0"/>
          </a:endParaRPr>
        </a:p>
      </dgm:t>
    </dgm:pt>
    <dgm:pt modelId="{C73C3B86-B872-470F-9ACF-15E471D40B34}">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Análisis de resultados</a:t>
          </a:r>
        </a:p>
      </dgm:t>
    </dgm:pt>
    <dgm:pt modelId="{DAEAF608-8552-4026-959A-10A2C0120205}" type="parTrans" cxnId="{2D4D319D-B0AC-4DB6-91E8-313E02EDDDB0}">
      <dgm:prSet/>
      <dgm:spPr/>
      <dgm:t>
        <a:bodyPr/>
        <a:lstStyle/>
        <a:p>
          <a:endParaRPr lang="es-ES"/>
        </a:p>
      </dgm:t>
    </dgm:pt>
    <dgm:pt modelId="{6DD91315-98F2-4943-8382-A7CC2BA12E21}" type="sibTrans" cxnId="{2D4D319D-B0AC-4DB6-91E8-313E02EDDDB0}">
      <dgm:prSet/>
      <dgm:spPr/>
      <dgm:t>
        <a:bodyPr/>
        <a:lstStyle/>
        <a:p>
          <a:endParaRPr lang="es-ES"/>
        </a:p>
      </dgm:t>
    </dgm:pt>
    <dgm:pt modelId="{C60DBA37-D577-4157-B3A7-3DAEA36A00BA}" type="pres">
      <dgm:prSet presAssocID="{F481161C-D498-4EA6-A199-CC0E3635EC96}" presName="linearFlow" presStyleCnt="0">
        <dgm:presLayoutVars>
          <dgm:dir/>
          <dgm:resizeHandles val="exact"/>
        </dgm:presLayoutVars>
      </dgm:prSet>
      <dgm:spPr/>
    </dgm:pt>
    <dgm:pt modelId="{86612453-39E1-4AD8-B14C-C92E83C9CC92}" type="pres">
      <dgm:prSet presAssocID="{5B02BECD-682F-463B-BCB7-189DED3E024B}" presName="composite" presStyleCnt="0"/>
      <dgm:spPr/>
    </dgm:pt>
    <dgm:pt modelId="{746FEACB-4D23-4779-BADD-DF5B17063604}" type="pres">
      <dgm:prSet presAssocID="{5B02BECD-682F-463B-BCB7-189DED3E024B}" presName="imgShp" presStyleLbl="fgImgPlace1" presStyleIdx="0" presStyleCnt="4" custScaleX="131423" custScaleY="128415"/>
      <dgm:spPr>
        <a:blipFill rotWithShape="1">
          <a:blip xmlns:r="http://schemas.openxmlformats.org/officeDocument/2006/relationships" r:embed="rId1"/>
          <a:srcRect/>
          <a:stretch>
            <a:fillRect l="-38000" r="-38000"/>
          </a:stretch>
        </a:blipFill>
      </dgm:spPr>
    </dgm:pt>
    <dgm:pt modelId="{7ED5AD5D-75F5-40D9-8059-F9D193C6828C}" type="pres">
      <dgm:prSet presAssocID="{5B02BECD-682F-463B-BCB7-189DED3E024B}" presName="txShp" presStyleLbl="node1" presStyleIdx="0" presStyleCnt="4">
        <dgm:presLayoutVars>
          <dgm:bulletEnabled val="1"/>
        </dgm:presLayoutVars>
      </dgm:prSet>
      <dgm:spPr/>
    </dgm:pt>
    <dgm:pt modelId="{DEEA154D-D67F-45D5-A395-B85212FB113F}" type="pres">
      <dgm:prSet presAssocID="{DBF03955-CF60-4D0F-847C-D93FF7FD100C}" presName="spacing" presStyleCnt="0"/>
      <dgm:spPr/>
    </dgm:pt>
    <dgm:pt modelId="{2DFDE740-D3EB-48AD-AA3F-BDB99A3B8690}" type="pres">
      <dgm:prSet presAssocID="{C73C3B86-B872-470F-9ACF-15E471D40B34}" presName="composite" presStyleCnt="0"/>
      <dgm:spPr/>
    </dgm:pt>
    <dgm:pt modelId="{B4F7F05C-5199-4006-A20B-27A92A6FAE30}" type="pres">
      <dgm:prSet presAssocID="{C73C3B86-B872-470F-9ACF-15E471D40B34}" presName="imgShp" presStyleLbl="fgImgPlace1" presStyleIdx="1" presStyleCnt="4" custScaleX="134339" custScaleY="127855"/>
      <dgm:spPr>
        <a:blipFill rotWithShape="1">
          <a:blip xmlns:r="http://schemas.openxmlformats.org/officeDocument/2006/relationships" r:embed="rId2"/>
          <a:srcRect/>
          <a:stretch>
            <a:fillRect t="-3000" b="-3000"/>
          </a:stretch>
        </a:blipFill>
      </dgm:spPr>
    </dgm:pt>
    <dgm:pt modelId="{C34F5540-B37E-467B-B980-916B1C819B82}" type="pres">
      <dgm:prSet presAssocID="{C73C3B86-B872-470F-9ACF-15E471D40B34}" presName="txShp" presStyleLbl="node1" presStyleIdx="1" presStyleCnt="4">
        <dgm:presLayoutVars>
          <dgm:bulletEnabled val="1"/>
        </dgm:presLayoutVars>
      </dgm:prSet>
      <dgm:spPr/>
    </dgm:pt>
    <dgm:pt modelId="{8AC3046F-3716-4D74-B087-9D72B2EA6A67}" type="pres">
      <dgm:prSet presAssocID="{6DD91315-98F2-4943-8382-A7CC2BA12E21}" presName="spacing" presStyleCnt="0"/>
      <dgm:spPr/>
    </dgm:pt>
    <dgm:pt modelId="{8B22368A-8C8E-4F49-8A90-DDDF7EEB49BF}" type="pres">
      <dgm:prSet presAssocID="{C103ED56-27B7-4E91-B44C-8E0E8BE70F1B}" presName="composite" presStyleCnt="0"/>
      <dgm:spPr/>
    </dgm:pt>
    <dgm:pt modelId="{5E18781A-B81D-4A69-810B-4C0140A9858F}" type="pres">
      <dgm:prSet presAssocID="{C103ED56-27B7-4E91-B44C-8E0E8BE70F1B}" presName="imgShp" presStyleLbl="fgImgPlace1" presStyleIdx="2" presStyleCnt="4" custScaleX="140094" custScaleY="128679"/>
      <dgm:spPr>
        <a:blipFill rotWithShape="1">
          <a:blip xmlns:r="http://schemas.openxmlformats.org/officeDocument/2006/relationships" r:embed="rId3"/>
          <a:srcRect/>
          <a:stretch>
            <a:fillRect t="-11000" b="-11000"/>
          </a:stretch>
        </a:blipFill>
      </dgm:spPr>
    </dgm:pt>
    <dgm:pt modelId="{DEA9FA89-016E-4B29-948D-781064D03756}" type="pres">
      <dgm:prSet presAssocID="{C103ED56-27B7-4E91-B44C-8E0E8BE70F1B}" presName="txShp" presStyleLbl="node1" presStyleIdx="2" presStyleCnt="4" custScaleY="111022">
        <dgm:presLayoutVars>
          <dgm:bulletEnabled val="1"/>
        </dgm:presLayoutVars>
      </dgm:prSet>
      <dgm:spPr/>
    </dgm:pt>
    <dgm:pt modelId="{FB77CF14-DE0C-4937-9E42-317E90887CE0}" type="pres">
      <dgm:prSet presAssocID="{6B737685-8036-4345-91B7-800F4019DDD4}" presName="spacing" presStyleCnt="0"/>
      <dgm:spPr/>
    </dgm:pt>
    <dgm:pt modelId="{85E1E0D2-A5F2-47B0-BC43-AB6C8B2B8340}" type="pres">
      <dgm:prSet presAssocID="{A30D0C1B-BA30-460B-BA6D-771CB38B59EE}" presName="composite" presStyleCnt="0"/>
      <dgm:spPr/>
    </dgm:pt>
    <dgm:pt modelId="{BB9FFF07-6195-4EC2-B2AE-4CB7DFD2AEE8}" type="pres">
      <dgm:prSet presAssocID="{A30D0C1B-BA30-460B-BA6D-771CB38B59EE}" presName="imgShp" presStyleLbl="fgImgPlace1" presStyleIdx="3" presStyleCnt="4" custScaleX="153980" custScaleY="139155" custLinFactNeighborX="5393"/>
      <dgm:spPr>
        <a:blipFill rotWithShape="1">
          <a:blip xmlns:r="http://schemas.openxmlformats.org/officeDocument/2006/relationships" r:embed="rId4"/>
          <a:stretch>
            <a:fillRect/>
          </a:stretch>
        </a:blipFill>
      </dgm:spPr>
    </dgm:pt>
    <dgm:pt modelId="{735DBD3E-E807-4C42-882C-2B65A09C22CD}" type="pres">
      <dgm:prSet presAssocID="{A30D0C1B-BA30-460B-BA6D-771CB38B59EE}" presName="txShp" presStyleLbl="node1" presStyleIdx="3" presStyleCnt="4" custLinFactNeighborX="51">
        <dgm:presLayoutVars>
          <dgm:bulletEnabled val="1"/>
        </dgm:presLayoutVars>
      </dgm:prSet>
      <dgm:spPr/>
    </dgm:pt>
  </dgm:ptLst>
  <dgm:cxnLst>
    <dgm:cxn modelId="{D2D1CE0A-842E-4A76-B01E-4265E1D4E634}" srcId="{F481161C-D498-4EA6-A199-CC0E3635EC96}" destId="{C103ED56-27B7-4E91-B44C-8E0E8BE70F1B}" srcOrd="2" destOrd="0" parTransId="{A018474A-7B4A-4724-8721-2D4C92C118FB}" sibTransId="{6B737685-8036-4345-91B7-800F4019DDD4}"/>
    <dgm:cxn modelId="{D87ABA18-27B5-44FA-BC51-6D68DCD752BC}" type="presOf" srcId="{F481161C-D498-4EA6-A199-CC0E3635EC96}" destId="{C60DBA37-D577-4157-B3A7-3DAEA36A00BA}" srcOrd="0" destOrd="0" presId="urn:microsoft.com/office/officeart/2005/8/layout/vList3#1"/>
    <dgm:cxn modelId="{1D69376F-A8B8-4964-B20F-3F7471AB1E7F}" srcId="{F481161C-D498-4EA6-A199-CC0E3635EC96}" destId="{5B02BECD-682F-463B-BCB7-189DED3E024B}" srcOrd="0" destOrd="0" parTransId="{414B2013-1076-440C-8991-81625E73FDE6}" sibTransId="{DBF03955-CF60-4D0F-847C-D93FF7FD100C}"/>
    <dgm:cxn modelId="{62D5BA55-1296-4D2F-AB49-059D00F8E4C3}" type="presOf" srcId="{C103ED56-27B7-4E91-B44C-8E0E8BE70F1B}" destId="{DEA9FA89-016E-4B29-948D-781064D03756}" srcOrd="0" destOrd="0" presId="urn:microsoft.com/office/officeart/2005/8/layout/vList3#1"/>
    <dgm:cxn modelId="{0C339D78-80AC-4F16-A7CA-F75E4507F17D}" srcId="{F481161C-D498-4EA6-A199-CC0E3635EC96}" destId="{A30D0C1B-BA30-460B-BA6D-771CB38B59EE}" srcOrd="3" destOrd="0" parTransId="{7D777C9F-530E-476A-9509-DE5AC6D0CE24}" sibTransId="{2C9298A0-0E45-4E4B-BE42-5E9B17FD3E27}"/>
    <dgm:cxn modelId="{BD4CA386-FBBA-4510-AAA4-6A5E418C72E2}" type="presOf" srcId="{5B02BECD-682F-463B-BCB7-189DED3E024B}" destId="{7ED5AD5D-75F5-40D9-8059-F9D193C6828C}" srcOrd="0" destOrd="0" presId="urn:microsoft.com/office/officeart/2005/8/layout/vList3#1"/>
    <dgm:cxn modelId="{2D4D319D-B0AC-4DB6-91E8-313E02EDDDB0}" srcId="{F481161C-D498-4EA6-A199-CC0E3635EC96}" destId="{C73C3B86-B872-470F-9ACF-15E471D40B34}" srcOrd="1" destOrd="0" parTransId="{DAEAF608-8552-4026-959A-10A2C0120205}" sibTransId="{6DD91315-98F2-4943-8382-A7CC2BA12E21}"/>
    <dgm:cxn modelId="{2F7080C7-D819-4706-8C64-E600EACE38B2}" type="presOf" srcId="{C73C3B86-B872-470F-9ACF-15E471D40B34}" destId="{C34F5540-B37E-467B-B980-916B1C819B82}" srcOrd="0" destOrd="0" presId="urn:microsoft.com/office/officeart/2005/8/layout/vList3#1"/>
    <dgm:cxn modelId="{82CDC4E7-C186-4983-A6B0-494B2A665681}" type="presOf" srcId="{A30D0C1B-BA30-460B-BA6D-771CB38B59EE}" destId="{735DBD3E-E807-4C42-882C-2B65A09C22CD}" srcOrd="0" destOrd="0" presId="urn:microsoft.com/office/officeart/2005/8/layout/vList3#1"/>
    <dgm:cxn modelId="{8BE0BF8D-E5B7-4339-B86C-2BD1FE1F3C74}" type="presParOf" srcId="{C60DBA37-D577-4157-B3A7-3DAEA36A00BA}" destId="{86612453-39E1-4AD8-B14C-C92E83C9CC92}" srcOrd="0" destOrd="0" presId="urn:microsoft.com/office/officeart/2005/8/layout/vList3#1"/>
    <dgm:cxn modelId="{07D9D571-E37A-4497-A754-5D767B604DD8}" type="presParOf" srcId="{86612453-39E1-4AD8-B14C-C92E83C9CC92}" destId="{746FEACB-4D23-4779-BADD-DF5B17063604}" srcOrd="0" destOrd="0" presId="urn:microsoft.com/office/officeart/2005/8/layout/vList3#1"/>
    <dgm:cxn modelId="{17BFB71C-C894-4981-8921-3A303FFD6BA1}" type="presParOf" srcId="{86612453-39E1-4AD8-B14C-C92E83C9CC92}" destId="{7ED5AD5D-75F5-40D9-8059-F9D193C6828C}" srcOrd="1" destOrd="0" presId="urn:microsoft.com/office/officeart/2005/8/layout/vList3#1"/>
    <dgm:cxn modelId="{4B106A56-0DA3-426A-8BEB-0BC5EE6732BA}" type="presParOf" srcId="{C60DBA37-D577-4157-B3A7-3DAEA36A00BA}" destId="{DEEA154D-D67F-45D5-A395-B85212FB113F}" srcOrd="1" destOrd="0" presId="urn:microsoft.com/office/officeart/2005/8/layout/vList3#1"/>
    <dgm:cxn modelId="{091E0135-2C53-4EA7-93F2-F08B1B6670AF}" type="presParOf" srcId="{C60DBA37-D577-4157-B3A7-3DAEA36A00BA}" destId="{2DFDE740-D3EB-48AD-AA3F-BDB99A3B8690}" srcOrd="2" destOrd="0" presId="urn:microsoft.com/office/officeart/2005/8/layout/vList3#1"/>
    <dgm:cxn modelId="{BBB78C51-2C1A-49DB-AD24-4E6ADC0F6847}" type="presParOf" srcId="{2DFDE740-D3EB-48AD-AA3F-BDB99A3B8690}" destId="{B4F7F05C-5199-4006-A20B-27A92A6FAE30}" srcOrd="0" destOrd="0" presId="urn:microsoft.com/office/officeart/2005/8/layout/vList3#1"/>
    <dgm:cxn modelId="{A1F1D6D6-2733-462B-8AFC-B37D21C83422}" type="presParOf" srcId="{2DFDE740-D3EB-48AD-AA3F-BDB99A3B8690}" destId="{C34F5540-B37E-467B-B980-916B1C819B82}" srcOrd="1" destOrd="0" presId="urn:microsoft.com/office/officeart/2005/8/layout/vList3#1"/>
    <dgm:cxn modelId="{7723F918-BF2B-4BC2-A53E-547F7461FAFE}" type="presParOf" srcId="{C60DBA37-D577-4157-B3A7-3DAEA36A00BA}" destId="{8AC3046F-3716-4D74-B087-9D72B2EA6A67}" srcOrd="3" destOrd="0" presId="urn:microsoft.com/office/officeart/2005/8/layout/vList3#1"/>
    <dgm:cxn modelId="{BA96A3E3-B29F-4215-90D2-6AAFF8D88E9E}" type="presParOf" srcId="{C60DBA37-D577-4157-B3A7-3DAEA36A00BA}" destId="{8B22368A-8C8E-4F49-8A90-DDDF7EEB49BF}" srcOrd="4" destOrd="0" presId="urn:microsoft.com/office/officeart/2005/8/layout/vList3#1"/>
    <dgm:cxn modelId="{C4A0779E-98E5-45B1-AE19-340CB679C925}" type="presParOf" srcId="{8B22368A-8C8E-4F49-8A90-DDDF7EEB49BF}" destId="{5E18781A-B81D-4A69-810B-4C0140A9858F}" srcOrd="0" destOrd="0" presId="urn:microsoft.com/office/officeart/2005/8/layout/vList3#1"/>
    <dgm:cxn modelId="{719E3CCE-D7F6-40EA-8FF0-CB5341EDE5B3}" type="presParOf" srcId="{8B22368A-8C8E-4F49-8A90-DDDF7EEB49BF}" destId="{DEA9FA89-016E-4B29-948D-781064D03756}" srcOrd="1" destOrd="0" presId="urn:microsoft.com/office/officeart/2005/8/layout/vList3#1"/>
    <dgm:cxn modelId="{27B66BA0-A409-4517-A770-01B6C66467F7}" type="presParOf" srcId="{C60DBA37-D577-4157-B3A7-3DAEA36A00BA}" destId="{FB77CF14-DE0C-4937-9E42-317E90887CE0}" srcOrd="5" destOrd="0" presId="urn:microsoft.com/office/officeart/2005/8/layout/vList3#1"/>
    <dgm:cxn modelId="{23FC81BF-2A13-4E28-B80B-FAFD553449EE}" type="presParOf" srcId="{C60DBA37-D577-4157-B3A7-3DAEA36A00BA}" destId="{85E1E0D2-A5F2-47B0-BC43-AB6C8B2B8340}" srcOrd="6" destOrd="0" presId="urn:microsoft.com/office/officeart/2005/8/layout/vList3#1"/>
    <dgm:cxn modelId="{216A1495-9747-40AF-A155-8D55F1A1FAB6}" type="presParOf" srcId="{85E1E0D2-A5F2-47B0-BC43-AB6C8B2B8340}" destId="{BB9FFF07-6195-4EC2-B2AE-4CB7DFD2AEE8}" srcOrd="0" destOrd="0" presId="urn:microsoft.com/office/officeart/2005/8/layout/vList3#1"/>
    <dgm:cxn modelId="{A96295C8-DFE1-4B93-A1FD-7E9E255730AA}" type="presParOf" srcId="{85E1E0D2-A5F2-47B0-BC43-AB6C8B2B8340}" destId="{735DBD3E-E807-4C42-882C-2B65A09C22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E12A1-22B2-48BE-A652-623F29138C4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S"/>
        </a:p>
      </dgm:t>
    </dgm:pt>
    <dgm:pt modelId="{AC5D8962-87E0-4DE9-AE17-74D3DF3BC3E5}">
      <dgm:prSet phldrT="[Texto]"/>
      <dgm:spPr/>
      <dgm:t>
        <a:bodyPr/>
        <a:lstStyle/>
        <a:p>
          <a:r>
            <a:rPr lang="es-ES" b="1" dirty="0" err="1">
              <a:solidFill>
                <a:schemeClr val="tx1"/>
              </a:solidFill>
            </a:rPr>
            <a:t>ESFRAM</a:t>
          </a:r>
          <a:endParaRPr lang="es-ES" b="1" dirty="0">
            <a:solidFill>
              <a:schemeClr val="tx1"/>
            </a:solidFill>
          </a:endParaRPr>
        </a:p>
      </dgm:t>
    </dgm:pt>
    <dgm:pt modelId="{AFE9FE22-557A-4DB2-BB02-0140DA4D1B34}" type="parTrans" cxnId="{1E000C25-9852-442D-9574-FF55CCA5A6D1}">
      <dgm:prSet/>
      <dgm:spPr/>
      <dgm:t>
        <a:bodyPr/>
        <a:lstStyle/>
        <a:p>
          <a:endParaRPr lang="es-ES"/>
        </a:p>
      </dgm:t>
    </dgm:pt>
    <dgm:pt modelId="{AEAE6D77-8B72-49F7-B279-26F51FFCC64B}" type="sibTrans" cxnId="{1E000C25-9852-442D-9574-FF55CCA5A6D1}">
      <dgm:prSet/>
      <dgm:spPr/>
      <dgm:t>
        <a:bodyPr/>
        <a:lstStyle/>
        <a:p>
          <a:endParaRPr lang="es-ES"/>
        </a:p>
      </dgm:t>
    </dgm:pt>
    <dgm:pt modelId="{461DD254-5329-45FE-B8FB-0A9653CEB7E2}">
      <dgm:prSet phldrT="[Texto]" custT="1"/>
      <dgm:spPr/>
      <dgm:t>
        <a:bodyPr/>
        <a:lstStyle/>
        <a:p>
          <a:r>
            <a:rPr lang="es-ES" sz="1400" b="1" dirty="0" err="1">
              <a:latin typeface="Arial Black" panose="020B0A04020102020204" pitchFamily="34" charset="0"/>
            </a:rPr>
            <a:t>FRAPAL</a:t>
          </a:r>
          <a:endParaRPr lang="es-ES" sz="1400" b="1" dirty="0">
            <a:latin typeface="Arial Black" panose="020B0A04020102020204" pitchFamily="34" charset="0"/>
          </a:endParaRPr>
        </a:p>
      </dgm:t>
    </dgm:pt>
    <dgm:pt modelId="{5DA4987C-86C0-4288-A4CC-6A3945965D45}" type="parTrans" cxnId="{7132031F-466E-4F93-801D-FB6C5065F8EE}">
      <dgm:prSet/>
      <dgm:spPr/>
      <dgm:t>
        <a:bodyPr/>
        <a:lstStyle/>
        <a:p>
          <a:endParaRPr lang="es-ES"/>
        </a:p>
      </dgm:t>
    </dgm:pt>
    <dgm:pt modelId="{45704A4E-6AB5-47D9-A03D-5A956AE050F2}" type="sibTrans" cxnId="{7132031F-466E-4F93-801D-FB6C5065F8EE}">
      <dgm:prSet/>
      <dgm:spPr/>
      <dgm:t>
        <a:bodyPr/>
        <a:lstStyle/>
        <a:p>
          <a:endParaRPr lang="es-ES"/>
        </a:p>
      </dgm:t>
    </dgm:pt>
    <dgm:pt modelId="{23F7E1DA-2D04-4C6B-AC4D-D4D7AED04E96}">
      <dgm:prSet phldrT="[Texto]" custT="1"/>
      <dgm:spPr/>
      <dgm:t>
        <a:bodyPr/>
        <a:lstStyle/>
        <a:p>
          <a:r>
            <a:rPr lang="es-ES" sz="1400" b="1" dirty="0" err="1">
              <a:latin typeface="Arial Black" panose="020B0A04020102020204" pitchFamily="34" charset="0"/>
            </a:rPr>
            <a:t>FRAMOR</a:t>
          </a:r>
          <a:endParaRPr lang="es-ES" sz="1400" b="1" dirty="0">
            <a:latin typeface="Arial Black" panose="020B0A04020102020204" pitchFamily="34" charset="0"/>
          </a:endParaRPr>
        </a:p>
      </dgm:t>
    </dgm:pt>
    <dgm:pt modelId="{1FB6277D-67E3-4FBB-A325-91439E662B99}" type="parTrans" cxnId="{6C30D3E1-0BB3-4EC3-AD3C-3623F7A2118D}">
      <dgm:prSet/>
      <dgm:spPr/>
      <dgm:t>
        <a:bodyPr/>
        <a:lstStyle/>
        <a:p>
          <a:endParaRPr lang="es-ES"/>
        </a:p>
      </dgm:t>
    </dgm:pt>
    <dgm:pt modelId="{421E02C6-FF88-4049-95B5-7F077B0DB710}" type="sibTrans" cxnId="{6C30D3E1-0BB3-4EC3-AD3C-3623F7A2118D}">
      <dgm:prSet/>
      <dgm:spPr/>
      <dgm:t>
        <a:bodyPr/>
        <a:lstStyle/>
        <a:p>
          <a:endParaRPr lang="es-ES"/>
        </a:p>
      </dgm:t>
    </dgm:pt>
    <dgm:pt modelId="{2B76AE64-B34C-4EFE-AE84-465723064D70}">
      <dgm:prSet phldrT="[Texto]"/>
      <dgm:spPr/>
      <dgm:t>
        <a:bodyPr/>
        <a:lstStyle/>
        <a:p>
          <a:r>
            <a:rPr lang="es-ES" b="1" dirty="0" err="1">
              <a:solidFill>
                <a:schemeClr val="tx1"/>
              </a:solidFill>
            </a:rPr>
            <a:t>ESCORB</a:t>
          </a:r>
          <a:endParaRPr lang="es-ES" b="1" dirty="0">
            <a:solidFill>
              <a:schemeClr val="tx1"/>
            </a:solidFill>
          </a:endParaRPr>
        </a:p>
      </dgm:t>
    </dgm:pt>
    <dgm:pt modelId="{7E737776-3943-4E4B-9415-DA85D8069E61}" type="parTrans" cxnId="{746968FD-1902-4473-85ED-8A7367CF7D69}">
      <dgm:prSet/>
      <dgm:spPr/>
      <dgm:t>
        <a:bodyPr/>
        <a:lstStyle/>
        <a:p>
          <a:endParaRPr lang="es-ES"/>
        </a:p>
      </dgm:t>
    </dgm:pt>
    <dgm:pt modelId="{78ADB0A0-4F3C-4333-B594-48DD6C76F516}" type="sibTrans" cxnId="{746968FD-1902-4473-85ED-8A7367CF7D69}">
      <dgm:prSet/>
      <dgm:spPr/>
      <dgm:t>
        <a:bodyPr/>
        <a:lstStyle/>
        <a:p>
          <a:endParaRPr lang="es-ES"/>
        </a:p>
      </dgm:t>
    </dgm:pt>
    <dgm:pt modelId="{0DC9FB02-142A-467B-B2E4-F23717377A05}">
      <dgm:prSet phldrT="[Texto]" custT="1"/>
      <dgm:spPr/>
      <dgm:t>
        <a:bodyPr/>
        <a:lstStyle/>
        <a:p>
          <a:r>
            <a:rPr lang="es-ES" sz="1400" b="1" baseline="0" dirty="0" err="1">
              <a:latin typeface="Arial Black" panose="020B0A04020102020204" pitchFamily="34" charset="0"/>
            </a:rPr>
            <a:t>CORESM</a:t>
          </a:r>
          <a:endParaRPr lang="es-ES" sz="1400" b="1" baseline="0" dirty="0">
            <a:latin typeface="Arial Black" panose="020B0A04020102020204" pitchFamily="34" charset="0"/>
          </a:endParaRPr>
        </a:p>
      </dgm:t>
    </dgm:pt>
    <dgm:pt modelId="{869F9ED4-8C9A-4ED9-B3A1-677B4B8C5BEF}" type="parTrans" cxnId="{15D71886-9FEC-4BA0-8BB1-684915A65F49}">
      <dgm:prSet/>
      <dgm:spPr/>
      <dgm:t>
        <a:bodyPr/>
        <a:lstStyle/>
        <a:p>
          <a:endParaRPr lang="es-ES"/>
        </a:p>
      </dgm:t>
    </dgm:pt>
    <dgm:pt modelId="{EA893708-345F-4E8B-9E11-9AF16F8BA22F}" type="sibTrans" cxnId="{15D71886-9FEC-4BA0-8BB1-684915A65F49}">
      <dgm:prSet/>
      <dgm:spPr/>
      <dgm:t>
        <a:bodyPr/>
        <a:lstStyle/>
        <a:p>
          <a:endParaRPr lang="es-ES"/>
        </a:p>
      </dgm:t>
    </dgm:pt>
    <dgm:pt modelId="{1642A786-C4AE-44DB-AE7F-9F6B36258953}">
      <dgm:prSet phldrT="[Texto]"/>
      <dgm:spPr/>
      <dgm:t>
        <a:bodyPr/>
        <a:lstStyle/>
        <a:p>
          <a:r>
            <a:rPr lang="es-ES" b="1" dirty="0" err="1">
              <a:solidFill>
                <a:schemeClr val="tx1"/>
              </a:solidFill>
            </a:rPr>
            <a:t>ESCLAM</a:t>
          </a:r>
          <a:endParaRPr lang="es-ES" b="1" dirty="0">
            <a:solidFill>
              <a:schemeClr val="tx1"/>
            </a:solidFill>
          </a:endParaRPr>
        </a:p>
      </dgm:t>
    </dgm:pt>
    <dgm:pt modelId="{E0886695-EB47-4A1F-A9F0-2138DABFEB3E}" type="parTrans" cxnId="{1051D6DC-ACD6-41E3-932C-E1455E477DCA}">
      <dgm:prSet/>
      <dgm:spPr/>
      <dgm:t>
        <a:bodyPr/>
        <a:lstStyle/>
        <a:p>
          <a:endParaRPr lang="es-ES"/>
        </a:p>
      </dgm:t>
    </dgm:pt>
    <dgm:pt modelId="{C585996E-E700-46B1-A72A-5D9E1D6A0D0D}" type="sibTrans" cxnId="{1051D6DC-ACD6-41E3-932C-E1455E477DCA}">
      <dgm:prSet/>
      <dgm:spPr/>
      <dgm:t>
        <a:bodyPr/>
        <a:lstStyle/>
        <a:p>
          <a:endParaRPr lang="es-ES"/>
        </a:p>
      </dgm:t>
    </dgm:pt>
    <dgm:pt modelId="{AB1D44FE-F9B1-41EC-857B-5BA5CCC8C4EE}">
      <dgm:prSet phldrT="[Texto]" custT="1"/>
      <dgm:spPr/>
      <dgm:t>
        <a:bodyPr/>
        <a:lstStyle/>
        <a:p>
          <a:r>
            <a:rPr lang="es-ES" sz="1400" b="1" dirty="0" err="1">
              <a:latin typeface="Arial Black" panose="020B0A04020102020204" pitchFamily="34" charset="0"/>
            </a:rPr>
            <a:t>LAMQUI</a:t>
          </a:r>
          <a:endParaRPr lang="es-ES" sz="1400" b="1" dirty="0">
            <a:latin typeface="Arial Black" panose="020B0A04020102020204" pitchFamily="34" charset="0"/>
          </a:endParaRPr>
        </a:p>
      </dgm:t>
    </dgm:pt>
    <dgm:pt modelId="{5AA43AE6-0291-42E6-A87B-A622D0A15F07}" type="parTrans" cxnId="{3E6D06E4-5A2E-4D4D-8687-5730E68D55DD}">
      <dgm:prSet/>
      <dgm:spPr/>
      <dgm:t>
        <a:bodyPr/>
        <a:lstStyle/>
        <a:p>
          <a:endParaRPr lang="es-ES"/>
        </a:p>
      </dgm:t>
    </dgm:pt>
    <dgm:pt modelId="{BCB57A56-D625-4ED7-9667-7A87E87EDD73}" type="sibTrans" cxnId="{3E6D06E4-5A2E-4D4D-8687-5730E68D55DD}">
      <dgm:prSet/>
      <dgm:spPr/>
      <dgm:t>
        <a:bodyPr/>
        <a:lstStyle/>
        <a:p>
          <a:endParaRPr lang="es-ES"/>
        </a:p>
      </dgm:t>
    </dgm:pt>
    <dgm:pt modelId="{9F288D77-49CA-4E91-AA44-13847C2B1BD9}">
      <dgm:prSet phldrT="[Texto]" custT="1"/>
      <dgm:spPr/>
      <dgm:t>
        <a:bodyPr/>
        <a:lstStyle/>
        <a:p>
          <a:r>
            <a:rPr lang="es-ES" sz="1400" b="1" dirty="0" err="1">
              <a:latin typeface="Arial Black" panose="020B0A04020102020204" pitchFamily="34" charset="0"/>
            </a:rPr>
            <a:t>LAMUIL</a:t>
          </a:r>
          <a:endParaRPr lang="es-ES" sz="1400" b="1" dirty="0">
            <a:latin typeface="Arial Black" panose="020B0A04020102020204" pitchFamily="34" charset="0"/>
          </a:endParaRPr>
        </a:p>
      </dgm:t>
    </dgm:pt>
    <dgm:pt modelId="{67F19A1F-5F53-49EA-B593-F15FE806151A}" type="parTrans" cxnId="{0EE95DA5-3321-491C-8919-D4C004250FC4}">
      <dgm:prSet/>
      <dgm:spPr/>
      <dgm:t>
        <a:bodyPr/>
        <a:lstStyle/>
        <a:p>
          <a:endParaRPr lang="es-ES"/>
        </a:p>
      </dgm:t>
    </dgm:pt>
    <dgm:pt modelId="{CB1B5B73-05E8-4446-AA9F-A6F0E8786564}" type="sibTrans" cxnId="{0EE95DA5-3321-491C-8919-D4C004250FC4}">
      <dgm:prSet/>
      <dgm:spPr/>
      <dgm:t>
        <a:bodyPr/>
        <a:lstStyle/>
        <a:p>
          <a:endParaRPr lang="es-ES"/>
        </a:p>
      </dgm:t>
    </dgm:pt>
    <dgm:pt modelId="{5A298EB0-0C2A-4893-930C-34D84D444F25}">
      <dgm:prSet phldrT="[Texto]" custT="1"/>
      <dgm:spPr/>
      <dgm:t>
        <a:bodyPr/>
        <a:lstStyle/>
        <a:p>
          <a:r>
            <a:rPr lang="es-ES" sz="1400" b="1" baseline="0" dirty="0">
              <a:latin typeface="Arial Black" panose="020B0A04020102020204" pitchFamily="34" charset="0"/>
            </a:rPr>
            <a:t>CORMAN</a:t>
          </a:r>
        </a:p>
      </dgm:t>
    </dgm:pt>
    <dgm:pt modelId="{3F699320-A2F9-41CD-A450-1620D5B74235}" type="parTrans" cxnId="{718452A7-897D-4213-A170-BF9D96E39134}">
      <dgm:prSet/>
      <dgm:spPr/>
      <dgm:t>
        <a:bodyPr/>
        <a:lstStyle/>
        <a:p>
          <a:endParaRPr lang="es-ES"/>
        </a:p>
      </dgm:t>
    </dgm:pt>
    <dgm:pt modelId="{5C0D651F-492F-4675-B2DA-886635E0B3B5}" type="sibTrans" cxnId="{718452A7-897D-4213-A170-BF9D96E39134}">
      <dgm:prSet/>
      <dgm:spPr/>
      <dgm:t>
        <a:bodyPr/>
        <a:lstStyle/>
        <a:p>
          <a:endParaRPr lang="es-ES"/>
        </a:p>
      </dgm:t>
    </dgm:pt>
    <dgm:pt modelId="{6D286A7E-3278-4FD0-A4FD-E0A4D37FB86A}">
      <dgm:prSet phldrT="[Texto]" custT="1"/>
      <dgm:spPr/>
      <dgm:t>
        <a:bodyPr/>
        <a:lstStyle/>
        <a:p>
          <a:r>
            <a:rPr lang="es-ES" sz="1400" b="1" baseline="0" dirty="0" err="1">
              <a:latin typeface="Arial Black" panose="020B0A04020102020204" pitchFamily="34" charset="0"/>
            </a:rPr>
            <a:t>CORIOS</a:t>
          </a:r>
          <a:endParaRPr lang="es-ES" sz="1400" b="1" baseline="0" dirty="0">
            <a:latin typeface="Arial Black" panose="020B0A04020102020204" pitchFamily="34" charset="0"/>
          </a:endParaRPr>
        </a:p>
      </dgm:t>
    </dgm:pt>
    <dgm:pt modelId="{114EDDD8-4DA0-4532-937E-E145340ACEF7}" type="parTrans" cxnId="{ADEAC984-447C-43BC-95BD-D57F5A5CBF2E}">
      <dgm:prSet/>
      <dgm:spPr/>
      <dgm:t>
        <a:bodyPr/>
        <a:lstStyle/>
        <a:p>
          <a:endParaRPr lang="es-ES"/>
        </a:p>
      </dgm:t>
    </dgm:pt>
    <dgm:pt modelId="{64417EA7-1770-4D09-98E2-3D16DD0BF38D}" type="sibTrans" cxnId="{ADEAC984-447C-43BC-95BD-D57F5A5CBF2E}">
      <dgm:prSet/>
      <dgm:spPr/>
      <dgm:t>
        <a:bodyPr/>
        <a:lstStyle/>
        <a:p>
          <a:endParaRPr lang="es-ES"/>
        </a:p>
      </dgm:t>
    </dgm:pt>
    <dgm:pt modelId="{4CC28D18-BC66-4DA3-B283-6346A7BEC9C7}">
      <dgm:prSet phldrT="[Texto]" custT="1"/>
      <dgm:spPr/>
      <dgm:t>
        <a:bodyPr/>
        <a:lstStyle/>
        <a:p>
          <a:r>
            <a:rPr lang="es-ES" sz="1400" b="1" baseline="0" dirty="0" err="1">
              <a:latin typeface="Arial Black" panose="020B0A04020102020204" pitchFamily="34" charset="0"/>
            </a:rPr>
            <a:t>CORORO</a:t>
          </a:r>
          <a:endParaRPr lang="es-ES" sz="1400" b="1" baseline="0" dirty="0">
            <a:latin typeface="Arial Black" panose="020B0A04020102020204" pitchFamily="34" charset="0"/>
          </a:endParaRPr>
        </a:p>
      </dgm:t>
    </dgm:pt>
    <dgm:pt modelId="{83F66DF0-6CF2-432F-8171-3B2832C6D8BD}" type="parTrans" cxnId="{257C749B-E597-4385-8EA8-1BF6E8FB97C6}">
      <dgm:prSet/>
      <dgm:spPr/>
      <dgm:t>
        <a:bodyPr/>
        <a:lstStyle/>
        <a:p>
          <a:endParaRPr lang="es-ES"/>
        </a:p>
      </dgm:t>
    </dgm:pt>
    <dgm:pt modelId="{5BBA6A08-F05D-4861-8164-A358A643ACF4}" type="sibTrans" cxnId="{257C749B-E597-4385-8EA8-1BF6E8FB97C6}">
      <dgm:prSet/>
      <dgm:spPr/>
      <dgm:t>
        <a:bodyPr/>
        <a:lstStyle/>
        <a:p>
          <a:endParaRPr lang="es-ES"/>
        </a:p>
      </dgm:t>
    </dgm:pt>
    <dgm:pt modelId="{88D0112C-FBFF-4A72-9D66-590213D5B6CA}">
      <dgm:prSet phldrT="[Texto]" custT="1"/>
      <dgm:spPr/>
      <dgm:t>
        <a:bodyPr/>
        <a:lstStyle/>
        <a:p>
          <a:r>
            <a:rPr lang="es-ES" sz="1400" b="1" baseline="0" dirty="0" err="1">
              <a:latin typeface="Arial Black" panose="020B0A04020102020204" pitchFamily="34" charset="0"/>
            </a:rPr>
            <a:t>CORGAL</a:t>
          </a:r>
          <a:endParaRPr lang="es-ES" sz="1400" b="1" baseline="0" dirty="0">
            <a:latin typeface="Arial Black" panose="020B0A04020102020204" pitchFamily="34" charset="0"/>
          </a:endParaRPr>
        </a:p>
      </dgm:t>
    </dgm:pt>
    <dgm:pt modelId="{DDE9B9AB-EB2B-4630-9FEB-E77ADDAC3290}" type="parTrans" cxnId="{3E536EA1-CC1C-422E-A580-D0AE227A1C88}">
      <dgm:prSet/>
      <dgm:spPr/>
      <dgm:t>
        <a:bodyPr/>
        <a:lstStyle/>
        <a:p>
          <a:endParaRPr lang="es-ES"/>
        </a:p>
      </dgm:t>
    </dgm:pt>
    <dgm:pt modelId="{BA520767-6840-42BD-B220-703AC50C65EB}" type="sibTrans" cxnId="{3E536EA1-CC1C-422E-A580-D0AE227A1C88}">
      <dgm:prSet/>
      <dgm:spPr/>
      <dgm:t>
        <a:bodyPr/>
        <a:lstStyle/>
        <a:p>
          <a:endParaRPr lang="es-ES"/>
        </a:p>
      </dgm:t>
    </dgm:pt>
    <dgm:pt modelId="{BBB1D3B4-426B-4D99-AFE1-B5F8C6164A07}">
      <dgm:prSet phldrT="[Texto]" custT="1"/>
      <dgm:spPr/>
      <dgm:t>
        <a:bodyPr/>
        <a:lstStyle/>
        <a:p>
          <a:r>
            <a:rPr lang="es-ES" sz="1400" b="1" baseline="0" dirty="0" err="1">
              <a:latin typeface="Arial Black" panose="020B0A04020102020204" pitchFamily="34" charset="0"/>
            </a:rPr>
            <a:t>CORLOJ</a:t>
          </a:r>
          <a:endParaRPr lang="es-ES" sz="1400" b="1" baseline="0" dirty="0">
            <a:latin typeface="Arial Black" panose="020B0A04020102020204" pitchFamily="34" charset="0"/>
          </a:endParaRPr>
        </a:p>
      </dgm:t>
    </dgm:pt>
    <dgm:pt modelId="{5ADD1493-699C-4EAD-8105-51B799A16D97}" type="parTrans" cxnId="{1A66AF76-D2A4-4DCF-9F3D-DE80468DDF31}">
      <dgm:prSet/>
      <dgm:spPr/>
      <dgm:t>
        <a:bodyPr/>
        <a:lstStyle/>
        <a:p>
          <a:endParaRPr lang="es-ES"/>
        </a:p>
      </dgm:t>
    </dgm:pt>
    <dgm:pt modelId="{50DBC409-2853-460C-8857-CBDE384A45F0}" type="sibTrans" cxnId="{1A66AF76-D2A4-4DCF-9F3D-DE80468DDF31}">
      <dgm:prSet/>
      <dgm:spPr/>
      <dgm:t>
        <a:bodyPr/>
        <a:lstStyle/>
        <a:p>
          <a:endParaRPr lang="es-ES"/>
        </a:p>
      </dgm:t>
    </dgm:pt>
    <dgm:pt modelId="{0C8F9B00-CA6D-4AA0-986A-9EEC864290B8}">
      <dgm:prSet phldrT="[Texto]" custT="1"/>
      <dgm:spPr/>
      <dgm:t>
        <a:bodyPr/>
        <a:lstStyle/>
        <a:p>
          <a:r>
            <a:rPr lang="es-ES" sz="1400" b="1" dirty="0" err="1">
              <a:latin typeface="Arial Black" panose="020B0A04020102020204" pitchFamily="34" charset="0"/>
            </a:rPr>
            <a:t>LAMCUE</a:t>
          </a:r>
          <a:endParaRPr lang="es-ES" sz="1400" b="1" dirty="0">
            <a:latin typeface="Arial Black" panose="020B0A04020102020204" pitchFamily="34" charset="0"/>
          </a:endParaRPr>
        </a:p>
      </dgm:t>
    </dgm:pt>
    <dgm:pt modelId="{0642C306-1841-4D6A-8B61-4BD49AF94FDE}" type="parTrans" cxnId="{CBCEF01C-4C85-467A-8AD6-C3DDECC9FC3A}">
      <dgm:prSet/>
      <dgm:spPr/>
      <dgm:t>
        <a:bodyPr/>
        <a:lstStyle/>
        <a:p>
          <a:endParaRPr lang="es-ES"/>
        </a:p>
      </dgm:t>
    </dgm:pt>
    <dgm:pt modelId="{05959826-3BCD-4CFB-97ED-8CB712395A42}" type="sibTrans" cxnId="{CBCEF01C-4C85-467A-8AD6-C3DDECC9FC3A}">
      <dgm:prSet/>
      <dgm:spPr/>
      <dgm:t>
        <a:bodyPr/>
        <a:lstStyle/>
        <a:p>
          <a:endParaRPr lang="es-ES"/>
        </a:p>
      </dgm:t>
    </dgm:pt>
    <dgm:pt modelId="{24D475D8-A781-46A0-9F4D-D32FCC3B1771}" type="pres">
      <dgm:prSet presAssocID="{318E12A1-22B2-48BE-A652-623F29138C42}" presName="linearFlow" presStyleCnt="0">
        <dgm:presLayoutVars>
          <dgm:dir/>
          <dgm:animLvl val="lvl"/>
          <dgm:resizeHandles val="exact"/>
        </dgm:presLayoutVars>
      </dgm:prSet>
      <dgm:spPr/>
    </dgm:pt>
    <dgm:pt modelId="{83AF7018-3516-4ED6-9598-796F528CDEB1}" type="pres">
      <dgm:prSet presAssocID="{AC5D8962-87E0-4DE9-AE17-74D3DF3BC3E5}" presName="composite" presStyleCnt="0"/>
      <dgm:spPr/>
    </dgm:pt>
    <dgm:pt modelId="{E17BD923-CAE4-4522-BB2B-3EA34B063294}" type="pres">
      <dgm:prSet presAssocID="{AC5D8962-87E0-4DE9-AE17-74D3DF3BC3E5}" presName="parentText" presStyleLbl="alignNode1" presStyleIdx="0" presStyleCnt="3" custLinFactNeighborY="1739">
        <dgm:presLayoutVars>
          <dgm:chMax val="1"/>
          <dgm:bulletEnabled val="1"/>
        </dgm:presLayoutVars>
      </dgm:prSet>
      <dgm:spPr/>
    </dgm:pt>
    <dgm:pt modelId="{C5445B51-B671-413B-92A6-5F7A82F82831}" type="pres">
      <dgm:prSet presAssocID="{AC5D8962-87E0-4DE9-AE17-74D3DF3BC3E5}" presName="descendantText" presStyleLbl="alignAcc1" presStyleIdx="0" presStyleCnt="3" custScaleY="100000">
        <dgm:presLayoutVars>
          <dgm:bulletEnabled val="1"/>
        </dgm:presLayoutVars>
      </dgm:prSet>
      <dgm:spPr/>
    </dgm:pt>
    <dgm:pt modelId="{0B889366-27E2-4667-ADA5-E29B4AAD2575}" type="pres">
      <dgm:prSet presAssocID="{AEAE6D77-8B72-49F7-B279-26F51FFCC64B}" presName="sp" presStyleCnt="0"/>
      <dgm:spPr/>
    </dgm:pt>
    <dgm:pt modelId="{72F57686-6D24-462C-8A4E-98C5AB43F232}" type="pres">
      <dgm:prSet presAssocID="{2B76AE64-B34C-4EFE-AE84-465723064D70}" presName="composite" presStyleCnt="0"/>
      <dgm:spPr/>
    </dgm:pt>
    <dgm:pt modelId="{01775BBB-344B-4272-8CA9-B9DD8C711DE5}" type="pres">
      <dgm:prSet presAssocID="{2B76AE64-B34C-4EFE-AE84-465723064D70}" presName="parentText" presStyleLbl="alignNode1" presStyleIdx="1" presStyleCnt="3" custLinFactNeighborY="-22815">
        <dgm:presLayoutVars>
          <dgm:chMax val="1"/>
          <dgm:bulletEnabled val="1"/>
        </dgm:presLayoutVars>
      </dgm:prSet>
      <dgm:spPr/>
    </dgm:pt>
    <dgm:pt modelId="{F3C2D506-F67F-4751-A699-0818ECA8B26D}" type="pres">
      <dgm:prSet presAssocID="{2B76AE64-B34C-4EFE-AE84-465723064D70}" presName="descendantText" presStyleLbl="alignAcc1" presStyleIdx="1" presStyleCnt="3" custScaleY="178985">
        <dgm:presLayoutVars>
          <dgm:bulletEnabled val="1"/>
        </dgm:presLayoutVars>
      </dgm:prSet>
      <dgm:spPr/>
    </dgm:pt>
    <dgm:pt modelId="{06C3BC79-2512-4D0B-80CA-69372EFD40FE}" type="pres">
      <dgm:prSet presAssocID="{78ADB0A0-4F3C-4333-B594-48DD6C76F516}" presName="sp" presStyleCnt="0"/>
      <dgm:spPr/>
    </dgm:pt>
    <dgm:pt modelId="{3CB02F15-7651-472B-9612-285A6C1CE84B}" type="pres">
      <dgm:prSet presAssocID="{1642A786-C4AE-44DB-AE7F-9F6B36258953}" presName="composite" presStyleCnt="0"/>
      <dgm:spPr/>
    </dgm:pt>
    <dgm:pt modelId="{80A1355A-15DE-4CCA-93F8-BCF5B70E6CE9}" type="pres">
      <dgm:prSet presAssocID="{1642A786-C4AE-44DB-AE7F-9F6B36258953}" presName="parentText" presStyleLbl="alignNode1" presStyleIdx="2" presStyleCnt="3" custLinFactY="400000" custLinFactNeighborY="409563">
        <dgm:presLayoutVars>
          <dgm:chMax val="1"/>
          <dgm:bulletEnabled val="1"/>
        </dgm:presLayoutVars>
      </dgm:prSet>
      <dgm:spPr/>
    </dgm:pt>
    <dgm:pt modelId="{5719F20D-B1AD-4A79-9644-85A62573B362}" type="pres">
      <dgm:prSet presAssocID="{1642A786-C4AE-44DB-AE7F-9F6B36258953}" presName="descendantText" presStyleLbl="alignAcc1" presStyleIdx="2" presStyleCnt="3" custLinFactNeighborY="27494">
        <dgm:presLayoutVars>
          <dgm:bulletEnabled val="1"/>
        </dgm:presLayoutVars>
      </dgm:prSet>
      <dgm:spPr/>
    </dgm:pt>
  </dgm:ptLst>
  <dgm:cxnLst>
    <dgm:cxn modelId="{90DCCD16-9953-469C-BCA8-1522FDE359D1}" type="presOf" srcId="{318E12A1-22B2-48BE-A652-623F29138C42}" destId="{24D475D8-A781-46A0-9F4D-D32FCC3B1771}" srcOrd="0" destOrd="0" presId="urn:microsoft.com/office/officeart/2005/8/layout/chevron2"/>
    <dgm:cxn modelId="{65C34E1B-F83F-479A-8CC1-85CECEE6B44D}" type="presOf" srcId="{461DD254-5329-45FE-B8FB-0A9653CEB7E2}" destId="{C5445B51-B671-413B-92A6-5F7A82F82831}" srcOrd="0" destOrd="0" presId="urn:microsoft.com/office/officeart/2005/8/layout/chevron2"/>
    <dgm:cxn modelId="{CBCEF01C-4C85-467A-8AD6-C3DDECC9FC3A}" srcId="{1642A786-C4AE-44DB-AE7F-9F6B36258953}" destId="{0C8F9B00-CA6D-4AA0-986A-9EEC864290B8}" srcOrd="2" destOrd="0" parTransId="{0642C306-1841-4D6A-8B61-4BD49AF94FDE}" sibTransId="{05959826-3BCD-4CFB-97ED-8CB712395A42}"/>
    <dgm:cxn modelId="{7132031F-466E-4F93-801D-FB6C5065F8EE}" srcId="{AC5D8962-87E0-4DE9-AE17-74D3DF3BC3E5}" destId="{461DD254-5329-45FE-B8FB-0A9653CEB7E2}" srcOrd="0" destOrd="0" parTransId="{5DA4987C-86C0-4288-A4CC-6A3945965D45}" sibTransId="{45704A4E-6AB5-47D9-A03D-5A956AE050F2}"/>
    <dgm:cxn modelId="{1E000C25-9852-442D-9574-FF55CCA5A6D1}" srcId="{318E12A1-22B2-48BE-A652-623F29138C42}" destId="{AC5D8962-87E0-4DE9-AE17-74D3DF3BC3E5}" srcOrd="0" destOrd="0" parTransId="{AFE9FE22-557A-4DB2-BB02-0140DA4D1B34}" sibTransId="{AEAE6D77-8B72-49F7-B279-26F51FFCC64B}"/>
    <dgm:cxn modelId="{A6D93B2D-C106-4F7B-B8D5-A5149867351E}" type="presOf" srcId="{0C8F9B00-CA6D-4AA0-986A-9EEC864290B8}" destId="{5719F20D-B1AD-4A79-9644-85A62573B362}" srcOrd="0" destOrd="2" presId="urn:microsoft.com/office/officeart/2005/8/layout/chevron2"/>
    <dgm:cxn modelId="{226A5738-0F62-44A5-B10E-157BBFFC4867}" type="presOf" srcId="{5A298EB0-0C2A-4893-930C-34D84D444F25}" destId="{F3C2D506-F67F-4751-A699-0818ECA8B26D}" srcOrd="0" destOrd="1" presId="urn:microsoft.com/office/officeart/2005/8/layout/chevron2"/>
    <dgm:cxn modelId="{0CC70C44-D323-46E2-9ECC-1FC31E821AF0}" type="presOf" srcId="{1642A786-C4AE-44DB-AE7F-9F6B36258953}" destId="{80A1355A-15DE-4CCA-93F8-BCF5B70E6CE9}" srcOrd="0" destOrd="0" presId="urn:microsoft.com/office/officeart/2005/8/layout/chevron2"/>
    <dgm:cxn modelId="{67E65368-8278-4EDC-B314-ED5373A7643A}" type="presOf" srcId="{AB1D44FE-F9B1-41EC-857B-5BA5CCC8C4EE}" destId="{5719F20D-B1AD-4A79-9644-85A62573B362}" srcOrd="0" destOrd="0" presId="urn:microsoft.com/office/officeart/2005/8/layout/chevron2"/>
    <dgm:cxn modelId="{1A66AF76-D2A4-4DCF-9F3D-DE80468DDF31}" srcId="{2B76AE64-B34C-4EFE-AE84-465723064D70}" destId="{BBB1D3B4-426B-4D99-AFE1-B5F8C6164A07}" srcOrd="5" destOrd="0" parTransId="{5ADD1493-699C-4EAD-8105-51B799A16D97}" sibTransId="{50DBC409-2853-460C-8857-CBDE384A45F0}"/>
    <dgm:cxn modelId="{8F1CB757-F4E3-41E4-BB74-AADCE27F2E8E}" type="presOf" srcId="{4CC28D18-BC66-4DA3-B283-6346A7BEC9C7}" destId="{F3C2D506-F67F-4751-A699-0818ECA8B26D}" srcOrd="0" destOrd="3" presId="urn:microsoft.com/office/officeart/2005/8/layout/chevron2"/>
    <dgm:cxn modelId="{CD90C880-BAC5-428F-B02A-376423BB8A92}" type="presOf" srcId="{0DC9FB02-142A-467B-B2E4-F23717377A05}" destId="{F3C2D506-F67F-4751-A699-0818ECA8B26D}" srcOrd="0" destOrd="0" presId="urn:microsoft.com/office/officeart/2005/8/layout/chevron2"/>
    <dgm:cxn modelId="{ADEAC984-447C-43BC-95BD-D57F5A5CBF2E}" srcId="{2B76AE64-B34C-4EFE-AE84-465723064D70}" destId="{6D286A7E-3278-4FD0-A4FD-E0A4D37FB86A}" srcOrd="2" destOrd="0" parTransId="{114EDDD8-4DA0-4532-937E-E145340ACEF7}" sibTransId="{64417EA7-1770-4D09-98E2-3D16DD0BF38D}"/>
    <dgm:cxn modelId="{15D71886-9FEC-4BA0-8BB1-684915A65F49}" srcId="{2B76AE64-B34C-4EFE-AE84-465723064D70}" destId="{0DC9FB02-142A-467B-B2E4-F23717377A05}" srcOrd="0" destOrd="0" parTransId="{869F9ED4-8C9A-4ED9-B3A1-677B4B8C5BEF}" sibTransId="{EA893708-345F-4E8B-9E11-9AF16F8BA22F}"/>
    <dgm:cxn modelId="{29846B92-1120-4D82-9330-62607BD691B3}" type="presOf" srcId="{23F7E1DA-2D04-4C6B-AC4D-D4D7AED04E96}" destId="{C5445B51-B671-413B-92A6-5F7A82F82831}" srcOrd="0" destOrd="1" presId="urn:microsoft.com/office/officeart/2005/8/layout/chevron2"/>
    <dgm:cxn modelId="{257C749B-E597-4385-8EA8-1BF6E8FB97C6}" srcId="{2B76AE64-B34C-4EFE-AE84-465723064D70}" destId="{4CC28D18-BC66-4DA3-B283-6346A7BEC9C7}" srcOrd="3" destOrd="0" parTransId="{83F66DF0-6CF2-432F-8171-3B2832C6D8BD}" sibTransId="{5BBA6A08-F05D-4861-8164-A358A643ACF4}"/>
    <dgm:cxn modelId="{3E536EA1-CC1C-422E-A580-D0AE227A1C88}" srcId="{2B76AE64-B34C-4EFE-AE84-465723064D70}" destId="{88D0112C-FBFF-4A72-9D66-590213D5B6CA}" srcOrd="4" destOrd="0" parTransId="{DDE9B9AB-EB2B-4630-9FEB-E77ADDAC3290}" sibTransId="{BA520767-6840-42BD-B220-703AC50C65EB}"/>
    <dgm:cxn modelId="{0EE95DA5-3321-491C-8919-D4C004250FC4}" srcId="{1642A786-C4AE-44DB-AE7F-9F6B36258953}" destId="{9F288D77-49CA-4E91-AA44-13847C2B1BD9}" srcOrd="1" destOrd="0" parTransId="{67F19A1F-5F53-49EA-B593-F15FE806151A}" sibTransId="{CB1B5B73-05E8-4446-AA9F-A6F0E8786564}"/>
    <dgm:cxn modelId="{718452A7-897D-4213-A170-BF9D96E39134}" srcId="{2B76AE64-B34C-4EFE-AE84-465723064D70}" destId="{5A298EB0-0C2A-4893-930C-34D84D444F25}" srcOrd="1" destOrd="0" parTransId="{3F699320-A2F9-41CD-A450-1620D5B74235}" sibTransId="{5C0D651F-492F-4675-B2DA-886635E0B3B5}"/>
    <dgm:cxn modelId="{2001A3A7-BB06-4F92-A121-9A07F6BD1ACD}" type="presOf" srcId="{88D0112C-FBFF-4A72-9D66-590213D5B6CA}" destId="{F3C2D506-F67F-4751-A699-0818ECA8B26D}" srcOrd="0" destOrd="4" presId="urn:microsoft.com/office/officeart/2005/8/layout/chevron2"/>
    <dgm:cxn modelId="{A49C8EB1-DE47-4A7A-86EB-B47844AD9AB6}" type="presOf" srcId="{9F288D77-49CA-4E91-AA44-13847C2B1BD9}" destId="{5719F20D-B1AD-4A79-9644-85A62573B362}" srcOrd="0" destOrd="1" presId="urn:microsoft.com/office/officeart/2005/8/layout/chevron2"/>
    <dgm:cxn modelId="{B7AA27B6-8397-4EA8-AB95-49D0A9DCE2E9}" type="presOf" srcId="{BBB1D3B4-426B-4D99-AFE1-B5F8C6164A07}" destId="{F3C2D506-F67F-4751-A699-0818ECA8B26D}" srcOrd="0" destOrd="5" presId="urn:microsoft.com/office/officeart/2005/8/layout/chevron2"/>
    <dgm:cxn modelId="{1DA339C1-71CF-4FD8-B84B-A113C605B924}" type="presOf" srcId="{6D286A7E-3278-4FD0-A4FD-E0A4D37FB86A}" destId="{F3C2D506-F67F-4751-A699-0818ECA8B26D}" srcOrd="0" destOrd="2" presId="urn:microsoft.com/office/officeart/2005/8/layout/chevron2"/>
    <dgm:cxn modelId="{C7D61CC9-3A3E-4689-B3F4-774671E1460E}" type="presOf" srcId="{AC5D8962-87E0-4DE9-AE17-74D3DF3BC3E5}" destId="{E17BD923-CAE4-4522-BB2B-3EA34B063294}" srcOrd="0" destOrd="0" presId="urn:microsoft.com/office/officeart/2005/8/layout/chevron2"/>
    <dgm:cxn modelId="{1051D6DC-ACD6-41E3-932C-E1455E477DCA}" srcId="{318E12A1-22B2-48BE-A652-623F29138C42}" destId="{1642A786-C4AE-44DB-AE7F-9F6B36258953}" srcOrd="2" destOrd="0" parTransId="{E0886695-EB47-4A1F-A9F0-2138DABFEB3E}" sibTransId="{C585996E-E700-46B1-A72A-5D9E1D6A0D0D}"/>
    <dgm:cxn modelId="{6C30D3E1-0BB3-4EC3-AD3C-3623F7A2118D}" srcId="{AC5D8962-87E0-4DE9-AE17-74D3DF3BC3E5}" destId="{23F7E1DA-2D04-4C6B-AC4D-D4D7AED04E96}" srcOrd="1" destOrd="0" parTransId="{1FB6277D-67E3-4FBB-A325-91439E662B99}" sibTransId="{421E02C6-FF88-4049-95B5-7F077B0DB710}"/>
    <dgm:cxn modelId="{3E6D06E4-5A2E-4D4D-8687-5730E68D55DD}" srcId="{1642A786-C4AE-44DB-AE7F-9F6B36258953}" destId="{AB1D44FE-F9B1-41EC-857B-5BA5CCC8C4EE}" srcOrd="0" destOrd="0" parTransId="{5AA43AE6-0291-42E6-A87B-A622D0A15F07}" sibTransId="{BCB57A56-D625-4ED7-9667-7A87E87EDD73}"/>
    <dgm:cxn modelId="{9B7051FA-31C7-4463-A419-02BBB8A6E981}" type="presOf" srcId="{2B76AE64-B34C-4EFE-AE84-465723064D70}" destId="{01775BBB-344B-4272-8CA9-B9DD8C711DE5}" srcOrd="0" destOrd="0" presId="urn:microsoft.com/office/officeart/2005/8/layout/chevron2"/>
    <dgm:cxn modelId="{746968FD-1902-4473-85ED-8A7367CF7D69}" srcId="{318E12A1-22B2-48BE-A652-623F29138C42}" destId="{2B76AE64-B34C-4EFE-AE84-465723064D70}" srcOrd="1" destOrd="0" parTransId="{7E737776-3943-4E4B-9415-DA85D8069E61}" sibTransId="{78ADB0A0-4F3C-4333-B594-48DD6C76F516}"/>
    <dgm:cxn modelId="{24862EF0-A502-4690-B1BF-FBF1E9BB800F}" type="presParOf" srcId="{24D475D8-A781-46A0-9F4D-D32FCC3B1771}" destId="{83AF7018-3516-4ED6-9598-796F528CDEB1}" srcOrd="0" destOrd="0" presId="urn:microsoft.com/office/officeart/2005/8/layout/chevron2"/>
    <dgm:cxn modelId="{82ABAD1D-B8D3-49F0-9611-54EAC56B1D56}" type="presParOf" srcId="{83AF7018-3516-4ED6-9598-796F528CDEB1}" destId="{E17BD923-CAE4-4522-BB2B-3EA34B063294}" srcOrd="0" destOrd="0" presId="urn:microsoft.com/office/officeart/2005/8/layout/chevron2"/>
    <dgm:cxn modelId="{F8D72314-E0EB-41DE-9F9E-15FAC7C40E41}" type="presParOf" srcId="{83AF7018-3516-4ED6-9598-796F528CDEB1}" destId="{C5445B51-B671-413B-92A6-5F7A82F82831}" srcOrd="1" destOrd="0" presId="urn:microsoft.com/office/officeart/2005/8/layout/chevron2"/>
    <dgm:cxn modelId="{A63410D0-03F1-4935-AD5A-9ABA92FF161A}" type="presParOf" srcId="{24D475D8-A781-46A0-9F4D-D32FCC3B1771}" destId="{0B889366-27E2-4667-ADA5-E29B4AAD2575}" srcOrd="1" destOrd="0" presId="urn:microsoft.com/office/officeart/2005/8/layout/chevron2"/>
    <dgm:cxn modelId="{48CE8CDE-7692-4B5F-957E-F21382DD004F}" type="presParOf" srcId="{24D475D8-A781-46A0-9F4D-D32FCC3B1771}" destId="{72F57686-6D24-462C-8A4E-98C5AB43F232}" srcOrd="2" destOrd="0" presId="urn:microsoft.com/office/officeart/2005/8/layout/chevron2"/>
    <dgm:cxn modelId="{CAAAB459-5328-4F85-B0CC-72B9F0F3B2A2}" type="presParOf" srcId="{72F57686-6D24-462C-8A4E-98C5AB43F232}" destId="{01775BBB-344B-4272-8CA9-B9DD8C711DE5}" srcOrd="0" destOrd="0" presId="urn:microsoft.com/office/officeart/2005/8/layout/chevron2"/>
    <dgm:cxn modelId="{CB0E632B-C71E-4D0E-8A37-E1ED1D900EC5}" type="presParOf" srcId="{72F57686-6D24-462C-8A4E-98C5AB43F232}" destId="{F3C2D506-F67F-4751-A699-0818ECA8B26D}" srcOrd="1" destOrd="0" presId="urn:microsoft.com/office/officeart/2005/8/layout/chevron2"/>
    <dgm:cxn modelId="{EAF0E122-2B8D-4350-8025-29EA227EA9BD}" type="presParOf" srcId="{24D475D8-A781-46A0-9F4D-D32FCC3B1771}" destId="{06C3BC79-2512-4D0B-80CA-69372EFD40FE}" srcOrd="3" destOrd="0" presId="urn:microsoft.com/office/officeart/2005/8/layout/chevron2"/>
    <dgm:cxn modelId="{EC50B45C-BBB3-43B6-950B-D2DB4CF4E7C5}" type="presParOf" srcId="{24D475D8-A781-46A0-9F4D-D32FCC3B1771}" destId="{3CB02F15-7651-472B-9612-285A6C1CE84B}" srcOrd="4" destOrd="0" presId="urn:microsoft.com/office/officeart/2005/8/layout/chevron2"/>
    <dgm:cxn modelId="{B964ACD0-7763-4021-997C-4BBEE35C1E75}" type="presParOf" srcId="{3CB02F15-7651-472B-9612-285A6C1CE84B}" destId="{80A1355A-15DE-4CCA-93F8-BCF5B70E6CE9}" srcOrd="0" destOrd="0" presId="urn:microsoft.com/office/officeart/2005/8/layout/chevron2"/>
    <dgm:cxn modelId="{51233350-A6CB-441D-A417-1453B0182B8A}" type="presParOf" srcId="{3CB02F15-7651-472B-9612-285A6C1CE84B}" destId="{5719F20D-B1AD-4A79-9644-85A62573B3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F1C6EB-2AC3-4ABD-99C3-B77EBC6ED01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2968B56-69FB-41DC-B2BB-762B6DE965AA}">
      <dgm:prSet phldrT="[Texto]" custT="1"/>
      <dgm:spPr>
        <a:solidFill>
          <a:srgbClr val="002060"/>
        </a:solidFill>
      </dgm:spPr>
      <dgm:t>
        <a:bodyPr/>
        <a:lstStyle/>
        <a:p>
          <a:r>
            <a:rPr lang="es-EC" sz="1600" b="1" dirty="0"/>
            <a:t>Incidencia de las capacidades de la Industria de la Defensa Nacional, en la operatividad de las Unidades de Superficie de la Armada del Ecuador.</a:t>
          </a:r>
          <a:endParaRPr lang="es-ES" sz="1600" b="1" dirty="0"/>
        </a:p>
      </dgm:t>
    </dgm:pt>
    <dgm:pt modelId="{FB785359-55D4-484C-940C-96BCEE1430C1}" type="parTrans" cxnId="{83DF64C6-2909-4A33-8D08-8AFA852399A3}">
      <dgm:prSet/>
      <dgm:spPr/>
      <dgm:t>
        <a:bodyPr/>
        <a:lstStyle/>
        <a:p>
          <a:endParaRPr lang="es-ES"/>
        </a:p>
      </dgm:t>
    </dgm:pt>
    <dgm:pt modelId="{EDD259C3-EEED-4C39-9487-7825ACCA5A67}" type="sibTrans" cxnId="{83DF64C6-2909-4A33-8D08-8AFA852399A3}">
      <dgm:prSet/>
      <dgm:spPr/>
      <dgm:t>
        <a:bodyPr/>
        <a:lstStyle/>
        <a:p>
          <a:endParaRPr lang="es-ES"/>
        </a:p>
      </dgm:t>
    </dgm:pt>
    <dgm:pt modelId="{2B731D9B-6065-46CD-85B5-A32C1FB2CD9D}">
      <dgm:prSet phldrT="[Texto]" custT="1"/>
      <dgm:spPr>
        <a:solidFill>
          <a:schemeClr val="accent5">
            <a:lumMod val="50000"/>
          </a:schemeClr>
        </a:solidFill>
      </dgm:spPr>
      <dgm:t>
        <a:bodyPr/>
        <a:lstStyle/>
        <a:p>
          <a:r>
            <a:rPr lang="es-ES" sz="1400" b="1" dirty="0">
              <a:solidFill>
                <a:schemeClr val="bg1"/>
              </a:solidFill>
            </a:rPr>
            <a:t>Establecer capacidades actuales de la Industria de la Defensa Nacional en el campo marítimo.</a:t>
          </a:r>
        </a:p>
      </dgm:t>
    </dgm:pt>
    <dgm:pt modelId="{7C1D099B-C12A-45A6-8B6B-878F2BAA8E1F}" type="parTrans" cxnId="{CB728E09-0848-4CB1-88D7-BC47A543DD71}">
      <dgm:prSet/>
      <dgm:spPr/>
      <dgm:t>
        <a:bodyPr/>
        <a:lstStyle/>
        <a:p>
          <a:endParaRPr lang="es-ES"/>
        </a:p>
      </dgm:t>
    </dgm:pt>
    <dgm:pt modelId="{AE3826EC-DD09-4C06-B21E-F0FF69F51B3E}" type="sibTrans" cxnId="{CB728E09-0848-4CB1-88D7-BC47A543DD71}">
      <dgm:prSet/>
      <dgm:spPr/>
      <dgm:t>
        <a:bodyPr/>
        <a:lstStyle/>
        <a:p>
          <a:endParaRPr lang="es-ES"/>
        </a:p>
      </dgm:t>
    </dgm:pt>
    <dgm:pt modelId="{E5A4F645-7240-4D40-8358-9C7E419B2065}">
      <dgm:prSet phldrT="[Texto]" custT="1"/>
      <dgm:spPr>
        <a:solidFill>
          <a:schemeClr val="accent5">
            <a:lumMod val="50000"/>
          </a:schemeClr>
        </a:solidFill>
      </dgm:spPr>
      <dgm:t>
        <a:bodyPr/>
        <a:lstStyle/>
        <a:p>
          <a:r>
            <a:rPr lang="es-EC" sz="1400" b="1" dirty="0">
              <a:solidFill>
                <a:schemeClr val="bg1"/>
              </a:solidFill>
            </a:rPr>
            <a:t>Describir situación actual del estado operativo de las Unidades de Superficie de la Armada del Ecuador.</a:t>
          </a:r>
          <a:endParaRPr lang="es-ES" sz="1400" b="1" dirty="0">
            <a:solidFill>
              <a:schemeClr val="bg1"/>
            </a:solidFill>
          </a:endParaRPr>
        </a:p>
      </dgm:t>
    </dgm:pt>
    <dgm:pt modelId="{47EC4F42-987D-43B6-AD2B-6E96DBBF8E62}" type="parTrans" cxnId="{AF73845D-257D-4AE9-B36A-C511C08DB6EE}">
      <dgm:prSet/>
      <dgm:spPr/>
      <dgm:t>
        <a:bodyPr/>
        <a:lstStyle/>
        <a:p>
          <a:endParaRPr lang="es-ES"/>
        </a:p>
      </dgm:t>
    </dgm:pt>
    <dgm:pt modelId="{E01D75F9-A548-4A7E-ACDA-A1220CF38075}" type="sibTrans" cxnId="{AF73845D-257D-4AE9-B36A-C511C08DB6EE}">
      <dgm:prSet/>
      <dgm:spPr/>
      <dgm:t>
        <a:bodyPr/>
        <a:lstStyle/>
        <a:p>
          <a:endParaRPr lang="es-ES"/>
        </a:p>
      </dgm:t>
    </dgm:pt>
    <dgm:pt modelId="{E3877FA5-0C64-4C74-AFDA-14E47F516B15}">
      <dgm:prSet phldrT="[Texto]" custT="1"/>
      <dgm:spPr>
        <a:solidFill>
          <a:schemeClr val="accent5">
            <a:lumMod val="50000"/>
          </a:schemeClr>
        </a:solidFill>
      </dgm:spPr>
      <dgm:t>
        <a:bodyPr/>
        <a:lstStyle/>
        <a:p>
          <a:r>
            <a:rPr lang="es-ES" sz="1400" b="1" dirty="0">
              <a:solidFill>
                <a:schemeClr val="bg1"/>
              </a:solidFill>
            </a:rPr>
            <a:t>Determinar la relación entre las dos variables.</a:t>
          </a:r>
        </a:p>
      </dgm:t>
    </dgm:pt>
    <dgm:pt modelId="{65F5688B-FE45-459B-8608-2F45B21E85F2}" type="parTrans" cxnId="{CE5CD26B-25FD-41EF-A9F1-1B17D336E6D3}">
      <dgm:prSet/>
      <dgm:spPr/>
      <dgm:t>
        <a:bodyPr/>
        <a:lstStyle/>
        <a:p>
          <a:endParaRPr lang="es-ES"/>
        </a:p>
      </dgm:t>
    </dgm:pt>
    <dgm:pt modelId="{BFDE1F46-7170-42AF-B6BA-0AA8F9B0435F}" type="sibTrans" cxnId="{CE5CD26B-25FD-41EF-A9F1-1B17D336E6D3}">
      <dgm:prSet/>
      <dgm:spPr/>
      <dgm:t>
        <a:bodyPr/>
        <a:lstStyle/>
        <a:p>
          <a:endParaRPr lang="es-ES"/>
        </a:p>
      </dgm:t>
    </dgm:pt>
    <dgm:pt modelId="{2F5DBE86-C6E2-416A-9B0E-56A4DF713247}">
      <dgm:prSet phldrT="[Texto]" custT="1"/>
      <dgm:spPr>
        <a:solidFill>
          <a:schemeClr val="accent5">
            <a:lumMod val="50000"/>
          </a:schemeClr>
        </a:solidFill>
      </dgm:spPr>
      <dgm:t>
        <a:bodyPr/>
        <a:lstStyle/>
        <a:p>
          <a:r>
            <a:rPr lang="es-EC" sz="1400" b="1" dirty="0">
              <a:solidFill>
                <a:schemeClr val="bg1"/>
              </a:solidFill>
            </a:rPr>
            <a:t>Plan para el fortalecimiento de las capacidades de la Industria de la Defensa Nacional en el campo marítimo.</a:t>
          </a:r>
          <a:endParaRPr lang="es-ES" sz="1400" b="1" dirty="0">
            <a:solidFill>
              <a:schemeClr val="bg1"/>
            </a:solidFill>
          </a:endParaRPr>
        </a:p>
      </dgm:t>
    </dgm:pt>
    <dgm:pt modelId="{78EA9F12-FCD8-406E-B35D-A0824A459C87}" type="parTrans" cxnId="{CB985EA4-A647-41A3-B8C6-66EA911891E1}">
      <dgm:prSet/>
      <dgm:spPr/>
      <dgm:t>
        <a:bodyPr/>
        <a:lstStyle/>
        <a:p>
          <a:endParaRPr lang="es-ES"/>
        </a:p>
      </dgm:t>
    </dgm:pt>
    <dgm:pt modelId="{07C0CF4A-4493-4839-98B8-CC3541076019}" type="sibTrans" cxnId="{CB985EA4-A647-41A3-B8C6-66EA911891E1}">
      <dgm:prSet/>
      <dgm:spPr/>
      <dgm:t>
        <a:bodyPr/>
        <a:lstStyle/>
        <a:p>
          <a:endParaRPr lang="es-ES"/>
        </a:p>
      </dgm:t>
    </dgm:pt>
    <dgm:pt modelId="{72796C07-1AB9-46DC-B3F2-2E3304F7FD38}" type="pres">
      <dgm:prSet presAssocID="{49F1C6EB-2AC3-4ABD-99C3-B77EBC6ED01C}" presName="hierChild1" presStyleCnt="0">
        <dgm:presLayoutVars>
          <dgm:orgChart val="1"/>
          <dgm:chPref val="1"/>
          <dgm:dir/>
          <dgm:animOne val="branch"/>
          <dgm:animLvl val="lvl"/>
          <dgm:resizeHandles/>
        </dgm:presLayoutVars>
      </dgm:prSet>
      <dgm:spPr/>
    </dgm:pt>
    <dgm:pt modelId="{F0563326-0311-49C4-A1CC-C6F0CF47F631}" type="pres">
      <dgm:prSet presAssocID="{52968B56-69FB-41DC-B2BB-762B6DE965AA}" presName="hierRoot1" presStyleCnt="0">
        <dgm:presLayoutVars>
          <dgm:hierBranch val="init"/>
        </dgm:presLayoutVars>
      </dgm:prSet>
      <dgm:spPr/>
    </dgm:pt>
    <dgm:pt modelId="{B09A01A0-AFF9-4635-88B0-D28EE5FE823C}" type="pres">
      <dgm:prSet presAssocID="{52968B56-69FB-41DC-B2BB-762B6DE965AA}" presName="rootComposite1" presStyleCnt="0"/>
      <dgm:spPr/>
    </dgm:pt>
    <dgm:pt modelId="{72D943BF-CDAC-4593-BB1F-1EF7B196B5A4}" type="pres">
      <dgm:prSet presAssocID="{52968B56-69FB-41DC-B2BB-762B6DE965AA}" presName="rootText1" presStyleLbl="node0" presStyleIdx="0" presStyleCnt="1" custScaleX="631946" custScaleY="397036">
        <dgm:presLayoutVars>
          <dgm:chPref val="3"/>
        </dgm:presLayoutVars>
      </dgm:prSet>
      <dgm:spPr/>
    </dgm:pt>
    <dgm:pt modelId="{289D1FF4-9332-4CBC-BC17-B52D99216A8C}" type="pres">
      <dgm:prSet presAssocID="{52968B56-69FB-41DC-B2BB-762B6DE965AA}" presName="rootConnector1" presStyleLbl="node1" presStyleIdx="0" presStyleCnt="0"/>
      <dgm:spPr/>
    </dgm:pt>
    <dgm:pt modelId="{A3857776-E638-463E-8CF8-0A61748F1944}" type="pres">
      <dgm:prSet presAssocID="{52968B56-69FB-41DC-B2BB-762B6DE965AA}" presName="hierChild2" presStyleCnt="0"/>
      <dgm:spPr/>
    </dgm:pt>
    <dgm:pt modelId="{9E428E50-BB87-4A7E-96AA-62CF129EA624}" type="pres">
      <dgm:prSet presAssocID="{7C1D099B-C12A-45A6-8B6B-878F2BAA8E1F}" presName="Name37" presStyleLbl="parChTrans1D2" presStyleIdx="0" presStyleCnt="4"/>
      <dgm:spPr/>
    </dgm:pt>
    <dgm:pt modelId="{46C436FA-E00D-4342-B2A3-3A91A69B62C1}" type="pres">
      <dgm:prSet presAssocID="{2B731D9B-6065-46CD-85B5-A32C1FB2CD9D}" presName="hierRoot2" presStyleCnt="0">
        <dgm:presLayoutVars>
          <dgm:hierBranch val="init"/>
        </dgm:presLayoutVars>
      </dgm:prSet>
      <dgm:spPr/>
    </dgm:pt>
    <dgm:pt modelId="{2642F719-127C-48DA-B40E-AC16FA3E09B3}" type="pres">
      <dgm:prSet presAssocID="{2B731D9B-6065-46CD-85B5-A32C1FB2CD9D}" presName="rootComposite" presStyleCnt="0"/>
      <dgm:spPr/>
    </dgm:pt>
    <dgm:pt modelId="{1EF47229-A297-47DC-B8EF-B9B6CD68068C}" type="pres">
      <dgm:prSet presAssocID="{2B731D9B-6065-46CD-85B5-A32C1FB2CD9D}" presName="rootText" presStyleLbl="node2" presStyleIdx="0" presStyleCnt="4" custScaleX="262697" custScaleY="606809">
        <dgm:presLayoutVars>
          <dgm:chPref val="3"/>
        </dgm:presLayoutVars>
      </dgm:prSet>
      <dgm:spPr/>
    </dgm:pt>
    <dgm:pt modelId="{5E4F732A-78A7-49BB-B496-B58BAF80CC04}" type="pres">
      <dgm:prSet presAssocID="{2B731D9B-6065-46CD-85B5-A32C1FB2CD9D}" presName="rootConnector" presStyleLbl="node2" presStyleIdx="0" presStyleCnt="4"/>
      <dgm:spPr/>
    </dgm:pt>
    <dgm:pt modelId="{2603BF86-A04B-4CEA-B899-94EC39576C66}" type="pres">
      <dgm:prSet presAssocID="{2B731D9B-6065-46CD-85B5-A32C1FB2CD9D}" presName="hierChild4" presStyleCnt="0"/>
      <dgm:spPr/>
    </dgm:pt>
    <dgm:pt modelId="{9E02B5ED-2BA4-4A5B-AAD8-716A4DA69CC1}" type="pres">
      <dgm:prSet presAssocID="{2B731D9B-6065-46CD-85B5-A32C1FB2CD9D}" presName="hierChild5" presStyleCnt="0"/>
      <dgm:spPr/>
    </dgm:pt>
    <dgm:pt modelId="{7DAEE52E-D529-4E69-AE48-DF1638C94D85}" type="pres">
      <dgm:prSet presAssocID="{47EC4F42-987D-43B6-AD2B-6E96DBBF8E62}" presName="Name37" presStyleLbl="parChTrans1D2" presStyleIdx="1" presStyleCnt="4"/>
      <dgm:spPr/>
    </dgm:pt>
    <dgm:pt modelId="{F3FBC1B6-6EC3-4184-A89F-AC42D6B89B2F}" type="pres">
      <dgm:prSet presAssocID="{E5A4F645-7240-4D40-8358-9C7E419B2065}" presName="hierRoot2" presStyleCnt="0">
        <dgm:presLayoutVars>
          <dgm:hierBranch val="init"/>
        </dgm:presLayoutVars>
      </dgm:prSet>
      <dgm:spPr/>
    </dgm:pt>
    <dgm:pt modelId="{C142D532-9162-4701-8C26-C1F3200F8C48}" type="pres">
      <dgm:prSet presAssocID="{E5A4F645-7240-4D40-8358-9C7E419B2065}" presName="rootComposite" presStyleCnt="0"/>
      <dgm:spPr/>
    </dgm:pt>
    <dgm:pt modelId="{CC837AF3-9B0B-4EE6-85C3-258175B07E66}" type="pres">
      <dgm:prSet presAssocID="{E5A4F645-7240-4D40-8358-9C7E419B2065}" presName="rootText" presStyleLbl="node2" presStyleIdx="1" presStyleCnt="4" custScaleX="262697" custScaleY="606809">
        <dgm:presLayoutVars>
          <dgm:chPref val="3"/>
        </dgm:presLayoutVars>
      </dgm:prSet>
      <dgm:spPr/>
    </dgm:pt>
    <dgm:pt modelId="{CA3E586F-2009-408B-A762-D6AE5DD536B4}" type="pres">
      <dgm:prSet presAssocID="{E5A4F645-7240-4D40-8358-9C7E419B2065}" presName="rootConnector" presStyleLbl="node2" presStyleIdx="1" presStyleCnt="4"/>
      <dgm:spPr/>
    </dgm:pt>
    <dgm:pt modelId="{BD9F0EFC-0B20-4766-A98A-BAFF8F615680}" type="pres">
      <dgm:prSet presAssocID="{E5A4F645-7240-4D40-8358-9C7E419B2065}" presName="hierChild4" presStyleCnt="0"/>
      <dgm:spPr/>
    </dgm:pt>
    <dgm:pt modelId="{4359496D-2DDB-4265-9189-FE9F4680660C}" type="pres">
      <dgm:prSet presAssocID="{E5A4F645-7240-4D40-8358-9C7E419B2065}" presName="hierChild5" presStyleCnt="0"/>
      <dgm:spPr/>
    </dgm:pt>
    <dgm:pt modelId="{2C034A6C-9005-4A3D-BA84-607CA6200435}" type="pres">
      <dgm:prSet presAssocID="{65F5688B-FE45-459B-8608-2F45B21E85F2}" presName="Name37" presStyleLbl="parChTrans1D2" presStyleIdx="2" presStyleCnt="4"/>
      <dgm:spPr/>
    </dgm:pt>
    <dgm:pt modelId="{687922A0-CAA6-4CD7-A432-5297D5C4AD75}" type="pres">
      <dgm:prSet presAssocID="{E3877FA5-0C64-4C74-AFDA-14E47F516B15}" presName="hierRoot2" presStyleCnt="0">
        <dgm:presLayoutVars>
          <dgm:hierBranch val="init"/>
        </dgm:presLayoutVars>
      </dgm:prSet>
      <dgm:spPr/>
    </dgm:pt>
    <dgm:pt modelId="{A6B59201-6CCA-465E-99C8-D06282EB8720}" type="pres">
      <dgm:prSet presAssocID="{E3877FA5-0C64-4C74-AFDA-14E47F516B15}" presName="rootComposite" presStyleCnt="0"/>
      <dgm:spPr/>
    </dgm:pt>
    <dgm:pt modelId="{C381DF10-1439-4865-BD64-56E7CDE12C42}" type="pres">
      <dgm:prSet presAssocID="{E3877FA5-0C64-4C74-AFDA-14E47F516B15}" presName="rootText" presStyleLbl="node2" presStyleIdx="2" presStyleCnt="4" custScaleX="262697" custScaleY="606809">
        <dgm:presLayoutVars>
          <dgm:chPref val="3"/>
        </dgm:presLayoutVars>
      </dgm:prSet>
      <dgm:spPr/>
    </dgm:pt>
    <dgm:pt modelId="{90B068E0-F10D-41B9-BF2F-0B3A020C9BB2}" type="pres">
      <dgm:prSet presAssocID="{E3877FA5-0C64-4C74-AFDA-14E47F516B15}" presName="rootConnector" presStyleLbl="node2" presStyleIdx="2" presStyleCnt="4"/>
      <dgm:spPr/>
    </dgm:pt>
    <dgm:pt modelId="{D91D8ECB-19F2-481D-98E4-52CA61869181}" type="pres">
      <dgm:prSet presAssocID="{E3877FA5-0C64-4C74-AFDA-14E47F516B15}" presName="hierChild4" presStyleCnt="0"/>
      <dgm:spPr/>
    </dgm:pt>
    <dgm:pt modelId="{5173D1B2-788B-47C2-BED7-760045DA4661}" type="pres">
      <dgm:prSet presAssocID="{E3877FA5-0C64-4C74-AFDA-14E47F516B15}" presName="hierChild5" presStyleCnt="0"/>
      <dgm:spPr/>
    </dgm:pt>
    <dgm:pt modelId="{83AD486B-EB11-4415-8683-8664ED3C8887}" type="pres">
      <dgm:prSet presAssocID="{78EA9F12-FCD8-406E-B35D-A0824A459C87}" presName="Name37" presStyleLbl="parChTrans1D2" presStyleIdx="3" presStyleCnt="4"/>
      <dgm:spPr/>
    </dgm:pt>
    <dgm:pt modelId="{BCF4F90F-CDC0-445D-920F-F519754E3C5C}" type="pres">
      <dgm:prSet presAssocID="{2F5DBE86-C6E2-416A-9B0E-56A4DF713247}" presName="hierRoot2" presStyleCnt="0">
        <dgm:presLayoutVars>
          <dgm:hierBranch val="init"/>
        </dgm:presLayoutVars>
      </dgm:prSet>
      <dgm:spPr/>
    </dgm:pt>
    <dgm:pt modelId="{3BC2186A-C6AE-4614-BF0B-4E1D93A3B6AC}" type="pres">
      <dgm:prSet presAssocID="{2F5DBE86-C6E2-416A-9B0E-56A4DF713247}" presName="rootComposite" presStyleCnt="0"/>
      <dgm:spPr/>
    </dgm:pt>
    <dgm:pt modelId="{9C3FB040-D22B-4013-8B30-99DFFDB667E1}" type="pres">
      <dgm:prSet presAssocID="{2F5DBE86-C6E2-416A-9B0E-56A4DF713247}" presName="rootText" presStyleLbl="node2" presStyleIdx="3" presStyleCnt="4" custScaleX="262697" custScaleY="606809">
        <dgm:presLayoutVars>
          <dgm:chPref val="3"/>
        </dgm:presLayoutVars>
      </dgm:prSet>
      <dgm:spPr/>
    </dgm:pt>
    <dgm:pt modelId="{E52B448F-F1A2-41D9-B27D-A82F03CF64E7}" type="pres">
      <dgm:prSet presAssocID="{2F5DBE86-C6E2-416A-9B0E-56A4DF713247}" presName="rootConnector" presStyleLbl="node2" presStyleIdx="3" presStyleCnt="4"/>
      <dgm:spPr/>
    </dgm:pt>
    <dgm:pt modelId="{CED94680-3C29-4257-B4BF-C15D44B47A93}" type="pres">
      <dgm:prSet presAssocID="{2F5DBE86-C6E2-416A-9B0E-56A4DF713247}" presName="hierChild4" presStyleCnt="0"/>
      <dgm:spPr/>
    </dgm:pt>
    <dgm:pt modelId="{33EB9CAD-E0F4-49E2-9911-B64C9ABE6A94}" type="pres">
      <dgm:prSet presAssocID="{2F5DBE86-C6E2-416A-9B0E-56A4DF713247}" presName="hierChild5" presStyleCnt="0"/>
      <dgm:spPr/>
    </dgm:pt>
    <dgm:pt modelId="{D0B47EA2-971E-4B1F-B3B6-1583789B3028}" type="pres">
      <dgm:prSet presAssocID="{52968B56-69FB-41DC-B2BB-762B6DE965AA}" presName="hierChild3" presStyleCnt="0"/>
      <dgm:spPr/>
    </dgm:pt>
  </dgm:ptLst>
  <dgm:cxnLst>
    <dgm:cxn modelId="{4CB98708-6EE8-45A8-A469-E9BE9F06F156}" type="presOf" srcId="{65F5688B-FE45-459B-8608-2F45B21E85F2}" destId="{2C034A6C-9005-4A3D-BA84-607CA6200435}" srcOrd="0" destOrd="0" presId="urn:microsoft.com/office/officeart/2005/8/layout/orgChart1"/>
    <dgm:cxn modelId="{CB728E09-0848-4CB1-88D7-BC47A543DD71}" srcId="{52968B56-69FB-41DC-B2BB-762B6DE965AA}" destId="{2B731D9B-6065-46CD-85B5-A32C1FB2CD9D}" srcOrd="0" destOrd="0" parTransId="{7C1D099B-C12A-45A6-8B6B-878F2BAA8E1F}" sibTransId="{AE3826EC-DD09-4C06-B21E-F0FF69F51B3E}"/>
    <dgm:cxn modelId="{AA360113-201D-4240-805C-59BC2300124F}" type="presOf" srcId="{E5A4F645-7240-4D40-8358-9C7E419B2065}" destId="{CA3E586F-2009-408B-A762-D6AE5DD536B4}" srcOrd="1" destOrd="0" presId="urn:microsoft.com/office/officeart/2005/8/layout/orgChart1"/>
    <dgm:cxn modelId="{B5835825-C6D4-401C-840E-9D034B4E2001}" type="presOf" srcId="{47EC4F42-987D-43B6-AD2B-6E96DBBF8E62}" destId="{7DAEE52E-D529-4E69-AE48-DF1638C94D85}" srcOrd="0" destOrd="0" presId="urn:microsoft.com/office/officeart/2005/8/layout/orgChart1"/>
    <dgm:cxn modelId="{DF078B2C-5B34-4C4E-990F-1D23C3FE283F}" type="presOf" srcId="{2B731D9B-6065-46CD-85B5-A32C1FB2CD9D}" destId="{1EF47229-A297-47DC-B8EF-B9B6CD68068C}" srcOrd="0" destOrd="0" presId="urn:microsoft.com/office/officeart/2005/8/layout/orgChart1"/>
    <dgm:cxn modelId="{1FAB7D3F-640D-4CC6-9B69-F6A3F2FAE3D0}" type="presOf" srcId="{49F1C6EB-2AC3-4ABD-99C3-B77EBC6ED01C}" destId="{72796C07-1AB9-46DC-B3F2-2E3304F7FD38}" srcOrd="0" destOrd="0" presId="urn:microsoft.com/office/officeart/2005/8/layout/orgChart1"/>
    <dgm:cxn modelId="{AF73845D-257D-4AE9-B36A-C511C08DB6EE}" srcId="{52968B56-69FB-41DC-B2BB-762B6DE965AA}" destId="{E5A4F645-7240-4D40-8358-9C7E419B2065}" srcOrd="1" destOrd="0" parTransId="{47EC4F42-987D-43B6-AD2B-6E96DBBF8E62}" sibTransId="{E01D75F9-A548-4A7E-ACDA-A1220CF38075}"/>
    <dgm:cxn modelId="{CE5CD26B-25FD-41EF-A9F1-1B17D336E6D3}" srcId="{52968B56-69FB-41DC-B2BB-762B6DE965AA}" destId="{E3877FA5-0C64-4C74-AFDA-14E47F516B15}" srcOrd="2" destOrd="0" parTransId="{65F5688B-FE45-459B-8608-2F45B21E85F2}" sibTransId="{BFDE1F46-7170-42AF-B6BA-0AA8F9B0435F}"/>
    <dgm:cxn modelId="{EC6D8552-A484-42CB-88CA-48B839B774FE}" type="presOf" srcId="{52968B56-69FB-41DC-B2BB-762B6DE965AA}" destId="{289D1FF4-9332-4CBC-BC17-B52D99216A8C}" srcOrd="1" destOrd="0" presId="urn:microsoft.com/office/officeart/2005/8/layout/orgChart1"/>
    <dgm:cxn modelId="{2066445A-055F-4874-8084-969F677A3C8F}" type="presOf" srcId="{52968B56-69FB-41DC-B2BB-762B6DE965AA}" destId="{72D943BF-CDAC-4593-BB1F-1EF7B196B5A4}" srcOrd="0" destOrd="0" presId="urn:microsoft.com/office/officeart/2005/8/layout/orgChart1"/>
    <dgm:cxn modelId="{D9C48D87-79DC-4896-801C-40B7F419C919}" type="presOf" srcId="{E3877FA5-0C64-4C74-AFDA-14E47F516B15}" destId="{C381DF10-1439-4865-BD64-56E7CDE12C42}" srcOrd="0" destOrd="0" presId="urn:microsoft.com/office/officeart/2005/8/layout/orgChart1"/>
    <dgm:cxn modelId="{A499D690-B45B-4BCD-985E-F00B85AFB313}" type="presOf" srcId="{E3877FA5-0C64-4C74-AFDA-14E47F516B15}" destId="{90B068E0-F10D-41B9-BF2F-0B3A020C9BB2}" srcOrd="1" destOrd="0" presId="urn:microsoft.com/office/officeart/2005/8/layout/orgChart1"/>
    <dgm:cxn modelId="{CB985EA4-A647-41A3-B8C6-66EA911891E1}" srcId="{52968B56-69FB-41DC-B2BB-762B6DE965AA}" destId="{2F5DBE86-C6E2-416A-9B0E-56A4DF713247}" srcOrd="3" destOrd="0" parTransId="{78EA9F12-FCD8-406E-B35D-A0824A459C87}" sibTransId="{07C0CF4A-4493-4839-98B8-CC3541076019}"/>
    <dgm:cxn modelId="{5B6C4EB3-72F0-4A1E-B436-58D03C71F7B0}" type="presOf" srcId="{7C1D099B-C12A-45A6-8B6B-878F2BAA8E1F}" destId="{9E428E50-BB87-4A7E-96AA-62CF129EA624}" srcOrd="0" destOrd="0" presId="urn:microsoft.com/office/officeart/2005/8/layout/orgChart1"/>
    <dgm:cxn modelId="{83DF64C6-2909-4A33-8D08-8AFA852399A3}" srcId="{49F1C6EB-2AC3-4ABD-99C3-B77EBC6ED01C}" destId="{52968B56-69FB-41DC-B2BB-762B6DE965AA}" srcOrd="0" destOrd="0" parTransId="{FB785359-55D4-484C-940C-96BCEE1430C1}" sibTransId="{EDD259C3-EEED-4C39-9487-7825ACCA5A67}"/>
    <dgm:cxn modelId="{23BFEDC6-9AA9-460F-A227-77282D3BA9E3}" type="presOf" srcId="{2F5DBE86-C6E2-416A-9B0E-56A4DF713247}" destId="{E52B448F-F1A2-41D9-B27D-A82F03CF64E7}" srcOrd="1" destOrd="0" presId="urn:microsoft.com/office/officeart/2005/8/layout/orgChart1"/>
    <dgm:cxn modelId="{8B1258CC-7C21-44F4-8647-570986CC06AE}" type="presOf" srcId="{E5A4F645-7240-4D40-8358-9C7E419B2065}" destId="{CC837AF3-9B0B-4EE6-85C3-258175B07E66}" srcOrd="0" destOrd="0" presId="urn:microsoft.com/office/officeart/2005/8/layout/orgChart1"/>
    <dgm:cxn modelId="{6BBE5FD1-A149-4503-BE8A-69D4E013B843}" type="presOf" srcId="{2B731D9B-6065-46CD-85B5-A32C1FB2CD9D}" destId="{5E4F732A-78A7-49BB-B496-B58BAF80CC04}" srcOrd="1" destOrd="0" presId="urn:microsoft.com/office/officeart/2005/8/layout/orgChart1"/>
    <dgm:cxn modelId="{7523AEE8-D014-4F0C-B97F-520E4F87C737}" type="presOf" srcId="{2F5DBE86-C6E2-416A-9B0E-56A4DF713247}" destId="{9C3FB040-D22B-4013-8B30-99DFFDB667E1}" srcOrd="0" destOrd="0" presId="urn:microsoft.com/office/officeart/2005/8/layout/orgChart1"/>
    <dgm:cxn modelId="{EC2DBBE9-C7B4-4133-8F4A-FE61E5D9798A}" type="presOf" srcId="{78EA9F12-FCD8-406E-B35D-A0824A459C87}" destId="{83AD486B-EB11-4415-8683-8664ED3C8887}" srcOrd="0" destOrd="0" presId="urn:microsoft.com/office/officeart/2005/8/layout/orgChart1"/>
    <dgm:cxn modelId="{7F2E4311-C553-403A-AE30-DAFD494076DC}" type="presParOf" srcId="{72796C07-1AB9-46DC-B3F2-2E3304F7FD38}" destId="{F0563326-0311-49C4-A1CC-C6F0CF47F631}" srcOrd="0" destOrd="0" presId="urn:microsoft.com/office/officeart/2005/8/layout/orgChart1"/>
    <dgm:cxn modelId="{B5A1D3FC-D92E-4998-BBD4-9DD4C12C1363}" type="presParOf" srcId="{F0563326-0311-49C4-A1CC-C6F0CF47F631}" destId="{B09A01A0-AFF9-4635-88B0-D28EE5FE823C}" srcOrd="0" destOrd="0" presId="urn:microsoft.com/office/officeart/2005/8/layout/orgChart1"/>
    <dgm:cxn modelId="{10C71574-5464-42F4-A8F1-342320F73C17}" type="presParOf" srcId="{B09A01A0-AFF9-4635-88B0-D28EE5FE823C}" destId="{72D943BF-CDAC-4593-BB1F-1EF7B196B5A4}" srcOrd="0" destOrd="0" presId="urn:microsoft.com/office/officeart/2005/8/layout/orgChart1"/>
    <dgm:cxn modelId="{0F1158AB-73FE-4D30-8FC8-5A9B950BFCBE}" type="presParOf" srcId="{B09A01A0-AFF9-4635-88B0-D28EE5FE823C}" destId="{289D1FF4-9332-4CBC-BC17-B52D99216A8C}" srcOrd="1" destOrd="0" presId="urn:microsoft.com/office/officeart/2005/8/layout/orgChart1"/>
    <dgm:cxn modelId="{C61D6284-7E0C-4C15-8C48-32CD59153829}" type="presParOf" srcId="{F0563326-0311-49C4-A1CC-C6F0CF47F631}" destId="{A3857776-E638-463E-8CF8-0A61748F1944}" srcOrd="1" destOrd="0" presId="urn:microsoft.com/office/officeart/2005/8/layout/orgChart1"/>
    <dgm:cxn modelId="{0B8670B8-3666-4E79-BB95-27C4798E437A}" type="presParOf" srcId="{A3857776-E638-463E-8CF8-0A61748F1944}" destId="{9E428E50-BB87-4A7E-96AA-62CF129EA624}" srcOrd="0" destOrd="0" presId="urn:microsoft.com/office/officeart/2005/8/layout/orgChart1"/>
    <dgm:cxn modelId="{A908DB30-4046-4AA0-9A4A-9A754F2A2041}" type="presParOf" srcId="{A3857776-E638-463E-8CF8-0A61748F1944}" destId="{46C436FA-E00D-4342-B2A3-3A91A69B62C1}" srcOrd="1" destOrd="0" presId="urn:microsoft.com/office/officeart/2005/8/layout/orgChart1"/>
    <dgm:cxn modelId="{3B684D23-999B-490E-9A05-85EF05BFA47B}" type="presParOf" srcId="{46C436FA-E00D-4342-B2A3-3A91A69B62C1}" destId="{2642F719-127C-48DA-B40E-AC16FA3E09B3}" srcOrd="0" destOrd="0" presId="urn:microsoft.com/office/officeart/2005/8/layout/orgChart1"/>
    <dgm:cxn modelId="{ECCC29FB-EE14-405B-817B-46B828DD4889}" type="presParOf" srcId="{2642F719-127C-48DA-B40E-AC16FA3E09B3}" destId="{1EF47229-A297-47DC-B8EF-B9B6CD68068C}" srcOrd="0" destOrd="0" presId="urn:microsoft.com/office/officeart/2005/8/layout/orgChart1"/>
    <dgm:cxn modelId="{A12B3599-B159-4BFB-94E1-FCBE7C6E2DB1}" type="presParOf" srcId="{2642F719-127C-48DA-B40E-AC16FA3E09B3}" destId="{5E4F732A-78A7-49BB-B496-B58BAF80CC04}" srcOrd="1" destOrd="0" presId="urn:microsoft.com/office/officeart/2005/8/layout/orgChart1"/>
    <dgm:cxn modelId="{E028632C-FA35-41CD-AD4A-CD9AECF1F489}" type="presParOf" srcId="{46C436FA-E00D-4342-B2A3-3A91A69B62C1}" destId="{2603BF86-A04B-4CEA-B899-94EC39576C66}" srcOrd="1" destOrd="0" presId="urn:microsoft.com/office/officeart/2005/8/layout/orgChart1"/>
    <dgm:cxn modelId="{7698CA87-5E9C-4A33-AA9C-C17424445B84}" type="presParOf" srcId="{46C436FA-E00D-4342-B2A3-3A91A69B62C1}" destId="{9E02B5ED-2BA4-4A5B-AAD8-716A4DA69CC1}" srcOrd="2" destOrd="0" presId="urn:microsoft.com/office/officeart/2005/8/layout/orgChart1"/>
    <dgm:cxn modelId="{D6EA8B35-BAA6-4D7F-B7E5-E7710E369CB3}" type="presParOf" srcId="{A3857776-E638-463E-8CF8-0A61748F1944}" destId="{7DAEE52E-D529-4E69-AE48-DF1638C94D85}" srcOrd="2" destOrd="0" presId="urn:microsoft.com/office/officeart/2005/8/layout/orgChart1"/>
    <dgm:cxn modelId="{8FF6D3D7-F849-4E8B-9850-738A94B49DEE}" type="presParOf" srcId="{A3857776-E638-463E-8CF8-0A61748F1944}" destId="{F3FBC1B6-6EC3-4184-A89F-AC42D6B89B2F}" srcOrd="3" destOrd="0" presId="urn:microsoft.com/office/officeart/2005/8/layout/orgChart1"/>
    <dgm:cxn modelId="{0BFD1537-5DD0-4096-B9A2-C23E998C0625}" type="presParOf" srcId="{F3FBC1B6-6EC3-4184-A89F-AC42D6B89B2F}" destId="{C142D532-9162-4701-8C26-C1F3200F8C48}" srcOrd="0" destOrd="0" presId="urn:microsoft.com/office/officeart/2005/8/layout/orgChart1"/>
    <dgm:cxn modelId="{B2EDC1BD-DF39-46F0-BD68-C26D2A9B3F25}" type="presParOf" srcId="{C142D532-9162-4701-8C26-C1F3200F8C48}" destId="{CC837AF3-9B0B-4EE6-85C3-258175B07E66}" srcOrd="0" destOrd="0" presId="urn:microsoft.com/office/officeart/2005/8/layout/orgChart1"/>
    <dgm:cxn modelId="{A89154F3-05DF-4EC4-96D0-DC8C7904B443}" type="presParOf" srcId="{C142D532-9162-4701-8C26-C1F3200F8C48}" destId="{CA3E586F-2009-408B-A762-D6AE5DD536B4}" srcOrd="1" destOrd="0" presId="urn:microsoft.com/office/officeart/2005/8/layout/orgChart1"/>
    <dgm:cxn modelId="{C3C98661-5ABA-462C-8086-51038AE26D6A}" type="presParOf" srcId="{F3FBC1B6-6EC3-4184-A89F-AC42D6B89B2F}" destId="{BD9F0EFC-0B20-4766-A98A-BAFF8F615680}" srcOrd="1" destOrd="0" presId="urn:microsoft.com/office/officeart/2005/8/layout/orgChart1"/>
    <dgm:cxn modelId="{9778D2D9-1498-43BF-8BE4-29A6CBAF19E5}" type="presParOf" srcId="{F3FBC1B6-6EC3-4184-A89F-AC42D6B89B2F}" destId="{4359496D-2DDB-4265-9189-FE9F4680660C}" srcOrd="2" destOrd="0" presId="urn:microsoft.com/office/officeart/2005/8/layout/orgChart1"/>
    <dgm:cxn modelId="{B3EDB003-BDA9-4456-AEC6-7CC8D10802BA}" type="presParOf" srcId="{A3857776-E638-463E-8CF8-0A61748F1944}" destId="{2C034A6C-9005-4A3D-BA84-607CA6200435}" srcOrd="4" destOrd="0" presId="urn:microsoft.com/office/officeart/2005/8/layout/orgChart1"/>
    <dgm:cxn modelId="{C4CB96F5-0E77-47F6-A0A5-CCE48B3A5C5E}" type="presParOf" srcId="{A3857776-E638-463E-8CF8-0A61748F1944}" destId="{687922A0-CAA6-4CD7-A432-5297D5C4AD75}" srcOrd="5" destOrd="0" presId="urn:microsoft.com/office/officeart/2005/8/layout/orgChart1"/>
    <dgm:cxn modelId="{EACFBF41-8145-4912-A2A7-FDFB990295FB}" type="presParOf" srcId="{687922A0-CAA6-4CD7-A432-5297D5C4AD75}" destId="{A6B59201-6CCA-465E-99C8-D06282EB8720}" srcOrd="0" destOrd="0" presId="urn:microsoft.com/office/officeart/2005/8/layout/orgChart1"/>
    <dgm:cxn modelId="{38424941-0624-4492-A8F8-E0C39C227FF5}" type="presParOf" srcId="{A6B59201-6CCA-465E-99C8-D06282EB8720}" destId="{C381DF10-1439-4865-BD64-56E7CDE12C42}" srcOrd="0" destOrd="0" presId="urn:microsoft.com/office/officeart/2005/8/layout/orgChart1"/>
    <dgm:cxn modelId="{E8BD4270-9650-47CB-B4D3-3249A1FE9AD2}" type="presParOf" srcId="{A6B59201-6CCA-465E-99C8-D06282EB8720}" destId="{90B068E0-F10D-41B9-BF2F-0B3A020C9BB2}" srcOrd="1" destOrd="0" presId="urn:microsoft.com/office/officeart/2005/8/layout/orgChart1"/>
    <dgm:cxn modelId="{09F24BA4-3DE7-4FA5-90E9-40BD4BBBB495}" type="presParOf" srcId="{687922A0-CAA6-4CD7-A432-5297D5C4AD75}" destId="{D91D8ECB-19F2-481D-98E4-52CA61869181}" srcOrd="1" destOrd="0" presId="urn:microsoft.com/office/officeart/2005/8/layout/orgChart1"/>
    <dgm:cxn modelId="{E1B633F4-12DC-42BF-8F31-08C496FD0AC6}" type="presParOf" srcId="{687922A0-CAA6-4CD7-A432-5297D5C4AD75}" destId="{5173D1B2-788B-47C2-BED7-760045DA4661}" srcOrd="2" destOrd="0" presId="urn:microsoft.com/office/officeart/2005/8/layout/orgChart1"/>
    <dgm:cxn modelId="{ED079EE0-7336-4E66-BA20-07168B95DCDE}" type="presParOf" srcId="{A3857776-E638-463E-8CF8-0A61748F1944}" destId="{83AD486B-EB11-4415-8683-8664ED3C8887}" srcOrd="6" destOrd="0" presId="urn:microsoft.com/office/officeart/2005/8/layout/orgChart1"/>
    <dgm:cxn modelId="{FC01E922-7D18-41F9-ABEE-4F318EB93033}" type="presParOf" srcId="{A3857776-E638-463E-8CF8-0A61748F1944}" destId="{BCF4F90F-CDC0-445D-920F-F519754E3C5C}" srcOrd="7" destOrd="0" presId="urn:microsoft.com/office/officeart/2005/8/layout/orgChart1"/>
    <dgm:cxn modelId="{41494928-2F76-4679-9D97-D5EFB458B118}" type="presParOf" srcId="{BCF4F90F-CDC0-445D-920F-F519754E3C5C}" destId="{3BC2186A-C6AE-4614-BF0B-4E1D93A3B6AC}" srcOrd="0" destOrd="0" presId="urn:microsoft.com/office/officeart/2005/8/layout/orgChart1"/>
    <dgm:cxn modelId="{2E72CDD6-F9DE-497A-8301-157A6B8878C3}" type="presParOf" srcId="{3BC2186A-C6AE-4614-BF0B-4E1D93A3B6AC}" destId="{9C3FB040-D22B-4013-8B30-99DFFDB667E1}" srcOrd="0" destOrd="0" presId="urn:microsoft.com/office/officeart/2005/8/layout/orgChart1"/>
    <dgm:cxn modelId="{4710C4EA-5E15-4471-BD56-9D7D9930B590}" type="presParOf" srcId="{3BC2186A-C6AE-4614-BF0B-4E1D93A3B6AC}" destId="{E52B448F-F1A2-41D9-B27D-A82F03CF64E7}" srcOrd="1" destOrd="0" presId="urn:microsoft.com/office/officeart/2005/8/layout/orgChart1"/>
    <dgm:cxn modelId="{40DE29D1-DCF6-4841-9867-239549C951FA}" type="presParOf" srcId="{BCF4F90F-CDC0-445D-920F-F519754E3C5C}" destId="{CED94680-3C29-4257-B4BF-C15D44B47A93}" srcOrd="1" destOrd="0" presId="urn:microsoft.com/office/officeart/2005/8/layout/orgChart1"/>
    <dgm:cxn modelId="{DFC69C6A-AC38-4CD6-B767-465B363B0E51}" type="presParOf" srcId="{BCF4F90F-CDC0-445D-920F-F519754E3C5C}" destId="{33EB9CAD-E0F4-49E2-9911-B64C9ABE6A94}" srcOrd="2" destOrd="0" presId="urn:microsoft.com/office/officeart/2005/8/layout/orgChart1"/>
    <dgm:cxn modelId="{8E6DB7AA-3B44-494D-955B-B8665D6189FE}" type="presParOf" srcId="{F0563326-0311-49C4-A1CC-C6F0CF47F631}" destId="{D0B47EA2-971E-4B1F-B3B6-1583789B302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81161C-D498-4EA6-A199-CC0E3635EC96}" type="doc">
      <dgm:prSet loTypeId="urn:microsoft.com/office/officeart/2005/8/layout/vList3#1" loCatId="list" qsTypeId="urn:microsoft.com/office/officeart/2005/8/quickstyle/simple5" qsCatId="simple" csTypeId="urn:microsoft.com/office/officeart/2005/8/colors/accent3_1" csCatId="accent3" phldr="1"/>
      <dgm:spPr/>
    </dgm:pt>
    <dgm:pt modelId="{5B02BECD-682F-463B-BCB7-189DED3E024B}">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Introducción</a:t>
          </a:r>
        </a:p>
      </dgm:t>
    </dgm:pt>
    <dgm:pt modelId="{414B2013-1076-440C-8991-81625E73FDE6}" type="parTrans" cxnId="{1D69376F-A8B8-4964-B20F-3F7471AB1E7F}">
      <dgm:prSet/>
      <dgm:spPr/>
      <dgm:t>
        <a:bodyPr/>
        <a:lstStyle/>
        <a:p>
          <a:endParaRPr lang="es-EC" sz="2000" b="0">
            <a:latin typeface="Arial" pitchFamily="34" charset="0"/>
            <a:cs typeface="Arial" pitchFamily="34" charset="0"/>
          </a:endParaRPr>
        </a:p>
      </dgm:t>
    </dgm:pt>
    <dgm:pt modelId="{DBF03955-CF60-4D0F-847C-D93FF7FD100C}" type="sibTrans" cxnId="{1D69376F-A8B8-4964-B20F-3F7471AB1E7F}">
      <dgm:prSet/>
      <dgm:spPr/>
      <dgm:t>
        <a:bodyPr/>
        <a:lstStyle/>
        <a:p>
          <a:endParaRPr lang="es-EC" sz="2000" b="0">
            <a:latin typeface="Arial" pitchFamily="34" charset="0"/>
            <a:cs typeface="Arial" pitchFamily="34" charset="0"/>
          </a:endParaRPr>
        </a:p>
      </dgm:t>
    </dgm:pt>
    <dgm:pt modelId="{A30D0C1B-BA30-460B-BA6D-771CB38B59EE}">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Conclusiones y recomendaciones</a:t>
          </a: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7D777C9F-530E-476A-9509-DE5AC6D0CE24}" type="parTrans" cxnId="{0C339D78-80AC-4F16-A7CA-F75E4507F17D}">
      <dgm:prSet/>
      <dgm:spPr/>
      <dgm:t>
        <a:bodyPr/>
        <a:lstStyle/>
        <a:p>
          <a:endParaRPr lang="es-EC" sz="2000" b="0">
            <a:latin typeface="Arial" pitchFamily="34" charset="0"/>
            <a:cs typeface="Arial" pitchFamily="34" charset="0"/>
          </a:endParaRPr>
        </a:p>
      </dgm:t>
    </dgm:pt>
    <dgm:pt modelId="{2C9298A0-0E45-4E4B-BE42-5E9B17FD3E27}" type="sibTrans" cxnId="{0C339D78-80AC-4F16-A7CA-F75E4507F17D}">
      <dgm:prSet/>
      <dgm:spPr/>
      <dgm:t>
        <a:bodyPr/>
        <a:lstStyle/>
        <a:p>
          <a:endParaRPr lang="es-EC" sz="2000" b="0">
            <a:latin typeface="Arial" pitchFamily="34" charset="0"/>
            <a:cs typeface="Arial" pitchFamily="34" charset="0"/>
          </a:endParaRPr>
        </a:p>
      </dgm:t>
    </dgm:pt>
    <dgm:pt modelId="{C103ED56-27B7-4E91-B44C-8E0E8BE70F1B}">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Propuesta</a:t>
          </a:r>
          <a:endParaRPr lang="es-EC" sz="2000" b="0" i="1" dirty="0">
            <a:solidFill>
              <a:schemeClr val="tx1"/>
            </a:solidFill>
            <a:latin typeface="Arial" pitchFamily="34" charset="0"/>
            <a:cs typeface="Arial" pitchFamily="34" charset="0"/>
          </a:endParaRP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6B737685-8036-4345-91B7-800F4019DDD4}" type="sibTrans" cxnId="{D2D1CE0A-842E-4A76-B01E-4265E1D4E634}">
      <dgm:prSet/>
      <dgm:spPr/>
      <dgm:t>
        <a:bodyPr/>
        <a:lstStyle/>
        <a:p>
          <a:endParaRPr lang="es-EC" sz="2000" b="0">
            <a:latin typeface="Arial" pitchFamily="34" charset="0"/>
            <a:cs typeface="Arial" pitchFamily="34" charset="0"/>
          </a:endParaRPr>
        </a:p>
      </dgm:t>
    </dgm:pt>
    <dgm:pt modelId="{A018474A-7B4A-4724-8721-2D4C92C118FB}" type="parTrans" cxnId="{D2D1CE0A-842E-4A76-B01E-4265E1D4E634}">
      <dgm:prSet/>
      <dgm:spPr/>
      <dgm:t>
        <a:bodyPr/>
        <a:lstStyle/>
        <a:p>
          <a:endParaRPr lang="es-EC" sz="2000" b="0">
            <a:latin typeface="Arial" pitchFamily="34" charset="0"/>
            <a:cs typeface="Arial" pitchFamily="34" charset="0"/>
          </a:endParaRPr>
        </a:p>
      </dgm:t>
    </dgm:pt>
    <dgm:pt modelId="{C73C3B86-B872-470F-9ACF-15E471D40B34}">
      <dgm:prSet phldrT="[Texto]" custT="1"/>
      <dgm:spPr>
        <a:solidFill>
          <a:schemeClr val="accent6"/>
        </a:solidFill>
      </dgm:spPr>
      <dgm:t>
        <a:bodyPr/>
        <a:lstStyle/>
        <a:p>
          <a:r>
            <a:rPr lang="es-EC" sz="2000" b="1" i="1" dirty="0">
              <a:solidFill>
                <a:schemeClr val="tx1"/>
              </a:solidFill>
              <a:latin typeface="Arial" pitchFamily="34" charset="0"/>
              <a:cs typeface="Arial" pitchFamily="34" charset="0"/>
            </a:rPr>
            <a:t>Análisis de resultados</a:t>
          </a:r>
        </a:p>
      </dgm:t>
    </dgm:pt>
    <dgm:pt modelId="{DAEAF608-8552-4026-959A-10A2C0120205}" type="parTrans" cxnId="{2D4D319D-B0AC-4DB6-91E8-313E02EDDDB0}">
      <dgm:prSet/>
      <dgm:spPr/>
      <dgm:t>
        <a:bodyPr/>
        <a:lstStyle/>
        <a:p>
          <a:endParaRPr lang="es-ES"/>
        </a:p>
      </dgm:t>
    </dgm:pt>
    <dgm:pt modelId="{6DD91315-98F2-4943-8382-A7CC2BA12E21}" type="sibTrans" cxnId="{2D4D319D-B0AC-4DB6-91E8-313E02EDDDB0}">
      <dgm:prSet/>
      <dgm:spPr/>
      <dgm:t>
        <a:bodyPr/>
        <a:lstStyle/>
        <a:p>
          <a:endParaRPr lang="es-ES"/>
        </a:p>
      </dgm:t>
    </dgm:pt>
    <dgm:pt modelId="{C60DBA37-D577-4157-B3A7-3DAEA36A00BA}" type="pres">
      <dgm:prSet presAssocID="{F481161C-D498-4EA6-A199-CC0E3635EC96}" presName="linearFlow" presStyleCnt="0">
        <dgm:presLayoutVars>
          <dgm:dir/>
          <dgm:resizeHandles val="exact"/>
        </dgm:presLayoutVars>
      </dgm:prSet>
      <dgm:spPr/>
    </dgm:pt>
    <dgm:pt modelId="{86612453-39E1-4AD8-B14C-C92E83C9CC92}" type="pres">
      <dgm:prSet presAssocID="{5B02BECD-682F-463B-BCB7-189DED3E024B}" presName="composite" presStyleCnt="0"/>
      <dgm:spPr/>
    </dgm:pt>
    <dgm:pt modelId="{746FEACB-4D23-4779-BADD-DF5B17063604}" type="pres">
      <dgm:prSet presAssocID="{5B02BECD-682F-463B-BCB7-189DED3E024B}" presName="imgShp" presStyleLbl="fgImgPlace1" presStyleIdx="0" presStyleCnt="4" custScaleX="131423" custScaleY="128415"/>
      <dgm:spPr>
        <a:blipFill rotWithShape="1">
          <a:blip xmlns:r="http://schemas.openxmlformats.org/officeDocument/2006/relationships" r:embed="rId1"/>
          <a:srcRect/>
          <a:stretch>
            <a:fillRect l="-38000" r="-38000"/>
          </a:stretch>
        </a:blipFill>
      </dgm:spPr>
    </dgm:pt>
    <dgm:pt modelId="{7ED5AD5D-75F5-40D9-8059-F9D193C6828C}" type="pres">
      <dgm:prSet presAssocID="{5B02BECD-682F-463B-BCB7-189DED3E024B}" presName="txShp" presStyleLbl="node1" presStyleIdx="0" presStyleCnt="4">
        <dgm:presLayoutVars>
          <dgm:bulletEnabled val="1"/>
        </dgm:presLayoutVars>
      </dgm:prSet>
      <dgm:spPr/>
    </dgm:pt>
    <dgm:pt modelId="{DEEA154D-D67F-45D5-A395-B85212FB113F}" type="pres">
      <dgm:prSet presAssocID="{DBF03955-CF60-4D0F-847C-D93FF7FD100C}" presName="spacing" presStyleCnt="0"/>
      <dgm:spPr/>
    </dgm:pt>
    <dgm:pt modelId="{2DFDE740-D3EB-48AD-AA3F-BDB99A3B8690}" type="pres">
      <dgm:prSet presAssocID="{C73C3B86-B872-470F-9ACF-15E471D40B34}" presName="composite" presStyleCnt="0"/>
      <dgm:spPr/>
    </dgm:pt>
    <dgm:pt modelId="{B4F7F05C-5199-4006-A20B-27A92A6FAE30}" type="pres">
      <dgm:prSet presAssocID="{C73C3B86-B872-470F-9ACF-15E471D40B34}" presName="imgShp" presStyleLbl="fgImgPlace1" presStyleIdx="1" presStyleCnt="4" custScaleX="134339" custScaleY="127855"/>
      <dgm:spPr>
        <a:blipFill rotWithShape="1">
          <a:blip xmlns:r="http://schemas.openxmlformats.org/officeDocument/2006/relationships" r:embed="rId2"/>
          <a:srcRect/>
          <a:stretch>
            <a:fillRect t="-3000" b="-3000"/>
          </a:stretch>
        </a:blipFill>
      </dgm:spPr>
    </dgm:pt>
    <dgm:pt modelId="{C34F5540-B37E-467B-B980-916B1C819B82}" type="pres">
      <dgm:prSet presAssocID="{C73C3B86-B872-470F-9ACF-15E471D40B34}" presName="txShp" presStyleLbl="node1" presStyleIdx="1" presStyleCnt="4">
        <dgm:presLayoutVars>
          <dgm:bulletEnabled val="1"/>
        </dgm:presLayoutVars>
      </dgm:prSet>
      <dgm:spPr/>
    </dgm:pt>
    <dgm:pt modelId="{8AC3046F-3716-4D74-B087-9D72B2EA6A67}" type="pres">
      <dgm:prSet presAssocID="{6DD91315-98F2-4943-8382-A7CC2BA12E21}" presName="spacing" presStyleCnt="0"/>
      <dgm:spPr/>
    </dgm:pt>
    <dgm:pt modelId="{8B22368A-8C8E-4F49-8A90-DDDF7EEB49BF}" type="pres">
      <dgm:prSet presAssocID="{C103ED56-27B7-4E91-B44C-8E0E8BE70F1B}" presName="composite" presStyleCnt="0"/>
      <dgm:spPr/>
    </dgm:pt>
    <dgm:pt modelId="{5E18781A-B81D-4A69-810B-4C0140A9858F}" type="pres">
      <dgm:prSet presAssocID="{C103ED56-27B7-4E91-B44C-8E0E8BE70F1B}" presName="imgShp" presStyleLbl="fgImgPlace1" presStyleIdx="2" presStyleCnt="4" custScaleX="140094" custScaleY="128679"/>
      <dgm:spPr>
        <a:blipFill rotWithShape="1">
          <a:blip xmlns:r="http://schemas.openxmlformats.org/officeDocument/2006/relationships" r:embed="rId3"/>
          <a:srcRect/>
          <a:stretch>
            <a:fillRect t="-11000" b="-11000"/>
          </a:stretch>
        </a:blipFill>
      </dgm:spPr>
    </dgm:pt>
    <dgm:pt modelId="{DEA9FA89-016E-4B29-948D-781064D03756}" type="pres">
      <dgm:prSet presAssocID="{C103ED56-27B7-4E91-B44C-8E0E8BE70F1B}" presName="txShp" presStyleLbl="node1" presStyleIdx="2" presStyleCnt="4" custScaleY="111022">
        <dgm:presLayoutVars>
          <dgm:bulletEnabled val="1"/>
        </dgm:presLayoutVars>
      </dgm:prSet>
      <dgm:spPr/>
    </dgm:pt>
    <dgm:pt modelId="{FB77CF14-DE0C-4937-9E42-317E90887CE0}" type="pres">
      <dgm:prSet presAssocID="{6B737685-8036-4345-91B7-800F4019DDD4}" presName="spacing" presStyleCnt="0"/>
      <dgm:spPr/>
    </dgm:pt>
    <dgm:pt modelId="{85E1E0D2-A5F2-47B0-BC43-AB6C8B2B8340}" type="pres">
      <dgm:prSet presAssocID="{A30D0C1B-BA30-460B-BA6D-771CB38B59EE}" presName="composite" presStyleCnt="0"/>
      <dgm:spPr/>
    </dgm:pt>
    <dgm:pt modelId="{BB9FFF07-6195-4EC2-B2AE-4CB7DFD2AEE8}" type="pres">
      <dgm:prSet presAssocID="{A30D0C1B-BA30-460B-BA6D-771CB38B59EE}" presName="imgShp" presStyleLbl="fgImgPlace1" presStyleIdx="3" presStyleCnt="4" custScaleX="153980" custScaleY="139155" custLinFactNeighborX="5393"/>
      <dgm:spPr>
        <a:blipFill rotWithShape="1">
          <a:blip xmlns:r="http://schemas.openxmlformats.org/officeDocument/2006/relationships" r:embed="rId4"/>
          <a:stretch>
            <a:fillRect/>
          </a:stretch>
        </a:blipFill>
      </dgm:spPr>
    </dgm:pt>
    <dgm:pt modelId="{735DBD3E-E807-4C42-882C-2B65A09C22CD}" type="pres">
      <dgm:prSet presAssocID="{A30D0C1B-BA30-460B-BA6D-771CB38B59EE}" presName="txShp" presStyleLbl="node1" presStyleIdx="3" presStyleCnt="4" custLinFactNeighborX="51">
        <dgm:presLayoutVars>
          <dgm:bulletEnabled val="1"/>
        </dgm:presLayoutVars>
      </dgm:prSet>
      <dgm:spPr/>
    </dgm:pt>
  </dgm:ptLst>
  <dgm:cxnLst>
    <dgm:cxn modelId="{D2D1CE0A-842E-4A76-B01E-4265E1D4E634}" srcId="{F481161C-D498-4EA6-A199-CC0E3635EC96}" destId="{C103ED56-27B7-4E91-B44C-8E0E8BE70F1B}" srcOrd="2" destOrd="0" parTransId="{A018474A-7B4A-4724-8721-2D4C92C118FB}" sibTransId="{6B737685-8036-4345-91B7-800F4019DDD4}"/>
    <dgm:cxn modelId="{D87ABA18-27B5-44FA-BC51-6D68DCD752BC}" type="presOf" srcId="{F481161C-D498-4EA6-A199-CC0E3635EC96}" destId="{C60DBA37-D577-4157-B3A7-3DAEA36A00BA}" srcOrd="0" destOrd="0" presId="urn:microsoft.com/office/officeart/2005/8/layout/vList3#1"/>
    <dgm:cxn modelId="{1D69376F-A8B8-4964-B20F-3F7471AB1E7F}" srcId="{F481161C-D498-4EA6-A199-CC0E3635EC96}" destId="{5B02BECD-682F-463B-BCB7-189DED3E024B}" srcOrd="0" destOrd="0" parTransId="{414B2013-1076-440C-8991-81625E73FDE6}" sibTransId="{DBF03955-CF60-4D0F-847C-D93FF7FD100C}"/>
    <dgm:cxn modelId="{62D5BA55-1296-4D2F-AB49-059D00F8E4C3}" type="presOf" srcId="{C103ED56-27B7-4E91-B44C-8E0E8BE70F1B}" destId="{DEA9FA89-016E-4B29-948D-781064D03756}" srcOrd="0" destOrd="0" presId="urn:microsoft.com/office/officeart/2005/8/layout/vList3#1"/>
    <dgm:cxn modelId="{0C339D78-80AC-4F16-A7CA-F75E4507F17D}" srcId="{F481161C-D498-4EA6-A199-CC0E3635EC96}" destId="{A30D0C1B-BA30-460B-BA6D-771CB38B59EE}" srcOrd="3" destOrd="0" parTransId="{7D777C9F-530E-476A-9509-DE5AC6D0CE24}" sibTransId="{2C9298A0-0E45-4E4B-BE42-5E9B17FD3E27}"/>
    <dgm:cxn modelId="{BD4CA386-FBBA-4510-AAA4-6A5E418C72E2}" type="presOf" srcId="{5B02BECD-682F-463B-BCB7-189DED3E024B}" destId="{7ED5AD5D-75F5-40D9-8059-F9D193C6828C}" srcOrd="0" destOrd="0" presId="urn:microsoft.com/office/officeart/2005/8/layout/vList3#1"/>
    <dgm:cxn modelId="{2D4D319D-B0AC-4DB6-91E8-313E02EDDDB0}" srcId="{F481161C-D498-4EA6-A199-CC0E3635EC96}" destId="{C73C3B86-B872-470F-9ACF-15E471D40B34}" srcOrd="1" destOrd="0" parTransId="{DAEAF608-8552-4026-959A-10A2C0120205}" sibTransId="{6DD91315-98F2-4943-8382-A7CC2BA12E21}"/>
    <dgm:cxn modelId="{2F7080C7-D819-4706-8C64-E600EACE38B2}" type="presOf" srcId="{C73C3B86-B872-470F-9ACF-15E471D40B34}" destId="{C34F5540-B37E-467B-B980-916B1C819B82}" srcOrd="0" destOrd="0" presId="urn:microsoft.com/office/officeart/2005/8/layout/vList3#1"/>
    <dgm:cxn modelId="{82CDC4E7-C186-4983-A6B0-494B2A665681}" type="presOf" srcId="{A30D0C1B-BA30-460B-BA6D-771CB38B59EE}" destId="{735DBD3E-E807-4C42-882C-2B65A09C22CD}" srcOrd="0" destOrd="0" presId="urn:microsoft.com/office/officeart/2005/8/layout/vList3#1"/>
    <dgm:cxn modelId="{8BE0BF8D-E5B7-4339-B86C-2BD1FE1F3C74}" type="presParOf" srcId="{C60DBA37-D577-4157-B3A7-3DAEA36A00BA}" destId="{86612453-39E1-4AD8-B14C-C92E83C9CC92}" srcOrd="0" destOrd="0" presId="urn:microsoft.com/office/officeart/2005/8/layout/vList3#1"/>
    <dgm:cxn modelId="{07D9D571-E37A-4497-A754-5D767B604DD8}" type="presParOf" srcId="{86612453-39E1-4AD8-B14C-C92E83C9CC92}" destId="{746FEACB-4D23-4779-BADD-DF5B17063604}" srcOrd="0" destOrd="0" presId="urn:microsoft.com/office/officeart/2005/8/layout/vList3#1"/>
    <dgm:cxn modelId="{17BFB71C-C894-4981-8921-3A303FFD6BA1}" type="presParOf" srcId="{86612453-39E1-4AD8-B14C-C92E83C9CC92}" destId="{7ED5AD5D-75F5-40D9-8059-F9D193C6828C}" srcOrd="1" destOrd="0" presId="urn:microsoft.com/office/officeart/2005/8/layout/vList3#1"/>
    <dgm:cxn modelId="{4B106A56-0DA3-426A-8BEB-0BC5EE6732BA}" type="presParOf" srcId="{C60DBA37-D577-4157-B3A7-3DAEA36A00BA}" destId="{DEEA154D-D67F-45D5-A395-B85212FB113F}" srcOrd="1" destOrd="0" presId="urn:microsoft.com/office/officeart/2005/8/layout/vList3#1"/>
    <dgm:cxn modelId="{091E0135-2C53-4EA7-93F2-F08B1B6670AF}" type="presParOf" srcId="{C60DBA37-D577-4157-B3A7-3DAEA36A00BA}" destId="{2DFDE740-D3EB-48AD-AA3F-BDB99A3B8690}" srcOrd="2" destOrd="0" presId="urn:microsoft.com/office/officeart/2005/8/layout/vList3#1"/>
    <dgm:cxn modelId="{BBB78C51-2C1A-49DB-AD24-4E6ADC0F6847}" type="presParOf" srcId="{2DFDE740-D3EB-48AD-AA3F-BDB99A3B8690}" destId="{B4F7F05C-5199-4006-A20B-27A92A6FAE30}" srcOrd="0" destOrd="0" presId="urn:microsoft.com/office/officeart/2005/8/layout/vList3#1"/>
    <dgm:cxn modelId="{A1F1D6D6-2733-462B-8AFC-B37D21C83422}" type="presParOf" srcId="{2DFDE740-D3EB-48AD-AA3F-BDB99A3B8690}" destId="{C34F5540-B37E-467B-B980-916B1C819B82}" srcOrd="1" destOrd="0" presId="urn:microsoft.com/office/officeart/2005/8/layout/vList3#1"/>
    <dgm:cxn modelId="{7723F918-BF2B-4BC2-A53E-547F7461FAFE}" type="presParOf" srcId="{C60DBA37-D577-4157-B3A7-3DAEA36A00BA}" destId="{8AC3046F-3716-4D74-B087-9D72B2EA6A67}" srcOrd="3" destOrd="0" presId="urn:microsoft.com/office/officeart/2005/8/layout/vList3#1"/>
    <dgm:cxn modelId="{BA96A3E3-B29F-4215-90D2-6AAFF8D88E9E}" type="presParOf" srcId="{C60DBA37-D577-4157-B3A7-3DAEA36A00BA}" destId="{8B22368A-8C8E-4F49-8A90-DDDF7EEB49BF}" srcOrd="4" destOrd="0" presId="urn:microsoft.com/office/officeart/2005/8/layout/vList3#1"/>
    <dgm:cxn modelId="{C4A0779E-98E5-45B1-AE19-340CB679C925}" type="presParOf" srcId="{8B22368A-8C8E-4F49-8A90-DDDF7EEB49BF}" destId="{5E18781A-B81D-4A69-810B-4C0140A9858F}" srcOrd="0" destOrd="0" presId="urn:microsoft.com/office/officeart/2005/8/layout/vList3#1"/>
    <dgm:cxn modelId="{719E3CCE-D7F6-40EA-8FF0-CB5341EDE5B3}" type="presParOf" srcId="{8B22368A-8C8E-4F49-8A90-DDDF7EEB49BF}" destId="{DEA9FA89-016E-4B29-948D-781064D03756}" srcOrd="1" destOrd="0" presId="urn:microsoft.com/office/officeart/2005/8/layout/vList3#1"/>
    <dgm:cxn modelId="{27B66BA0-A409-4517-A770-01B6C66467F7}" type="presParOf" srcId="{C60DBA37-D577-4157-B3A7-3DAEA36A00BA}" destId="{FB77CF14-DE0C-4937-9E42-317E90887CE0}" srcOrd="5" destOrd="0" presId="urn:microsoft.com/office/officeart/2005/8/layout/vList3#1"/>
    <dgm:cxn modelId="{23FC81BF-2A13-4E28-B80B-FAFD553449EE}" type="presParOf" srcId="{C60DBA37-D577-4157-B3A7-3DAEA36A00BA}" destId="{85E1E0D2-A5F2-47B0-BC43-AB6C8B2B8340}" srcOrd="6" destOrd="0" presId="urn:microsoft.com/office/officeart/2005/8/layout/vList3#1"/>
    <dgm:cxn modelId="{216A1495-9747-40AF-A155-8D55F1A1FAB6}" type="presParOf" srcId="{85E1E0D2-A5F2-47B0-BC43-AB6C8B2B8340}" destId="{BB9FFF07-6195-4EC2-B2AE-4CB7DFD2AEE8}" srcOrd="0" destOrd="0" presId="urn:microsoft.com/office/officeart/2005/8/layout/vList3#1"/>
    <dgm:cxn modelId="{A96295C8-DFE1-4B93-A1FD-7E9E255730AA}" type="presParOf" srcId="{85E1E0D2-A5F2-47B0-BC43-AB6C8B2B8340}" destId="{735DBD3E-E807-4C42-882C-2B65A09C22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81161C-D498-4EA6-A199-CC0E3635EC96}" type="doc">
      <dgm:prSet loTypeId="urn:microsoft.com/office/officeart/2005/8/layout/vList3#1" loCatId="list" qsTypeId="urn:microsoft.com/office/officeart/2005/8/quickstyle/simple5" qsCatId="simple" csTypeId="urn:microsoft.com/office/officeart/2005/8/colors/accent3_1" csCatId="accent3" phldr="1"/>
      <dgm:spPr/>
    </dgm:pt>
    <dgm:pt modelId="{5B02BECD-682F-463B-BCB7-189DED3E024B}">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Introducción</a:t>
          </a:r>
        </a:p>
      </dgm:t>
    </dgm:pt>
    <dgm:pt modelId="{414B2013-1076-440C-8991-81625E73FDE6}" type="parTrans" cxnId="{1D69376F-A8B8-4964-B20F-3F7471AB1E7F}">
      <dgm:prSet/>
      <dgm:spPr/>
      <dgm:t>
        <a:bodyPr/>
        <a:lstStyle/>
        <a:p>
          <a:endParaRPr lang="es-EC" sz="2000" b="0">
            <a:latin typeface="Arial" pitchFamily="34" charset="0"/>
            <a:cs typeface="Arial" pitchFamily="34" charset="0"/>
          </a:endParaRPr>
        </a:p>
      </dgm:t>
    </dgm:pt>
    <dgm:pt modelId="{DBF03955-CF60-4D0F-847C-D93FF7FD100C}" type="sibTrans" cxnId="{1D69376F-A8B8-4964-B20F-3F7471AB1E7F}">
      <dgm:prSet/>
      <dgm:spPr/>
      <dgm:t>
        <a:bodyPr/>
        <a:lstStyle/>
        <a:p>
          <a:endParaRPr lang="es-EC" sz="2000" b="0">
            <a:latin typeface="Arial" pitchFamily="34" charset="0"/>
            <a:cs typeface="Arial" pitchFamily="34" charset="0"/>
          </a:endParaRPr>
        </a:p>
      </dgm:t>
    </dgm:pt>
    <dgm:pt modelId="{A30D0C1B-BA30-460B-BA6D-771CB38B59EE}">
      <dgm:prSet custT="1"/>
      <dgm:spPr>
        <a:solidFill>
          <a:schemeClr val="accent5">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Conclusiones y recomendaciones</a:t>
          </a: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7D777C9F-530E-476A-9509-DE5AC6D0CE24}" type="parTrans" cxnId="{0C339D78-80AC-4F16-A7CA-F75E4507F17D}">
      <dgm:prSet/>
      <dgm:spPr/>
      <dgm:t>
        <a:bodyPr/>
        <a:lstStyle/>
        <a:p>
          <a:endParaRPr lang="es-EC" sz="2000" b="0">
            <a:latin typeface="Arial" pitchFamily="34" charset="0"/>
            <a:cs typeface="Arial" pitchFamily="34" charset="0"/>
          </a:endParaRPr>
        </a:p>
      </dgm:t>
    </dgm:pt>
    <dgm:pt modelId="{2C9298A0-0E45-4E4B-BE42-5E9B17FD3E27}" type="sibTrans" cxnId="{0C339D78-80AC-4F16-A7CA-F75E4507F17D}">
      <dgm:prSet/>
      <dgm:spPr/>
      <dgm:t>
        <a:bodyPr/>
        <a:lstStyle/>
        <a:p>
          <a:endParaRPr lang="es-EC" sz="2000" b="0">
            <a:latin typeface="Arial" pitchFamily="34" charset="0"/>
            <a:cs typeface="Arial" pitchFamily="34" charset="0"/>
          </a:endParaRPr>
        </a:p>
      </dgm:t>
    </dgm:pt>
    <dgm:pt modelId="{C103ED56-27B7-4E91-B44C-8E0E8BE70F1B}">
      <dgm:prSet custT="1"/>
      <dgm:spPr>
        <a:solidFill>
          <a:schemeClr val="accent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2000" b="1" i="1" dirty="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2000" b="1" i="1" dirty="0">
              <a:solidFill>
                <a:schemeClr val="tx1"/>
              </a:solidFill>
              <a:latin typeface="Arial" pitchFamily="34" charset="0"/>
              <a:cs typeface="Arial" pitchFamily="34" charset="0"/>
            </a:rPr>
            <a:t>Propuesta</a:t>
          </a:r>
          <a:endParaRPr lang="es-EC" sz="2000" b="0" i="1" dirty="0">
            <a:solidFill>
              <a:schemeClr val="tx1"/>
            </a:solidFill>
            <a:latin typeface="Arial" pitchFamily="34" charset="0"/>
            <a:cs typeface="Arial" pitchFamily="34" charset="0"/>
          </a:endParaRPr>
        </a:p>
        <a:p>
          <a:pPr defTabSz="800100">
            <a:lnSpc>
              <a:spcPct val="90000"/>
            </a:lnSpc>
            <a:spcBef>
              <a:spcPct val="0"/>
            </a:spcBef>
            <a:spcAft>
              <a:spcPct val="35000"/>
            </a:spcAft>
          </a:pPr>
          <a:endParaRPr lang="es-EC" sz="2000" b="1" i="1" dirty="0">
            <a:solidFill>
              <a:schemeClr val="tx1"/>
            </a:solidFill>
            <a:latin typeface="Arial" pitchFamily="34" charset="0"/>
            <a:cs typeface="Arial" pitchFamily="34" charset="0"/>
          </a:endParaRPr>
        </a:p>
      </dgm:t>
    </dgm:pt>
    <dgm:pt modelId="{6B737685-8036-4345-91B7-800F4019DDD4}" type="sibTrans" cxnId="{D2D1CE0A-842E-4A76-B01E-4265E1D4E634}">
      <dgm:prSet/>
      <dgm:spPr/>
      <dgm:t>
        <a:bodyPr/>
        <a:lstStyle/>
        <a:p>
          <a:endParaRPr lang="es-EC" sz="2000" b="0">
            <a:latin typeface="Arial" pitchFamily="34" charset="0"/>
            <a:cs typeface="Arial" pitchFamily="34" charset="0"/>
          </a:endParaRPr>
        </a:p>
      </dgm:t>
    </dgm:pt>
    <dgm:pt modelId="{A018474A-7B4A-4724-8721-2D4C92C118FB}" type="parTrans" cxnId="{D2D1CE0A-842E-4A76-B01E-4265E1D4E634}">
      <dgm:prSet/>
      <dgm:spPr/>
      <dgm:t>
        <a:bodyPr/>
        <a:lstStyle/>
        <a:p>
          <a:endParaRPr lang="es-EC" sz="2000" b="0">
            <a:latin typeface="Arial" pitchFamily="34" charset="0"/>
            <a:cs typeface="Arial" pitchFamily="34" charset="0"/>
          </a:endParaRPr>
        </a:p>
      </dgm:t>
    </dgm:pt>
    <dgm:pt modelId="{C73C3B86-B872-470F-9ACF-15E471D40B34}">
      <dgm:prSet phldrT="[Texto]" custT="1"/>
      <dgm:spPr>
        <a:solidFill>
          <a:schemeClr val="accent5">
            <a:lumMod val="60000"/>
            <a:lumOff val="40000"/>
          </a:schemeClr>
        </a:solidFill>
      </dgm:spPr>
      <dgm:t>
        <a:bodyPr/>
        <a:lstStyle/>
        <a:p>
          <a:r>
            <a:rPr lang="es-EC" sz="2000" b="1" i="1" dirty="0">
              <a:solidFill>
                <a:schemeClr val="tx1"/>
              </a:solidFill>
              <a:latin typeface="Arial" pitchFamily="34" charset="0"/>
              <a:cs typeface="Arial" pitchFamily="34" charset="0"/>
            </a:rPr>
            <a:t>Análisis de resultados</a:t>
          </a:r>
        </a:p>
      </dgm:t>
    </dgm:pt>
    <dgm:pt modelId="{DAEAF608-8552-4026-959A-10A2C0120205}" type="parTrans" cxnId="{2D4D319D-B0AC-4DB6-91E8-313E02EDDDB0}">
      <dgm:prSet/>
      <dgm:spPr/>
      <dgm:t>
        <a:bodyPr/>
        <a:lstStyle/>
        <a:p>
          <a:endParaRPr lang="es-ES"/>
        </a:p>
      </dgm:t>
    </dgm:pt>
    <dgm:pt modelId="{6DD91315-98F2-4943-8382-A7CC2BA12E21}" type="sibTrans" cxnId="{2D4D319D-B0AC-4DB6-91E8-313E02EDDDB0}">
      <dgm:prSet/>
      <dgm:spPr/>
      <dgm:t>
        <a:bodyPr/>
        <a:lstStyle/>
        <a:p>
          <a:endParaRPr lang="es-ES"/>
        </a:p>
      </dgm:t>
    </dgm:pt>
    <dgm:pt modelId="{C60DBA37-D577-4157-B3A7-3DAEA36A00BA}" type="pres">
      <dgm:prSet presAssocID="{F481161C-D498-4EA6-A199-CC0E3635EC96}" presName="linearFlow" presStyleCnt="0">
        <dgm:presLayoutVars>
          <dgm:dir/>
          <dgm:resizeHandles val="exact"/>
        </dgm:presLayoutVars>
      </dgm:prSet>
      <dgm:spPr/>
    </dgm:pt>
    <dgm:pt modelId="{86612453-39E1-4AD8-B14C-C92E83C9CC92}" type="pres">
      <dgm:prSet presAssocID="{5B02BECD-682F-463B-BCB7-189DED3E024B}" presName="composite" presStyleCnt="0"/>
      <dgm:spPr/>
    </dgm:pt>
    <dgm:pt modelId="{746FEACB-4D23-4779-BADD-DF5B17063604}" type="pres">
      <dgm:prSet presAssocID="{5B02BECD-682F-463B-BCB7-189DED3E024B}" presName="imgShp" presStyleLbl="fgImgPlace1" presStyleIdx="0" presStyleCnt="4" custScaleX="131423" custScaleY="128415"/>
      <dgm:spPr>
        <a:blipFill rotWithShape="1">
          <a:blip xmlns:r="http://schemas.openxmlformats.org/officeDocument/2006/relationships" r:embed="rId1"/>
          <a:srcRect/>
          <a:stretch>
            <a:fillRect l="-38000" r="-38000"/>
          </a:stretch>
        </a:blipFill>
      </dgm:spPr>
    </dgm:pt>
    <dgm:pt modelId="{7ED5AD5D-75F5-40D9-8059-F9D193C6828C}" type="pres">
      <dgm:prSet presAssocID="{5B02BECD-682F-463B-BCB7-189DED3E024B}" presName="txShp" presStyleLbl="node1" presStyleIdx="0" presStyleCnt="4">
        <dgm:presLayoutVars>
          <dgm:bulletEnabled val="1"/>
        </dgm:presLayoutVars>
      </dgm:prSet>
      <dgm:spPr/>
    </dgm:pt>
    <dgm:pt modelId="{DEEA154D-D67F-45D5-A395-B85212FB113F}" type="pres">
      <dgm:prSet presAssocID="{DBF03955-CF60-4D0F-847C-D93FF7FD100C}" presName="spacing" presStyleCnt="0"/>
      <dgm:spPr/>
    </dgm:pt>
    <dgm:pt modelId="{2DFDE740-D3EB-48AD-AA3F-BDB99A3B8690}" type="pres">
      <dgm:prSet presAssocID="{C73C3B86-B872-470F-9ACF-15E471D40B34}" presName="composite" presStyleCnt="0"/>
      <dgm:spPr/>
    </dgm:pt>
    <dgm:pt modelId="{B4F7F05C-5199-4006-A20B-27A92A6FAE30}" type="pres">
      <dgm:prSet presAssocID="{C73C3B86-B872-470F-9ACF-15E471D40B34}" presName="imgShp" presStyleLbl="fgImgPlace1" presStyleIdx="1" presStyleCnt="4" custScaleX="134339" custScaleY="127855"/>
      <dgm:spPr>
        <a:blipFill rotWithShape="1">
          <a:blip xmlns:r="http://schemas.openxmlformats.org/officeDocument/2006/relationships" r:embed="rId2"/>
          <a:srcRect/>
          <a:stretch>
            <a:fillRect t="-3000" b="-3000"/>
          </a:stretch>
        </a:blipFill>
      </dgm:spPr>
    </dgm:pt>
    <dgm:pt modelId="{C34F5540-B37E-467B-B980-916B1C819B82}" type="pres">
      <dgm:prSet presAssocID="{C73C3B86-B872-470F-9ACF-15E471D40B34}" presName="txShp" presStyleLbl="node1" presStyleIdx="1" presStyleCnt="4">
        <dgm:presLayoutVars>
          <dgm:bulletEnabled val="1"/>
        </dgm:presLayoutVars>
      </dgm:prSet>
      <dgm:spPr/>
    </dgm:pt>
    <dgm:pt modelId="{8AC3046F-3716-4D74-B087-9D72B2EA6A67}" type="pres">
      <dgm:prSet presAssocID="{6DD91315-98F2-4943-8382-A7CC2BA12E21}" presName="spacing" presStyleCnt="0"/>
      <dgm:spPr/>
    </dgm:pt>
    <dgm:pt modelId="{8B22368A-8C8E-4F49-8A90-DDDF7EEB49BF}" type="pres">
      <dgm:prSet presAssocID="{C103ED56-27B7-4E91-B44C-8E0E8BE70F1B}" presName="composite" presStyleCnt="0"/>
      <dgm:spPr/>
    </dgm:pt>
    <dgm:pt modelId="{5E18781A-B81D-4A69-810B-4C0140A9858F}" type="pres">
      <dgm:prSet presAssocID="{C103ED56-27B7-4E91-B44C-8E0E8BE70F1B}" presName="imgShp" presStyleLbl="fgImgPlace1" presStyleIdx="2" presStyleCnt="4" custScaleX="140094" custScaleY="128679"/>
      <dgm:spPr>
        <a:blipFill rotWithShape="1">
          <a:blip xmlns:r="http://schemas.openxmlformats.org/officeDocument/2006/relationships" r:embed="rId3"/>
          <a:srcRect/>
          <a:stretch>
            <a:fillRect t="-11000" b="-11000"/>
          </a:stretch>
        </a:blipFill>
      </dgm:spPr>
    </dgm:pt>
    <dgm:pt modelId="{DEA9FA89-016E-4B29-948D-781064D03756}" type="pres">
      <dgm:prSet presAssocID="{C103ED56-27B7-4E91-B44C-8E0E8BE70F1B}" presName="txShp" presStyleLbl="node1" presStyleIdx="2" presStyleCnt="4" custScaleY="111022">
        <dgm:presLayoutVars>
          <dgm:bulletEnabled val="1"/>
        </dgm:presLayoutVars>
      </dgm:prSet>
      <dgm:spPr/>
    </dgm:pt>
    <dgm:pt modelId="{FB77CF14-DE0C-4937-9E42-317E90887CE0}" type="pres">
      <dgm:prSet presAssocID="{6B737685-8036-4345-91B7-800F4019DDD4}" presName="spacing" presStyleCnt="0"/>
      <dgm:spPr/>
    </dgm:pt>
    <dgm:pt modelId="{85E1E0D2-A5F2-47B0-BC43-AB6C8B2B8340}" type="pres">
      <dgm:prSet presAssocID="{A30D0C1B-BA30-460B-BA6D-771CB38B59EE}" presName="composite" presStyleCnt="0"/>
      <dgm:spPr/>
    </dgm:pt>
    <dgm:pt modelId="{BB9FFF07-6195-4EC2-B2AE-4CB7DFD2AEE8}" type="pres">
      <dgm:prSet presAssocID="{A30D0C1B-BA30-460B-BA6D-771CB38B59EE}" presName="imgShp" presStyleLbl="fgImgPlace1" presStyleIdx="3" presStyleCnt="4" custScaleX="153980" custScaleY="139155" custLinFactNeighborX="5393"/>
      <dgm:spPr>
        <a:blipFill rotWithShape="1">
          <a:blip xmlns:r="http://schemas.openxmlformats.org/officeDocument/2006/relationships" r:embed="rId4"/>
          <a:stretch>
            <a:fillRect/>
          </a:stretch>
        </a:blipFill>
      </dgm:spPr>
    </dgm:pt>
    <dgm:pt modelId="{735DBD3E-E807-4C42-882C-2B65A09C22CD}" type="pres">
      <dgm:prSet presAssocID="{A30D0C1B-BA30-460B-BA6D-771CB38B59EE}" presName="txShp" presStyleLbl="node1" presStyleIdx="3" presStyleCnt="4" custLinFactNeighborX="51">
        <dgm:presLayoutVars>
          <dgm:bulletEnabled val="1"/>
        </dgm:presLayoutVars>
      </dgm:prSet>
      <dgm:spPr/>
    </dgm:pt>
  </dgm:ptLst>
  <dgm:cxnLst>
    <dgm:cxn modelId="{D2D1CE0A-842E-4A76-B01E-4265E1D4E634}" srcId="{F481161C-D498-4EA6-A199-CC0E3635EC96}" destId="{C103ED56-27B7-4E91-B44C-8E0E8BE70F1B}" srcOrd="2" destOrd="0" parTransId="{A018474A-7B4A-4724-8721-2D4C92C118FB}" sibTransId="{6B737685-8036-4345-91B7-800F4019DDD4}"/>
    <dgm:cxn modelId="{25C3161A-D967-4A76-955A-DF86136CA503}" type="presOf" srcId="{5B02BECD-682F-463B-BCB7-189DED3E024B}" destId="{7ED5AD5D-75F5-40D9-8059-F9D193C6828C}" srcOrd="0" destOrd="0" presId="urn:microsoft.com/office/officeart/2005/8/layout/vList3#1"/>
    <dgm:cxn modelId="{1D69376F-A8B8-4964-B20F-3F7471AB1E7F}" srcId="{F481161C-D498-4EA6-A199-CC0E3635EC96}" destId="{5B02BECD-682F-463B-BCB7-189DED3E024B}" srcOrd="0" destOrd="0" parTransId="{414B2013-1076-440C-8991-81625E73FDE6}" sibTransId="{DBF03955-CF60-4D0F-847C-D93FF7FD100C}"/>
    <dgm:cxn modelId="{0C339D78-80AC-4F16-A7CA-F75E4507F17D}" srcId="{F481161C-D498-4EA6-A199-CC0E3635EC96}" destId="{A30D0C1B-BA30-460B-BA6D-771CB38B59EE}" srcOrd="3" destOrd="0" parTransId="{7D777C9F-530E-476A-9509-DE5AC6D0CE24}" sibTransId="{2C9298A0-0E45-4E4B-BE42-5E9B17FD3E27}"/>
    <dgm:cxn modelId="{7F3E2E79-3A60-4388-90A1-A6616D3712BD}" type="presOf" srcId="{A30D0C1B-BA30-460B-BA6D-771CB38B59EE}" destId="{735DBD3E-E807-4C42-882C-2B65A09C22CD}" srcOrd="0" destOrd="0" presId="urn:microsoft.com/office/officeart/2005/8/layout/vList3#1"/>
    <dgm:cxn modelId="{9CC3C259-E7BF-4D54-94C0-B0F3B50424B5}" type="presOf" srcId="{F481161C-D498-4EA6-A199-CC0E3635EC96}" destId="{C60DBA37-D577-4157-B3A7-3DAEA36A00BA}" srcOrd="0" destOrd="0" presId="urn:microsoft.com/office/officeart/2005/8/layout/vList3#1"/>
    <dgm:cxn modelId="{2D4D319D-B0AC-4DB6-91E8-313E02EDDDB0}" srcId="{F481161C-D498-4EA6-A199-CC0E3635EC96}" destId="{C73C3B86-B872-470F-9ACF-15E471D40B34}" srcOrd="1" destOrd="0" parTransId="{DAEAF608-8552-4026-959A-10A2C0120205}" sibTransId="{6DD91315-98F2-4943-8382-A7CC2BA12E21}"/>
    <dgm:cxn modelId="{E5E726AE-5B31-439A-8895-F8EA71E9A6D2}" type="presOf" srcId="{C73C3B86-B872-470F-9ACF-15E471D40B34}" destId="{C34F5540-B37E-467B-B980-916B1C819B82}" srcOrd="0" destOrd="0" presId="urn:microsoft.com/office/officeart/2005/8/layout/vList3#1"/>
    <dgm:cxn modelId="{F9D259EB-734C-4104-9977-323D2EC4F887}" type="presOf" srcId="{C103ED56-27B7-4E91-B44C-8E0E8BE70F1B}" destId="{DEA9FA89-016E-4B29-948D-781064D03756}" srcOrd="0" destOrd="0" presId="urn:microsoft.com/office/officeart/2005/8/layout/vList3#1"/>
    <dgm:cxn modelId="{FBAD742B-88A4-4C96-9852-56D6A7FEB1CC}" type="presParOf" srcId="{C60DBA37-D577-4157-B3A7-3DAEA36A00BA}" destId="{86612453-39E1-4AD8-B14C-C92E83C9CC92}" srcOrd="0" destOrd="0" presId="urn:microsoft.com/office/officeart/2005/8/layout/vList3#1"/>
    <dgm:cxn modelId="{14BA49C6-58AA-4C88-9F92-9B76B239CD5E}" type="presParOf" srcId="{86612453-39E1-4AD8-B14C-C92E83C9CC92}" destId="{746FEACB-4D23-4779-BADD-DF5B17063604}" srcOrd="0" destOrd="0" presId="urn:microsoft.com/office/officeart/2005/8/layout/vList3#1"/>
    <dgm:cxn modelId="{4B9B32A3-3694-471D-B5B0-B5C80CBFA067}" type="presParOf" srcId="{86612453-39E1-4AD8-B14C-C92E83C9CC92}" destId="{7ED5AD5D-75F5-40D9-8059-F9D193C6828C}" srcOrd="1" destOrd="0" presId="urn:microsoft.com/office/officeart/2005/8/layout/vList3#1"/>
    <dgm:cxn modelId="{42A47FCD-9E56-4A2C-B93A-56C3355174CC}" type="presParOf" srcId="{C60DBA37-D577-4157-B3A7-3DAEA36A00BA}" destId="{DEEA154D-D67F-45D5-A395-B85212FB113F}" srcOrd="1" destOrd="0" presId="urn:microsoft.com/office/officeart/2005/8/layout/vList3#1"/>
    <dgm:cxn modelId="{9A6C7936-18F3-4FCF-BB6D-D35BA639D955}" type="presParOf" srcId="{C60DBA37-D577-4157-B3A7-3DAEA36A00BA}" destId="{2DFDE740-D3EB-48AD-AA3F-BDB99A3B8690}" srcOrd="2" destOrd="0" presId="urn:microsoft.com/office/officeart/2005/8/layout/vList3#1"/>
    <dgm:cxn modelId="{B746B75C-5FBD-4F07-B7F9-B79A6366048D}" type="presParOf" srcId="{2DFDE740-D3EB-48AD-AA3F-BDB99A3B8690}" destId="{B4F7F05C-5199-4006-A20B-27A92A6FAE30}" srcOrd="0" destOrd="0" presId="urn:microsoft.com/office/officeart/2005/8/layout/vList3#1"/>
    <dgm:cxn modelId="{0B6C1EFB-D94D-4482-A2D3-457C02ECBEDD}" type="presParOf" srcId="{2DFDE740-D3EB-48AD-AA3F-BDB99A3B8690}" destId="{C34F5540-B37E-467B-B980-916B1C819B82}" srcOrd="1" destOrd="0" presId="urn:microsoft.com/office/officeart/2005/8/layout/vList3#1"/>
    <dgm:cxn modelId="{AB05AB5C-251C-43CD-8189-2E6BA02D4FD2}" type="presParOf" srcId="{C60DBA37-D577-4157-B3A7-3DAEA36A00BA}" destId="{8AC3046F-3716-4D74-B087-9D72B2EA6A67}" srcOrd="3" destOrd="0" presId="urn:microsoft.com/office/officeart/2005/8/layout/vList3#1"/>
    <dgm:cxn modelId="{C3217C57-99BF-47D3-BA17-EAF342AE1EBE}" type="presParOf" srcId="{C60DBA37-D577-4157-B3A7-3DAEA36A00BA}" destId="{8B22368A-8C8E-4F49-8A90-DDDF7EEB49BF}" srcOrd="4" destOrd="0" presId="urn:microsoft.com/office/officeart/2005/8/layout/vList3#1"/>
    <dgm:cxn modelId="{9D333A67-739B-4033-B3F1-12A1BB410923}" type="presParOf" srcId="{8B22368A-8C8E-4F49-8A90-DDDF7EEB49BF}" destId="{5E18781A-B81D-4A69-810B-4C0140A9858F}" srcOrd="0" destOrd="0" presId="urn:microsoft.com/office/officeart/2005/8/layout/vList3#1"/>
    <dgm:cxn modelId="{D4418EF2-91CB-4949-A488-A27FC6962449}" type="presParOf" srcId="{8B22368A-8C8E-4F49-8A90-DDDF7EEB49BF}" destId="{DEA9FA89-016E-4B29-948D-781064D03756}" srcOrd="1" destOrd="0" presId="urn:microsoft.com/office/officeart/2005/8/layout/vList3#1"/>
    <dgm:cxn modelId="{58A13DB8-57FD-4BCF-8EEF-061994C6E89F}" type="presParOf" srcId="{C60DBA37-D577-4157-B3A7-3DAEA36A00BA}" destId="{FB77CF14-DE0C-4937-9E42-317E90887CE0}" srcOrd="5" destOrd="0" presId="urn:microsoft.com/office/officeart/2005/8/layout/vList3#1"/>
    <dgm:cxn modelId="{696F5D82-16B0-4CB2-80E6-740E27FEC648}" type="presParOf" srcId="{C60DBA37-D577-4157-B3A7-3DAEA36A00BA}" destId="{85E1E0D2-A5F2-47B0-BC43-AB6C8B2B8340}" srcOrd="6" destOrd="0" presId="urn:microsoft.com/office/officeart/2005/8/layout/vList3#1"/>
    <dgm:cxn modelId="{C16ABAD0-F62E-4839-9E59-07F778B051DF}" type="presParOf" srcId="{85E1E0D2-A5F2-47B0-BC43-AB6C8B2B8340}" destId="{BB9FFF07-6195-4EC2-B2AE-4CB7DFD2AEE8}" srcOrd="0" destOrd="0" presId="urn:microsoft.com/office/officeart/2005/8/layout/vList3#1"/>
    <dgm:cxn modelId="{C485CD24-82AC-41C6-8FCD-DEF023C137C4}" type="presParOf" srcId="{85E1E0D2-A5F2-47B0-BC43-AB6C8B2B8340}" destId="{735DBD3E-E807-4C42-882C-2B65A09C22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B1712D-1CF7-47A7-A56B-56011B15C754}"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S"/>
        </a:p>
      </dgm:t>
    </dgm:pt>
    <dgm:pt modelId="{0F249080-D3EC-47BB-9063-50E8EF017270}">
      <dgm:prSet phldrT="[Texto]"/>
      <dgm:spPr/>
      <dgm:t>
        <a:bodyPr/>
        <a:lstStyle/>
        <a:p>
          <a:r>
            <a:rPr lang="es-ES" b="1" dirty="0">
              <a:solidFill>
                <a:schemeClr val="tx1"/>
              </a:solidFill>
            </a:rPr>
            <a:t>Diagnóstico</a:t>
          </a:r>
        </a:p>
      </dgm:t>
    </dgm:pt>
    <dgm:pt modelId="{DDBEE6EC-B4FC-4B38-A141-DB7884C30ABB}" type="parTrans" cxnId="{E499F199-A655-4CC9-B09E-8CE1B7C52CF9}">
      <dgm:prSet/>
      <dgm:spPr/>
      <dgm:t>
        <a:bodyPr/>
        <a:lstStyle/>
        <a:p>
          <a:endParaRPr lang="es-ES" b="1">
            <a:solidFill>
              <a:schemeClr val="tx1"/>
            </a:solidFill>
          </a:endParaRPr>
        </a:p>
      </dgm:t>
    </dgm:pt>
    <dgm:pt modelId="{ACF74767-280D-4179-8508-48A9E2A07497}" type="sibTrans" cxnId="{E499F199-A655-4CC9-B09E-8CE1B7C52CF9}">
      <dgm:prSet/>
      <dgm:spPr/>
      <dgm:t>
        <a:bodyPr/>
        <a:lstStyle/>
        <a:p>
          <a:endParaRPr lang="es-ES" b="1">
            <a:solidFill>
              <a:schemeClr val="tx1"/>
            </a:solidFill>
          </a:endParaRPr>
        </a:p>
      </dgm:t>
    </dgm:pt>
    <dgm:pt modelId="{849DE4C5-FEA7-49DA-8876-35701CAD3373}">
      <dgm:prSet phldrT="[Texto]"/>
      <dgm:spPr/>
      <dgm:t>
        <a:bodyPr/>
        <a:lstStyle/>
        <a:p>
          <a:r>
            <a:rPr lang="es-ES" b="1" dirty="0">
              <a:solidFill>
                <a:schemeClr val="tx1"/>
              </a:solidFill>
            </a:rPr>
            <a:t>Análisis situacional</a:t>
          </a:r>
        </a:p>
      </dgm:t>
    </dgm:pt>
    <dgm:pt modelId="{C7B0735C-101D-4361-A0E4-3EC9C5CDC8B5}" type="parTrans" cxnId="{4C88D64C-2AA4-4C1E-BD8C-E24E9114590F}">
      <dgm:prSet/>
      <dgm:spPr/>
      <dgm:t>
        <a:bodyPr/>
        <a:lstStyle/>
        <a:p>
          <a:endParaRPr lang="es-ES" b="1">
            <a:solidFill>
              <a:schemeClr val="tx1"/>
            </a:solidFill>
          </a:endParaRPr>
        </a:p>
      </dgm:t>
    </dgm:pt>
    <dgm:pt modelId="{AF69D323-3ADD-48B2-AD9C-5547E0396A0E}" type="sibTrans" cxnId="{4C88D64C-2AA4-4C1E-BD8C-E24E9114590F}">
      <dgm:prSet/>
      <dgm:spPr/>
      <dgm:t>
        <a:bodyPr/>
        <a:lstStyle/>
        <a:p>
          <a:endParaRPr lang="es-ES" b="1">
            <a:solidFill>
              <a:schemeClr val="tx1"/>
            </a:solidFill>
          </a:endParaRPr>
        </a:p>
      </dgm:t>
    </dgm:pt>
    <dgm:pt modelId="{CE5AB00D-8BD1-4FAA-9406-A5737B481D93}">
      <dgm:prSet phldrT="[Texto]"/>
      <dgm:spPr/>
      <dgm:t>
        <a:bodyPr/>
        <a:lstStyle/>
        <a:p>
          <a:r>
            <a:rPr lang="es-ES" b="1" dirty="0">
              <a:solidFill>
                <a:schemeClr val="tx1"/>
              </a:solidFill>
            </a:rPr>
            <a:t>Elementos orientadores</a:t>
          </a:r>
        </a:p>
      </dgm:t>
    </dgm:pt>
    <dgm:pt modelId="{4CB7D0FF-172B-4E5C-8719-23411B0E9708}" type="parTrans" cxnId="{79F98217-4BAD-4AE6-9ECB-7526655C48EE}">
      <dgm:prSet/>
      <dgm:spPr/>
      <dgm:t>
        <a:bodyPr/>
        <a:lstStyle/>
        <a:p>
          <a:endParaRPr lang="es-ES" b="1">
            <a:solidFill>
              <a:schemeClr val="tx1"/>
            </a:solidFill>
          </a:endParaRPr>
        </a:p>
      </dgm:t>
    </dgm:pt>
    <dgm:pt modelId="{C22765B7-D3B0-491C-9D9D-1666E9343646}" type="sibTrans" cxnId="{79F98217-4BAD-4AE6-9ECB-7526655C48EE}">
      <dgm:prSet/>
      <dgm:spPr/>
      <dgm:t>
        <a:bodyPr/>
        <a:lstStyle/>
        <a:p>
          <a:endParaRPr lang="es-ES" b="1">
            <a:solidFill>
              <a:schemeClr val="tx1"/>
            </a:solidFill>
          </a:endParaRPr>
        </a:p>
      </dgm:t>
    </dgm:pt>
    <dgm:pt modelId="{2BF005D6-A489-48A9-B5F8-FAF01B661606}">
      <dgm:prSet phldrT="[Texto]"/>
      <dgm:spPr/>
      <dgm:t>
        <a:bodyPr/>
        <a:lstStyle/>
        <a:p>
          <a:r>
            <a:rPr lang="es-ES" b="1" dirty="0">
              <a:solidFill>
                <a:schemeClr val="tx1"/>
              </a:solidFill>
            </a:rPr>
            <a:t>Matriz FODA</a:t>
          </a:r>
        </a:p>
      </dgm:t>
    </dgm:pt>
    <dgm:pt modelId="{9A42C075-D473-44D1-8144-FE11FB9FD426}" type="parTrans" cxnId="{2BD43AA8-2733-456C-B385-7B0A650021DE}">
      <dgm:prSet/>
      <dgm:spPr/>
      <dgm:t>
        <a:bodyPr/>
        <a:lstStyle/>
        <a:p>
          <a:endParaRPr lang="es-ES" b="1">
            <a:solidFill>
              <a:schemeClr val="tx1"/>
            </a:solidFill>
          </a:endParaRPr>
        </a:p>
      </dgm:t>
    </dgm:pt>
    <dgm:pt modelId="{C9D35FD4-D99B-4CF5-893F-9250DCD1B318}" type="sibTrans" cxnId="{2BD43AA8-2733-456C-B385-7B0A650021DE}">
      <dgm:prSet/>
      <dgm:spPr/>
      <dgm:t>
        <a:bodyPr/>
        <a:lstStyle/>
        <a:p>
          <a:endParaRPr lang="es-ES" b="1">
            <a:solidFill>
              <a:schemeClr val="tx1"/>
            </a:solidFill>
          </a:endParaRPr>
        </a:p>
      </dgm:t>
    </dgm:pt>
    <dgm:pt modelId="{EFFD9C46-5CC0-4838-B243-28EF5AB25614}">
      <dgm:prSet phldrT="[Texto]"/>
      <dgm:spPr/>
      <dgm:t>
        <a:bodyPr/>
        <a:lstStyle/>
        <a:p>
          <a:r>
            <a:rPr lang="es-ES" b="1" dirty="0">
              <a:solidFill>
                <a:schemeClr val="tx1"/>
              </a:solidFill>
            </a:rPr>
            <a:t>Ideas</a:t>
          </a:r>
        </a:p>
      </dgm:t>
    </dgm:pt>
    <dgm:pt modelId="{8FE3CF93-D36C-4546-847B-B22D242660CC}" type="parTrans" cxnId="{E5E39B0F-E082-4C1D-92E9-73EBD693A05E}">
      <dgm:prSet/>
      <dgm:spPr/>
      <dgm:t>
        <a:bodyPr/>
        <a:lstStyle/>
        <a:p>
          <a:endParaRPr lang="es-ES" b="1">
            <a:solidFill>
              <a:schemeClr val="tx1"/>
            </a:solidFill>
          </a:endParaRPr>
        </a:p>
      </dgm:t>
    </dgm:pt>
    <dgm:pt modelId="{2B156B43-6733-434C-A885-702F56BF4B20}" type="sibTrans" cxnId="{E5E39B0F-E082-4C1D-92E9-73EBD693A05E}">
      <dgm:prSet/>
      <dgm:spPr/>
      <dgm:t>
        <a:bodyPr/>
        <a:lstStyle/>
        <a:p>
          <a:endParaRPr lang="es-ES" b="1">
            <a:solidFill>
              <a:schemeClr val="tx1"/>
            </a:solidFill>
          </a:endParaRPr>
        </a:p>
      </dgm:t>
    </dgm:pt>
    <dgm:pt modelId="{0AA75BE8-0BCE-4EBD-9334-336D19179C89}">
      <dgm:prSet phldrT="[Texto]"/>
      <dgm:spPr/>
      <dgm:t>
        <a:bodyPr/>
        <a:lstStyle/>
        <a:p>
          <a:r>
            <a:rPr lang="es-ES" b="1" dirty="0">
              <a:solidFill>
                <a:schemeClr val="tx1"/>
              </a:solidFill>
            </a:rPr>
            <a:t>Objetivos</a:t>
          </a:r>
        </a:p>
      </dgm:t>
    </dgm:pt>
    <dgm:pt modelId="{C5A411AC-A1CE-4C3E-A60A-52532E66BC28}" type="parTrans" cxnId="{7C3B1291-2FA7-4C13-8AEB-CA49AE149749}">
      <dgm:prSet/>
      <dgm:spPr/>
      <dgm:t>
        <a:bodyPr/>
        <a:lstStyle/>
        <a:p>
          <a:endParaRPr lang="es-ES" b="1">
            <a:solidFill>
              <a:schemeClr val="tx1"/>
            </a:solidFill>
          </a:endParaRPr>
        </a:p>
      </dgm:t>
    </dgm:pt>
    <dgm:pt modelId="{3F607720-0470-4C3E-8CD3-3E6A6D13C900}" type="sibTrans" cxnId="{7C3B1291-2FA7-4C13-8AEB-CA49AE149749}">
      <dgm:prSet/>
      <dgm:spPr/>
      <dgm:t>
        <a:bodyPr/>
        <a:lstStyle/>
        <a:p>
          <a:endParaRPr lang="es-ES" b="1">
            <a:solidFill>
              <a:schemeClr val="tx1"/>
            </a:solidFill>
          </a:endParaRPr>
        </a:p>
      </dgm:t>
    </dgm:pt>
    <dgm:pt modelId="{9783100C-F57E-4D19-8A49-E6641D9B1801}">
      <dgm:prSet phldrT="[Texto]"/>
      <dgm:spPr/>
      <dgm:t>
        <a:bodyPr/>
        <a:lstStyle/>
        <a:p>
          <a:r>
            <a:rPr lang="es-ES" b="1" dirty="0">
              <a:solidFill>
                <a:schemeClr val="tx1"/>
              </a:solidFill>
            </a:rPr>
            <a:t>Estrategias</a:t>
          </a:r>
        </a:p>
      </dgm:t>
    </dgm:pt>
    <dgm:pt modelId="{CB667C1A-4680-4391-BB43-BDA1D5050B79}" type="parTrans" cxnId="{B4D494F9-084A-4A10-AECB-C14C2462B246}">
      <dgm:prSet/>
      <dgm:spPr/>
      <dgm:t>
        <a:bodyPr/>
        <a:lstStyle/>
        <a:p>
          <a:endParaRPr lang="es-ES" b="1">
            <a:solidFill>
              <a:schemeClr val="tx1"/>
            </a:solidFill>
          </a:endParaRPr>
        </a:p>
      </dgm:t>
    </dgm:pt>
    <dgm:pt modelId="{9CE663F3-23E6-42CA-91EE-99783EF48B2C}" type="sibTrans" cxnId="{B4D494F9-084A-4A10-AECB-C14C2462B246}">
      <dgm:prSet/>
      <dgm:spPr/>
      <dgm:t>
        <a:bodyPr/>
        <a:lstStyle/>
        <a:p>
          <a:endParaRPr lang="es-ES" b="1">
            <a:solidFill>
              <a:schemeClr val="tx1"/>
            </a:solidFill>
          </a:endParaRPr>
        </a:p>
      </dgm:t>
    </dgm:pt>
    <dgm:pt modelId="{3EABC3A1-BFDE-4E14-8D58-679B069201A0}">
      <dgm:prSet phldrT="[Texto]"/>
      <dgm:spPr/>
      <dgm:t>
        <a:bodyPr/>
        <a:lstStyle/>
        <a:p>
          <a:r>
            <a:rPr lang="es-ES" b="1" dirty="0">
              <a:solidFill>
                <a:schemeClr val="tx1"/>
              </a:solidFill>
            </a:rPr>
            <a:t>FODA</a:t>
          </a:r>
        </a:p>
      </dgm:t>
    </dgm:pt>
    <dgm:pt modelId="{B7F8C69C-5D7B-49EC-B762-0E1B9808C3C1}" type="parTrans" cxnId="{3EE70EFC-0274-4FC2-AB6A-E7375F1E7CA7}">
      <dgm:prSet/>
      <dgm:spPr/>
      <dgm:t>
        <a:bodyPr/>
        <a:lstStyle/>
        <a:p>
          <a:endParaRPr lang="es-ES" b="1">
            <a:solidFill>
              <a:schemeClr val="tx1"/>
            </a:solidFill>
          </a:endParaRPr>
        </a:p>
      </dgm:t>
    </dgm:pt>
    <dgm:pt modelId="{92AD4FDC-151D-4947-BB88-D30D55E0A0EA}" type="sibTrans" cxnId="{3EE70EFC-0274-4FC2-AB6A-E7375F1E7CA7}">
      <dgm:prSet/>
      <dgm:spPr/>
      <dgm:t>
        <a:bodyPr/>
        <a:lstStyle/>
        <a:p>
          <a:endParaRPr lang="es-ES" b="1">
            <a:solidFill>
              <a:schemeClr val="tx1"/>
            </a:solidFill>
          </a:endParaRPr>
        </a:p>
      </dgm:t>
    </dgm:pt>
    <dgm:pt modelId="{684F6D02-29A6-4AEB-8BCF-87C1454ACDEA}">
      <dgm:prSet phldrT="[Texto]"/>
      <dgm:spPr/>
      <dgm:t>
        <a:bodyPr/>
        <a:lstStyle/>
        <a:p>
          <a:r>
            <a:rPr lang="es-ES" b="1" dirty="0">
              <a:solidFill>
                <a:schemeClr val="tx1"/>
              </a:solidFill>
            </a:rPr>
            <a:t>Mapa estratégico</a:t>
          </a:r>
        </a:p>
      </dgm:t>
    </dgm:pt>
    <dgm:pt modelId="{ADA5BF1C-3474-4BAE-804A-E0B47C5B2833}" type="parTrans" cxnId="{90577013-A302-4FD6-ABE0-0C7C93665ED7}">
      <dgm:prSet/>
      <dgm:spPr/>
      <dgm:t>
        <a:bodyPr/>
        <a:lstStyle/>
        <a:p>
          <a:endParaRPr lang="es-ES"/>
        </a:p>
      </dgm:t>
    </dgm:pt>
    <dgm:pt modelId="{DC2B8F8C-EC3F-4268-B17C-C6CF88D36AE3}" type="sibTrans" cxnId="{90577013-A302-4FD6-ABE0-0C7C93665ED7}">
      <dgm:prSet/>
      <dgm:spPr/>
      <dgm:t>
        <a:bodyPr/>
        <a:lstStyle/>
        <a:p>
          <a:endParaRPr lang="es-ES"/>
        </a:p>
      </dgm:t>
    </dgm:pt>
    <dgm:pt modelId="{7D37BABD-74B4-43FA-9182-70B650728112}" type="pres">
      <dgm:prSet presAssocID="{BBB1712D-1CF7-47A7-A56B-56011B15C754}" presName="Name0" presStyleCnt="0">
        <dgm:presLayoutVars>
          <dgm:dir/>
          <dgm:resizeHandles/>
        </dgm:presLayoutVars>
      </dgm:prSet>
      <dgm:spPr/>
    </dgm:pt>
    <dgm:pt modelId="{56239FAA-1750-42EF-87DF-97C849B41219}" type="pres">
      <dgm:prSet presAssocID="{0F249080-D3EC-47BB-9063-50E8EF017270}" presName="compNode" presStyleCnt="0"/>
      <dgm:spPr/>
    </dgm:pt>
    <dgm:pt modelId="{149EEB70-3C67-4A1C-9069-DF5EFECBD2C3}" type="pres">
      <dgm:prSet presAssocID="{0F249080-D3EC-47BB-9063-50E8EF017270}" presName="dummyConnPt" presStyleCnt="0"/>
      <dgm:spPr/>
    </dgm:pt>
    <dgm:pt modelId="{744C4C62-655D-44C1-9E49-55C45DC7EB50}" type="pres">
      <dgm:prSet presAssocID="{0F249080-D3EC-47BB-9063-50E8EF017270}" presName="node" presStyleLbl="node1" presStyleIdx="0" presStyleCnt="9">
        <dgm:presLayoutVars>
          <dgm:bulletEnabled val="1"/>
        </dgm:presLayoutVars>
      </dgm:prSet>
      <dgm:spPr/>
    </dgm:pt>
    <dgm:pt modelId="{160C6CF3-2E0A-4DC0-902D-C7C063706049}" type="pres">
      <dgm:prSet presAssocID="{ACF74767-280D-4179-8508-48A9E2A07497}" presName="sibTrans" presStyleLbl="bgSibTrans2D1" presStyleIdx="0" presStyleCnt="8"/>
      <dgm:spPr/>
    </dgm:pt>
    <dgm:pt modelId="{19AA223D-1374-4066-9AAD-D8BB2D80995B}" type="pres">
      <dgm:prSet presAssocID="{849DE4C5-FEA7-49DA-8876-35701CAD3373}" presName="compNode" presStyleCnt="0"/>
      <dgm:spPr/>
    </dgm:pt>
    <dgm:pt modelId="{B899F762-58B6-4D3E-84F9-9D2815E7230C}" type="pres">
      <dgm:prSet presAssocID="{849DE4C5-FEA7-49DA-8876-35701CAD3373}" presName="dummyConnPt" presStyleCnt="0"/>
      <dgm:spPr/>
    </dgm:pt>
    <dgm:pt modelId="{D762612A-EF40-49B9-A480-64208365B13C}" type="pres">
      <dgm:prSet presAssocID="{849DE4C5-FEA7-49DA-8876-35701CAD3373}" presName="node" presStyleLbl="node1" presStyleIdx="1" presStyleCnt="9">
        <dgm:presLayoutVars>
          <dgm:bulletEnabled val="1"/>
        </dgm:presLayoutVars>
      </dgm:prSet>
      <dgm:spPr/>
    </dgm:pt>
    <dgm:pt modelId="{2971E91D-76DD-43DC-BA4D-FE56CBF0830F}" type="pres">
      <dgm:prSet presAssocID="{AF69D323-3ADD-48B2-AD9C-5547E0396A0E}" presName="sibTrans" presStyleLbl="bgSibTrans2D1" presStyleIdx="1" presStyleCnt="8"/>
      <dgm:spPr/>
    </dgm:pt>
    <dgm:pt modelId="{A93FEB3A-8CAD-4C62-A773-B003EDD8B2BA}" type="pres">
      <dgm:prSet presAssocID="{3EABC3A1-BFDE-4E14-8D58-679B069201A0}" presName="compNode" presStyleCnt="0"/>
      <dgm:spPr/>
    </dgm:pt>
    <dgm:pt modelId="{9BF3DA87-63EA-435C-B04C-B0FD363E4CBA}" type="pres">
      <dgm:prSet presAssocID="{3EABC3A1-BFDE-4E14-8D58-679B069201A0}" presName="dummyConnPt" presStyleCnt="0"/>
      <dgm:spPr/>
    </dgm:pt>
    <dgm:pt modelId="{994783D2-5633-4A8D-A62B-8FF303EB49AD}" type="pres">
      <dgm:prSet presAssocID="{3EABC3A1-BFDE-4E14-8D58-679B069201A0}" presName="node" presStyleLbl="node1" presStyleIdx="2" presStyleCnt="9">
        <dgm:presLayoutVars>
          <dgm:bulletEnabled val="1"/>
        </dgm:presLayoutVars>
      </dgm:prSet>
      <dgm:spPr/>
    </dgm:pt>
    <dgm:pt modelId="{B723F727-5A4F-4D34-9121-B846B6D04BF0}" type="pres">
      <dgm:prSet presAssocID="{92AD4FDC-151D-4947-BB88-D30D55E0A0EA}" presName="sibTrans" presStyleLbl="bgSibTrans2D1" presStyleIdx="2" presStyleCnt="8"/>
      <dgm:spPr/>
    </dgm:pt>
    <dgm:pt modelId="{B21983FA-C49D-4DEA-BCE1-E228DBCA82B4}" type="pres">
      <dgm:prSet presAssocID="{CE5AB00D-8BD1-4FAA-9406-A5737B481D93}" presName="compNode" presStyleCnt="0"/>
      <dgm:spPr/>
    </dgm:pt>
    <dgm:pt modelId="{5BDC35E1-1205-46F2-91D1-E267163C0E6B}" type="pres">
      <dgm:prSet presAssocID="{CE5AB00D-8BD1-4FAA-9406-A5737B481D93}" presName="dummyConnPt" presStyleCnt="0"/>
      <dgm:spPr/>
    </dgm:pt>
    <dgm:pt modelId="{5F79BFBE-EA29-4A03-853E-5137F9BF9F63}" type="pres">
      <dgm:prSet presAssocID="{CE5AB00D-8BD1-4FAA-9406-A5737B481D93}" presName="node" presStyleLbl="node1" presStyleIdx="3" presStyleCnt="9">
        <dgm:presLayoutVars>
          <dgm:bulletEnabled val="1"/>
        </dgm:presLayoutVars>
      </dgm:prSet>
      <dgm:spPr/>
    </dgm:pt>
    <dgm:pt modelId="{8B09940B-E67D-4172-A3F7-5DE3FB2BF3F8}" type="pres">
      <dgm:prSet presAssocID="{C22765B7-D3B0-491C-9D9D-1666E9343646}" presName="sibTrans" presStyleLbl="bgSibTrans2D1" presStyleIdx="3" presStyleCnt="8"/>
      <dgm:spPr/>
    </dgm:pt>
    <dgm:pt modelId="{E0FB7319-E5ED-464B-8ED6-A5DA140F7184}" type="pres">
      <dgm:prSet presAssocID="{2BF005D6-A489-48A9-B5F8-FAF01B661606}" presName="compNode" presStyleCnt="0"/>
      <dgm:spPr/>
    </dgm:pt>
    <dgm:pt modelId="{C3413955-7DDF-488F-8BA4-5784EDEC5FFF}" type="pres">
      <dgm:prSet presAssocID="{2BF005D6-A489-48A9-B5F8-FAF01B661606}" presName="dummyConnPt" presStyleCnt="0"/>
      <dgm:spPr/>
    </dgm:pt>
    <dgm:pt modelId="{5B28B6B5-9C1D-4FF8-B147-D2E9D39A54FA}" type="pres">
      <dgm:prSet presAssocID="{2BF005D6-A489-48A9-B5F8-FAF01B661606}" presName="node" presStyleLbl="node1" presStyleIdx="4" presStyleCnt="9">
        <dgm:presLayoutVars>
          <dgm:bulletEnabled val="1"/>
        </dgm:presLayoutVars>
      </dgm:prSet>
      <dgm:spPr/>
    </dgm:pt>
    <dgm:pt modelId="{A50A55C5-1DE0-47DD-82D9-BE3B13FDF1CC}" type="pres">
      <dgm:prSet presAssocID="{C9D35FD4-D99B-4CF5-893F-9250DCD1B318}" presName="sibTrans" presStyleLbl="bgSibTrans2D1" presStyleIdx="4" presStyleCnt="8"/>
      <dgm:spPr/>
    </dgm:pt>
    <dgm:pt modelId="{404A19FC-245D-4D1A-9813-31BCAA348821}" type="pres">
      <dgm:prSet presAssocID="{EFFD9C46-5CC0-4838-B243-28EF5AB25614}" presName="compNode" presStyleCnt="0"/>
      <dgm:spPr/>
    </dgm:pt>
    <dgm:pt modelId="{A8C9166D-1E87-42E1-ABFE-ACE711D33074}" type="pres">
      <dgm:prSet presAssocID="{EFFD9C46-5CC0-4838-B243-28EF5AB25614}" presName="dummyConnPt" presStyleCnt="0"/>
      <dgm:spPr/>
    </dgm:pt>
    <dgm:pt modelId="{107EF5D3-5D88-474D-BB65-428244466ABB}" type="pres">
      <dgm:prSet presAssocID="{EFFD9C46-5CC0-4838-B243-28EF5AB25614}" presName="node" presStyleLbl="node1" presStyleIdx="5" presStyleCnt="9">
        <dgm:presLayoutVars>
          <dgm:bulletEnabled val="1"/>
        </dgm:presLayoutVars>
      </dgm:prSet>
      <dgm:spPr/>
    </dgm:pt>
    <dgm:pt modelId="{9AEFDD4E-1532-4B1B-88EE-CC9472AA80A7}" type="pres">
      <dgm:prSet presAssocID="{2B156B43-6733-434C-A885-702F56BF4B20}" presName="sibTrans" presStyleLbl="bgSibTrans2D1" presStyleIdx="5" presStyleCnt="8"/>
      <dgm:spPr/>
    </dgm:pt>
    <dgm:pt modelId="{6A5A66F4-9278-4599-8ABE-8EE754CC8659}" type="pres">
      <dgm:prSet presAssocID="{0AA75BE8-0BCE-4EBD-9334-336D19179C89}" presName="compNode" presStyleCnt="0"/>
      <dgm:spPr/>
    </dgm:pt>
    <dgm:pt modelId="{5C216246-D254-47EE-9F12-0A84D70AE549}" type="pres">
      <dgm:prSet presAssocID="{0AA75BE8-0BCE-4EBD-9334-336D19179C89}" presName="dummyConnPt" presStyleCnt="0"/>
      <dgm:spPr/>
    </dgm:pt>
    <dgm:pt modelId="{6CBCF577-70E8-47FA-9324-F2355CBC9F5E}" type="pres">
      <dgm:prSet presAssocID="{0AA75BE8-0BCE-4EBD-9334-336D19179C89}" presName="node" presStyleLbl="node1" presStyleIdx="6" presStyleCnt="9">
        <dgm:presLayoutVars>
          <dgm:bulletEnabled val="1"/>
        </dgm:presLayoutVars>
      </dgm:prSet>
      <dgm:spPr/>
    </dgm:pt>
    <dgm:pt modelId="{10914F6F-E833-4C09-922C-6E59D38F9E60}" type="pres">
      <dgm:prSet presAssocID="{3F607720-0470-4C3E-8CD3-3E6A6D13C900}" presName="sibTrans" presStyleLbl="bgSibTrans2D1" presStyleIdx="6" presStyleCnt="8"/>
      <dgm:spPr/>
    </dgm:pt>
    <dgm:pt modelId="{B3ED3EAD-9F1C-4692-8279-03F14AA1DEE9}" type="pres">
      <dgm:prSet presAssocID="{9783100C-F57E-4D19-8A49-E6641D9B1801}" presName="compNode" presStyleCnt="0"/>
      <dgm:spPr/>
    </dgm:pt>
    <dgm:pt modelId="{A72FD631-4ADB-4EA7-B2F7-6924C47221FA}" type="pres">
      <dgm:prSet presAssocID="{9783100C-F57E-4D19-8A49-E6641D9B1801}" presName="dummyConnPt" presStyleCnt="0"/>
      <dgm:spPr/>
    </dgm:pt>
    <dgm:pt modelId="{C41F5A1D-D5BA-46E2-AB22-4C433216F447}" type="pres">
      <dgm:prSet presAssocID="{9783100C-F57E-4D19-8A49-E6641D9B1801}" presName="node" presStyleLbl="node1" presStyleIdx="7" presStyleCnt="9">
        <dgm:presLayoutVars>
          <dgm:bulletEnabled val="1"/>
        </dgm:presLayoutVars>
      </dgm:prSet>
      <dgm:spPr/>
    </dgm:pt>
    <dgm:pt modelId="{3A7736D2-2107-4737-A0A5-2A4008CF05E6}" type="pres">
      <dgm:prSet presAssocID="{9CE663F3-23E6-42CA-91EE-99783EF48B2C}" presName="sibTrans" presStyleLbl="bgSibTrans2D1" presStyleIdx="7" presStyleCnt="8"/>
      <dgm:spPr/>
    </dgm:pt>
    <dgm:pt modelId="{6C7091BB-6136-4582-8D81-04ED70693F0A}" type="pres">
      <dgm:prSet presAssocID="{684F6D02-29A6-4AEB-8BCF-87C1454ACDEA}" presName="compNode" presStyleCnt="0"/>
      <dgm:spPr/>
    </dgm:pt>
    <dgm:pt modelId="{64F7577F-7781-4247-8C49-1E1294B1BECE}" type="pres">
      <dgm:prSet presAssocID="{684F6D02-29A6-4AEB-8BCF-87C1454ACDEA}" presName="dummyConnPt" presStyleCnt="0"/>
      <dgm:spPr/>
    </dgm:pt>
    <dgm:pt modelId="{E2AFFEEC-5513-42A4-90FF-3E1F83891761}" type="pres">
      <dgm:prSet presAssocID="{684F6D02-29A6-4AEB-8BCF-87C1454ACDEA}" presName="node" presStyleLbl="node1" presStyleIdx="8" presStyleCnt="9">
        <dgm:presLayoutVars>
          <dgm:bulletEnabled val="1"/>
        </dgm:presLayoutVars>
      </dgm:prSet>
      <dgm:spPr/>
    </dgm:pt>
  </dgm:ptLst>
  <dgm:cxnLst>
    <dgm:cxn modelId="{7DC5150B-EB89-4167-B706-D25A11F045F8}" type="presOf" srcId="{92AD4FDC-151D-4947-BB88-D30D55E0A0EA}" destId="{B723F727-5A4F-4D34-9121-B846B6D04BF0}" srcOrd="0" destOrd="0" presId="urn:microsoft.com/office/officeart/2005/8/layout/bProcess4"/>
    <dgm:cxn modelId="{25FEC80E-4788-474F-9071-81562BCA73C5}" type="presOf" srcId="{CE5AB00D-8BD1-4FAA-9406-A5737B481D93}" destId="{5F79BFBE-EA29-4A03-853E-5137F9BF9F63}" srcOrd="0" destOrd="0" presId="urn:microsoft.com/office/officeart/2005/8/layout/bProcess4"/>
    <dgm:cxn modelId="{E5E39B0F-E082-4C1D-92E9-73EBD693A05E}" srcId="{BBB1712D-1CF7-47A7-A56B-56011B15C754}" destId="{EFFD9C46-5CC0-4838-B243-28EF5AB25614}" srcOrd="5" destOrd="0" parTransId="{8FE3CF93-D36C-4546-847B-B22D242660CC}" sibTransId="{2B156B43-6733-434C-A885-702F56BF4B20}"/>
    <dgm:cxn modelId="{90577013-A302-4FD6-ABE0-0C7C93665ED7}" srcId="{BBB1712D-1CF7-47A7-A56B-56011B15C754}" destId="{684F6D02-29A6-4AEB-8BCF-87C1454ACDEA}" srcOrd="8" destOrd="0" parTransId="{ADA5BF1C-3474-4BAE-804A-E0B47C5B2833}" sibTransId="{DC2B8F8C-EC3F-4268-B17C-C6CF88D36AE3}"/>
    <dgm:cxn modelId="{F476BD16-5D2F-4A9E-A19D-AEC5DA24CACD}" type="presOf" srcId="{2B156B43-6733-434C-A885-702F56BF4B20}" destId="{9AEFDD4E-1532-4B1B-88EE-CC9472AA80A7}" srcOrd="0" destOrd="0" presId="urn:microsoft.com/office/officeart/2005/8/layout/bProcess4"/>
    <dgm:cxn modelId="{79F98217-4BAD-4AE6-9ECB-7526655C48EE}" srcId="{BBB1712D-1CF7-47A7-A56B-56011B15C754}" destId="{CE5AB00D-8BD1-4FAA-9406-A5737B481D93}" srcOrd="3" destOrd="0" parTransId="{4CB7D0FF-172B-4E5C-8719-23411B0E9708}" sibTransId="{C22765B7-D3B0-491C-9D9D-1666E9343646}"/>
    <dgm:cxn modelId="{A2281C31-BD0F-4777-B044-9B0AE9D2C13D}" type="presOf" srcId="{ACF74767-280D-4179-8508-48A9E2A07497}" destId="{160C6CF3-2E0A-4DC0-902D-C7C063706049}" srcOrd="0" destOrd="0" presId="urn:microsoft.com/office/officeart/2005/8/layout/bProcess4"/>
    <dgm:cxn modelId="{A2F60143-CF9D-4C5E-B46C-FC63691D3035}" type="presOf" srcId="{9CE663F3-23E6-42CA-91EE-99783EF48B2C}" destId="{3A7736D2-2107-4737-A0A5-2A4008CF05E6}" srcOrd="0" destOrd="0" presId="urn:microsoft.com/office/officeart/2005/8/layout/bProcess4"/>
    <dgm:cxn modelId="{4F64D168-6888-4011-AE66-8928D9F8C87D}" type="presOf" srcId="{3F607720-0470-4C3E-8CD3-3E6A6D13C900}" destId="{10914F6F-E833-4C09-922C-6E59D38F9E60}" srcOrd="0" destOrd="0" presId="urn:microsoft.com/office/officeart/2005/8/layout/bProcess4"/>
    <dgm:cxn modelId="{91A37A69-C82A-4C58-97DA-33AFCBD4A65C}" type="presOf" srcId="{3EABC3A1-BFDE-4E14-8D58-679B069201A0}" destId="{994783D2-5633-4A8D-A62B-8FF303EB49AD}" srcOrd="0" destOrd="0" presId="urn:microsoft.com/office/officeart/2005/8/layout/bProcess4"/>
    <dgm:cxn modelId="{4C88D64C-2AA4-4C1E-BD8C-E24E9114590F}" srcId="{BBB1712D-1CF7-47A7-A56B-56011B15C754}" destId="{849DE4C5-FEA7-49DA-8876-35701CAD3373}" srcOrd="1" destOrd="0" parTransId="{C7B0735C-101D-4361-A0E4-3EC9C5CDC8B5}" sibTransId="{AF69D323-3ADD-48B2-AD9C-5547E0396A0E}"/>
    <dgm:cxn modelId="{946A8E7B-9135-4AFF-8B7D-BEA3F2E7B717}" type="presOf" srcId="{684F6D02-29A6-4AEB-8BCF-87C1454ACDEA}" destId="{E2AFFEEC-5513-42A4-90FF-3E1F83891761}" srcOrd="0" destOrd="0" presId="urn:microsoft.com/office/officeart/2005/8/layout/bProcess4"/>
    <dgm:cxn modelId="{6C2A747F-3B12-4E49-AE00-BBF8AFDB253A}" type="presOf" srcId="{C9D35FD4-D99B-4CF5-893F-9250DCD1B318}" destId="{A50A55C5-1DE0-47DD-82D9-BE3B13FDF1CC}" srcOrd="0" destOrd="0" presId="urn:microsoft.com/office/officeart/2005/8/layout/bProcess4"/>
    <dgm:cxn modelId="{EADD788B-393D-4BDC-98CA-2F9B5A71354B}" type="presOf" srcId="{9783100C-F57E-4D19-8A49-E6641D9B1801}" destId="{C41F5A1D-D5BA-46E2-AB22-4C433216F447}" srcOrd="0" destOrd="0" presId="urn:microsoft.com/office/officeart/2005/8/layout/bProcess4"/>
    <dgm:cxn modelId="{5F484D8C-177C-4B12-AA46-158A6C63CB96}" type="presOf" srcId="{AF69D323-3ADD-48B2-AD9C-5547E0396A0E}" destId="{2971E91D-76DD-43DC-BA4D-FE56CBF0830F}" srcOrd="0" destOrd="0" presId="urn:microsoft.com/office/officeart/2005/8/layout/bProcess4"/>
    <dgm:cxn modelId="{7C3B1291-2FA7-4C13-8AEB-CA49AE149749}" srcId="{BBB1712D-1CF7-47A7-A56B-56011B15C754}" destId="{0AA75BE8-0BCE-4EBD-9334-336D19179C89}" srcOrd="6" destOrd="0" parTransId="{C5A411AC-A1CE-4C3E-A60A-52532E66BC28}" sibTransId="{3F607720-0470-4C3E-8CD3-3E6A6D13C900}"/>
    <dgm:cxn modelId="{CF956393-BBB3-4A01-A3B1-4599884D48B4}" type="presOf" srcId="{0AA75BE8-0BCE-4EBD-9334-336D19179C89}" destId="{6CBCF577-70E8-47FA-9324-F2355CBC9F5E}" srcOrd="0" destOrd="0" presId="urn:microsoft.com/office/officeart/2005/8/layout/bProcess4"/>
    <dgm:cxn modelId="{47865793-A3D2-41A4-B4BE-A169969F246E}" type="presOf" srcId="{0F249080-D3EC-47BB-9063-50E8EF017270}" destId="{744C4C62-655D-44C1-9E49-55C45DC7EB50}" srcOrd="0" destOrd="0" presId="urn:microsoft.com/office/officeart/2005/8/layout/bProcess4"/>
    <dgm:cxn modelId="{E499F199-A655-4CC9-B09E-8CE1B7C52CF9}" srcId="{BBB1712D-1CF7-47A7-A56B-56011B15C754}" destId="{0F249080-D3EC-47BB-9063-50E8EF017270}" srcOrd="0" destOrd="0" parTransId="{DDBEE6EC-B4FC-4B38-A141-DB7884C30ABB}" sibTransId="{ACF74767-280D-4179-8508-48A9E2A07497}"/>
    <dgm:cxn modelId="{55BF449D-A42F-4ECC-B006-864E9B8ABA1F}" type="presOf" srcId="{2BF005D6-A489-48A9-B5F8-FAF01B661606}" destId="{5B28B6B5-9C1D-4FF8-B147-D2E9D39A54FA}" srcOrd="0" destOrd="0" presId="urn:microsoft.com/office/officeart/2005/8/layout/bProcess4"/>
    <dgm:cxn modelId="{1F75B1A5-3521-42BF-BE04-634E4C2268BF}" type="presOf" srcId="{849DE4C5-FEA7-49DA-8876-35701CAD3373}" destId="{D762612A-EF40-49B9-A480-64208365B13C}" srcOrd="0" destOrd="0" presId="urn:microsoft.com/office/officeart/2005/8/layout/bProcess4"/>
    <dgm:cxn modelId="{2BD43AA8-2733-456C-B385-7B0A650021DE}" srcId="{BBB1712D-1CF7-47A7-A56B-56011B15C754}" destId="{2BF005D6-A489-48A9-B5F8-FAF01B661606}" srcOrd="4" destOrd="0" parTransId="{9A42C075-D473-44D1-8144-FE11FB9FD426}" sibTransId="{C9D35FD4-D99B-4CF5-893F-9250DCD1B318}"/>
    <dgm:cxn modelId="{63D32EB4-85D6-4136-A8DB-8561DFE51527}" type="presOf" srcId="{BBB1712D-1CF7-47A7-A56B-56011B15C754}" destId="{7D37BABD-74B4-43FA-9182-70B650728112}" srcOrd="0" destOrd="0" presId="urn:microsoft.com/office/officeart/2005/8/layout/bProcess4"/>
    <dgm:cxn modelId="{4B4AABD7-8D19-438D-9DDF-6E95655F76AB}" type="presOf" srcId="{C22765B7-D3B0-491C-9D9D-1666E9343646}" destId="{8B09940B-E67D-4172-A3F7-5DE3FB2BF3F8}" srcOrd="0" destOrd="0" presId="urn:microsoft.com/office/officeart/2005/8/layout/bProcess4"/>
    <dgm:cxn modelId="{425B14EF-E324-439C-B7C6-3D7B0B11ECA1}" type="presOf" srcId="{EFFD9C46-5CC0-4838-B243-28EF5AB25614}" destId="{107EF5D3-5D88-474D-BB65-428244466ABB}" srcOrd="0" destOrd="0" presId="urn:microsoft.com/office/officeart/2005/8/layout/bProcess4"/>
    <dgm:cxn modelId="{B4D494F9-084A-4A10-AECB-C14C2462B246}" srcId="{BBB1712D-1CF7-47A7-A56B-56011B15C754}" destId="{9783100C-F57E-4D19-8A49-E6641D9B1801}" srcOrd="7" destOrd="0" parTransId="{CB667C1A-4680-4391-BB43-BDA1D5050B79}" sibTransId="{9CE663F3-23E6-42CA-91EE-99783EF48B2C}"/>
    <dgm:cxn modelId="{3EE70EFC-0274-4FC2-AB6A-E7375F1E7CA7}" srcId="{BBB1712D-1CF7-47A7-A56B-56011B15C754}" destId="{3EABC3A1-BFDE-4E14-8D58-679B069201A0}" srcOrd="2" destOrd="0" parTransId="{B7F8C69C-5D7B-49EC-B762-0E1B9808C3C1}" sibTransId="{92AD4FDC-151D-4947-BB88-D30D55E0A0EA}"/>
    <dgm:cxn modelId="{887CFFC8-B8CB-4647-AB25-775A70621A79}" type="presParOf" srcId="{7D37BABD-74B4-43FA-9182-70B650728112}" destId="{56239FAA-1750-42EF-87DF-97C849B41219}" srcOrd="0" destOrd="0" presId="urn:microsoft.com/office/officeart/2005/8/layout/bProcess4"/>
    <dgm:cxn modelId="{92F88C69-B704-4709-9388-1C2EA11CAF83}" type="presParOf" srcId="{56239FAA-1750-42EF-87DF-97C849B41219}" destId="{149EEB70-3C67-4A1C-9069-DF5EFECBD2C3}" srcOrd="0" destOrd="0" presId="urn:microsoft.com/office/officeart/2005/8/layout/bProcess4"/>
    <dgm:cxn modelId="{74302BEB-D496-4605-BC7D-40120EA41D04}" type="presParOf" srcId="{56239FAA-1750-42EF-87DF-97C849B41219}" destId="{744C4C62-655D-44C1-9E49-55C45DC7EB50}" srcOrd="1" destOrd="0" presId="urn:microsoft.com/office/officeart/2005/8/layout/bProcess4"/>
    <dgm:cxn modelId="{80537168-E22A-40C1-A6A3-580DF294D449}" type="presParOf" srcId="{7D37BABD-74B4-43FA-9182-70B650728112}" destId="{160C6CF3-2E0A-4DC0-902D-C7C063706049}" srcOrd="1" destOrd="0" presId="urn:microsoft.com/office/officeart/2005/8/layout/bProcess4"/>
    <dgm:cxn modelId="{C4588AD4-A950-429A-8B9E-0435B6859720}" type="presParOf" srcId="{7D37BABD-74B4-43FA-9182-70B650728112}" destId="{19AA223D-1374-4066-9AAD-D8BB2D80995B}" srcOrd="2" destOrd="0" presId="urn:microsoft.com/office/officeart/2005/8/layout/bProcess4"/>
    <dgm:cxn modelId="{624F9FB8-2ACC-49A1-85A8-77604275F2AF}" type="presParOf" srcId="{19AA223D-1374-4066-9AAD-D8BB2D80995B}" destId="{B899F762-58B6-4D3E-84F9-9D2815E7230C}" srcOrd="0" destOrd="0" presId="urn:microsoft.com/office/officeart/2005/8/layout/bProcess4"/>
    <dgm:cxn modelId="{2B6D34B0-CAA7-4CA2-B235-20FA2DD4E147}" type="presParOf" srcId="{19AA223D-1374-4066-9AAD-D8BB2D80995B}" destId="{D762612A-EF40-49B9-A480-64208365B13C}" srcOrd="1" destOrd="0" presId="urn:microsoft.com/office/officeart/2005/8/layout/bProcess4"/>
    <dgm:cxn modelId="{AA01F561-DB56-4146-9299-6C209370F8E0}" type="presParOf" srcId="{7D37BABD-74B4-43FA-9182-70B650728112}" destId="{2971E91D-76DD-43DC-BA4D-FE56CBF0830F}" srcOrd="3" destOrd="0" presId="urn:microsoft.com/office/officeart/2005/8/layout/bProcess4"/>
    <dgm:cxn modelId="{4F6FA5AB-BEC9-4E55-BFFC-EFD2EC6F59B3}" type="presParOf" srcId="{7D37BABD-74B4-43FA-9182-70B650728112}" destId="{A93FEB3A-8CAD-4C62-A773-B003EDD8B2BA}" srcOrd="4" destOrd="0" presId="urn:microsoft.com/office/officeart/2005/8/layout/bProcess4"/>
    <dgm:cxn modelId="{BA8897D0-9D2A-4001-8E2D-3CAAA0D73ED6}" type="presParOf" srcId="{A93FEB3A-8CAD-4C62-A773-B003EDD8B2BA}" destId="{9BF3DA87-63EA-435C-B04C-B0FD363E4CBA}" srcOrd="0" destOrd="0" presId="urn:microsoft.com/office/officeart/2005/8/layout/bProcess4"/>
    <dgm:cxn modelId="{C7EDEDB1-581B-49EA-9834-61F031975BED}" type="presParOf" srcId="{A93FEB3A-8CAD-4C62-A773-B003EDD8B2BA}" destId="{994783D2-5633-4A8D-A62B-8FF303EB49AD}" srcOrd="1" destOrd="0" presId="urn:microsoft.com/office/officeart/2005/8/layout/bProcess4"/>
    <dgm:cxn modelId="{5A989B52-EF6E-412E-9785-BC4283C8C37F}" type="presParOf" srcId="{7D37BABD-74B4-43FA-9182-70B650728112}" destId="{B723F727-5A4F-4D34-9121-B846B6D04BF0}" srcOrd="5" destOrd="0" presId="urn:microsoft.com/office/officeart/2005/8/layout/bProcess4"/>
    <dgm:cxn modelId="{23CA96CB-76CD-422D-A5CB-A2B1AD2D0610}" type="presParOf" srcId="{7D37BABD-74B4-43FA-9182-70B650728112}" destId="{B21983FA-C49D-4DEA-BCE1-E228DBCA82B4}" srcOrd="6" destOrd="0" presId="urn:microsoft.com/office/officeart/2005/8/layout/bProcess4"/>
    <dgm:cxn modelId="{103177B7-F633-4B7A-B3B6-E03EBEE1E846}" type="presParOf" srcId="{B21983FA-C49D-4DEA-BCE1-E228DBCA82B4}" destId="{5BDC35E1-1205-46F2-91D1-E267163C0E6B}" srcOrd="0" destOrd="0" presId="urn:microsoft.com/office/officeart/2005/8/layout/bProcess4"/>
    <dgm:cxn modelId="{D369ABC2-5307-4264-9651-B199AC3C7866}" type="presParOf" srcId="{B21983FA-C49D-4DEA-BCE1-E228DBCA82B4}" destId="{5F79BFBE-EA29-4A03-853E-5137F9BF9F63}" srcOrd="1" destOrd="0" presId="urn:microsoft.com/office/officeart/2005/8/layout/bProcess4"/>
    <dgm:cxn modelId="{D538800E-57D7-4B13-A825-2FF05F853C9F}" type="presParOf" srcId="{7D37BABD-74B4-43FA-9182-70B650728112}" destId="{8B09940B-E67D-4172-A3F7-5DE3FB2BF3F8}" srcOrd="7" destOrd="0" presId="urn:microsoft.com/office/officeart/2005/8/layout/bProcess4"/>
    <dgm:cxn modelId="{3F64890A-8ACF-4126-A22A-AE3A29816284}" type="presParOf" srcId="{7D37BABD-74B4-43FA-9182-70B650728112}" destId="{E0FB7319-E5ED-464B-8ED6-A5DA140F7184}" srcOrd="8" destOrd="0" presId="urn:microsoft.com/office/officeart/2005/8/layout/bProcess4"/>
    <dgm:cxn modelId="{3C8E53F6-5530-42D9-9AE6-981364C22CCB}" type="presParOf" srcId="{E0FB7319-E5ED-464B-8ED6-A5DA140F7184}" destId="{C3413955-7DDF-488F-8BA4-5784EDEC5FFF}" srcOrd="0" destOrd="0" presId="urn:microsoft.com/office/officeart/2005/8/layout/bProcess4"/>
    <dgm:cxn modelId="{888CB631-81A4-43DB-A72D-99DF09A461D8}" type="presParOf" srcId="{E0FB7319-E5ED-464B-8ED6-A5DA140F7184}" destId="{5B28B6B5-9C1D-4FF8-B147-D2E9D39A54FA}" srcOrd="1" destOrd="0" presId="urn:microsoft.com/office/officeart/2005/8/layout/bProcess4"/>
    <dgm:cxn modelId="{87D11582-9FFB-4E93-9707-2E3BB20DFDFD}" type="presParOf" srcId="{7D37BABD-74B4-43FA-9182-70B650728112}" destId="{A50A55C5-1DE0-47DD-82D9-BE3B13FDF1CC}" srcOrd="9" destOrd="0" presId="urn:microsoft.com/office/officeart/2005/8/layout/bProcess4"/>
    <dgm:cxn modelId="{8EA351A1-6057-46AE-BB6B-73E1B488F747}" type="presParOf" srcId="{7D37BABD-74B4-43FA-9182-70B650728112}" destId="{404A19FC-245D-4D1A-9813-31BCAA348821}" srcOrd="10" destOrd="0" presId="urn:microsoft.com/office/officeart/2005/8/layout/bProcess4"/>
    <dgm:cxn modelId="{4B04D2B1-B923-4BFE-8655-01B969D4C3A6}" type="presParOf" srcId="{404A19FC-245D-4D1A-9813-31BCAA348821}" destId="{A8C9166D-1E87-42E1-ABFE-ACE711D33074}" srcOrd="0" destOrd="0" presId="urn:microsoft.com/office/officeart/2005/8/layout/bProcess4"/>
    <dgm:cxn modelId="{DA4532B7-4743-436C-BF3D-14C682CC66B4}" type="presParOf" srcId="{404A19FC-245D-4D1A-9813-31BCAA348821}" destId="{107EF5D3-5D88-474D-BB65-428244466ABB}" srcOrd="1" destOrd="0" presId="urn:microsoft.com/office/officeart/2005/8/layout/bProcess4"/>
    <dgm:cxn modelId="{6BE28977-217C-43C4-ABD1-3CA9D87E6C33}" type="presParOf" srcId="{7D37BABD-74B4-43FA-9182-70B650728112}" destId="{9AEFDD4E-1532-4B1B-88EE-CC9472AA80A7}" srcOrd="11" destOrd="0" presId="urn:microsoft.com/office/officeart/2005/8/layout/bProcess4"/>
    <dgm:cxn modelId="{7C5AA8EA-FE75-49DA-93FB-CE4804D9847C}" type="presParOf" srcId="{7D37BABD-74B4-43FA-9182-70B650728112}" destId="{6A5A66F4-9278-4599-8ABE-8EE754CC8659}" srcOrd="12" destOrd="0" presId="urn:microsoft.com/office/officeart/2005/8/layout/bProcess4"/>
    <dgm:cxn modelId="{3925A796-9F92-465D-B687-0E36946B2C2E}" type="presParOf" srcId="{6A5A66F4-9278-4599-8ABE-8EE754CC8659}" destId="{5C216246-D254-47EE-9F12-0A84D70AE549}" srcOrd="0" destOrd="0" presId="urn:microsoft.com/office/officeart/2005/8/layout/bProcess4"/>
    <dgm:cxn modelId="{40B9A081-B8DA-46E4-8E4C-9A1FB34B3FBF}" type="presParOf" srcId="{6A5A66F4-9278-4599-8ABE-8EE754CC8659}" destId="{6CBCF577-70E8-47FA-9324-F2355CBC9F5E}" srcOrd="1" destOrd="0" presId="urn:microsoft.com/office/officeart/2005/8/layout/bProcess4"/>
    <dgm:cxn modelId="{AFF2AE5E-12DA-42EA-BF18-000FB98CF649}" type="presParOf" srcId="{7D37BABD-74B4-43FA-9182-70B650728112}" destId="{10914F6F-E833-4C09-922C-6E59D38F9E60}" srcOrd="13" destOrd="0" presId="urn:microsoft.com/office/officeart/2005/8/layout/bProcess4"/>
    <dgm:cxn modelId="{79A78288-6888-4F4E-BA52-59FEBA28F7F4}" type="presParOf" srcId="{7D37BABD-74B4-43FA-9182-70B650728112}" destId="{B3ED3EAD-9F1C-4692-8279-03F14AA1DEE9}" srcOrd="14" destOrd="0" presId="urn:microsoft.com/office/officeart/2005/8/layout/bProcess4"/>
    <dgm:cxn modelId="{D5EA2ED8-4DE5-4141-8A74-2C2E5DA4C154}" type="presParOf" srcId="{B3ED3EAD-9F1C-4692-8279-03F14AA1DEE9}" destId="{A72FD631-4ADB-4EA7-B2F7-6924C47221FA}" srcOrd="0" destOrd="0" presId="urn:microsoft.com/office/officeart/2005/8/layout/bProcess4"/>
    <dgm:cxn modelId="{DD1EA532-DC88-4026-96AC-27B2E74059BB}" type="presParOf" srcId="{B3ED3EAD-9F1C-4692-8279-03F14AA1DEE9}" destId="{C41F5A1D-D5BA-46E2-AB22-4C433216F447}" srcOrd="1" destOrd="0" presId="urn:microsoft.com/office/officeart/2005/8/layout/bProcess4"/>
    <dgm:cxn modelId="{69B486D6-3647-43C5-8D46-3EF370C01A5B}" type="presParOf" srcId="{7D37BABD-74B4-43FA-9182-70B650728112}" destId="{3A7736D2-2107-4737-A0A5-2A4008CF05E6}" srcOrd="15" destOrd="0" presId="urn:microsoft.com/office/officeart/2005/8/layout/bProcess4"/>
    <dgm:cxn modelId="{4F29936F-A51C-4DBD-BD12-F12DF3E0972E}" type="presParOf" srcId="{7D37BABD-74B4-43FA-9182-70B650728112}" destId="{6C7091BB-6136-4582-8D81-04ED70693F0A}" srcOrd="16" destOrd="0" presId="urn:microsoft.com/office/officeart/2005/8/layout/bProcess4"/>
    <dgm:cxn modelId="{A490D875-3851-4707-8E1F-73E59362A800}" type="presParOf" srcId="{6C7091BB-6136-4582-8D81-04ED70693F0A}" destId="{64F7577F-7781-4247-8C49-1E1294B1BECE}" srcOrd="0" destOrd="0" presId="urn:microsoft.com/office/officeart/2005/8/layout/bProcess4"/>
    <dgm:cxn modelId="{19937899-B5DB-4D1D-8938-301A8A504A9D}" type="presParOf" srcId="{6C7091BB-6136-4582-8D81-04ED70693F0A}" destId="{E2AFFEEC-5513-42A4-90FF-3E1F8389176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5D0A57-73C3-42B7-864F-AC066CFE554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EEA9DACD-8E6E-4BAC-B1EF-7C038A634E60}">
      <dgm:prSet phldrT="[Texto]" custT="1"/>
      <dgm:spPr/>
      <dgm:t>
        <a:bodyPr/>
        <a:lstStyle/>
        <a:p>
          <a:r>
            <a:rPr lang="es-ES" sz="2000" b="1" dirty="0"/>
            <a:t>Planificación</a:t>
          </a:r>
        </a:p>
      </dgm:t>
    </dgm:pt>
    <dgm:pt modelId="{77D93C75-BA85-4C46-8616-4D415E52FD96}" type="parTrans" cxnId="{0C6D1ED6-DD97-4055-8910-21A64DAA49C4}">
      <dgm:prSet/>
      <dgm:spPr/>
      <dgm:t>
        <a:bodyPr/>
        <a:lstStyle/>
        <a:p>
          <a:endParaRPr lang="es-ES" sz="2000" b="1"/>
        </a:p>
      </dgm:t>
    </dgm:pt>
    <dgm:pt modelId="{D5BB34E9-5071-484F-9E79-F34F2A9CFC30}" type="sibTrans" cxnId="{0C6D1ED6-DD97-4055-8910-21A64DAA49C4}">
      <dgm:prSet/>
      <dgm:spPr/>
      <dgm:t>
        <a:bodyPr/>
        <a:lstStyle/>
        <a:p>
          <a:endParaRPr lang="es-ES" sz="2000" b="1"/>
        </a:p>
      </dgm:t>
    </dgm:pt>
    <dgm:pt modelId="{466759F7-DE99-46FE-A092-C56ADFDA09CF}">
      <dgm:prSet phldrT="[Texto]" custT="1"/>
      <dgm:spPr/>
      <dgm:t>
        <a:bodyPr/>
        <a:lstStyle/>
        <a:p>
          <a:r>
            <a:rPr lang="es-ES" sz="2000" b="1" dirty="0"/>
            <a:t>Estructura organizacional</a:t>
          </a:r>
        </a:p>
      </dgm:t>
    </dgm:pt>
    <dgm:pt modelId="{D6BB3F23-D0E4-4827-B748-C24C9EEF667A}" type="parTrans" cxnId="{9C8B212B-54AA-409C-B58A-256A2E048886}">
      <dgm:prSet/>
      <dgm:spPr/>
      <dgm:t>
        <a:bodyPr/>
        <a:lstStyle/>
        <a:p>
          <a:endParaRPr lang="es-ES" sz="2000" b="1"/>
        </a:p>
      </dgm:t>
    </dgm:pt>
    <dgm:pt modelId="{AE0EED1A-5AAC-4731-8956-3D357E4DE640}" type="sibTrans" cxnId="{9C8B212B-54AA-409C-B58A-256A2E048886}">
      <dgm:prSet/>
      <dgm:spPr/>
      <dgm:t>
        <a:bodyPr/>
        <a:lstStyle/>
        <a:p>
          <a:endParaRPr lang="es-ES" sz="2000" b="1"/>
        </a:p>
      </dgm:t>
    </dgm:pt>
    <dgm:pt modelId="{14822C08-9C12-402E-A0D9-1A89BFA451E2}">
      <dgm:prSet phldrT="[Texto]" custT="1"/>
      <dgm:spPr/>
      <dgm:t>
        <a:bodyPr/>
        <a:lstStyle/>
        <a:p>
          <a:r>
            <a:rPr lang="es-ES" sz="2000" b="1" dirty="0"/>
            <a:t>Tecnología de información y comunicaciones</a:t>
          </a:r>
        </a:p>
      </dgm:t>
    </dgm:pt>
    <dgm:pt modelId="{AD883B87-54E7-4EE0-AA19-5BF86370A385}" type="parTrans" cxnId="{29C153FD-289D-49E2-BCE7-BF92B5BC5B74}">
      <dgm:prSet/>
      <dgm:spPr/>
      <dgm:t>
        <a:bodyPr/>
        <a:lstStyle/>
        <a:p>
          <a:endParaRPr lang="es-ES" sz="2000" b="1"/>
        </a:p>
      </dgm:t>
    </dgm:pt>
    <dgm:pt modelId="{5B84E0C4-B9EE-4E3E-AE50-BDD9E816F7AF}" type="sibTrans" cxnId="{29C153FD-289D-49E2-BCE7-BF92B5BC5B74}">
      <dgm:prSet/>
      <dgm:spPr/>
      <dgm:t>
        <a:bodyPr/>
        <a:lstStyle/>
        <a:p>
          <a:endParaRPr lang="es-ES" sz="2000" b="1"/>
        </a:p>
      </dgm:t>
    </dgm:pt>
    <dgm:pt modelId="{4D2773B9-4DB6-46CD-91F6-BD9C6766585C}">
      <dgm:prSet phldrT="[Texto]" custT="1"/>
      <dgm:spPr/>
      <dgm:t>
        <a:bodyPr/>
        <a:lstStyle/>
        <a:p>
          <a:r>
            <a:rPr lang="es-ES" sz="2000" b="1" dirty="0"/>
            <a:t>Recurso humano</a:t>
          </a:r>
        </a:p>
      </dgm:t>
    </dgm:pt>
    <dgm:pt modelId="{DE8803B9-7F17-4B6F-8C89-C449A1A986F2}" type="parTrans" cxnId="{8C4527B7-E047-473E-B636-9B13CDFE97E5}">
      <dgm:prSet/>
      <dgm:spPr/>
      <dgm:t>
        <a:bodyPr/>
        <a:lstStyle/>
        <a:p>
          <a:endParaRPr lang="es-ES" sz="2000" b="1"/>
        </a:p>
      </dgm:t>
    </dgm:pt>
    <dgm:pt modelId="{8BC8702A-86B0-4578-8076-53C05D10C698}" type="sibTrans" cxnId="{8C4527B7-E047-473E-B636-9B13CDFE97E5}">
      <dgm:prSet/>
      <dgm:spPr/>
      <dgm:t>
        <a:bodyPr/>
        <a:lstStyle/>
        <a:p>
          <a:endParaRPr lang="es-ES" sz="2000" b="1"/>
        </a:p>
      </dgm:t>
    </dgm:pt>
    <dgm:pt modelId="{F6466594-5C49-47D9-9C89-F478019CC770}">
      <dgm:prSet phldrT="[Texto]" custT="1"/>
      <dgm:spPr/>
      <dgm:t>
        <a:bodyPr/>
        <a:lstStyle/>
        <a:p>
          <a:r>
            <a:rPr lang="es-ES" sz="2000" b="1" dirty="0"/>
            <a:t>Procesos y procedimientos</a:t>
          </a:r>
        </a:p>
      </dgm:t>
    </dgm:pt>
    <dgm:pt modelId="{27A8129B-66C4-4485-AE6A-0BE271FE3999}" type="parTrans" cxnId="{BA3719BF-141B-4A9B-9AA8-C31389D6273E}">
      <dgm:prSet/>
      <dgm:spPr/>
      <dgm:t>
        <a:bodyPr/>
        <a:lstStyle/>
        <a:p>
          <a:endParaRPr lang="es-ES" sz="2000" b="1"/>
        </a:p>
      </dgm:t>
    </dgm:pt>
    <dgm:pt modelId="{52CF62B1-5A94-41A8-9241-199D3918A4E0}" type="sibTrans" cxnId="{BA3719BF-141B-4A9B-9AA8-C31389D6273E}">
      <dgm:prSet/>
      <dgm:spPr/>
      <dgm:t>
        <a:bodyPr/>
        <a:lstStyle/>
        <a:p>
          <a:endParaRPr lang="es-ES" sz="2000" b="1"/>
        </a:p>
      </dgm:t>
    </dgm:pt>
    <dgm:pt modelId="{34629469-25CB-405B-B2A1-1350F244C376}">
      <dgm:prSet phldrT="[Texto]" custT="1"/>
      <dgm:spPr/>
      <dgm:t>
        <a:bodyPr/>
        <a:lstStyle/>
        <a:p>
          <a:r>
            <a:rPr lang="es-ES" sz="2000" b="1" dirty="0"/>
            <a:t>Financiero - presupuestario</a:t>
          </a:r>
        </a:p>
      </dgm:t>
    </dgm:pt>
    <dgm:pt modelId="{0B284DD7-C15A-4245-AFD5-918B8B3E48A9}" type="parTrans" cxnId="{4B8CB24E-86D1-44E5-A597-E1F926F18DD8}">
      <dgm:prSet/>
      <dgm:spPr/>
      <dgm:t>
        <a:bodyPr/>
        <a:lstStyle/>
        <a:p>
          <a:endParaRPr lang="es-ES" sz="2000" b="1"/>
        </a:p>
      </dgm:t>
    </dgm:pt>
    <dgm:pt modelId="{5AECE4FE-BC65-463A-9FC8-A09160F6417F}" type="sibTrans" cxnId="{4B8CB24E-86D1-44E5-A597-E1F926F18DD8}">
      <dgm:prSet/>
      <dgm:spPr/>
      <dgm:t>
        <a:bodyPr/>
        <a:lstStyle/>
        <a:p>
          <a:endParaRPr lang="es-ES" sz="2000" b="1"/>
        </a:p>
      </dgm:t>
    </dgm:pt>
    <dgm:pt modelId="{62905EC0-CC5E-4AC7-B32A-43F5106BCC46}" type="pres">
      <dgm:prSet presAssocID="{675D0A57-73C3-42B7-864F-AC066CFE5543}" presName="linear" presStyleCnt="0">
        <dgm:presLayoutVars>
          <dgm:dir/>
          <dgm:animLvl val="lvl"/>
          <dgm:resizeHandles val="exact"/>
        </dgm:presLayoutVars>
      </dgm:prSet>
      <dgm:spPr/>
    </dgm:pt>
    <dgm:pt modelId="{8BA7F6B3-B2D4-4EB0-B18E-45D5D905C981}" type="pres">
      <dgm:prSet presAssocID="{EEA9DACD-8E6E-4BAC-B1EF-7C038A634E60}" presName="parentLin" presStyleCnt="0"/>
      <dgm:spPr/>
    </dgm:pt>
    <dgm:pt modelId="{8015CB08-7291-49F8-A1AF-537C8E53CEB2}" type="pres">
      <dgm:prSet presAssocID="{EEA9DACD-8E6E-4BAC-B1EF-7C038A634E60}" presName="parentLeftMargin" presStyleLbl="node1" presStyleIdx="0" presStyleCnt="6"/>
      <dgm:spPr/>
    </dgm:pt>
    <dgm:pt modelId="{2FEBF13E-9110-4A1B-8E18-764F950E9E99}" type="pres">
      <dgm:prSet presAssocID="{EEA9DACD-8E6E-4BAC-B1EF-7C038A634E60}" presName="parentText" presStyleLbl="node1" presStyleIdx="0" presStyleCnt="6">
        <dgm:presLayoutVars>
          <dgm:chMax val="0"/>
          <dgm:bulletEnabled val="1"/>
        </dgm:presLayoutVars>
      </dgm:prSet>
      <dgm:spPr/>
    </dgm:pt>
    <dgm:pt modelId="{2A0DD3CF-EA7D-4EF8-AC9F-D98F508A090B}" type="pres">
      <dgm:prSet presAssocID="{EEA9DACD-8E6E-4BAC-B1EF-7C038A634E60}" presName="negativeSpace" presStyleCnt="0"/>
      <dgm:spPr/>
    </dgm:pt>
    <dgm:pt modelId="{AF8737CB-26C4-4259-B4C6-9EB6FCA71EA9}" type="pres">
      <dgm:prSet presAssocID="{EEA9DACD-8E6E-4BAC-B1EF-7C038A634E60}" presName="childText" presStyleLbl="conFgAcc1" presStyleIdx="0" presStyleCnt="6">
        <dgm:presLayoutVars>
          <dgm:bulletEnabled val="1"/>
        </dgm:presLayoutVars>
      </dgm:prSet>
      <dgm:spPr/>
    </dgm:pt>
    <dgm:pt modelId="{E093BB93-39AB-41B7-937A-9C65B79F8142}" type="pres">
      <dgm:prSet presAssocID="{D5BB34E9-5071-484F-9E79-F34F2A9CFC30}" presName="spaceBetweenRectangles" presStyleCnt="0"/>
      <dgm:spPr/>
    </dgm:pt>
    <dgm:pt modelId="{A65EDEE0-48EC-46CE-8911-922978343F55}" type="pres">
      <dgm:prSet presAssocID="{466759F7-DE99-46FE-A092-C56ADFDA09CF}" presName="parentLin" presStyleCnt="0"/>
      <dgm:spPr/>
    </dgm:pt>
    <dgm:pt modelId="{503FD726-F628-45D5-BC72-47AD8D23E584}" type="pres">
      <dgm:prSet presAssocID="{466759F7-DE99-46FE-A092-C56ADFDA09CF}" presName="parentLeftMargin" presStyleLbl="node1" presStyleIdx="0" presStyleCnt="6"/>
      <dgm:spPr/>
    </dgm:pt>
    <dgm:pt modelId="{C7476360-D993-4E4D-9688-99DF994ABC39}" type="pres">
      <dgm:prSet presAssocID="{466759F7-DE99-46FE-A092-C56ADFDA09CF}" presName="parentText" presStyleLbl="node1" presStyleIdx="1" presStyleCnt="6">
        <dgm:presLayoutVars>
          <dgm:chMax val="0"/>
          <dgm:bulletEnabled val="1"/>
        </dgm:presLayoutVars>
      </dgm:prSet>
      <dgm:spPr/>
    </dgm:pt>
    <dgm:pt modelId="{59731E26-B6E2-4393-B18F-9FA673A0827F}" type="pres">
      <dgm:prSet presAssocID="{466759F7-DE99-46FE-A092-C56ADFDA09CF}" presName="negativeSpace" presStyleCnt="0"/>
      <dgm:spPr/>
    </dgm:pt>
    <dgm:pt modelId="{D6E45CD8-204B-433D-B2D8-0F1916AE893C}" type="pres">
      <dgm:prSet presAssocID="{466759F7-DE99-46FE-A092-C56ADFDA09CF}" presName="childText" presStyleLbl="conFgAcc1" presStyleIdx="1" presStyleCnt="6">
        <dgm:presLayoutVars>
          <dgm:bulletEnabled val="1"/>
        </dgm:presLayoutVars>
      </dgm:prSet>
      <dgm:spPr/>
    </dgm:pt>
    <dgm:pt modelId="{F2EFE075-2E64-4DEC-B255-4B8F4FD8A70F}" type="pres">
      <dgm:prSet presAssocID="{AE0EED1A-5AAC-4731-8956-3D357E4DE640}" presName="spaceBetweenRectangles" presStyleCnt="0"/>
      <dgm:spPr/>
    </dgm:pt>
    <dgm:pt modelId="{639F9A22-C910-40F2-88BE-61D9CDA03871}" type="pres">
      <dgm:prSet presAssocID="{4D2773B9-4DB6-46CD-91F6-BD9C6766585C}" presName="parentLin" presStyleCnt="0"/>
      <dgm:spPr/>
    </dgm:pt>
    <dgm:pt modelId="{A3EFA9EB-1330-456E-BC06-C6C5AE0BA3FE}" type="pres">
      <dgm:prSet presAssocID="{4D2773B9-4DB6-46CD-91F6-BD9C6766585C}" presName="parentLeftMargin" presStyleLbl="node1" presStyleIdx="1" presStyleCnt="6"/>
      <dgm:spPr/>
    </dgm:pt>
    <dgm:pt modelId="{B1C3D53E-0F7A-4061-8CC7-C8EE930E3F60}" type="pres">
      <dgm:prSet presAssocID="{4D2773B9-4DB6-46CD-91F6-BD9C6766585C}" presName="parentText" presStyleLbl="node1" presStyleIdx="2" presStyleCnt="6">
        <dgm:presLayoutVars>
          <dgm:chMax val="0"/>
          <dgm:bulletEnabled val="1"/>
        </dgm:presLayoutVars>
      </dgm:prSet>
      <dgm:spPr/>
    </dgm:pt>
    <dgm:pt modelId="{A7BDDCD8-522A-4BE5-9F4B-E09FF5C3E63D}" type="pres">
      <dgm:prSet presAssocID="{4D2773B9-4DB6-46CD-91F6-BD9C6766585C}" presName="negativeSpace" presStyleCnt="0"/>
      <dgm:spPr/>
    </dgm:pt>
    <dgm:pt modelId="{15B6A9C7-CD51-446F-AE54-877E5B4B5F5F}" type="pres">
      <dgm:prSet presAssocID="{4D2773B9-4DB6-46CD-91F6-BD9C6766585C}" presName="childText" presStyleLbl="conFgAcc1" presStyleIdx="2" presStyleCnt="6">
        <dgm:presLayoutVars>
          <dgm:bulletEnabled val="1"/>
        </dgm:presLayoutVars>
      </dgm:prSet>
      <dgm:spPr/>
    </dgm:pt>
    <dgm:pt modelId="{A5EF3317-ED8E-4911-8BD0-99D0A555C261}" type="pres">
      <dgm:prSet presAssocID="{8BC8702A-86B0-4578-8076-53C05D10C698}" presName="spaceBetweenRectangles" presStyleCnt="0"/>
      <dgm:spPr/>
    </dgm:pt>
    <dgm:pt modelId="{EFE4C3B1-E3EE-40BB-868A-1D4D7D48F097}" type="pres">
      <dgm:prSet presAssocID="{14822C08-9C12-402E-A0D9-1A89BFA451E2}" presName="parentLin" presStyleCnt="0"/>
      <dgm:spPr/>
    </dgm:pt>
    <dgm:pt modelId="{CD06DBFB-4974-4516-9898-F673DF5F3690}" type="pres">
      <dgm:prSet presAssocID="{14822C08-9C12-402E-A0D9-1A89BFA451E2}" presName="parentLeftMargin" presStyleLbl="node1" presStyleIdx="2" presStyleCnt="6"/>
      <dgm:spPr/>
    </dgm:pt>
    <dgm:pt modelId="{E18E36A9-F7C0-4874-B660-BDA5444B75C1}" type="pres">
      <dgm:prSet presAssocID="{14822C08-9C12-402E-A0D9-1A89BFA451E2}" presName="parentText" presStyleLbl="node1" presStyleIdx="3" presStyleCnt="6">
        <dgm:presLayoutVars>
          <dgm:chMax val="0"/>
          <dgm:bulletEnabled val="1"/>
        </dgm:presLayoutVars>
      </dgm:prSet>
      <dgm:spPr/>
    </dgm:pt>
    <dgm:pt modelId="{C983D145-55AD-4D7F-8564-FEA75C6CFC0D}" type="pres">
      <dgm:prSet presAssocID="{14822C08-9C12-402E-A0D9-1A89BFA451E2}" presName="negativeSpace" presStyleCnt="0"/>
      <dgm:spPr/>
    </dgm:pt>
    <dgm:pt modelId="{2B15494A-345B-4126-94FE-55C4475F9A62}" type="pres">
      <dgm:prSet presAssocID="{14822C08-9C12-402E-A0D9-1A89BFA451E2}" presName="childText" presStyleLbl="conFgAcc1" presStyleIdx="3" presStyleCnt="6">
        <dgm:presLayoutVars>
          <dgm:bulletEnabled val="1"/>
        </dgm:presLayoutVars>
      </dgm:prSet>
      <dgm:spPr/>
    </dgm:pt>
    <dgm:pt modelId="{0736C457-414E-47C4-90BA-C7ED98418426}" type="pres">
      <dgm:prSet presAssocID="{5B84E0C4-B9EE-4E3E-AE50-BDD9E816F7AF}" presName="spaceBetweenRectangles" presStyleCnt="0"/>
      <dgm:spPr/>
    </dgm:pt>
    <dgm:pt modelId="{9941B115-DBC5-47AA-A00E-A744A145857B}" type="pres">
      <dgm:prSet presAssocID="{F6466594-5C49-47D9-9C89-F478019CC770}" presName="parentLin" presStyleCnt="0"/>
      <dgm:spPr/>
    </dgm:pt>
    <dgm:pt modelId="{6C7C4652-770F-46C7-977E-0FD745E935AA}" type="pres">
      <dgm:prSet presAssocID="{F6466594-5C49-47D9-9C89-F478019CC770}" presName="parentLeftMargin" presStyleLbl="node1" presStyleIdx="3" presStyleCnt="6"/>
      <dgm:spPr/>
    </dgm:pt>
    <dgm:pt modelId="{A0774BFF-0138-4F66-ABC0-65028F36154A}" type="pres">
      <dgm:prSet presAssocID="{F6466594-5C49-47D9-9C89-F478019CC770}" presName="parentText" presStyleLbl="node1" presStyleIdx="4" presStyleCnt="6">
        <dgm:presLayoutVars>
          <dgm:chMax val="0"/>
          <dgm:bulletEnabled val="1"/>
        </dgm:presLayoutVars>
      </dgm:prSet>
      <dgm:spPr/>
    </dgm:pt>
    <dgm:pt modelId="{5CFAD8BE-8768-4FA9-A66C-4A0EA9FE3164}" type="pres">
      <dgm:prSet presAssocID="{F6466594-5C49-47D9-9C89-F478019CC770}" presName="negativeSpace" presStyleCnt="0"/>
      <dgm:spPr/>
    </dgm:pt>
    <dgm:pt modelId="{2B68E4AA-87D8-465A-B458-E77AF2263CF4}" type="pres">
      <dgm:prSet presAssocID="{F6466594-5C49-47D9-9C89-F478019CC770}" presName="childText" presStyleLbl="conFgAcc1" presStyleIdx="4" presStyleCnt="6">
        <dgm:presLayoutVars>
          <dgm:bulletEnabled val="1"/>
        </dgm:presLayoutVars>
      </dgm:prSet>
      <dgm:spPr/>
    </dgm:pt>
    <dgm:pt modelId="{C7FDC746-330B-4768-B674-76410716B8AD}" type="pres">
      <dgm:prSet presAssocID="{52CF62B1-5A94-41A8-9241-199D3918A4E0}" presName="spaceBetweenRectangles" presStyleCnt="0"/>
      <dgm:spPr/>
    </dgm:pt>
    <dgm:pt modelId="{5DC66254-F474-4BDE-A43D-A69051AB8003}" type="pres">
      <dgm:prSet presAssocID="{34629469-25CB-405B-B2A1-1350F244C376}" presName="parentLin" presStyleCnt="0"/>
      <dgm:spPr/>
    </dgm:pt>
    <dgm:pt modelId="{BF8212DD-D88F-4BD7-A4A9-9A3A71E6D16B}" type="pres">
      <dgm:prSet presAssocID="{34629469-25CB-405B-B2A1-1350F244C376}" presName="parentLeftMargin" presStyleLbl="node1" presStyleIdx="4" presStyleCnt="6"/>
      <dgm:spPr/>
    </dgm:pt>
    <dgm:pt modelId="{FC198A85-B3AA-4352-89A4-51DC81B9302B}" type="pres">
      <dgm:prSet presAssocID="{34629469-25CB-405B-B2A1-1350F244C376}" presName="parentText" presStyleLbl="node1" presStyleIdx="5" presStyleCnt="6">
        <dgm:presLayoutVars>
          <dgm:chMax val="0"/>
          <dgm:bulletEnabled val="1"/>
        </dgm:presLayoutVars>
      </dgm:prSet>
      <dgm:spPr/>
    </dgm:pt>
    <dgm:pt modelId="{0629DDA8-B3FA-4C80-8E3D-F5B7523616F3}" type="pres">
      <dgm:prSet presAssocID="{34629469-25CB-405B-B2A1-1350F244C376}" presName="negativeSpace" presStyleCnt="0"/>
      <dgm:spPr/>
    </dgm:pt>
    <dgm:pt modelId="{E5016227-8513-400A-BDE8-F83780E04490}" type="pres">
      <dgm:prSet presAssocID="{34629469-25CB-405B-B2A1-1350F244C376}" presName="childText" presStyleLbl="conFgAcc1" presStyleIdx="5" presStyleCnt="6">
        <dgm:presLayoutVars>
          <dgm:bulletEnabled val="1"/>
        </dgm:presLayoutVars>
      </dgm:prSet>
      <dgm:spPr/>
    </dgm:pt>
  </dgm:ptLst>
  <dgm:cxnLst>
    <dgm:cxn modelId="{8FF9191D-7440-42E9-A304-BA17FA672906}" type="presOf" srcId="{F6466594-5C49-47D9-9C89-F478019CC770}" destId="{A0774BFF-0138-4F66-ABC0-65028F36154A}" srcOrd="1" destOrd="0" presId="urn:microsoft.com/office/officeart/2005/8/layout/list1"/>
    <dgm:cxn modelId="{1663AD26-D7DB-41CA-AB79-1C4449E8AF7C}" type="presOf" srcId="{466759F7-DE99-46FE-A092-C56ADFDA09CF}" destId="{C7476360-D993-4E4D-9688-99DF994ABC39}" srcOrd="1" destOrd="0" presId="urn:microsoft.com/office/officeart/2005/8/layout/list1"/>
    <dgm:cxn modelId="{9C8B212B-54AA-409C-B58A-256A2E048886}" srcId="{675D0A57-73C3-42B7-864F-AC066CFE5543}" destId="{466759F7-DE99-46FE-A092-C56ADFDA09CF}" srcOrd="1" destOrd="0" parTransId="{D6BB3F23-D0E4-4827-B748-C24C9EEF667A}" sibTransId="{AE0EED1A-5AAC-4731-8956-3D357E4DE640}"/>
    <dgm:cxn modelId="{7FCC7530-CA85-4638-9ED6-769C72E796AD}" type="presOf" srcId="{34629469-25CB-405B-B2A1-1350F244C376}" destId="{FC198A85-B3AA-4352-89A4-51DC81B9302B}" srcOrd="1" destOrd="0" presId="urn:microsoft.com/office/officeart/2005/8/layout/list1"/>
    <dgm:cxn modelId="{A47D613B-1C58-40E8-8E5B-1D66E77A521B}" type="presOf" srcId="{4D2773B9-4DB6-46CD-91F6-BD9C6766585C}" destId="{A3EFA9EB-1330-456E-BC06-C6C5AE0BA3FE}" srcOrd="0" destOrd="0" presId="urn:microsoft.com/office/officeart/2005/8/layout/list1"/>
    <dgm:cxn modelId="{C88D0C3E-65C2-44E4-B354-891F94627ECA}" type="presOf" srcId="{14822C08-9C12-402E-A0D9-1A89BFA451E2}" destId="{CD06DBFB-4974-4516-9898-F673DF5F3690}" srcOrd="0" destOrd="0" presId="urn:microsoft.com/office/officeart/2005/8/layout/list1"/>
    <dgm:cxn modelId="{4B8CB24E-86D1-44E5-A597-E1F926F18DD8}" srcId="{675D0A57-73C3-42B7-864F-AC066CFE5543}" destId="{34629469-25CB-405B-B2A1-1350F244C376}" srcOrd="5" destOrd="0" parTransId="{0B284DD7-C15A-4245-AFD5-918B8B3E48A9}" sibTransId="{5AECE4FE-BC65-463A-9FC8-A09160F6417F}"/>
    <dgm:cxn modelId="{2147CC52-223E-4451-9C7B-799327FEF064}" type="presOf" srcId="{F6466594-5C49-47D9-9C89-F478019CC770}" destId="{6C7C4652-770F-46C7-977E-0FD745E935AA}" srcOrd="0" destOrd="0" presId="urn:microsoft.com/office/officeart/2005/8/layout/list1"/>
    <dgm:cxn modelId="{A7FFCA58-B541-4076-8BCB-13BD0FAB5D4A}" type="presOf" srcId="{EEA9DACD-8E6E-4BAC-B1EF-7C038A634E60}" destId="{2FEBF13E-9110-4A1B-8E18-764F950E9E99}" srcOrd="1" destOrd="0" presId="urn:microsoft.com/office/officeart/2005/8/layout/list1"/>
    <dgm:cxn modelId="{02DCD57A-859C-44DD-ACB2-EBC6B271CC21}" type="presOf" srcId="{34629469-25CB-405B-B2A1-1350F244C376}" destId="{BF8212DD-D88F-4BD7-A4A9-9A3A71E6D16B}" srcOrd="0" destOrd="0" presId="urn:microsoft.com/office/officeart/2005/8/layout/list1"/>
    <dgm:cxn modelId="{89EB95A1-31C7-4230-9671-1238B20D88B6}" type="presOf" srcId="{EEA9DACD-8E6E-4BAC-B1EF-7C038A634E60}" destId="{8015CB08-7291-49F8-A1AF-537C8E53CEB2}" srcOrd="0" destOrd="0" presId="urn:microsoft.com/office/officeart/2005/8/layout/list1"/>
    <dgm:cxn modelId="{9CB8CEB2-65E8-4C62-83AD-A4963FBF65B6}" type="presOf" srcId="{675D0A57-73C3-42B7-864F-AC066CFE5543}" destId="{62905EC0-CC5E-4AC7-B32A-43F5106BCC46}" srcOrd="0" destOrd="0" presId="urn:microsoft.com/office/officeart/2005/8/layout/list1"/>
    <dgm:cxn modelId="{8C4527B7-E047-473E-B636-9B13CDFE97E5}" srcId="{675D0A57-73C3-42B7-864F-AC066CFE5543}" destId="{4D2773B9-4DB6-46CD-91F6-BD9C6766585C}" srcOrd="2" destOrd="0" parTransId="{DE8803B9-7F17-4B6F-8C89-C449A1A986F2}" sibTransId="{8BC8702A-86B0-4578-8076-53C05D10C698}"/>
    <dgm:cxn modelId="{BA3719BF-141B-4A9B-9AA8-C31389D6273E}" srcId="{675D0A57-73C3-42B7-864F-AC066CFE5543}" destId="{F6466594-5C49-47D9-9C89-F478019CC770}" srcOrd="4" destOrd="0" parTransId="{27A8129B-66C4-4485-AE6A-0BE271FE3999}" sibTransId="{52CF62B1-5A94-41A8-9241-199D3918A4E0}"/>
    <dgm:cxn modelId="{9B03AFC5-3AD2-42B3-93C9-F7463ACD302D}" type="presOf" srcId="{466759F7-DE99-46FE-A092-C56ADFDA09CF}" destId="{503FD726-F628-45D5-BC72-47AD8D23E584}" srcOrd="0" destOrd="0" presId="urn:microsoft.com/office/officeart/2005/8/layout/list1"/>
    <dgm:cxn modelId="{0C6D1ED6-DD97-4055-8910-21A64DAA49C4}" srcId="{675D0A57-73C3-42B7-864F-AC066CFE5543}" destId="{EEA9DACD-8E6E-4BAC-B1EF-7C038A634E60}" srcOrd="0" destOrd="0" parTransId="{77D93C75-BA85-4C46-8616-4D415E52FD96}" sibTransId="{D5BB34E9-5071-484F-9E79-F34F2A9CFC30}"/>
    <dgm:cxn modelId="{2D2739F4-3E35-4FF5-BB79-E6C92918B309}" type="presOf" srcId="{14822C08-9C12-402E-A0D9-1A89BFA451E2}" destId="{E18E36A9-F7C0-4874-B660-BDA5444B75C1}" srcOrd="1" destOrd="0" presId="urn:microsoft.com/office/officeart/2005/8/layout/list1"/>
    <dgm:cxn modelId="{35B739F5-694A-45C3-AF07-EB32133F78A5}" type="presOf" srcId="{4D2773B9-4DB6-46CD-91F6-BD9C6766585C}" destId="{B1C3D53E-0F7A-4061-8CC7-C8EE930E3F60}" srcOrd="1" destOrd="0" presId="urn:microsoft.com/office/officeart/2005/8/layout/list1"/>
    <dgm:cxn modelId="{29C153FD-289D-49E2-BCE7-BF92B5BC5B74}" srcId="{675D0A57-73C3-42B7-864F-AC066CFE5543}" destId="{14822C08-9C12-402E-A0D9-1A89BFA451E2}" srcOrd="3" destOrd="0" parTransId="{AD883B87-54E7-4EE0-AA19-5BF86370A385}" sibTransId="{5B84E0C4-B9EE-4E3E-AE50-BDD9E816F7AF}"/>
    <dgm:cxn modelId="{5E6E0A91-0C70-40EC-B1A6-2ACF7CFDB211}" type="presParOf" srcId="{62905EC0-CC5E-4AC7-B32A-43F5106BCC46}" destId="{8BA7F6B3-B2D4-4EB0-B18E-45D5D905C981}" srcOrd="0" destOrd="0" presId="urn:microsoft.com/office/officeart/2005/8/layout/list1"/>
    <dgm:cxn modelId="{73269086-DF62-4C40-8E82-2C025A1F9F99}" type="presParOf" srcId="{8BA7F6B3-B2D4-4EB0-B18E-45D5D905C981}" destId="{8015CB08-7291-49F8-A1AF-537C8E53CEB2}" srcOrd="0" destOrd="0" presId="urn:microsoft.com/office/officeart/2005/8/layout/list1"/>
    <dgm:cxn modelId="{E36FBDD5-0B25-4AAF-9C27-F9767E4855B3}" type="presParOf" srcId="{8BA7F6B3-B2D4-4EB0-B18E-45D5D905C981}" destId="{2FEBF13E-9110-4A1B-8E18-764F950E9E99}" srcOrd="1" destOrd="0" presId="urn:microsoft.com/office/officeart/2005/8/layout/list1"/>
    <dgm:cxn modelId="{7A8C176B-11CE-4B7C-B654-4C58DB41FE5A}" type="presParOf" srcId="{62905EC0-CC5E-4AC7-B32A-43F5106BCC46}" destId="{2A0DD3CF-EA7D-4EF8-AC9F-D98F508A090B}" srcOrd="1" destOrd="0" presId="urn:microsoft.com/office/officeart/2005/8/layout/list1"/>
    <dgm:cxn modelId="{74E3B214-9652-4948-A70F-0C1C81DFFA06}" type="presParOf" srcId="{62905EC0-CC5E-4AC7-B32A-43F5106BCC46}" destId="{AF8737CB-26C4-4259-B4C6-9EB6FCA71EA9}" srcOrd="2" destOrd="0" presId="urn:microsoft.com/office/officeart/2005/8/layout/list1"/>
    <dgm:cxn modelId="{26A7F4AC-309D-47D3-A02E-DC7394689708}" type="presParOf" srcId="{62905EC0-CC5E-4AC7-B32A-43F5106BCC46}" destId="{E093BB93-39AB-41B7-937A-9C65B79F8142}" srcOrd="3" destOrd="0" presId="urn:microsoft.com/office/officeart/2005/8/layout/list1"/>
    <dgm:cxn modelId="{D4768FBF-9283-49BA-920F-4BE88265A15A}" type="presParOf" srcId="{62905EC0-CC5E-4AC7-B32A-43F5106BCC46}" destId="{A65EDEE0-48EC-46CE-8911-922978343F55}" srcOrd="4" destOrd="0" presId="urn:microsoft.com/office/officeart/2005/8/layout/list1"/>
    <dgm:cxn modelId="{F2A318F7-D34F-4F0E-B786-83EF7D910D59}" type="presParOf" srcId="{A65EDEE0-48EC-46CE-8911-922978343F55}" destId="{503FD726-F628-45D5-BC72-47AD8D23E584}" srcOrd="0" destOrd="0" presId="urn:microsoft.com/office/officeart/2005/8/layout/list1"/>
    <dgm:cxn modelId="{09079BB6-3CFA-4C9B-B111-79B0B0737C5C}" type="presParOf" srcId="{A65EDEE0-48EC-46CE-8911-922978343F55}" destId="{C7476360-D993-4E4D-9688-99DF994ABC39}" srcOrd="1" destOrd="0" presId="urn:microsoft.com/office/officeart/2005/8/layout/list1"/>
    <dgm:cxn modelId="{2E3F42F6-FB17-4DB0-8968-6CC344031B59}" type="presParOf" srcId="{62905EC0-CC5E-4AC7-B32A-43F5106BCC46}" destId="{59731E26-B6E2-4393-B18F-9FA673A0827F}" srcOrd="5" destOrd="0" presId="urn:microsoft.com/office/officeart/2005/8/layout/list1"/>
    <dgm:cxn modelId="{439A7382-9B57-4E2D-97BA-8D91F77232E8}" type="presParOf" srcId="{62905EC0-CC5E-4AC7-B32A-43F5106BCC46}" destId="{D6E45CD8-204B-433D-B2D8-0F1916AE893C}" srcOrd="6" destOrd="0" presId="urn:microsoft.com/office/officeart/2005/8/layout/list1"/>
    <dgm:cxn modelId="{99591143-2F6B-4328-94F5-3C34E5079698}" type="presParOf" srcId="{62905EC0-CC5E-4AC7-B32A-43F5106BCC46}" destId="{F2EFE075-2E64-4DEC-B255-4B8F4FD8A70F}" srcOrd="7" destOrd="0" presId="urn:microsoft.com/office/officeart/2005/8/layout/list1"/>
    <dgm:cxn modelId="{00AC9E20-9A8D-41CF-A8F8-6C2B5CD39C05}" type="presParOf" srcId="{62905EC0-CC5E-4AC7-B32A-43F5106BCC46}" destId="{639F9A22-C910-40F2-88BE-61D9CDA03871}" srcOrd="8" destOrd="0" presId="urn:microsoft.com/office/officeart/2005/8/layout/list1"/>
    <dgm:cxn modelId="{E8558540-6E87-473E-BBD1-5ABC5FAC5452}" type="presParOf" srcId="{639F9A22-C910-40F2-88BE-61D9CDA03871}" destId="{A3EFA9EB-1330-456E-BC06-C6C5AE0BA3FE}" srcOrd="0" destOrd="0" presId="urn:microsoft.com/office/officeart/2005/8/layout/list1"/>
    <dgm:cxn modelId="{0CF3A374-30B4-43B2-96C0-A4473683756A}" type="presParOf" srcId="{639F9A22-C910-40F2-88BE-61D9CDA03871}" destId="{B1C3D53E-0F7A-4061-8CC7-C8EE930E3F60}" srcOrd="1" destOrd="0" presId="urn:microsoft.com/office/officeart/2005/8/layout/list1"/>
    <dgm:cxn modelId="{C72214F6-53DF-42DB-BFD2-BD80266993E2}" type="presParOf" srcId="{62905EC0-CC5E-4AC7-B32A-43F5106BCC46}" destId="{A7BDDCD8-522A-4BE5-9F4B-E09FF5C3E63D}" srcOrd="9" destOrd="0" presId="urn:microsoft.com/office/officeart/2005/8/layout/list1"/>
    <dgm:cxn modelId="{846D3F8C-8BF9-4F19-AA4A-FB8D7079A423}" type="presParOf" srcId="{62905EC0-CC5E-4AC7-B32A-43F5106BCC46}" destId="{15B6A9C7-CD51-446F-AE54-877E5B4B5F5F}" srcOrd="10" destOrd="0" presId="urn:microsoft.com/office/officeart/2005/8/layout/list1"/>
    <dgm:cxn modelId="{3A3C266A-BF89-4152-811E-15AD4059737E}" type="presParOf" srcId="{62905EC0-CC5E-4AC7-B32A-43F5106BCC46}" destId="{A5EF3317-ED8E-4911-8BD0-99D0A555C261}" srcOrd="11" destOrd="0" presId="urn:microsoft.com/office/officeart/2005/8/layout/list1"/>
    <dgm:cxn modelId="{17859675-BCAB-48EB-865B-D9E930AA16A2}" type="presParOf" srcId="{62905EC0-CC5E-4AC7-B32A-43F5106BCC46}" destId="{EFE4C3B1-E3EE-40BB-868A-1D4D7D48F097}" srcOrd="12" destOrd="0" presId="urn:microsoft.com/office/officeart/2005/8/layout/list1"/>
    <dgm:cxn modelId="{CC07093C-CA12-4318-AC19-BF03799487B7}" type="presParOf" srcId="{EFE4C3B1-E3EE-40BB-868A-1D4D7D48F097}" destId="{CD06DBFB-4974-4516-9898-F673DF5F3690}" srcOrd="0" destOrd="0" presId="urn:microsoft.com/office/officeart/2005/8/layout/list1"/>
    <dgm:cxn modelId="{AB4FF3A0-CA33-4D62-9224-CFD02584042E}" type="presParOf" srcId="{EFE4C3B1-E3EE-40BB-868A-1D4D7D48F097}" destId="{E18E36A9-F7C0-4874-B660-BDA5444B75C1}" srcOrd="1" destOrd="0" presId="urn:microsoft.com/office/officeart/2005/8/layout/list1"/>
    <dgm:cxn modelId="{78010E92-13C9-4634-9753-8866AAA96B7C}" type="presParOf" srcId="{62905EC0-CC5E-4AC7-B32A-43F5106BCC46}" destId="{C983D145-55AD-4D7F-8564-FEA75C6CFC0D}" srcOrd="13" destOrd="0" presId="urn:microsoft.com/office/officeart/2005/8/layout/list1"/>
    <dgm:cxn modelId="{808E7D18-3221-4CCE-A108-C09083404BE0}" type="presParOf" srcId="{62905EC0-CC5E-4AC7-B32A-43F5106BCC46}" destId="{2B15494A-345B-4126-94FE-55C4475F9A62}" srcOrd="14" destOrd="0" presId="urn:microsoft.com/office/officeart/2005/8/layout/list1"/>
    <dgm:cxn modelId="{4B784154-326A-42E2-8624-59DCA4293778}" type="presParOf" srcId="{62905EC0-CC5E-4AC7-B32A-43F5106BCC46}" destId="{0736C457-414E-47C4-90BA-C7ED98418426}" srcOrd="15" destOrd="0" presId="urn:microsoft.com/office/officeart/2005/8/layout/list1"/>
    <dgm:cxn modelId="{9A3B7309-B293-4FEE-B00D-09A484F60DAA}" type="presParOf" srcId="{62905EC0-CC5E-4AC7-B32A-43F5106BCC46}" destId="{9941B115-DBC5-47AA-A00E-A744A145857B}" srcOrd="16" destOrd="0" presId="urn:microsoft.com/office/officeart/2005/8/layout/list1"/>
    <dgm:cxn modelId="{2BAAA8FF-01C2-45AD-955F-173BDD662254}" type="presParOf" srcId="{9941B115-DBC5-47AA-A00E-A744A145857B}" destId="{6C7C4652-770F-46C7-977E-0FD745E935AA}" srcOrd="0" destOrd="0" presId="urn:microsoft.com/office/officeart/2005/8/layout/list1"/>
    <dgm:cxn modelId="{64F3EA92-8331-4642-A82E-A30E29556783}" type="presParOf" srcId="{9941B115-DBC5-47AA-A00E-A744A145857B}" destId="{A0774BFF-0138-4F66-ABC0-65028F36154A}" srcOrd="1" destOrd="0" presId="urn:microsoft.com/office/officeart/2005/8/layout/list1"/>
    <dgm:cxn modelId="{EFA281DE-2C49-46DF-B5AF-2A3AC0EF51E4}" type="presParOf" srcId="{62905EC0-CC5E-4AC7-B32A-43F5106BCC46}" destId="{5CFAD8BE-8768-4FA9-A66C-4A0EA9FE3164}" srcOrd="17" destOrd="0" presId="urn:microsoft.com/office/officeart/2005/8/layout/list1"/>
    <dgm:cxn modelId="{53758148-DA67-421F-8C62-7E04BF8D93B2}" type="presParOf" srcId="{62905EC0-CC5E-4AC7-B32A-43F5106BCC46}" destId="{2B68E4AA-87D8-465A-B458-E77AF2263CF4}" srcOrd="18" destOrd="0" presId="urn:microsoft.com/office/officeart/2005/8/layout/list1"/>
    <dgm:cxn modelId="{25B1A9A0-FA00-4CB5-AD7D-A1E7BBA2BB23}" type="presParOf" srcId="{62905EC0-CC5E-4AC7-B32A-43F5106BCC46}" destId="{C7FDC746-330B-4768-B674-76410716B8AD}" srcOrd="19" destOrd="0" presId="urn:microsoft.com/office/officeart/2005/8/layout/list1"/>
    <dgm:cxn modelId="{8FFD5DEF-541B-43E0-9472-4C4855AA3CDB}" type="presParOf" srcId="{62905EC0-CC5E-4AC7-B32A-43F5106BCC46}" destId="{5DC66254-F474-4BDE-A43D-A69051AB8003}" srcOrd="20" destOrd="0" presId="urn:microsoft.com/office/officeart/2005/8/layout/list1"/>
    <dgm:cxn modelId="{958327EB-F043-4AFF-8BB7-8B87A7E59087}" type="presParOf" srcId="{5DC66254-F474-4BDE-A43D-A69051AB8003}" destId="{BF8212DD-D88F-4BD7-A4A9-9A3A71E6D16B}" srcOrd="0" destOrd="0" presId="urn:microsoft.com/office/officeart/2005/8/layout/list1"/>
    <dgm:cxn modelId="{7EF6C39D-6007-46AC-8AAD-74CF3E8D88FB}" type="presParOf" srcId="{5DC66254-F474-4BDE-A43D-A69051AB8003}" destId="{FC198A85-B3AA-4352-89A4-51DC81B9302B}" srcOrd="1" destOrd="0" presId="urn:microsoft.com/office/officeart/2005/8/layout/list1"/>
    <dgm:cxn modelId="{224674DD-84BA-4E3D-9A56-CDCE93857D35}" type="presParOf" srcId="{62905EC0-CC5E-4AC7-B32A-43F5106BCC46}" destId="{0629DDA8-B3FA-4C80-8E3D-F5B7523616F3}" srcOrd="21" destOrd="0" presId="urn:microsoft.com/office/officeart/2005/8/layout/list1"/>
    <dgm:cxn modelId="{2658646A-34BF-4ABF-ADBE-2B0DDC522E48}" type="presParOf" srcId="{62905EC0-CC5E-4AC7-B32A-43F5106BCC46}" destId="{E5016227-8513-400A-BDE8-F83780E0449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AD5D-75F5-40D9-8059-F9D193C6828C}">
      <dsp:nvSpPr>
        <dsp:cNvPr id="0" name=""/>
        <dsp:cNvSpPr/>
      </dsp:nvSpPr>
      <dsp:spPr>
        <a:xfrm rot="10800000">
          <a:off x="1613823" y="114833"/>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Introducción</a:t>
          </a:r>
        </a:p>
      </dsp:txBody>
      <dsp:txXfrm rot="10800000">
        <a:off x="1812336" y="114833"/>
        <a:ext cx="5172825" cy="794054"/>
      </dsp:txXfrm>
    </dsp:sp>
    <dsp:sp modelId="{746FEACB-4D23-4779-BADD-DF5B17063604}">
      <dsp:nvSpPr>
        <dsp:cNvPr id="0" name=""/>
        <dsp:cNvSpPr/>
      </dsp:nvSpPr>
      <dsp:spPr>
        <a:xfrm>
          <a:off x="1092038" y="2018"/>
          <a:ext cx="1043569" cy="1019684"/>
        </a:xfrm>
        <a:prstGeom prst="ellipse">
          <a:avLst/>
        </a:prstGeom>
        <a:blipFill rotWithShape="1">
          <a:blip xmlns:r="http://schemas.openxmlformats.org/officeDocument/2006/relationships" r:embed="rId1"/>
          <a:srcRect/>
          <a:stretch>
            <a:fillRect l="-38000" r="-3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4F5540-B37E-467B-B980-916B1C819B82}">
      <dsp:nvSpPr>
        <dsp:cNvPr id="0" name=""/>
        <dsp:cNvSpPr/>
      </dsp:nvSpPr>
      <dsp:spPr>
        <a:xfrm rot="10800000">
          <a:off x="1619612" y="1369326"/>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Análisis de resultados</a:t>
          </a:r>
        </a:p>
      </dsp:txBody>
      <dsp:txXfrm rot="10800000">
        <a:off x="1818125" y="1369326"/>
        <a:ext cx="5172825" cy="794054"/>
      </dsp:txXfrm>
    </dsp:sp>
    <dsp:sp modelId="{B4F7F05C-5199-4006-A20B-27A92A6FAE30}">
      <dsp:nvSpPr>
        <dsp:cNvPr id="0" name=""/>
        <dsp:cNvSpPr/>
      </dsp:nvSpPr>
      <dsp:spPr>
        <a:xfrm>
          <a:off x="1086249" y="1258734"/>
          <a:ext cx="1066724" cy="1015238"/>
        </a:xfrm>
        <a:prstGeom prst="ellipse">
          <a:avLst/>
        </a:prstGeom>
        <a:blipFill rotWithShape="1">
          <a:blip xmlns:r="http://schemas.openxmlformats.org/officeDocument/2006/relationships" r:embed="rId2"/>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EA9FA89-016E-4B29-948D-781064D03756}">
      <dsp:nvSpPr>
        <dsp:cNvPr id="0" name=""/>
        <dsp:cNvSpPr/>
      </dsp:nvSpPr>
      <dsp:spPr>
        <a:xfrm rot="10800000">
          <a:off x="1631036" y="2581106"/>
          <a:ext cx="5371338" cy="88157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Propuesta</a:t>
          </a:r>
          <a:endParaRPr lang="es-EC" sz="2000" b="0" i="1" kern="1200" dirty="0">
            <a:solidFill>
              <a:schemeClr val="tx1"/>
            </a:solidFill>
            <a:latin typeface="Arial" pitchFamily="34" charset="0"/>
            <a:cs typeface="Arial" pitchFamily="34" charset="0"/>
          </a:endParaRP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1429" y="2581106"/>
        <a:ext cx="5150945" cy="881574"/>
      </dsp:txXfrm>
    </dsp:sp>
    <dsp:sp modelId="{5E18781A-B81D-4A69-810B-4C0140A9858F}">
      <dsp:nvSpPr>
        <dsp:cNvPr id="0" name=""/>
        <dsp:cNvSpPr/>
      </dsp:nvSpPr>
      <dsp:spPr>
        <a:xfrm>
          <a:off x="1074825" y="2511003"/>
          <a:ext cx="1112422" cy="1021781"/>
        </a:xfrm>
        <a:prstGeom prst="ellipse">
          <a:avLst/>
        </a:prstGeom>
        <a:blipFill rotWithShape="1">
          <a:blip xmlns:r="http://schemas.openxmlformats.org/officeDocument/2006/relationships" r:embed="rId3"/>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5DBD3E-E807-4C42-882C-2B65A09C22CD}">
      <dsp:nvSpPr>
        <dsp:cNvPr id="0" name=""/>
        <dsp:cNvSpPr/>
      </dsp:nvSpPr>
      <dsp:spPr>
        <a:xfrm rot="10800000">
          <a:off x="1661341" y="3925271"/>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Conclusiones y recomendaciones</a:t>
          </a: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9854" y="3925271"/>
        <a:ext cx="5172825" cy="794054"/>
      </dsp:txXfrm>
    </dsp:sp>
    <dsp:sp modelId="{BB9FFF07-6195-4EC2-B2AE-4CB7DFD2AEE8}">
      <dsp:nvSpPr>
        <dsp:cNvPr id="0" name=""/>
        <dsp:cNvSpPr/>
      </dsp:nvSpPr>
      <dsp:spPr>
        <a:xfrm>
          <a:off x="1090083" y="3769815"/>
          <a:ext cx="1222684" cy="1104966"/>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737CB-26C4-4259-B4C6-9EB6FCA71EA9}">
      <dsp:nvSpPr>
        <dsp:cNvPr id="0" name=""/>
        <dsp:cNvSpPr/>
      </dsp:nvSpPr>
      <dsp:spPr>
        <a:xfrm>
          <a:off x="0" y="358899"/>
          <a:ext cx="6096000" cy="1827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416560" rIns="473117" bIns="14224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a:t>Factor político</a:t>
          </a:r>
        </a:p>
        <a:p>
          <a:pPr marL="228600" lvl="1" indent="-228600" algn="l" defTabSz="889000">
            <a:lnSpc>
              <a:spcPct val="90000"/>
            </a:lnSpc>
            <a:spcBef>
              <a:spcPct val="0"/>
            </a:spcBef>
            <a:spcAft>
              <a:spcPct val="15000"/>
            </a:spcAft>
            <a:buChar char="•"/>
          </a:pPr>
          <a:r>
            <a:rPr lang="es-ES" sz="2000" b="1" kern="1200" dirty="0"/>
            <a:t>Factor económico</a:t>
          </a:r>
        </a:p>
        <a:p>
          <a:pPr marL="228600" lvl="1" indent="-228600" algn="l" defTabSz="889000">
            <a:lnSpc>
              <a:spcPct val="90000"/>
            </a:lnSpc>
            <a:spcBef>
              <a:spcPct val="0"/>
            </a:spcBef>
            <a:spcAft>
              <a:spcPct val="15000"/>
            </a:spcAft>
            <a:buChar char="•"/>
          </a:pPr>
          <a:r>
            <a:rPr lang="es-ES" sz="2000" b="1" kern="1200" dirty="0"/>
            <a:t>Factor social</a:t>
          </a:r>
        </a:p>
        <a:p>
          <a:pPr marL="228600" lvl="1" indent="-228600" algn="l" defTabSz="889000">
            <a:lnSpc>
              <a:spcPct val="90000"/>
            </a:lnSpc>
            <a:spcBef>
              <a:spcPct val="0"/>
            </a:spcBef>
            <a:spcAft>
              <a:spcPct val="15000"/>
            </a:spcAft>
            <a:buChar char="•"/>
          </a:pPr>
          <a:r>
            <a:rPr lang="es-ES" sz="2000" b="1" kern="1200" dirty="0"/>
            <a:t>Factor tecnológico</a:t>
          </a:r>
        </a:p>
      </dsp:txBody>
      <dsp:txXfrm>
        <a:off x="0" y="358899"/>
        <a:ext cx="6096000" cy="1827000"/>
      </dsp:txXfrm>
    </dsp:sp>
    <dsp:sp modelId="{2FEBF13E-9110-4A1B-8E18-764F950E9E99}">
      <dsp:nvSpPr>
        <dsp:cNvPr id="0" name=""/>
        <dsp:cNvSpPr/>
      </dsp:nvSpPr>
      <dsp:spPr>
        <a:xfrm>
          <a:off x="304800" y="63699"/>
          <a:ext cx="4267200" cy="590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Contexto externo</a:t>
          </a:r>
        </a:p>
      </dsp:txBody>
      <dsp:txXfrm>
        <a:off x="333621" y="92520"/>
        <a:ext cx="4209558" cy="532758"/>
      </dsp:txXfrm>
    </dsp:sp>
    <dsp:sp modelId="{15B6A9C7-CD51-446F-AE54-877E5B4B5F5F}">
      <dsp:nvSpPr>
        <dsp:cNvPr id="0" name=""/>
        <dsp:cNvSpPr/>
      </dsp:nvSpPr>
      <dsp:spPr>
        <a:xfrm>
          <a:off x="0" y="2589100"/>
          <a:ext cx="6096000" cy="504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3D53E-0F7A-4061-8CC7-C8EE930E3F60}">
      <dsp:nvSpPr>
        <dsp:cNvPr id="0" name=""/>
        <dsp:cNvSpPr/>
      </dsp:nvSpPr>
      <dsp:spPr>
        <a:xfrm>
          <a:off x="304800" y="2293900"/>
          <a:ext cx="4267200" cy="590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Análisis sectorial</a:t>
          </a:r>
        </a:p>
      </dsp:txBody>
      <dsp:txXfrm>
        <a:off x="333621" y="2322721"/>
        <a:ext cx="4209558" cy="532758"/>
      </dsp:txXfrm>
    </dsp:sp>
    <dsp:sp modelId="{2B15494A-345B-4126-94FE-55C4475F9A62}">
      <dsp:nvSpPr>
        <dsp:cNvPr id="0" name=""/>
        <dsp:cNvSpPr/>
      </dsp:nvSpPr>
      <dsp:spPr>
        <a:xfrm>
          <a:off x="0" y="3496300"/>
          <a:ext cx="6096000" cy="504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E36A9-F7C0-4874-B660-BDA5444B75C1}">
      <dsp:nvSpPr>
        <dsp:cNvPr id="0" name=""/>
        <dsp:cNvSpPr/>
      </dsp:nvSpPr>
      <dsp:spPr>
        <a:xfrm>
          <a:off x="304800" y="3201100"/>
          <a:ext cx="4267200" cy="590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Mapa de actores</a:t>
          </a:r>
        </a:p>
      </dsp:txBody>
      <dsp:txXfrm>
        <a:off x="333621" y="3229921"/>
        <a:ext cx="4209558"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AD5D-75F5-40D9-8059-F9D193C6828C}">
      <dsp:nvSpPr>
        <dsp:cNvPr id="0" name=""/>
        <dsp:cNvSpPr/>
      </dsp:nvSpPr>
      <dsp:spPr>
        <a:xfrm rot="10800000">
          <a:off x="1613823" y="114833"/>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Introducción</a:t>
          </a:r>
        </a:p>
      </dsp:txBody>
      <dsp:txXfrm rot="10800000">
        <a:off x="1812336" y="114833"/>
        <a:ext cx="5172825" cy="794054"/>
      </dsp:txXfrm>
    </dsp:sp>
    <dsp:sp modelId="{746FEACB-4D23-4779-BADD-DF5B17063604}">
      <dsp:nvSpPr>
        <dsp:cNvPr id="0" name=""/>
        <dsp:cNvSpPr/>
      </dsp:nvSpPr>
      <dsp:spPr>
        <a:xfrm>
          <a:off x="1092038" y="2018"/>
          <a:ext cx="1043569" cy="1019684"/>
        </a:xfrm>
        <a:prstGeom prst="ellipse">
          <a:avLst/>
        </a:prstGeom>
        <a:blipFill rotWithShape="1">
          <a:blip xmlns:r="http://schemas.openxmlformats.org/officeDocument/2006/relationships" r:embed="rId1"/>
          <a:srcRect/>
          <a:stretch>
            <a:fillRect l="-38000" r="-3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4F5540-B37E-467B-B980-916B1C819B82}">
      <dsp:nvSpPr>
        <dsp:cNvPr id="0" name=""/>
        <dsp:cNvSpPr/>
      </dsp:nvSpPr>
      <dsp:spPr>
        <a:xfrm rot="10800000">
          <a:off x="1619612" y="1369326"/>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Análisis de resultados</a:t>
          </a:r>
        </a:p>
      </dsp:txBody>
      <dsp:txXfrm rot="10800000">
        <a:off x="1818125" y="1369326"/>
        <a:ext cx="5172825" cy="794054"/>
      </dsp:txXfrm>
    </dsp:sp>
    <dsp:sp modelId="{B4F7F05C-5199-4006-A20B-27A92A6FAE30}">
      <dsp:nvSpPr>
        <dsp:cNvPr id="0" name=""/>
        <dsp:cNvSpPr/>
      </dsp:nvSpPr>
      <dsp:spPr>
        <a:xfrm>
          <a:off x="1086249" y="1258734"/>
          <a:ext cx="1066724" cy="1015238"/>
        </a:xfrm>
        <a:prstGeom prst="ellipse">
          <a:avLst/>
        </a:prstGeom>
        <a:blipFill rotWithShape="1">
          <a:blip xmlns:r="http://schemas.openxmlformats.org/officeDocument/2006/relationships" r:embed="rId2"/>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EA9FA89-016E-4B29-948D-781064D03756}">
      <dsp:nvSpPr>
        <dsp:cNvPr id="0" name=""/>
        <dsp:cNvSpPr/>
      </dsp:nvSpPr>
      <dsp:spPr>
        <a:xfrm rot="10800000">
          <a:off x="1631036" y="2581106"/>
          <a:ext cx="5371338" cy="88157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Propuesta</a:t>
          </a:r>
          <a:endParaRPr lang="es-EC" sz="2000" b="0" i="1" kern="1200" dirty="0">
            <a:solidFill>
              <a:schemeClr val="tx1"/>
            </a:solidFill>
            <a:latin typeface="Arial" pitchFamily="34" charset="0"/>
            <a:cs typeface="Arial" pitchFamily="34" charset="0"/>
          </a:endParaRP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1429" y="2581106"/>
        <a:ext cx="5150945" cy="881574"/>
      </dsp:txXfrm>
    </dsp:sp>
    <dsp:sp modelId="{5E18781A-B81D-4A69-810B-4C0140A9858F}">
      <dsp:nvSpPr>
        <dsp:cNvPr id="0" name=""/>
        <dsp:cNvSpPr/>
      </dsp:nvSpPr>
      <dsp:spPr>
        <a:xfrm>
          <a:off x="1074825" y="2511003"/>
          <a:ext cx="1112422" cy="1021781"/>
        </a:xfrm>
        <a:prstGeom prst="ellipse">
          <a:avLst/>
        </a:prstGeom>
        <a:blipFill rotWithShape="1">
          <a:blip xmlns:r="http://schemas.openxmlformats.org/officeDocument/2006/relationships" r:embed="rId3"/>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5DBD3E-E807-4C42-882C-2B65A09C22CD}">
      <dsp:nvSpPr>
        <dsp:cNvPr id="0" name=""/>
        <dsp:cNvSpPr/>
      </dsp:nvSpPr>
      <dsp:spPr>
        <a:xfrm rot="10800000">
          <a:off x="1661341" y="3925271"/>
          <a:ext cx="5371338" cy="794054"/>
        </a:xfrm>
        <a:prstGeom prst="homePlate">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Conclusiones y recomendaciones</a:t>
          </a: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9854" y="3925271"/>
        <a:ext cx="5172825" cy="794054"/>
      </dsp:txXfrm>
    </dsp:sp>
    <dsp:sp modelId="{BB9FFF07-6195-4EC2-B2AE-4CB7DFD2AEE8}">
      <dsp:nvSpPr>
        <dsp:cNvPr id="0" name=""/>
        <dsp:cNvSpPr/>
      </dsp:nvSpPr>
      <dsp:spPr>
        <a:xfrm>
          <a:off x="1090083" y="3769815"/>
          <a:ext cx="1222684" cy="1104966"/>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AD5D-75F5-40D9-8059-F9D193C6828C}">
      <dsp:nvSpPr>
        <dsp:cNvPr id="0" name=""/>
        <dsp:cNvSpPr/>
      </dsp:nvSpPr>
      <dsp:spPr>
        <a:xfrm rot="10800000">
          <a:off x="1613823" y="114833"/>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Introducción</a:t>
          </a:r>
        </a:p>
      </dsp:txBody>
      <dsp:txXfrm rot="10800000">
        <a:off x="1812336" y="114833"/>
        <a:ext cx="5172825" cy="794054"/>
      </dsp:txXfrm>
    </dsp:sp>
    <dsp:sp modelId="{746FEACB-4D23-4779-BADD-DF5B17063604}">
      <dsp:nvSpPr>
        <dsp:cNvPr id="0" name=""/>
        <dsp:cNvSpPr/>
      </dsp:nvSpPr>
      <dsp:spPr>
        <a:xfrm>
          <a:off x="1092038" y="2018"/>
          <a:ext cx="1043569" cy="1019684"/>
        </a:xfrm>
        <a:prstGeom prst="ellipse">
          <a:avLst/>
        </a:prstGeom>
        <a:blipFill rotWithShape="1">
          <a:blip xmlns:r="http://schemas.openxmlformats.org/officeDocument/2006/relationships" r:embed="rId1"/>
          <a:srcRect/>
          <a:stretch>
            <a:fillRect l="-38000" r="-3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4F5540-B37E-467B-B980-916B1C819B82}">
      <dsp:nvSpPr>
        <dsp:cNvPr id="0" name=""/>
        <dsp:cNvSpPr/>
      </dsp:nvSpPr>
      <dsp:spPr>
        <a:xfrm rot="10800000">
          <a:off x="1619612" y="1369326"/>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Análisis de resultados</a:t>
          </a:r>
        </a:p>
      </dsp:txBody>
      <dsp:txXfrm rot="10800000">
        <a:off x="1818125" y="1369326"/>
        <a:ext cx="5172825" cy="794054"/>
      </dsp:txXfrm>
    </dsp:sp>
    <dsp:sp modelId="{B4F7F05C-5199-4006-A20B-27A92A6FAE30}">
      <dsp:nvSpPr>
        <dsp:cNvPr id="0" name=""/>
        <dsp:cNvSpPr/>
      </dsp:nvSpPr>
      <dsp:spPr>
        <a:xfrm>
          <a:off x="1086249" y="1258734"/>
          <a:ext cx="1066724" cy="1015238"/>
        </a:xfrm>
        <a:prstGeom prst="ellipse">
          <a:avLst/>
        </a:prstGeom>
        <a:blipFill rotWithShape="1">
          <a:blip xmlns:r="http://schemas.openxmlformats.org/officeDocument/2006/relationships" r:embed="rId2"/>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EA9FA89-016E-4B29-948D-781064D03756}">
      <dsp:nvSpPr>
        <dsp:cNvPr id="0" name=""/>
        <dsp:cNvSpPr/>
      </dsp:nvSpPr>
      <dsp:spPr>
        <a:xfrm rot="10800000">
          <a:off x="1631036" y="2581106"/>
          <a:ext cx="5371338" cy="88157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Propuesta</a:t>
          </a:r>
          <a:endParaRPr lang="es-EC" sz="2000" b="0" i="1" kern="1200" dirty="0">
            <a:solidFill>
              <a:schemeClr val="tx1"/>
            </a:solidFill>
            <a:latin typeface="Arial" pitchFamily="34" charset="0"/>
            <a:cs typeface="Arial" pitchFamily="34" charset="0"/>
          </a:endParaRP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1429" y="2581106"/>
        <a:ext cx="5150945" cy="881574"/>
      </dsp:txXfrm>
    </dsp:sp>
    <dsp:sp modelId="{5E18781A-B81D-4A69-810B-4C0140A9858F}">
      <dsp:nvSpPr>
        <dsp:cNvPr id="0" name=""/>
        <dsp:cNvSpPr/>
      </dsp:nvSpPr>
      <dsp:spPr>
        <a:xfrm>
          <a:off x="1074825" y="2511003"/>
          <a:ext cx="1112422" cy="1021781"/>
        </a:xfrm>
        <a:prstGeom prst="ellipse">
          <a:avLst/>
        </a:prstGeom>
        <a:blipFill rotWithShape="1">
          <a:blip xmlns:r="http://schemas.openxmlformats.org/officeDocument/2006/relationships" r:embed="rId3"/>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5DBD3E-E807-4C42-882C-2B65A09C22CD}">
      <dsp:nvSpPr>
        <dsp:cNvPr id="0" name=""/>
        <dsp:cNvSpPr/>
      </dsp:nvSpPr>
      <dsp:spPr>
        <a:xfrm rot="10800000">
          <a:off x="1661341" y="3925271"/>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Conclusiones y recomendaciones</a:t>
          </a: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9854" y="3925271"/>
        <a:ext cx="5172825" cy="794054"/>
      </dsp:txXfrm>
    </dsp:sp>
    <dsp:sp modelId="{BB9FFF07-6195-4EC2-B2AE-4CB7DFD2AEE8}">
      <dsp:nvSpPr>
        <dsp:cNvPr id="0" name=""/>
        <dsp:cNvSpPr/>
      </dsp:nvSpPr>
      <dsp:spPr>
        <a:xfrm>
          <a:off x="1090083" y="3769815"/>
          <a:ext cx="1222684" cy="1104966"/>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AD5D-75F5-40D9-8059-F9D193C6828C}">
      <dsp:nvSpPr>
        <dsp:cNvPr id="0" name=""/>
        <dsp:cNvSpPr/>
      </dsp:nvSpPr>
      <dsp:spPr>
        <a:xfrm rot="10800000">
          <a:off x="1613823" y="114833"/>
          <a:ext cx="5371338" cy="794054"/>
        </a:xfrm>
        <a:prstGeom prst="homePlate">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Introducción</a:t>
          </a:r>
        </a:p>
      </dsp:txBody>
      <dsp:txXfrm rot="10800000">
        <a:off x="1812336" y="114833"/>
        <a:ext cx="5172825" cy="794054"/>
      </dsp:txXfrm>
    </dsp:sp>
    <dsp:sp modelId="{746FEACB-4D23-4779-BADD-DF5B17063604}">
      <dsp:nvSpPr>
        <dsp:cNvPr id="0" name=""/>
        <dsp:cNvSpPr/>
      </dsp:nvSpPr>
      <dsp:spPr>
        <a:xfrm>
          <a:off x="1092038" y="2018"/>
          <a:ext cx="1043569" cy="1019684"/>
        </a:xfrm>
        <a:prstGeom prst="ellipse">
          <a:avLst/>
        </a:prstGeom>
        <a:blipFill rotWithShape="1">
          <a:blip xmlns:r="http://schemas.openxmlformats.org/officeDocument/2006/relationships" r:embed="rId1"/>
          <a:srcRect/>
          <a:stretch>
            <a:fillRect l="-38000" r="-3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4F5540-B37E-467B-B980-916B1C819B82}">
      <dsp:nvSpPr>
        <dsp:cNvPr id="0" name=""/>
        <dsp:cNvSpPr/>
      </dsp:nvSpPr>
      <dsp:spPr>
        <a:xfrm rot="10800000">
          <a:off x="1619612" y="1369326"/>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Análisis de resultados</a:t>
          </a:r>
        </a:p>
      </dsp:txBody>
      <dsp:txXfrm rot="10800000">
        <a:off x="1818125" y="1369326"/>
        <a:ext cx="5172825" cy="794054"/>
      </dsp:txXfrm>
    </dsp:sp>
    <dsp:sp modelId="{B4F7F05C-5199-4006-A20B-27A92A6FAE30}">
      <dsp:nvSpPr>
        <dsp:cNvPr id="0" name=""/>
        <dsp:cNvSpPr/>
      </dsp:nvSpPr>
      <dsp:spPr>
        <a:xfrm>
          <a:off x="1086249" y="1258734"/>
          <a:ext cx="1066724" cy="1015238"/>
        </a:xfrm>
        <a:prstGeom prst="ellipse">
          <a:avLst/>
        </a:prstGeom>
        <a:blipFill rotWithShape="1">
          <a:blip xmlns:r="http://schemas.openxmlformats.org/officeDocument/2006/relationships" r:embed="rId2"/>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EA9FA89-016E-4B29-948D-781064D03756}">
      <dsp:nvSpPr>
        <dsp:cNvPr id="0" name=""/>
        <dsp:cNvSpPr/>
      </dsp:nvSpPr>
      <dsp:spPr>
        <a:xfrm rot="10800000">
          <a:off x="1631036" y="2581106"/>
          <a:ext cx="5371338" cy="88157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Propuesta</a:t>
          </a:r>
          <a:endParaRPr lang="es-EC" sz="2000" b="0" i="1" kern="1200" dirty="0">
            <a:solidFill>
              <a:schemeClr val="tx1"/>
            </a:solidFill>
            <a:latin typeface="Arial" pitchFamily="34" charset="0"/>
            <a:cs typeface="Arial" pitchFamily="34" charset="0"/>
          </a:endParaRP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1429" y="2581106"/>
        <a:ext cx="5150945" cy="881574"/>
      </dsp:txXfrm>
    </dsp:sp>
    <dsp:sp modelId="{5E18781A-B81D-4A69-810B-4C0140A9858F}">
      <dsp:nvSpPr>
        <dsp:cNvPr id="0" name=""/>
        <dsp:cNvSpPr/>
      </dsp:nvSpPr>
      <dsp:spPr>
        <a:xfrm>
          <a:off x="1074825" y="2511003"/>
          <a:ext cx="1112422" cy="1021781"/>
        </a:xfrm>
        <a:prstGeom prst="ellipse">
          <a:avLst/>
        </a:prstGeom>
        <a:blipFill rotWithShape="1">
          <a:blip xmlns:r="http://schemas.openxmlformats.org/officeDocument/2006/relationships" r:embed="rId3"/>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5DBD3E-E807-4C42-882C-2B65A09C22CD}">
      <dsp:nvSpPr>
        <dsp:cNvPr id="0" name=""/>
        <dsp:cNvSpPr/>
      </dsp:nvSpPr>
      <dsp:spPr>
        <a:xfrm rot="10800000">
          <a:off x="1661341" y="3925271"/>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Conclusiones y recomendaciones</a:t>
          </a: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9854" y="3925271"/>
        <a:ext cx="5172825" cy="794054"/>
      </dsp:txXfrm>
    </dsp:sp>
    <dsp:sp modelId="{BB9FFF07-6195-4EC2-B2AE-4CB7DFD2AEE8}">
      <dsp:nvSpPr>
        <dsp:cNvPr id="0" name=""/>
        <dsp:cNvSpPr/>
      </dsp:nvSpPr>
      <dsp:spPr>
        <a:xfrm>
          <a:off x="1090083" y="3769815"/>
          <a:ext cx="1222684" cy="1104966"/>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BD923-CAE4-4522-BB2B-3EA34B063294}">
      <dsp:nvSpPr>
        <dsp:cNvPr id="0" name=""/>
        <dsp:cNvSpPr/>
      </dsp:nvSpPr>
      <dsp:spPr>
        <a:xfrm rot="5400000">
          <a:off x="-201211" y="491002"/>
          <a:ext cx="1341412" cy="93898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ESFRAM</a:t>
          </a:r>
          <a:endParaRPr lang="es-ES" sz="2000" b="1" kern="1200" dirty="0">
            <a:solidFill>
              <a:schemeClr val="tx1"/>
            </a:solidFill>
          </a:endParaRPr>
        </a:p>
      </dsp:txBody>
      <dsp:txXfrm rot="-5400000">
        <a:off x="1" y="759286"/>
        <a:ext cx="938989" cy="402423"/>
      </dsp:txXfrm>
    </dsp:sp>
    <dsp:sp modelId="{C5445B51-B671-413B-92A6-5F7A82F82831}">
      <dsp:nvSpPr>
        <dsp:cNvPr id="0" name=""/>
        <dsp:cNvSpPr/>
      </dsp:nvSpPr>
      <dsp:spPr>
        <a:xfrm rot="5400000">
          <a:off x="1329679" y="-124226"/>
          <a:ext cx="871918" cy="16532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err="1">
              <a:latin typeface="Arial Black" panose="020B0A04020102020204" pitchFamily="34" charset="0"/>
            </a:rPr>
            <a:t>FRAPAL</a:t>
          </a:r>
          <a:endParaRPr lang="es-ES" sz="1400" b="1"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dirty="0" err="1">
              <a:latin typeface="Arial Black" panose="020B0A04020102020204" pitchFamily="34" charset="0"/>
            </a:rPr>
            <a:t>FRAMOR</a:t>
          </a:r>
          <a:endParaRPr lang="es-ES" sz="1400" b="1" kern="1200" dirty="0">
            <a:latin typeface="Arial Black" panose="020B0A04020102020204" pitchFamily="34" charset="0"/>
          </a:endParaRPr>
        </a:p>
      </dsp:txBody>
      <dsp:txXfrm rot="-5400000">
        <a:off x="938989" y="309028"/>
        <a:ext cx="1610734" cy="786790"/>
      </dsp:txXfrm>
    </dsp:sp>
    <dsp:sp modelId="{01775BBB-344B-4272-8CA9-B9DD8C711DE5}">
      <dsp:nvSpPr>
        <dsp:cNvPr id="0" name=""/>
        <dsp:cNvSpPr/>
      </dsp:nvSpPr>
      <dsp:spPr>
        <a:xfrm rot="5400000">
          <a:off x="-201211" y="1616392"/>
          <a:ext cx="1341412" cy="93898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ESCORB</a:t>
          </a:r>
          <a:endParaRPr lang="es-ES" sz="2000" b="1" kern="1200" dirty="0">
            <a:solidFill>
              <a:schemeClr val="tx1"/>
            </a:solidFill>
          </a:endParaRPr>
        </a:p>
      </dsp:txBody>
      <dsp:txXfrm rot="-5400000">
        <a:off x="1" y="1884676"/>
        <a:ext cx="938989" cy="402423"/>
      </dsp:txXfrm>
    </dsp:sp>
    <dsp:sp modelId="{F3C2D506-F67F-4751-A699-0818ECA8B26D}">
      <dsp:nvSpPr>
        <dsp:cNvPr id="0" name=""/>
        <dsp:cNvSpPr/>
      </dsp:nvSpPr>
      <dsp:spPr>
        <a:xfrm rot="5400000">
          <a:off x="985336" y="1330533"/>
          <a:ext cx="1560603" cy="1653298"/>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baseline="0" dirty="0" err="1">
              <a:latin typeface="Arial Black" panose="020B0A04020102020204" pitchFamily="34" charset="0"/>
            </a:rPr>
            <a:t>CORESM</a:t>
          </a:r>
          <a:endParaRPr lang="es-ES" sz="1400" b="1" kern="1200" baseline="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baseline="0" dirty="0">
              <a:latin typeface="Arial Black" panose="020B0A04020102020204" pitchFamily="34" charset="0"/>
            </a:rPr>
            <a:t>CORMAN</a:t>
          </a:r>
        </a:p>
        <a:p>
          <a:pPr marL="114300" lvl="1" indent="-114300" algn="l" defTabSz="622300">
            <a:lnSpc>
              <a:spcPct val="90000"/>
            </a:lnSpc>
            <a:spcBef>
              <a:spcPct val="0"/>
            </a:spcBef>
            <a:spcAft>
              <a:spcPct val="15000"/>
            </a:spcAft>
            <a:buChar char="•"/>
          </a:pPr>
          <a:r>
            <a:rPr lang="es-ES" sz="1400" b="1" kern="1200" baseline="0" dirty="0" err="1">
              <a:latin typeface="Arial Black" panose="020B0A04020102020204" pitchFamily="34" charset="0"/>
            </a:rPr>
            <a:t>CORIOS</a:t>
          </a:r>
          <a:endParaRPr lang="es-ES" sz="1400" b="1" kern="1200" baseline="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baseline="0" dirty="0" err="1">
              <a:latin typeface="Arial Black" panose="020B0A04020102020204" pitchFamily="34" charset="0"/>
            </a:rPr>
            <a:t>CORORO</a:t>
          </a:r>
          <a:endParaRPr lang="es-ES" sz="1400" b="1" kern="1200" baseline="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baseline="0" dirty="0" err="1">
              <a:latin typeface="Arial Black" panose="020B0A04020102020204" pitchFamily="34" charset="0"/>
            </a:rPr>
            <a:t>CORGAL</a:t>
          </a:r>
          <a:endParaRPr lang="es-ES" sz="1400" b="1" kern="1200" baseline="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baseline="0" dirty="0" err="1">
              <a:latin typeface="Arial Black" panose="020B0A04020102020204" pitchFamily="34" charset="0"/>
            </a:rPr>
            <a:t>CORLOJ</a:t>
          </a:r>
          <a:endParaRPr lang="es-ES" sz="1400" b="1" kern="1200" baseline="0" dirty="0">
            <a:latin typeface="Arial Black" panose="020B0A04020102020204" pitchFamily="34" charset="0"/>
          </a:endParaRPr>
        </a:p>
      </dsp:txBody>
      <dsp:txXfrm rot="-5400000">
        <a:off x="938989" y="1453062"/>
        <a:ext cx="1577116" cy="1408239"/>
      </dsp:txXfrm>
    </dsp:sp>
    <dsp:sp modelId="{80A1355A-15DE-4CCA-93F8-BCF5B70E6CE9}">
      <dsp:nvSpPr>
        <dsp:cNvPr id="0" name=""/>
        <dsp:cNvSpPr/>
      </dsp:nvSpPr>
      <dsp:spPr>
        <a:xfrm rot="5400000">
          <a:off x="-201211" y="3299317"/>
          <a:ext cx="1341412" cy="938989"/>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ESCLAM</a:t>
          </a:r>
          <a:endParaRPr lang="es-ES" sz="2000" b="1" kern="1200" dirty="0">
            <a:solidFill>
              <a:schemeClr val="tx1"/>
            </a:solidFill>
          </a:endParaRPr>
        </a:p>
      </dsp:txBody>
      <dsp:txXfrm rot="-5400000">
        <a:off x="1" y="3567601"/>
        <a:ext cx="938989" cy="402423"/>
      </dsp:txXfrm>
    </dsp:sp>
    <dsp:sp modelId="{5719F20D-B1AD-4A79-9644-85A62573B362}">
      <dsp:nvSpPr>
        <dsp:cNvPr id="0" name=""/>
        <dsp:cNvSpPr/>
      </dsp:nvSpPr>
      <dsp:spPr>
        <a:xfrm rot="5400000">
          <a:off x="1329679" y="2680676"/>
          <a:ext cx="871918" cy="1653298"/>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err="1">
              <a:latin typeface="Arial Black" panose="020B0A04020102020204" pitchFamily="34" charset="0"/>
            </a:rPr>
            <a:t>LAMQUI</a:t>
          </a:r>
          <a:endParaRPr lang="es-ES" sz="1400" b="1"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dirty="0" err="1">
              <a:latin typeface="Arial Black" panose="020B0A04020102020204" pitchFamily="34" charset="0"/>
            </a:rPr>
            <a:t>LAMUIL</a:t>
          </a:r>
          <a:endParaRPr lang="es-ES" sz="1400" b="1"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s-ES" sz="1400" b="1" kern="1200" dirty="0" err="1">
              <a:latin typeface="Arial Black" panose="020B0A04020102020204" pitchFamily="34" charset="0"/>
            </a:rPr>
            <a:t>LAMCUE</a:t>
          </a:r>
          <a:endParaRPr lang="es-ES" sz="1400" b="1" kern="1200" dirty="0">
            <a:latin typeface="Arial Black" panose="020B0A04020102020204" pitchFamily="34" charset="0"/>
          </a:endParaRPr>
        </a:p>
      </dsp:txBody>
      <dsp:txXfrm rot="-5400000">
        <a:off x="938989" y="3113930"/>
        <a:ext cx="1610734" cy="786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D486B-EB11-4415-8683-8664ED3C8887}">
      <dsp:nvSpPr>
        <dsp:cNvPr id="0" name=""/>
        <dsp:cNvSpPr/>
      </dsp:nvSpPr>
      <dsp:spPr>
        <a:xfrm>
          <a:off x="3048000" y="1687736"/>
          <a:ext cx="2327492" cy="114858"/>
        </a:xfrm>
        <a:custGeom>
          <a:avLst/>
          <a:gdLst/>
          <a:ahLst/>
          <a:cxnLst/>
          <a:rect l="0" t="0" r="0" b="0"/>
          <a:pathLst>
            <a:path>
              <a:moveTo>
                <a:pt x="0" y="0"/>
              </a:moveTo>
              <a:lnTo>
                <a:pt x="0" y="57429"/>
              </a:lnTo>
              <a:lnTo>
                <a:pt x="2327492" y="57429"/>
              </a:lnTo>
              <a:lnTo>
                <a:pt x="2327492" y="114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34A6C-9005-4A3D-BA84-607CA6200435}">
      <dsp:nvSpPr>
        <dsp:cNvPr id="0" name=""/>
        <dsp:cNvSpPr/>
      </dsp:nvSpPr>
      <dsp:spPr>
        <a:xfrm>
          <a:off x="3048000" y="1687736"/>
          <a:ext cx="775830" cy="114858"/>
        </a:xfrm>
        <a:custGeom>
          <a:avLst/>
          <a:gdLst/>
          <a:ahLst/>
          <a:cxnLst/>
          <a:rect l="0" t="0" r="0" b="0"/>
          <a:pathLst>
            <a:path>
              <a:moveTo>
                <a:pt x="0" y="0"/>
              </a:moveTo>
              <a:lnTo>
                <a:pt x="0" y="57429"/>
              </a:lnTo>
              <a:lnTo>
                <a:pt x="775830" y="57429"/>
              </a:lnTo>
              <a:lnTo>
                <a:pt x="775830" y="114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EE52E-D529-4E69-AE48-DF1638C94D85}">
      <dsp:nvSpPr>
        <dsp:cNvPr id="0" name=""/>
        <dsp:cNvSpPr/>
      </dsp:nvSpPr>
      <dsp:spPr>
        <a:xfrm>
          <a:off x="2272169" y="1687736"/>
          <a:ext cx="775830" cy="114858"/>
        </a:xfrm>
        <a:custGeom>
          <a:avLst/>
          <a:gdLst/>
          <a:ahLst/>
          <a:cxnLst/>
          <a:rect l="0" t="0" r="0" b="0"/>
          <a:pathLst>
            <a:path>
              <a:moveTo>
                <a:pt x="775830" y="0"/>
              </a:moveTo>
              <a:lnTo>
                <a:pt x="775830" y="57429"/>
              </a:lnTo>
              <a:lnTo>
                <a:pt x="0" y="57429"/>
              </a:lnTo>
              <a:lnTo>
                <a:pt x="0" y="114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28E50-BB87-4A7E-96AA-62CF129EA624}">
      <dsp:nvSpPr>
        <dsp:cNvPr id="0" name=""/>
        <dsp:cNvSpPr/>
      </dsp:nvSpPr>
      <dsp:spPr>
        <a:xfrm>
          <a:off x="720507" y="1687736"/>
          <a:ext cx="2327492" cy="114858"/>
        </a:xfrm>
        <a:custGeom>
          <a:avLst/>
          <a:gdLst/>
          <a:ahLst/>
          <a:cxnLst/>
          <a:rect l="0" t="0" r="0" b="0"/>
          <a:pathLst>
            <a:path>
              <a:moveTo>
                <a:pt x="2327492" y="0"/>
              </a:moveTo>
              <a:lnTo>
                <a:pt x="2327492" y="57429"/>
              </a:lnTo>
              <a:lnTo>
                <a:pt x="0" y="57429"/>
              </a:lnTo>
              <a:lnTo>
                <a:pt x="0" y="114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943BF-CDAC-4593-BB1F-1EF7B196B5A4}">
      <dsp:nvSpPr>
        <dsp:cNvPr id="0" name=""/>
        <dsp:cNvSpPr/>
      </dsp:nvSpPr>
      <dsp:spPr>
        <a:xfrm>
          <a:off x="1319806" y="601955"/>
          <a:ext cx="3456386" cy="1085781"/>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Incidencia de las capacidades de la Industria de la Defensa Nacional, en la operatividad de las Unidades de Superficie de la Armada del Ecuador.</a:t>
          </a:r>
          <a:endParaRPr lang="es-ES" sz="1600" b="1" kern="1200" dirty="0"/>
        </a:p>
      </dsp:txBody>
      <dsp:txXfrm>
        <a:off x="1319806" y="601955"/>
        <a:ext cx="3456386" cy="1085781"/>
      </dsp:txXfrm>
    </dsp:sp>
    <dsp:sp modelId="{1EF47229-A297-47DC-B8EF-B9B6CD68068C}">
      <dsp:nvSpPr>
        <dsp:cNvPr id="0" name=""/>
        <dsp:cNvSpPr/>
      </dsp:nvSpPr>
      <dsp:spPr>
        <a:xfrm>
          <a:off x="2105" y="1802594"/>
          <a:ext cx="1436803" cy="1659450"/>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Establecer capacidades actuales de la Industria de la Defensa Nacional en el campo marítimo.</a:t>
          </a:r>
        </a:p>
      </dsp:txBody>
      <dsp:txXfrm>
        <a:off x="2105" y="1802594"/>
        <a:ext cx="1436803" cy="1659450"/>
      </dsp:txXfrm>
    </dsp:sp>
    <dsp:sp modelId="{CC837AF3-9B0B-4EE6-85C3-258175B07E66}">
      <dsp:nvSpPr>
        <dsp:cNvPr id="0" name=""/>
        <dsp:cNvSpPr/>
      </dsp:nvSpPr>
      <dsp:spPr>
        <a:xfrm>
          <a:off x="1553767" y="1802594"/>
          <a:ext cx="1436803" cy="1659450"/>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Describir situación actual del estado operativo de las Unidades de Superficie de la Armada del Ecuador.</a:t>
          </a:r>
          <a:endParaRPr lang="es-ES" sz="1400" b="1" kern="1200" dirty="0">
            <a:solidFill>
              <a:schemeClr val="bg1"/>
            </a:solidFill>
          </a:endParaRPr>
        </a:p>
      </dsp:txBody>
      <dsp:txXfrm>
        <a:off x="1553767" y="1802594"/>
        <a:ext cx="1436803" cy="1659450"/>
      </dsp:txXfrm>
    </dsp:sp>
    <dsp:sp modelId="{C381DF10-1439-4865-BD64-56E7CDE12C42}">
      <dsp:nvSpPr>
        <dsp:cNvPr id="0" name=""/>
        <dsp:cNvSpPr/>
      </dsp:nvSpPr>
      <dsp:spPr>
        <a:xfrm>
          <a:off x="3105429" y="1802594"/>
          <a:ext cx="1436803" cy="1659450"/>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Determinar la relación entre las dos variables.</a:t>
          </a:r>
        </a:p>
      </dsp:txBody>
      <dsp:txXfrm>
        <a:off x="3105429" y="1802594"/>
        <a:ext cx="1436803" cy="1659450"/>
      </dsp:txXfrm>
    </dsp:sp>
    <dsp:sp modelId="{9C3FB040-D22B-4013-8B30-99DFFDB667E1}">
      <dsp:nvSpPr>
        <dsp:cNvPr id="0" name=""/>
        <dsp:cNvSpPr/>
      </dsp:nvSpPr>
      <dsp:spPr>
        <a:xfrm>
          <a:off x="4657090" y="1802594"/>
          <a:ext cx="1436803" cy="1659450"/>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bg1"/>
              </a:solidFill>
            </a:rPr>
            <a:t>Plan para el fortalecimiento de las capacidades de la Industria de la Defensa Nacional en el campo marítimo.</a:t>
          </a:r>
          <a:endParaRPr lang="es-ES" sz="1400" b="1" kern="1200" dirty="0">
            <a:solidFill>
              <a:schemeClr val="bg1"/>
            </a:solidFill>
          </a:endParaRPr>
        </a:p>
      </dsp:txBody>
      <dsp:txXfrm>
        <a:off x="4657090" y="1802594"/>
        <a:ext cx="1436803" cy="1659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AD5D-75F5-40D9-8059-F9D193C6828C}">
      <dsp:nvSpPr>
        <dsp:cNvPr id="0" name=""/>
        <dsp:cNvSpPr/>
      </dsp:nvSpPr>
      <dsp:spPr>
        <a:xfrm rot="10800000">
          <a:off x="1613823" y="114833"/>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Introducción</a:t>
          </a:r>
        </a:p>
      </dsp:txBody>
      <dsp:txXfrm rot="10800000">
        <a:off x="1812336" y="114833"/>
        <a:ext cx="5172825" cy="794054"/>
      </dsp:txXfrm>
    </dsp:sp>
    <dsp:sp modelId="{746FEACB-4D23-4779-BADD-DF5B17063604}">
      <dsp:nvSpPr>
        <dsp:cNvPr id="0" name=""/>
        <dsp:cNvSpPr/>
      </dsp:nvSpPr>
      <dsp:spPr>
        <a:xfrm>
          <a:off x="1092038" y="2018"/>
          <a:ext cx="1043569" cy="1019684"/>
        </a:xfrm>
        <a:prstGeom prst="ellipse">
          <a:avLst/>
        </a:prstGeom>
        <a:blipFill rotWithShape="1">
          <a:blip xmlns:r="http://schemas.openxmlformats.org/officeDocument/2006/relationships" r:embed="rId1"/>
          <a:srcRect/>
          <a:stretch>
            <a:fillRect l="-38000" r="-3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4F5540-B37E-467B-B980-916B1C819B82}">
      <dsp:nvSpPr>
        <dsp:cNvPr id="0" name=""/>
        <dsp:cNvSpPr/>
      </dsp:nvSpPr>
      <dsp:spPr>
        <a:xfrm rot="10800000">
          <a:off x="1619612" y="1369326"/>
          <a:ext cx="5371338" cy="794054"/>
        </a:xfrm>
        <a:prstGeom prst="homePlate">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Análisis de resultados</a:t>
          </a:r>
        </a:p>
      </dsp:txBody>
      <dsp:txXfrm rot="10800000">
        <a:off x="1818125" y="1369326"/>
        <a:ext cx="5172825" cy="794054"/>
      </dsp:txXfrm>
    </dsp:sp>
    <dsp:sp modelId="{B4F7F05C-5199-4006-A20B-27A92A6FAE30}">
      <dsp:nvSpPr>
        <dsp:cNvPr id="0" name=""/>
        <dsp:cNvSpPr/>
      </dsp:nvSpPr>
      <dsp:spPr>
        <a:xfrm>
          <a:off x="1086249" y="1258734"/>
          <a:ext cx="1066724" cy="1015238"/>
        </a:xfrm>
        <a:prstGeom prst="ellipse">
          <a:avLst/>
        </a:prstGeom>
        <a:blipFill rotWithShape="1">
          <a:blip xmlns:r="http://schemas.openxmlformats.org/officeDocument/2006/relationships" r:embed="rId2"/>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EA9FA89-016E-4B29-948D-781064D03756}">
      <dsp:nvSpPr>
        <dsp:cNvPr id="0" name=""/>
        <dsp:cNvSpPr/>
      </dsp:nvSpPr>
      <dsp:spPr>
        <a:xfrm rot="10800000">
          <a:off x="1631036" y="2581106"/>
          <a:ext cx="5371338" cy="88157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Propuesta</a:t>
          </a:r>
          <a:endParaRPr lang="es-EC" sz="2000" b="0" i="1" kern="1200" dirty="0">
            <a:solidFill>
              <a:schemeClr val="tx1"/>
            </a:solidFill>
            <a:latin typeface="Arial" pitchFamily="34" charset="0"/>
            <a:cs typeface="Arial" pitchFamily="34" charset="0"/>
          </a:endParaRP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1429" y="2581106"/>
        <a:ext cx="5150945" cy="881574"/>
      </dsp:txXfrm>
    </dsp:sp>
    <dsp:sp modelId="{5E18781A-B81D-4A69-810B-4C0140A9858F}">
      <dsp:nvSpPr>
        <dsp:cNvPr id="0" name=""/>
        <dsp:cNvSpPr/>
      </dsp:nvSpPr>
      <dsp:spPr>
        <a:xfrm>
          <a:off x="1074825" y="2511003"/>
          <a:ext cx="1112422" cy="1021781"/>
        </a:xfrm>
        <a:prstGeom prst="ellipse">
          <a:avLst/>
        </a:prstGeom>
        <a:blipFill rotWithShape="1">
          <a:blip xmlns:r="http://schemas.openxmlformats.org/officeDocument/2006/relationships" r:embed="rId3"/>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5DBD3E-E807-4C42-882C-2B65A09C22CD}">
      <dsp:nvSpPr>
        <dsp:cNvPr id="0" name=""/>
        <dsp:cNvSpPr/>
      </dsp:nvSpPr>
      <dsp:spPr>
        <a:xfrm rot="10800000">
          <a:off x="1661341" y="3925271"/>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Conclusiones y recomendaciones</a:t>
          </a: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9854" y="3925271"/>
        <a:ext cx="5172825" cy="794054"/>
      </dsp:txXfrm>
    </dsp:sp>
    <dsp:sp modelId="{BB9FFF07-6195-4EC2-B2AE-4CB7DFD2AEE8}">
      <dsp:nvSpPr>
        <dsp:cNvPr id="0" name=""/>
        <dsp:cNvSpPr/>
      </dsp:nvSpPr>
      <dsp:spPr>
        <a:xfrm>
          <a:off x="1090083" y="3769815"/>
          <a:ext cx="1222684" cy="1104966"/>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AD5D-75F5-40D9-8059-F9D193C6828C}">
      <dsp:nvSpPr>
        <dsp:cNvPr id="0" name=""/>
        <dsp:cNvSpPr/>
      </dsp:nvSpPr>
      <dsp:spPr>
        <a:xfrm rot="10800000">
          <a:off x="1613823" y="114833"/>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Introducción</a:t>
          </a:r>
        </a:p>
      </dsp:txBody>
      <dsp:txXfrm rot="10800000">
        <a:off x="1812336" y="114833"/>
        <a:ext cx="5172825" cy="794054"/>
      </dsp:txXfrm>
    </dsp:sp>
    <dsp:sp modelId="{746FEACB-4D23-4779-BADD-DF5B17063604}">
      <dsp:nvSpPr>
        <dsp:cNvPr id="0" name=""/>
        <dsp:cNvSpPr/>
      </dsp:nvSpPr>
      <dsp:spPr>
        <a:xfrm>
          <a:off x="1092038" y="2018"/>
          <a:ext cx="1043569" cy="1019684"/>
        </a:xfrm>
        <a:prstGeom prst="ellipse">
          <a:avLst/>
        </a:prstGeom>
        <a:blipFill rotWithShape="1">
          <a:blip xmlns:r="http://schemas.openxmlformats.org/officeDocument/2006/relationships" r:embed="rId1"/>
          <a:srcRect/>
          <a:stretch>
            <a:fillRect l="-38000" r="-3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4F5540-B37E-467B-B980-916B1C819B82}">
      <dsp:nvSpPr>
        <dsp:cNvPr id="0" name=""/>
        <dsp:cNvSpPr/>
      </dsp:nvSpPr>
      <dsp:spPr>
        <a:xfrm rot="10800000">
          <a:off x="1619612" y="1369326"/>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b="1" i="1" kern="1200" dirty="0">
              <a:solidFill>
                <a:schemeClr val="tx1"/>
              </a:solidFill>
              <a:latin typeface="Arial" pitchFamily="34" charset="0"/>
              <a:cs typeface="Arial" pitchFamily="34" charset="0"/>
            </a:rPr>
            <a:t>Análisis de resultados</a:t>
          </a:r>
        </a:p>
      </dsp:txBody>
      <dsp:txXfrm rot="10800000">
        <a:off x="1818125" y="1369326"/>
        <a:ext cx="5172825" cy="794054"/>
      </dsp:txXfrm>
    </dsp:sp>
    <dsp:sp modelId="{B4F7F05C-5199-4006-A20B-27A92A6FAE30}">
      <dsp:nvSpPr>
        <dsp:cNvPr id="0" name=""/>
        <dsp:cNvSpPr/>
      </dsp:nvSpPr>
      <dsp:spPr>
        <a:xfrm>
          <a:off x="1086249" y="1258734"/>
          <a:ext cx="1066724" cy="1015238"/>
        </a:xfrm>
        <a:prstGeom prst="ellipse">
          <a:avLst/>
        </a:prstGeom>
        <a:blipFill rotWithShape="1">
          <a:blip xmlns:r="http://schemas.openxmlformats.org/officeDocument/2006/relationships" r:embed="rId2"/>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EA9FA89-016E-4B29-948D-781064D03756}">
      <dsp:nvSpPr>
        <dsp:cNvPr id="0" name=""/>
        <dsp:cNvSpPr/>
      </dsp:nvSpPr>
      <dsp:spPr>
        <a:xfrm rot="10800000">
          <a:off x="1631036" y="2581106"/>
          <a:ext cx="5371338" cy="881574"/>
        </a:xfrm>
        <a:prstGeom prst="homePlate">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Propuesta</a:t>
          </a:r>
          <a:endParaRPr lang="es-EC" sz="2000" b="0" i="1" kern="1200" dirty="0">
            <a:solidFill>
              <a:schemeClr val="tx1"/>
            </a:solidFill>
            <a:latin typeface="Arial" pitchFamily="34" charset="0"/>
            <a:cs typeface="Arial" pitchFamily="34" charset="0"/>
          </a:endParaRP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1429" y="2581106"/>
        <a:ext cx="5150945" cy="881574"/>
      </dsp:txXfrm>
    </dsp:sp>
    <dsp:sp modelId="{5E18781A-B81D-4A69-810B-4C0140A9858F}">
      <dsp:nvSpPr>
        <dsp:cNvPr id="0" name=""/>
        <dsp:cNvSpPr/>
      </dsp:nvSpPr>
      <dsp:spPr>
        <a:xfrm>
          <a:off x="1074825" y="2511003"/>
          <a:ext cx="1112422" cy="1021781"/>
        </a:xfrm>
        <a:prstGeom prst="ellipse">
          <a:avLst/>
        </a:prstGeom>
        <a:blipFill rotWithShape="1">
          <a:blip xmlns:r="http://schemas.openxmlformats.org/officeDocument/2006/relationships" r:embed="rId3"/>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5DBD3E-E807-4C42-882C-2B65A09C22CD}">
      <dsp:nvSpPr>
        <dsp:cNvPr id="0" name=""/>
        <dsp:cNvSpPr/>
      </dsp:nvSpPr>
      <dsp:spPr>
        <a:xfrm rot="10800000">
          <a:off x="1661341" y="3925271"/>
          <a:ext cx="5371338" cy="794054"/>
        </a:xfrm>
        <a:prstGeom prst="homePlat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0156"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2000" b="1" i="1"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2000" b="1" i="1" kern="1200" dirty="0">
              <a:solidFill>
                <a:schemeClr val="tx1"/>
              </a:solidFill>
              <a:latin typeface="Arial" pitchFamily="34" charset="0"/>
              <a:cs typeface="Arial" pitchFamily="34" charset="0"/>
            </a:rPr>
            <a:t>Conclusiones y recomendaciones</a:t>
          </a:r>
        </a:p>
        <a:p>
          <a:pPr lvl="0" algn="ctr" defTabSz="800100">
            <a:lnSpc>
              <a:spcPct val="90000"/>
            </a:lnSpc>
            <a:spcBef>
              <a:spcPct val="0"/>
            </a:spcBef>
            <a:spcAft>
              <a:spcPct val="35000"/>
            </a:spcAft>
            <a:buNone/>
          </a:pPr>
          <a:endParaRPr lang="es-EC" sz="2000" b="1" i="1" kern="1200" dirty="0">
            <a:solidFill>
              <a:schemeClr val="tx1"/>
            </a:solidFill>
            <a:latin typeface="Arial" pitchFamily="34" charset="0"/>
            <a:cs typeface="Arial" pitchFamily="34" charset="0"/>
          </a:endParaRPr>
        </a:p>
      </dsp:txBody>
      <dsp:txXfrm rot="10800000">
        <a:off x="1859854" y="3925271"/>
        <a:ext cx="5172825" cy="794054"/>
      </dsp:txXfrm>
    </dsp:sp>
    <dsp:sp modelId="{BB9FFF07-6195-4EC2-B2AE-4CB7DFD2AEE8}">
      <dsp:nvSpPr>
        <dsp:cNvPr id="0" name=""/>
        <dsp:cNvSpPr/>
      </dsp:nvSpPr>
      <dsp:spPr>
        <a:xfrm>
          <a:off x="1090083" y="3769815"/>
          <a:ext cx="1222684" cy="1104966"/>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C6CF3-2E0A-4DC0-902D-C7C063706049}">
      <dsp:nvSpPr>
        <dsp:cNvPr id="0" name=""/>
        <dsp:cNvSpPr/>
      </dsp:nvSpPr>
      <dsp:spPr>
        <a:xfrm rot="5400000">
          <a:off x="-278290" y="1080171"/>
          <a:ext cx="1238097" cy="14975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C4C62-655D-44C1-9E49-55C45DC7EB50}">
      <dsp:nvSpPr>
        <dsp:cNvPr id="0" name=""/>
        <dsp:cNvSpPr/>
      </dsp:nvSpPr>
      <dsp:spPr>
        <a:xfrm>
          <a:off x="3065" y="284906"/>
          <a:ext cx="1663898" cy="9983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Diagnóstico</a:t>
          </a:r>
        </a:p>
      </dsp:txBody>
      <dsp:txXfrm>
        <a:off x="32305" y="314146"/>
        <a:ext cx="1605418" cy="939859"/>
      </dsp:txXfrm>
    </dsp:sp>
    <dsp:sp modelId="{2971E91D-76DD-43DC-BA4D-FE56CBF0830F}">
      <dsp:nvSpPr>
        <dsp:cNvPr id="0" name=""/>
        <dsp:cNvSpPr/>
      </dsp:nvSpPr>
      <dsp:spPr>
        <a:xfrm rot="5400000">
          <a:off x="-278290" y="2328095"/>
          <a:ext cx="1238097" cy="14975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2612A-EF40-49B9-A480-64208365B13C}">
      <dsp:nvSpPr>
        <dsp:cNvPr id="0" name=""/>
        <dsp:cNvSpPr/>
      </dsp:nvSpPr>
      <dsp:spPr>
        <a:xfrm>
          <a:off x="3065" y="1532830"/>
          <a:ext cx="1663898" cy="9983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Análisis situacional</a:t>
          </a:r>
        </a:p>
      </dsp:txBody>
      <dsp:txXfrm>
        <a:off x="32305" y="1562070"/>
        <a:ext cx="1605418" cy="939859"/>
      </dsp:txXfrm>
    </dsp:sp>
    <dsp:sp modelId="{B723F727-5A4F-4D34-9121-B846B6D04BF0}">
      <dsp:nvSpPr>
        <dsp:cNvPr id="0" name=""/>
        <dsp:cNvSpPr/>
      </dsp:nvSpPr>
      <dsp:spPr>
        <a:xfrm>
          <a:off x="345671" y="2952057"/>
          <a:ext cx="2203158" cy="14975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783D2-5633-4A8D-A62B-8FF303EB49AD}">
      <dsp:nvSpPr>
        <dsp:cNvPr id="0" name=""/>
        <dsp:cNvSpPr/>
      </dsp:nvSpPr>
      <dsp:spPr>
        <a:xfrm>
          <a:off x="3065" y="2780754"/>
          <a:ext cx="1663898" cy="9983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FODA</a:t>
          </a:r>
        </a:p>
      </dsp:txBody>
      <dsp:txXfrm>
        <a:off x="32305" y="2809994"/>
        <a:ext cx="1605418" cy="939859"/>
      </dsp:txXfrm>
    </dsp:sp>
    <dsp:sp modelId="{8B09940B-E67D-4172-A3F7-5DE3FB2BF3F8}">
      <dsp:nvSpPr>
        <dsp:cNvPr id="0" name=""/>
        <dsp:cNvSpPr/>
      </dsp:nvSpPr>
      <dsp:spPr>
        <a:xfrm rot="16200000">
          <a:off x="1934694" y="2328095"/>
          <a:ext cx="1238097" cy="14975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9BFBE-EA29-4A03-853E-5137F9BF9F63}">
      <dsp:nvSpPr>
        <dsp:cNvPr id="0" name=""/>
        <dsp:cNvSpPr/>
      </dsp:nvSpPr>
      <dsp:spPr>
        <a:xfrm>
          <a:off x="2216050" y="2780754"/>
          <a:ext cx="1663898" cy="9983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Elementos orientadores</a:t>
          </a:r>
        </a:p>
      </dsp:txBody>
      <dsp:txXfrm>
        <a:off x="2245290" y="2809994"/>
        <a:ext cx="1605418" cy="939859"/>
      </dsp:txXfrm>
    </dsp:sp>
    <dsp:sp modelId="{A50A55C5-1DE0-47DD-82D9-BE3B13FDF1CC}">
      <dsp:nvSpPr>
        <dsp:cNvPr id="0" name=""/>
        <dsp:cNvSpPr/>
      </dsp:nvSpPr>
      <dsp:spPr>
        <a:xfrm rot="16200000">
          <a:off x="1934694" y="1080171"/>
          <a:ext cx="1238097" cy="149750"/>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28B6B5-9C1D-4FF8-B147-D2E9D39A54FA}">
      <dsp:nvSpPr>
        <dsp:cNvPr id="0" name=""/>
        <dsp:cNvSpPr/>
      </dsp:nvSpPr>
      <dsp:spPr>
        <a:xfrm>
          <a:off x="2216050" y="1532830"/>
          <a:ext cx="1663898" cy="99833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Matriz FODA</a:t>
          </a:r>
        </a:p>
      </dsp:txBody>
      <dsp:txXfrm>
        <a:off x="2245290" y="1562070"/>
        <a:ext cx="1605418" cy="939859"/>
      </dsp:txXfrm>
    </dsp:sp>
    <dsp:sp modelId="{9AEFDD4E-1532-4B1B-88EE-CC9472AA80A7}">
      <dsp:nvSpPr>
        <dsp:cNvPr id="0" name=""/>
        <dsp:cNvSpPr/>
      </dsp:nvSpPr>
      <dsp:spPr>
        <a:xfrm>
          <a:off x="2558656" y="456209"/>
          <a:ext cx="2203158" cy="14975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EF5D3-5D88-474D-BB65-428244466ABB}">
      <dsp:nvSpPr>
        <dsp:cNvPr id="0" name=""/>
        <dsp:cNvSpPr/>
      </dsp:nvSpPr>
      <dsp:spPr>
        <a:xfrm>
          <a:off x="2216050" y="284906"/>
          <a:ext cx="1663898" cy="9983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Ideas</a:t>
          </a:r>
        </a:p>
      </dsp:txBody>
      <dsp:txXfrm>
        <a:off x="2245290" y="314146"/>
        <a:ext cx="1605418" cy="939859"/>
      </dsp:txXfrm>
    </dsp:sp>
    <dsp:sp modelId="{10914F6F-E833-4C09-922C-6E59D38F9E60}">
      <dsp:nvSpPr>
        <dsp:cNvPr id="0" name=""/>
        <dsp:cNvSpPr/>
      </dsp:nvSpPr>
      <dsp:spPr>
        <a:xfrm rot="5400000">
          <a:off x="4147679" y="1080171"/>
          <a:ext cx="1238097" cy="14975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BCF577-70E8-47FA-9324-F2355CBC9F5E}">
      <dsp:nvSpPr>
        <dsp:cNvPr id="0" name=""/>
        <dsp:cNvSpPr/>
      </dsp:nvSpPr>
      <dsp:spPr>
        <a:xfrm>
          <a:off x="4429035" y="284906"/>
          <a:ext cx="1663898" cy="9983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Objetivos</a:t>
          </a:r>
        </a:p>
      </dsp:txBody>
      <dsp:txXfrm>
        <a:off x="4458275" y="314146"/>
        <a:ext cx="1605418" cy="939859"/>
      </dsp:txXfrm>
    </dsp:sp>
    <dsp:sp modelId="{3A7736D2-2107-4737-A0A5-2A4008CF05E6}">
      <dsp:nvSpPr>
        <dsp:cNvPr id="0" name=""/>
        <dsp:cNvSpPr/>
      </dsp:nvSpPr>
      <dsp:spPr>
        <a:xfrm rot="5400000">
          <a:off x="4147679" y="2328095"/>
          <a:ext cx="1238097" cy="14975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F5A1D-D5BA-46E2-AB22-4C433216F447}">
      <dsp:nvSpPr>
        <dsp:cNvPr id="0" name=""/>
        <dsp:cNvSpPr/>
      </dsp:nvSpPr>
      <dsp:spPr>
        <a:xfrm>
          <a:off x="4429035" y="1532830"/>
          <a:ext cx="1663898" cy="9983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Estrategias</a:t>
          </a:r>
        </a:p>
      </dsp:txBody>
      <dsp:txXfrm>
        <a:off x="4458275" y="1562070"/>
        <a:ext cx="1605418" cy="939859"/>
      </dsp:txXfrm>
    </dsp:sp>
    <dsp:sp modelId="{E2AFFEEC-5513-42A4-90FF-3E1F83891761}">
      <dsp:nvSpPr>
        <dsp:cNvPr id="0" name=""/>
        <dsp:cNvSpPr/>
      </dsp:nvSpPr>
      <dsp:spPr>
        <a:xfrm>
          <a:off x="4429035" y="2780754"/>
          <a:ext cx="1663898" cy="9983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Mapa estratégico</a:t>
          </a:r>
        </a:p>
      </dsp:txBody>
      <dsp:txXfrm>
        <a:off x="4458275" y="2809994"/>
        <a:ext cx="1605418" cy="939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737CB-26C4-4259-B4C6-9EB6FCA71EA9}">
      <dsp:nvSpPr>
        <dsp:cNvPr id="0" name=""/>
        <dsp:cNvSpPr/>
      </dsp:nvSpPr>
      <dsp:spPr>
        <a:xfrm>
          <a:off x="0" y="252699"/>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BF13E-9110-4A1B-8E18-764F950E9E99}">
      <dsp:nvSpPr>
        <dsp:cNvPr id="0" name=""/>
        <dsp:cNvSpPr/>
      </dsp:nvSpPr>
      <dsp:spPr>
        <a:xfrm>
          <a:off x="304800" y="31299"/>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Planificación</a:t>
          </a:r>
        </a:p>
      </dsp:txBody>
      <dsp:txXfrm>
        <a:off x="326416" y="52915"/>
        <a:ext cx="4223968" cy="399568"/>
      </dsp:txXfrm>
    </dsp:sp>
    <dsp:sp modelId="{D6E45CD8-204B-433D-B2D8-0F1916AE893C}">
      <dsp:nvSpPr>
        <dsp:cNvPr id="0" name=""/>
        <dsp:cNvSpPr/>
      </dsp:nvSpPr>
      <dsp:spPr>
        <a:xfrm>
          <a:off x="0" y="9331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76360-D993-4E4D-9688-99DF994ABC39}">
      <dsp:nvSpPr>
        <dsp:cNvPr id="0" name=""/>
        <dsp:cNvSpPr/>
      </dsp:nvSpPr>
      <dsp:spPr>
        <a:xfrm>
          <a:off x="304800" y="711699"/>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Estructura organizacional</a:t>
          </a:r>
        </a:p>
      </dsp:txBody>
      <dsp:txXfrm>
        <a:off x="326416" y="733315"/>
        <a:ext cx="4223968" cy="399568"/>
      </dsp:txXfrm>
    </dsp:sp>
    <dsp:sp modelId="{15B6A9C7-CD51-446F-AE54-877E5B4B5F5F}">
      <dsp:nvSpPr>
        <dsp:cNvPr id="0" name=""/>
        <dsp:cNvSpPr/>
      </dsp:nvSpPr>
      <dsp:spPr>
        <a:xfrm>
          <a:off x="0" y="16135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3D53E-0F7A-4061-8CC7-C8EE930E3F60}">
      <dsp:nvSpPr>
        <dsp:cNvPr id="0" name=""/>
        <dsp:cNvSpPr/>
      </dsp:nvSpPr>
      <dsp:spPr>
        <a:xfrm>
          <a:off x="304800" y="13921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Recurso humano</a:t>
          </a:r>
        </a:p>
      </dsp:txBody>
      <dsp:txXfrm>
        <a:off x="326416" y="1413716"/>
        <a:ext cx="4223968" cy="399568"/>
      </dsp:txXfrm>
    </dsp:sp>
    <dsp:sp modelId="{2B15494A-345B-4126-94FE-55C4475F9A62}">
      <dsp:nvSpPr>
        <dsp:cNvPr id="0" name=""/>
        <dsp:cNvSpPr/>
      </dsp:nvSpPr>
      <dsp:spPr>
        <a:xfrm>
          <a:off x="0" y="22939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E36A9-F7C0-4874-B660-BDA5444B75C1}">
      <dsp:nvSpPr>
        <dsp:cNvPr id="0" name=""/>
        <dsp:cNvSpPr/>
      </dsp:nvSpPr>
      <dsp:spPr>
        <a:xfrm>
          <a:off x="304800" y="20725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Tecnología de información y comunicaciones</a:t>
          </a:r>
        </a:p>
      </dsp:txBody>
      <dsp:txXfrm>
        <a:off x="326416" y="2094116"/>
        <a:ext cx="4223968" cy="399568"/>
      </dsp:txXfrm>
    </dsp:sp>
    <dsp:sp modelId="{2B68E4AA-87D8-465A-B458-E77AF2263CF4}">
      <dsp:nvSpPr>
        <dsp:cNvPr id="0" name=""/>
        <dsp:cNvSpPr/>
      </dsp:nvSpPr>
      <dsp:spPr>
        <a:xfrm>
          <a:off x="0" y="29743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74BFF-0138-4F66-ABC0-65028F36154A}">
      <dsp:nvSpPr>
        <dsp:cNvPr id="0" name=""/>
        <dsp:cNvSpPr/>
      </dsp:nvSpPr>
      <dsp:spPr>
        <a:xfrm>
          <a:off x="304800" y="27529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Procesos y procedimientos</a:t>
          </a:r>
        </a:p>
      </dsp:txBody>
      <dsp:txXfrm>
        <a:off x="326416" y="2774516"/>
        <a:ext cx="4223968" cy="399568"/>
      </dsp:txXfrm>
    </dsp:sp>
    <dsp:sp modelId="{E5016227-8513-400A-BDE8-F83780E04490}">
      <dsp:nvSpPr>
        <dsp:cNvPr id="0" name=""/>
        <dsp:cNvSpPr/>
      </dsp:nvSpPr>
      <dsp:spPr>
        <a:xfrm>
          <a:off x="0" y="36547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98A85-B3AA-4352-89A4-51DC81B9302B}">
      <dsp:nvSpPr>
        <dsp:cNvPr id="0" name=""/>
        <dsp:cNvSpPr/>
      </dsp:nvSpPr>
      <dsp:spPr>
        <a:xfrm>
          <a:off x="304800" y="34333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s-ES" sz="2000" b="1" kern="1200" dirty="0"/>
            <a:t>Financiero - presupuestario</a:t>
          </a:r>
        </a:p>
      </dsp:txBody>
      <dsp:txXfrm>
        <a:off x="326416" y="3454916"/>
        <a:ext cx="422396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s-PE"/>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27D85DE0-6822-4133-8AFB-D86F1236ED65}" type="slidenum">
              <a:rPr lang="es-PE"/>
              <a:pPr>
                <a:defRPr/>
              </a:pPr>
              <a:t>‹Nº›</a:t>
            </a:fld>
            <a:endParaRPr lang="es-PE"/>
          </a:p>
        </p:txBody>
      </p:sp>
    </p:spTree>
    <p:extLst>
      <p:ext uri="{BB962C8B-B14F-4D97-AF65-F5344CB8AC3E}">
        <p14:creationId xmlns:p14="http://schemas.microsoft.com/office/powerpoint/2010/main" val="1541624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s-PE"/>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PE" noProof="0"/>
              <a:t>Haga clic para modificar el estilo de texto del patrón</a:t>
            </a:r>
          </a:p>
          <a:p>
            <a:pPr lvl="1"/>
            <a:r>
              <a:rPr lang="es-PE" noProof="0"/>
              <a:t>Segundo nivel</a:t>
            </a:r>
          </a:p>
          <a:p>
            <a:pPr lvl="2"/>
            <a:r>
              <a:rPr lang="es-PE" noProof="0"/>
              <a:t>Tercer nivel</a:t>
            </a:r>
          </a:p>
          <a:p>
            <a:pPr lvl="3"/>
            <a:r>
              <a:rPr lang="es-PE" noProof="0"/>
              <a:t>Cuarto nivel</a:t>
            </a:r>
          </a:p>
          <a:p>
            <a:pPr lvl="4"/>
            <a:r>
              <a:rPr lang="es-PE" noProof="0"/>
              <a:t>Quinto nivel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s-PE"/>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B3C79922-BB77-48D9-8753-5B137E8A927F}" type="slidenum">
              <a:rPr lang="es-PE"/>
              <a:pPr>
                <a:defRPr/>
              </a:pPr>
              <a:t>‹Nº›</a:t>
            </a:fld>
            <a:endParaRPr lang="es-PE"/>
          </a:p>
        </p:txBody>
      </p:sp>
    </p:spTree>
    <p:extLst>
      <p:ext uri="{BB962C8B-B14F-4D97-AF65-F5344CB8AC3E}">
        <p14:creationId xmlns:p14="http://schemas.microsoft.com/office/powerpoint/2010/main" val="6067618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a:t>
            </a:fld>
            <a:endParaRPr lang="es-PE">
              <a:solidFill>
                <a:srgbClr val="000000"/>
              </a:solidFill>
            </a:endParaRPr>
          </a:p>
        </p:txBody>
      </p:sp>
    </p:spTree>
    <p:extLst>
      <p:ext uri="{BB962C8B-B14F-4D97-AF65-F5344CB8AC3E}">
        <p14:creationId xmlns:p14="http://schemas.microsoft.com/office/powerpoint/2010/main" val="2930393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 y la ENTREVISTA para obtener información sobre la percepción de las capacidades de mencionada industria y su relación con la operatividad de las unidades.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a:solidFill>
                  <a:schemeClr val="tx1"/>
                </a:solidFill>
                <a:effectLst/>
                <a:latin typeface="Arial" charset="0"/>
                <a:ea typeface="+mn-ea"/>
                <a:cs typeface="+mn-cs"/>
              </a:rPr>
              <a:t>Tabla 13.. guía estructurada de la entrevista…Categorías-Temas</a:t>
            </a:r>
            <a:r>
              <a:rPr lang="es-EC" sz="1200" kern="1200" baseline="0" dirty="0">
                <a:solidFill>
                  <a:schemeClr val="tx1"/>
                </a:solidFill>
                <a:effectLst/>
                <a:latin typeface="Arial" charset="0"/>
                <a:ea typeface="+mn-ea"/>
                <a:cs typeface="+mn-cs"/>
              </a:rPr>
              <a:t> Centrales</a:t>
            </a:r>
            <a:endParaRPr lang="es-EC" sz="800" kern="1200" dirty="0">
              <a:solidFill>
                <a:schemeClr val="tx1"/>
              </a:solidFill>
              <a:effectLst/>
              <a:latin typeface="Arial" charset="0"/>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10</a:t>
            </a:fld>
            <a:endParaRPr lang="es-PE">
              <a:solidFill>
                <a:srgbClr val="000000"/>
              </a:solidFill>
            </a:endParaRPr>
          </a:p>
        </p:txBody>
      </p:sp>
    </p:spTree>
    <p:extLst>
      <p:ext uri="{BB962C8B-B14F-4D97-AF65-F5344CB8AC3E}">
        <p14:creationId xmlns:p14="http://schemas.microsoft.com/office/powerpoint/2010/main" val="387389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602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componente RRHH es evaluado mediante el análisis de los siguientes factores: Experiencia, formación académica, capacitación y área de trabajo.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C" sz="8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La experiencia se refiere al tiempo (años) de servicio del recurso humano y a los proyectos ejecutados y en ejecución, que contribuyen a incrementar los conocimientos en determinadas áreas técnicas.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Tabla 15.</a:t>
            </a:r>
            <a:r>
              <a:rPr lang="es-EC" sz="800" kern="1200" baseline="0" dirty="0">
                <a:solidFill>
                  <a:schemeClr val="tx1"/>
                </a:solidFill>
                <a:effectLst/>
                <a:latin typeface="Arial" charset="0"/>
                <a:ea typeface="+mn-ea"/>
                <a:cs typeface="+mn-cs"/>
              </a:rPr>
              <a:t> Proyectos Ejecutados por ASTINAVE</a:t>
            </a:r>
            <a:endParaRPr lang="es-EC" sz="800" kern="1200" dirty="0">
              <a:solidFill>
                <a:schemeClr val="tx1"/>
              </a:solidFill>
              <a:effectLst/>
              <a:latin typeface="Arial"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12</a:t>
            </a:fld>
            <a:endParaRPr lang="es-PE">
              <a:solidFill>
                <a:srgbClr val="000000"/>
              </a:solidFill>
            </a:endParaRPr>
          </a:p>
        </p:txBody>
      </p:sp>
    </p:spTree>
    <p:extLst>
      <p:ext uri="{BB962C8B-B14F-4D97-AF65-F5344CB8AC3E}">
        <p14:creationId xmlns:p14="http://schemas.microsoft.com/office/powerpoint/2010/main" val="330233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a:solidFill>
                  <a:schemeClr val="tx1"/>
                </a:solidFill>
                <a:effectLst/>
                <a:latin typeface="Arial" charset="0"/>
                <a:ea typeface="+mn-ea"/>
                <a:cs typeface="+mn-cs"/>
              </a:rPr>
              <a:t>La experiencia se refiere al tiempo (años) de servicio del recurso humano y a los proyectos ejecutados y en ejecución, que contribuyen a incrementar los conocimientos en determinadas áreas.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a:solidFill>
                  <a:schemeClr val="tx1"/>
                </a:solidFill>
                <a:effectLst/>
                <a:latin typeface="Arial" charset="0"/>
                <a:ea typeface="+mn-ea"/>
                <a:cs typeface="+mn-cs"/>
              </a:rPr>
              <a:t>Tabla 16.</a:t>
            </a:r>
            <a:r>
              <a:rPr lang="es-EC" sz="1200" kern="1200" baseline="0" dirty="0">
                <a:solidFill>
                  <a:schemeClr val="tx1"/>
                </a:solidFill>
                <a:effectLst/>
                <a:latin typeface="Arial" charset="0"/>
                <a:ea typeface="+mn-ea"/>
                <a:cs typeface="+mn-cs"/>
              </a:rPr>
              <a:t> Proyectos En Ejecución por ASTINAVE y DINDES</a:t>
            </a:r>
            <a:endParaRPr lang="es-EC" sz="1200" kern="1200" dirty="0">
              <a:solidFill>
                <a:schemeClr val="tx1"/>
              </a:solidFill>
              <a:effectLst/>
              <a:latin typeface="Arial" charset="0"/>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13</a:t>
            </a:fld>
            <a:endParaRPr lang="es-PE">
              <a:solidFill>
                <a:srgbClr val="000000"/>
              </a:solidFill>
            </a:endParaRPr>
          </a:p>
        </p:txBody>
      </p:sp>
    </p:spTree>
    <p:extLst>
      <p:ext uri="{BB962C8B-B14F-4D97-AF65-F5344CB8AC3E}">
        <p14:creationId xmlns:p14="http://schemas.microsoft.com/office/powerpoint/2010/main" val="271996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Arial" charset="0"/>
                <a:ea typeface="+mn-ea"/>
                <a:cs typeface="+mn-cs"/>
              </a:rPr>
              <a:t>caso de ASTINAVE EP, el 50% del personal de Sistemas de Defensa tiene experiencia de más de 10 años, el otro 50% es personal con tres años de experiencia ganada en el astillero.</a:t>
            </a:r>
          </a:p>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14</a:t>
            </a:fld>
            <a:endParaRPr lang="es-PE">
              <a:solidFill>
                <a:srgbClr val="000000"/>
              </a:solidFill>
            </a:endParaRPr>
          </a:p>
        </p:txBody>
      </p:sp>
    </p:spTree>
    <p:extLst>
      <p:ext uri="{BB962C8B-B14F-4D97-AF65-F5344CB8AC3E}">
        <p14:creationId xmlns:p14="http://schemas.microsoft.com/office/powerpoint/2010/main" val="201031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800" kern="1200" dirty="0">
                <a:solidFill>
                  <a:schemeClr val="tx1"/>
                </a:solidFill>
                <a:effectLst/>
                <a:latin typeface="Arial" charset="0"/>
                <a:ea typeface="+mn-ea"/>
                <a:cs typeface="+mn-cs"/>
              </a:rPr>
              <a:t>La formación académica se refiere a los estudios realizados para obtener un título, esto es, bachiller o si posee título de tercer o cuarto nivel.</a:t>
            </a:r>
            <a:endParaRPr lang="es-ES_tradnl" sz="800"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15</a:t>
            </a:fld>
            <a:endParaRPr lang="es-PE">
              <a:solidFill>
                <a:srgbClr val="000000"/>
              </a:solidFill>
            </a:endParaRPr>
          </a:p>
        </p:txBody>
      </p:sp>
    </p:spTree>
    <p:extLst>
      <p:ext uri="{BB962C8B-B14F-4D97-AF65-F5344CB8AC3E}">
        <p14:creationId xmlns:p14="http://schemas.microsoft.com/office/powerpoint/2010/main" val="99384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16</a:t>
            </a:fld>
            <a:endParaRPr lang="es-PE">
              <a:solidFill>
                <a:srgbClr val="000000"/>
              </a:solidFill>
            </a:endParaRPr>
          </a:p>
        </p:txBody>
      </p:sp>
    </p:spTree>
    <p:extLst>
      <p:ext uri="{BB962C8B-B14F-4D97-AF65-F5344CB8AC3E}">
        <p14:creationId xmlns:p14="http://schemas.microsoft.com/office/powerpoint/2010/main" val="169919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La capacitación se refiere a la instrucción o actualización de conocimientos, recibida durante el desempeño del trabajo y relacionada con el área donde labora.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a:solidFill>
                  <a:schemeClr val="tx1"/>
                </a:solidFill>
                <a:effectLst/>
                <a:latin typeface="Arial" charset="0"/>
                <a:ea typeface="+mn-ea"/>
                <a:cs typeface="+mn-cs"/>
              </a:rPr>
              <a:t>Certificación IPC (siglas en inglés de Instituto de Circuitos Impresos) en soldadura y ensamble electrónico</a:t>
            </a:r>
            <a:endParaRPr lang="es-EC" sz="800" kern="1200" dirty="0">
              <a:solidFill>
                <a:schemeClr val="tx1"/>
              </a:solidFill>
              <a:effectLst/>
              <a:latin typeface="Arial"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17</a:t>
            </a:fld>
            <a:endParaRPr lang="es-PE">
              <a:solidFill>
                <a:srgbClr val="000000"/>
              </a:solidFill>
            </a:endParaRPr>
          </a:p>
        </p:txBody>
      </p:sp>
    </p:spTree>
    <p:extLst>
      <p:ext uri="{BB962C8B-B14F-4D97-AF65-F5344CB8AC3E}">
        <p14:creationId xmlns:p14="http://schemas.microsoft.com/office/powerpoint/2010/main" val="137015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área de trabajo se refiere al área tanto física como de conocimiento donde labora el recurso humano.</a:t>
            </a:r>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18</a:t>
            </a:fld>
            <a:endParaRPr lang="es-PE">
              <a:solidFill>
                <a:srgbClr val="000000"/>
              </a:solidFill>
            </a:endParaRPr>
          </a:p>
        </p:txBody>
      </p:sp>
    </p:spTree>
    <p:extLst>
      <p:ext uri="{BB962C8B-B14F-4D97-AF65-F5344CB8AC3E}">
        <p14:creationId xmlns:p14="http://schemas.microsoft.com/office/powerpoint/2010/main" val="125823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19</a:t>
            </a:fld>
            <a:endParaRPr lang="es-PE">
              <a:solidFill>
                <a:srgbClr val="000000"/>
              </a:solidFill>
            </a:endParaRPr>
          </a:p>
        </p:txBody>
      </p:sp>
    </p:spTree>
    <p:extLst>
      <p:ext uri="{BB962C8B-B14F-4D97-AF65-F5344CB8AC3E}">
        <p14:creationId xmlns:p14="http://schemas.microsoft.com/office/powerpoint/2010/main" val="92470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554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20</a:t>
            </a:fld>
            <a:endParaRPr lang="es-PE">
              <a:solidFill>
                <a:srgbClr val="000000"/>
              </a:solidFill>
            </a:endParaRPr>
          </a:p>
        </p:txBody>
      </p:sp>
    </p:spTree>
    <p:extLst>
      <p:ext uri="{BB962C8B-B14F-4D97-AF65-F5344CB8AC3E}">
        <p14:creationId xmlns:p14="http://schemas.microsoft.com/office/powerpoint/2010/main" val="25302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componente RECURSO</a:t>
            </a:r>
            <a:r>
              <a:rPr lang="es-EC" sz="800" kern="1200" baseline="0" dirty="0">
                <a:solidFill>
                  <a:schemeClr val="tx1"/>
                </a:solidFill>
                <a:effectLst/>
                <a:latin typeface="Arial" charset="0"/>
                <a:ea typeface="+mn-ea"/>
                <a:cs typeface="+mn-cs"/>
              </a:rPr>
              <a:t> MATERIAL </a:t>
            </a:r>
            <a:r>
              <a:rPr lang="es-EC" sz="800" kern="1200" dirty="0">
                <a:solidFill>
                  <a:schemeClr val="tx1"/>
                </a:solidFill>
                <a:effectLst/>
                <a:latin typeface="Arial" charset="0"/>
                <a:ea typeface="+mn-ea"/>
                <a:cs typeface="+mn-cs"/>
              </a:rPr>
              <a:t>es evaluado mediante el análisis de los siguientes factores: Infraestructura y equipamiento.</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La infraestructura se refiere al capacidad física y tecnológica con que se cuenta para ejecutar los trabajos o proyectos.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equipamiento se refiere a los equipos y herramientas con que se cuenta para realizar las actividades en cada uno de los proyectos.</a:t>
            </a:r>
          </a:p>
          <a:p>
            <a:r>
              <a:rPr lang="es-EC" sz="800" b="1" u="sng" kern="1200" dirty="0">
                <a:solidFill>
                  <a:schemeClr val="tx1"/>
                </a:solidFill>
                <a:effectLst/>
                <a:latin typeface="Arial" charset="0"/>
                <a:ea typeface="+mn-ea"/>
                <a:cs typeface="+mn-cs"/>
              </a:rPr>
              <a:t>Infraestructura </a:t>
            </a:r>
            <a:r>
              <a:rPr lang="es-ES" sz="800" b="1" u="sng" kern="1200" dirty="0">
                <a:solidFill>
                  <a:schemeClr val="tx1"/>
                </a:solidFill>
                <a:effectLst/>
                <a:latin typeface="Arial" charset="0"/>
                <a:ea typeface="+mn-ea"/>
                <a:cs typeface="+mn-cs"/>
              </a:rPr>
              <a:t>(ASTINAVE EP, 2018)</a:t>
            </a:r>
            <a:r>
              <a:rPr lang="es-EC" sz="800" b="1" u="sng" kern="1200" dirty="0">
                <a:solidFill>
                  <a:schemeClr val="tx1"/>
                </a:solidFill>
                <a:effectLst/>
                <a:latin typeface="Arial" charset="0"/>
                <a:ea typeface="+mn-ea"/>
                <a:cs typeface="+mn-cs"/>
              </a:rPr>
              <a:t>:</a:t>
            </a:r>
            <a:r>
              <a:rPr lang="es-EC" sz="800" kern="1200" dirty="0">
                <a:solidFill>
                  <a:schemeClr val="tx1"/>
                </a:solidFill>
                <a:effectLst/>
                <a:latin typeface="Arial" charset="0"/>
                <a:ea typeface="+mn-ea"/>
                <a:cs typeface="+mn-cs"/>
              </a:rPr>
              <a:t> </a:t>
            </a:r>
          </a:p>
          <a:p>
            <a:pPr lvl="0"/>
            <a:r>
              <a:rPr lang="es-EC" sz="800" kern="1200" dirty="0">
                <a:solidFill>
                  <a:schemeClr val="tx1"/>
                </a:solidFill>
                <a:effectLst/>
                <a:latin typeface="Arial" charset="0"/>
                <a:ea typeface="+mn-ea"/>
                <a:cs typeface="+mn-cs"/>
              </a:rPr>
              <a:t>Área de 3,28 hectáreas que incluye patio de transferencia, varadero, talleres y edificios administrativos.</a:t>
            </a:r>
          </a:p>
          <a:p>
            <a:pPr lvl="0"/>
            <a:r>
              <a:rPr lang="es-EC" sz="800" kern="1200" dirty="0">
                <a:solidFill>
                  <a:schemeClr val="tx1"/>
                </a:solidFill>
                <a:effectLst/>
                <a:latin typeface="Arial" charset="0"/>
                <a:ea typeface="+mn-ea"/>
                <a:cs typeface="+mn-cs"/>
              </a:rPr>
              <a:t>Muelle de 135 metros.</a:t>
            </a:r>
          </a:p>
          <a:p>
            <a:pPr lvl="0"/>
            <a:r>
              <a:rPr lang="es-EC" sz="800" kern="1200" dirty="0">
                <a:solidFill>
                  <a:schemeClr val="tx1"/>
                </a:solidFill>
                <a:effectLst/>
                <a:latin typeface="Arial" charset="0"/>
                <a:ea typeface="+mn-ea"/>
                <a:cs typeface="+mn-cs"/>
              </a:rPr>
              <a:t>Atracadero de 90 metros.</a:t>
            </a:r>
          </a:p>
          <a:p>
            <a:pPr lvl="0"/>
            <a:r>
              <a:rPr lang="es-EC" sz="800" kern="1200" dirty="0">
                <a:solidFill>
                  <a:schemeClr val="tx1"/>
                </a:solidFill>
                <a:effectLst/>
                <a:latin typeface="Arial" charset="0"/>
                <a:ea typeface="+mn-ea"/>
                <a:cs typeface="+mn-cs"/>
              </a:rPr>
              <a:t>Talleres: Soldadura, metalmecánica, motores, electricidad, sistemas electrónicos, sistemas auxiliares, habitabilidad y pintura.</a:t>
            </a:r>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21</a:t>
            </a:fld>
            <a:endParaRPr lang="es-PE">
              <a:solidFill>
                <a:srgbClr val="000000"/>
              </a:solidFill>
            </a:endParaRPr>
          </a:p>
        </p:txBody>
      </p:sp>
    </p:spTree>
    <p:extLst>
      <p:ext uri="{BB962C8B-B14F-4D97-AF65-F5344CB8AC3E}">
        <p14:creationId xmlns:p14="http://schemas.microsoft.com/office/powerpoint/2010/main" val="1651570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Tabla 21 …Infraestructura y Equipamiento de la DINDES</a:t>
            </a:r>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22</a:t>
            </a:fld>
            <a:endParaRPr lang="es-PE">
              <a:solidFill>
                <a:srgbClr val="000000"/>
              </a:solidFill>
            </a:endParaRPr>
          </a:p>
        </p:txBody>
      </p:sp>
    </p:spTree>
    <p:extLst>
      <p:ext uri="{BB962C8B-B14F-4D97-AF65-F5344CB8AC3E}">
        <p14:creationId xmlns:p14="http://schemas.microsoft.com/office/powerpoint/2010/main" val="119455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23</a:t>
            </a:fld>
            <a:endParaRPr lang="es-PE">
              <a:solidFill>
                <a:srgbClr val="000000"/>
              </a:solidFill>
            </a:endParaRPr>
          </a:p>
        </p:txBody>
      </p:sp>
    </p:spTree>
    <p:extLst>
      <p:ext uri="{BB962C8B-B14F-4D97-AF65-F5344CB8AC3E}">
        <p14:creationId xmlns:p14="http://schemas.microsoft.com/office/powerpoint/2010/main" val="82499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componente RECURSO</a:t>
            </a:r>
            <a:r>
              <a:rPr lang="es-EC" sz="800" kern="1200" baseline="0" dirty="0">
                <a:solidFill>
                  <a:schemeClr val="tx1"/>
                </a:solidFill>
                <a:effectLst/>
                <a:latin typeface="Arial" charset="0"/>
                <a:ea typeface="+mn-ea"/>
                <a:cs typeface="+mn-cs"/>
              </a:rPr>
              <a:t> FINANCIERO</a:t>
            </a:r>
            <a:r>
              <a:rPr lang="es-EC" sz="800" kern="1200" dirty="0">
                <a:solidFill>
                  <a:schemeClr val="tx1"/>
                </a:solidFill>
                <a:effectLst/>
                <a:latin typeface="Arial" charset="0"/>
                <a:ea typeface="+mn-ea"/>
                <a:cs typeface="+mn-cs"/>
              </a:rPr>
              <a:t> es evaluado mediante el análisis de los siguientes factores: Financiamiento y presupuesto.</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financiamiento se refiere a préstamos requeridos para la ejecución de un determinado trabajo o proyecto. Por lo general estos fondos se reciben de fuentes externas.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El presupuesto se refiere a la cantidad de dinero planificada y posteriormente asignada, para la ejecución de las actividades. Por lo general estos fondos se reciben del Estado.</a:t>
            </a:r>
          </a:p>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24</a:t>
            </a:fld>
            <a:endParaRPr lang="es-PE">
              <a:solidFill>
                <a:srgbClr val="000000"/>
              </a:solidFill>
            </a:endParaRPr>
          </a:p>
        </p:txBody>
      </p:sp>
    </p:spTree>
    <p:extLst>
      <p:ext uri="{BB962C8B-B14F-4D97-AF65-F5344CB8AC3E}">
        <p14:creationId xmlns:p14="http://schemas.microsoft.com/office/powerpoint/2010/main" val="152696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800" kern="1200" dirty="0">
                <a:solidFill>
                  <a:schemeClr val="tx1"/>
                </a:solidFill>
                <a:effectLst/>
                <a:latin typeface="Arial" charset="0"/>
                <a:ea typeface="+mn-ea"/>
                <a:cs typeface="+mn-cs"/>
              </a:rPr>
              <a:t>Para el caso de ASTINAVE EP como empresa pública, todos sus ingresos son por autogestión, es decir, se deben a la venta de su portafolio de productos y servicios…</a:t>
            </a:r>
          </a:p>
          <a:p>
            <a:r>
              <a:rPr lang="es-EC" sz="1100" kern="1200" dirty="0">
                <a:solidFill>
                  <a:schemeClr val="tx1"/>
                </a:solidFill>
                <a:effectLst/>
                <a:latin typeface="Arial" charset="0"/>
                <a:ea typeface="+mn-ea"/>
                <a:cs typeface="+mn-cs"/>
              </a:rPr>
              <a:t>Con respecto a DINDES, como reparto de la Armada, recibe asignación presupuestaria del Estado…</a:t>
            </a:r>
            <a:endParaRPr lang="es-ES_tradnl" sz="700"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25</a:t>
            </a:fld>
            <a:endParaRPr lang="es-PE">
              <a:solidFill>
                <a:srgbClr val="000000"/>
              </a:solidFill>
            </a:endParaRPr>
          </a:p>
        </p:txBody>
      </p:sp>
    </p:spTree>
    <p:extLst>
      <p:ext uri="{BB962C8B-B14F-4D97-AF65-F5344CB8AC3E}">
        <p14:creationId xmlns:p14="http://schemas.microsoft.com/office/powerpoint/2010/main" val="2336731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26</a:t>
            </a:fld>
            <a:endParaRPr lang="es-PE">
              <a:solidFill>
                <a:srgbClr val="000000"/>
              </a:solidFill>
            </a:endParaRPr>
          </a:p>
        </p:txBody>
      </p:sp>
    </p:spTree>
    <p:extLst>
      <p:ext uri="{BB962C8B-B14F-4D97-AF65-F5344CB8AC3E}">
        <p14:creationId xmlns:p14="http://schemas.microsoft.com/office/powerpoint/2010/main" val="1928469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27</a:t>
            </a:fld>
            <a:endParaRPr lang="es-PE">
              <a:solidFill>
                <a:srgbClr val="000000"/>
              </a:solidFill>
            </a:endParaRPr>
          </a:p>
        </p:txBody>
      </p:sp>
    </p:spTree>
    <p:extLst>
      <p:ext uri="{BB962C8B-B14F-4D97-AF65-F5344CB8AC3E}">
        <p14:creationId xmlns:p14="http://schemas.microsoft.com/office/powerpoint/2010/main" val="2838747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28</a:t>
            </a:fld>
            <a:endParaRPr lang="es-PE">
              <a:solidFill>
                <a:srgbClr val="000000"/>
              </a:solidFill>
            </a:endParaRPr>
          </a:p>
        </p:txBody>
      </p:sp>
    </p:spTree>
    <p:extLst>
      <p:ext uri="{BB962C8B-B14F-4D97-AF65-F5344CB8AC3E}">
        <p14:creationId xmlns:p14="http://schemas.microsoft.com/office/powerpoint/2010/main" val="3245284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29</a:t>
            </a:fld>
            <a:endParaRPr lang="es-PE">
              <a:solidFill>
                <a:srgbClr val="000000"/>
              </a:solidFill>
            </a:endParaRPr>
          </a:p>
        </p:txBody>
      </p:sp>
    </p:spTree>
    <p:extLst>
      <p:ext uri="{BB962C8B-B14F-4D97-AF65-F5344CB8AC3E}">
        <p14:creationId xmlns:p14="http://schemas.microsoft.com/office/powerpoint/2010/main" val="131543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8157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3380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31</a:t>
            </a:fld>
            <a:endParaRPr lang="es-PE">
              <a:solidFill>
                <a:srgbClr val="000000"/>
              </a:solidFill>
            </a:endParaRPr>
          </a:p>
        </p:txBody>
      </p:sp>
    </p:spTree>
    <p:extLst>
      <p:ext uri="{BB962C8B-B14F-4D97-AF65-F5344CB8AC3E}">
        <p14:creationId xmlns:p14="http://schemas.microsoft.com/office/powerpoint/2010/main" val="332479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32</a:t>
            </a:fld>
            <a:endParaRPr lang="es-PE">
              <a:solidFill>
                <a:srgbClr val="000000"/>
              </a:solidFill>
            </a:endParaRPr>
          </a:p>
        </p:txBody>
      </p:sp>
    </p:spTree>
    <p:extLst>
      <p:ext uri="{BB962C8B-B14F-4D97-AF65-F5344CB8AC3E}">
        <p14:creationId xmlns:p14="http://schemas.microsoft.com/office/powerpoint/2010/main" val="393887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33</a:t>
            </a:fld>
            <a:endParaRPr lang="es-PE">
              <a:solidFill>
                <a:srgbClr val="000000"/>
              </a:solidFill>
            </a:endParaRPr>
          </a:p>
        </p:txBody>
      </p:sp>
    </p:spTree>
    <p:extLst>
      <p:ext uri="{BB962C8B-B14F-4D97-AF65-F5344CB8AC3E}">
        <p14:creationId xmlns:p14="http://schemas.microsoft.com/office/powerpoint/2010/main" val="2317682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34</a:t>
            </a:fld>
            <a:endParaRPr lang="es-PE">
              <a:solidFill>
                <a:srgbClr val="000000"/>
              </a:solidFill>
            </a:endParaRPr>
          </a:p>
        </p:txBody>
      </p:sp>
    </p:spTree>
    <p:extLst>
      <p:ext uri="{BB962C8B-B14F-4D97-AF65-F5344CB8AC3E}">
        <p14:creationId xmlns:p14="http://schemas.microsoft.com/office/powerpoint/2010/main" val="2760760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35</a:t>
            </a:fld>
            <a:endParaRPr lang="es-PE">
              <a:solidFill>
                <a:srgbClr val="000000"/>
              </a:solidFill>
            </a:endParaRPr>
          </a:p>
        </p:txBody>
      </p:sp>
    </p:spTree>
    <p:extLst>
      <p:ext uri="{BB962C8B-B14F-4D97-AF65-F5344CB8AC3E}">
        <p14:creationId xmlns:p14="http://schemas.microsoft.com/office/powerpoint/2010/main" val="254378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36</a:t>
            </a:fld>
            <a:endParaRPr lang="es-PE">
              <a:solidFill>
                <a:srgbClr val="000000"/>
              </a:solidFill>
            </a:endParaRPr>
          </a:p>
        </p:txBody>
      </p:sp>
    </p:spTree>
    <p:extLst>
      <p:ext uri="{BB962C8B-B14F-4D97-AF65-F5344CB8AC3E}">
        <p14:creationId xmlns:p14="http://schemas.microsoft.com/office/powerpoint/2010/main" val="2851313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37</a:t>
            </a:fld>
            <a:endParaRPr lang="es-PE">
              <a:solidFill>
                <a:srgbClr val="000000"/>
              </a:solidFill>
            </a:endParaRPr>
          </a:p>
        </p:txBody>
      </p:sp>
    </p:spTree>
    <p:extLst>
      <p:ext uri="{BB962C8B-B14F-4D97-AF65-F5344CB8AC3E}">
        <p14:creationId xmlns:p14="http://schemas.microsoft.com/office/powerpoint/2010/main" val="467393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38</a:t>
            </a:fld>
            <a:endParaRPr lang="es-PE">
              <a:solidFill>
                <a:srgbClr val="000000"/>
              </a:solidFill>
            </a:endParaRPr>
          </a:p>
        </p:txBody>
      </p:sp>
    </p:spTree>
    <p:extLst>
      <p:ext uri="{BB962C8B-B14F-4D97-AF65-F5344CB8AC3E}">
        <p14:creationId xmlns:p14="http://schemas.microsoft.com/office/powerpoint/2010/main" val="1187666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39</a:t>
            </a:fld>
            <a:endParaRPr lang="es-PE">
              <a:solidFill>
                <a:srgbClr val="000000"/>
              </a:solidFill>
            </a:endParaRPr>
          </a:p>
        </p:txBody>
      </p:sp>
    </p:spTree>
    <p:extLst>
      <p:ext uri="{BB962C8B-B14F-4D97-AF65-F5344CB8AC3E}">
        <p14:creationId xmlns:p14="http://schemas.microsoft.com/office/powerpoint/2010/main" val="295324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630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40</a:t>
            </a:fld>
            <a:endParaRPr lang="es-PE">
              <a:solidFill>
                <a:srgbClr val="000000"/>
              </a:solidFill>
            </a:endParaRPr>
          </a:p>
        </p:txBody>
      </p:sp>
    </p:spTree>
    <p:extLst>
      <p:ext uri="{BB962C8B-B14F-4D97-AF65-F5344CB8AC3E}">
        <p14:creationId xmlns:p14="http://schemas.microsoft.com/office/powerpoint/2010/main" val="80406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41</a:t>
            </a:fld>
            <a:endParaRPr lang="es-PE">
              <a:solidFill>
                <a:srgbClr val="000000"/>
              </a:solidFill>
            </a:endParaRPr>
          </a:p>
        </p:txBody>
      </p:sp>
    </p:spTree>
    <p:extLst>
      <p:ext uri="{BB962C8B-B14F-4D97-AF65-F5344CB8AC3E}">
        <p14:creationId xmlns:p14="http://schemas.microsoft.com/office/powerpoint/2010/main" val="4024794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42</a:t>
            </a:fld>
            <a:endParaRPr lang="es-PE">
              <a:solidFill>
                <a:srgbClr val="000000"/>
              </a:solidFill>
            </a:endParaRPr>
          </a:p>
        </p:txBody>
      </p:sp>
    </p:spTree>
    <p:extLst>
      <p:ext uri="{BB962C8B-B14F-4D97-AF65-F5344CB8AC3E}">
        <p14:creationId xmlns:p14="http://schemas.microsoft.com/office/powerpoint/2010/main" val="3568161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43</a:t>
            </a:fld>
            <a:endParaRPr lang="es-PE">
              <a:solidFill>
                <a:srgbClr val="000000"/>
              </a:solidFill>
            </a:endParaRPr>
          </a:p>
        </p:txBody>
      </p:sp>
    </p:spTree>
    <p:extLst>
      <p:ext uri="{BB962C8B-B14F-4D97-AF65-F5344CB8AC3E}">
        <p14:creationId xmlns:p14="http://schemas.microsoft.com/office/powerpoint/2010/main" val="2882310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44</a:t>
            </a:fld>
            <a:endParaRPr lang="es-PE">
              <a:solidFill>
                <a:srgbClr val="000000"/>
              </a:solidFill>
            </a:endParaRPr>
          </a:p>
        </p:txBody>
      </p:sp>
    </p:spTree>
    <p:extLst>
      <p:ext uri="{BB962C8B-B14F-4D97-AF65-F5344CB8AC3E}">
        <p14:creationId xmlns:p14="http://schemas.microsoft.com/office/powerpoint/2010/main" val="3463519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45</a:t>
            </a:fld>
            <a:endParaRPr lang="es-PE">
              <a:solidFill>
                <a:srgbClr val="000000"/>
              </a:solidFill>
            </a:endParaRPr>
          </a:p>
        </p:txBody>
      </p:sp>
    </p:spTree>
    <p:extLst>
      <p:ext uri="{BB962C8B-B14F-4D97-AF65-F5344CB8AC3E}">
        <p14:creationId xmlns:p14="http://schemas.microsoft.com/office/powerpoint/2010/main" val="2477818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46</a:t>
            </a:fld>
            <a:endParaRPr lang="es-PE">
              <a:solidFill>
                <a:srgbClr val="000000"/>
              </a:solidFill>
            </a:endParaRPr>
          </a:p>
        </p:txBody>
      </p:sp>
    </p:spTree>
    <p:extLst>
      <p:ext uri="{BB962C8B-B14F-4D97-AF65-F5344CB8AC3E}">
        <p14:creationId xmlns:p14="http://schemas.microsoft.com/office/powerpoint/2010/main" val="1658662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47</a:t>
            </a:fld>
            <a:endParaRPr lang="es-PE">
              <a:solidFill>
                <a:srgbClr val="000000"/>
              </a:solidFill>
            </a:endParaRPr>
          </a:p>
        </p:txBody>
      </p:sp>
    </p:spTree>
    <p:extLst>
      <p:ext uri="{BB962C8B-B14F-4D97-AF65-F5344CB8AC3E}">
        <p14:creationId xmlns:p14="http://schemas.microsoft.com/office/powerpoint/2010/main" val="2268914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48</a:t>
            </a:fld>
            <a:endParaRPr lang="es-PE">
              <a:solidFill>
                <a:srgbClr val="000000"/>
              </a:solidFill>
            </a:endParaRPr>
          </a:p>
        </p:txBody>
      </p:sp>
    </p:spTree>
    <p:extLst>
      <p:ext uri="{BB962C8B-B14F-4D97-AF65-F5344CB8AC3E}">
        <p14:creationId xmlns:p14="http://schemas.microsoft.com/office/powerpoint/2010/main" val="2583406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79922-BB77-48D9-8753-5B137E8A927F}" type="slidenum">
              <a:rPr kumimoji="0" lang="es-P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s-P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71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5</a:t>
            </a:fld>
            <a:endParaRPr lang="es-PE">
              <a:solidFill>
                <a:srgbClr val="000000"/>
              </a:solidFill>
            </a:endParaRPr>
          </a:p>
        </p:txBody>
      </p:sp>
    </p:spTree>
    <p:extLst>
      <p:ext uri="{BB962C8B-B14F-4D97-AF65-F5344CB8AC3E}">
        <p14:creationId xmlns:p14="http://schemas.microsoft.com/office/powerpoint/2010/main" val="3379234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50</a:t>
            </a:fld>
            <a:endParaRPr lang="es-PE">
              <a:solidFill>
                <a:srgbClr val="000000"/>
              </a:solidFill>
            </a:endParaRPr>
          </a:p>
        </p:txBody>
      </p:sp>
    </p:spTree>
    <p:extLst>
      <p:ext uri="{BB962C8B-B14F-4D97-AF65-F5344CB8AC3E}">
        <p14:creationId xmlns:p14="http://schemas.microsoft.com/office/powerpoint/2010/main" val="3003423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51</a:t>
            </a:fld>
            <a:endParaRPr lang="es-PE">
              <a:solidFill>
                <a:srgbClr val="000000"/>
              </a:solidFill>
            </a:endParaRPr>
          </a:p>
        </p:txBody>
      </p:sp>
    </p:spTree>
    <p:extLst>
      <p:ext uri="{BB962C8B-B14F-4D97-AF65-F5344CB8AC3E}">
        <p14:creationId xmlns:p14="http://schemas.microsoft.com/office/powerpoint/2010/main" val="32327135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52</a:t>
            </a:fld>
            <a:endParaRPr lang="es-PE">
              <a:solidFill>
                <a:srgbClr val="000000"/>
              </a:solidFill>
            </a:endParaRPr>
          </a:p>
        </p:txBody>
      </p:sp>
    </p:spTree>
    <p:extLst>
      <p:ext uri="{BB962C8B-B14F-4D97-AF65-F5344CB8AC3E}">
        <p14:creationId xmlns:p14="http://schemas.microsoft.com/office/powerpoint/2010/main" val="1381225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53</a:t>
            </a:fld>
            <a:endParaRPr lang="es-PE">
              <a:solidFill>
                <a:srgbClr val="000000"/>
              </a:solidFill>
            </a:endParaRPr>
          </a:p>
        </p:txBody>
      </p:sp>
    </p:spTree>
    <p:extLst>
      <p:ext uri="{BB962C8B-B14F-4D97-AF65-F5344CB8AC3E}">
        <p14:creationId xmlns:p14="http://schemas.microsoft.com/office/powerpoint/2010/main" val="31737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6</a:t>
            </a:fld>
            <a:endParaRPr lang="es-PE">
              <a:solidFill>
                <a:srgbClr val="000000"/>
              </a:solidFill>
            </a:endParaRPr>
          </a:p>
        </p:txBody>
      </p:sp>
    </p:spTree>
    <p:extLst>
      <p:ext uri="{BB962C8B-B14F-4D97-AF65-F5344CB8AC3E}">
        <p14:creationId xmlns:p14="http://schemas.microsoft.com/office/powerpoint/2010/main" val="271839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7</a:t>
            </a:fld>
            <a:endParaRPr lang="es-PE">
              <a:solidFill>
                <a:srgbClr val="000000"/>
              </a:solidFill>
            </a:endParaRPr>
          </a:p>
        </p:txBody>
      </p:sp>
    </p:spTree>
    <p:extLst>
      <p:ext uri="{BB962C8B-B14F-4D97-AF65-F5344CB8AC3E}">
        <p14:creationId xmlns:p14="http://schemas.microsoft.com/office/powerpoint/2010/main" val="284981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8</a:t>
            </a:fld>
            <a:endParaRPr lang="es-PE">
              <a:solidFill>
                <a:srgbClr val="000000"/>
              </a:solidFill>
            </a:endParaRPr>
          </a:p>
        </p:txBody>
      </p:sp>
    </p:spTree>
    <p:extLst>
      <p:ext uri="{BB962C8B-B14F-4D97-AF65-F5344CB8AC3E}">
        <p14:creationId xmlns:p14="http://schemas.microsoft.com/office/powerpoint/2010/main" val="31231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800" kern="1200" dirty="0">
                <a:solidFill>
                  <a:schemeClr val="tx1"/>
                </a:solidFill>
                <a:effectLst/>
                <a:latin typeface="Arial" charset="0"/>
                <a:ea typeface="+mn-ea"/>
                <a:cs typeface="+mn-cs"/>
              </a:rPr>
              <a:t>Las técnicas a utilizarse para recabar la información fueron la exploración documental y la entrevista.</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La EXPLORACION</a:t>
            </a:r>
            <a:r>
              <a:rPr lang="es-EC" sz="800" kern="1200" baseline="0" dirty="0">
                <a:solidFill>
                  <a:schemeClr val="tx1"/>
                </a:solidFill>
                <a:effectLst/>
                <a:latin typeface="Arial" charset="0"/>
                <a:ea typeface="+mn-ea"/>
                <a:cs typeface="+mn-cs"/>
              </a:rPr>
              <a:t> DOCUMENTAL </a:t>
            </a:r>
            <a:r>
              <a:rPr lang="es-EC" sz="800" kern="1200" dirty="0">
                <a:solidFill>
                  <a:schemeClr val="tx1"/>
                </a:solidFill>
                <a:effectLst/>
                <a:latin typeface="Arial" charset="0"/>
                <a:ea typeface="+mn-ea"/>
                <a:cs typeface="+mn-cs"/>
              </a:rPr>
              <a:t>para obtener información sobre las capacidades de la Industria de la Defensa en el campo naval marítimo y el estado operativo de las Unidades de Superficie…. … y la ENTREVISTA para obtener información sobre la percepción de las capacidades de mencionada industria y su relación con la operatividad de las unidades.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 Tabla (12) describe la </a:t>
            </a:r>
            <a:r>
              <a:rPr lang="es-EC" sz="800" kern="1200" dirty="0" err="1">
                <a:solidFill>
                  <a:schemeClr val="tx1"/>
                </a:solidFill>
                <a:effectLst/>
                <a:latin typeface="Arial" charset="0"/>
                <a:ea typeface="+mn-ea"/>
                <a:cs typeface="+mn-cs"/>
              </a:rPr>
              <a:t>operacionalización</a:t>
            </a:r>
            <a:r>
              <a:rPr lang="es-EC" sz="800" kern="1200" dirty="0">
                <a:solidFill>
                  <a:schemeClr val="tx1"/>
                </a:solidFill>
                <a:effectLst/>
                <a:latin typeface="Arial" charset="0"/>
                <a:ea typeface="+mn-ea"/>
                <a:cs typeface="+mn-cs"/>
              </a:rPr>
              <a:t> de las variables…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dirty="0">
                <a:solidFill>
                  <a:schemeClr val="tx1"/>
                </a:solidFill>
                <a:effectLst/>
                <a:latin typeface="Arial" charset="0"/>
                <a:ea typeface="+mn-ea"/>
                <a:cs typeface="+mn-cs"/>
              </a:rPr>
              <a:t>…Cada</a:t>
            </a:r>
            <a:r>
              <a:rPr lang="es-EC" sz="800" kern="1200" baseline="0" dirty="0">
                <a:solidFill>
                  <a:schemeClr val="tx1"/>
                </a:solidFill>
                <a:effectLst/>
                <a:latin typeface="Arial" charset="0"/>
                <a:ea typeface="+mn-ea"/>
                <a:cs typeface="+mn-cs"/>
              </a:rPr>
              <a:t> </a:t>
            </a:r>
            <a:r>
              <a:rPr lang="es-EC" sz="800" kern="1200" dirty="0">
                <a:solidFill>
                  <a:schemeClr val="tx1"/>
                </a:solidFill>
                <a:effectLst/>
                <a:latin typeface="Arial" charset="0"/>
                <a:ea typeface="+mn-ea"/>
                <a:cs typeface="+mn-cs"/>
              </a:rPr>
              <a:t>componente es evaluado mediante el análisis de factores especificados.</a:t>
            </a:r>
            <a:r>
              <a:rPr lang="es-EC" sz="800" kern="1200" baseline="0" dirty="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800" kern="1200" baseline="0" dirty="0">
                <a:solidFill>
                  <a:schemeClr val="tx1"/>
                </a:solidFill>
                <a:effectLst/>
                <a:latin typeface="Arial" charset="0"/>
                <a:ea typeface="+mn-ea"/>
                <a:cs typeface="+mn-cs"/>
              </a:rPr>
              <a:t>Ejemplo: Componente Material evaluado mediante el análisis de los factores:</a:t>
            </a:r>
            <a:r>
              <a:rPr lang="es-EC" sz="800" kern="1200" dirty="0">
                <a:solidFill>
                  <a:schemeClr val="tx1"/>
                </a:solidFill>
                <a:effectLst/>
                <a:latin typeface="Arial" charset="0"/>
                <a:ea typeface="+mn-ea"/>
                <a:cs typeface="+mn-cs"/>
              </a:rPr>
              <a:t> Experiencia, formación académica, capacitación y área de trabajo.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C" sz="800" kern="1200" dirty="0">
              <a:solidFill>
                <a:schemeClr val="tx1"/>
              </a:solidFill>
              <a:effectLst/>
              <a:latin typeface="Arial"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B3C79922-BB77-48D9-8753-5B137E8A927F}" type="slidenum">
              <a:rPr lang="es-PE" smtClean="0">
                <a:solidFill>
                  <a:srgbClr val="000000"/>
                </a:solidFill>
              </a:rPr>
              <a:pPr>
                <a:defRPr/>
              </a:pPr>
              <a:t>9</a:t>
            </a:fld>
            <a:endParaRPr lang="es-PE">
              <a:solidFill>
                <a:srgbClr val="000000"/>
              </a:solidFill>
            </a:endParaRPr>
          </a:p>
        </p:txBody>
      </p:sp>
    </p:spTree>
    <p:extLst>
      <p:ext uri="{BB962C8B-B14F-4D97-AF65-F5344CB8AC3E}">
        <p14:creationId xmlns:p14="http://schemas.microsoft.com/office/powerpoint/2010/main" val="53450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39AED472-C826-407B-A465-5189E93D9B4E}" type="datetime1">
              <a:rPr lang="es-ES" smtClean="0"/>
              <a:t>16/11/2020</a:t>
            </a:fld>
            <a:endParaRPr lang="es-ES"/>
          </a:p>
        </p:txBody>
      </p:sp>
      <p:sp>
        <p:nvSpPr>
          <p:cNvPr id="5"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6"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B345456E-BDDF-4625-8B65-6B50146C6715}" type="slidenum">
              <a:rPr lang="es-ES"/>
              <a:pPr>
                <a:defRPr/>
              </a:pPr>
              <a:t>‹Nº›</a:t>
            </a:fld>
            <a:endParaRPr lang="es-ES"/>
          </a:p>
        </p:txBody>
      </p:sp>
    </p:spTree>
    <p:extLst>
      <p:ext uri="{BB962C8B-B14F-4D97-AF65-F5344CB8AC3E}">
        <p14:creationId xmlns:p14="http://schemas.microsoft.com/office/powerpoint/2010/main" val="254348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1E33E258-06D4-4F3A-AC4C-1AD8B9E960EE}" type="datetime1">
              <a:rPr lang="es-ES" smtClean="0"/>
              <a:t>16/11/2020</a:t>
            </a:fld>
            <a:endParaRPr lang="es-ES"/>
          </a:p>
        </p:txBody>
      </p:sp>
      <p:sp>
        <p:nvSpPr>
          <p:cNvPr id="5"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6"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385DFCDE-E891-4F76-BE01-9B8860BC44C2}" type="slidenum">
              <a:rPr lang="es-ES"/>
              <a:pPr>
                <a:defRPr/>
              </a:pPr>
              <a:t>‹Nº›</a:t>
            </a:fld>
            <a:endParaRPr lang="es-ES"/>
          </a:p>
        </p:txBody>
      </p:sp>
    </p:spTree>
    <p:extLst>
      <p:ext uri="{BB962C8B-B14F-4D97-AF65-F5344CB8AC3E}">
        <p14:creationId xmlns:p14="http://schemas.microsoft.com/office/powerpoint/2010/main" val="18117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BAC00EDC-202E-42AA-B6CF-B2A2B820871D}" type="datetime1">
              <a:rPr lang="es-ES" smtClean="0"/>
              <a:t>16/11/2020</a:t>
            </a:fld>
            <a:endParaRPr lang="es-ES"/>
          </a:p>
        </p:txBody>
      </p:sp>
      <p:sp>
        <p:nvSpPr>
          <p:cNvPr id="5"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6"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50DA712A-5096-4C31-A0EE-738DE5E56C90}" type="slidenum">
              <a:rPr lang="es-ES"/>
              <a:pPr>
                <a:defRPr/>
              </a:pPr>
              <a:t>‹Nº›</a:t>
            </a:fld>
            <a:endParaRPr lang="es-ES"/>
          </a:p>
        </p:txBody>
      </p:sp>
    </p:spTree>
    <p:extLst>
      <p:ext uri="{BB962C8B-B14F-4D97-AF65-F5344CB8AC3E}">
        <p14:creationId xmlns:p14="http://schemas.microsoft.com/office/powerpoint/2010/main" val="405411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050" name="Picture 2" descr="C:\Users\PC\Pictures\Princip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3" y="-531440"/>
            <a:ext cx="9611817" cy="739742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fld id="{A9530FCF-5E41-4316-8D97-751F9C2AC97E}" type="datetime1">
              <a:rPr lang="es-ES" smtClean="0">
                <a:solidFill>
                  <a:prstClr val="black">
                    <a:tint val="75000"/>
                  </a:prstClr>
                </a:solidFill>
              </a:rPr>
              <a:t>16/11/2020</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E02949-4CF0-41F9-868E-9DB81E93300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6015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26" name="Picture 2" descr="C:\Users\PC\AppData\Local\Microsoft\Windows\Temporary Internet Files\Content.IE5\9MTM4X7M\Presentacion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544" y="-350571"/>
            <a:ext cx="9468544" cy="3059491"/>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fld id="{1692281C-E9A0-40A0-A8F3-76ABC428A551}" type="datetime1">
              <a:rPr lang="es-ES" smtClean="0">
                <a:solidFill>
                  <a:prstClr val="black">
                    <a:tint val="75000"/>
                  </a:prstClr>
                </a:solidFill>
              </a:rPr>
              <a:t>16/11/2020</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E02949-4CF0-41F9-868E-9DB81E93300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76606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85800" y="1981200"/>
            <a:ext cx="7772400" cy="41148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C1F7A130-3738-4533-94AD-B5B77A3DD8C7}" type="datetime1">
              <a:rPr lang="es-ES" smtClean="0">
                <a:solidFill>
                  <a:prstClr val="black">
                    <a:tint val="75000"/>
                  </a:prstClr>
                </a:solidFill>
              </a:rPr>
              <a:t>16/11/2020</a:t>
            </a:fld>
            <a:endParaRPr lang="es-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B90A1E-0B7A-463E-931A-857D5AF37560}" type="slidenum">
              <a:rPr lang="es-US">
                <a:solidFill>
                  <a:prstClr val="black">
                    <a:tint val="75000"/>
                  </a:prstClr>
                </a:solidFill>
              </a:rPr>
              <a:pPr>
                <a:defRPr/>
              </a:pPr>
              <a:t>‹Nº›</a:t>
            </a:fld>
            <a:endParaRPr lang="es-US" dirty="0">
              <a:solidFill>
                <a:prstClr val="black">
                  <a:tint val="75000"/>
                </a:prstClr>
              </a:solidFill>
            </a:endParaRPr>
          </a:p>
        </p:txBody>
      </p:sp>
    </p:spTree>
    <p:extLst>
      <p:ext uri="{BB962C8B-B14F-4D97-AF65-F5344CB8AC3E}">
        <p14:creationId xmlns:p14="http://schemas.microsoft.com/office/powerpoint/2010/main" val="25105083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0117C889-A3CC-42DD-9968-15C1BB5C9821}" type="datetime1">
              <a:rPr lang="es-ES" smtClean="0"/>
              <a:t>16/11/2020</a:t>
            </a:fld>
            <a:endParaRPr lang="es-ES"/>
          </a:p>
        </p:txBody>
      </p:sp>
      <p:sp>
        <p:nvSpPr>
          <p:cNvPr id="5"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6"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DDB685F8-400C-46AA-9743-D25DB70AA21A}" type="slidenum">
              <a:rPr lang="es-ES"/>
              <a:pPr>
                <a:defRPr/>
              </a:pPr>
              <a:t>‹Nº›</a:t>
            </a:fld>
            <a:endParaRPr lang="es-ES"/>
          </a:p>
        </p:txBody>
      </p:sp>
    </p:spTree>
    <p:extLst>
      <p:ext uri="{BB962C8B-B14F-4D97-AF65-F5344CB8AC3E}">
        <p14:creationId xmlns:p14="http://schemas.microsoft.com/office/powerpoint/2010/main" val="361031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E7101FFE-A3F6-44FF-A4C5-EA984A88FF68}" type="datetime1">
              <a:rPr lang="es-ES" smtClean="0"/>
              <a:t>16/11/2020</a:t>
            </a:fld>
            <a:endParaRPr lang="es-ES"/>
          </a:p>
        </p:txBody>
      </p:sp>
      <p:sp>
        <p:nvSpPr>
          <p:cNvPr id="5"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6"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85C05ABB-0BA8-47EB-9CCC-6A2D398184B2}" type="slidenum">
              <a:rPr lang="es-ES"/>
              <a:pPr>
                <a:defRPr/>
              </a:pPr>
              <a:t>‹Nº›</a:t>
            </a:fld>
            <a:endParaRPr lang="es-ES"/>
          </a:p>
        </p:txBody>
      </p:sp>
    </p:spTree>
    <p:extLst>
      <p:ext uri="{BB962C8B-B14F-4D97-AF65-F5344CB8AC3E}">
        <p14:creationId xmlns:p14="http://schemas.microsoft.com/office/powerpoint/2010/main" val="353486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DC2172DB-8F53-4E19-83EE-E05409935525}" type="datetime1">
              <a:rPr lang="es-ES" smtClean="0"/>
              <a:t>16/11/2020</a:t>
            </a:fld>
            <a:endParaRPr lang="es-ES"/>
          </a:p>
        </p:txBody>
      </p:sp>
      <p:sp>
        <p:nvSpPr>
          <p:cNvPr id="6"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7"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8160AA9D-EA16-4FB9-BE53-46F8BAB81CB7}" type="slidenum">
              <a:rPr lang="es-ES"/>
              <a:pPr>
                <a:defRPr/>
              </a:pPr>
              <a:t>‹Nº›</a:t>
            </a:fld>
            <a:endParaRPr lang="es-ES"/>
          </a:p>
        </p:txBody>
      </p:sp>
    </p:spTree>
    <p:extLst>
      <p:ext uri="{BB962C8B-B14F-4D97-AF65-F5344CB8AC3E}">
        <p14:creationId xmlns:p14="http://schemas.microsoft.com/office/powerpoint/2010/main" val="10472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CBAE3EFB-A995-4924-BBC1-5F63D5395280}" type="datetime1">
              <a:rPr lang="es-ES" smtClean="0"/>
              <a:t>16/11/2020</a:t>
            </a:fld>
            <a:endParaRPr lang="es-ES"/>
          </a:p>
        </p:txBody>
      </p:sp>
      <p:sp>
        <p:nvSpPr>
          <p:cNvPr id="8"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9"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57C71F40-53AD-4B94-BA7C-42FABD058CFB}" type="slidenum">
              <a:rPr lang="es-ES"/>
              <a:pPr>
                <a:defRPr/>
              </a:pPr>
              <a:t>‹Nº›</a:t>
            </a:fld>
            <a:endParaRPr lang="es-ES"/>
          </a:p>
        </p:txBody>
      </p:sp>
    </p:spTree>
    <p:extLst>
      <p:ext uri="{BB962C8B-B14F-4D97-AF65-F5344CB8AC3E}">
        <p14:creationId xmlns:p14="http://schemas.microsoft.com/office/powerpoint/2010/main" val="66256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683EB56B-B19D-48C7-885A-E228B52C0BEF}" type="datetime1">
              <a:rPr lang="es-ES" smtClean="0"/>
              <a:t>16/11/2020</a:t>
            </a:fld>
            <a:endParaRPr lang="es-ES"/>
          </a:p>
        </p:txBody>
      </p:sp>
      <p:sp>
        <p:nvSpPr>
          <p:cNvPr id="4"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5"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B0A4F446-C47D-4B9B-A674-ECB5D2FD8418}" type="slidenum">
              <a:rPr lang="es-ES"/>
              <a:pPr>
                <a:defRPr/>
              </a:pPr>
              <a:t>‹Nº›</a:t>
            </a:fld>
            <a:endParaRPr lang="es-ES"/>
          </a:p>
        </p:txBody>
      </p:sp>
    </p:spTree>
    <p:extLst>
      <p:ext uri="{BB962C8B-B14F-4D97-AF65-F5344CB8AC3E}">
        <p14:creationId xmlns:p14="http://schemas.microsoft.com/office/powerpoint/2010/main" val="12646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B671FC70-48E0-4F4B-96FF-9E283F2D233C}" type="datetime1">
              <a:rPr lang="es-ES" smtClean="0"/>
              <a:t>16/11/2020</a:t>
            </a:fld>
            <a:endParaRPr lang="es-ES"/>
          </a:p>
        </p:txBody>
      </p:sp>
      <p:sp>
        <p:nvSpPr>
          <p:cNvPr id="3"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4"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00DDD8B6-88D2-48B5-AD6C-7AD6F6FA66F1}" type="slidenum">
              <a:rPr lang="es-ES"/>
              <a:pPr>
                <a:defRPr/>
              </a:pPr>
              <a:t>‹Nº›</a:t>
            </a:fld>
            <a:endParaRPr lang="es-ES"/>
          </a:p>
        </p:txBody>
      </p:sp>
    </p:spTree>
    <p:extLst>
      <p:ext uri="{BB962C8B-B14F-4D97-AF65-F5344CB8AC3E}">
        <p14:creationId xmlns:p14="http://schemas.microsoft.com/office/powerpoint/2010/main" val="11204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C173233E-0DB0-45DB-91E7-E3F2D27D32A4}" type="datetime1">
              <a:rPr lang="es-ES" smtClean="0"/>
              <a:t>16/11/2020</a:t>
            </a:fld>
            <a:endParaRPr lang="es-ES"/>
          </a:p>
        </p:txBody>
      </p:sp>
      <p:sp>
        <p:nvSpPr>
          <p:cNvPr id="6"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7"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8245FE3C-3B79-4BED-8623-20BD70616938}" type="slidenum">
              <a:rPr lang="es-ES"/>
              <a:pPr>
                <a:defRPr/>
              </a:pPr>
              <a:t>‹Nº›</a:t>
            </a:fld>
            <a:endParaRPr lang="es-ES"/>
          </a:p>
        </p:txBody>
      </p:sp>
    </p:spTree>
    <p:extLst>
      <p:ext uri="{BB962C8B-B14F-4D97-AF65-F5344CB8AC3E}">
        <p14:creationId xmlns:p14="http://schemas.microsoft.com/office/powerpoint/2010/main" val="9515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spcBef>
                <a:spcPct val="50000"/>
              </a:spcBef>
              <a:defRPr>
                <a:latin typeface="Arial" charset="0"/>
                <a:cs typeface="+mn-cs"/>
              </a:defRPr>
            </a:lvl1pPr>
          </a:lstStyle>
          <a:p>
            <a:pPr>
              <a:defRPr/>
            </a:pPr>
            <a:fld id="{B0EE9562-BCC3-4A49-AA9D-5A7598644847}" type="datetime1">
              <a:rPr lang="es-ES" smtClean="0"/>
              <a:t>16/11/2020</a:t>
            </a:fld>
            <a:endParaRPr lang="es-ES"/>
          </a:p>
        </p:txBody>
      </p:sp>
      <p:sp>
        <p:nvSpPr>
          <p:cNvPr id="6" name="4 Marcador de pie de página"/>
          <p:cNvSpPr>
            <a:spLocks noGrp="1"/>
          </p:cNvSpPr>
          <p:nvPr>
            <p:ph type="ftr" sz="quarter" idx="11"/>
          </p:nvPr>
        </p:nvSpPr>
        <p:spPr/>
        <p:txBody>
          <a:bodyPr/>
          <a:lstStyle>
            <a:lvl1pPr>
              <a:spcBef>
                <a:spcPct val="50000"/>
              </a:spcBef>
              <a:defRPr>
                <a:latin typeface="Arial" charset="0"/>
                <a:cs typeface="+mn-cs"/>
              </a:defRPr>
            </a:lvl1pPr>
          </a:lstStyle>
          <a:p>
            <a:pPr>
              <a:defRPr/>
            </a:pPr>
            <a:endParaRPr lang="es-ES"/>
          </a:p>
        </p:txBody>
      </p:sp>
      <p:sp>
        <p:nvSpPr>
          <p:cNvPr id="7" name="5 Marcador de número de diapositiva"/>
          <p:cNvSpPr>
            <a:spLocks noGrp="1"/>
          </p:cNvSpPr>
          <p:nvPr>
            <p:ph type="sldNum" sz="quarter" idx="12"/>
          </p:nvPr>
        </p:nvSpPr>
        <p:spPr/>
        <p:txBody>
          <a:bodyPr/>
          <a:lstStyle>
            <a:lvl1pPr>
              <a:spcBef>
                <a:spcPct val="50000"/>
              </a:spcBef>
              <a:defRPr>
                <a:latin typeface="Arial" charset="0"/>
                <a:cs typeface="+mn-cs"/>
              </a:defRPr>
            </a:lvl1pPr>
          </a:lstStyle>
          <a:p>
            <a:pPr>
              <a:defRPr/>
            </a:pPr>
            <a:fld id="{B1701EE2-382F-4BE0-B26B-6D7696861EAA}" type="slidenum">
              <a:rPr lang="es-ES"/>
              <a:pPr>
                <a:defRPr/>
              </a:pPr>
              <a:t>‹Nº›</a:t>
            </a:fld>
            <a:endParaRPr lang="es-ES"/>
          </a:p>
        </p:txBody>
      </p:sp>
    </p:spTree>
    <p:extLst>
      <p:ext uri="{BB962C8B-B14F-4D97-AF65-F5344CB8AC3E}">
        <p14:creationId xmlns:p14="http://schemas.microsoft.com/office/powerpoint/2010/main" val="86113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0"/>
              </a:spcBef>
              <a:defRPr sz="1200">
                <a:solidFill>
                  <a:prstClr val="black">
                    <a:tint val="75000"/>
                  </a:prstClr>
                </a:solidFill>
                <a:latin typeface="Arial" pitchFamily="34" charset="0"/>
                <a:cs typeface="Arial" pitchFamily="34" charset="0"/>
              </a:defRPr>
            </a:lvl1pPr>
          </a:lstStyle>
          <a:p>
            <a:pPr>
              <a:defRPr/>
            </a:pPr>
            <a:fld id="{6CAC2A46-F615-438F-A255-D199E17411CD}" type="datetime1">
              <a:rPr lang="es-ES" smtClean="0"/>
              <a:t>16/11/2020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0"/>
              </a:spcBef>
              <a:defRPr sz="1200">
                <a:solidFill>
                  <a:prstClr val="black">
                    <a:tint val="75000"/>
                  </a:prstClr>
                </a:solidFill>
                <a:latin typeface="Arial" pitchFamily="34" charset="0"/>
                <a:cs typeface="Arial" pitchFamily="34" charset="0"/>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0"/>
              </a:spcBef>
              <a:defRPr sz="1200">
                <a:solidFill>
                  <a:prstClr val="black">
                    <a:tint val="75000"/>
                  </a:prstClr>
                </a:solidFill>
                <a:latin typeface="Arial" pitchFamily="34" charset="0"/>
                <a:cs typeface="Arial" pitchFamily="34" charset="0"/>
              </a:defRPr>
            </a:lvl1pPr>
          </a:lstStyle>
          <a:p>
            <a:pPr>
              <a:defRPr/>
            </a:pPr>
            <a:fld id="{21730D28-C6CC-4793-A89A-B3BE8DDB1BAE}" type="slidenum">
              <a:rPr lang="es-ES"/>
              <a:pPr>
                <a:defRPr/>
              </a:pPr>
              <a:t>‹Nº›</a:t>
            </a:fld>
            <a:endParaRPr lang="es-ES"/>
          </a:p>
        </p:txBody>
      </p:sp>
    </p:spTree>
    <p:extLst>
      <p:ext uri="{BB962C8B-B14F-4D97-AF65-F5344CB8AC3E}">
        <p14:creationId xmlns:p14="http://schemas.microsoft.com/office/powerpoint/2010/main" val="3653243518"/>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04FD97-8737-4CB4-BB4D-308DEECC5F79}" type="datetime1">
              <a:rPr lang="es-ES" smtClean="0">
                <a:solidFill>
                  <a:prstClr val="black">
                    <a:tint val="75000"/>
                  </a:prstClr>
                </a:solidFill>
                <a:latin typeface="Calibri"/>
              </a:rPr>
              <a:t>16/11/2020</a:t>
            </a:fld>
            <a:endParaRPr lang="es-EC">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C">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E02949-4CF0-41F9-868E-9DB81E933003}" type="slidenum">
              <a:rPr lang="es-EC" smtClean="0">
                <a:solidFill>
                  <a:prstClr val="black">
                    <a:tint val="75000"/>
                  </a:prstClr>
                </a:solidFill>
                <a:latin typeface="Calibri"/>
              </a:rPr>
              <a:pPr fontAlgn="auto">
                <a:spcBef>
                  <a:spcPts val="0"/>
                </a:spcBef>
                <a:spcAft>
                  <a:spcPts val="0"/>
                </a:spcAft>
              </a:pPr>
              <a:t>‹Nº›</a:t>
            </a:fld>
            <a:endParaRPr lang="es-EC">
              <a:solidFill>
                <a:prstClr val="black">
                  <a:tint val="75000"/>
                </a:prstClr>
              </a:solidFill>
              <a:latin typeface="Calibri"/>
            </a:endParaRPr>
          </a:p>
        </p:txBody>
      </p:sp>
      <p:pic>
        <p:nvPicPr>
          <p:cNvPr id="8" name="Imagen 7" descr="Image result for universidad fuerzas armadas espe"/>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80112" y="116632"/>
            <a:ext cx="3240360" cy="720080"/>
          </a:xfrm>
          <a:prstGeom prst="rect">
            <a:avLst/>
          </a:prstGeom>
          <a:noFill/>
          <a:ln>
            <a:noFill/>
          </a:ln>
        </p:spPr>
      </p:pic>
      <p:pic>
        <p:nvPicPr>
          <p:cNvPr id="9" name="Picture 4" descr="D:\2014\Fondos\armada_ecuador.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64369" y="-27384"/>
            <a:ext cx="1039279" cy="100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7023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hyperlink" Target="https://www.google.com/imgres?imgurl=http://www.geocities.ws/modelistasbrownianos_archivo03/tecnologia63/breda_bofors40_70mm.jpg&amp;imgrefurl=http://www.geocities.ws/modelistasbrownianos_archivo03/tecnologia63/index.html&amp;docid=Z62RN23PahDwRM&amp;tbnid=77tjutN9wUefOM:&amp;vet=10ahUKEwiLusTo8fXeAhVG31MKHXVyCDkQMwhLKBAwEA..i&amp;w=276&amp;h=188&amp;bih=651&amp;biw=1366&amp;q=breda%20bofors&amp;ved=0ahUKEwiLusTo8fXeAhVG31MKHXVyCDkQMwhLKBAwEA&amp;iact=mrc&amp;uact=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ideo" Target="file:///C:\REINGENIERIA\MANDRADE\NIVEL3_2013\Videos\PRODUCCION\VID-20130220-00031.wmv"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hyperlink" Target="https://www.google.com/imgres?imgurl=http://userscontent2.emaze.com/images/61d7cce3-0851-4d06-a4af-3b3b87dcf36b/3b5dbafe-d1b9-4744-88a7-119c9e5a4f55.png&amp;imgrefurl=https://www.emaze.com/@AOCLFWIW&amp;docid=pJCGPElcIxVJ5M&amp;tbnid=d2b05uoDPq1WLM:&amp;vet=10ahUKEwiG9Ynk-fXeAhVQ3FMKHYQSAVEQMwhDKAgwCA..i&amp;w=394&amp;h=290&amp;bih=651&amp;biw=1366&amp;q=actualizacion%20de%20conocimientos&amp;ved=0ahUKEwiG9Ynk-fXeAhVQ3FMKHYQSAVEQMwhDKAgwCA&amp;iact=mrc&amp;uact=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Dibujo_de_Microsoft_Visio.vsdx"/></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algn="ctr" eaLnBrk="0" fontAlgn="base" hangingPunct="0">
              <a:spcBef>
                <a:spcPct val="50000"/>
              </a:spcBef>
              <a:spcAft>
                <a:spcPct val="0"/>
              </a:spcAft>
              <a:defRPr sz="1300">
                <a:solidFill>
                  <a:schemeClr val="tx1"/>
                </a:solidFill>
                <a:latin typeface="Arial" pitchFamily="34" charset="0"/>
              </a:defRPr>
            </a:lvl6pPr>
            <a:lvl7pPr marL="2971800" indent="-228600" algn="ctr" eaLnBrk="0" fontAlgn="base" hangingPunct="0">
              <a:spcBef>
                <a:spcPct val="50000"/>
              </a:spcBef>
              <a:spcAft>
                <a:spcPct val="0"/>
              </a:spcAft>
              <a:defRPr sz="1300">
                <a:solidFill>
                  <a:schemeClr val="tx1"/>
                </a:solidFill>
                <a:latin typeface="Arial" pitchFamily="34" charset="0"/>
              </a:defRPr>
            </a:lvl7pPr>
            <a:lvl8pPr marL="3429000" indent="-228600" algn="ctr" eaLnBrk="0" fontAlgn="base" hangingPunct="0">
              <a:spcBef>
                <a:spcPct val="50000"/>
              </a:spcBef>
              <a:spcAft>
                <a:spcPct val="0"/>
              </a:spcAft>
              <a:defRPr sz="1300">
                <a:solidFill>
                  <a:schemeClr val="tx1"/>
                </a:solidFill>
                <a:latin typeface="Arial" pitchFamily="34" charset="0"/>
              </a:defRPr>
            </a:lvl8pPr>
            <a:lvl9pPr marL="3886200" indent="-228600" algn="ctr" eaLnBrk="0" fontAlgn="base" hangingPunct="0">
              <a:spcBef>
                <a:spcPct val="50000"/>
              </a:spcBef>
              <a:spcAft>
                <a:spcPct val="0"/>
              </a:spcAft>
              <a:defRPr sz="1300">
                <a:solidFill>
                  <a:schemeClr val="tx1"/>
                </a:solidFill>
                <a:latin typeface="Arial" pitchFamily="34" charset="0"/>
              </a:defRPr>
            </a:lvl9pPr>
          </a:lstStyle>
          <a:p>
            <a:pPr eaLnBrk="1" hangingPunct="1"/>
            <a:fld id="{F3CE4F67-4200-4FE2-B351-45D466763E12}" type="slidenum">
              <a:rPr lang="es-ES" altLang="es-EC" sz="1200" smtClean="0">
                <a:solidFill>
                  <a:srgbClr val="898989"/>
                </a:solidFill>
              </a:rPr>
              <a:pPr eaLnBrk="1" hangingPunct="1"/>
              <a:t>1</a:t>
            </a:fld>
            <a:endParaRPr lang="es-ES" altLang="es-EC" sz="1200">
              <a:solidFill>
                <a:srgbClr val="898989"/>
              </a:solidFill>
            </a:endParaRPr>
          </a:p>
        </p:txBody>
      </p:sp>
      <p:sp>
        <p:nvSpPr>
          <p:cNvPr id="2" name="CuadroTexto 1"/>
          <p:cNvSpPr txBox="1"/>
          <p:nvPr/>
        </p:nvSpPr>
        <p:spPr>
          <a:xfrm>
            <a:off x="428600" y="751344"/>
            <a:ext cx="8286799" cy="2677656"/>
          </a:xfrm>
          <a:prstGeom prst="rect">
            <a:avLst/>
          </a:prstGeom>
          <a:solidFill>
            <a:schemeClr val="accent1">
              <a:lumMod val="20000"/>
              <a:lumOff val="80000"/>
            </a:schemeClr>
          </a:solidFill>
        </p:spPr>
        <p:txBody>
          <a:bodyPr wrap="square" rtlCol="0">
            <a:spAutoFit/>
          </a:bodyPr>
          <a:lstStyle/>
          <a:p>
            <a:pPr algn="just"/>
            <a:r>
              <a:rPr lang="es-ES" sz="2800" b="1" dirty="0"/>
              <a:t>INCIDENCIA DE LAS CAPACIDADES DE LA INDUSTRIA DE LA DEFENSA NACIONAL EN LA OPERATIVIDAD DE LAS UNIDADES DE SUPERFICIE DE LA ARMADA DEL ECUADOR. PROPUESTA DE UN PLAN DE FORTALECIMIENTO.</a:t>
            </a:r>
            <a:endParaRPr lang="es-EC" sz="2800" dirty="0"/>
          </a:p>
        </p:txBody>
      </p:sp>
      <p:sp>
        <p:nvSpPr>
          <p:cNvPr id="6" name="Slide Number Placeholder 1"/>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s-PE"/>
            </a:defPPr>
            <a:lvl1pPr algn="r" rtl="0" eaLnBrk="0" fontAlgn="base" hangingPunct="0">
              <a:spcBef>
                <a:spcPct val="50000"/>
              </a:spcBef>
              <a:spcAft>
                <a:spcPct val="0"/>
              </a:spcAft>
              <a:defRPr sz="1300" kern="1200">
                <a:solidFill>
                  <a:schemeClr val="tx1"/>
                </a:solidFill>
                <a:latin typeface="Arial" pitchFamily="34" charset="0"/>
                <a:ea typeface="+mn-ea"/>
                <a:cs typeface="+mn-cs"/>
              </a:defRPr>
            </a:lvl1pPr>
            <a:lvl2pPr marL="742950" indent="-285750" algn="ctr" rtl="0" eaLnBrk="0" fontAlgn="base" hangingPunct="0">
              <a:spcBef>
                <a:spcPct val="50000"/>
              </a:spcBef>
              <a:spcAft>
                <a:spcPct val="0"/>
              </a:spcAft>
              <a:defRPr sz="1300" kern="1200">
                <a:solidFill>
                  <a:schemeClr val="tx1"/>
                </a:solidFill>
                <a:latin typeface="Arial" pitchFamily="34" charset="0"/>
                <a:ea typeface="+mn-ea"/>
                <a:cs typeface="+mn-cs"/>
              </a:defRPr>
            </a:lvl2pPr>
            <a:lvl3pPr marL="1143000" indent="-228600" algn="ctr" rtl="0" eaLnBrk="0" fontAlgn="base" hangingPunct="0">
              <a:spcBef>
                <a:spcPct val="50000"/>
              </a:spcBef>
              <a:spcAft>
                <a:spcPct val="0"/>
              </a:spcAft>
              <a:defRPr sz="1300" kern="1200">
                <a:solidFill>
                  <a:schemeClr val="tx1"/>
                </a:solidFill>
                <a:latin typeface="Arial" pitchFamily="34" charset="0"/>
                <a:ea typeface="+mn-ea"/>
                <a:cs typeface="+mn-cs"/>
              </a:defRPr>
            </a:lvl3pPr>
            <a:lvl4pPr marL="1600200" indent="-228600" algn="ctr" rtl="0" eaLnBrk="0" fontAlgn="base" hangingPunct="0">
              <a:spcBef>
                <a:spcPct val="50000"/>
              </a:spcBef>
              <a:spcAft>
                <a:spcPct val="0"/>
              </a:spcAft>
              <a:defRPr sz="1300" kern="1200">
                <a:solidFill>
                  <a:schemeClr val="tx1"/>
                </a:solidFill>
                <a:latin typeface="Arial" pitchFamily="34" charset="0"/>
                <a:ea typeface="+mn-ea"/>
                <a:cs typeface="+mn-cs"/>
              </a:defRPr>
            </a:lvl4pPr>
            <a:lvl5pPr marL="2057400" indent="-228600" algn="ctr" rtl="0" eaLnBrk="0" fontAlgn="base" hangingPunct="0">
              <a:spcBef>
                <a:spcPct val="50000"/>
              </a:spcBef>
              <a:spcAft>
                <a:spcPct val="0"/>
              </a:spcAft>
              <a:defRPr sz="1300" kern="1200">
                <a:solidFill>
                  <a:schemeClr val="tx1"/>
                </a:solidFill>
                <a:latin typeface="Arial" pitchFamily="34" charset="0"/>
                <a:ea typeface="+mn-ea"/>
                <a:cs typeface="+mn-cs"/>
              </a:defRPr>
            </a:lvl5pPr>
            <a:lvl6pPr marL="25146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6pPr>
            <a:lvl7pPr marL="29718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7pPr>
            <a:lvl8pPr marL="34290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8pPr>
            <a:lvl9pPr marL="38862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9pPr>
          </a:lstStyle>
          <a:p>
            <a:pPr eaLnBrk="1" hangingPunct="1"/>
            <a:fld id="{F3CE4F67-4200-4FE2-B351-45D466763E12}" type="slidenum">
              <a:rPr lang="es-ES" altLang="es-EC" sz="1200" smtClean="0">
                <a:solidFill>
                  <a:srgbClr val="898989"/>
                </a:solidFill>
              </a:rPr>
              <a:pPr eaLnBrk="1" hangingPunct="1"/>
              <a:t>1</a:t>
            </a:fld>
            <a:endParaRPr lang="es-ES" altLang="es-EC" sz="1200">
              <a:solidFill>
                <a:srgbClr val="898989"/>
              </a:solidFill>
            </a:endParaRPr>
          </a:p>
        </p:txBody>
      </p:sp>
      <p:graphicFrame>
        <p:nvGraphicFramePr>
          <p:cNvPr id="8" name="Tabla 6"/>
          <p:cNvGraphicFramePr>
            <a:graphicFrameLocks noGrp="1"/>
          </p:cNvGraphicFramePr>
          <p:nvPr>
            <p:extLst>
              <p:ext uri="{D42A27DB-BD31-4B8C-83A1-F6EECF244321}">
                <p14:modId xmlns:p14="http://schemas.microsoft.com/office/powerpoint/2010/main" val="3011794152"/>
              </p:ext>
            </p:extLst>
          </p:nvPr>
        </p:nvGraphicFramePr>
        <p:xfrm>
          <a:off x="1252197" y="6021288"/>
          <a:ext cx="7424259" cy="701040"/>
        </p:xfrm>
        <a:graphic>
          <a:graphicData uri="http://schemas.openxmlformats.org/drawingml/2006/table">
            <a:tbl>
              <a:tblPr firstRow="1" bandRow="1">
                <a:tableStyleId>{5C22544A-7EE6-4342-B048-85BDC9FD1C3A}</a:tableStyleId>
              </a:tblPr>
              <a:tblGrid>
                <a:gridCol w="7424259">
                  <a:extLst>
                    <a:ext uri="{9D8B030D-6E8A-4147-A177-3AD203B41FA5}">
                      <a16:colId xmlns:a16="http://schemas.microsoft.com/office/drawing/2014/main" val="20000"/>
                    </a:ext>
                  </a:extLst>
                </a:gridCol>
              </a:tblGrid>
              <a:tr h="551086">
                <a:tc>
                  <a:txBody>
                    <a:bodyPr/>
                    <a:lstStyle/>
                    <a:p>
                      <a:pPr algn="ctr"/>
                      <a:r>
                        <a:rPr lang="es-EC" sz="2000" dirty="0">
                          <a:latin typeface="Arial Black" panose="020B0A04020102020204" pitchFamily="34" charset="0"/>
                        </a:rPr>
                        <a:t>Sustentado por: CPCB-EMT</a:t>
                      </a:r>
                      <a:r>
                        <a:rPr lang="es-EC" sz="2000" baseline="0" dirty="0">
                          <a:latin typeface="Arial Black" panose="020B0A04020102020204" pitchFamily="34" charset="0"/>
                        </a:rPr>
                        <a:t> Daniel Arias Cucalón</a:t>
                      </a:r>
                    </a:p>
                    <a:p>
                      <a:pPr marL="0" marR="0" indent="0" algn="ctr" defTabSz="914400" rtl="0" eaLnBrk="1" fontAlgn="auto" latinLnBrk="0" hangingPunct="1">
                        <a:lnSpc>
                          <a:spcPct val="100000"/>
                        </a:lnSpc>
                        <a:spcBef>
                          <a:spcPts val="0"/>
                        </a:spcBef>
                        <a:spcAft>
                          <a:spcPts val="0"/>
                        </a:spcAft>
                        <a:buClrTx/>
                        <a:buSzTx/>
                        <a:buFontTx/>
                        <a:buNone/>
                        <a:tabLst/>
                        <a:defRPr/>
                      </a:pPr>
                      <a:r>
                        <a:rPr lang="es-EC" sz="2000" dirty="0">
                          <a:latin typeface="Arial Black" panose="020B0A04020102020204" pitchFamily="34" charset="0"/>
                        </a:rPr>
                        <a:t>                           CPCB-EMT</a:t>
                      </a:r>
                      <a:r>
                        <a:rPr lang="es-EC" sz="2000" baseline="0" dirty="0">
                          <a:latin typeface="Arial Black" panose="020B0A04020102020204" pitchFamily="34" charset="0"/>
                        </a:rPr>
                        <a:t> Marcos </a:t>
                      </a:r>
                      <a:r>
                        <a:rPr lang="es-EC" sz="2000" baseline="0" dirty="0" err="1">
                          <a:latin typeface="Arial Black" panose="020B0A04020102020204" pitchFamily="34" charset="0"/>
                        </a:rPr>
                        <a:t>Naula</a:t>
                      </a:r>
                      <a:r>
                        <a:rPr lang="es-EC" sz="2000" baseline="0" dirty="0">
                          <a:latin typeface="Arial Black" panose="020B0A04020102020204" pitchFamily="34" charset="0"/>
                        </a:rPr>
                        <a:t> </a:t>
                      </a:r>
                      <a:r>
                        <a:rPr lang="es-EC" sz="2000" baseline="0" dirty="0" err="1">
                          <a:latin typeface="Arial Black" panose="020B0A04020102020204" pitchFamily="34" charset="0"/>
                        </a:rPr>
                        <a:t>Yungán</a:t>
                      </a:r>
                      <a:endParaRPr lang="es-EC" sz="2000" dirty="0">
                        <a:latin typeface="Arial Black" panose="020B0A04020102020204" pitchFamily="34" charset="0"/>
                      </a:endParaRPr>
                    </a:p>
                  </a:txBody>
                  <a:tcPr>
                    <a:cell3D prstMaterial="dkEdge">
                      <a:bevel/>
                      <a:lightRig rig="flood" dir="t"/>
                    </a:cell3D>
                    <a:solidFill>
                      <a:schemeClr val="accent3">
                        <a:lumMod val="50000"/>
                      </a:schemeClr>
                    </a:solidFill>
                  </a:tcPr>
                </a:tc>
                <a:extLst>
                  <a:ext uri="{0D108BD9-81ED-4DB2-BD59-A6C34878D82A}">
                    <a16:rowId xmlns:a16="http://schemas.microsoft.com/office/drawing/2014/main" val="10000"/>
                  </a:ext>
                </a:extLst>
              </a:tr>
            </a:tbl>
          </a:graphicData>
        </a:graphic>
      </p:graphicFrame>
      <p:pic>
        <p:nvPicPr>
          <p:cNvPr id="7" name="Imagen 6" descr="Image result for universidad fuerzas armadas espe"/>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933056"/>
            <a:ext cx="5976664" cy="1512167"/>
          </a:xfrm>
          <a:prstGeom prst="rect">
            <a:avLst/>
          </a:prstGeom>
          <a:solidFill>
            <a:schemeClr val="bg1"/>
          </a:solidFill>
          <a:ln>
            <a:noFill/>
          </a:ln>
        </p:spPr>
      </p:pic>
    </p:spTree>
    <p:extLst>
      <p:ext uri="{BB962C8B-B14F-4D97-AF65-F5344CB8AC3E}">
        <p14:creationId xmlns:p14="http://schemas.microsoft.com/office/powerpoint/2010/main" val="399269150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10</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Metodología</a:t>
            </a:r>
          </a:p>
        </p:txBody>
      </p:sp>
      <p:graphicFrame>
        <p:nvGraphicFramePr>
          <p:cNvPr id="2" name="Tabla 1">
            <a:extLst>
              <a:ext uri="{FF2B5EF4-FFF2-40B4-BE49-F238E27FC236}">
                <a16:creationId xmlns:a16="http://schemas.microsoft.com/office/drawing/2014/main" id="{158E402F-25F2-4F16-B101-B9CF97760596}"/>
              </a:ext>
            </a:extLst>
          </p:cNvPr>
          <p:cNvGraphicFramePr>
            <a:graphicFrameLocks noGrp="1"/>
          </p:cNvGraphicFramePr>
          <p:nvPr>
            <p:extLst>
              <p:ext uri="{D42A27DB-BD31-4B8C-83A1-F6EECF244321}">
                <p14:modId xmlns:p14="http://schemas.microsoft.com/office/powerpoint/2010/main" val="2143820684"/>
              </p:ext>
            </p:extLst>
          </p:nvPr>
        </p:nvGraphicFramePr>
        <p:xfrm>
          <a:off x="457200" y="1743443"/>
          <a:ext cx="8100392" cy="4694159"/>
        </p:xfrm>
        <a:graphic>
          <a:graphicData uri="http://schemas.openxmlformats.org/drawingml/2006/table">
            <a:tbl>
              <a:tblPr firstRow="1" firstCol="1" bandRow="1"/>
              <a:tblGrid>
                <a:gridCol w="5472608">
                  <a:extLst>
                    <a:ext uri="{9D8B030D-6E8A-4147-A177-3AD203B41FA5}">
                      <a16:colId xmlns:a16="http://schemas.microsoft.com/office/drawing/2014/main" val="1212276544"/>
                    </a:ext>
                  </a:extLst>
                </a:gridCol>
                <a:gridCol w="2627784">
                  <a:extLst>
                    <a:ext uri="{9D8B030D-6E8A-4147-A177-3AD203B41FA5}">
                      <a16:colId xmlns:a16="http://schemas.microsoft.com/office/drawing/2014/main" val="620710451"/>
                    </a:ext>
                  </a:extLst>
                </a:gridCol>
              </a:tblGrid>
              <a:tr h="295794">
                <a:tc>
                  <a:txBody>
                    <a:bodyPr/>
                    <a:lstStyle/>
                    <a:p>
                      <a:pPr indent="450215" algn="ctr">
                        <a:lnSpc>
                          <a:spcPct val="150000"/>
                        </a:lnSpc>
                        <a:spcAft>
                          <a:spcPts val="0"/>
                        </a:spcAft>
                      </a:pPr>
                      <a:r>
                        <a:rPr lang="es-EC"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ENTREVISTADO</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450215" algn="ctr">
                        <a:lnSpc>
                          <a:spcPct val="150000"/>
                        </a:lnSpc>
                        <a:spcAft>
                          <a:spcPts val="0"/>
                        </a:spcAft>
                      </a:pPr>
                      <a:r>
                        <a:rPr lang="es-EC"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CATEGORÍAS</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55654430"/>
                  </a:ext>
                </a:extLst>
              </a:tr>
              <a:tr h="308757">
                <a:tc>
                  <a:txBody>
                    <a:bodyPr/>
                    <a:lstStyle/>
                    <a:p>
                      <a:pPr marL="26670" algn="ctr">
                        <a:lnSpc>
                          <a:spcPct val="100000"/>
                        </a:lnSpc>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Comandante en Jefe de la Escuadra Naval</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8">
                  <a:txBody>
                    <a:bodyPr/>
                    <a:lstStyle/>
                    <a:p>
                      <a:pPr marL="342900" lvl="0" indent="-342900" algn="just">
                        <a:lnSpc>
                          <a:spcPct val="100000"/>
                        </a:lnSpc>
                        <a:spcAft>
                          <a:spcPts val="0"/>
                        </a:spcAft>
                        <a:buFont typeface="Symbol" panose="05050102010706020507" pitchFamily="18" charset="2"/>
                        <a:buChar char=""/>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Conocimiento sobre la Industria de la Defensa Nacional.</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Capacidades y limitaciones de la Industria de la Defensa Nacional.</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Fortalecimiento de la Industria de la Defensa Nacional.</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Proyectos del Plan de Gestión Institucional.</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Estado operativo de las Unidades de Superficie.</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9685"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679467337"/>
                  </a:ext>
                </a:extLst>
              </a:tr>
              <a:tr h="308757">
                <a:tc>
                  <a:txBody>
                    <a:bodyPr/>
                    <a:lstStyle/>
                    <a:p>
                      <a:pPr marL="26670" algn="ctr">
                        <a:lnSpc>
                          <a:spcPct val="100000"/>
                        </a:lnSpc>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Director General de Logística</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4180199141"/>
                  </a:ext>
                </a:extLst>
              </a:tr>
              <a:tr h="631845">
                <a:tc>
                  <a:txBody>
                    <a:bodyPr/>
                    <a:lstStyle/>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Jefe de la Supervisión Técnica del Proyecto de Recuperación de la Movilidad de las Corbetas</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909753820"/>
                  </a:ext>
                </a:extLst>
              </a:tr>
              <a:tr h="450974">
                <a:tc>
                  <a:txBody>
                    <a:bodyPr/>
                    <a:lstStyle/>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Jefe de Maestranza de motores </a:t>
                      </a:r>
                      <a:r>
                        <a:rPr lang="es-EC" sz="1600" b="1" dirty="0" err="1">
                          <a:effectLst/>
                          <a:latin typeface="Times New Roman" panose="02020603050405020304" pitchFamily="18" charset="0"/>
                          <a:ea typeface="Times New Roman" panose="02020603050405020304" pitchFamily="18" charset="0"/>
                          <a:cs typeface="Times New Roman" panose="02020603050405020304" pitchFamily="18" charset="0"/>
                        </a:rPr>
                        <a:t>MTU</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084472661"/>
                  </a:ext>
                </a:extLst>
              </a:tr>
              <a:tr h="308757">
                <a:tc>
                  <a:txBody>
                    <a:bodyPr/>
                    <a:lstStyle/>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Subdirector de Innovación y Desarrollo</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2040929895"/>
                  </a:ext>
                </a:extLst>
              </a:tr>
              <a:tr h="500399">
                <a:tc>
                  <a:txBody>
                    <a:bodyPr/>
                    <a:lstStyle/>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Jefe de Talleres Integrados</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103314823"/>
                  </a:ext>
                </a:extLst>
              </a:tr>
              <a:tr h="631845">
                <a:tc>
                  <a:txBody>
                    <a:bodyPr/>
                    <a:lstStyle/>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Coordinador de Proyectos de Inversión</a:t>
                      </a:r>
                    </a:p>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Dirección de Planificación y Gestión Estratégica</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125829472"/>
                  </a:ext>
                </a:extLst>
              </a:tr>
              <a:tr h="1187065">
                <a:tc>
                  <a:txBody>
                    <a:bodyPr/>
                    <a:lstStyle/>
                    <a:p>
                      <a:pPr indent="450215" algn="ct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Gerente de Proyectos </a:t>
                      </a:r>
                    </a:p>
                    <a:p>
                      <a:pPr indent="450215" algn="ctr">
                        <a:lnSpc>
                          <a:spcPct val="100000"/>
                        </a:lnSpc>
                        <a:spcAft>
                          <a:spcPts val="0"/>
                        </a:spcAft>
                      </a:pPr>
                      <a:r>
                        <a:rPr lang="es-EC" sz="1600" b="1" dirty="0" err="1">
                          <a:effectLst/>
                          <a:latin typeface="Times New Roman" panose="02020603050405020304" pitchFamily="18" charset="0"/>
                          <a:ea typeface="Times New Roman" panose="02020603050405020304" pitchFamily="18" charset="0"/>
                          <a:cs typeface="Times New Roman" panose="02020603050405020304" pitchFamily="18" charset="0"/>
                        </a:rPr>
                        <a:t>ASTINAVE</a:t>
                      </a: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 EP</a:t>
                      </a:r>
                      <a:endParaRPr lang="es-E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938255663"/>
                  </a:ext>
                </a:extLst>
              </a:tr>
            </a:tbl>
          </a:graphicData>
        </a:graphic>
      </p:graphicFrame>
    </p:spTree>
    <p:extLst>
      <p:ext uri="{BB962C8B-B14F-4D97-AF65-F5344CB8AC3E}">
        <p14:creationId xmlns:p14="http://schemas.microsoft.com/office/powerpoint/2010/main" val="398812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p14="http://schemas.microsoft.com/office/powerpoint/2010/main" val="966597305"/>
              </p:ext>
            </p:extLst>
          </p:nvPr>
        </p:nvGraphicFramePr>
        <p:xfrm>
          <a:off x="533400" y="1842654"/>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26BE161-EA67-4A90-8CBA-8EEE6215C40C}" type="slidenum">
              <a:rPr kumimoji="0" lang="es-US"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s-US" sz="1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 name="TextBox 3"/>
          <p:cNvSpPr txBox="1"/>
          <p:nvPr/>
        </p:nvSpPr>
        <p:spPr>
          <a:xfrm>
            <a:off x="2411760" y="1052736"/>
            <a:ext cx="6553200"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scene3d>
            <a:camera prst="orthographicFront"/>
            <a:lightRig rig="threePt" dir="t"/>
          </a:scene3d>
          <a:sp3d>
            <a:bevelT w="165100" prst="coolSlant"/>
            <a:bevelB w="165100" prst="coolSlant"/>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C"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mn-cs"/>
              </a:rPr>
              <a:t>ESQUEMA DE LA PRESENTACIÓN</a:t>
            </a:r>
          </a:p>
        </p:txBody>
      </p:sp>
    </p:spTree>
    <p:extLst>
      <p:ext uri="{BB962C8B-B14F-4D97-AF65-F5344CB8AC3E}">
        <p14:creationId xmlns:p14="http://schemas.microsoft.com/office/powerpoint/2010/main" val="2864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12</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Experiencia</a:t>
            </a:r>
          </a:p>
        </p:txBody>
      </p:sp>
      <p:graphicFrame>
        <p:nvGraphicFramePr>
          <p:cNvPr id="2" name="Tabla 1">
            <a:extLst>
              <a:ext uri="{FF2B5EF4-FFF2-40B4-BE49-F238E27FC236}">
                <a16:creationId xmlns:a16="http://schemas.microsoft.com/office/drawing/2014/main" id="{F2522F1E-CD81-4E8E-9F70-007C9E3CD2C8}"/>
              </a:ext>
            </a:extLst>
          </p:cNvPr>
          <p:cNvGraphicFramePr>
            <a:graphicFrameLocks noGrp="1"/>
          </p:cNvGraphicFramePr>
          <p:nvPr>
            <p:extLst>
              <p:ext uri="{D42A27DB-BD31-4B8C-83A1-F6EECF244321}">
                <p14:modId xmlns:p14="http://schemas.microsoft.com/office/powerpoint/2010/main" val="3594217675"/>
              </p:ext>
            </p:extLst>
          </p:nvPr>
        </p:nvGraphicFramePr>
        <p:xfrm>
          <a:off x="395536" y="1700808"/>
          <a:ext cx="8136905" cy="4703343"/>
        </p:xfrm>
        <a:graphic>
          <a:graphicData uri="http://schemas.openxmlformats.org/drawingml/2006/table">
            <a:tbl>
              <a:tblPr firstRow="1" firstCol="1" bandRow="1"/>
              <a:tblGrid>
                <a:gridCol w="632765">
                  <a:extLst>
                    <a:ext uri="{9D8B030D-6E8A-4147-A177-3AD203B41FA5}">
                      <a16:colId xmlns:a16="http://schemas.microsoft.com/office/drawing/2014/main" val="3747405826"/>
                    </a:ext>
                  </a:extLst>
                </a:gridCol>
                <a:gridCol w="1059424">
                  <a:extLst>
                    <a:ext uri="{9D8B030D-6E8A-4147-A177-3AD203B41FA5}">
                      <a16:colId xmlns:a16="http://schemas.microsoft.com/office/drawing/2014/main" val="3330429699"/>
                    </a:ext>
                  </a:extLst>
                </a:gridCol>
                <a:gridCol w="2808312">
                  <a:extLst>
                    <a:ext uri="{9D8B030D-6E8A-4147-A177-3AD203B41FA5}">
                      <a16:colId xmlns:a16="http://schemas.microsoft.com/office/drawing/2014/main" val="4210031843"/>
                    </a:ext>
                  </a:extLst>
                </a:gridCol>
                <a:gridCol w="3636404">
                  <a:extLst>
                    <a:ext uri="{9D8B030D-6E8A-4147-A177-3AD203B41FA5}">
                      <a16:colId xmlns:a16="http://schemas.microsoft.com/office/drawing/2014/main" val="505384799"/>
                    </a:ext>
                  </a:extLst>
                </a:gridCol>
              </a:tblGrid>
              <a:tr h="212559">
                <a:tc>
                  <a:txBody>
                    <a:bodyPr/>
                    <a:lstStyle/>
                    <a:p>
                      <a:pPr indent="0" algn="ctr">
                        <a:lnSpc>
                          <a:spcPct val="100000"/>
                        </a:lnSpc>
                        <a:spcAft>
                          <a:spcPts val="0"/>
                        </a:spcAft>
                      </a:pPr>
                      <a:r>
                        <a:rPr lang="es-EC"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S" sz="12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LÍNEA DE NEGOCIO</a:t>
                      </a:r>
                      <a:endParaRPr lang="es-ES" sz="12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OBJETO</a:t>
                      </a:r>
                      <a:endParaRPr lang="es-ES" sz="12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2419648"/>
                  </a:ext>
                </a:extLst>
              </a:tr>
              <a:tr h="215736">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1982</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COBRA</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MX"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Conversión y Transformación de las Tres Lanchas Torpederas Clase "MANTA" a Misileras</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59435547"/>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1990</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CORORO</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MX"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Integral de </a:t>
                      </a:r>
                      <a:r>
                        <a:rPr lang="es-MX"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CORORO</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034649940"/>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1993</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TIGRE</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MX"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Recorrido Integral del Submarino </a:t>
                      </a:r>
                      <a:r>
                        <a:rPr lang="es-MX"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SHYRI</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80244602"/>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1993</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ORCA</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MX"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Recorrido Integral del Submarino HUANCAVILCA</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600301700"/>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2010</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Soluciones Electrónicas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Sistema de Soporte Electrónico para la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CORORO</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376947113"/>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2012</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ARGOS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Soluciones Electrónicas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Modernización del Sistema de Combate de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LAMQUI</a:t>
                      </a: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LAMUIL</a:t>
                      </a: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LAMCUE</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817243777"/>
                  </a:ext>
                </a:extLst>
              </a:tr>
              <a:tr h="0">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HERCULES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LGC</a:t>
                      </a: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Isla Santa Cruz</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902527286"/>
                  </a:ext>
                </a:extLst>
              </a:tr>
              <a:tr h="215736">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ARIES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LGC Isla Pinta</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11643980"/>
                  </a:ext>
                </a:extLst>
              </a:tr>
              <a:tr h="215736">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ARIES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LGC</a:t>
                      </a: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Isla Marchena</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158417368"/>
                  </a:ext>
                </a:extLst>
              </a:tr>
              <a:tr h="215736">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MINERVA</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LGC</a:t>
                      </a: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Isla </a:t>
                      </a:r>
                      <a:r>
                        <a:rPr lang="en-US" sz="1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Baltra</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648468621"/>
                  </a:ext>
                </a:extLst>
              </a:tr>
              <a:tr h="215736">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APOLO</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LGC</a:t>
                      </a: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Isla Isabela</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01867604"/>
                  </a:ext>
                </a:extLst>
              </a:tr>
              <a:tr h="215736">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APOLO</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n-US" sz="1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LGC</a:t>
                      </a: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Isla San Cristóbal</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81924537"/>
                  </a:ext>
                </a:extLst>
              </a:tr>
              <a:tr h="215736">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JÚPITER</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integral de CORIOS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68018091"/>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JÚPITER</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integral de CORMAN</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388127378"/>
                  </a:ext>
                </a:extLst>
              </a:tr>
              <a:tr h="215736">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JÚPITER</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y Modernización Naval</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Recuperación integral de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CORLOJ</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342179479"/>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CMS ORIÓN</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Soluciones Electrónicas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Modernización del Sistema de Combate de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CORIOS</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469079013"/>
                  </a:ext>
                </a:extLst>
              </a:tr>
              <a:tr h="21255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CMS ORIÓN</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Soluciones Electrónicas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Modernización del Sistema de Combate de CORMAN</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220618691"/>
                  </a:ext>
                </a:extLst>
              </a:tr>
              <a:tr h="212559">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CMS</a:t>
                      </a: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ORIÓN</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Soluciones Electrónicas</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Modernización del Sistema de Combate de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CORLOJ</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442328859"/>
                  </a:ext>
                </a:extLst>
              </a:tr>
              <a:tr h="287299">
                <a:tc>
                  <a:txBody>
                    <a:bodyPr/>
                    <a:lstStyle/>
                    <a:p>
                      <a:pPr marL="0" indent="0" algn="ctr" defTabSz="914400" rtl="0" eaLnBrk="1" latinLnBrk="0" hangingPunct="1">
                        <a:lnSpc>
                          <a:spcPct val="100000"/>
                        </a:lnSpc>
                        <a:spcAft>
                          <a:spcPts val="0"/>
                        </a:spcAft>
                      </a:pPr>
                      <a:r>
                        <a:rPr lang="es-EC"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s-ES" sz="12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TRITÓN</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Soluciones Electrónicas</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Sistema de Interoperabilidad sobre enlaces seguros para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CORIOS</a:t>
                      </a:r>
                      <a:r>
                        <a:rPr lang="es-EC"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CORMAN y </a:t>
                      </a:r>
                      <a:r>
                        <a:rPr lang="es-EC" sz="12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CORLOJ</a:t>
                      </a:r>
                      <a:endParaRPr lang="es-ES" sz="1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01" marR="37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422631341"/>
                  </a:ext>
                </a:extLst>
              </a:tr>
            </a:tbl>
          </a:graphicData>
        </a:graphic>
      </p:graphicFrame>
      <p:sp>
        <p:nvSpPr>
          <p:cNvPr id="7" name="Rectángulo 6">
            <a:extLst>
              <a:ext uri="{FF2B5EF4-FFF2-40B4-BE49-F238E27FC236}">
                <a16:creationId xmlns:a16="http://schemas.microsoft.com/office/drawing/2014/main" id="{4DCFC628-594E-4CB2-B569-F8255CEDE1B2}"/>
              </a:ext>
            </a:extLst>
          </p:cNvPr>
          <p:cNvSpPr/>
          <p:nvPr/>
        </p:nvSpPr>
        <p:spPr>
          <a:xfrm>
            <a:off x="323528" y="6461326"/>
            <a:ext cx="1512168" cy="276999"/>
          </a:xfrm>
          <a:prstGeom prst="rect">
            <a:avLst/>
          </a:prstGeom>
        </p:spPr>
        <p:txBody>
          <a:bodyPr wrap="square">
            <a:spAutoFit/>
          </a:bodyPr>
          <a:lstStyle/>
          <a:p>
            <a:pPr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ASTINAVE</a:t>
            </a:r>
            <a:endParaRPr lang="es-E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49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13</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Experiencia</a:t>
            </a:r>
          </a:p>
        </p:txBody>
      </p:sp>
      <p:graphicFrame>
        <p:nvGraphicFramePr>
          <p:cNvPr id="2" name="Tabla 1">
            <a:extLst>
              <a:ext uri="{FF2B5EF4-FFF2-40B4-BE49-F238E27FC236}">
                <a16:creationId xmlns:a16="http://schemas.microsoft.com/office/drawing/2014/main" id="{95525C56-FC4B-4204-90D9-34AB0DE7E323}"/>
              </a:ext>
            </a:extLst>
          </p:cNvPr>
          <p:cNvGraphicFramePr>
            <a:graphicFrameLocks noGrp="1"/>
          </p:cNvGraphicFramePr>
          <p:nvPr>
            <p:extLst>
              <p:ext uri="{D42A27DB-BD31-4B8C-83A1-F6EECF244321}">
                <p14:modId xmlns:p14="http://schemas.microsoft.com/office/powerpoint/2010/main" val="868702249"/>
              </p:ext>
            </p:extLst>
          </p:nvPr>
        </p:nvGraphicFramePr>
        <p:xfrm>
          <a:off x="287524" y="1841651"/>
          <a:ext cx="8568952" cy="4480560"/>
        </p:xfrm>
        <a:graphic>
          <a:graphicData uri="http://schemas.openxmlformats.org/drawingml/2006/table">
            <a:tbl>
              <a:tblPr firstRow="1" firstCol="1" bandRow="1"/>
              <a:tblGrid>
                <a:gridCol w="5292588">
                  <a:extLst>
                    <a:ext uri="{9D8B030D-6E8A-4147-A177-3AD203B41FA5}">
                      <a16:colId xmlns:a16="http://schemas.microsoft.com/office/drawing/2014/main" val="2122359303"/>
                    </a:ext>
                  </a:extLst>
                </a:gridCol>
                <a:gridCol w="3276364">
                  <a:extLst>
                    <a:ext uri="{9D8B030D-6E8A-4147-A177-3AD203B41FA5}">
                      <a16:colId xmlns:a16="http://schemas.microsoft.com/office/drawing/2014/main" val="1858737723"/>
                    </a:ext>
                  </a:extLst>
                </a:gridCol>
              </a:tblGrid>
              <a:tr h="0">
                <a:tc>
                  <a:txBody>
                    <a:bodyPr/>
                    <a:lstStyle/>
                    <a:p>
                      <a:pPr indent="450215" algn="ctr">
                        <a:lnSpc>
                          <a:spcPct val="150000"/>
                        </a:lnSpc>
                        <a:spcAft>
                          <a:spcPts val="0"/>
                        </a:spcAft>
                      </a:pPr>
                      <a:r>
                        <a:rPr lang="es-EC" sz="16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ASTINAVE EP</a:t>
                      </a:r>
                      <a:endParaRPr lang="es-E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450215" algn="ctr">
                        <a:lnSpc>
                          <a:spcPct val="150000"/>
                        </a:lnSpc>
                        <a:spcAft>
                          <a:spcPts val="0"/>
                        </a:spcAft>
                      </a:pPr>
                      <a:r>
                        <a:rPr lang="es-EC" sz="16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DINDES</a:t>
                      </a:r>
                      <a:endParaRPr lang="es-E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67553838"/>
                  </a:ext>
                </a:extLst>
              </a:tr>
              <a:tr h="0">
                <a:tc>
                  <a:txBody>
                    <a:bodyPr/>
                    <a:lstStyle/>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Sistemas de data link para compilación de panorama táctico. </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Criptografía de datos. </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Modernización del Sistema de Lanzamiento de </a:t>
                      </a:r>
                      <a:r>
                        <a:rPr lang="es-ES" sz="1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Chaffs</a:t>
                      </a: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del Sistema de Guerra Electrónica Pasiva en conjunto con socio estratégico. </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 Interfases del Sistema de Guerra Electrónica. </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 radares en conjunto con socio estratégico.</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 interfases de sensores.</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de lanchas guardacostas hasta 50 metros.</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de Interfases con sistemas de misiles y cañones.</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Concentrador de datos cinemáticos.</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Modernización de tableros de potencia y cañones.</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Modernización del cajón calculador del sistema de lanzamiento de misiles MM-38. </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Modernización del Banco de Pruebas de Misiles </a:t>
                      </a:r>
                      <a:r>
                        <a:rPr lang="es-ES" sz="1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Exocet</a:t>
                      </a: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MM-40.</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Ingeniería inversa de sistemas navales.</a:t>
                      </a:r>
                      <a:endParaRPr lang="es-E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962677708"/>
                  </a:ext>
                </a:extLst>
              </a:tr>
            </a:tbl>
          </a:graphicData>
        </a:graphic>
      </p:graphicFrame>
      <p:sp>
        <p:nvSpPr>
          <p:cNvPr id="7" name="Rectángulo 6">
            <a:extLst>
              <a:ext uri="{FF2B5EF4-FFF2-40B4-BE49-F238E27FC236}">
                <a16:creationId xmlns:a16="http://schemas.microsoft.com/office/drawing/2014/main" id="{A3CB1291-CFD0-44AE-B92F-1174DEB2EFAC}"/>
              </a:ext>
            </a:extLst>
          </p:cNvPr>
          <p:cNvSpPr/>
          <p:nvPr/>
        </p:nvSpPr>
        <p:spPr>
          <a:xfrm>
            <a:off x="179512" y="6298648"/>
            <a:ext cx="2664296" cy="276999"/>
          </a:xfrm>
          <a:prstGeom prst="rect">
            <a:avLst/>
          </a:prstGeom>
        </p:spPr>
        <p:txBody>
          <a:bodyPr wrap="square">
            <a:spAutoFit/>
          </a:bodyPr>
          <a:lstStyle/>
          <a:p>
            <a:pPr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ASTINAVE</a:t>
            </a:r>
            <a:r>
              <a:rPr lang="es-EC" sz="1200" dirty="0">
                <a:latin typeface="Times New Roman" panose="02020603050405020304" pitchFamily="18" charset="0"/>
                <a:ea typeface="Calibri" panose="020F0502020204030204" pitchFamily="34" charset="0"/>
                <a:cs typeface="Times New Roman" panose="02020603050405020304" pitchFamily="18" charset="0"/>
              </a:rPr>
              <a:t> Y </a:t>
            </a:r>
            <a:r>
              <a:rPr lang="es-EC" sz="1200" dirty="0" err="1">
                <a:latin typeface="Times New Roman" panose="02020603050405020304" pitchFamily="18" charset="0"/>
                <a:ea typeface="Calibri" panose="020F0502020204030204" pitchFamily="34" charset="0"/>
                <a:cs typeface="Times New Roman" panose="02020603050405020304" pitchFamily="18" charset="0"/>
              </a:rPr>
              <a:t>DINDES</a:t>
            </a:r>
            <a:endParaRPr lang="es-E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36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14</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Experiencia</a:t>
            </a:r>
          </a:p>
        </p:txBody>
      </p:sp>
      <p:sp>
        <p:nvSpPr>
          <p:cNvPr id="3" name="CuadroTexto 2">
            <a:extLst>
              <a:ext uri="{FF2B5EF4-FFF2-40B4-BE49-F238E27FC236}">
                <a16:creationId xmlns:a16="http://schemas.microsoft.com/office/drawing/2014/main" id="{979F97A4-1243-4781-9006-76AD95B7AEA7}"/>
              </a:ext>
            </a:extLst>
          </p:cNvPr>
          <p:cNvSpPr txBox="1"/>
          <p:nvPr/>
        </p:nvSpPr>
        <p:spPr>
          <a:xfrm>
            <a:off x="251047" y="2063636"/>
            <a:ext cx="8047077" cy="1938992"/>
          </a:xfrm>
          <a:prstGeom prst="rect">
            <a:avLst/>
          </a:prstGeom>
          <a:solidFill>
            <a:srgbClr val="FFFF99"/>
          </a:solidFill>
        </p:spPr>
        <p:txBody>
          <a:bodyPr wrap="square" rtlCol="0">
            <a:spAutoFit/>
          </a:bodyPr>
          <a:lstStyle/>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50% Sistemas de Defensa – 10 años (</a:t>
            </a:r>
            <a:r>
              <a:rPr lang="es-ES" sz="2400" b="1" dirty="0" err="1">
                <a:latin typeface="Times New Roman" panose="02020603050405020304" pitchFamily="18" charset="0"/>
                <a:cs typeface="Times New Roman" panose="02020603050405020304" pitchFamily="18" charset="0"/>
              </a:rPr>
              <a:t>ASTINAVE</a:t>
            </a:r>
            <a:r>
              <a:rPr lang="es-ES" sz="2400" b="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50% Diseño y fabricación de tarjetas de circuito impreso electrónicas (DINDES).</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Área del armamento mayor.</a:t>
            </a:r>
          </a:p>
        </p:txBody>
      </p:sp>
      <p:pic>
        <p:nvPicPr>
          <p:cNvPr id="7" name="Imagen 6" descr="Imagen que contiene cielo, exterior, barco&#10;&#10;Descripción generada automáticamente">
            <a:extLst>
              <a:ext uri="{FF2B5EF4-FFF2-40B4-BE49-F238E27FC236}">
                <a16:creationId xmlns:a16="http://schemas.microsoft.com/office/drawing/2014/main" id="{A49ECA67-79F9-48AF-9654-D6C7D23E7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47" y="4172506"/>
            <a:ext cx="4104929" cy="2183844"/>
          </a:xfrm>
          <a:prstGeom prst="rect">
            <a:avLst/>
          </a:prstGeom>
        </p:spPr>
      </p:pic>
      <p:pic>
        <p:nvPicPr>
          <p:cNvPr id="2051" name="Picture 3" descr="Resultado de imagen para breda bofors">
            <a:hlinkClick r:id="rId4"/>
            <a:extLst>
              <a:ext uri="{FF2B5EF4-FFF2-40B4-BE49-F238E27FC236}">
                <a16:creationId xmlns:a16="http://schemas.microsoft.com/office/drawing/2014/main" id="{3A421F49-1F62-4AB0-9753-8218074C6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480" y="4172506"/>
            <a:ext cx="3731423" cy="218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15</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Formación</a:t>
            </a:r>
          </a:p>
        </p:txBody>
      </p:sp>
      <p:pic>
        <p:nvPicPr>
          <p:cNvPr id="4" name="Imagen 3">
            <a:extLst>
              <a:ext uri="{FF2B5EF4-FFF2-40B4-BE49-F238E27FC236}">
                <a16:creationId xmlns:a16="http://schemas.microsoft.com/office/drawing/2014/main" id="{D7451ABF-C00C-4E63-86BD-E4C011CC39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33574"/>
            <a:ext cx="7452320" cy="4047753"/>
          </a:xfrm>
          <a:prstGeom prst="rect">
            <a:avLst/>
          </a:prstGeom>
          <a:noFill/>
        </p:spPr>
      </p:pic>
      <p:sp>
        <p:nvSpPr>
          <p:cNvPr id="7" name="CuadroTexto 6">
            <a:extLst>
              <a:ext uri="{FF2B5EF4-FFF2-40B4-BE49-F238E27FC236}">
                <a16:creationId xmlns:a16="http://schemas.microsoft.com/office/drawing/2014/main" id="{6C0BC704-DECF-487E-A42E-C51C73A36393}"/>
              </a:ext>
            </a:extLst>
          </p:cNvPr>
          <p:cNvSpPr txBox="1"/>
          <p:nvPr/>
        </p:nvSpPr>
        <p:spPr>
          <a:xfrm>
            <a:off x="827584" y="1753652"/>
            <a:ext cx="3528392" cy="523220"/>
          </a:xfrm>
          <a:prstGeom prst="rect">
            <a:avLst/>
          </a:prstGeom>
          <a:solidFill>
            <a:schemeClr val="tx2"/>
          </a:solidFill>
        </p:spPr>
        <p:txBody>
          <a:bodyPr wrap="square" rtlCol="0">
            <a:spAutoFit/>
          </a:bodyPr>
          <a:lstStyle/>
          <a:p>
            <a:r>
              <a:rPr lang="es-ES" sz="2800" b="1" dirty="0" err="1">
                <a:solidFill>
                  <a:schemeClr val="bg1"/>
                </a:solidFill>
              </a:rPr>
              <a:t>ASTINAVE</a:t>
            </a:r>
            <a:r>
              <a:rPr lang="es-ES" sz="2800" b="1" dirty="0">
                <a:solidFill>
                  <a:schemeClr val="bg1"/>
                </a:solidFill>
              </a:rPr>
              <a:t> EP</a:t>
            </a:r>
          </a:p>
        </p:txBody>
      </p:sp>
      <p:sp>
        <p:nvSpPr>
          <p:cNvPr id="2" name="CuadroTexto 1">
            <a:extLst>
              <a:ext uri="{FF2B5EF4-FFF2-40B4-BE49-F238E27FC236}">
                <a16:creationId xmlns:a16="http://schemas.microsoft.com/office/drawing/2014/main" id="{C754CD04-4FAC-4007-9E83-EBF8B6A50863}"/>
              </a:ext>
            </a:extLst>
          </p:cNvPr>
          <p:cNvSpPr txBox="1"/>
          <p:nvPr/>
        </p:nvSpPr>
        <p:spPr>
          <a:xfrm>
            <a:off x="6444208" y="4725144"/>
            <a:ext cx="720080" cy="292388"/>
          </a:xfrm>
          <a:prstGeom prst="rect">
            <a:avLst/>
          </a:prstGeom>
          <a:noFill/>
        </p:spPr>
        <p:txBody>
          <a:bodyPr wrap="square" rtlCol="0">
            <a:spAutoFit/>
          </a:bodyPr>
          <a:lstStyle/>
          <a:p>
            <a:r>
              <a:rPr lang="es-ES" dirty="0"/>
              <a:t>20%</a:t>
            </a:r>
          </a:p>
        </p:txBody>
      </p:sp>
    </p:spTree>
    <p:extLst>
      <p:ext uri="{BB962C8B-B14F-4D97-AF65-F5344CB8AC3E}">
        <p14:creationId xmlns:p14="http://schemas.microsoft.com/office/powerpoint/2010/main" val="32859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16</a:t>
            </a:fld>
            <a:endParaRPr lang="es-US" b="1" dirty="0">
              <a:solidFill>
                <a:schemeClr val="tx1"/>
              </a:solidFill>
            </a:endParaRPr>
          </a:p>
        </p:txBody>
      </p:sp>
      <p:pic>
        <p:nvPicPr>
          <p:cNvPr id="4" name="Imagen 3">
            <a:extLst>
              <a:ext uri="{FF2B5EF4-FFF2-40B4-BE49-F238E27FC236}">
                <a16:creationId xmlns:a16="http://schemas.microsoft.com/office/drawing/2014/main" id="{2A882BE1-DD32-499B-9C98-3CB086E156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81616"/>
            <a:ext cx="7452320" cy="3974734"/>
          </a:xfrm>
          <a:prstGeom prst="rect">
            <a:avLst/>
          </a:prstGeom>
          <a:noFill/>
        </p:spPr>
      </p:pic>
      <p:sp>
        <p:nvSpPr>
          <p:cNvPr id="7" name="CuadroTexto 6">
            <a:extLst>
              <a:ext uri="{FF2B5EF4-FFF2-40B4-BE49-F238E27FC236}">
                <a16:creationId xmlns:a16="http://schemas.microsoft.com/office/drawing/2014/main" id="{F1347A58-48C7-4E66-A02E-D7B361AAF9E8}"/>
              </a:ext>
            </a:extLst>
          </p:cNvPr>
          <p:cNvSpPr txBox="1"/>
          <p:nvPr/>
        </p:nvSpPr>
        <p:spPr>
          <a:xfrm>
            <a:off x="827584" y="1753652"/>
            <a:ext cx="3528392" cy="523220"/>
          </a:xfrm>
          <a:prstGeom prst="rect">
            <a:avLst/>
          </a:prstGeom>
          <a:solidFill>
            <a:schemeClr val="tx2"/>
          </a:solidFill>
        </p:spPr>
        <p:txBody>
          <a:bodyPr wrap="square" rtlCol="0">
            <a:spAutoFit/>
          </a:bodyPr>
          <a:lstStyle/>
          <a:p>
            <a:r>
              <a:rPr lang="es-ES" sz="2800" b="1" dirty="0" err="1">
                <a:solidFill>
                  <a:schemeClr val="bg1"/>
                </a:solidFill>
              </a:rPr>
              <a:t>DINDES</a:t>
            </a:r>
            <a:endParaRPr lang="es-ES" sz="2800" b="1" dirty="0">
              <a:solidFill>
                <a:schemeClr val="bg1"/>
              </a:solidFill>
            </a:endParaRPr>
          </a:p>
        </p:txBody>
      </p:sp>
      <p:sp>
        <p:nvSpPr>
          <p:cNvPr id="8" name="Rectángulo redondeado 4">
            <a:extLst>
              <a:ext uri="{FF2B5EF4-FFF2-40B4-BE49-F238E27FC236}">
                <a16:creationId xmlns:a16="http://schemas.microsoft.com/office/drawing/2014/main" id="{984C5530-A514-4E4D-BC0F-FAA6E65B24D5}"/>
              </a:ext>
            </a:extLst>
          </p:cNvPr>
          <p:cNvSpPr/>
          <p:nvPr/>
        </p:nvSpPr>
        <p:spPr>
          <a:xfrm>
            <a:off x="4508376" y="12051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Formación</a:t>
            </a:r>
          </a:p>
        </p:txBody>
      </p:sp>
      <p:sp>
        <p:nvSpPr>
          <p:cNvPr id="9" name="CuadroTexto 8">
            <a:extLst>
              <a:ext uri="{FF2B5EF4-FFF2-40B4-BE49-F238E27FC236}">
                <a16:creationId xmlns:a16="http://schemas.microsoft.com/office/drawing/2014/main" id="{F9BC804C-EEC1-48E9-97EC-C9304B7AFEB7}"/>
              </a:ext>
            </a:extLst>
          </p:cNvPr>
          <p:cNvSpPr txBox="1"/>
          <p:nvPr/>
        </p:nvSpPr>
        <p:spPr>
          <a:xfrm>
            <a:off x="6193160" y="4581128"/>
            <a:ext cx="720080" cy="292388"/>
          </a:xfrm>
          <a:prstGeom prst="rect">
            <a:avLst/>
          </a:prstGeom>
          <a:noFill/>
        </p:spPr>
        <p:txBody>
          <a:bodyPr wrap="square" rtlCol="0">
            <a:spAutoFit/>
          </a:bodyPr>
          <a:lstStyle/>
          <a:p>
            <a:r>
              <a:rPr lang="es-ES" dirty="0"/>
              <a:t>80%</a:t>
            </a:r>
          </a:p>
        </p:txBody>
      </p:sp>
    </p:spTree>
    <p:extLst>
      <p:ext uri="{BB962C8B-B14F-4D97-AF65-F5344CB8AC3E}">
        <p14:creationId xmlns:p14="http://schemas.microsoft.com/office/powerpoint/2010/main" val="11525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17</a:t>
            </a:fld>
            <a:endParaRPr lang="es-US" b="1" dirty="0">
              <a:solidFill>
                <a:schemeClr val="tx1"/>
              </a:solidFill>
            </a:endParaRPr>
          </a:p>
        </p:txBody>
      </p:sp>
      <p:sp>
        <p:nvSpPr>
          <p:cNvPr id="4" name="Rectángulo redondeado 4">
            <a:extLst>
              <a:ext uri="{FF2B5EF4-FFF2-40B4-BE49-F238E27FC236}">
                <a16:creationId xmlns:a16="http://schemas.microsoft.com/office/drawing/2014/main" id="{F493A0AD-26A8-42DE-8F35-25DF71A70FE0}"/>
              </a:ext>
            </a:extLst>
          </p:cNvPr>
          <p:cNvSpPr/>
          <p:nvPr/>
        </p:nvSpPr>
        <p:spPr>
          <a:xfrm>
            <a:off x="4508376" y="12051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Capacitación</a:t>
            </a:r>
          </a:p>
        </p:txBody>
      </p:sp>
      <p:sp>
        <p:nvSpPr>
          <p:cNvPr id="7" name="CuadroTexto 6">
            <a:extLst>
              <a:ext uri="{FF2B5EF4-FFF2-40B4-BE49-F238E27FC236}">
                <a16:creationId xmlns:a16="http://schemas.microsoft.com/office/drawing/2014/main" id="{7BB71B7C-9988-4040-B7EE-06C68ED1557E}"/>
              </a:ext>
            </a:extLst>
          </p:cNvPr>
          <p:cNvSpPr txBox="1"/>
          <p:nvPr/>
        </p:nvSpPr>
        <p:spPr>
          <a:xfrm>
            <a:off x="251047" y="1971997"/>
            <a:ext cx="8181257" cy="1169551"/>
          </a:xfrm>
          <a:prstGeom prst="rect">
            <a:avLst/>
          </a:prstGeom>
          <a:solidFill>
            <a:srgbClr val="FFFF99"/>
          </a:solidFill>
        </p:spPr>
        <p:txBody>
          <a:bodyPr wrap="square" rtlCol="0">
            <a:spAutoFit/>
          </a:bodyPr>
          <a:lstStyle/>
          <a:p>
            <a:pPr marL="285750" indent="-285750" algn="just">
              <a:buFont typeface="Arial" panose="020B0604020202020204" pitchFamily="34" charset="0"/>
              <a:buChar char="•"/>
            </a:pPr>
            <a:r>
              <a:rPr lang="es-ES" sz="2000" b="1" dirty="0">
                <a:latin typeface="Times New Roman" panose="02020603050405020304" pitchFamily="18" charset="0"/>
                <a:cs typeface="Times New Roman" panose="02020603050405020304" pitchFamily="18" charset="0"/>
              </a:rPr>
              <a:t>Durante la ejecución de proyectos (</a:t>
            </a:r>
            <a:r>
              <a:rPr lang="es-ES" sz="2000" b="1" dirty="0" err="1">
                <a:latin typeface="Times New Roman" panose="02020603050405020304" pitchFamily="18" charset="0"/>
                <a:cs typeface="Times New Roman" panose="02020603050405020304" pitchFamily="18" charset="0"/>
              </a:rPr>
              <a:t>ASTINAVE</a:t>
            </a:r>
            <a:r>
              <a:rPr lang="es-ES" sz="2000" b="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S" sz="2000" b="1" dirty="0">
                <a:latin typeface="Times New Roman" panose="02020603050405020304" pitchFamily="18" charset="0"/>
                <a:cs typeface="Times New Roman" panose="02020603050405020304" pitchFamily="18" charset="0"/>
              </a:rPr>
              <a:t>Diseño y Fabricación de Tarjetas de Circuito Impreso y Certificación Internacional en soldadura y ensamble electrónico (DINDES).</a:t>
            </a:r>
          </a:p>
        </p:txBody>
      </p:sp>
      <p:pic>
        <p:nvPicPr>
          <p:cNvPr id="8" name="13 Imagen" descr="IMG02861-20120209-1347.jpg">
            <a:extLst>
              <a:ext uri="{FF2B5EF4-FFF2-40B4-BE49-F238E27FC236}">
                <a16:creationId xmlns:a16="http://schemas.microsoft.com/office/drawing/2014/main" id="{55F0AD52-E6BE-474D-92DC-641076CBA485}"/>
              </a:ext>
            </a:extLst>
          </p:cNvPr>
          <p:cNvPicPr>
            <a:picLocks noChangeAspect="1"/>
          </p:cNvPicPr>
          <p:nvPr/>
        </p:nvPicPr>
        <p:blipFill>
          <a:blip r:embed="rId4" cstate="print"/>
          <a:stretch>
            <a:fillRect/>
          </a:stretch>
        </p:blipFill>
        <p:spPr>
          <a:xfrm>
            <a:off x="4744144" y="3671325"/>
            <a:ext cx="3860304" cy="2628767"/>
          </a:xfrm>
          <a:prstGeom prst="rect">
            <a:avLst/>
          </a:prstGeom>
          <a:ln>
            <a:noFill/>
          </a:ln>
          <a:effectLst>
            <a:outerShdw blurRad="190500" algn="tl" rotWithShape="0">
              <a:srgbClr val="000000">
                <a:alpha val="70000"/>
              </a:srgbClr>
            </a:outerShdw>
          </a:effectLst>
        </p:spPr>
      </p:pic>
      <p:pic>
        <p:nvPicPr>
          <p:cNvPr id="9" name="VID-20130220-00031.wmv">
            <a:hlinkClick r:id="" action="ppaction://media"/>
            <a:extLst>
              <a:ext uri="{FF2B5EF4-FFF2-40B4-BE49-F238E27FC236}">
                <a16:creationId xmlns:a16="http://schemas.microsoft.com/office/drawing/2014/main" id="{AD451150-2871-443C-BF9A-6D7129857B90}"/>
              </a:ext>
            </a:extLst>
          </p:cNvPr>
          <p:cNvPicPr>
            <a:picLocks noRot="1" noChangeAspect="1"/>
          </p:cNvPicPr>
          <p:nvPr>
            <a:videoFile r:link="rId1"/>
          </p:nvPr>
        </p:nvPicPr>
        <p:blipFill>
          <a:blip r:embed="rId5" cstate="print"/>
          <a:stretch>
            <a:fillRect/>
          </a:stretch>
        </p:blipFill>
        <p:spPr>
          <a:xfrm>
            <a:off x="440431" y="3680553"/>
            <a:ext cx="4087689" cy="2628767"/>
          </a:xfrm>
          <a:prstGeom prst="rect">
            <a:avLst/>
          </a:prstGeom>
        </p:spPr>
      </p:pic>
    </p:spTree>
    <p:extLst>
      <p:ext uri="{BB962C8B-B14F-4D97-AF65-F5344CB8AC3E}">
        <p14:creationId xmlns:p14="http://schemas.microsoft.com/office/powerpoint/2010/main" val="34236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11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18</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Área de trabajo</a:t>
            </a:r>
          </a:p>
        </p:txBody>
      </p:sp>
      <p:sp>
        <p:nvSpPr>
          <p:cNvPr id="7" name="CuadroTexto 6">
            <a:extLst>
              <a:ext uri="{FF2B5EF4-FFF2-40B4-BE49-F238E27FC236}">
                <a16:creationId xmlns:a16="http://schemas.microsoft.com/office/drawing/2014/main" id="{6C0BC704-DECF-487E-A42E-C51C73A36393}"/>
              </a:ext>
            </a:extLst>
          </p:cNvPr>
          <p:cNvSpPr txBox="1"/>
          <p:nvPr/>
        </p:nvSpPr>
        <p:spPr>
          <a:xfrm>
            <a:off x="827584" y="1753652"/>
            <a:ext cx="3528392" cy="523220"/>
          </a:xfrm>
          <a:prstGeom prst="rect">
            <a:avLst/>
          </a:prstGeom>
          <a:solidFill>
            <a:schemeClr val="tx2"/>
          </a:solidFill>
        </p:spPr>
        <p:txBody>
          <a:bodyPr wrap="square" rtlCol="0">
            <a:spAutoFit/>
          </a:bodyPr>
          <a:lstStyle/>
          <a:p>
            <a:r>
              <a:rPr lang="es-ES" sz="2800" b="1" dirty="0" err="1">
                <a:solidFill>
                  <a:schemeClr val="bg1"/>
                </a:solidFill>
              </a:rPr>
              <a:t>ASTINAVE</a:t>
            </a:r>
            <a:r>
              <a:rPr lang="es-ES" sz="2800" b="1" dirty="0">
                <a:solidFill>
                  <a:schemeClr val="bg1"/>
                </a:solidFill>
              </a:rPr>
              <a:t> EP</a:t>
            </a:r>
          </a:p>
        </p:txBody>
      </p:sp>
      <p:pic>
        <p:nvPicPr>
          <p:cNvPr id="8" name="Imagen 7">
            <a:extLst>
              <a:ext uri="{FF2B5EF4-FFF2-40B4-BE49-F238E27FC236}">
                <a16:creationId xmlns:a16="http://schemas.microsoft.com/office/drawing/2014/main" id="{C7D8EA2C-C080-4EF9-A407-0422C6E7C1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96943"/>
            <a:ext cx="7452320" cy="3840369"/>
          </a:xfrm>
          <a:prstGeom prst="rect">
            <a:avLst/>
          </a:prstGeom>
          <a:noFill/>
        </p:spPr>
      </p:pic>
      <p:sp>
        <p:nvSpPr>
          <p:cNvPr id="9" name="CuadroTexto 8">
            <a:extLst>
              <a:ext uri="{FF2B5EF4-FFF2-40B4-BE49-F238E27FC236}">
                <a16:creationId xmlns:a16="http://schemas.microsoft.com/office/drawing/2014/main" id="{98C3E47A-B082-4EA3-889F-EC844D95897C}"/>
              </a:ext>
            </a:extLst>
          </p:cNvPr>
          <p:cNvSpPr txBox="1"/>
          <p:nvPr/>
        </p:nvSpPr>
        <p:spPr>
          <a:xfrm>
            <a:off x="5957900" y="4653136"/>
            <a:ext cx="720080" cy="292388"/>
          </a:xfrm>
          <a:prstGeom prst="rect">
            <a:avLst/>
          </a:prstGeom>
          <a:noFill/>
        </p:spPr>
        <p:txBody>
          <a:bodyPr wrap="square" rtlCol="0">
            <a:spAutoFit/>
          </a:bodyPr>
          <a:lstStyle/>
          <a:p>
            <a:r>
              <a:rPr lang="es-ES" dirty="0"/>
              <a:t>69%</a:t>
            </a:r>
          </a:p>
        </p:txBody>
      </p:sp>
    </p:spTree>
    <p:extLst>
      <p:ext uri="{BB962C8B-B14F-4D97-AF65-F5344CB8AC3E}">
        <p14:creationId xmlns:p14="http://schemas.microsoft.com/office/powerpoint/2010/main" val="35860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19</a:t>
            </a:fld>
            <a:endParaRPr lang="es-US" b="1" dirty="0">
              <a:solidFill>
                <a:schemeClr val="tx1"/>
              </a:solidFill>
            </a:endParaRPr>
          </a:p>
        </p:txBody>
      </p:sp>
      <p:sp>
        <p:nvSpPr>
          <p:cNvPr id="7" name="CuadroTexto 6">
            <a:extLst>
              <a:ext uri="{FF2B5EF4-FFF2-40B4-BE49-F238E27FC236}">
                <a16:creationId xmlns:a16="http://schemas.microsoft.com/office/drawing/2014/main" id="{F1347A58-48C7-4E66-A02E-D7B361AAF9E8}"/>
              </a:ext>
            </a:extLst>
          </p:cNvPr>
          <p:cNvSpPr txBox="1"/>
          <p:nvPr/>
        </p:nvSpPr>
        <p:spPr>
          <a:xfrm>
            <a:off x="827584" y="1753652"/>
            <a:ext cx="3528392" cy="523220"/>
          </a:xfrm>
          <a:prstGeom prst="rect">
            <a:avLst/>
          </a:prstGeom>
          <a:solidFill>
            <a:schemeClr val="tx2"/>
          </a:solidFill>
        </p:spPr>
        <p:txBody>
          <a:bodyPr wrap="square" rtlCol="0">
            <a:spAutoFit/>
          </a:bodyPr>
          <a:lstStyle/>
          <a:p>
            <a:r>
              <a:rPr lang="es-ES" sz="2800" b="1" dirty="0" err="1">
                <a:solidFill>
                  <a:schemeClr val="bg1"/>
                </a:solidFill>
              </a:rPr>
              <a:t>DINDES</a:t>
            </a:r>
            <a:endParaRPr lang="es-ES" sz="2800" b="1" dirty="0">
              <a:solidFill>
                <a:schemeClr val="bg1"/>
              </a:solidFill>
            </a:endParaRPr>
          </a:p>
        </p:txBody>
      </p:sp>
      <p:pic>
        <p:nvPicPr>
          <p:cNvPr id="8" name="Imagen 7">
            <a:extLst>
              <a:ext uri="{FF2B5EF4-FFF2-40B4-BE49-F238E27FC236}">
                <a16:creationId xmlns:a16="http://schemas.microsoft.com/office/drawing/2014/main" id="{E47893AC-9202-4720-BBA0-217A2D41E5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81617"/>
            <a:ext cx="7452320" cy="3974733"/>
          </a:xfrm>
          <a:prstGeom prst="rect">
            <a:avLst/>
          </a:prstGeom>
          <a:noFill/>
        </p:spPr>
      </p:pic>
      <p:sp>
        <p:nvSpPr>
          <p:cNvPr id="9" name="Rectángulo redondeado 4">
            <a:extLst>
              <a:ext uri="{FF2B5EF4-FFF2-40B4-BE49-F238E27FC236}">
                <a16:creationId xmlns:a16="http://schemas.microsoft.com/office/drawing/2014/main" id="{5DF1A8C0-61BD-41B1-BE9E-1EC5BA08825F}"/>
              </a:ext>
            </a:extLst>
          </p:cNvPr>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RR.HH. – Área de trabajo</a:t>
            </a:r>
          </a:p>
        </p:txBody>
      </p:sp>
      <p:sp>
        <p:nvSpPr>
          <p:cNvPr id="10" name="CuadroTexto 9">
            <a:extLst>
              <a:ext uri="{FF2B5EF4-FFF2-40B4-BE49-F238E27FC236}">
                <a16:creationId xmlns:a16="http://schemas.microsoft.com/office/drawing/2014/main" id="{D5F7C870-E9F3-439E-A0E4-5396DFB3AA2E}"/>
              </a:ext>
            </a:extLst>
          </p:cNvPr>
          <p:cNvSpPr txBox="1"/>
          <p:nvPr/>
        </p:nvSpPr>
        <p:spPr>
          <a:xfrm>
            <a:off x="5364088" y="4095459"/>
            <a:ext cx="720080" cy="292388"/>
          </a:xfrm>
          <a:prstGeom prst="rect">
            <a:avLst/>
          </a:prstGeom>
          <a:noFill/>
        </p:spPr>
        <p:txBody>
          <a:bodyPr wrap="square" rtlCol="0">
            <a:spAutoFit/>
          </a:bodyPr>
          <a:lstStyle/>
          <a:p>
            <a:r>
              <a:rPr lang="es-ES" dirty="0"/>
              <a:t>73%</a:t>
            </a:r>
          </a:p>
        </p:txBody>
      </p:sp>
    </p:spTree>
    <p:extLst>
      <p:ext uri="{BB962C8B-B14F-4D97-AF65-F5344CB8AC3E}">
        <p14:creationId xmlns:p14="http://schemas.microsoft.com/office/powerpoint/2010/main" val="11987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p14="http://schemas.microsoft.com/office/powerpoint/2010/main" val="622763215"/>
              </p:ext>
            </p:extLst>
          </p:nvPr>
        </p:nvGraphicFramePr>
        <p:xfrm>
          <a:off x="533400" y="1842654"/>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26BE161-EA67-4A90-8CBA-8EEE6215C40C}" type="slidenum">
              <a:rPr kumimoji="0" lang="es-US"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s-US" sz="1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 name="TextBox 3"/>
          <p:cNvSpPr txBox="1"/>
          <p:nvPr/>
        </p:nvSpPr>
        <p:spPr>
          <a:xfrm>
            <a:off x="2411760" y="1052736"/>
            <a:ext cx="6553200"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scene3d>
            <a:camera prst="orthographicFront"/>
            <a:lightRig rig="threePt" dir="t"/>
          </a:scene3d>
          <a:sp3d>
            <a:bevelT w="165100" prst="coolSlant"/>
            <a:bevelB w="165100" prst="coolSlant"/>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C"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mn-cs"/>
              </a:rPr>
              <a:t>ESQUEMA DE LA PRESENTACIÓN</a:t>
            </a:r>
          </a:p>
        </p:txBody>
      </p:sp>
    </p:spTree>
    <p:extLst>
      <p:ext uri="{BB962C8B-B14F-4D97-AF65-F5344CB8AC3E}">
        <p14:creationId xmlns:p14="http://schemas.microsoft.com/office/powerpoint/2010/main" val="9298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20</a:t>
            </a:fld>
            <a:endParaRPr lang="es-US" b="1" dirty="0">
              <a:solidFill>
                <a:schemeClr val="tx1"/>
              </a:solidFill>
            </a:endParaRPr>
          </a:p>
        </p:txBody>
      </p:sp>
      <p:sp>
        <p:nvSpPr>
          <p:cNvPr id="5" name="Rectángulo redondeado 4"/>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de resultados RR.HH.</a:t>
            </a:r>
          </a:p>
        </p:txBody>
      </p:sp>
      <p:sp>
        <p:nvSpPr>
          <p:cNvPr id="4" name="CuadroTexto 3">
            <a:extLst>
              <a:ext uri="{FF2B5EF4-FFF2-40B4-BE49-F238E27FC236}">
                <a16:creationId xmlns:a16="http://schemas.microsoft.com/office/drawing/2014/main" id="{EB26DF8E-FE46-4F36-A82A-9230BA46B9B1}"/>
              </a:ext>
            </a:extLst>
          </p:cNvPr>
          <p:cNvSpPr txBox="1"/>
          <p:nvPr/>
        </p:nvSpPr>
        <p:spPr>
          <a:xfrm>
            <a:off x="251047" y="1971997"/>
            <a:ext cx="8181257" cy="1569660"/>
          </a:xfrm>
          <a:prstGeom prst="rect">
            <a:avLst/>
          </a:prstGeom>
          <a:solidFill>
            <a:srgbClr val="FFFF99"/>
          </a:solidFill>
        </p:spPr>
        <p:txBody>
          <a:bodyPr wrap="square" rtlCol="0">
            <a:spAutoFit/>
          </a:bodyPr>
          <a:lstStyle/>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473 a 600 personas (</a:t>
            </a:r>
            <a:r>
              <a:rPr lang="es-ES" sz="2400" b="1" dirty="0" err="1">
                <a:latin typeface="Times New Roman" panose="02020603050405020304" pitchFamily="18" charset="0"/>
                <a:cs typeface="Times New Roman" panose="02020603050405020304" pitchFamily="18" charset="0"/>
              </a:rPr>
              <a:t>ASTINAVE</a:t>
            </a:r>
            <a:r>
              <a:rPr lang="es-ES" sz="2400" b="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Completamiento de orgánico (</a:t>
            </a:r>
            <a:r>
              <a:rPr lang="es-ES" sz="2400" b="1" dirty="0" err="1">
                <a:latin typeface="Times New Roman" panose="02020603050405020304" pitchFamily="18" charset="0"/>
                <a:cs typeface="Times New Roman" panose="02020603050405020304" pitchFamily="18" charset="0"/>
              </a:rPr>
              <a:t>DINDES</a:t>
            </a:r>
            <a:r>
              <a:rPr lang="es-ES" sz="2400" b="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Capacitación y actualización de conocimientos.</a:t>
            </a:r>
          </a:p>
        </p:txBody>
      </p:sp>
      <p:pic>
        <p:nvPicPr>
          <p:cNvPr id="3" name="Imagen 2">
            <a:extLst>
              <a:ext uri="{FF2B5EF4-FFF2-40B4-BE49-F238E27FC236}">
                <a16:creationId xmlns:a16="http://schemas.microsoft.com/office/drawing/2014/main" id="{6E3F9CFD-0EA0-47E8-B4E5-7E0A8B89A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36" y="4005063"/>
            <a:ext cx="4136664" cy="2401251"/>
          </a:xfrm>
          <a:prstGeom prst="rect">
            <a:avLst/>
          </a:prstGeom>
        </p:spPr>
      </p:pic>
      <p:pic>
        <p:nvPicPr>
          <p:cNvPr id="3075" name="Picture 3" descr="Resultado de imagen para actualizacion de conocimientos">
            <a:hlinkClick r:id="rId4"/>
            <a:extLst>
              <a:ext uri="{FF2B5EF4-FFF2-40B4-BE49-F238E27FC236}">
                <a16:creationId xmlns:a16="http://schemas.microsoft.com/office/drawing/2014/main" id="{4355C3DF-BECC-418D-8208-BDECB956B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11055"/>
            <a:ext cx="3716288" cy="240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21</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Recurso material</a:t>
            </a:r>
          </a:p>
        </p:txBody>
      </p:sp>
      <p:sp>
        <p:nvSpPr>
          <p:cNvPr id="7" name="CuadroTexto 6">
            <a:extLst>
              <a:ext uri="{FF2B5EF4-FFF2-40B4-BE49-F238E27FC236}">
                <a16:creationId xmlns:a16="http://schemas.microsoft.com/office/drawing/2014/main" id="{F8A2ED30-4148-4CE6-8600-E02E0982E43E}"/>
              </a:ext>
            </a:extLst>
          </p:cNvPr>
          <p:cNvSpPr txBox="1"/>
          <p:nvPr/>
        </p:nvSpPr>
        <p:spPr>
          <a:xfrm>
            <a:off x="827584" y="1556792"/>
            <a:ext cx="3312368" cy="523220"/>
          </a:xfrm>
          <a:prstGeom prst="rect">
            <a:avLst/>
          </a:prstGeom>
          <a:solidFill>
            <a:schemeClr val="tx2"/>
          </a:solidFill>
        </p:spPr>
        <p:txBody>
          <a:bodyPr wrap="square" rtlCol="0">
            <a:spAutoFit/>
          </a:bodyPr>
          <a:lstStyle/>
          <a:p>
            <a:r>
              <a:rPr lang="es-ES" sz="2800" b="1" dirty="0" err="1">
                <a:solidFill>
                  <a:schemeClr val="bg1"/>
                </a:solidFill>
              </a:rPr>
              <a:t>ASTINAVE</a:t>
            </a:r>
            <a:r>
              <a:rPr lang="es-ES" sz="2800" b="1" dirty="0">
                <a:solidFill>
                  <a:schemeClr val="bg1"/>
                </a:solidFill>
              </a:rPr>
              <a:t> EP</a:t>
            </a:r>
          </a:p>
        </p:txBody>
      </p:sp>
      <p:pic>
        <p:nvPicPr>
          <p:cNvPr id="4" name="Imagen 3">
            <a:extLst>
              <a:ext uri="{FF2B5EF4-FFF2-40B4-BE49-F238E27FC236}">
                <a16:creationId xmlns:a16="http://schemas.microsoft.com/office/drawing/2014/main" id="{240D3D6D-C78F-4A66-A841-0B731511FBB8}"/>
              </a:ext>
            </a:extLst>
          </p:cNvPr>
          <p:cNvPicPr>
            <a:picLocks noChangeAspect="1"/>
          </p:cNvPicPr>
          <p:nvPr/>
        </p:nvPicPr>
        <p:blipFill>
          <a:blip r:embed="rId3"/>
          <a:stretch>
            <a:fillRect/>
          </a:stretch>
        </p:blipFill>
        <p:spPr>
          <a:xfrm>
            <a:off x="457200" y="2139943"/>
            <a:ext cx="7822704" cy="4718057"/>
          </a:xfrm>
          <a:prstGeom prst="rect">
            <a:avLst/>
          </a:prstGeom>
        </p:spPr>
      </p:pic>
      <p:sp>
        <p:nvSpPr>
          <p:cNvPr id="8" name="Rectángulo 7">
            <a:extLst>
              <a:ext uri="{FF2B5EF4-FFF2-40B4-BE49-F238E27FC236}">
                <a16:creationId xmlns:a16="http://schemas.microsoft.com/office/drawing/2014/main" id="{66B9D0A2-26CE-4A9E-A4F5-BB1DE448FDCE}"/>
              </a:ext>
            </a:extLst>
          </p:cNvPr>
          <p:cNvSpPr/>
          <p:nvPr/>
        </p:nvSpPr>
        <p:spPr>
          <a:xfrm>
            <a:off x="1727684" y="6582975"/>
            <a:ext cx="1512168" cy="276999"/>
          </a:xfrm>
          <a:prstGeom prst="rect">
            <a:avLst/>
          </a:prstGeom>
        </p:spPr>
        <p:txBody>
          <a:bodyPr wrap="square">
            <a:spAutoFit/>
          </a:bodyPr>
          <a:lstStyle/>
          <a:p>
            <a:pPr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ASTINAVE</a:t>
            </a:r>
            <a:endParaRPr lang="es-E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4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22</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Recurso material</a:t>
            </a:r>
          </a:p>
        </p:txBody>
      </p:sp>
      <p:graphicFrame>
        <p:nvGraphicFramePr>
          <p:cNvPr id="3" name="Tabla 2">
            <a:extLst>
              <a:ext uri="{FF2B5EF4-FFF2-40B4-BE49-F238E27FC236}">
                <a16:creationId xmlns:a16="http://schemas.microsoft.com/office/drawing/2014/main" id="{84E6ECCB-3426-4BB0-9224-054D41C6B081}"/>
              </a:ext>
            </a:extLst>
          </p:cNvPr>
          <p:cNvGraphicFramePr>
            <a:graphicFrameLocks noGrp="1"/>
          </p:cNvGraphicFramePr>
          <p:nvPr>
            <p:extLst>
              <p:ext uri="{D42A27DB-BD31-4B8C-83A1-F6EECF244321}">
                <p14:modId xmlns:p14="http://schemas.microsoft.com/office/powerpoint/2010/main" val="2895458492"/>
              </p:ext>
            </p:extLst>
          </p:nvPr>
        </p:nvGraphicFramePr>
        <p:xfrm>
          <a:off x="179512" y="2060848"/>
          <a:ext cx="8100392" cy="4585941"/>
        </p:xfrm>
        <a:graphic>
          <a:graphicData uri="http://schemas.openxmlformats.org/drawingml/2006/table">
            <a:tbl>
              <a:tblPr firstRow="1" firstCol="1" bandRow="1"/>
              <a:tblGrid>
                <a:gridCol w="2434082">
                  <a:extLst>
                    <a:ext uri="{9D8B030D-6E8A-4147-A177-3AD203B41FA5}">
                      <a16:colId xmlns:a16="http://schemas.microsoft.com/office/drawing/2014/main" val="3676124263"/>
                    </a:ext>
                  </a:extLst>
                </a:gridCol>
                <a:gridCol w="2890473">
                  <a:extLst>
                    <a:ext uri="{9D8B030D-6E8A-4147-A177-3AD203B41FA5}">
                      <a16:colId xmlns:a16="http://schemas.microsoft.com/office/drawing/2014/main" val="1958930129"/>
                    </a:ext>
                  </a:extLst>
                </a:gridCol>
                <a:gridCol w="2775837">
                  <a:extLst>
                    <a:ext uri="{9D8B030D-6E8A-4147-A177-3AD203B41FA5}">
                      <a16:colId xmlns:a16="http://schemas.microsoft.com/office/drawing/2014/main" val="3860372608"/>
                    </a:ext>
                  </a:extLst>
                </a:gridCol>
              </a:tblGrid>
              <a:tr h="379121">
                <a:tc>
                  <a:txBody>
                    <a:bodyPr/>
                    <a:lstStyle/>
                    <a:p>
                      <a:pPr indent="0" algn="ctr">
                        <a:lnSpc>
                          <a:spcPct val="100000"/>
                        </a:lnSpc>
                        <a:spcAft>
                          <a:spcPts val="0"/>
                        </a:spcAft>
                      </a:pPr>
                      <a:r>
                        <a:rPr lang="es-ES"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NOMBRE DE LABORATORIO O TALLER</a:t>
                      </a:r>
                      <a:endParaRPr lang="es-ES"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S" sz="11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TIPOS DE ENSAYOS/ PRUEBAS/ PRODUCTOS QUE SE REALIZA</a:t>
                      </a:r>
                      <a:endParaRPr lang="es-ES" sz="11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S" sz="11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EQUIPOS Y HERRAMIENTAS</a:t>
                      </a:r>
                      <a:endParaRPr lang="es-ES" sz="11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39721048"/>
                  </a:ext>
                </a:extLst>
              </a:tr>
              <a:tr h="123654">
                <a:tc rowSpan="11">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Laboratorio de Desarrollo Hardware</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11">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Diseño e implementación de prototipos electrónicos</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indent="450215" algn="l">
                        <a:lnSpc>
                          <a:spcPct val="15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Analizador Lógico</a:t>
                      </a:r>
                      <a:endParaRPr lang="es-ES" sz="1100" b="1">
                        <a:effectLst/>
                        <a:latin typeface="Arial" panose="020B0604020202020204" pitchFamily="34"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524616936"/>
                  </a:ext>
                </a:extLst>
              </a:tr>
              <a:tr h="123654">
                <a:tc vMerge="1">
                  <a:txBody>
                    <a:bodyPr/>
                    <a:lstStyle/>
                    <a:p>
                      <a:endParaRPr lang="es-ES"/>
                    </a:p>
                  </a:txBody>
                  <a:tcPr/>
                </a:tc>
                <a:tc vMerge="1">
                  <a:txBody>
                    <a:bodyPr/>
                    <a:lstStyle/>
                    <a:p>
                      <a:endParaRPr lang="es-ES"/>
                    </a:p>
                  </a:txBody>
                  <a:tcPr/>
                </a:tc>
                <a:tc>
                  <a:txBody>
                    <a:bodyPr/>
                    <a:lstStyle/>
                    <a:p>
                      <a:pPr indent="450215" algn="l">
                        <a:lnSpc>
                          <a:spcPct val="15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Osciloscopio de 1Ghz </a:t>
                      </a:r>
                      <a:endParaRPr lang="es-ES" sz="1100" b="1">
                        <a:effectLst/>
                        <a:latin typeface="Arial" panose="020B0604020202020204" pitchFamily="34"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238541797"/>
                  </a:ext>
                </a:extLst>
              </a:tr>
              <a:tr h="247457">
                <a:tc vMerge="1">
                  <a:txBody>
                    <a:bodyPr/>
                    <a:lstStyle/>
                    <a:p>
                      <a:endParaRPr lang="es-ES"/>
                    </a:p>
                  </a:txBody>
                  <a:tcPr/>
                </a:tc>
                <a:tc vMerge="1">
                  <a:txBody>
                    <a:bodyPr/>
                    <a:lstStyle/>
                    <a:p>
                      <a:endParaRPr lang="es-ES"/>
                    </a:p>
                  </a:txBody>
                  <a:tcPr/>
                </a:tc>
                <a:tc>
                  <a:txBody>
                    <a:bodyPr/>
                    <a:lstStyle/>
                    <a:p>
                      <a:pPr indent="450215" algn="l">
                        <a:lnSpc>
                          <a:spcPct val="15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Osciloscopio de 300 Mhz</a:t>
                      </a:r>
                      <a:endParaRPr lang="es-ES" sz="1100" b="1">
                        <a:effectLst/>
                        <a:latin typeface="Arial" panose="020B0604020202020204" pitchFamily="34"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34979213"/>
                  </a:ext>
                </a:extLst>
              </a:tr>
              <a:tr h="247457">
                <a:tc vMerge="1">
                  <a:txBody>
                    <a:bodyPr/>
                    <a:lstStyle/>
                    <a:p>
                      <a:endParaRPr lang="es-ES"/>
                    </a:p>
                  </a:txBody>
                  <a:tcPr/>
                </a:tc>
                <a:tc vMerge="1">
                  <a:txBody>
                    <a:bodyPr/>
                    <a:lstStyle/>
                    <a:p>
                      <a:endParaRPr lang="es-ES"/>
                    </a:p>
                  </a:txBody>
                  <a:tcPr/>
                </a:tc>
                <a:tc>
                  <a:txBody>
                    <a:bodyPr/>
                    <a:lstStyle/>
                    <a:p>
                      <a:pPr indent="450215" algn="l">
                        <a:lnSpc>
                          <a:spcPct val="15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Bancos de Pruebas PXI</a:t>
                      </a:r>
                      <a:endParaRPr lang="es-ES" sz="1100" b="1">
                        <a:effectLst/>
                        <a:latin typeface="Arial" panose="020B0604020202020204" pitchFamily="34"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80068657"/>
                  </a:ext>
                </a:extLst>
              </a:tr>
              <a:tr h="123654">
                <a:tc vMerge="1">
                  <a:txBody>
                    <a:bodyPr/>
                    <a:lstStyle/>
                    <a:p>
                      <a:endParaRPr lang="es-ES"/>
                    </a:p>
                  </a:txBody>
                  <a:tcPr/>
                </a:tc>
                <a:tc vMerge="1">
                  <a:txBody>
                    <a:bodyPr/>
                    <a:lstStyle/>
                    <a:p>
                      <a:endParaRPr lang="es-ES"/>
                    </a:p>
                  </a:txBody>
                  <a:tcPr/>
                </a:tc>
                <a:tc>
                  <a:txBody>
                    <a:bodyPr/>
                    <a:lstStyle/>
                    <a:p>
                      <a:pPr indent="450215" algn="l">
                        <a:lnSpc>
                          <a:spcPct val="15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Compact RIO</a:t>
                      </a:r>
                      <a:endParaRPr lang="es-ES" sz="1100" b="1">
                        <a:effectLst/>
                        <a:latin typeface="Arial" panose="020B0604020202020204" pitchFamily="34"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580331099"/>
                  </a:ext>
                </a:extLst>
              </a:tr>
              <a:tr h="247457">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Tarjetas de desarrollo FPGA</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186837929"/>
                  </a:ext>
                </a:extLst>
              </a:tr>
              <a:tr h="123654">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Fuentes programables</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050306922"/>
                  </a:ext>
                </a:extLst>
              </a:tr>
              <a:tr h="247457">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Licencia de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Labview</a:t>
                      </a: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ASL</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77631797"/>
                  </a:ext>
                </a:extLst>
              </a:tr>
              <a:tr h="247457">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Licencia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Webpack</a:t>
                      </a: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Xilinx </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810388930"/>
                  </a:ext>
                </a:extLst>
              </a:tr>
              <a:tr h="247457">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Licencia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Webpack</a:t>
                      </a: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Altera </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988476074"/>
                  </a:ext>
                </a:extLst>
              </a:tr>
              <a:tr h="123654">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 Radios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USRP</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031970041"/>
                  </a:ext>
                </a:extLst>
              </a:tr>
              <a:tr h="247457">
                <a:tc>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Laboratorio de Desarrollo de Software</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Diseño e implementación de aplicaciones </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 Licencia Visual Studio 2015</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196898379"/>
                  </a:ext>
                </a:extLst>
              </a:tr>
              <a:tr h="247457">
                <a:tc rowSpan="3">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Plataforma de Pruebas Funcionales</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Pruebas de prototipos y módulos de potencia</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Convertidor frecuencia 400 Hz</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91170772"/>
                  </a:ext>
                </a:extLst>
              </a:tr>
              <a:tr h="123654">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Malla de tierra &lt; 1 Ohm</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186350411"/>
                  </a:ext>
                </a:extLst>
              </a:tr>
              <a:tr h="247457">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Alimentación de tierra 110 - 220 - 440 V trifásica</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647288041"/>
                  </a:ext>
                </a:extLst>
              </a:tr>
              <a:tr h="379121">
                <a:tc rowSpan="2">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Laboratorio de Fabricación de Circuitos Impresos (PCB)</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indent="0" algn="ctr" defTabSz="914400" rtl="0" eaLnBrk="1" latinLnBrk="0" hangingPunct="1">
                        <a:lnSpc>
                          <a:spcPct val="100000"/>
                        </a:lnSpc>
                        <a:spcAft>
                          <a:spcPts val="0"/>
                        </a:spcAft>
                      </a:pP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Diseño de tarjetas de circuito impreso y</a:t>
                      </a:r>
                      <a:b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Fabricación de tarjetas de circuito impreso hasta de 5 capas</a:t>
                      </a:r>
                      <a:endParaRPr lang="es-ES" sz="11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Línea completa de fabricación de tarjetas de circuito impreso</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779328051"/>
                  </a:ext>
                </a:extLst>
              </a:tr>
              <a:tr h="247457">
                <a:tc vMerge="1">
                  <a:txBody>
                    <a:bodyPr/>
                    <a:lstStyle/>
                    <a:p>
                      <a:endParaRPr lang="es-ES"/>
                    </a:p>
                  </a:txBody>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Licencia completa de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Altium</a:t>
                      </a:r>
                      <a:r>
                        <a:rPr lang="es-E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1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designer</a:t>
                      </a:r>
                      <a:endParaRPr lang="es-ES" sz="11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64" marR="28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899191849"/>
                  </a:ext>
                </a:extLst>
              </a:tr>
            </a:tbl>
          </a:graphicData>
        </a:graphic>
      </p:graphicFrame>
      <p:sp>
        <p:nvSpPr>
          <p:cNvPr id="7" name="CuadroTexto 6">
            <a:extLst>
              <a:ext uri="{FF2B5EF4-FFF2-40B4-BE49-F238E27FC236}">
                <a16:creationId xmlns:a16="http://schemas.microsoft.com/office/drawing/2014/main" id="{F8A2ED30-4148-4CE6-8600-E02E0982E43E}"/>
              </a:ext>
            </a:extLst>
          </p:cNvPr>
          <p:cNvSpPr txBox="1"/>
          <p:nvPr/>
        </p:nvSpPr>
        <p:spPr>
          <a:xfrm>
            <a:off x="179512" y="1484784"/>
            <a:ext cx="3312368" cy="523220"/>
          </a:xfrm>
          <a:prstGeom prst="rect">
            <a:avLst/>
          </a:prstGeom>
          <a:solidFill>
            <a:schemeClr val="tx2"/>
          </a:solidFill>
        </p:spPr>
        <p:txBody>
          <a:bodyPr wrap="square" rtlCol="0">
            <a:spAutoFit/>
          </a:bodyPr>
          <a:lstStyle/>
          <a:p>
            <a:r>
              <a:rPr lang="es-ES" sz="2800" b="1" dirty="0" err="1">
                <a:solidFill>
                  <a:schemeClr val="bg1"/>
                </a:solidFill>
              </a:rPr>
              <a:t>DINDES</a:t>
            </a:r>
            <a:endParaRPr lang="es-ES" sz="2800" b="1" dirty="0">
              <a:solidFill>
                <a:schemeClr val="bg1"/>
              </a:solidFill>
            </a:endParaRPr>
          </a:p>
        </p:txBody>
      </p:sp>
      <p:sp>
        <p:nvSpPr>
          <p:cNvPr id="8" name="Rectángulo 7">
            <a:extLst>
              <a:ext uri="{FF2B5EF4-FFF2-40B4-BE49-F238E27FC236}">
                <a16:creationId xmlns:a16="http://schemas.microsoft.com/office/drawing/2014/main" id="{145D43A6-EBBA-4B44-BC88-7D5D185ACA4C}"/>
              </a:ext>
            </a:extLst>
          </p:cNvPr>
          <p:cNvSpPr/>
          <p:nvPr/>
        </p:nvSpPr>
        <p:spPr>
          <a:xfrm>
            <a:off x="108012" y="6634963"/>
            <a:ext cx="1512168" cy="276999"/>
          </a:xfrm>
          <a:prstGeom prst="rect">
            <a:avLst/>
          </a:prstGeom>
        </p:spPr>
        <p:txBody>
          <a:bodyPr wrap="square">
            <a:spAutoFit/>
          </a:bodyPr>
          <a:lstStyle/>
          <a:p>
            <a:pPr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DINDES</a:t>
            </a:r>
            <a:endParaRPr lang="es-E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0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23</a:t>
            </a:fld>
            <a:endParaRPr lang="es-US" b="1" dirty="0">
              <a:solidFill>
                <a:schemeClr val="tx1"/>
              </a:solidFill>
            </a:endParaRPr>
          </a:p>
        </p:txBody>
      </p:sp>
      <p:sp>
        <p:nvSpPr>
          <p:cNvPr id="5" name="Rectángulo redondeado 4"/>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de resultados Recurso material</a:t>
            </a:r>
          </a:p>
        </p:txBody>
      </p:sp>
      <p:sp>
        <p:nvSpPr>
          <p:cNvPr id="4" name="CuadroTexto 3">
            <a:extLst>
              <a:ext uri="{FF2B5EF4-FFF2-40B4-BE49-F238E27FC236}">
                <a16:creationId xmlns:a16="http://schemas.microsoft.com/office/drawing/2014/main" id="{EB26DF8E-FE46-4F36-A82A-9230BA46B9B1}"/>
              </a:ext>
            </a:extLst>
          </p:cNvPr>
          <p:cNvSpPr txBox="1"/>
          <p:nvPr/>
        </p:nvSpPr>
        <p:spPr>
          <a:xfrm>
            <a:off x="251047" y="1971997"/>
            <a:ext cx="8181257" cy="1569660"/>
          </a:xfrm>
          <a:prstGeom prst="rect">
            <a:avLst/>
          </a:prstGeom>
          <a:solidFill>
            <a:srgbClr val="FFFF99"/>
          </a:solidFill>
        </p:spPr>
        <p:txBody>
          <a:bodyPr wrap="square" rtlCol="0">
            <a:spAutoFit/>
          </a:bodyPr>
          <a:lstStyle/>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Nuevo astillero.</a:t>
            </a:r>
          </a:p>
          <a:p>
            <a:pPr marL="285750" indent="-285750" algn="just">
              <a:buFont typeface="Arial" panose="020B0604020202020204" pitchFamily="34" charset="0"/>
              <a:buChar char="•"/>
            </a:pPr>
            <a:r>
              <a:rPr lang="es-ES" sz="2400" b="1" dirty="0" err="1">
                <a:latin typeface="Times New Roman" panose="02020603050405020304" pitchFamily="18" charset="0"/>
                <a:cs typeface="Times New Roman" panose="02020603050405020304" pitchFamily="18" charset="0"/>
              </a:rPr>
              <a:t>Overhaul</a:t>
            </a:r>
            <a:r>
              <a:rPr lang="es-ES" sz="2400" b="1" dirty="0">
                <a:latin typeface="Times New Roman" panose="02020603050405020304" pitchFamily="18" charset="0"/>
                <a:cs typeface="Times New Roman" panose="02020603050405020304" pitchFamily="18" charset="0"/>
              </a:rPr>
              <a:t> de armamento mayor.</a:t>
            </a:r>
          </a:p>
          <a:p>
            <a:pPr marL="285750" indent="-285750" algn="just">
              <a:buFont typeface="Arial" panose="020B0604020202020204" pitchFamily="34" charset="0"/>
              <a:buChar char="•"/>
            </a:pPr>
            <a:r>
              <a:rPr lang="es-ES" sz="2400" b="1" dirty="0" err="1">
                <a:latin typeface="Times New Roman" panose="02020603050405020304" pitchFamily="18" charset="0"/>
                <a:cs typeface="Times New Roman" panose="02020603050405020304" pitchFamily="18" charset="0"/>
              </a:rPr>
              <a:t>Overhaul</a:t>
            </a:r>
            <a:r>
              <a:rPr lang="es-ES" sz="2400" b="1" dirty="0">
                <a:latin typeface="Times New Roman" panose="02020603050405020304" pitchFamily="18" charset="0"/>
                <a:cs typeface="Times New Roman" panose="02020603050405020304" pitchFamily="18" charset="0"/>
              </a:rPr>
              <a:t> de maquinaria LM.</a:t>
            </a:r>
          </a:p>
        </p:txBody>
      </p:sp>
      <p:pic>
        <p:nvPicPr>
          <p:cNvPr id="7" name="Picture 24">
            <a:extLst>
              <a:ext uri="{FF2B5EF4-FFF2-40B4-BE49-F238E27FC236}">
                <a16:creationId xmlns:a16="http://schemas.microsoft.com/office/drawing/2014/main" id="{DC5B9809-639B-4A92-8F2D-32EBFD9F7F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47" y="3605212"/>
            <a:ext cx="4104929" cy="2933700"/>
          </a:xfrm>
          <a:prstGeom prst="rect">
            <a:avLst/>
          </a:prstGeom>
          <a:noFill/>
        </p:spPr>
      </p:pic>
      <p:pic>
        <p:nvPicPr>
          <p:cNvPr id="8" name="Imagen 7" descr="C:\respaldo\mis documentos\RESPALDO ARQ\ANDRES OFICINA\ARMADA BASE SUR\GALPON\galpon_a1 copia.jpg">
            <a:extLst>
              <a:ext uri="{FF2B5EF4-FFF2-40B4-BE49-F238E27FC236}">
                <a16:creationId xmlns:a16="http://schemas.microsoft.com/office/drawing/2014/main" id="{D3916A38-6D55-47EC-8EB0-BF5849A5D602}"/>
              </a:ext>
            </a:extLst>
          </p:cNvPr>
          <p:cNvPicPr/>
          <p:nvPr/>
        </p:nvPicPr>
        <p:blipFill>
          <a:blip r:embed="rId4" cstate="print"/>
          <a:srcRect/>
          <a:stretch>
            <a:fillRect/>
          </a:stretch>
        </p:blipFill>
        <p:spPr bwMode="auto">
          <a:xfrm>
            <a:off x="4536234" y="3740838"/>
            <a:ext cx="3896069" cy="2615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42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24</a:t>
            </a:fld>
            <a:endParaRPr lang="es-US" b="1" dirty="0">
              <a:solidFill>
                <a:schemeClr val="tx1"/>
              </a:solidFill>
            </a:endParaRPr>
          </a:p>
        </p:txBody>
      </p:sp>
      <p:sp>
        <p:nvSpPr>
          <p:cNvPr id="5" name="Rectángulo redondeado 4"/>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Recurso financiero</a:t>
            </a:r>
          </a:p>
        </p:txBody>
      </p:sp>
      <p:sp>
        <p:nvSpPr>
          <p:cNvPr id="4" name="CuadroTexto 3">
            <a:extLst>
              <a:ext uri="{FF2B5EF4-FFF2-40B4-BE49-F238E27FC236}">
                <a16:creationId xmlns:a16="http://schemas.microsoft.com/office/drawing/2014/main" id="{EB26DF8E-FE46-4F36-A82A-9230BA46B9B1}"/>
              </a:ext>
            </a:extLst>
          </p:cNvPr>
          <p:cNvSpPr txBox="1"/>
          <p:nvPr/>
        </p:nvSpPr>
        <p:spPr>
          <a:xfrm>
            <a:off x="179512" y="1888371"/>
            <a:ext cx="8181257" cy="4708981"/>
          </a:xfrm>
          <a:prstGeom prst="rect">
            <a:avLst/>
          </a:prstGeom>
          <a:solidFill>
            <a:schemeClr val="accent3">
              <a:lumMod val="60000"/>
              <a:lumOff val="40000"/>
            </a:schemeClr>
          </a:solidFill>
        </p:spPr>
        <p:txBody>
          <a:bodyPr wrap="square" rtlCol="0">
            <a:spAutoFit/>
          </a:bodyPr>
          <a:lstStyle/>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Financiamiento.</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Presupuesto.</a:t>
            </a:r>
          </a:p>
          <a:p>
            <a:pPr marL="285750" indent="-285750" algn="just">
              <a:buFont typeface="Arial" panose="020B0604020202020204" pitchFamily="34" charset="0"/>
              <a:buChar char="•"/>
            </a:pPr>
            <a:r>
              <a:rPr lang="es-ES" sz="2400" b="1" dirty="0" err="1">
                <a:latin typeface="Times New Roman" panose="02020603050405020304" pitchFamily="18" charset="0"/>
                <a:cs typeface="Times New Roman" panose="02020603050405020304" pitchFamily="18" charset="0"/>
              </a:rPr>
              <a:t>DINDES</a:t>
            </a:r>
            <a:r>
              <a:rPr lang="es-ES" sz="2400" b="1" dirty="0">
                <a:latin typeface="Times New Roman" panose="02020603050405020304" pitchFamily="18" charset="0"/>
                <a:cs typeface="Times New Roman" panose="02020603050405020304" pitchFamily="18" charset="0"/>
              </a:rPr>
              <a:t> 2019:</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Modernización del tablero de potencia de la Ametralladora Breda de las Corbetas Misileras.</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Desarrollo del simulador vector para validación dinámica de la Instalación de Tiro Ligero (ITL), para lanzamiento del misil </a:t>
            </a:r>
            <a:r>
              <a:rPr lang="es-ES" sz="2400" b="1" dirty="0" err="1">
                <a:latin typeface="Times New Roman" panose="02020603050405020304" pitchFamily="18" charset="0"/>
                <a:cs typeface="Times New Roman" panose="02020603050405020304" pitchFamily="18" charset="0"/>
              </a:rPr>
              <a:t>EXOCET</a:t>
            </a:r>
            <a:r>
              <a:rPr lang="es-ES" sz="2400" b="1" dirty="0">
                <a:latin typeface="Times New Roman" panose="02020603050405020304" pitchFamily="18" charset="0"/>
                <a:cs typeface="Times New Roman" panose="02020603050405020304" pitchFamily="18" charset="0"/>
              </a:rPr>
              <a:t> MM40.</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Estudio para modernización del sonar </a:t>
            </a:r>
            <a:r>
              <a:rPr lang="es-ES" sz="2400" b="1" dirty="0" err="1">
                <a:latin typeface="Times New Roman" panose="02020603050405020304" pitchFamily="18" charset="0"/>
                <a:cs typeface="Times New Roman" panose="02020603050405020304" pitchFamily="18" charset="0"/>
              </a:rPr>
              <a:t>DIODON</a:t>
            </a:r>
            <a:r>
              <a:rPr lang="es-ES" sz="2400" b="1" dirty="0">
                <a:latin typeface="Times New Roman" panose="02020603050405020304" pitchFamily="18" charset="0"/>
                <a:cs typeface="Times New Roman" panose="02020603050405020304" pitchFamily="18" charset="0"/>
              </a:rPr>
              <a:t> de las Corbetas Misileras.</a:t>
            </a:r>
          </a:p>
        </p:txBody>
      </p:sp>
    </p:spTree>
    <p:extLst>
      <p:ext uri="{BB962C8B-B14F-4D97-AF65-F5344CB8AC3E}">
        <p14:creationId xmlns:p14="http://schemas.microsoft.com/office/powerpoint/2010/main" val="77563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25</a:t>
            </a:fld>
            <a:endParaRPr lang="es-US" b="1" dirty="0">
              <a:solidFill>
                <a:schemeClr val="tx1"/>
              </a:solidFill>
            </a:endParaRPr>
          </a:p>
        </p:txBody>
      </p:sp>
      <p:sp>
        <p:nvSpPr>
          <p:cNvPr id="4" name="CuadroTexto 3">
            <a:extLst>
              <a:ext uri="{FF2B5EF4-FFF2-40B4-BE49-F238E27FC236}">
                <a16:creationId xmlns:a16="http://schemas.microsoft.com/office/drawing/2014/main" id="{EB26DF8E-FE46-4F36-A82A-9230BA46B9B1}"/>
              </a:ext>
            </a:extLst>
          </p:cNvPr>
          <p:cNvSpPr txBox="1"/>
          <p:nvPr/>
        </p:nvSpPr>
        <p:spPr>
          <a:xfrm>
            <a:off x="179512" y="1888371"/>
            <a:ext cx="8181257" cy="1569660"/>
          </a:xfrm>
          <a:prstGeom prst="rect">
            <a:avLst/>
          </a:prstGeom>
          <a:solidFill>
            <a:schemeClr val="accent3">
              <a:lumMod val="60000"/>
              <a:lumOff val="40000"/>
            </a:schemeClr>
          </a:solidFill>
        </p:spPr>
        <p:txBody>
          <a:bodyPr wrap="square" rtlCol="0">
            <a:spAutoFit/>
          </a:bodyPr>
          <a:lstStyle/>
          <a:p>
            <a:pPr marL="285750" indent="-285750" algn="just">
              <a:buFont typeface="Arial" panose="020B0604020202020204" pitchFamily="34" charset="0"/>
              <a:buChar char="•"/>
            </a:pPr>
            <a:r>
              <a:rPr lang="es-ES" sz="2400" b="1" dirty="0" err="1">
                <a:latin typeface="Times New Roman" panose="02020603050405020304" pitchFamily="18" charset="0"/>
                <a:cs typeface="Times New Roman" panose="02020603050405020304" pitchFamily="18" charset="0"/>
              </a:rPr>
              <a:t>ASTINAVE</a:t>
            </a:r>
            <a:r>
              <a:rPr lang="es-ES" sz="2400" b="1" dirty="0">
                <a:latin typeface="Times New Roman" panose="02020603050405020304" pitchFamily="18" charset="0"/>
                <a:cs typeface="Times New Roman" panose="02020603050405020304" pitchFamily="18" charset="0"/>
              </a:rPr>
              <a:t> EP con la industria civil.</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Socios estratégicos.</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Asignación presupuestaria </a:t>
            </a:r>
            <a:r>
              <a:rPr lang="es-ES" sz="2400" b="1" dirty="0" err="1">
                <a:latin typeface="Times New Roman" panose="02020603050405020304" pitchFamily="18" charset="0"/>
                <a:cs typeface="Times New Roman" panose="02020603050405020304" pitchFamily="18" charset="0"/>
              </a:rPr>
              <a:t>DINDES</a:t>
            </a:r>
            <a:r>
              <a:rPr lang="es-ES" sz="2400" b="1" dirty="0">
                <a:latin typeface="Times New Roman" panose="02020603050405020304" pitchFamily="18" charset="0"/>
                <a:cs typeface="Times New Roman" panose="02020603050405020304" pitchFamily="18" charset="0"/>
              </a:rPr>
              <a:t>.</a:t>
            </a:r>
          </a:p>
        </p:txBody>
      </p:sp>
      <p:sp>
        <p:nvSpPr>
          <p:cNvPr id="7" name="Rectángulo redondeado 4">
            <a:extLst>
              <a:ext uri="{FF2B5EF4-FFF2-40B4-BE49-F238E27FC236}">
                <a16:creationId xmlns:a16="http://schemas.microsoft.com/office/drawing/2014/main" id="{8A2B4760-8EFB-4CB2-AD56-702AC8E4658F}"/>
              </a:ext>
            </a:extLst>
          </p:cNvPr>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de resultados Recurso financiero</a:t>
            </a:r>
          </a:p>
        </p:txBody>
      </p:sp>
      <p:sp>
        <p:nvSpPr>
          <p:cNvPr id="8" name="Rectángulo 7">
            <a:extLst>
              <a:ext uri="{FF2B5EF4-FFF2-40B4-BE49-F238E27FC236}">
                <a16:creationId xmlns:a16="http://schemas.microsoft.com/office/drawing/2014/main" id="{0BB7C22E-537D-4404-ABBD-9DA793937A00}"/>
              </a:ext>
            </a:extLst>
          </p:cNvPr>
          <p:cNvSpPr/>
          <p:nvPr/>
        </p:nvSpPr>
        <p:spPr>
          <a:xfrm>
            <a:off x="179512" y="4725144"/>
            <a:ext cx="287771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rPr>
              <a:t>OE No.1</a:t>
            </a:r>
          </a:p>
        </p:txBody>
      </p:sp>
      <p:pic>
        <p:nvPicPr>
          <p:cNvPr id="3" name="Imagen 2">
            <a:extLst>
              <a:ext uri="{FF2B5EF4-FFF2-40B4-BE49-F238E27FC236}">
                <a16:creationId xmlns:a16="http://schemas.microsoft.com/office/drawing/2014/main" id="{0FDA79A4-0B1B-468E-8BCE-E32D18BDA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223" y="4005064"/>
            <a:ext cx="2132856" cy="2132856"/>
          </a:xfrm>
          <a:prstGeom prst="rect">
            <a:avLst/>
          </a:prstGeom>
        </p:spPr>
      </p:pic>
      <p:pic>
        <p:nvPicPr>
          <p:cNvPr id="10" name="Imagen 9">
            <a:extLst>
              <a:ext uri="{FF2B5EF4-FFF2-40B4-BE49-F238E27FC236}">
                <a16:creationId xmlns:a16="http://schemas.microsoft.com/office/drawing/2014/main" id="{6A246089-61B4-44A0-AE40-9AA00F9AB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347" y="4005064"/>
            <a:ext cx="2143125" cy="2143125"/>
          </a:xfrm>
          <a:prstGeom prst="rect">
            <a:avLst/>
          </a:prstGeom>
        </p:spPr>
      </p:pic>
      <p:sp>
        <p:nvSpPr>
          <p:cNvPr id="11" name="Flecha: a la derecha con bandas 10">
            <a:extLst>
              <a:ext uri="{FF2B5EF4-FFF2-40B4-BE49-F238E27FC236}">
                <a16:creationId xmlns:a16="http://schemas.microsoft.com/office/drawing/2014/main" id="{C4ACDEDF-74E1-4828-82E0-EF0BAD58DC83}"/>
              </a:ext>
            </a:extLst>
          </p:cNvPr>
          <p:cNvSpPr/>
          <p:nvPr/>
        </p:nvSpPr>
        <p:spPr>
          <a:xfrm>
            <a:off x="5292080" y="4725144"/>
            <a:ext cx="1512168" cy="923330"/>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75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26</a:t>
            </a:fld>
            <a:endParaRPr lang="es-US" b="1" dirty="0">
              <a:solidFill>
                <a:schemeClr val="tx1"/>
              </a:solidFill>
            </a:endParaRPr>
          </a:p>
        </p:txBody>
      </p:sp>
      <p:sp>
        <p:nvSpPr>
          <p:cNvPr id="5" name="Rectángulo redondeado 4"/>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err="1">
                <a:solidFill>
                  <a:srgbClr val="002060"/>
                </a:solidFill>
              </a:rPr>
              <a:t>CAPOPE</a:t>
            </a:r>
            <a:endParaRPr lang="es-EC" sz="2600" b="1" i="1" dirty="0">
              <a:solidFill>
                <a:srgbClr val="002060"/>
              </a:solidFill>
            </a:endParaRPr>
          </a:p>
        </p:txBody>
      </p:sp>
      <p:sp>
        <p:nvSpPr>
          <p:cNvPr id="7" name="CuadroTexto 6">
            <a:extLst>
              <a:ext uri="{FF2B5EF4-FFF2-40B4-BE49-F238E27FC236}">
                <a16:creationId xmlns:a16="http://schemas.microsoft.com/office/drawing/2014/main" id="{3F66DCCC-61EE-4A18-91AA-0FE77E1CEF41}"/>
              </a:ext>
            </a:extLst>
          </p:cNvPr>
          <p:cNvSpPr txBox="1"/>
          <p:nvPr/>
        </p:nvSpPr>
        <p:spPr>
          <a:xfrm>
            <a:off x="3707904" y="1988840"/>
            <a:ext cx="4572001" cy="4524315"/>
          </a:xfrm>
          <a:prstGeom prst="rect">
            <a:avLst/>
          </a:prstGeom>
          <a:solidFill>
            <a:schemeClr val="accent3">
              <a:lumMod val="60000"/>
              <a:lumOff val="40000"/>
            </a:schemeClr>
          </a:solidFill>
        </p:spPr>
        <p:txBody>
          <a:bodyPr wrap="square" rtlCol="0">
            <a:spAutoFit/>
          </a:bodyPr>
          <a:lstStyle/>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Informes de capacidad operativa.</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Navegar.</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Detectar.</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Combatir.</a:t>
            </a:r>
          </a:p>
          <a:p>
            <a:pPr marL="800100" lvl="1" indent="-342900" algn="just">
              <a:buFont typeface="Courier New" panose="02070309020205020404" pitchFamily="49" charset="0"/>
              <a:buChar char="o"/>
            </a:pPr>
            <a:r>
              <a:rPr lang="es-ES" sz="2400" b="1" dirty="0">
                <a:latin typeface="Times New Roman" panose="02020603050405020304" pitchFamily="18" charset="0"/>
                <a:cs typeface="Times New Roman" panose="02020603050405020304" pitchFamily="18" charset="0"/>
              </a:rPr>
              <a:t>Mando y control.</a:t>
            </a:r>
          </a:p>
          <a:p>
            <a:pPr marL="800100" lvl="1" indent="-342900" algn="just">
              <a:buFont typeface="Courier New" panose="02070309020205020404" pitchFamily="49" charset="0"/>
              <a:buChar char="o"/>
            </a:pPr>
            <a:r>
              <a:rPr lang="es-ES" sz="2400" b="1" dirty="0" err="1">
                <a:latin typeface="Times New Roman" panose="02020603050405020304" pitchFamily="18" charset="0"/>
                <a:cs typeface="Times New Roman" panose="02020603050405020304" pitchFamily="18" charset="0"/>
              </a:rPr>
              <a:t>OCTI</a:t>
            </a:r>
            <a:r>
              <a:rPr lang="es-ES" sz="2400" b="1" dirty="0">
                <a:latin typeface="Times New Roman" panose="02020603050405020304" pitchFamily="18" charset="0"/>
                <a:cs typeface="Times New Roman" panose="02020603050405020304" pitchFamily="18" charset="0"/>
              </a:rPr>
              <a:t>/MIO/SAR.</a:t>
            </a:r>
          </a:p>
          <a:p>
            <a:pPr marL="285750" indent="-285750" algn="just">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Novedades del armamento mayor.</a:t>
            </a:r>
          </a:p>
        </p:txBody>
      </p:sp>
      <p:pic>
        <p:nvPicPr>
          <p:cNvPr id="2" name="Imagen 1">
            <a:extLst>
              <a:ext uri="{FF2B5EF4-FFF2-40B4-BE49-F238E27FC236}">
                <a16:creationId xmlns:a16="http://schemas.microsoft.com/office/drawing/2014/main" id="{55643027-3529-462E-BBDE-2B2CFE6CAD36}"/>
              </a:ext>
            </a:extLst>
          </p:cNvPr>
          <p:cNvPicPr>
            <a:picLocks noChangeAspect="1"/>
          </p:cNvPicPr>
          <p:nvPr/>
        </p:nvPicPr>
        <p:blipFill>
          <a:blip r:embed="rId3"/>
          <a:stretch>
            <a:fillRect/>
          </a:stretch>
        </p:blipFill>
        <p:spPr>
          <a:xfrm>
            <a:off x="323529" y="1988840"/>
            <a:ext cx="3240360" cy="4524315"/>
          </a:xfrm>
          <a:prstGeom prst="rect">
            <a:avLst/>
          </a:prstGeom>
        </p:spPr>
      </p:pic>
    </p:spTree>
    <p:extLst>
      <p:ext uri="{BB962C8B-B14F-4D97-AF65-F5344CB8AC3E}">
        <p14:creationId xmlns:p14="http://schemas.microsoft.com/office/powerpoint/2010/main" val="211602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27</a:t>
            </a:fld>
            <a:endParaRPr lang="es-US" b="1" dirty="0">
              <a:solidFill>
                <a:schemeClr val="tx1"/>
              </a:solidFill>
            </a:endParaRPr>
          </a:p>
        </p:txBody>
      </p:sp>
      <p:pic>
        <p:nvPicPr>
          <p:cNvPr id="3" name="Imagen 2">
            <a:extLst>
              <a:ext uri="{FF2B5EF4-FFF2-40B4-BE49-F238E27FC236}">
                <a16:creationId xmlns:a16="http://schemas.microsoft.com/office/drawing/2014/main" id="{486071FE-3491-4F70-8D0D-5F1694F0695B}"/>
              </a:ext>
            </a:extLst>
          </p:cNvPr>
          <p:cNvPicPr>
            <a:picLocks noChangeAspect="1"/>
          </p:cNvPicPr>
          <p:nvPr/>
        </p:nvPicPr>
        <p:blipFill>
          <a:blip r:embed="rId3"/>
          <a:stretch>
            <a:fillRect/>
          </a:stretch>
        </p:blipFill>
        <p:spPr>
          <a:xfrm>
            <a:off x="477307" y="1965322"/>
            <a:ext cx="9577064" cy="4643402"/>
          </a:xfrm>
          <a:prstGeom prst="rect">
            <a:avLst/>
          </a:prstGeom>
        </p:spPr>
      </p:pic>
      <p:pic>
        <p:nvPicPr>
          <p:cNvPr id="4" name="Imagen 3">
            <a:extLst>
              <a:ext uri="{FF2B5EF4-FFF2-40B4-BE49-F238E27FC236}">
                <a16:creationId xmlns:a16="http://schemas.microsoft.com/office/drawing/2014/main" id="{3345A6C2-E8BE-453D-8A49-3761368FCD2C}"/>
              </a:ext>
            </a:extLst>
          </p:cNvPr>
          <p:cNvPicPr>
            <a:picLocks noChangeAspect="1"/>
          </p:cNvPicPr>
          <p:nvPr/>
        </p:nvPicPr>
        <p:blipFill>
          <a:blip r:embed="rId4"/>
          <a:stretch>
            <a:fillRect/>
          </a:stretch>
        </p:blipFill>
        <p:spPr>
          <a:xfrm>
            <a:off x="477306" y="1965322"/>
            <a:ext cx="9577064" cy="4643403"/>
          </a:xfrm>
          <a:prstGeom prst="rect">
            <a:avLst/>
          </a:prstGeom>
        </p:spPr>
      </p:pic>
      <p:sp>
        <p:nvSpPr>
          <p:cNvPr id="7" name="Rectángulo redondeado 4">
            <a:extLst>
              <a:ext uri="{FF2B5EF4-FFF2-40B4-BE49-F238E27FC236}">
                <a16:creationId xmlns:a16="http://schemas.microsoft.com/office/drawing/2014/main" id="{E451B523-E7FF-4988-93E3-B51D60A8687A}"/>
              </a:ext>
            </a:extLst>
          </p:cNvPr>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de resultados </a:t>
            </a:r>
            <a:r>
              <a:rPr lang="es-EC" sz="2600" b="1" i="1" dirty="0" err="1">
                <a:solidFill>
                  <a:srgbClr val="002060"/>
                </a:solidFill>
              </a:rPr>
              <a:t>CAPOPE</a:t>
            </a:r>
            <a:endParaRPr lang="es-EC" sz="2600" b="1" i="1" dirty="0">
              <a:solidFill>
                <a:srgbClr val="002060"/>
              </a:solidFill>
            </a:endParaRPr>
          </a:p>
        </p:txBody>
      </p:sp>
    </p:spTree>
    <p:extLst>
      <p:ext uri="{BB962C8B-B14F-4D97-AF65-F5344CB8AC3E}">
        <p14:creationId xmlns:p14="http://schemas.microsoft.com/office/powerpoint/2010/main" val="46966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28</a:t>
            </a:fld>
            <a:endParaRPr lang="es-US" b="1" dirty="0">
              <a:solidFill>
                <a:schemeClr val="tx1"/>
              </a:solidFill>
            </a:endParaRPr>
          </a:p>
        </p:txBody>
      </p:sp>
      <p:sp>
        <p:nvSpPr>
          <p:cNvPr id="4" name="Rectángulo redondeado 4">
            <a:extLst>
              <a:ext uri="{FF2B5EF4-FFF2-40B4-BE49-F238E27FC236}">
                <a16:creationId xmlns:a16="http://schemas.microsoft.com/office/drawing/2014/main" id="{C6778D67-2EAE-4933-A553-A1FF9EDC462F}"/>
              </a:ext>
            </a:extLst>
          </p:cNvPr>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de resultados </a:t>
            </a:r>
            <a:r>
              <a:rPr lang="es-EC" sz="2600" b="1" i="1" dirty="0" err="1">
                <a:solidFill>
                  <a:srgbClr val="002060"/>
                </a:solidFill>
              </a:rPr>
              <a:t>CAPOPE</a:t>
            </a:r>
            <a:endParaRPr lang="es-EC" sz="2600" b="1" i="1" dirty="0">
              <a:solidFill>
                <a:srgbClr val="002060"/>
              </a:solidFill>
            </a:endParaRPr>
          </a:p>
        </p:txBody>
      </p:sp>
      <p:pic>
        <p:nvPicPr>
          <p:cNvPr id="2" name="Imagen 1">
            <a:extLst>
              <a:ext uri="{FF2B5EF4-FFF2-40B4-BE49-F238E27FC236}">
                <a16:creationId xmlns:a16="http://schemas.microsoft.com/office/drawing/2014/main" id="{9BD43253-4BC3-402C-80AB-110DB861DE4C}"/>
              </a:ext>
            </a:extLst>
          </p:cNvPr>
          <p:cNvPicPr>
            <a:picLocks noChangeAspect="1"/>
          </p:cNvPicPr>
          <p:nvPr/>
        </p:nvPicPr>
        <p:blipFill>
          <a:blip r:embed="rId3"/>
          <a:stretch>
            <a:fillRect/>
          </a:stretch>
        </p:blipFill>
        <p:spPr>
          <a:xfrm>
            <a:off x="470452" y="1981588"/>
            <a:ext cx="7809452" cy="4829339"/>
          </a:xfrm>
          <a:prstGeom prst="rect">
            <a:avLst/>
          </a:prstGeom>
        </p:spPr>
      </p:pic>
      <p:grpSp>
        <p:nvGrpSpPr>
          <p:cNvPr id="3" name="Grupo 2">
            <a:extLst>
              <a:ext uri="{FF2B5EF4-FFF2-40B4-BE49-F238E27FC236}">
                <a16:creationId xmlns:a16="http://schemas.microsoft.com/office/drawing/2014/main" id="{BA6E8F84-2518-4588-9E88-938E906A702F}"/>
              </a:ext>
            </a:extLst>
          </p:cNvPr>
          <p:cNvGrpSpPr/>
          <p:nvPr/>
        </p:nvGrpSpPr>
        <p:grpSpPr>
          <a:xfrm>
            <a:off x="1869894" y="2780928"/>
            <a:ext cx="5010567" cy="2132856"/>
            <a:chOff x="179512" y="4005064"/>
            <a:chExt cx="5010567" cy="2132856"/>
          </a:xfrm>
        </p:grpSpPr>
        <p:sp>
          <p:nvSpPr>
            <p:cNvPr id="7" name="Rectángulo 6">
              <a:extLst>
                <a:ext uri="{FF2B5EF4-FFF2-40B4-BE49-F238E27FC236}">
                  <a16:creationId xmlns:a16="http://schemas.microsoft.com/office/drawing/2014/main" id="{1EB832AB-679D-4CF8-A172-D77A834CBA53}"/>
                </a:ext>
              </a:extLst>
            </p:cNvPr>
            <p:cNvSpPr/>
            <p:nvPr/>
          </p:nvSpPr>
          <p:spPr>
            <a:xfrm>
              <a:off x="179512" y="4725144"/>
              <a:ext cx="287771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rPr>
                <a:t>OE No.2</a:t>
              </a:r>
            </a:p>
          </p:txBody>
        </p:sp>
        <p:pic>
          <p:nvPicPr>
            <p:cNvPr id="8" name="Imagen 7">
              <a:extLst>
                <a:ext uri="{FF2B5EF4-FFF2-40B4-BE49-F238E27FC236}">
                  <a16:creationId xmlns:a16="http://schemas.microsoft.com/office/drawing/2014/main" id="{3E7C902E-0E64-4249-AAB9-125AE0AE3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223" y="4005064"/>
              <a:ext cx="2132856" cy="2132856"/>
            </a:xfrm>
            <a:prstGeom prst="rect">
              <a:avLst/>
            </a:prstGeom>
          </p:spPr>
        </p:pic>
      </p:grpSp>
    </p:spTree>
    <p:extLst>
      <p:ext uri="{BB962C8B-B14F-4D97-AF65-F5344CB8AC3E}">
        <p14:creationId xmlns:p14="http://schemas.microsoft.com/office/powerpoint/2010/main" val="128277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29</a:t>
            </a:fld>
            <a:endParaRPr lang="es-US" b="1" dirty="0">
              <a:solidFill>
                <a:schemeClr val="tx1"/>
              </a:solidFill>
            </a:endParaRPr>
          </a:p>
        </p:txBody>
      </p:sp>
      <p:sp>
        <p:nvSpPr>
          <p:cNvPr id="4" name="Rectángulo redondeado 4">
            <a:extLst>
              <a:ext uri="{FF2B5EF4-FFF2-40B4-BE49-F238E27FC236}">
                <a16:creationId xmlns:a16="http://schemas.microsoft.com/office/drawing/2014/main" id="{2E59052B-CD00-4DDA-91AF-FE7B7F4E98CD}"/>
              </a:ext>
            </a:extLst>
          </p:cNvPr>
          <p:cNvSpPr/>
          <p:nvPr/>
        </p:nvSpPr>
        <p:spPr>
          <a:xfrm>
            <a:off x="4355976" y="1052736"/>
            <a:ext cx="3923928" cy="720080"/>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de resultados Entrevistas</a:t>
            </a:r>
          </a:p>
        </p:txBody>
      </p:sp>
      <p:sp>
        <p:nvSpPr>
          <p:cNvPr id="7" name="CuadroTexto 6">
            <a:extLst>
              <a:ext uri="{FF2B5EF4-FFF2-40B4-BE49-F238E27FC236}">
                <a16:creationId xmlns:a16="http://schemas.microsoft.com/office/drawing/2014/main" id="{5F86A5FF-564D-4FAE-A242-6E3B3464FDA3}"/>
              </a:ext>
            </a:extLst>
          </p:cNvPr>
          <p:cNvSpPr txBox="1"/>
          <p:nvPr/>
        </p:nvSpPr>
        <p:spPr>
          <a:xfrm>
            <a:off x="179512" y="1969670"/>
            <a:ext cx="8181257" cy="4339650"/>
          </a:xfrm>
          <a:prstGeom prst="rect">
            <a:avLst/>
          </a:prstGeom>
          <a:solidFill>
            <a:srgbClr val="002060"/>
          </a:solidFill>
        </p:spPr>
        <p:txBody>
          <a:bodyPr wrap="square" rtlCol="0">
            <a:spAutoFit/>
          </a:bodyPr>
          <a:lstStyle/>
          <a:p>
            <a:pPr marL="285750" indent="-285750" algn="just">
              <a:buFont typeface="Arial" panose="020B0604020202020204" pitchFamily="34" charset="0"/>
              <a:buChar char="•"/>
            </a:pPr>
            <a:r>
              <a:rPr lang="es-ES" sz="2400" b="1" dirty="0">
                <a:solidFill>
                  <a:schemeClr val="bg1"/>
                </a:solidFill>
                <a:latin typeface="Times New Roman" panose="02020603050405020304" pitchFamily="18" charset="0"/>
                <a:cs typeface="Times New Roman" panose="02020603050405020304" pitchFamily="18" charset="0"/>
              </a:rPr>
              <a:t>Industria de Defensa campo marítimo: </a:t>
            </a:r>
            <a:r>
              <a:rPr lang="es-ES" sz="2400" b="1" dirty="0" err="1">
                <a:solidFill>
                  <a:schemeClr val="bg1"/>
                </a:solidFill>
                <a:latin typeface="Times New Roman" panose="02020603050405020304" pitchFamily="18" charset="0"/>
                <a:cs typeface="Times New Roman" panose="02020603050405020304" pitchFamily="18" charset="0"/>
              </a:rPr>
              <a:t>ASTINAVE</a:t>
            </a:r>
            <a:r>
              <a:rPr lang="es-ES" sz="2400" b="1" dirty="0">
                <a:solidFill>
                  <a:schemeClr val="bg1"/>
                </a:solidFill>
                <a:latin typeface="Times New Roman" panose="02020603050405020304" pitchFamily="18" charset="0"/>
                <a:cs typeface="Times New Roman" panose="02020603050405020304" pitchFamily="18" charset="0"/>
              </a:rPr>
              <a:t> EP.</a:t>
            </a:r>
          </a:p>
          <a:p>
            <a:pPr marL="285750" indent="-285750" algn="just">
              <a:buFont typeface="Arial" panose="020B0604020202020204" pitchFamily="34" charset="0"/>
              <a:buChar char="•"/>
            </a:pPr>
            <a:r>
              <a:rPr lang="es-ES" sz="2400" b="1" dirty="0">
                <a:solidFill>
                  <a:schemeClr val="bg1"/>
                </a:solidFill>
                <a:latin typeface="Times New Roman" panose="02020603050405020304" pitchFamily="18" charset="0"/>
                <a:cs typeface="Times New Roman" panose="02020603050405020304" pitchFamily="18" charset="0"/>
              </a:rPr>
              <a:t>Capacitación y alianzas estratégicas (TT).</a:t>
            </a:r>
          </a:p>
          <a:p>
            <a:pPr marL="285750" indent="-285750" algn="just">
              <a:buFont typeface="Arial" panose="020B0604020202020204" pitchFamily="34" charset="0"/>
              <a:buChar char="•"/>
            </a:pPr>
            <a:r>
              <a:rPr lang="es-ES" sz="2400" b="1" dirty="0">
                <a:solidFill>
                  <a:schemeClr val="bg1"/>
                </a:solidFill>
                <a:latin typeface="Times New Roman" panose="02020603050405020304" pitchFamily="18" charset="0"/>
                <a:cs typeface="Times New Roman" panose="02020603050405020304" pitchFamily="18" charset="0"/>
              </a:rPr>
              <a:t>Limitaciones (LOG/ECON-TECH/INFRAEST).</a:t>
            </a:r>
          </a:p>
          <a:p>
            <a:pPr marL="285750" indent="-285750" algn="just">
              <a:buFont typeface="Arial" panose="020B0604020202020204" pitchFamily="34" charset="0"/>
              <a:buChar char="•"/>
            </a:pPr>
            <a:r>
              <a:rPr lang="es-ES" sz="2400" b="1" dirty="0">
                <a:solidFill>
                  <a:schemeClr val="bg1"/>
                </a:solidFill>
                <a:latin typeface="Times New Roman" panose="02020603050405020304" pitchFamily="18" charset="0"/>
                <a:cs typeface="Times New Roman" panose="02020603050405020304" pitchFamily="18" charset="0"/>
              </a:rPr>
              <a:t>Si existe contribución de la Industria y áreas a fortalecer.</a:t>
            </a:r>
          </a:p>
          <a:p>
            <a:pPr marL="285750" indent="-285750" algn="just">
              <a:buFont typeface="Arial" panose="020B0604020202020204" pitchFamily="34" charset="0"/>
              <a:buChar char="•"/>
            </a:pPr>
            <a:r>
              <a:rPr lang="es-ES" sz="2400" b="1" dirty="0">
                <a:solidFill>
                  <a:schemeClr val="bg1"/>
                </a:solidFill>
                <a:latin typeface="Times New Roman" panose="02020603050405020304" pitchFamily="18" charset="0"/>
                <a:cs typeface="Times New Roman" panose="02020603050405020304" pitchFamily="18" charset="0"/>
              </a:rPr>
              <a:t>Estrategias: Priorizar los proyectos de acuerdo a la proyección económica del país, incentivar la I+D+i con el empleo de personal técnico propio y establecer alianzas estratégicas relacionadas con el desarrollo tecnológico.</a:t>
            </a:r>
          </a:p>
          <a:p>
            <a:pPr marL="285750" indent="-285750" algn="just">
              <a:buFont typeface="Arial" panose="020B0604020202020204" pitchFamily="34" charset="0"/>
              <a:buChar char="•"/>
            </a:pPr>
            <a:r>
              <a:rPr lang="es-ES" sz="2400" b="1" dirty="0">
                <a:solidFill>
                  <a:schemeClr val="bg1"/>
                </a:solidFill>
                <a:latin typeface="Times New Roman" panose="02020603050405020304" pitchFamily="18" charset="0"/>
                <a:cs typeface="Times New Roman" panose="02020603050405020304" pitchFamily="18" charset="0"/>
              </a:rPr>
              <a:t>Relación directa entre Vi y </a:t>
            </a:r>
            <a:r>
              <a:rPr lang="es-ES" sz="2400" b="1" dirty="0" err="1">
                <a:solidFill>
                  <a:schemeClr val="bg1"/>
                </a:solidFill>
                <a:latin typeface="Times New Roman" panose="02020603050405020304" pitchFamily="18" charset="0"/>
                <a:cs typeface="Times New Roman" panose="02020603050405020304" pitchFamily="18" charset="0"/>
              </a:rPr>
              <a:t>Vd</a:t>
            </a:r>
            <a:r>
              <a:rPr lang="es-ES" sz="2400" b="1" dirty="0">
                <a:solidFill>
                  <a:schemeClr val="bg1"/>
                </a:solidFill>
                <a:latin typeface="Times New Roman" panose="02020603050405020304" pitchFamily="18" charset="0"/>
                <a:cs typeface="Times New Roman" panose="02020603050405020304" pitchFamily="18" charset="0"/>
              </a:rPr>
              <a:t>, evidencia en los proyectos.</a:t>
            </a:r>
          </a:p>
        </p:txBody>
      </p:sp>
      <p:grpSp>
        <p:nvGrpSpPr>
          <p:cNvPr id="8" name="Grupo 7">
            <a:extLst>
              <a:ext uri="{FF2B5EF4-FFF2-40B4-BE49-F238E27FC236}">
                <a16:creationId xmlns:a16="http://schemas.microsoft.com/office/drawing/2014/main" id="{7CA17057-C8AE-4C6F-ADB2-DFE36786B272}"/>
              </a:ext>
            </a:extLst>
          </p:cNvPr>
          <p:cNvGrpSpPr/>
          <p:nvPr/>
        </p:nvGrpSpPr>
        <p:grpSpPr>
          <a:xfrm>
            <a:off x="1509141" y="2852936"/>
            <a:ext cx="5727155" cy="2132856"/>
            <a:chOff x="-53405" y="4005064"/>
            <a:chExt cx="5243483" cy="2132856"/>
          </a:xfrm>
        </p:grpSpPr>
        <p:sp>
          <p:nvSpPr>
            <p:cNvPr id="9" name="Rectángulo 8">
              <a:extLst>
                <a:ext uri="{FF2B5EF4-FFF2-40B4-BE49-F238E27FC236}">
                  <a16:creationId xmlns:a16="http://schemas.microsoft.com/office/drawing/2014/main" id="{4E5801BC-DFCE-4A5F-9147-60368B6619B3}"/>
                </a:ext>
              </a:extLst>
            </p:cNvPr>
            <p:cNvSpPr/>
            <p:nvPr/>
          </p:nvSpPr>
          <p:spPr>
            <a:xfrm>
              <a:off x="-53405" y="4725144"/>
              <a:ext cx="334354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rPr>
                <a:t>HIP+OE No.3</a:t>
              </a:r>
            </a:p>
          </p:txBody>
        </p:sp>
        <p:pic>
          <p:nvPicPr>
            <p:cNvPr id="10" name="Imagen 9">
              <a:extLst>
                <a:ext uri="{FF2B5EF4-FFF2-40B4-BE49-F238E27FC236}">
                  <a16:creationId xmlns:a16="http://schemas.microsoft.com/office/drawing/2014/main" id="{B8C996A7-F6A8-4F2A-ADB9-F7EC03F88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128" y="4005064"/>
              <a:ext cx="1845950" cy="2132856"/>
            </a:xfrm>
            <a:prstGeom prst="rect">
              <a:avLst/>
            </a:prstGeom>
          </p:spPr>
        </p:pic>
      </p:grpSp>
    </p:spTree>
    <p:extLst>
      <p:ext uri="{BB962C8B-B14F-4D97-AF65-F5344CB8AC3E}">
        <p14:creationId xmlns:p14="http://schemas.microsoft.com/office/powerpoint/2010/main" val="258891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p14="http://schemas.microsoft.com/office/powerpoint/2010/main" val="622763215"/>
              </p:ext>
            </p:extLst>
          </p:nvPr>
        </p:nvGraphicFramePr>
        <p:xfrm>
          <a:off x="533400" y="1842654"/>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26BE161-EA67-4A90-8CBA-8EEE6215C40C}" type="slidenum">
              <a:rPr kumimoji="0" lang="es-US"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s-US" sz="1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 name="TextBox 3"/>
          <p:cNvSpPr txBox="1"/>
          <p:nvPr/>
        </p:nvSpPr>
        <p:spPr>
          <a:xfrm>
            <a:off x="2411760" y="1052736"/>
            <a:ext cx="6553200"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scene3d>
            <a:camera prst="orthographicFront"/>
            <a:lightRig rig="threePt" dir="t"/>
          </a:scene3d>
          <a:sp3d>
            <a:bevelT w="165100" prst="coolSlant"/>
            <a:bevelB w="165100" prst="coolSlant"/>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C"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mn-cs"/>
              </a:rPr>
              <a:t>ESQUEMA DE LA PRESENTACIÓN</a:t>
            </a:r>
          </a:p>
        </p:txBody>
      </p:sp>
    </p:spTree>
    <p:extLst>
      <p:ext uri="{BB962C8B-B14F-4D97-AF65-F5344CB8AC3E}">
        <p14:creationId xmlns:p14="http://schemas.microsoft.com/office/powerpoint/2010/main" val="27526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nvGraphicFramePr>
        <p:xfrm>
          <a:off x="533400" y="1842654"/>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26BE161-EA67-4A90-8CBA-8EEE6215C40C}" type="slidenum">
              <a:rPr kumimoji="0" lang="es-US"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s-US" sz="1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 name="TextBox 3"/>
          <p:cNvSpPr txBox="1"/>
          <p:nvPr/>
        </p:nvSpPr>
        <p:spPr>
          <a:xfrm>
            <a:off x="2411760" y="1052736"/>
            <a:ext cx="6553200"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scene3d>
            <a:camera prst="orthographicFront"/>
            <a:lightRig rig="threePt" dir="t"/>
          </a:scene3d>
          <a:sp3d>
            <a:bevelT w="165100" prst="coolSlant"/>
            <a:bevelB w="165100" prst="coolSlant"/>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C"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mn-cs"/>
              </a:rPr>
              <a:t>ESQUEMA DE LA PRESENTACIÓN</a:t>
            </a:r>
          </a:p>
        </p:txBody>
      </p:sp>
    </p:spTree>
    <p:extLst>
      <p:ext uri="{BB962C8B-B14F-4D97-AF65-F5344CB8AC3E}">
        <p14:creationId xmlns:p14="http://schemas.microsoft.com/office/powerpoint/2010/main" val="265055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31</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Metodología</a:t>
            </a:r>
          </a:p>
        </p:txBody>
      </p:sp>
      <p:graphicFrame>
        <p:nvGraphicFramePr>
          <p:cNvPr id="2" name="Diagrama 1">
            <a:extLst>
              <a:ext uri="{FF2B5EF4-FFF2-40B4-BE49-F238E27FC236}">
                <a16:creationId xmlns:a16="http://schemas.microsoft.com/office/drawing/2014/main" id="{C43D4888-731D-4BD9-91AF-880848CFDE81}"/>
              </a:ext>
            </a:extLst>
          </p:cNvPr>
          <p:cNvGraphicFramePr/>
          <p:nvPr/>
        </p:nvGraphicFramePr>
        <p:xfrm>
          <a:off x="1524000" y="19602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94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32</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Diagnóstico</a:t>
            </a:r>
          </a:p>
        </p:txBody>
      </p:sp>
      <p:graphicFrame>
        <p:nvGraphicFramePr>
          <p:cNvPr id="2" name="Diagrama 1">
            <a:extLst>
              <a:ext uri="{FF2B5EF4-FFF2-40B4-BE49-F238E27FC236}">
                <a16:creationId xmlns:a16="http://schemas.microsoft.com/office/drawing/2014/main" id="{7D388B7F-9A2A-41DF-997B-A87EFF5675A4}"/>
              </a:ext>
            </a:extLst>
          </p:cNvPr>
          <p:cNvGraphicFramePr/>
          <p:nvPr/>
        </p:nvGraphicFramePr>
        <p:xfrm>
          <a:off x="1524000"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80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33</a:t>
            </a:fld>
            <a:endParaRPr lang="es-US" b="1" dirty="0">
              <a:solidFill>
                <a:schemeClr val="tx1"/>
              </a:solidFill>
            </a:endParaRPr>
          </a:p>
        </p:txBody>
      </p:sp>
      <p:sp>
        <p:nvSpPr>
          <p:cNvPr id="4" name="Rectángulo redondeado 4">
            <a:extLst>
              <a:ext uri="{FF2B5EF4-FFF2-40B4-BE49-F238E27FC236}">
                <a16:creationId xmlns:a16="http://schemas.microsoft.com/office/drawing/2014/main" id="{F03C4426-E775-4189-BA65-8A0BEAC85EBF}"/>
              </a:ext>
            </a:extLst>
          </p:cNvPr>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Diagnóstico</a:t>
            </a:r>
          </a:p>
        </p:txBody>
      </p:sp>
      <p:pic>
        <p:nvPicPr>
          <p:cNvPr id="7" name="Imagen 6">
            <a:extLst>
              <a:ext uri="{FF2B5EF4-FFF2-40B4-BE49-F238E27FC236}">
                <a16:creationId xmlns:a16="http://schemas.microsoft.com/office/drawing/2014/main" id="{2030AECC-0858-4A0C-AA48-012739657569}"/>
              </a:ext>
            </a:extLst>
          </p:cNvPr>
          <p:cNvPicPr>
            <a:picLocks noChangeAspect="1"/>
          </p:cNvPicPr>
          <p:nvPr/>
        </p:nvPicPr>
        <p:blipFill>
          <a:blip r:embed="rId3"/>
          <a:stretch>
            <a:fillRect/>
          </a:stretch>
        </p:blipFill>
        <p:spPr>
          <a:xfrm>
            <a:off x="251520" y="1731566"/>
            <a:ext cx="8028384" cy="5126434"/>
          </a:xfrm>
          <a:prstGeom prst="rect">
            <a:avLst/>
          </a:prstGeom>
        </p:spPr>
      </p:pic>
    </p:spTree>
    <p:extLst>
      <p:ext uri="{BB962C8B-B14F-4D97-AF65-F5344CB8AC3E}">
        <p14:creationId xmlns:p14="http://schemas.microsoft.com/office/powerpoint/2010/main" val="23147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34</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situacional</a:t>
            </a:r>
          </a:p>
        </p:txBody>
      </p:sp>
      <p:graphicFrame>
        <p:nvGraphicFramePr>
          <p:cNvPr id="4" name="Diagrama 3">
            <a:extLst>
              <a:ext uri="{FF2B5EF4-FFF2-40B4-BE49-F238E27FC236}">
                <a16:creationId xmlns:a16="http://schemas.microsoft.com/office/drawing/2014/main" id="{A92F61D8-1427-4E9F-A2CE-E0024C9196F5}"/>
              </a:ext>
            </a:extLst>
          </p:cNvPr>
          <p:cNvGraphicFramePr/>
          <p:nvPr/>
        </p:nvGraphicFramePr>
        <p:xfrm>
          <a:off x="1524000"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27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35</a:t>
            </a:fld>
            <a:endParaRPr lang="es-US" b="1" dirty="0">
              <a:solidFill>
                <a:schemeClr val="tx1"/>
              </a:solidFill>
            </a:endParaRPr>
          </a:p>
        </p:txBody>
      </p:sp>
      <p:sp>
        <p:nvSpPr>
          <p:cNvPr id="4" name="Rectángulo redondeado 4">
            <a:extLst>
              <a:ext uri="{FF2B5EF4-FFF2-40B4-BE49-F238E27FC236}">
                <a16:creationId xmlns:a16="http://schemas.microsoft.com/office/drawing/2014/main" id="{D711E068-AE95-4F89-B886-0DEB9ABAF1C7}"/>
              </a:ext>
            </a:extLst>
          </p:cNvPr>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situacional</a:t>
            </a:r>
          </a:p>
        </p:txBody>
      </p:sp>
      <p:graphicFrame>
        <p:nvGraphicFramePr>
          <p:cNvPr id="11" name="Tabla 10">
            <a:extLst>
              <a:ext uri="{FF2B5EF4-FFF2-40B4-BE49-F238E27FC236}">
                <a16:creationId xmlns:a16="http://schemas.microsoft.com/office/drawing/2014/main" id="{E42EC8DA-0C38-408A-8D49-33351464C2B6}"/>
              </a:ext>
            </a:extLst>
          </p:cNvPr>
          <p:cNvGraphicFramePr>
            <a:graphicFrameLocks noGrp="1"/>
          </p:cNvGraphicFramePr>
          <p:nvPr/>
        </p:nvGraphicFramePr>
        <p:xfrm>
          <a:off x="467545" y="1723068"/>
          <a:ext cx="7812359" cy="4811300"/>
        </p:xfrm>
        <a:graphic>
          <a:graphicData uri="http://schemas.openxmlformats.org/drawingml/2006/table">
            <a:tbl>
              <a:tblPr firstRow="1" firstCol="1" bandRow="1"/>
              <a:tblGrid>
                <a:gridCol w="754827">
                  <a:extLst>
                    <a:ext uri="{9D8B030D-6E8A-4147-A177-3AD203B41FA5}">
                      <a16:colId xmlns:a16="http://schemas.microsoft.com/office/drawing/2014/main" val="3485677228"/>
                    </a:ext>
                  </a:extLst>
                </a:gridCol>
                <a:gridCol w="3269127">
                  <a:extLst>
                    <a:ext uri="{9D8B030D-6E8A-4147-A177-3AD203B41FA5}">
                      <a16:colId xmlns:a16="http://schemas.microsoft.com/office/drawing/2014/main" val="3411375093"/>
                    </a:ext>
                  </a:extLst>
                </a:gridCol>
                <a:gridCol w="1881710">
                  <a:extLst>
                    <a:ext uri="{9D8B030D-6E8A-4147-A177-3AD203B41FA5}">
                      <a16:colId xmlns:a16="http://schemas.microsoft.com/office/drawing/2014/main" val="2945003870"/>
                    </a:ext>
                  </a:extLst>
                </a:gridCol>
                <a:gridCol w="931488">
                  <a:extLst>
                    <a:ext uri="{9D8B030D-6E8A-4147-A177-3AD203B41FA5}">
                      <a16:colId xmlns:a16="http://schemas.microsoft.com/office/drawing/2014/main" val="2866767310"/>
                    </a:ext>
                  </a:extLst>
                </a:gridCol>
                <a:gridCol w="975207">
                  <a:extLst>
                    <a:ext uri="{9D8B030D-6E8A-4147-A177-3AD203B41FA5}">
                      <a16:colId xmlns:a16="http://schemas.microsoft.com/office/drawing/2014/main" val="3256883244"/>
                    </a:ext>
                  </a:extLst>
                </a:gridCol>
              </a:tblGrid>
              <a:tr h="222277">
                <a:tc>
                  <a:txBody>
                    <a:bodyPr/>
                    <a:lstStyle/>
                    <a:p>
                      <a:pPr marL="0" indent="0" algn="ctr" defTabSz="914400" rtl="0" eaLnBrk="1" latinLnBrk="0" hangingPunct="1">
                        <a:lnSpc>
                          <a:spcPct val="100000"/>
                        </a:lnSpc>
                        <a:spcAft>
                          <a:spcPts val="0"/>
                        </a:spcAft>
                      </a:pPr>
                      <a:r>
                        <a:rPr lang="es-EC" sz="1200" b="1" kern="1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s-ES" sz="12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ACTOR</a:t>
                      </a:r>
                      <a:endParaRPr lang="es-ES" sz="12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S" sz="12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PODER</a:t>
                      </a:r>
                      <a:endParaRPr lang="es-ES" sz="12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defTabSz="914400" rtl="0" eaLnBrk="1" latinLnBrk="0" hangingPunct="1">
                        <a:lnSpc>
                          <a:spcPct val="100000"/>
                        </a:lnSpc>
                        <a:spcAft>
                          <a:spcPts val="0"/>
                        </a:spcAft>
                      </a:pPr>
                      <a:r>
                        <a:rPr lang="es-EC" sz="1200" b="1"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INTERÉS</a:t>
                      </a:r>
                      <a:endParaRPr lang="es-ES" sz="12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4743082"/>
                  </a:ext>
                </a:extLst>
              </a:tr>
              <a:tr h="222277">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Unidades de Superficie</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4">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USUARIO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552229485"/>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DIGLOG</a:t>
                      </a: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 repartos subordinados (-) </a:t>
                      </a:r>
                      <a:r>
                        <a:rPr lang="es-EC" sz="12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DINDES</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885680187"/>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DIRTIC</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943479807"/>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Otras fuerzas nacionales y extranjeras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006416479"/>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Director de DINDES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4">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DIRECTIVO/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COLABORADOR</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716946796"/>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Gerente de ASTINAVE EP</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093322864"/>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Subsecretario y directores del MIDENA</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103588901"/>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Funcionarios y subordinados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470491320"/>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DINDES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4">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ALIADO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050786011"/>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MIPRO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414600267"/>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SENESCYT</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517311311"/>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Institutos educativos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854767100"/>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MIDENA</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4">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GOBERNANTE</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8683312"/>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SENPLADES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452440382"/>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COMACO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37527030"/>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COGMAR</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949762881"/>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Empresas y astilleros extranjeros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PROVEEDOR</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53138908"/>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Universidades y centros de capacitación nacionales y extranjeros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251122828"/>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Centros de investigación nacionales y extranjeros</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S"/>
                    </a:p>
                  </a:txBody>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561102099"/>
                  </a:ext>
                </a:extLst>
              </a:tr>
              <a:tr h="222277">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Empresas de la Industria Nacional</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NUEVO ENTRANTE</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2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indent="0" algn="ctr" defTabSz="914400" rtl="0" eaLnBrk="1" latinLnBrk="0" hangingPunct="1">
                        <a:lnSpc>
                          <a:spcPct val="100000"/>
                        </a:lnSpc>
                        <a:spcAft>
                          <a:spcPts val="0"/>
                        </a:spcAft>
                      </a:pPr>
                      <a:r>
                        <a:rPr lang="es-EC"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2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075" marR="3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187874288"/>
                  </a:ext>
                </a:extLst>
              </a:tr>
            </a:tbl>
          </a:graphicData>
        </a:graphic>
      </p:graphicFrame>
    </p:spTree>
    <p:extLst>
      <p:ext uri="{BB962C8B-B14F-4D97-AF65-F5344CB8AC3E}">
        <p14:creationId xmlns:p14="http://schemas.microsoft.com/office/powerpoint/2010/main" val="198393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36</a:t>
            </a:fld>
            <a:endParaRPr lang="es-US" b="1" dirty="0">
              <a:solidFill>
                <a:schemeClr val="tx1"/>
              </a:solidFill>
            </a:endParaRPr>
          </a:p>
        </p:txBody>
      </p:sp>
      <p:sp>
        <p:nvSpPr>
          <p:cNvPr id="4" name="Rectángulo redondeado 4">
            <a:extLst>
              <a:ext uri="{FF2B5EF4-FFF2-40B4-BE49-F238E27FC236}">
                <a16:creationId xmlns:a16="http://schemas.microsoft.com/office/drawing/2014/main" id="{D711E068-AE95-4F89-B886-0DEB9ABAF1C7}"/>
              </a:ext>
            </a:extLst>
          </p:cNvPr>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Análisis situacional</a:t>
            </a:r>
          </a:p>
        </p:txBody>
      </p:sp>
      <p:pic>
        <p:nvPicPr>
          <p:cNvPr id="2" name="Imagen 1">
            <a:extLst>
              <a:ext uri="{FF2B5EF4-FFF2-40B4-BE49-F238E27FC236}">
                <a16:creationId xmlns:a16="http://schemas.microsoft.com/office/drawing/2014/main" id="{760BCDC3-9AE9-4DDF-8764-436DE8D517FA}"/>
              </a:ext>
            </a:extLst>
          </p:cNvPr>
          <p:cNvPicPr>
            <a:picLocks noChangeAspect="1"/>
          </p:cNvPicPr>
          <p:nvPr/>
        </p:nvPicPr>
        <p:blipFill>
          <a:blip r:embed="rId3"/>
          <a:stretch>
            <a:fillRect/>
          </a:stretch>
        </p:blipFill>
        <p:spPr>
          <a:xfrm>
            <a:off x="683568" y="1988840"/>
            <a:ext cx="7596336" cy="4732635"/>
          </a:xfrm>
          <a:prstGeom prst="rect">
            <a:avLst/>
          </a:prstGeom>
        </p:spPr>
      </p:pic>
    </p:spTree>
    <p:extLst>
      <p:ext uri="{BB962C8B-B14F-4D97-AF65-F5344CB8AC3E}">
        <p14:creationId xmlns:p14="http://schemas.microsoft.com/office/powerpoint/2010/main" val="9506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37</a:t>
            </a:fld>
            <a:endParaRPr lang="es-US" b="1" dirty="0">
              <a:solidFill>
                <a:schemeClr val="tx1"/>
              </a:solidFill>
            </a:endParaRPr>
          </a:p>
        </p:txBody>
      </p:sp>
      <p:sp>
        <p:nvSpPr>
          <p:cNvPr id="5" name="Rectángulo redondeado 4"/>
          <p:cNvSpPr/>
          <p:nvPr/>
        </p:nvSpPr>
        <p:spPr>
          <a:xfrm>
            <a:off x="3131840" y="1052736"/>
            <a:ext cx="5148064"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Elementos orientadores (Propósito)</a:t>
            </a:r>
          </a:p>
        </p:txBody>
      </p:sp>
      <p:graphicFrame>
        <p:nvGraphicFramePr>
          <p:cNvPr id="3" name="Tabla 2">
            <a:extLst>
              <a:ext uri="{FF2B5EF4-FFF2-40B4-BE49-F238E27FC236}">
                <a16:creationId xmlns:a16="http://schemas.microsoft.com/office/drawing/2014/main" id="{56CE5BC5-A951-4894-85DB-7FAC3BCC1285}"/>
              </a:ext>
            </a:extLst>
          </p:cNvPr>
          <p:cNvGraphicFramePr>
            <a:graphicFrameLocks noGrp="1"/>
          </p:cNvGraphicFramePr>
          <p:nvPr/>
        </p:nvGraphicFramePr>
        <p:xfrm>
          <a:off x="467544" y="1772816"/>
          <a:ext cx="7812360" cy="4833660"/>
        </p:xfrm>
        <a:graphic>
          <a:graphicData uri="http://schemas.openxmlformats.org/drawingml/2006/table">
            <a:tbl>
              <a:tblPr firstRow="1" firstCol="1" bandRow="1">
                <a:tableStyleId>{5C22544A-7EE6-4342-B048-85BDC9FD1C3A}</a:tableStyleId>
              </a:tblPr>
              <a:tblGrid>
                <a:gridCol w="2709889">
                  <a:extLst>
                    <a:ext uri="{9D8B030D-6E8A-4147-A177-3AD203B41FA5}">
                      <a16:colId xmlns:a16="http://schemas.microsoft.com/office/drawing/2014/main" val="3549872825"/>
                    </a:ext>
                  </a:extLst>
                </a:gridCol>
                <a:gridCol w="1938501">
                  <a:extLst>
                    <a:ext uri="{9D8B030D-6E8A-4147-A177-3AD203B41FA5}">
                      <a16:colId xmlns:a16="http://schemas.microsoft.com/office/drawing/2014/main" val="3403709115"/>
                    </a:ext>
                  </a:extLst>
                </a:gridCol>
                <a:gridCol w="3163970">
                  <a:extLst>
                    <a:ext uri="{9D8B030D-6E8A-4147-A177-3AD203B41FA5}">
                      <a16:colId xmlns:a16="http://schemas.microsoft.com/office/drawing/2014/main" val="1235612958"/>
                    </a:ext>
                  </a:extLst>
                </a:gridCol>
              </a:tblGrid>
              <a:tr h="444540">
                <a:tc>
                  <a:txBody>
                    <a:bodyPr/>
                    <a:lstStyle/>
                    <a:p>
                      <a:pPr algn="ctr"/>
                      <a:r>
                        <a:rPr lang="es-EC" sz="1600" b="1" dirty="0">
                          <a:effectLst/>
                        </a:rPr>
                        <a:t>PREGUNTA</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a:txBody>
                    <a:bodyPr/>
                    <a:lstStyle/>
                    <a:p>
                      <a:pPr algn="ctr"/>
                      <a:r>
                        <a:rPr lang="es-EC" sz="1600" b="1" dirty="0">
                          <a:effectLst/>
                        </a:rPr>
                        <a:t>CONCEPTO</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a:txBody>
                    <a:bodyPr/>
                    <a:lstStyle/>
                    <a:p>
                      <a:pPr algn="ctr"/>
                      <a:r>
                        <a:rPr lang="es-EC" sz="1600" b="1" dirty="0">
                          <a:effectLst/>
                        </a:rPr>
                        <a:t>DEFINICIÓN</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3621051287"/>
                  </a:ext>
                </a:extLst>
              </a:tr>
              <a:tr h="704996">
                <a:tc>
                  <a:txBody>
                    <a:bodyPr/>
                    <a:lstStyle/>
                    <a:p>
                      <a:pPr algn="ctr"/>
                      <a:r>
                        <a:rPr lang="es-EC" sz="1600" b="1">
                          <a:effectLst/>
                        </a:rPr>
                        <a:t>¿Naturaleza del Servicio?</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C" sz="1600" b="1">
                          <a:effectLst/>
                        </a:rPr>
                        <a:t>Finalidad</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C" sz="1600" b="1">
                          <a:effectLst/>
                        </a:rPr>
                        <a:t>Ejecutar actividades de investigación, desarrollo e innovación de los sistemas de las Unidades de Superficie.</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52057051"/>
                  </a:ext>
                </a:extLst>
              </a:tr>
              <a:tr h="704996">
                <a:tc>
                  <a:txBody>
                    <a:bodyPr/>
                    <a:lstStyle/>
                    <a:p>
                      <a:pPr algn="ctr"/>
                      <a:r>
                        <a:rPr lang="es-EC" sz="1600" b="1">
                          <a:effectLst/>
                        </a:rPr>
                        <a:t> </a:t>
                      </a:r>
                      <a:endParaRPr lang="es-ES" sz="1600" b="1">
                        <a:effectLst/>
                      </a:endParaRPr>
                    </a:p>
                    <a:p>
                      <a:pPr algn="ctr"/>
                      <a:r>
                        <a:rPr lang="es-EC" sz="1600" b="1">
                          <a:effectLst/>
                        </a:rPr>
                        <a:t>¿Razón de existir?</a:t>
                      </a:r>
                      <a:endParaRPr lang="es-ES" sz="1600" b="1">
                        <a:effectLst/>
                      </a:endParaRPr>
                    </a:p>
                    <a:p>
                      <a:pPr algn="ctr"/>
                      <a:r>
                        <a:rPr lang="es-EC" sz="1600" b="1">
                          <a:effectLst/>
                        </a:rPr>
                        <a:t> </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C" sz="1600" b="1">
                          <a:effectLst/>
                        </a:rPr>
                        <a:t>Definición de necesidad</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C" sz="1600" b="1">
                          <a:effectLst/>
                        </a:rPr>
                        <a:t>Recuperar y modernizar los sistemas de las Unidades de Superficie.</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259071"/>
                  </a:ext>
                </a:extLst>
              </a:tr>
              <a:tr h="704996">
                <a:tc>
                  <a:txBody>
                    <a:bodyPr/>
                    <a:lstStyle/>
                    <a:p>
                      <a:pPr algn="ctr"/>
                      <a:r>
                        <a:rPr lang="es-EC" sz="1600" b="1">
                          <a:effectLst/>
                        </a:rPr>
                        <a:t> </a:t>
                      </a:r>
                      <a:endParaRPr lang="es-ES" sz="1600" b="1">
                        <a:effectLst/>
                      </a:endParaRPr>
                    </a:p>
                    <a:p>
                      <a:pPr algn="ctr"/>
                      <a:r>
                        <a:rPr lang="es-EC" sz="1600" b="1">
                          <a:effectLst/>
                        </a:rPr>
                        <a:t>¿Usuarios al que sirve?</a:t>
                      </a:r>
                      <a:endParaRPr lang="es-ES" sz="1600" b="1">
                        <a:effectLst/>
                      </a:endParaRPr>
                    </a:p>
                    <a:p>
                      <a:pPr algn="ctr"/>
                      <a:r>
                        <a:rPr lang="es-EC" sz="1600" b="1">
                          <a:effectLst/>
                        </a:rPr>
                        <a:t> </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C" sz="1600" b="1">
                          <a:effectLst/>
                        </a:rPr>
                        <a:t>Definición de usuarios</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C" sz="1600" b="1">
                          <a:effectLst/>
                        </a:rPr>
                        <a:t>Unidades de Superficie.</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9260384"/>
                  </a:ext>
                </a:extLst>
              </a:tr>
              <a:tr h="939995">
                <a:tc>
                  <a:txBody>
                    <a:bodyPr/>
                    <a:lstStyle/>
                    <a:p>
                      <a:pPr algn="ctr"/>
                      <a:r>
                        <a:rPr lang="es-EC" sz="1600" b="1">
                          <a:effectLst/>
                        </a:rPr>
                        <a:t> </a:t>
                      </a:r>
                      <a:endParaRPr lang="es-ES" sz="1600" b="1">
                        <a:effectLst/>
                      </a:endParaRPr>
                    </a:p>
                    <a:p>
                      <a:pPr algn="ctr"/>
                      <a:r>
                        <a:rPr lang="es-EC" sz="1600" b="1">
                          <a:effectLst/>
                        </a:rPr>
                        <a:t>¿Características generales de los productos o servicios?</a:t>
                      </a:r>
                      <a:endParaRPr lang="es-ES" sz="1600" b="1">
                        <a:effectLst/>
                      </a:endParaRPr>
                    </a:p>
                    <a:p>
                      <a:pPr algn="ctr"/>
                      <a:r>
                        <a:rPr lang="es-EC" sz="1600" b="1">
                          <a:effectLst/>
                        </a:rPr>
                        <a:t> </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C" sz="1600" b="1">
                          <a:effectLst/>
                        </a:rPr>
                        <a:t>Definición de ventajas competitivas</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C" sz="1600" b="1">
                          <a:effectLst/>
                        </a:rPr>
                        <a:t>Confiabilidad y disponibilidad.</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2028306"/>
                  </a:ext>
                </a:extLst>
              </a:tr>
              <a:tr h="939995">
                <a:tc>
                  <a:txBody>
                    <a:bodyPr/>
                    <a:lstStyle/>
                    <a:p>
                      <a:pPr algn="ctr"/>
                      <a:r>
                        <a:rPr lang="es-EC" sz="1600" b="1" dirty="0">
                          <a:effectLst/>
                        </a:rPr>
                        <a:t> </a:t>
                      </a:r>
                      <a:endParaRPr lang="es-ES" sz="1600" b="1" dirty="0">
                        <a:effectLst/>
                      </a:endParaRPr>
                    </a:p>
                    <a:p>
                      <a:pPr algn="ctr"/>
                      <a:r>
                        <a:rPr lang="es-EC" sz="1600" b="1" dirty="0">
                          <a:effectLst/>
                        </a:rPr>
                        <a:t>¿Posición que se desea alcanzar?</a:t>
                      </a:r>
                      <a:endParaRPr lang="es-ES" sz="1600" b="1" dirty="0">
                        <a:effectLst/>
                      </a:endParaRPr>
                    </a:p>
                    <a:p>
                      <a:pPr algn="ctr"/>
                      <a:r>
                        <a:rPr lang="es-EC" sz="1600" b="1" dirty="0">
                          <a:effectLst/>
                        </a:rPr>
                        <a:t>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s-EC" sz="1600" b="1">
                          <a:effectLst/>
                        </a:rPr>
                        <a:t>Meta</a:t>
                      </a:r>
                      <a:endParaRPr lang="es-E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C" sz="1600" b="1" dirty="0">
                          <a:effectLst/>
                        </a:rPr>
                        <a:t>Para garantizar la operatividad de las Unidades de Superficie y contribuir al plan de Gestión Institucional de la Armada.</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0056013"/>
                  </a:ext>
                </a:extLst>
              </a:tr>
            </a:tbl>
          </a:graphicData>
        </a:graphic>
      </p:graphicFrame>
      <p:sp>
        <p:nvSpPr>
          <p:cNvPr id="4" name="Rectángulo 3">
            <a:extLst>
              <a:ext uri="{FF2B5EF4-FFF2-40B4-BE49-F238E27FC236}">
                <a16:creationId xmlns:a16="http://schemas.microsoft.com/office/drawing/2014/main" id="{AF9376A1-DA9E-4DBF-B547-2AA13A8C7E46}"/>
              </a:ext>
            </a:extLst>
          </p:cNvPr>
          <p:cNvSpPr/>
          <p:nvPr/>
        </p:nvSpPr>
        <p:spPr>
          <a:xfrm>
            <a:off x="971600" y="2736503"/>
            <a:ext cx="6768752" cy="1938992"/>
          </a:xfrm>
          <a:prstGeom prst="rect">
            <a:avLst/>
          </a:prstGeom>
          <a:solidFill>
            <a:schemeClr val="tx1"/>
          </a:solidFill>
        </p:spPr>
        <p:txBody>
          <a:bodyPr wrap="square">
            <a:spAutoFit/>
          </a:bodyPr>
          <a:lstStyle/>
          <a:p>
            <a:pPr algn="just"/>
            <a:r>
              <a:rPr lang="es-EC" sz="2000" b="1" dirty="0">
                <a:solidFill>
                  <a:schemeClr val="bg1"/>
                </a:solidFill>
                <a:latin typeface="Times New Roman" panose="02020603050405020304" pitchFamily="18" charset="0"/>
                <a:ea typeface="Calibri" panose="020F0502020204030204" pitchFamily="34" charset="0"/>
              </a:rPr>
              <a:t>Asegurar la confiabilidad y disponibilidad de los sistemas de las Unidades de Superficie, mediante la ejecución de actividades de investigación, desarrollo e innovación que permitan recuperar y modernizar mencionadas unidades y sus sistemas, a fin de garantizar la operatividad de estos y contribuir al plan de Gestión Institucional de la Armada.</a:t>
            </a:r>
            <a:endParaRPr lang="es-ES" sz="2000" b="1" dirty="0">
              <a:solidFill>
                <a:schemeClr val="bg1"/>
              </a:solidFill>
            </a:endParaRPr>
          </a:p>
        </p:txBody>
      </p:sp>
    </p:spTree>
    <p:extLst>
      <p:ext uri="{BB962C8B-B14F-4D97-AF65-F5344CB8AC3E}">
        <p14:creationId xmlns:p14="http://schemas.microsoft.com/office/powerpoint/2010/main" val="32691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38</a:t>
            </a:fld>
            <a:endParaRPr lang="es-US" b="1" dirty="0">
              <a:solidFill>
                <a:schemeClr val="tx1"/>
              </a:solidFill>
            </a:endParaRPr>
          </a:p>
        </p:txBody>
      </p:sp>
      <p:sp>
        <p:nvSpPr>
          <p:cNvPr id="5" name="Rectángulo redondeado 4"/>
          <p:cNvSpPr/>
          <p:nvPr/>
        </p:nvSpPr>
        <p:spPr>
          <a:xfrm>
            <a:off x="3347864" y="1052736"/>
            <a:ext cx="4932040"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Elementos orientadores (Visión)</a:t>
            </a:r>
          </a:p>
        </p:txBody>
      </p:sp>
      <p:graphicFrame>
        <p:nvGraphicFramePr>
          <p:cNvPr id="2" name="Tabla 1">
            <a:extLst>
              <a:ext uri="{FF2B5EF4-FFF2-40B4-BE49-F238E27FC236}">
                <a16:creationId xmlns:a16="http://schemas.microsoft.com/office/drawing/2014/main" id="{A8BB4B66-285F-4D5D-A50A-7491905BFC80}"/>
              </a:ext>
            </a:extLst>
          </p:cNvPr>
          <p:cNvGraphicFramePr>
            <a:graphicFrameLocks noGrp="1"/>
          </p:cNvGraphicFramePr>
          <p:nvPr/>
        </p:nvGraphicFramePr>
        <p:xfrm>
          <a:off x="683568" y="1759764"/>
          <a:ext cx="7596336" cy="4801388"/>
        </p:xfrm>
        <a:graphic>
          <a:graphicData uri="http://schemas.openxmlformats.org/drawingml/2006/table">
            <a:tbl>
              <a:tblPr firstRow="1" firstCol="1" bandRow="1">
                <a:tableStyleId>{5C22544A-7EE6-4342-B048-85BDC9FD1C3A}</a:tableStyleId>
              </a:tblPr>
              <a:tblGrid>
                <a:gridCol w="1851208">
                  <a:extLst>
                    <a:ext uri="{9D8B030D-6E8A-4147-A177-3AD203B41FA5}">
                      <a16:colId xmlns:a16="http://schemas.microsoft.com/office/drawing/2014/main" val="3334964084"/>
                    </a:ext>
                  </a:extLst>
                </a:gridCol>
                <a:gridCol w="2872564">
                  <a:extLst>
                    <a:ext uri="{9D8B030D-6E8A-4147-A177-3AD203B41FA5}">
                      <a16:colId xmlns:a16="http://schemas.microsoft.com/office/drawing/2014/main" val="1650617082"/>
                    </a:ext>
                  </a:extLst>
                </a:gridCol>
                <a:gridCol w="2872564">
                  <a:extLst>
                    <a:ext uri="{9D8B030D-6E8A-4147-A177-3AD203B41FA5}">
                      <a16:colId xmlns:a16="http://schemas.microsoft.com/office/drawing/2014/main" val="4179353688"/>
                    </a:ext>
                  </a:extLst>
                </a:gridCol>
              </a:tblGrid>
              <a:tr h="506927">
                <a:tc>
                  <a:txBody>
                    <a:bodyPr/>
                    <a:lstStyle/>
                    <a:p>
                      <a:pPr algn="ctr"/>
                      <a:r>
                        <a:rPr lang="es-ES" sz="1400" b="1" dirty="0">
                          <a:effectLst/>
                        </a:rPr>
                        <a:t>PREGUNTA</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a:txBody>
                    <a:bodyPr/>
                    <a:lstStyle/>
                    <a:p>
                      <a:pPr algn="ctr"/>
                      <a:r>
                        <a:rPr lang="es-ES" sz="1400" b="1" dirty="0">
                          <a:effectLst/>
                        </a:rPr>
                        <a:t>CONCEPTO</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a:txBody>
                    <a:bodyPr/>
                    <a:lstStyle/>
                    <a:p>
                      <a:pPr algn="ctr"/>
                      <a:r>
                        <a:rPr lang="es-ES" sz="1400" b="1" dirty="0">
                          <a:effectLst/>
                        </a:rPr>
                        <a:t>DEFINICIÓN</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4059110942"/>
                  </a:ext>
                </a:extLst>
              </a:tr>
              <a:tr h="506927">
                <a:tc>
                  <a:txBody>
                    <a:bodyPr/>
                    <a:lstStyle/>
                    <a:p>
                      <a:pPr algn="ctr"/>
                      <a:r>
                        <a:rPr lang="es-ES" sz="1400" b="1" dirty="0">
                          <a:effectLst/>
                        </a:rPr>
                        <a:t>¿Cuándo?</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S" sz="1400" b="1">
                          <a:effectLst/>
                        </a:rPr>
                        <a:t>Para cuantos años adelante.</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a:effectLst/>
                        </a:rPr>
                        <a:t>Hasta el 2022. </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285936"/>
                  </a:ext>
                </a:extLst>
              </a:tr>
              <a:tr h="535958">
                <a:tc>
                  <a:txBody>
                    <a:bodyPr/>
                    <a:lstStyle/>
                    <a:p>
                      <a:pPr algn="ctr"/>
                      <a:r>
                        <a:rPr lang="es-ES" sz="1400" b="1" dirty="0">
                          <a:effectLst/>
                        </a:rPr>
                        <a:t>¿Qué?</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S" sz="1400" b="1" dirty="0">
                          <a:effectLst/>
                        </a:rPr>
                        <a:t>A que se dedicará primordialmente su actividad.</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a:effectLst/>
                        </a:rPr>
                        <a:t>Actividades de recuperación, modernización y construcción de Unidades Navales.</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8490449"/>
                  </a:ext>
                </a:extLst>
              </a:tr>
              <a:tr h="506927">
                <a:tc>
                  <a:txBody>
                    <a:bodyPr/>
                    <a:lstStyle/>
                    <a:p>
                      <a:pPr algn="ctr"/>
                      <a:r>
                        <a:rPr lang="es-ES" sz="1400" b="1" dirty="0">
                          <a:effectLst/>
                        </a:rPr>
                        <a:t>¿Cómo?</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S" sz="1400" b="1">
                          <a:effectLst/>
                        </a:rPr>
                        <a:t>Qué estrategia fundamental.</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dirty="0">
                          <a:effectLst/>
                        </a:rPr>
                        <a:t>Aplicando el enfoque de la I+D+i.</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2385641"/>
                  </a:ext>
                </a:extLst>
              </a:tr>
              <a:tr h="803937">
                <a:tc>
                  <a:txBody>
                    <a:bodyPr/>
                    <a:lstStyle/>
                    <a:p>
                      <a:pPr algn="ctr"/>
                      <a:r>
                        <a:rPr lang="es-ES" sz="1400" b="1" dirty="0">
                          <a:effectLst/>
                        </a:rPr>
                        <a:t>¿Con Quién?</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5875" algn="ctr"/>
                      <a:r>
                        <a:rPr lang="es-ES" sz="1400" b="1">
                          <a:effectLst/>
                        </a:rPr>
                        <a:t>Que competencias tendrán las personas que acompañarán el esfuerzo indispensable para ganar futuro.</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a:effectLst/>
                        </a:rPr>
                        <a:t>Con personal profesional, integro e innovador.</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0886307"/>
                  </a:ext>
                </a:extLst>
              </a:tr>
              <a:tr h="535958">
                <a:tc>
                  <a:txBody>
                    <a:bodyPr/>
                    <a:lstStyle/>
                    <a:p>
                      <a:pPr algn="ctr"/>
                      <a:r>
                        <a:rPr lang="es-ES" sz="1400" b="1" dirty="0">
                          <a:effectLst/>
                        </a:rPr>
                        <a:t>¿Para qué?</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s-ES" sz="1400" b="1">
                          <a:effectLst/>
                        </a:rPr>
                        <a:t>Cuál es la filosofía de su presencia.</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a:effectLst/>
                        </a:rPr>
                        <a:t>Garantizar el más alto nivel de operatividad de las Unidades Navales y sus sistemas. </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36899"/>
                  </a:ext>
                </a:extLst>
              </a:tr>
              <a:tr h="535958">
                <a:tc>
                  <a:txBody>
                    <a:bodyPr/>
                    <a:lstStyle/>
                    <a:p>
                      <a:pPr algn="ctr"/>
                      <a:r>
                        <a:rPr lang="es-ES" sz="1400" b="1" dirty="0">
                          <a:effectLst/>
                        </a:rPr>
                        <a:t>¿Por qué?</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1430" algn="ctr"/>
                      <a:r>
                        <a:rPr lang="es-ES" sz="1400" b="1">
                          <a:effectLst/>
                        </a:rPr>
                        <a:t>Cuál es la razón de su permanencia.</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a:effectLst/>
                        </a:rPr>
                        <a:t>Contribuir a que las Unidades Navales cumplan eficientemente las tareas asignadas.</a:t>
                      </a:r>
                      <a:endParaRPr lang="es-E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7545754"/>
                  </a:ext>
                </a:extLst>
              </a:tr>
              <a:tr h="506927">
                <a:tc>
                  <a:txBody>
                    <a:bodyPr/>
                    <a:lstStyle/>
                    <a:p>
                      <a:pPr algn="ctr"/>
                      <a:r>
                        <a:rPr lang="es-ES" sz="1400" b="1" dirty="0">
                          <a:effectLst/>
                        </a:rPr>
                        <a:t>¿Dónde?</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11430" algn="ctr"/>
                      <a:r>
                        <a:rPr lang="es-ES" sz="1400" b="1" dirty="0">
                          <a:effectLst/>
                        </a:rPr>
                        <a:t>En qué lugar se lo realizará.</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4130"/>
                      <a:r>
                        <a:rPr lang="es-ES" sz="1400" b="1" dirty="0">
                          <a:effectLst/>
                        </a:rPr>
                        <a:t>En el territorio marítimo nacional.</a:t>
                      </a:r>
                      <a:endParaRPr lang="es-E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7065252"/>
                  </a:ext>
                </a:extLst>
              </a:tr>
            </a:tbl>
          </a:graphicData>
        </a:graphic>
      </p:graphicFrame>
      <p:sp>
        <p:nvSpPr>
          <p:cNvPr id="7" name="Rectángulo 6">
            <a:extLst>
              <a:ext uri="{FF2B5EF4-FFF2-40B4-BE49-F238E27FC236}">
                <a16:creationId xmlns:a16="http://schemas.microsoft.com/office/drawing/2014/main" id="{F68EEC14-FDC1-41B1-A6A3-B9DFF08503B9}"/>
              </a:ext>
            </a:extLst>
          </p:cNvPr>
          <p:cNvSpPr/>
          <p:nvPr/>
        </p:nvSpPr>
        <p:spPr>
          <a:xfrm>
            <a:off x="971600" y="2736503"/>
            <a:ext cx="6768752" cy="2862322"/>
          </a:xfrm>
          <a:prstGeom prst="rect">
            <a:avLst/>
          </a:prstGeom>
          <a:solidFill>
            <a:schemeClr val="tx1"/>
          </a:solidFill>
        </p:spPr>
        <p:txBody>
          <a:bodyPr wrap="square">
            <a:spAutoFit/>
          </a:bodyPr>
          <a:lstStyle/>
          <a:p>
            <a:pPr algn="just"/>
            <a:r>
              <a:rPr lang="es-ES" sz="2000" b="1" dirty="0">
                <a:solidFill>
                  <a:schemeClr val="bg1"/>
                </a:solidFill>
                <a:latin typeface="Times New Roman" panose="02020603050405020304" pitchFamily="18" charset="0"/>
                <a:ea typeface="Calibri" panose="020F0502020204030204" pitchFamily="34" charset="0"/>
              </a:rPr>
              <a:t>Hasta el año 2022, lograr que todas las actividades de recuperación, modernización y construcción de Unidades Navales, sean ejecutadas bajo el enfoque de investigación, desarrollo tecnológico e innovación, con personal profesional, integro e innovador, a fin de garantizar en forma eficiente el más alto nivel de operatividad de las Unidades Navales y sus sistemas, de manera tal de contribuir a que estas cumplan eficientemente las tareas asignadas en el territorio marítimo nacional.</a:t>
            </a:r>
            <a:endParaRPr lang="es-ES" sz="2000" b="1" dirty="0">
              <a:solidFill>
                <a:schemeClr val="bg1"/>
              </a:solidFill>
            </a:endParaRPr>
          </a:p>
        </p:txBody>
      </p:sp>
    </p:spTree>
    <p:extLst>
      <p:ext uri="{BB962C8B-B14F-4D97-AF65-F5344CB8AC3E}">
        <p14:creationId xmlns:p14="http://schemas.microsoft.com/office/powerpoint/2010/main" val="19783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39</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Matriz FODA</a:t>
            </a:r>
          </a:p>
        </p:txBody>
      </p:sp>
      <p:pic>
        <p:nvPicPr>
          <p:cNvPr id="4" name="Imagen 3">
            <a:extLst>
              <a:ext uri="{FF2B5EF4-FFF2-40B4-BE49-F238E27FC236}">
                <a16:creationId xmlns:a16="http://schemas.microsoft.com/office/drawing/2014/main" id="{7B2B2FCD-C2B7-4AA8-804E-A6CA1047BB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70" y="1844824"/>
            <a:ext cx="7311722" cy="4752528"/>
          </a:xfrm>
          <a:prstGeom prst="rect">
            <a:avLst/>
          </a:prstGeom>
          <a:noFill/>
        </p:spPr>
      </p:pic>
    </p:spTree>
    <p:extLst>
      <p:ext uri="{BB962C8B-B14F-4D97-AF65-F5344CB8AC3E}">
        <p14:creationId xmlns:p14="http://schemas.microsoft.com/office/powerpoint/2010/main" val="11124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p14="http://schemas.microsoft.com/office/powerpoint/2010/main" val="3720364551"/>
              </p:ext>
            </p:extLst>
          </p:nvPr>
        </p:nvGraphicFramePr>
        <p:xfrm>
          <a:off x="533400" y="1842654"/>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26BE161-EA67-4A90-8CBA-8EEE6215C40C}" type="slidenum">
              <a:rPr kumimoji="0" lang="es-US"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s-US" sz="1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 name="TextBox 3"/>
          <p:cNvSpPr txBox="1"/>
          <p:nvPr/>
        </p:nvSpPr>
        <p:spPr>
          <a:xfrm>
            <a:off x="2411760" y="1052736"/>
            <a:ext cx="6553200"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scene3d>
            <a:camera prst="orthographicFront"/>
            <a:lightRig rig="threePt" dir="t"/>
          </a:scene3d>
          <a:sp3d>
            <a:bevelT w="165100" prst="coolSlant"/>
            <a:bevelB w="165100" prst="coolSlant"/>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C"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mn-cs"/>
              </a:rPr>
              <a:t>ESQUEMA DE LA PRESENTACIÓN</a:t>
            </a:r>
          </a:p>
        </p:txBody>
      </p:sp>
    </p:spTree>
    <p:extLst>
      <p:ext uri="{BB962C8B-B14F-4D97-AF65-F5344CB8AC3E}">
        <p14:creationId xmlns:p14="http://schemas.microsoft.com/office/powerpoint/2010/main" val="155480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40</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Matriz FODA</a:t>
            </a:r>
          </a:p>
        </p:txBody>
      </p:sp>
      <p:pic>
        <p:nvPicPr>
          <p:cNvPr id="4" name="Imagen 3">
            <a:extLst>
              <a:ext uri="{FF2B5EF4-FFF2-40B4-BE49-F238E27FC236}">
                <a16:creationId xmlns:a16="http://schemas.microsoft.com/office/drawing/2014/main" id="{0654DA22-3A67-4B63-9AC8-77C4E4D7EF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41793"/>
            <a:ext cx="7092279" cy="1999167"/>
          </a:xfrm>
          <a:prstGeom prst="rect">
            <a:avLst/>
          </a:prstGeom>
          <a:noFill/>
          <a:ln>
            <a:noFill/>
          </a:ln>
        </p:spPr>
      </p:pic>
      <p:pic>
        <p:nvPicPr>
          <p:cNvPr id="7" name="Imagen 6">
            <a:extLst>
              <a:ext uri="{FF2B5EF4-FFF2-40B4-BE49-F238E27FC236}">
                <a16:creationId xmlns:a16="http://schemas.microsoft.com/office/drawing/2014/main" id="{BE79D31B-A4C9-4C50-9F15-319CF4B01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98373" y="4149072"/>
            <a:ext cx="5862667" cy="1999166"/>
          </a:xfrm>
          <a:prstGeom prst="rect">
            <a:avLst/>
          </a:prstGeom>
          <a:noFill/>
          <a:ln>
            <a:noFill/>
          </a:ln>
        </p:spPr>
      </p:pic>
    </p:spTree>
    <p:extLst>
      <p:ext uri="{BB962C8B-B14F-4D97-AF65-F5344CB8AC3E}">
        <p14:creationId xmlns:p14="http://schemas.microsoft.com/office/powerpoint/2010/main" val="13808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41</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Matriz FODA</a:t>
            </a:r>
          </a:p>
        </p:txBody>
      </p:sp>
      <p:pic>
        <p:nvPicPr>
          <p:cNvPr id="4" name="Imagen 3">
            <a:extLst>
              <a:ext uri="{FF2B5EF4-FFF2-40B4-BE49-F238E27FC236}">
                <a16:creationId xmlns:a16="http://schemas.microsoft.com/office/drawing/2014/main" id="{DA70A52C-04B2-4416-9298-394165AC10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7284" y="1916832"/>
            <a:ext cx="6723068" cy="2016224"/>
          </a:xfrm>
          <a:prstGeom prst="rect">
            <a:avLst/>
          </a:prstGeom>
          <a:noFill/>
          <a:ln>
            <a:noFill/>
          </a:ln>
        </p:spPr>
      </p:pic>
      <p:pic>
        <p:nvPicPr>
          <p:cNvPr id="7" name="Imagen 6">
            <a:extLst>
              <a:ext uri="{FF2B5EF4-FFF2-40B4-BE49-F238E27FC236}">
                <a16:creationId xmlns:a16="http://schemas.microsoft.com/office/drawing/2014/main" id="{59887F1A-FC1E-4B14-9449-6F235347FA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26890" y="4200981"/>
            <a:ext cx="5221374" cy="2016224"/>
          </a:xfrm>
          <a:prstGeom prst="rect">
            <a:avLst/>
          </a:prstGeom>
          <a:noFill/>
          <a:ln>
            <a:noFill/>
          </a:ln>
        </p:spPr>
      </p:pic>
    </p:spTree>
    <p:extLst>
      <p:ext uri="{BB962C8B-B14F-4D97-AF65-F5344CB8AC3E}">
        <p14:creationId xmlns:p14="http://schemas.microsoft.com/office/powerpoint/2010/main" val="29208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42</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Objetivos</a:t>
            </a:r>
          </a:p>
        </p:txBody>
      </p:sp>
      <p:pic>
        <p:nvPicPr>
          <p:cNvPr id="7" name="Imagen 6">
            <a:extLst>
              <a:ext uri="{FF2B5EF4-FFF2-40B4-BE49-F238E27FC236}">
                <a16:creationId xmlns:a16="http://schemas.microsoft.com/office/drawing/2014/main" id="{172885F2-9715-4C56-9148-8D4F61DE858D}"/>
              </a:ext>
            </a:extLst>
          </p:cNvPr>
          <p:cNvPicPr>
            <a:picLocks noChangeAspect="1"/>
          </p:cNvPicPr>
          <p:nvPr/>
        </p:nvPicPr>
        <p:blipFill>
          <a:blip r:embed="rId3"/>
          <a:stretch>
            <a:fillRect/>
          </a:stretch>
        </p:blipFill>
        <p:spPr>
          <a:xfrm>
            <a:off x="1003983" y="1988840"/>
            <a:ext cx="7682817" cy="4608512"/>
          </a:xfrm>
          <a:prstGeom prst="rect">
            <a:avLst/>
          </a:prstGeom>
        </p:spPr>
      </p:pic>
    </p:spTree>
    <p:extLst>
      <p:ext uri="{BB962C8B-B14F-4D97-AF65-F5344CB8AC3E}">
        <p14:creationId xmlns:p14="http://schemas.microsoft.com/office/powerpoint/2010/main" val="23236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43</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Objetivos</a:t>
            </a:r>
          </a:p>
        </p:txBody>
      </p:sp>
      <p:pic>
        <p:nvPicPr>
          <p:cNvPr id="4" name="Imagen 3">
            <a:extLst>
              <a:ext uri="{FF2B5EF4-FFF2-40B4-BE49-F238E27FC236}">
                <a16:creationId xmlns:a16="http://schemas.microsoft.com/office/drawing/2014/main" id="{2AC5C597-2798-4A62-A03D-714E47FB4938}"/>
              </a:ext>
            </a:extLst>
          </p:cNvPr>
          <p:cNvPicPr>
            <a:picLocks noChangeAspect="1"/>
          </p:cNvPicPr>
          <p:nvPr/>
        </p:nvPicPr>
        <p:blipFill>
          <a:blip r:embed="rId3"/>
          <a:stretch>
            <a:fillRect/>
          </a:stretch>
        </p:blipFill>
        <p:spPr>
          <a:xfrm>
            <a:off x="754997" y="1916832"/>
            <a:ext cx="8389003" cy="4892690"/>
          </a:xfrm>
          <a:prstGeom prst="rect">
            <a:avLst/>
          </a:prstGeom>
        </p:spPr>
      </p:pic>
    </p:spTree>
    <p:extLst>
      <p:ext uri="{BB962C8B-B14F-4D97-AF65-F5344CB8AC3E}">
        <p14:creationId xmlns:p14="http://schemas.microsoft.com/office/powerpoint/2010/main" val="81766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44</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Objetivos</a:t>
            </a:r>
          </a:p>
        </p:txBody>
      </p:sp>
      <p:pic>
        <p:nvPicPr>
          <p:cNvPr id="2" name="Imagen 1">
            <a:extLst>
              <a:ext uri="{FF2B5EF4-FFF2-40B4-BE49-F238E27FC236}">
                <a16:creationId xmlns:a16="http://schemas.microsoft.com/office/drawing/2014/main" id="{B4770662-AB42-44F6-A084-13C9ADE80857}"/>
              </a:ext>
            </a:extLst>
          </p:cNvPr>
          <p:cNvPicPr>
            <a:picLocks noChangeAspect="1"/>
          </p:cNvPicPr>
          <p:nvPr/>
        </p:nvPicPr>
        <p:blipFill>
          <a:blip r:embed="rId3"/>
          <a:stretch>
            <a:fillRect/>
          </a:stretch>
        </p:blipFill>
        <p:spPr>
          <a:xfrm>
            <a:off x="754996" y="1844824"/>
            <a:ext cx="8389004" cy="4752528"/>
          </a:xfrm>
          <a:prstGeom prst="rect">
            <a:avLst/>
          </a:prstGeom>
        </p:spPr>
      </p:pic>
    </p:spTree>
    <p:extLst>
      <p:ext uri="{BB962C8B-B14F-4D97-AF65-F5344CB8AC3E}">
        <p14:creationId xmlns:p14="http://schemas.microsoft.com/office/powerpoint/2010/main" val="7850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45</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Objetivos</a:t>
            </a:r>
          </a:p>
        </p:txBody>
      </p:sp>
      <p:pic>
        <p:nvPicPr>
          <p:cNvPr id="9" name="Imagen 8">
            <a:extLst>
              <a:ext uri="{FF2B5EF4-FFF2-40B4-BE49-F238E27FC236}">
                <a16:creationId xmlns:a16="http://schemas.microsoft.com/office/drawing/2014/main" id="{1DE03F83-4640-4073-8AAE-1C5CA9A3ECA4}"/>
              </a:ext>
            </a:extLst>
          </p:cNvPr>
          <p:cNvPicPr>
            <a:picLocks noChangeAspect="1"/>
          </p:cNvPicPr>
          <p:nvPr/>
        </p:nvPicPr>
        <p:blipFill>
          <a:blip r:embed="rId3"/>
          <a:stretch>
            <a:fillRect/>
          </a:stretch>
        </p:blipFill>
        <p:spPr>
          <a:xfrm>
            <a:off x="673998" y="1850305"/>
            <a:ext cx="7605906" cy="4871170"/>
          </a:xfrm>
          <a:prstGeom prst="rect">
            <a:avLst/>
          </a:prstGeom>
        </p:spPr>
      </p:pic>
    </p:spTree>
    <p:extLst>
      <p:ext uri="{BB962C8B-B14F-4D97-AF65-F5344CB8AC3E}">
        <p14:creationId xmlns:p14="http://schemas.microsoft.com/office/powerpoint/2010/main" val="51072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46</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Estrategias</a:t>
            </a:r>
          </a:p>
        </p:txBody>
      </p:sp>
      <p:graphicFrame>
        <p:nvGraphicFramePr>
          <p:cNvPr id="4" name="Tabla 3">
            <a:extLst>
              <a:ext uri="{FF2B5EF4-FFF2-40B4-BE49-F238E27FC236}">
                <a16:creationId xmlns:a16="http://schemas.microsoft.com/office/drawing/2014/main" id="{55B540FD-4C0D-482A-90CB-AF7A96DFCF31}"/>
              </a:ext>
            </a:extLst>
          </p:cNvPr>
          <p:cNvGraphicFramePr>
            <a:graphicFrameLocks noGrp="1"/>
          </p:cNvGraphicFramePr>
          <p:nvPr>
            <p:extLst>
              <p:ext uri="{D42A27DB-BD31-4B8C-83A1-F6EECF244321}">
                <p14:modId xmlns:p14="http://schemas.microsoft.com/office/powerpoint/2010/main" val="276195336"/>
              </p:ext>
            </p:extLst>
          </p:nvPr>
        </p:nvGraphicFramePr>
        <p:xfrm>
          <a:off x="864096" y="1700808"/>
          <a:ext cx="7415808" cy="4953101"/>
        </p:xfrm>
        <a:graphic>
          <a:graphicData uri="http://schemas.openxmlformats.org/drawingml/2006/table">
            <a:tbl>
              <a:tblPr>
                <a:tableStyleId>{5C22544A-7EE6-4342-B048-85BDC9FD1C3A}</a:tableStyleId>
              </a:tblPr>
              <a:tblGrid>
                <a:gridCol w="3227532">
                  <a:extLst>
                    <a:ext uri="{9D8B030D-6E8A-4147-A177-3AD203B41FA5}">
                      <a16:colId xmlns:a16="http://schemas.microsoft.com/office/drawing/2014/main" val="3892613573"/>
                    </a:ext>
                  </a:extLst>
                </a:gridCol>
                <a:gridCol w="4188276">
                  <a:extLst>
                    <a:ext uri="{9D8B030D-6E8A-4147-A177-3AD203B41FA5}">
                      <a16:colId xmlns:a16="http://schemas.microsoft.com/office/drawing/2014/main" val="238684829"/>
                    </a:ext>
                  </a:extLst>
                </a:gridCol>
              </a:tblGrid>
              <a:tr h="350969">
                <a:tc>
                  <a:txBody>
                    <a:bodyPr/>
                    <a:lstStyle/>
                    <a:p>
                      <a:pPr indent="450215" algn="ctr">
                        <a:lnSpc>
                          <a:spcPct val="150000"/>
                        </a:lnSpc>
                        <a:spcAft>
                          <a:spcPts val="0"/>
                        </a:spcAft>
                      </a:pPr>
                      <a:r>
                        <a:rPr lang="es-ES" sz="1400" b="1" dirty="0">
                          <a:solidFill>
                            <a:schemeClr val="bg1"/>
                          </a:solidFill>
                          <a:effectLst/>
                        </a:rPr>
                        <a:t>OBJETIVOS</a:t>
                      </a:r>
                      <a:endParaRPr lang="es-E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nchor="ctr">
                    <a:solidFill>
                      <a:srgbClr val="002060"/>
                    </a:solidFill>
                  </a:tcPr>
                </a:tc>
                <a:tc>
                  <a:txBody>
                    <a:bodyPr/>
                    <a:lstStyle/>
                    <a:p>
                      <a:pPr marL="69850" indent="-457200" algn="ctr">
                        <a:lnSpc>
                          <a:spcPct val="115000"/>
                        </a:lnSpc>
                        <a:spcAft>
                          <a:spcPts val="0"/>
                        </a:spcAft>
                      </a:pPr>
                      <a:r>
                        <a:rPr lang="es-ES" sz="1400" b="1" dirty="0">
                          <a:solidFill>
                            <a:schemeClr val="bg1"/>
                          </a:solidFill>
                          <a:effectLst/>
                        </a:rPr>
                        <a:t>ESTRATEGIAS</a:t>
                      </a:r>
                      <a:endParaRPr lang="es-E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nchor="ctr">
                    <a:solidFill>
                      <a:srgbClr val="002060"/>
                    </a:solidFill>
                  </a:tcPr>
                </a:tc>
                <a:extLst>
                  <a:ext uri="{0D108BD9-81ED-4DB2-BD59-A6C34878D82A}">
                    <a16:rowId xmlns:a16="http://schemas.microsoft.com/office/drawing/2014/main" val="721834814"/>
                  </a:ext>
                </a:extLst>
              </a:tr>
              <a:tr h="907710">
                <a:tc>
                  <a:txBody>
                    <a:bodyPr/>
                    <a:lstStyle/>
                    <a:p>
                      <a:pPr indent="0" algn="just">
                        <a:lnSpc>
                          <a:spcPct val="100000"/>
                        </a:lnSpc>
                        <a:spcAft>
                          <a:spcPts val="0"/>
                        </a:spcAft>
                      </a:pPr>
                      <a:r>
                        <a:rPr lang="es-EC" sz="1400" b="1" dirty="0">
                          <a:effectLst/>
                        </a:rPr>
                        <a:t>Incrementar el empleo de la infraestructura y diversidad de bienes y servicios del mercado nacional.</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nchor="ct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Establecer alianzas estratégicas con empresas públicas y privadas a nivel nacional.</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Realizar la adquisición de bienes y contratación de servicios priorizando el mercado nacional.</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tc>
                <a:extLst>
                  <a:ext uri="{0D108BD9-81ED-4DB2-BD59-A6C34878D82A}">
                    <a16:rowId xmlns:a16="http://schemas.microsoft.com/office/drawing/2014/main" val="125322150"/>
                  </a:ext>
                </a:extLst>
              </a:tr>
              <a:tr h="907710">
                <a:tc>
                  <a:txBody>
                    <a:bodyPr/>
                    <a:lstStyle/>
                    <a:p>
                      <a:pPr marL="0" indent="0" algn="just" defTabSz="914400" rtl="0" eaLnBrk="1" latinLnBrk="0" hangingPunct="1">
                        <a:lnSpc>
                          <a:spcPct val="100000"/>
                        </a:lnSpc>
                        <a:spcAft>
                          <a:spcPts val="0"/>
                        </a:spcAft>
                      </a:pPr>
                      <a:r>
                        <a:rPr lang="es-EC" sz="1400" b="1" kern="1200" dirty="0">
                          <a:solidFill>
                            <a:schemeClr val="dk1"/>
                          </a:solidFill>
                          <a:effectLst/>
                          <a:latin typeface="+mn-lt"/>
                          <a:ea typeface="+mn-ea"/>
                          <a:cs typeface="+mn-cs"/>
                        </a:rPr>
                        <a:t>Reducir el tiempo para la implementación del nuevo astillero.</a:t>
                      </a:r>
                      <a:endParaRPr lang="es-ES" sz="1400" b="1" kern="1200" dirty="0">
                        <a:solidFill>
                          <a:schemeClr val="dk1"/>
                        </a:solidFill>
                        <a:effectLst/>
                        <a:latin typeface="+mn-lt"/>
                        <a:ea typeface="+mn-ea"/>
                        <a:cs typeface="+mn-cs"/>
                      </a:endParaRPr>
                    </a:p>
                  </a:txBody>
                  <a:tcPr marL="65607" marR="65607" marT="0" marB="0" anchor="ctr">
                    <a:solidFill>
                      <a:schemeClr val="accent5">
                        <a:lumMod val="40000"/>
                        <a:lumOff val="60000"/>
                      </a:schemeClr>
                    </a:solidFill>
                  </a:tcP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Gestionar al más alto nivel, el adelanto de los fondos para la implementación del nuevo astillero.</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Priorizar actividades que puedan ejecutarse antes de lo previsto.</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solidFill>
                      <a:schemeClr val="accent5">
                        <a:lumMod val="40000"/>
                        <a:lumOff val="60000"/>
                      </a:schemeClr>
                    </a:solidFill>
                  </a:tcPr>
                </a:tc>
                <a:extLst>
                  <a:ext uri="{0D108BD9-81ED-4DB2-BD59-A6C34878D82A}">
                    <a16:rowId xmlns:a16="http://schemas.microsoft.com/office/drawing/2014/main" val="3205066170"/>
                  </a:ext>
                </a:extLst>
              </a:tr>
              <a:tr h="1141690">
                <a:tc>
                  <a:txBody>
                    <a:bodyPr/>
                    <a:lstStyle/>
                    <a:p>
                      <a:pPr marL="0" indent="0" algn="just" defTabSz="914400" rtl="0" eaLnBrk="1" latinLnBrk="0" hangingPunct="1">
                        <a:lnSpc>
                          <a:spcPct val="100000"/>
                        </a:lnSpc>
                        <a:spcAft>
                          <a:spcPts val="0"/>
                        </a:spcAft>
                      </a:pPr>
                      <a:r>
                        <a:rPr lang="es-EC" sz="1400" b="1" kern="1200" dirty="0">
                          <a:solidFill>
                            <a:schemeClr val="dk1"/>
                          </a:solidFill>
                          <a:effectLst/>
                          <a:latin typeface="+mn-lt"/>
                          <a:ea typeface="+mn-ea"/>
                          <a:cs typeface="+mn-cs"/>
                        </a:rPr>
                        <a:t>Incrementar la participación de recurso humano con experiencia en los proyectos.</a:t>
                      </a:r>
                      <a:endParaRPr lang="es-ES" sz="1400" b="1" kern="1200" dirty="0">
                        <a:solidFill>
                          <a:schemeClr val="dk1"/>
                        </a:solidFill>
                        <a:effectLst/>
                        <a:latin typeface="+mn-lt"/>
                        <a:ea typeface="+mn-ea"/>
                        <a:cs typeface="+mn-cs"/>
                      </a:endParaRPr>
                    </a:p>
                  </a:txBody>
                  <a:tcPr marL="65607" marR="65607" marT="0" marB="0" anchor="ct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Contratar recurso humano experimentado en proyectos del sector defensa.</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Asignar recurso humano militar que ha participado en proyectos relacionados con el campo marítimo.</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Cubrir las plazas orgánicas vacantes.</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nchor="ctr"/>
                </a:tc>
                <a:extLst>
                  <a:ext uri="{0D108BD9-81ED-4DB2-BD59-A6C34878D82A}">
                    <a16:rowId xmlns:a16="http://schemas.microsoft.com/office/drawing/2014/main" val="800535325"/>
                  </a:ext>
                </a:extLst>
              </a:tr>
              <a:tr h="673731">
                <a:tc>
                  <a:txBody>
                    <a:bodyPr/>
                    <a:lstStyle/>
                    <a:p>
                      <a:pPr marL="0" indent="0" algn="just" defTabSz="914400" rtl="0" eaLnBrk="1" latinLnBrk="0" hangingPunct="1">
                        <a:lnSpc>
                          <a:spcPct val="100000"/>
                        </a:lnSpc>
                        <a:spcAft>
                          <a:spcPts val="0"/>
                        </a:spcAft>
                        <a:tabLst>
                          <a:tab pos="1105535" algn="l"/>
                        </a:tabLst>
                      </a:pPr>
                      <a:r>
                        <a:rPr lang="es-EC" sz="1400" b="1" kern="1200" dirty="0">
                          <a:solidFill>
                            <a:schemeClr val="dk1"/>
                          </a:solidFill>
                          <a:effectLst/>
                          <a:latin typeface="+mn-lt"/>
                          <a:ea typeface="+mn-ea"/>
                          <a:cs typeface="+mn-cs"/>
                        </a:rPr>
                        <a:t>Reducir los ataques cibernéticos.</a:t>
                      </a:r>
                      <a:endParaRPr lang="es-ES" sz="1400" b="1" kern="1200" dirty="0">
                        <a:solidFill>
                          <a:schemeClr val="dk1"/>
                        </a:solidFill>
                        <a:effectLst/>
                        <a:latin typeface="+mn-lt"/>
                        <a:ea typeface="+mn-ea"/>
                        <a:cs typeface="+mn-cs"/>
                      </a:endParaRPr>
                    </a:p>
                  </a:txBody>
                  <a:tcPr marL="65607" marR="65607" marT="0" marB="0" anchor="ctr">
                    <a:solidFill>
                      <a:schemeClr val="accent5">
                        <a:lumMod val="40000"/>
                        <a:lumOff val="60000"/>
                      </a:schemeClr>
                    </a:solidFill>
                  </a:tcP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Mejorar y reforzar la seguridad informática.</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Capacitar al recurso humano en el empleo seguro de los sistemas informáticos.</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nchor="ctr">
                    <a:solidFill>
                      <a:schemeClr val="accent5">
                        <a:lumMod val="40000"/>
                        <a:lumOff val="60000"/>
                      </a:schemeClr>
                    </a:solidFill>
                  </a:tcPr>
                </a:tc>
                <a:extLst>
                  <a:ext uri="{0D108BD9-81ED-4DB2-BD59-A6C34878D82A}">
                    <a16:rowId xmlns:a16="http://schemas.microsoft.com/office/drawing/2014/main" val="79598486"/>
                  </a:ext>
                </a:extLst>
              </a:tr>
              <a:tr h="673731">
                <a:tc>
                  <a:txBody>
                    <a:bodyPr/>
                    <a:lstStyle/>
                    <a:p>
                      <a:pPr marL="0" indent="0" algn="just" defTabSz="914400" rtl="0" eaLnBrk="1" latinLnBrk="0" hangingPunct="1">
                        <a:lnSpc>
                          <a:spcPct val="100000"/>
                        </a:lnSpc>
                        <a:spcAft>
                          <a:spcPts val="0"/>
                        </a:spcAft>
                      </a:pPr>
                      <a:r>
                        <a:rPr lang="es-EC" sz="1400" b="1" kern="1200" dirty="0">
                          <a:solidFill>
                            <a:schemeClr val="dk1"/>
                          </a:solidFill>
                          <a:effectLst/>
                          <a:latin typeface="+mn-lt"/>
                          <a:ea typeface="+mn-ea"/>
                          <a:cs typeface="+mn-cs"/>
                        </a:rPr>
                        <a:t>Incrementar convenios con socios estratégicos y universidades a nivel nacional e internacional.</a:t>
                      </a:r>
                      <a:endParaRPr lang="es-ES" sz="1400" b="1" kern="1200" dirty="0">
                        <a:solidFill>
                          <a:schemeClr val="dk1"/>
                        </a:solidFill>
                        <a:effectLst/>
                        <a:latin typeface="+mn-lt"/>
                        <a:ea typeface="+mn-ea"/>
                        <a:cs typeface="+mn-cs"/>
                      </a:endParaRPr>
                    </a:p>
                  </a:txBody>
                  <a:tcPr marL="65607" marR="65607" marT="0" marB="0" anchor="ct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Determinar y gestionar alianzas estratégicas a nivel nacional e internacional, relacionadas con las áreas a fortalecer.</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607" marR="65607" marT="0" marB="0" anchor="ctr"/>
                </a:tc>
                <a:extLst>
                  <a:ext uri="{0D108BD9-81ED-4DB2-BD59-A6C34878D82A}">
                    <a16:rowId xmlns:a16="http://schemas.microsoft.com/office/drawing/2014/main" val="3974552028"/>
                  </a:ext>
                </a:extLst>
              </a:tr>
            </a:tbl>
          </a:graphicData>
        </a:graphic>
      </p:graphicFrame>
    </p:spTree>
    <p:extLst>
      <p:ext uri="{BB962C8B-B14F-4D97-AF65-F5344CB8AC3E}">
        <p14:creationId xmlns:p14="http://schemas.microsoft.com/office/powerpoint/2010/main" val="319885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47</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Estrategias</a:t>
            </a:r>
          </a:p>
        </p:txBody>
      </p:sp>
      <p:graphicFrame>
        <p:nvGraphicFramePr>
          <p:cNvPr id="2" name="Tabla 1">
            <a:extLst>
              <a:ext uri="{FF2B5EF4-FFF2-40B4-BE49-F238E27FC236}">
                <a16:creationId xmlns:a16="http://schemas.microsoft.com/office/drawing/2014/main" id="{6FF4ABCB-EC54-473B-A9C1-62952ABD035B}"/>
              </a:ext>
            </a:extLst>
          </p:cNvPr>
          <p:cNvGraphicFramePr>
            <a:graphicFrameLocks noGrp="1"/>
          </p:cNvGraphicFramePr>
          <p:nvPr/>
        </p:nvGraphicFramePr>
        <p:xfrm>
          <a:off x="467544" y="1739404"/>
          <a:ext cx="7812360" cy="4616946"/>
        </p:xfrm>
        <a:graphic>
          <a:graphicData uri="http://schemas.openxmlformats.org/drawingml/2006/table">
            <a:tbl>
              <a:tblPr>
                <a:tableStyleId>{5C22544A-7EE6-4342-B048-85BDC9FD1C3A}</a:tableStyleId>
              </a:tblPr>
              <a:tblGrid>
                <a:gridCol w="3400119">
                  <a:extLst>
                    <a:ext uri="{9D8B030D-6E8A-4147-A177-3AD203B41FA5}">
                      <a16:colId xmlns:a16="http://schemas.microsoft.com/office/drawing/2014/main" val="3175908385"/>
                    </a:ext>
                  </a:extLst>
                </a:gridCol>
                <a:gridCol w="4412241">
                  <a:extLst>
                    <a:ext uri="{9D8B030D-6E8A-4147-A177-3AD203B41FA5}">
                      <a16:colId xmlns:a16="http://schemas.microsoft.com/office/drawing/2014/main" val="1696150405"/>
                    </a:ext>
                  </a:extLst>
                </a:gridCol>
              </a:tblGrid>
              <a:tr h="345963">
                <a:tc>
                  <a:txBody>
                    <a:bodyPr/>
                    <a:lstStyle/>
                    <a:p>
                      <a:pPr indent="450215" algn="ctr">
                        <a:lnSpc>
                          <a:spcPct val="150000"/>
                        </a:lnSpc>
                        <a:spcAft>
                          <a:spcPts val="0"/>
                        </a:spcAft>
                      </a:pPr>
                      <a:r>
                        <a:rPr lang="es-ES" sz="1400" b="1" dirty="0">
                          <a:solidFill>
                            <a:schemeClr val="bg1"/>
                          </a:solidFill>
                          <a:effectLst/>
                        </a:rPr>
                        <a:t>OBJETIVOS</a:t>
                      </a:r>
                      <a:endParaRPr lang="es-E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solidFill>
                      <a:srgbClr val="002060"/>
                    </a:solidFill>
                  </a:tcPr>
                </a:tc>
                <a:tc>
                  <a:txBody>
                    <a:bodyPr/>
                    <a:lstStyle/>
                    <a:p>
                      <a:pPr marL="69850" indent="-457200" algn="ctr">
                        <a:lnSpc>
                          <a:spcPct val="115000"/>
                        </a:lnSpc>
                        <a:spcAft>
                          <a:spcPts val="0"/>
                        </a:spcAft>
                      </a:pPr>
                      <a:r>
                        <a:rPr lang="es-ES" sz="1400" b="1" dirty="0">
                          <a:solidFill>
                            <a:schemeClr val="bg1"/>
                          </a:solidFill>
                          <a:effectLst/>
                        </a:rPr>
                        <a:t>ESTRATEGIAS</a:t>
                      </a:r>
                      <a:endParaRPr lang="es-E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solidFill>
                      <a:srgbClr val="002060"/>
                    </a:solidFill>
                  </a:tcPr>
                </a:tc>
                <a:extLst>
                  <a:ext uri="{0D108BD9-81ED-4DB2-BD59-A6C34878D82A}">
                    <a16:rowId xmlns:a16="http://schemas.microsoft.com/office/drawing/2014/main" val="3971761410"/>
                  </a:ext>
                </a:extLst>
              </a:tr>
              <a:tr h="1356049">
                <a:tc>
                  <a:txBody>
                    <a:bodyPr/>
                    <a:lstStyle/>
                    <a:p>
                      <a:pPr indent="0" algn="just">
                        <a:lnSpc>
                          <a:spcPct val="100000"/>
                        </a:lnSpc>
                        <a:spcAft>
                          <a:spcPts val="0"/>
                        </a:spcAft>
                      </a:pPr>
                      <a:r>
                        <a:rPr lang="es-EC" sz="1400" b="1" dirty="0">
                          <a:effectLst/>
                        </a:rPr>
                        <a:t>Incrementar la capacitación y actualización de conocimientos del recurso humano, así como; las capacidades materiales y de infraestructura, relacionados con la Industria de la Defensa Nacional en el campo marítimo.</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Desarrollar y ejecutar un plan de capacitación y actualización de conocimientos.</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Adquirir el equipamiento e implementar la infraestructura necesaria para cubrir las áreas a fortalecer.</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tc>
                <a:extLst>
                  <a:ext uri="{0D108BD9-81ED-4DB2-BD59-A6C34878D82A}">
                    <a16:rowId xmlns:a16="http://schemas.microsoft.com/office/drawing/2014/main" val="4154062637"/>
                  </a:ext>
                </a:extLst>
              </a:tr>
              <a:tr h="1356049">
                <a:tc>
                  <a:txBody>
                    <a:bodyPr/>
                    <a:lstStyle/>
                    <a:p>
                      <a:pPr marL="0" indent="0" algn="just" defTabSz="914400" rtl="0" eaLnBrk="1" latinLnBrk="0" hangingPunct="1">
                        <a:lnSpc>
                          <a:spcPct val="100000"/>
                        </a:lnSpc>
                        <a:spcAft>
                          <a:spcPts val="0"/>
                        </a:spcAft>
                      </a:pPr>
                      <a:r>
                        <a:rPr lang="es-EC" sz="1400" b="1" kern="1200" dirty="0">
                          <a:solidFill>
                            <a:schemeClr val="dk1"/>
                          </a:solidFill>
                          <a:effectLst/>
                          <a:latin typeface="+mn-lt"/>
                          <a:ea typeface="+mn-ea"/>
                          <a:cs typeface="+mn-cs"/>
                        </a:rPr>
                        <a:t>Reducir la dependencia tecnológica extranjera.</a:t>
                      </a:r>
                      <a:endParaRPr lang="es-ES" sz="1400" b="1" kern="1200" dirty="0">
                        <a:solidFill>
                          <a:schemeClr val="dk1"/>
                        </a:solidFill>
                        <a:effectLst/>
                        <a:latin typeface="+mn-lt"/>
                        <a:ea typeface="+mn-ea"/>
                        <a:cs typeface="+mn-cs"/>
                      </a:endParaRPr>
                    </a:p>
                  </a:txBody>
                  <a:tcPr marL="65212" marR="65212" marT="0" marB="0" anchor="ctr">
                    <a:solidFill>
                      <a:schemeClr val="accent5">
                        <a:lumMod val="40000"/>
                        <a:lumOff val="60000"/>
                      </a:schemeClr>
                    </a:solidFill>
                  </a:tcP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Capacitar al recurso humano en las áreas donde existan falencias.</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Adquirir el equipamiento necesario para cubrir las áreas a fortalecer.</a:t>
                      </a:r>
                      <a:endParaRPr lang="es-ES" sz="1400" b="1" dirty="0">
                        <a:effectLst/>
                      </a:endParaRPr>
                    </a:p>
                    <a:p>
                      <a:pPr marL="342900" lvl="0" indent="-342900" algn="just">
                        <a:lnSpc>
                          <a:spcPct val="100000"/>
                        </a:lnSpc>
                        <a:spcAft>
                          <a:spcPts val="0"/>
                        </a:spcAft>
                        <a:buFont typeface="Symbol" panose="05050102010706020507" pitchFamily="18" charset="2"/>
                        <a:buChar char=""/>
                      </a:pPr>
                      <a:r>
                        <a:rPr lang="es-EC" sz="1400" b="1" dirty="0">
                          <a:effectLst/>
                        </a:rPr>
                        <a:t>Implementar la infraestructura para ejecutar los proyectos planificados.</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solidFill>
                      <a:schemeClr val="accent5">
                        <a:lumMod val="40000"/>
                        <a:lumOff val="60000"/>
                      </a:schemeClr>
                    </a:solidFill>
                  </a:tcPr>
                </a:tc>
                <a:extLst>
                  <a:ext uri="{0D108BD9-81ED-4DB2-BD59-A6C34878D82A}">
                    <a16:rowId xmlns:a16="http://schemas.microsoft.com/office/drawing/2014/main" val="2171911619"/>
                  </a:ext>
                </a:extLst>
              </a:tr>
              <a:tr h="894764">
                <a:tc>
                  <a:txBody>
                    <a:bodyPr/>
                    <a:lstStyle/>
                    <a:p>
                      <a:pPr marL="0" indent="0" algn="just" defTabSz="914400" rtl="0" eaLnBrk="1" latinLnBrk="0" hangingPunct="1">
                        <a:lnSpc>
                          <a:spcPct val="100000"/>
                        </a:lnSpc>
                        <a:spcAft>
                          <a:spcPts val="0"/>
                        </a:spcAft>
                      </a:pPr>
                      <a:r>
                        <a:rPr lang="es-EC" sz="1400" b="1" kern="1200" dirty="0">
                          <a:solidFill>
                            <a:schemeClr val="dk1"/>
                          </a:solidFill>
                          <a:effectLst/>
                          <a:latin typeface="+mn-lt"/>
                          <a:ea typeface="+mn-ea"/>
                          <a:cs typeface="+mn-cs"/>
                        </a:rPr>
                        <a:t>Incrementar proyectos relacionados con la Industria de la Defensa Nacional en el campo marítimo.</a:t>
                      </a:r>
                      <a:endParaRPr lang="es-ES" sz="1400" b="1" kern="1200" dirty="0">
                        <a:solidFill>
                          <a:schemeClr val="dk1"/>
                        </a:solidFill>
                        <a:effectLst/>
                        <a:latin typeface="+mn-lt"/>
                        <a:ea typeface="+mn-ea"/>
                        <a:cs typeface="+mn-cs"/>
                      </a:endParaRPr>
                    </a:p>
                  </a:txBody>
                  <a:tcPr marL="65212" marR="65212" marT="0" marB="0" anchor="ct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Incluir y priorizar en la planificación presupuestaria proyectos relacionados con las capacidades de la Industria de la Defensa Nacional en el campo marítimo.</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tc>
                <a:extLst>
                  <a:ext uri="{0D108BD9-81ED-4DB2-BD59-A6C34878D82A}">
                    <a16:rowId xmlns:a16="http://schemas.microsoft.com/office/drawing/2014/main" val="303535900"/>
                  </a:ext>
                </a:extLst>
              </a:tr>
              <a:tr h="664121">
                <a:tc>
                  <a:txBody>
                    <a:bodyPr/>
                    <a:lstStyle/>
                    <a:p>
                      <a:pPr marL="0" indent="0" algn="just" defTabSz="914400" rtl="0" eaLnBrk="1" latinLnBrk="0" hangingPunct="1">
                        <a:lnSpc>
                          <a:spcPct val="100000"/>
                        </a:lnSpc>
                        <a:spcAft>
                          <a:spcPts val="0"/>
                        </a:spcAft>
                      </a:pPr>
                      <a:r>
                        <a:rPr lang="es-EC" sz="1400" b="1" kern="1200" dirty="0">
                          <a:solidFill>
                            <a:schemeClr val="dk1"/>
                          </a:solidFill>
                          <a:effectLst/>
                          <a:latin typeface="+mn-lt"/>
                          <a:ea typeface="+mn-ea"/>
                          <a:cs typeface="+mn-cs"/>
                        </a:rPr>
                        <a:t>Incrementar acciones para evitar reducción en las asignaciones presupuestarias.</a:t>
                      </a:r>
                      <a:endParaRPr lang="es-ES" sz="1400" b="1" kern="1200" dirty="0">
                        <a:solidFill>
                          <a:schemeClr val="dk1"/>
                        </a:solidFill>
                        <a:effectLst/>
                        <a:latin typeface="+mn-lt"/>
                        <a:ea typeface="+mn-ea"/>
                        <a:cs typeface="+mn-cs"/>
                      </a:endParaRPr>
                    </a:p>
                  </a:txBody>
                  <a:tcPr marL="65212" marR="65212" marT="0" marB="0" anchor="ctr">
                    <a:solidFill>
                      <a:schemeClr val="accent5">
                        <a:lumMod val="40000"/>
                        <a:lumOff val="60000"/>
                      </a:schemeClr>
                    </a:solidFill>
                  </a:tcPr>
                </a:tc>
                <a:tc>
                  <a:txBody>
                    <a:bodyPr/>
                    <a:lstStyle/>
                    <a:p>
                      <a:pPr marL="342900" lvl="0" indent="-342900" algn="just">
                        <a:lnSpc>
                          <a:spcPct val="100000"/>
                        </a:lnSpc>
                        <a:spcAft>
                          <a:spcPts val="0"/>
                        </a:spcAft>
                        <a:buFont typeface="Symbol" panose="05050102010706020507" pitchFamily="18" charset="2"/>
                        <a:buChar char=""/>
                      </a:pPr>
                      <a:r>
                        <a:rPr lang="es-EC" sz="1400" b="1" dirty="0">
                          <a:effectLst/>
                        </a:rPr>
                        <a:t>Socializar la importancia de los proyectos desde el punto de vista costo-beneficio para el Estado.</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5212" marR="65212" marT="0" marB="0" anchor="ctr">
                    <a:solidFill>
                      <a:schemeClr val="accent5">
                        <a:lumMod val="40000"/>
                        <a:lumOff val="60000"/>
                      </a:schemeClr>
                    </a:solidFill>
                  </a:tcPr>
                </a:tc>
                <a:extLst>
                  <a:ext uri="{0D108BD9-81ED-4DB2-BD59-A6C34878D82A}">
                    <a16:rowId xmlns:a16="http://schemas.microsoft.com/office/drawing/2014/main" val="47776154"/>
                  </a:ext>
                </a:extLst>
              </a:tr>
            </a:tbl>
          </a:graphicData>
        </a:graphic>
      </p:graphicFrame>
    </p:spTree>
    <p:extLst>
      <p:ext uri="{BB962C8B-B14F-4D97-AF65-F5344CB8AC3E}">
        <p14:creationId xmlns:p14="http://schemas.microsoft.com/office/powerpoint/2010/main" val="372965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48</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Mapa estratégico</a:t>
            </a:r>
          </a:p>
        </p:txBody>
      </p:sp>
      <p:pic>
        <p:nvPicPr>
          <p:cNvPr id="3" name="Imagen 2">
            <a:extLst>
              <a:ext uri="{FF2B5EF4-FFF2-40B4-BE49-F238E27FC236}">
                <a16:creationId xmlns:a16="http://schemas.microsoft.com/office/drawing/2014/main" id="{DD6E332C-FB37-4F2C-87EF-990D6CE114DC}"/>
              </a:ext>
            </a:extLst>
          </p:cNvPr>
          <p:cNvPicPr>
            <a:picLocks noChangeAspect="1"/>
          </p:cNvPicPr>
          <p:nvPr/>
        </p:nvPicPr>
        <p:blipFill>
          <a:blip r:embed="rId3"/>
          <a:stretch>
            <a:fillRect/>
          </a:stretch>
        </p:blipFill>
        <p:spPr>
          <a:xfrm>
            <a:off x="323528" y="1862353"/>
            <a:ext cx="7956376" cy="4859122"/>
          </a:xfrm>
          <a:prstGeom prst="rect">
            <a:avLst/>
          </a:prstGeom>
        </p:spPr>
      </p:pic>
      <p:sp>
        <p:nvSpPr>
          <p:cNvPr id="39" name="Elipse 38">
            <a:extLst>
              <a:ext uri="{FF2B5EF4-FFF2-40B4-BE49-F238E27FC236}">
                <a16:creationId xmlns:a16="http://schemas.microsoft.com/office/drawing/2014/main" id="{C5181746-00F4-4B72-A9CE-37CEE3DD5553}"/>
              </a:ext>
            </a:extLst>
          </p:cNvPr>
          <p:cNvSpPr/>
          <p:nvPr/>
        </p:nvSpPr>
        <p:spPr>
          <a:xfrm>
            <a:off x="3647888" y="4195824"/>
            <a:ext cx="2267227" cy="1076325"/>
          </a:xfrm>
          <a:prstGeom prst="ellipse">
            <a:avLst/>
          </a:prstGeom>
          <a:solidFill>
            <a:srgbClr val="FFFFFF"/>
          </a:solidFill>
          <a:ln w="1905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R="47625">
              <a:lnSpc>
                <a:spcPct val="115000"/>
              </a:lnSpc>
              <a:spcAft>
                <a:spcPts val="0"/>
              </a:spcAft>
            </a:pPr>
            <a:r>
              <a:rPr lang="es-ES" sz="1000" b="1" dirty="0">
                <a:effectLst/>
                <a:latin typeface="Arial Black" panose="020B0A04020102020204" pitchFamily="34" charset="0"/>
                <a:ea typeface="Calibri" panose="020F0502020204030204" pitchFamily="34" charset="0"/>
                <a:cs typeface="Times New Roman" panose="02020603050405020304" pitchFamily="18" charset="0"/>
              </a:rPr>
              <a:t>Incrementar capacitación, capacidades materiales y de infraestructura.</a:t>
            </a:r>
            <a:endParaRPr lang="es-ES" sz="1000" dirty="0">
              <a:effectLst/>
              <a:latin typeface="Calibri" panose="020F0502020204030204" pitchFamily="34" charset="0"/>
              <a:ea typeface="Calibri" panose="020F0502020204030204" pitchFamily="34" charset="0"/>
            </a:endParaRPr>
          </a:p>
        </p:txBody>
      </p:sp>
      <p:sp>
        <p:nvSpPr>
          <p:cNvPr id="40" name="Elipse 39">
            <a:extLst>
              <a:ext uri="{FF2B5EF4-FFF2-40B4-BE49-F238E27FC236}">
                <a16:creationId xmlns:a16="http://schemas.microsoft.com/office/drawing/2014/main" id="{9EA6D966-18E1-4B90-8626-E99A39413B3F}"/>
              </a:ext>
            </a:extLst>
          </p:cNvPr>
          <p:cNvSpPr/>
          <p:nvPr/>
        </p:nvSpPr>
        <p:spPr>
          <a:xfrm>
            <a:off x="1966846" y="4167121"/>
            <a:ext cx="1885950" cy="1085850"/>
          </a:xfrm>
          <a:prstGeom prst="ellipse">
            <a:avLst/>
          </a:prstGeom>
          <a:solidFill>
            <a:srgbClr val="FFFFFF"/>
          </a:solidFill>
          <a:ln w="1905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900" b="1" dirty="0">
                <a:effectLst/>
                <a:latin typeface="Arial Black" panose="020B0A04020102020204" pitchFamily="34" charset="0"/>
                <a:ea typeface="Calibri" panose="020F0502020204030204" pitchFamily="34" charset="0"/>
                <a:cs typeface="Times New Roman" panose="02020603050405020304" pitchFamily="18" charset="0"/>
              </a:rPr>
              <a:t>Incrementar convenios con socios estratégicos y universidades a nivel nacional e internacional.</a:t>
            </a:r>
            <a:endParaRPr lang="es-ES" sz="900" dirty="0">
              <a:effectLst/>
              <a:latin typeface="Calibri" panose="020F0502020204030204" pitchFamily="34" charset="0"/>
              <a:ea typeface="Calibri" panose="020F0502020204030204" pitchFamily="34" charset="0"/>
            </a:endParaRPr>
          </a:p>
        </p:txBody>
      </p:sp>
      <p:sp>
        <p:nvSpPr>
          <p:cNvPr id="41" name="Elipse 40">
            <a:extLst>
              <a:ext uri="{FF2B5EF4-FFF2-40B4-BE49-F238E27FC236}">
                <a16:creationId xmlns:a16="http://schemas.microsoft.com/office/drawing/2014/main" id="{74BEBC11-6923-4D44-B90A-AEC1C567FD9A}"/>
              </a:ext>
            </a:extLst>
          </p:cNvPr>
          <p:cNvSpPr/>
          <p:nvPr/>
        </p:nvSpPr>
        <p:spPr>
          <a:xfrm>
            <a:off x="5556845" y="4165600"/>
            <a:ext cx="1895475" cy="1085850"/>
          </a:xfrm>
          <a:prstGeom prst="ellipse">
            <a:avLst/>
          </a:prstGeom>
          <a:solidFill>
            <a:srgbClr val="FFFFFF"/>
          </a:solidFill>
          <a:ln w="1905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1000" b="1">
                <a:effectLst/>
                <a:latin typeface="Arial Black" panose="020B0A04020102020204" pitchFamily="34" charset="0"/>
                <a:ea typeface="Calibri" panose="020F0502020204030204" pitchFamily="34" charset="0"/>
                <a:cs typeface="Times New Roman" panose="02020603050405020304" pitchFamily="18" charset="0"/>
              </a:rPr>
              <a:t>Reducir la dependencia tecnológica extranjera.</a:t>
            </a:r>
            <a:endParaRPr lang="es-ES" sz="1000">
              <a:effectLst/>
              <a:latin typeface="Calibri" panose="020F0502020204030204" pitchFamily="34" charset="0"/>
              <a:ea typeface="Calibri" panose="020F0502020204030204" pitchFamily="34" charset="0"/>
            </a:endParaRPr>
          </a:p>
        </p:txBody>
      </p:sp>
      <p:sp>
        <p:nvSpPr>
          <p:cNvPr id="42" name="Elipse 41">
            <a:extLst>
              <a:ext uri="{FF2B5EF4-FFF2-40B4-BE49-F238E27FC236}">
                <a16:creationId xmlns:a16="http://schemas.microsoft.com/office/drawing/2014/main" id="{032E3AE3-2C02-4B9D-A8AC-A338EC6156F8}"/>
              </a:ext>
            </a:extLst>
          </p:cNvPr>
          <p:cNvSpPr/>
          <p:nvPr/>
        </p:nvSpPr>
        <p:spPr>
          <a:xfrm>
            <a:off x="2556354" y="3135238"/>
            <a:ext cx="1943100" cy="1085850"/>
          </a:xfrm>
          <a:prstGeom prst="ellipse">
            <a:avLst/>
          </a:prstGeom>
          <a:solidFill>
            <a:srgbClr val="FFFFFF"/>
          </a:solidFill>
          <a:ln w="1905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900" b="1" dirty="0">
                <a:effectLst/>
                <a:latin typeface="Arial Black" panose="020B0A04020102020204" pitchFamily="34" charset="0"/>
                <a:ea typeface="Calibri" panose="020F0502020204030204" pitchFamily="34" charset="0"/>
                <a:cs typeface="Times New Roman" panose="02020603050405020304" pitchFamily="18" charset="0"/>
              </a:rPr>
              <a:t>Incrementar la participación de recurso humano con experiencia en los proyectos.</a:t>
            </a:r>
            <a:endParaRPr lang="es-ES" sz="900" dirty="0">
              <a:effectLst/>
              <a:latin typeface="Calibri" panose="020F0502020204030204" pitchFamily="34" charset="0"/>
              <a:ea typeface="Calibri" panose="020F0502020204030204" pitchFamily="34" charset="0"/>
            </a:endParaRPr>
          </a:p>
        </p:txBody>
      </p:sp>
      <p:sp>
        <p:nvSpPr>
          <p:cNvPr id="43" name="Elipse 42">
            <a:extLst>
              <a:ext uri="{FF2B5EF4-FFF2-40B4-BE49-F238E27FC236}">
                <a16:creationId xmlns:a16="http://schemas.microsoft.com/office/drawing/2014/main" id="{55A7F569-462E-48A9-96E7-1FD0DC0AE5BC}"/>
              </a:ext>
            </a:extLst>
          </p:cNvPr>
          <p:cNvSpPr/>
          <p:nvPr/>
        </p:nvSpPr>
        <p:spPr>
          <a:xfrm>
            <a:off x="5033345" y="3089560"/>
            <a:ext cx="1943100" cy="1085850"/>
          </a:xfrm>
          <a:prstGeom prst="ellipse">
            <a:avLst/>
          </a:prstGeom>
          <a:solidFill>
            <a:srgbClr val="FFFFFF"/>
          </a:solidFill>
          <a:ln w="1905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1000" b="1" dirty="0">
                <a:effectLst/>
                <a:latin typeface="Arial Black" panose="020B0A04020102020204" pitchFamily="34" charset="0"/>
                <a:ea typeface="Calibri" panose="020F0502020204030204" pitchFamily="34" charset="0"/>
                <a:cs typeface="Times New Roman" panose="02020603050405020304" pitchFamily="18" charset="0"/>
              </a:rPr>
              <a:t>Reducir los ataques cibernéticos.</a:t>
            </a:r>
            <a:endParaRPr lang="es-ES" sz="1000" dirty="0">
              <a:effectLst/>
              <a:latin typeface="Calibri" panose="020F0502020204030204" pitchFamily="34" charset="0"/>
              <a:ea typeface="Calibri" panose="020F0502020204030204" pitchFamily="34" charset="0"/>
            </a:endParaRPr>
          </a:p>
        </p:txBody>
      </p:sp>
      <p:sp>
        <p:nvSpPr>
          <p:cNvPr id="44" name="Elipse 43">
            <a:extLst>
              <a:ext uri="{FF2B5EF4-FFF2-40B4-BE49-F238E27FC236}">
                <a16:creationId xmlns:a16="http://schemas.microsoft.com/office/drawing/2014/main" id="{41F79FFD-4DF7-472D-A366-200DC7FD4A58}"/>
              </a:ext>
            </a:extLst>
          </p:cNvPr>
          <p:cNvSpPr/>
          <p:nvPr/>
        </p:nvSpPr>
        <p:spPr>
          <a:xfrm>
            <a:off x="2628900" y="2055118"/>
            <a:ext cx="1943100" cy="1085850"/>
          </a:xfrm>
          <a:prstGeom prst="ellipse">
            <a:avLst/>
          </a:prstGeom>
          <a:solidFill>
            <a:srgbClr val="FFFFFF"/>
          </a:solidFill>
          <a:ln w="19050" cap="flat" cmpd="sng">
            <a:solidFill>
              <a:schemeClr val="accent3">
                <a:lumMod val="50000"/>
              </a:schemeClr>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900" b="1" dirty="0">
                <a:effectLst/>
                <a:latin typeface="Arial Black" panose="020B0A04020102020204" pitchFamily="34" charset="0"/>
                <a:ea typeface="Calibri" panose="020F0502020204030204" pitchFamily="34" charset="0"/>
                <a:cs typeface="Times New Roman" panose="02020603050405020304" pitchFamily="18" charset="0"/>
              </a:rPr>
              <a:t>Incrementar el empleo de la infraestructura y diversidad de bienes y servicios del mercado nacional.</a:t>
            </a:r>
            <a:endParaRPr lang="es-ES" sz="900" dirty="0">
              <a:effectLst/>
              <a:latin typeface="Calibri" panose="020F0502020204030204" pitchFamily="34" charset="0"/>
              <a:ea typeface="Calibri" panose="020F0502020204030204" pitchFamily="34" charset="0"/>
            </a:endParaRPr>
          </a:p>
        </p:txBody>
      </p:sp>
      <p:sp>
        <p:nvSpPr>
          <p:cNvPr id="45" name="Elipse 44">
            <a:extLst>
              <a:ext uri="{FF2B5EF4-FFF2-40B4-BE49-F238E27FC236}">
                <a16:creationId xmlns:a16="http://schemas.microsoft.com/office/drawing/2014/main" id="{F3FE4971-4E08-4526-BA8C-325F361BC35B}"/>
              </a:ext>
            </a:extLst>
          </p:cNvPr>
          <p:cNvSpPr/>
          <p:nvPr/>
        </p:nvSpPr>
        <p:spPr>
          <a:xfrm>
            <a:off x="5033345" y="2024409"/>
            <a:ext cx="1943100" cy="1085850"/>
          </a:xfrm>
          <a:prstGeom prst="ellipse">
            <a:avLst/>
          </a:prstGeom>
          <a:solidFill>
            <a:srgbClr val="FFFFFF"/>
          </a:solidFill>
          <a:ln w="19050" cap="flat" cmpd="sng">
            <a:solidFill>
              <a:schemeClr val="accent3">
                <a:lumMod val="50000"/>
              </a:schemeClr>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1000" b="1" dirty="0">
                <a:effectLst/>
                <a:latin typeface="Arial Black" panose="020B0A04020102020204" pitchFamily="34" charset="0"/>
                <a:ea typeface="Calibri" panose="020F0502020204030204" pitchFamily="34" charset="0"/>
              </a:rPr>
              <a:t>Reducir el tiempo para la implementación del nuevo astillero.</a:t>
            </a:r>
            <a:endParaRPr lang="es-ES" sz="1000" dirty="0">
              <a:effectLst/>
              <a:latin typeface="Arial Black" panose="020B0A04020102020204" pitchFamily="34" charset="0"/>
              <a:ea typeface="Calibri" panose="020F0502020204030204" pitchFamily="34" charset="0"/>
            </a:endParaRPr>
          </a:p>
        </p:txBody>
      </p:sp>
      <p:sp>
        <p:nvSpPr>
          <p:cNvPr id="46" name="Elipse 45">
            <a:extLst>
              <a:ext uri="{FF2B5EF4-FFF2-40B4-BE49-F238E27FC236}">
                <a16:creationId xmlns:a16="http://schemas.microsoft.com/office/drawing/2014/main" id="{03514911-9A65-43DE-A010-1EEFFDB27778}"/>
              </a:ext>
            </a:extLst>
          </p:cNvPr>
          <p:cNvSpPr/>
          <p:nvPr/>
        </p:nvSpPr>
        <p:spPr>
          <a:xfrm>
            <a:off x="2613275" y="5262339"/>
            <a:ext cx="1943100" cy="1085850"/>
          </a:xfrm>
          <a:prstGeom prst="ellipse">
            <a:avLst/>
          </a:prstGeom>
          <a:solidFill>
            <a:srgbClr val="FFFFFF"/>
          </a:solidFill>
          <a:ln w="19050" cap="flat" cmpd="sng">
            <a:solidFill>
              <a:schemeClr val="accent6">
                <a:lumMod val="50000"/>
              </a:schemeClr>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900" b="1">
                <a:effectLst/>
                <a:latin typeface="Arial Black" panose="020B0A04020102020204" pitchFamily="34" charset="0"/>
                <a:ea typeface="Calibri" panose="020F0502020204030204" pitchFamily="34" charset="0"/>
                <a:cs typeface="Times New Roman" panose="02020603050405020304" pitchFamily="18" charset="0"/>
              </a:rPr>
              <a:t>Incrementar proyectos relacionados con la Industria de la Defensa Nacional en el campo marítimo.</a:t>
            </a:r>
            <a:endParaRPr lang="es-ES" sz="900">
              <a:effectLst/>
              <a:latin typeface="Calibri" panose="020F0502020204030204" pitchFamily="34" charset="0"/>
              <a:ea typeface="Calibri" panose="020F0502020204030204" pitchFamily="34" charset="0"/>
            </a:endParaRPr>
          </a:p>
        </p:txBody>
      </p:sp>
      <p:sp>
        <p:nvSpPr>
          <p:cNvPr id="47" name="Elipse 46">
            <a:extLst>
              <a:ext uri="{FF2B5EF4-FFF2-40B4-BE49-F238E27FC236}">
                <a16:creationId xmlns:a16="http://schemas.microsoft.com/office/drawing/2014/main" id="{CF5A528D-D191-486B-9B71-1A764654B330}"/>
              </a:ext>
            </a:extLst>
          </p:cNvPr>
          <p:cNvSpPr/>
          <p:nvPr/>
        </p:nvSpPr>
        <p:spPr>
          <a:xfrm>
            <a:off x="4983880" y="5251450"/>
            <a:ext cx="1943100" cy="1085850"/>
          </a:xfrm>
          <a:prstGeom prst="ellipse">
            <a:avLst/>
          </a:prstGeom>
          <a:solidFill>
            <a:srgbClr val="FFFFFF"/>
          </a:solidFill>
          <a:ln w="19050" cap="flat" cmpd="sng">
            <a:solidFill>
              <a:schemeClr val="accent6">
                <a:lumMod val="50000"/>
              </a:schemeClr>
            </a:solidFill>
            <a:prstDash val="solid"/>
            <a:miter lim="800000"/>
            <a:headEnd type="none" w="sm" len="sm"/>
            <a:tailEnd type="none" w="sm" len="sm"/>
          </a:ln>
        </p:spPr>
        <p:txBody>
          <a:bodyPr spcFirstLastPara="1" wrap="square" lIns="91425" tIns="91425" rIns="91425" bIns="91425" anchor="ctr" anchorCtr="0">
            <a:noAutofit/>
          </a:bodyPr>
          <a:lstStyle/>
          <a:p>
            <a:pPr marR="47625" algn="just">
              <a:lnSpc>
                <a:spcPct val="115000"/>
              </a:lnSpc>
              <a:spcAft>
                <a:spcPts val="0"/>
              </a:spcAft>
            </a:pPr>
            <a:r>
              <a:rPr lang="es-ES" sz="900" b="1">
                <a:effectLst/>
                <a:latin typeface="Arial Black" panose="020B0A04020102020204" pitchFamily="34" charset="0"/>
                <a:ea typeface="Calibri" panose="020F0502020204030204" pitchFamily="34" charset="0"/>
                <a:cs typeface="Times New Roman" panose="02020603050405020304" pitchFamily="18" charset="0"/>
              </a:rPr>
              <a:t>Incrementar acciones para evitar reducción en las asignaciones presupuestarias.</a:t>
            </a:r>
            <a:endParaRPr lang="es-ES" sz="9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78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nvGraphicFramePr>
        <p:xfrm>
          <a:off x="533400" y="1842654"/>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26BE161-EA67-4A90-8CBA-8EEE6215C40C}" type="slidenum">
              <a:rPr kumimoji="0" lang="es-US"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49</a:t>
            </a:fld>
            <a:endParaRPr kumimoji="0" lang="es-US" sz="1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 name="TextBox 3"/>
          <p:cNvSpPr txBox="1"/>
          <p:nvPr/>
        </p:nvSpPr>
        <p:spPr>
          <a:xfrm>
            <a:off x="2411760" y="1052736"/>
            <a:ext cx="6553200"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scene3d>
            <a:camera prst="orthographicFront"/>
            <a:lightRig rig="threePt" dir="t"/>
          </a:scene3d>
          <a:sp3d>
            <a:bevelT w="165100" prst="coolSlant"/>
            <a:bevelB w="165100" prst="coolSlant"/>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C"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mn-cs"/>
              </a:rPr>
              <a:t>ESQUEMA DE LA PRESENTACIÓN</a:t>
            </a:r>
          </a:p>
        </p:txBody>
      </p:sp>
    </p:spTree>
    <p:extLst>
      <p:ext uri="{BB962C8B-B14F-4D97-AF65-F5344CB8AC3E}">
        <p14:creationId xmlns:p14="http://schemas.microsoft.com/office/powerpoint/2010/main" val="3724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5</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Problema</a:t>
            </a:r>
          </a:p>
        </p:txBody>
      </p:sp>
      <p:graphicFrame>
        <p:nvGraphicFramePr>
          <p:cNvPr id="7" name="Objeto 6">
            <a:extLst>
              <a:ext uri="{FF2B5EF4-FFF2-40B4-BE49-F238E27FC236}">
                <a16:creationId xmlns:a16="http://schemas.microsoft.com/office/drawing/2014/main" id="{77AD7DD7-AEAA-45A6-A4A4-FA61FEF5C0F0}"/>
              </a:ext>
            </a:extLst>
          </p:cNvPr>
          <p:cNvGraphicFramePr>
            <a:graphicFrameLocks noChangeAspect="1"/>
          </p:cNvGraphicFramePr>
          <p:nvPr>
            <p:extLst>
              <p:ext uri="{D42A27DB-BD31-4B8C-83A1-F6EECF244321}">
                <p14:modId xmlns:p14="http://schemas.microsoft.com/office/powerpoint/2010/main" val="4249438319"/>
              </p:ext>
            </p:extLst>
          </p:nvPr>
        </p:nvGraphicFramePr>
        <p:xfrm>
          <a:off x="289848" y="2204864"/>
          <a:ext cx="8746648" cy="4032448"/>
        </p:xfrm>
        <a:graphic>
          <a:graphicData uri="http://schemas.openxmlformats.org/presentationml/2006/ole">
            <mc:AlternateContent xmlns:mc="http://schemas.openxmlformats.org/markup-compatibility/2006">
              <mc:Choice xmlns:v="urn:schemas-microsoft-com:vml" Requires="v">
                <p:oleObj spid="_x0000_s1129" name="Visio" r:id="rId4" imgW="8601136" imgH="3524386" progId="Visio.Drawing.15">
                  <p:embed/>
                </p:oleObj>
              </mc:Choice>
              <mc:Fallback>
                <p:oleObj name="Visio" r:id="rId4" imgW="8601136" imgH="3524386" progId="Visio.Drawing.1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48" y="2204864"/>
                        <a:ext cx="8746648" cy="4032448"/>
                      </a:xfrm>
                      <a:prstGeom prst="rect">
                        <a:avLst/>
                      </a:prstGeom>
                      <a:noFill/>
                    </p:spPr>
                  </p:pic>
                </p:oleObj>
              </mc:Fallback>
            </mc:AlternateContent>
          </a:graphicData>
        </a:graphic>
      </p:graphicFrame>
      <p:sp>
        <p:nvSpPr>
          <p:cNvPr id="8" name="Elipse 7">
            <a:extLst>
              <a:ext uri="{FF2B5EF4-FFF2-40B4-BE49-F238E27FC236}">
                <a16:creationId xmlns:a16="http://schemas.microsoft.com/office/drawing/2014/main" id="{EBD2A056-08FC-4F97-91B5-3FF592F882AE}"/>
              </a:ext>
            </a:extLst>
          </p:cNvPr>
          <p:cNvSpPr/>
          <p:nvPr/>
        </p:nvSpPr>
        <p:spPr>
          <a:xfrm>
            <a:off x="6876256" y="3429000"/>
            <a:ext cx="216024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6785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50</a:t>
            </a:fld>
            <a:endParaRPr lang="es-US" b="1" dirty="0">
              <a:solidFill>
                <a:schemeClr val="tx1"/>
              </a:solidFill>
            </a:endParaRPr>
          </a:p>
        </p:txBody>
      </p:sp>
      <p:sp>
        <p:nvSpPr>
          <p:cNvPr id="5" name="Rectángulo redondeado 4"/>
          <p:cNvSpPr/>
          <p:nvPr/>
        </p:nvSpPr>
        <p:spPr>
          <a:xfrm>
            <a:off x="4355976" y="980728"/>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Conclusiones</a:t>
            </a:r>
          </a:p>
        </p:txBody>
      </p:sp>
      <p:sp>
        <p:nvSpPr>
          <p:cNvPr id="2" name="Rectángulo 1">
            <a:extLst>
              <a:ext uri="{FF2B5EF4-FFF2-40B4-BE49-F238E27FC236}">
                <a16:creationId xmlns:a16="http://schemas.microsoft.com/office/drawing/2014/main" id="{809D1EE6-2902-4C8B-A761-5727545C0414}"/>
              </a:ext>
            </a:extLst>
          </p:cNvPr>
          <p:cNvSpPr/>
          <p:nvPr/>
        </p:nvSpPr>
        <p:spPr>
          <a:xfrm>
            <a:off x="110209" y="1772816"/>
            <a:ext cx="8579296" cy="4603183"/>
          </a:xfrm>
          <a:prstGeom prst="rect">
            <a:avLst/>
          </a:prstGeom>
          <a:solidFill>
            <a:schemeClr val="accent5">
              <a:lumMod val="40000"/>
              <a:lumOff val="60000"/>
            </a:schemeClr>
          </a:solidFill>
        </p:spPr>
        <p:txBody>
          <a:bodyPr wrap="square">
            <a:spAutoFit/>
          </a:bodyPr>
          <a:lstStyle/>
          <a:p>
            <a:pPr marL="342900" lvl="0" indent="-342900" algn="just">
              <a:lnSpc>
                <a:spcPct val="150000"/>
              </a:lnSpc>
              <a:spcAft>
                <a:spcPts val="0"/>
              </a:spcAft>
              <a:buFont typeface="+mj-lt"/>
              <a:buAutoNum type="arabicPeriod"/>
            </a:pPr>
            <a:r>
              <a:rPr lang="es-EC" sz="1600" b="1" dirty="0">
                <a:latin typeface="Times New Roman" panose="02020603050405020304" pitchFamily="18" charset="0"/>
                <a:ea typeface="Calibri" panose="020F0502020204030204" pitchFamily="34" charset="0"/>
                <a:cs typeface="Times New Roman" panose="02020603050405020304" pitchFamily="18" charset="0"/>
              </a:rPr>
              <a:t>La evaluación de las </a:t>
            </a:r>
            <a:r>
              <a:rPr lang="es-EC"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capacidades actuales de la Industria de la Defensa Nacional en el campo marítimo</a:t>
            </a:r>
            <a:r>
              <a:rPr lang="es-EC" sz="1600" b="1" dirty="0">
                <a:latin typeface="Times New Roman" panose="02020603050405020304" pitchFamily="18" charset="0"/>
                <a:ea typeface="Calibri" panose="020F0502020204030204" pitchFamily="34" charset="0"/>
                <a:cs typeface="Times New Roman" panose="02020603050405020304" pitchFamily="18" charset="0"/>
              </a:rPr>
              <a:t>, que se encuentra representada por los Astilleros Navales Ecuatorianos EP y la Dirección de Innovación y Desarrollo Naval de la Armada del Ecuador, por las actividades que realiza; permite evidenciar la </a:t>
            </a:r>
            <a:r>
              <a:rPr lang="es-EC"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falta de capacidad</a:t>
            </a:r>
            <a:r>
              <a:rPr lang="es-EC" sz="1600" b="1" dirty="0">
                <a:latin typeface="Times New Roman" panose="02020603050405020304" pitchFamily="18" charset="0"/>
                <a:ea typeface="Calibri" panose="020F0502020204030204" pitchFamily="34" charset="0"/>
                <a:cs typeface="Times New Roman" panose="02020603050405020304" pitchFamily="18" charset="0"/>
              </a:rPr>
              <a:t>, esto es, </a:t>
            </a:r>
            <a:r>
              <a:rPr lang="es-EC"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recurso humano, material y de infraestructura</a:t>
            </a:r>
            <a:r>
              <a:rPr lang="es-EC" sz="1600" b="1" dirty="0">
                <a:latin typeface="Times New Roman" panose="02020603050405020304" pitchFamily="18" charset="0"/>
                <a:ea typeface="Calibri" panose="020F0502020204030204" pitchFamily="34" charset="0"/>
                <a:cs typeface="Times New Roman" panose="02020603050405020304" pitchFamily="18" charset="0"/>
              </a:rPr>
              <a:t>, para satisfacer las necesidades de las Unidades de Superficie de la Armada y los proyectos contemplados en el Plan de Gestión Institucional “Bicentenario”.</a:t>
            </a:r>
            <a:endParaRPr lang="es-E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mj-lt"/>
              <a:buAutoNum type="arabicPeriod"/>
            </a:pPr>
            <a:r>
              <a:rPr lang="es-EC" sz="1600" b="1" dirty="0">
                <a:latin typeface="Times New Roman" panose="02020603050405020304" pitchFamily="18" charset="0"/>
                <a:ea typeface="Calibri" panose="020F0502020204030204" pitchFamily="34" charset="0"/>
                <a:cs typeface="Times New Roman" panose="02020603050405020304" pitchFamily="18" charset="0"/>
              </a:rPr>
              <a:t>La evaluación de la </a:t>
            </a:r>
            <a:r>
              <a:rPr lang="es-EC"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operatividad de las Unidades de Superficie</a:t>
            </a:r>
            <a:r>
              <a:rPr lang="es-EC" sz="1600" b="1" dirty="0">
                <a:latin typeface="Times New Roman" panose="02020603050405020304" pitchFamily="18" charset="0"/>
                <a:ea typeface="Calibri" panose="020F0502020204030204" pitchFamily="34" charset="0"/>
                <a:cs typeface="Times New Roman" panose="02020603050405020304" pitchFamily="18" charset="0"/>
              </a:rPr>
              <a:t>, en sus capacidades para navegar, detectar, combatir, mando y control, operaciones de interdicción marítima, búsqueda y rescate; y que al momento como Escuadra Naval se encuentra al 49%, permite evidenciar la </a:t>
            </a:r>
            <a:r>
              <a:rPr lang="es-EC"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falta de capacidad técnica y logística</a:t>
            </a:r>
            <a:r>
              <a:rPr lang="es-EC" sz="1600" b="1" dirty="0">
                <a:latin typeface="Times New Roman" panose="02020603050405020304" pitchFamily="18" charset="0"/>
                <a:ea typeface="Calibri" panose="020F0502020204030204" pitchFamily="34" charset="0"/>
                <a:cs typeface="Times New Roman" panose="02020603050405020304" pitchFamily="18" charset="0"/>
              </a:rPr>
              <a:t> para solucionar las novedades que afectan mencionada operatividad, y por consiguiente, al cumplimiento de las tareas encomendadas a las Unidades de Superficie.</a:t>
            </a:r>
            <a:endParaRPr lang="es-ES" sz="1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3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51</a:t>
            </a:fld>
            <a:endParaRPr lang="es-US" b="1" dirty="0">
              <a:solidFill>
                <a:schemeClr val="tx1"/>
              </a:solidFill>
            </a:endParaRPr>
          </a:p>
        </p:txBody>
      </p:sp>
      <p:sp>
        <p:nvSpPr>
          <p:cNvPr id="5" name="Rectángulo redondeado 4"/>
          <p:cNvSpPr/>
          <p:nvPr/>
        </p:nvSpPr>
        <p:spPr>
          <a:xfrm>
            <a:off x="4355976" y="980728"/>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Conclusiones</a:t>
            </a:r>
          </a:p>
        </p:txBody>
      </p:sp>
      <p:sp>
        <p:nvSpPr>
          <p:cNvPr id="2" name="Rectángulo 1">
            <a:extLst>
              <a:ext uri="{FF2B5EF4-FFF2-40B4-BE49-F238E27FC236}">
                <a16:creationId xmlns:a16="http://schemas.microsoft.com/office/drawing/2014/main" id="{EA31B501-5E82-4F2E-BD97-61F9F7F9988A}"/>
              </a:ext>
            </a:extLst>
          </p:cNvPr>
          <p:cNvSpPr/>
          <p:nvPr/>
        </p:nvSpPr>
        <p:spPr>
          <a:xfrm>
            <a:off x="107504" y="1706137"/>
            <a:ext cx="8784976" cy="2264081"/>
          </a:xfrm>
          <a:prstGeom prst="rect">
            <a:avLst/>
          </a:prstGeom>
          <a:solidFill>
            <a:schemeClr val="accent5">
              <a:lumMod val="40000"/>
              <a:lumOff val="60000"/>
            </a:schemeClr>
          </a:solidFill>
        </p:spPr>
        <p:txBody>
          <a:bodyPr wrap="square">
            <a:spAutoFit/>
          </a:bodyPr>
          <a:lstStyle/>
          <a:p>
            <a:pPr marL="342900" indent="-342900" algn="just">
              <a:lnSpc>
                <a:spcPct val="150000"/>
              </a:lnSpc>
              <a:spcAft>
                <a:spcPts val="0"/>
              </a:spcAft>
              <a:buFont typeface="+mj-lt"/>
              <a:buAutoNum type="arabicPeriod" startAt="3"/>
            </a:pPr>
            <a:r>
              <a:rPr lang="es-EC" sz="1600" b="1" dirty="0">
                <a:latin typeface="Times New Roman" panose="02020603050405020304" pitchFamily="18" charset="0"/>
                <a:cs typeface="Times New Roman" panose="02020603050405020304" pitchFamily="18" charset="0"/>
              </a:rPr>
              <a:t>La implementación del “</a:t>
            </a:r>
            <a:r>
              <a:rPr lang="es-EC" sz="1600" b="1" u="sng" dirty="0">
                <a:solidFill>
                  <a:srgbClr val="FF0000"/>
                </a:solidFill>
                <a:latin typeface="Times New Roman" panose="02020603050405020304" pitchFamily="18" charset="0"/>
                <a:cs typeface="Times New Roman" panose="02020603050405020304" pitchFamily="18" charset="0"/>
              </a:rPr>
              <a:t>Plan de fortalecimiento de las capacidades de la Industria de la Defensa Nacional en el campo marítimo</a:t>
            </a:r>
            <a:r>
              <a:rPr lang="es-EC" sz="1600" b="1" dirty="0">
                <a:latin typeface="Times New Roman" panose="02020603050405020304" pitchFamily="18" charset="0"/>
                <a:cs typeface="Times New Roman" panose="02020603050405020304" pitchFamily="18" charset="0"/>
              </a:rPr>
              <a:t>”, en el cual se establecen objetivos y estrategias para su fortalecimiento; permitirá </a:t>
            </a:r>
            <a:r>
              <a:rPr lang="es-EC" sz="1600" b="1" u="sng" dirty="0">
                <a:solidFill>
                  <a:srgbClr val="FF0000"/>
                </a:solidFill>
                <a:latin typeface="Times New Roman" panose="02020603050405020304" pitchFamily="18" charset="0"/>
                <a:cs typeface="Times New Roman" panose="02020603050405020304" pitchFamily="18" charset="0"/>
              </a:rPr>
              <a:t>mejorar las capacidades</a:t>
            </a:r>
            <a:r>
              <a:rPr lang="es-EC" sz="1600" b="1" dirty="0">
                <a:latin typeface="Times New Roman" panose="02020603050405020304" pitchFamily="18" charset="0"/>
                <a:cs typeface="Times New Roman" panose="02020603050405020304" pitchFamily="18" charset="0"/>
              </a:rPr>
              <a:t> de mencionada industria, reduciendo la </a:t>
            </a:r>
            <a:r>
              <a:rPr lang="es-EC" sz="1600" b="1" u="sng" dirty="0">
                <a:solidFill>
                  <a:srgbClr val="FF0000"/>
                </a:solidFill>
                <a:latin typeface="Times New Roman" panose="02020603050405020304" pitchFamily="18" charset="0"/>
                <a:cs typeface="Times New Roman" panose="02020603050405020304" pitchFamily="18" charset="0"/>
              </a:rPr>
              <a:t>dependencia tecnológica extranjera</a:t>
            </a:r>
            <a:r>
              <a:rPr lang="es-EC" sz="1600" b="1" dirty="0">
                <a:latin typeface="Times New Roman" panose="02020603050405020304" pitchFamily="18" charset="0"/>
                <a:cs typeface="Times New Roman" panose="02020603050405020304" pitchFamily="18" charset="0"/>
              </a:rPr>
              <a:t> y contribuyendo a mantener la </a:t>
            </a:r>
            <a:r>
              <a:rPr lang="es-EC" sz="1600" b="1" u="sng" dirty="0">
                <a:solidFill>
                  <a:srgbClr val="FF0000"/>
                </a:solidFill>
                <a:latin typeface="Times New Roman" panose="02020603050405020304" pitchFamily="18" charset="0"/>
                <a:cs typeface="Times New Roman" panose="02020603050405020304" pitchFamily="18" charset="0"/>
              </a:rPr>
              <a:t>confiabilidad y disponibilidad</a:t>
            </a:r>
            <a:r>
              <a:rPr lang="es-EC" sz="1600" b="1" dirty="0">
                <a:latin typeface="Times New Roman" panose="02020603050405020304" pitchFamily="18" charset="0"/>
                <a:cs typeface="Times New Roman" panose="02020603050405020304" pitchFamily="18" charset="0"/>
              </a:rPr>
              <a:t> de las Unidades de Superficie, así como, a cumplir con los proyectos establecidos en el Plan de Gestión Institucional “Bicentenario”.</a:t>
            </a:r>
            <a:endParaRPr lang="es-E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9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52</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Recomendaciones</a:t>
            </a:r>
          </a:p>
        </p:txBody>
      </p:sp>
      <p:sp>
        <p:nvSpPr>
          <p:cNvPr id="2" name="Rectángulo 1">
            <a:extLst>
              <a:ext uri="{FF2B5EF4-FFF2-40B4-BE49-F238E27FC236}">
                <a16:creationId xmlns:a16="http://schemas.microsoft.com/office/drawing/2014/main" id="{46FE22F4-3360-4FDB-9D89-F160607C3A08}"/>
              </a:ext>
            </a:extLst>
          </p:cNvPr>
          <p:cNvSpPr/>
          <p:nvPr/>
        </p:nvSpPr>
        <p:spPr>
          <a:xfrm>
            <a:off x="341784" y="1973261"/>
            <a:ext cx="8028384" cy="4336059"/>
          </a:xfrm>
          <a:prstGeom prst="rect">
            <a:avLst/>
          </a:prstGeom>
          <a:solidFill>
            <a:schemeClr val="tx2"/>
          </a:solidFill>
        </p:spPr>
        <p:txBody>
          <a:bodyPr wrap="square">
            <a:spAutoFit/>
          </a:bodyPr>
          <a:lstStyle/>
          <a:p>
            <a:pPr marL="342900" lvl="0" indent="-342900" algn="just">
              <a:lnSpc>
                <a:spcPct val="150000"/>
              </a:lnSpc>
              <a:spcAft>
                <a:spcPts val="0"/>
              </a:spcAft>
              <a:buFont typeface="+mj-lt"/>
              <a:buAutoNum type="arabicPeriod"/>
            </a:pPr>
            <a:r>
              <a:rPr lang="es-EC"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Poner a consideración de los organismos respectivos, el “Plan de fortalecimiento de las capacidades de la Industria de la Defensa Nacional en el campo marítimo”, a fin de que sea analizado en conjunto con los actores involucrados, para validar su implementación y la conveniencia de su aplicación.</a:t>
            </a:r>
            <a:endParaRPr lang="es-E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Capacitar y actualizar al recurso humano, adquirir el equipamiento y herramientas e implementar la infraestructura necesaria para satisfacer las necesidades de las Unidades de Superficie, tanto las actuales relacionadas con su operatividad, así como las contempladas en el Plan de Gestión Institucional “Bicentenario”.</a:t>
            </a:r>
            <a:endParaRPr lang="es-E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6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a:solidFill>
                  <a:schemeClr val="tx1"/>
                </a:solidFill>
                <a:latin typeface="Arial" pitchFamily="34" charset="0"/>
              </a:defRPr>
            </a:lvl1pPr>
            <a:lvl2pPr marL="742950" indent="-285750" eaLnBrk="0" hangingPunct="0">
              <a:defRPr sz="1300">
                <a:solidFill>
                  <a:schemeClr val="tx1"/>
                </a:solidFill>
                <a:latin typeface="Arial" pitchFamily="34" charset="0"/>
              </a:defRPr>
            </a:lvl2pPr>
            <a:lvl3pPr marL="1143000" indent="-228600" eaLnBrk="0" hangingPunct="0">
              <a:defRPr sz="1300">
                <a:solidFill>
                  <a:schemeClr val="tx1"/>
                </a:solidFill>
                <a:latin typeface="Arial" pitchFamily="34" charset="0"/>
              </a:defRPr>
            </a:lvl3pPr>
            <a:lvl4pPr marL="1600200" indent="-228600" eaLnBrk="0" hangingPunct="0">
              <a:defRPr sz="1300">
                <a:solidFill>
                  <a:schemeClr val="tx1"/>
                </a:solidFill>
                <a:latin typeface="Arial" pitchFamily="34" charset="0"/>
              </a:defRPr>
            </a:lvl4pPr>
            <a:lvl5pPr marL="2057400" indent="-228600" eaLnBrk="0" hangingPunct="0">
              <a:defRPr sz="1300">
                <a:solidFill>
                  <a:schemeClr val="tx1"/>
                </a:solidFill>
                <a:latin typeface="Arial" pitchFamily="34" charset="0"/>
              </a:defRPr>
            </a:lvl5pPr>
            <a:lvl6pPr marL="2514600" indent="-228600" algn="ctr" eaLnBrk="0" fontAlgn="base" hangingPunct="0">
              <a:spcBef>
                <a:spcPct val="50000"/>
              </a:spcBef>
              <a:spcAft>
                <a:spcPct val="0"/>
              </a:spcAft>
              <a:defRPr sz="1300">
                <a:solidFill>
                  <a:schemeClr val="tx1"/>
                </a:solidFill>
                <a:latin typeface="Arial" pitchFamily="34" charset="0"/>
              </a:defRPr>
            </a:lvl6pPr>
            <a:lvl7pPr marL="2971800" indent="-228600" algn="ctr" eaLnBrk="0" fontAlgn="base" hangingPunct="0">
              <a:spcBef>
                <a:spcPct val="50000"/>
              </a:spcBef>
              <a:spcAft>
                <a:spcPct val="0"/>
              </a:spcAft>
              <a:defRPr sz="1300">
                <a:solidFill>
                  <a:schemeClr val="tx1"/>
                </a:solidFill>
                <a:latin typeface="Arial" pitchFamily="34" charset="0"/>
              </a:defRPr>
            </a:lvl7pPr>
            <a:lvl8pPr marL="3429000" indent="-228600" algn="ctr" eaLnBrk="0" fontAlgn="base" hangingPunct="0">
              <a:spcBef>
                <a:spcPct val="50000"/>
              </a:spcBef>
              <a:spcAft>
                <a:spcPct val="0"/>
              </a:spcAft>
              <a:defRPr sz="1300">
                <a:solidFill>
                  <a:schemeClr val="tx1"/>
                </a:solidFill>
                <a:latin typeface="Arial" pitchFamily="34" charset="0"/>
              </a:defRPr>
            </a:lvl8pPr>
            <a:lvl9pPr marL="3886200" indent="-228600" algn="ctr" eaLnBrk="0" fontAlgn="base" hangingPunct="0">
              <a:spcBef>
                <a:spcPct val="50000"/>
              </a:spcBef>
              <a:spcAft>
                <a:spcPct val="0"/>
              </a:spcAft>
              <a:defRPr sz="1300">
                <a:solidFill>
                  <a:schemeClr val="tx1"/>
                </a:solidFill>
                <a:latin typeface="Arial" pitchFamily="34" charset="0"/>
              </a:defRPr>
            </a:lvl9pPr>
          </a:lstStyle>
          <a:p>
            <a:pPr eaLnBrk="1" hangingPunct="1"/>
            <a:fld id="{F3CE4F67-4200-4FE2-B351-45D466763E12}" type="slidenum">
              <a:rPr lang="es-ES" altLang="es-EC" sz="1200" smtClean="0">
                <a:solidFill>
                  <a:srgbClr val="898989"/>
                </a:solidFill>
              </a:rPr>
              <a:pPr eaLnBrk="1" hangingPunct="1"/>
              <a:t>53</a:t>
            </a:fld>
            <a:endParaRPr lang="es-ES" altLang="es-EC" sz="1200">
              <a:solidFill>
                <a:srgbClr val="898989"/>
              </a:solidFill>
            </a:endParaRPr>
          </a:p>
        </p:txBody>
      </p:sp>
      <p:sp>
        <p:nvSpPr>
          <p:cNvPr id="2" name="CuadroTexto 1"/>
          <p:cNvSpPr txBox="1"/>
          <p:nvPr/>
        </p:nvSpPr>
        <p:spPr>
          <a:xfrm>
            <a:off x="428600" y="1111384"/>
            <a:ext cx="8286799" cy="2677656"/>
          </a:xfrm>
          <a:prstGeom prst="rect">
            <a:avLst/>
          </a:prstGeom>
          <a:solidFill>
            <a:schemeClr val="accent1">
              <a:lumMod val="20000"/>
              <a:lumOff val="80000"/>
            </a:schemeClr>
          </a:solidFill>
        </p:spPr>
        <p:txBody>
          <a:bodyPr wrap="square" rtlCol="0">
            <a:spAutoFit/>
          </a:bodyPr>
          <a:lstStyle/>
          <a:p>
            <a:pPr algn="just"/>
            <a:r>
              <a:rPr lang="es-ES" sz="2800" b="1" dirty="0"/>
              <a:t>INCIDENCIA DE LAS CAPACIDADES DE LA INDUSTRIA DE LA DEFENSA NACIONAL EN LA OPERATIVIDAD DE LAS UNIDADES DE SUPERFICIE DE LA ARMADA DEL ECUADOR. PROPUESTA DE UN PLAN DE FORTALECIMIENTO.</a:t>
            </a:r>
            <a:endParaRPr lang="es-EC" sz="2800" dirty="0"/>
          </a:p>
        </p:txBody>
      </p:sp>
      <p:sp>
        <p:nvSpPr>
          <p:cNvPr id="6" name="Slide Number Placeholder 1"/>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s-PE"/>
            </a:defPPr>
            <a:lvl1pPr algn="r" rtl="0" eaLnBrk="0" fontAlgn="base" hangingPunct="0">
              <a:spcBef>
                <a:spcPct val="50000"/>
              </a:spcBef>
              <a:spcAft>
                <a:spcPct val="0"/>
              </a:spcAft>
              <a:defRPr sz="1300" kern="1200">
                <a:solidFill>
                  <a:schemeClr val="tx1"/>
                </a:solidFill>
                <a:latin typeface="Arial" pitchFamily="34" charset="0"/>
                <a:ea typeface="+mn-ea"/>
                <a:cs typeface="+mn-cs"/>
              </a:defRPr>
            </a:lvl1pPr>
            <a:lvl2pPr marL="742950" indent="-285750" algn="ctr" rtl="0" eaLnBrk="0" fontAlgn="base" hangingPunct="0">
              <a:spcBef>
                <a:spcPct val="50000"/>
              </a:spcBef>
              <a:spcAft>
                <a:spcPct val="0"/>
              </a:spcAft>
              <a:defRPr sz="1300" kern="1200">
                <a:solidFill>
                  <a:schemeClr val="tx1"/>
                </a:solidFill>
                <a:latin typeface="Arial" pitchFamily="34" charset="0"/>
                <a:ea typeface="+mn-ea"/>
                <a:cs typeface="+mn-cs"/>
              </a:defRPr>
            </a:lvl2pPr>
            <a:lvl3pPr marL="1143000" indent="-228600" algn="ctr" rtl="0" eaLnBrk="0" fontAlgn="base" hangingPunct="0">
              <a:spcBef>
                <a:spcPct val="50000"/>
              </a:spcBef>
              <a:spcAft>
                <a:spcPct val="0"/>
              </a:spcAft>
              <a:defRPr sz="1300" kern="1200">
                <a:solidFill>
                  <a:schemeClr val="tx1"/>
                </a:solidFill>
                <a:latin typeface="Arial" pitchFamily="34" charset="0"/>
                <a:ea typeface="+mn-ea"/>
                <a:cs typeface="+mn-cs"/>
              </a:defRPr>
            </a:lvl3pPr>
            <a:lvl4pPr marL="1600200" indent="-228600" algn="ctr" rtl="0" eaLnBrk="0" fontAlgn="base" hangingPunct="0">
              <a:spcBef>
                <a:spcPct val="50000"/>
              </a:spcBef>
              <a:spcAft>
                <a:spcPct val="0"/>
              </a:spcAft>
              <a:defRPr sz="1300" kern="1200">
                <a:solidFill>
                  <a:schemeClr val="tx1"/>
                </a:solidFill>
                <a:latin typeface="Arial" pitchFamily="34" charset="0"/>
                <a:ea typeface="+mn-ea"/>
                <a:cs typeface="+mn-cs"/>
              </a:defRPr>
            </a:lvl4pPr>
            <a:lvl5pPr marL="2057400" indent="-228600" algn="ctr" rtl="0" eaLnBrk="0" fontAlgn="base" hangingPunct="0">
              <a:spcBef>
                <a:spcPct val="50000"/>
              </a:spcBef>
              <a:spcAft>
                <a:spcPct val="0"/>
              </a:spcAft>
              <a:defRPr sz="1300" kern="1200">
                <a:solidFill>
                  <a:schemeClr val="tx1"/>
                </a:solidFill>
                <a:latin typeface="Arial" pitchFamily="34" charset="0"/>
                <a:ea typeface="+mn-ea"/>
                <a:cs typeface="+mn-cs"/>
              </a:defRPr>
            </a:lvl5pPr>
            <a:lvl6pPr marL="25146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6pPr>
            <a:lvl7pPr marL="29718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7pPr>
            <a:lvl8pPr marL="34290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8pPr>
            <a:lvl9pPr marL="3886200" indent="-228600" algn="ctr" defTabSz="914400" rtl="0" eaLnBrk="0" fontAlgn="base" latinLnBrk="0" hangingPunct="0">
              <a:spcBef>
                <a:spcPct val="50000"/>
              </a:spcBef>
              <a:spcAft>
                <a:spcPct val="0"/>
              </a:spcAft>
              <a:defRPr sz="1300" kern="1200">
                <a:solidFill>
                  <a:schemeClr val="tx1"/>
                </a:solidFill>
                <a:latin typeface="Arial" pitchFamily="34" charset="0"/>
                <a:ea typeface="+mn-ea"/>
                <a:cs typeface="+mn-cs"/>
              </a:defRPr>
            </a:lvl9pPr>
          </a:lstStyle>
          <a:p>
            <a:pPr eaLnBrk="1" hangingPunct="1"/>
            <a:fld id="{F3CE4F67-4200-4FE2-B351-45D466763E12}" type="slidenum">
              <a:rPr lang="es-ES" altLang="es-EC" sz="1200" smtClean="0">
                <a:solidFill>
                  <a:srgbClr val="898989"/>
                </a:solidFill>
              </a:rPr>
              <a:pPr eaLnBrk="1" hangingPunct="1"/>
              <a:t>53</a:t>
            </a:fld>
            <a:endParaRPr lang="es-ES" altLang="es-EC" sz="1200">
              <a:solidFill>
                <a:srgbClr val="898989"/>
              </a:solidFill>
            </a:endParaRPr>
          </a:p>
        </p:txBody>
      </p:sp>
      <p:graphicFrame>
        <p:nvGraphicFramePr>
          <p:cNvPr id="8" name="Tabla 6"/>
          <p:cNvGraphicFramePr>
            <a:graphicFrameLocks noGrp="1"/>
          </p:cNvGraphicFramePr>
          <p:nvPr/>
        </p:nvGraphicFramePr>
        <p:xfrm>
          <a:off x="1252197" y="6021288"/>
          <a:ext cx="7424259" cy="701040"/>
        </p:xfrm>
        <a:graphic>
          <a:graphicData uri="http://schemas.openxmlformats.org/drawingml/2006/table">
            <a:tbl>
              <a:tblPr firstRow="1" bandRow="1">
                <a:tableStyleId>{5C22544A-7EE6-4342-B048-85BDC9FD1C3A}</a:tableStyleId>
              </a:tblPr>
              <a:tblGrid>
                <a:gridCol w="7424259">
                  <a:extLst>
                    <a:ext uri="{9D8B030D-6E8A-4147-A177-3AD203B41FA5}">
                      <a16:colId xmlns:a16="http://schemas.microsoft.com/office/drawing/2014/main" val="20000"/>
                    </a:ext>
                  </a:extLst>
                </a:gridCol>
              </a:tblGrid>
              <a:tr h="551086">
                <a:tc>
                  <a:txBody>
                    <a:bodyPr/>
                    <a:lstStyle/>
                    <a:p>
                      <a:pPr algn="ctr"/>
                      <a:r>
                        <a:rPr lang="es-EC" sz="2000" dirty="0">
                          <a:latin typeface="Arial Black" panose="020B0A04020102020204" pitchFamily="34" charset="0"/>
                        </a:rPr>
                        <a:t>Sustentado por: CPCB-EMT</a:t>
                      </a:r>
                      <a:r>
                        <a:rPr lang="es-EC" sz="2000" baseline="0" dirty="0">
                          <a:latin typeface="Arial Black" panose="020B0A04020102020204" pitchFamily="34" charset="0"/>
                        </a:rPr>
                        <a:t> Daniel Arias Cucalón</a:t>
                      </a:r>
                    </a:p>
                    <a:p>
                      <a:pPr marL="0" marR="0" indent="0" algn="ctr" defTabSz="914400" rtl="0" eaLnBrk="1" fontAlgn="auto" latinLnBrk="0" hangingPunct="1">
                        <a:lnSpc>
                          <a:spcPct val="100000"/>
                        </a:lnSpc>
                        <a:spcBef>
                          <a:spcPts val="0"/>
                        </a:spcBef>
                        <a:spcAft>
                          <a:spcPts val="0"/>
                        </a:spcAft>
                        <a:buClrTx/>
                        <a:buSzTx/>
                        <a:buFontTx/>
                        <a:buNone/>
                        <a:tabLst/>
                        <a:defRPr/>
                      </a:pPr>
                      <a:r>
                        <a:rPr lang="es-EC" sz="2000" dirty="0">
                          <a:latin typeface="Arial Black" panose="020B0A04020102020204" pitchFamily="34" charset="0"/>
                        </a:rPr>
                        <a:t>                           CPCB-EMT</a:t>
                      </a:r>
                      <a:r>
                        <a:rPr lang="es-EC" sz="2000" baseline="0" dirty="0">
                          <a:latin typeface="Arial Black" panose="020B0A04020102020204" pitchFamily="34" charset="0"/>
                        </a:rPr>
                        <a:t> Marcos </a:t>
                      </a:r>
                      <a:r>
                        <a:rPr lang="es-EC" sz="2000" baseline="0" dirty="0" err="1">
                          <a:latin typeface="Arial Black" panose="020B0A04020102020204" pitchFamily="34" charset="0"/>
                        </a:rPr>
                        <a:t>Naula</a:t>
                      </a:r>
                      <a:r>
                        <a:rPr lang="es-EC" sz="2000" baseline="0" dirty="0">
                          <a:latin typeface="Arial Black" panose="020B0A04020102020204" pitchFamily="34" charset="0"/>
                        </a:rPr>
                        <a:t> </a:t>
                      </a:r>
                      <a:r>
                        <a:rPr lang="es-EC" sz="2000" baseline="0" dirty="0" err="1">
                          <a:latin typeface="Arial Black" panose="020B0A04020102020204" pitchFamily="34" charset="0"/>
                        </a:rPr>
                        <a:t>Yungán</a:t>
                      </a:r>
                      <a:endParaRPr lang="es-EC" sz="2000" dirty="0">
                        <a:latin typeface="Arial Black" panose="020B0A04020102020204" pitchFamily="34" charset="0"/>
                      </a:endParaRPr>
                    </a:p>
                  </a:txBody>
                  <a:tcPr>
                    <a:cell3D prstMaterial="dkEdge">
                      <a:bevel/>
                      <a:lightRig rig="flood" dir="t"/>
                    </a:cell3D>
                    <a:solidFill>
                      <a:schemeClr val="accent3">
                        <a:lumMod val="50000"/>
                      </a:schemeClr>
                    </a:solidFill>
                  </a:tcPr>
                </a:tc>
                <a:extLst>
                  <a:ext uri="{0D108BD9-81ED-4DB2-BD59-A6C34878D82A}">
                    <a16:rowId xmlns:a16="http://schemas.microsoft.com/office/drawing/2014/main" val="10000"/>
                  </a:ext>
                </a:extLst>
              </a:tr>
            </a:tbl>
          </a:graphicData>
        </a:graphic>
      </p:graphicFrame>
      <p:pic>
        <p:nvPicPr>
          <p:cNvPr id="7" name="Imagen 6" descr="Image result for universidad fuerzas armadas espe"/>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221089"/>
            <a:ext cx="5976664" cy="1512167"/>
          </a:xfrm>
          <a:prstGeom prst="rect">
            <a:avLst/>
          </a:prstGeom>
          <a:solidFill>
            <a:schemeClr val="bg1"/>
          </a:solidFill>
          <a:ln>
            <a:noFill/>
          </a:ln>
        </p:spPr>
      </p:pic>
      <p:graphicFrame>
        <p:nvGraphicFramePr>
          <p:cNvPr id="9" name="Tabla 8"/>
          <p:cNvGraphicFramePr>
            <a:graphicFrameLocks noGrp="1"/>
          </p:cNvGraphicFramePr>
          <p:nvPr>
            <p:extLst>
              <p:ext uri="{D42A27DB-BD31-4B8C-83A1-F6EECF244321}">
                <p14:modId xmlns:p14="http://schemas.microsoft.com/office/powerpoint/2010/main" val="1827939956"/>
              </p:ext>
            </p:extLst>
          </p:nvPr>
        </p:nvGraphicFramePr>
        <p:xfrm>
          <a:off x="971600" y="332656"/>
          <a:ext cx="7424259" cy="579120"/>
        </p:xfrm>
        <a:graphic>
          <a:graphicData uri="http://schemas.openxmlformats.org/drawingml/2006/table">
            <a:tbl>
              <a:tblPr firstRow="1" bandRow="1">
                <a:tableStyleId>{5C22544A-7EE6-4342-B048-85BDC9FD1C3A}</a:tableStyleId>
              </a:tblPr>
              <a:tblGrid>
                <a:gridCol w="7424259">
                  <a:extLst>
                    <a:ext uri="{9D8B030D-6E8A-4147-A177-3AD203B41FA5}">
                      <a16:colId xmlns:a16="http://schemas.microsoft.com/office/drawing/2014/main" val="20000"/>
                    </a:ext>
                  </a:extLst>
                </a:gridCol>
              </a:tblGrid>
              <a:tr h="551086">
                <a:tc>
                  <a:txBody>
                    <a:bodyPr/>
                    <a:lstStyle/>
                    <a:p>
                      <a:pPr algn="ctr"/>
                      <a:r>
                        <a:rPr lang="es-EC" sz="3200" dirty="0">
                          <a:latin typeface="Arial Black" panose="020B0A04020102020204" pitchFamily="34" charset="0"/>
                        </a:rPr>
                        <a:t>FIN DE L</a:t>
                      </a:r>
                      <a:r>
                        <a:rPr lang="es-EC" sz="3200" baseline="0" dirty="0">
                          <a:latin typeface="Arial Black" panose="020B0A04020102020204" pitchFamily="34" charset="0"/>
                        </a:rPr>
                        <a:t>A PRESENTACIÓN</a:t>
                      </a:r>
                      <a:endParaRPr lang="es-EC" sz="3200" dirty="0">
                        <a:latin typeface="Arial Black" panose="020B0A04020102020204" pitchFamily="34" charset="0"/>
                      </a:endParaRPr>
                    </a:p>
                  </a:txBody>
                  <a:tcPr>
                    <a:cell3D prstMaterial="dkEdge">
                      <a:bevel/>
                      <a:lightRig rig="flood" dir="t"/>
                    </a:cell3D>
                    <a:solidFill>
                      <a:schemeClr val="accent6">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895357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6</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Problema</a:t>
            </a:r>
          </a:p>
        </p:txBody>
      </p:sp>
      <p:graphicFrame>
        <p:nvGraphicFramePr>
          <p:cNvPr id="12" name="Diagrama 11">
            <a:extLst>
              <a:ext uri="{FF2B5EF4-FFF2-40B4-BE49-F238E27FC236}">
                <a16:creationId xmlns:a16="http://schemas.microsoft.com/office/drawing/2014/main" id="{FC56C259-DCB9-42C9-87B4-85F930A37747}"/>
              </a:ext>
            </a:extLst>
          </p:cNvPr>
          <p:cNvGraphicFramePr/>
          <p:nvPr>
            <p:extLst>
              <p:ext uri="{D42A27DB-BD31-4B8C-83A1-F6EECF244321}">
                <p14:modId xmlns:p14="http://schemas.microsoft.com/office/powerpoint/2010/main" val="645218218"/>
              </p:ext>
            </p:extLst>
          </p:nvPr>
        </p:nvGraphicFramePr>
        <p:xfrm>
          <a:off x="323528" y="2085826"/>
          <a:ext cx="2592288" cy="4439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a 13">
            <a:extLst>
              <a:ext uri="{FF2B5EF4-FFF2-40B4-BE49-F238E27FC236}">
                <a16:creationId xmlns:a16="http://schemas.microsoft.com/office/drawing/2014/main" id="{22E769A4-152A-49B2-9E8F-9DA1BF61F4B4}"/>
              </a:ext>
            </a:extLst>
          </p:cNvPr>
          <p:cNvGraphicFramePr>
            <a:graphicFrameLocks noGrp="1"/>
          </p:cNvGraphicFramePr>
          <p:nvPr>
            <p:extLst>
              <p:ext uri="{D42A27DB-BD31-4B8C-83A1-F6EECF244321}">
                <p14:modId xmlns:p14="http://schemas.microsoft.com/office/powerpoint/2010/main" val="3514469848"/>
              </p:ext>
            </p:extLst>
          </p:nvPr>
        </p:nvGraphicFramePr>
        <p:xfrm>
          <a:off x="3131840" y="2066124"/>
          <a:ext cx="5688633" cy="4023360"/>
        </p:xfrm>
        <a:graphic>
          <a:graphicData uri="http://schemas.openxmlformats.org/drawingml/2006/table">
            <a:tbl>
              <a:tblPr firstRow="1" firstCol="1" bandRow="1"/>
              <a:tblGrid>
                <a:gridCol w="2304256">
                  <a:extLst>
                    <a:ext uri="{9D8B030D-6E8A-4147-A177-3AD203B41FA5}">
                      <a16:colId xmlns:a16="http://schemas.microsoft.com/office/drawing/2014/main" val="3796416753"/>
                    </a:ext>
                  </a:extLst>
                </a:gridCol>
                <a:gridCol w="1728193">
                  <a:extLst>
                    <a:ext uri="{9D8B030D-6E8A-4147-A177-3AD203B41FA5}">
                      <a16:colId xmlns:a16="http://schemas.microsoft.com/office/drawing/2014/main" val="1374127781"/>
                    </a:ext>
                  </a:extLst>
                </a:gridCol>
                <a:gridCol w="1656184">
                  <a:extLst>
                    <a:ext uri="{9D8B030D-6E8A-4147-A177-3AD203B41FA5}">
                      <a16:colId xmlns:a16="http://schemas.microsoft.com/office/drawing/2014/main" val="2694814916"/>
                    </a:ext>
                  </a:extLst>
                </a:gridCol>
              </a:tblGrid>
              <a:tr h="0">
                <a:tc>
                  <a:txBody>
                    <a:bodyPr/>
                    <a:lstStyle/>
                    <a:p>
                      <a:pPr marR="47625" indent="0" algn="ctr">
                        <a:lnSpc>
                          <a:spcPct val="150000"/>
                        </a:lnSpc>
                        <a:spcAft>
                          <a:spcPts val="600"/>
                        </a:spcAft>
                      </a:pPr>
                      <a:r>
                        <a:rPr lang="es-EC" sz="1400" b="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TIPO DE CAPACIDAD</a:t>
                      </a:r>
                      <a:endParaRPr lang="es-ES" sz="14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LÍNEA BASE </a:t>
                      </a:r>
                      <a:r>
                        <a:rPr lang="es-EC" sz="1200" b="1" kern="1200"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(Seguridad)</a:t>
                      </a:r>
                      <a:endParaRPr lang="es-ES" sz="1200" b="1" kern="12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LÍNEA BASE </a:t>
                      </a:r>
                      <a:r>
                        <a:rPr lang="es-EC" sz="1200" b="1" kern="1200"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(Defensa)</a:t>
                      </a:r>
                      <a:endParaRPr lang="es-ES" sz="1200" b="1" kern="12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44002487"/>
                  </a:ext>
                </a:extLst>
              </a:tr>
              <a:tr h="0">
                <a:tc>
                  <a:txBody>
                    <a:bodyPr/>
                    <a:lstStyle/>
                    <a:p>
                      <a:pPr marR="47625" indent="0" algn="just">
                        <a:lnSpc>
                          <a:spcPct val="150000"/>
                        </a:lnSpc>
                        <a:spcAft>
                          <a:spcPts val="600"/>
                        </a:spcAft>
                      </a:pPr>
                      <a:r>
                        <a:rPr lang="es-EC" sz="1200" b="1" dirty="0">
                          <a:effectLst/>
                          <a:latin typeface="Arial Black" panose="020B0A04020102020204" pitchFamily="34" charset="0"/>
                          <a:ea typeface="Times New Roman" panose="02020603050405020304" pitchFamily="18" charset="0"/>
                          <a:cs typeface="Times New Roman" panose="02020603050405020304" pitchFamily="18" charset="0"/>
                        </a:rPr>
                        <a:t>Maniobra (patrullaje)</a:t>
                      </a:r>
                      <a:endParaRPr lang="es-ES"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21,7%</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24,9%</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555966981"/>
                  </a:ext>
                </a:extLst>
              </a:tr>
              <a:tr h="0">
                <a:tc>
                  <a:txBody>
                    <a:bodyPr/>
                    <a:lstStyle/>
                    <a:p>
                      <a:pPr marL="0" marR="47625" indent="0" algn="just" defTabSz="914400" rtl="0" eaLnBrk="1" latinLnBrk="0" hangingPunct="1">
                        <a:lnSpc>
                          <a:spcPct val="150000"/>
                        </a:lnSpc>
                        <a:spcAft>
                          <a:spcPts val="600"/>
                        </a:spcAft>
                      </a:pPr>
                      <a:r>
                        <a:rPr lang="es-EC" sz="1200" b="1" kern="12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Vigilancia</a:t>
                      </a:r>
                      <a:endParaRPr lang="es-ES" sz="12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27%</a:t>
                      </a:r>
                      <a:endParaRPr lang="es-ES" sz="1400" b="1" kern="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25%</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130489269"/>
                  </a:ext>
                </a:extLst>
              </a:tr>
              <a:tr h="0">
                <a:tc>
                  <a:txBody>
                    <a:bodyPr/>
                    <a:lstStyle/>
                    <a:p>
                      <a:pPr marL="0" marR="47625" indent="0" algn="just" defTabSz="914400" rtl="0" eaLnBrk="1" latinLnBrk="0" hangingPunct="1">
                        <a:lnSpc>
                          <a:spcPct val="150000"/>
                        </a:lnSpc>
                        <a:spcAft>
                          <a:spcPts val="600"/>
                        </a:spcAft>
                      </a:pPr>
                      <a:r>
                        <a:rPr lang="es-EC" sz="1200" b="1" kern="12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Mando y Control</a:t>
                      </a:r>
                      <a:endParaRPr lang="es-ES" sz="12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50%</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50%</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047827515"/>
                  </a:ext>
                </a:extLst>
              </a:tr>
              <a:tr h="0">
                <a:tc>
                  <a:txBody>
                    <a:bodyPr/>
                    <a:lstStyle/>
                    <a:p>
                      <a:pPr marL="0" marR="47625" indent="0" algn="just" defTabSz="914400" rtl="0" eaLnBrk="1" latinLnBrk="0" hangingPunct="1">
                        <a:lnSpc>
                          <a:spcPct val="150000"/>
                        </a:lnSpc>
                        <a:spcAft>
                          <a:spcPts val="600"/>
                        </a:spcAft>
                      </a:pPr>
                      <a:r>
                        <a:rPr lang="es-EC" sz="1200" b="1" kern="120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Logística (apoyo gestión riesgos)</a:t>
                      </a:r>
                      <a:endParaRPr lang="es-ES" sz="1200" b="1" kern="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0%</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47625" indent="0" algn="ctr" defTabSz="914400" rtl="0" eaLnBrk="1" latinLnBrk="0" hangingPunct="1">
                        <a:lnSpc>
                          <a:spcPct val="150000"/>
                        </a:lnSpc>
                        <a:spcAft>
                          <a:spcPts val="600"/>
                        </a:spcAft>
                      </a:pPr>
                      <a:r>
                        <a:rPr lang="es-EC"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0%</a:t>
                      </a:r>
                      <a:endParaRPr lang="es-ES" sz="14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511365891"/>
                  </a:ext>
                </a:extLst>
              </a:tr>
              <a:tr h="0">
                <a:tc>
                  <a:txBody>
                    <a:bodyPr/>
                    <a:lstStyle/>
                    <a:p>
                      <a:pPr marL="0" marR="47625" indent="0" algn="just" defTabSz="914400" rtl="0" eaLnBrk="1" latinLnBrk="0" hangingPunct="1">
                        <a:lnSpc>
                          <a:spcPct val="150000"/>
                        </a:lnSpc>
                        <a:spcAft>
                          <a:spcPts val="600"/>
                        </a:spcAft>
                      </a:pPr>
                      <a:r>
                        <a:rPr lang="es-EC" sz="1200" b="1" kern="120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Capacidad total seguridad y defensa de la Armada</a:t>
                      </a:r>
                      <a:endParaRPr lang="es-ES" sz="1200" b="1" kern="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0" marR="47625" indent="0" algn="ctr" defTabSz="914400" rtl="0" eaLnBrk="1" latinLnBrk="0" hangingPunct="1">
                        <a:lnSpc>
                          <a:spcPct val="150000"/>
                        </a:lnSpc>
                        <a:spcAft>
                          <a:spcPts val="600"/>
                        </a:spcAft>
                      </a:pPr>
                      <a:r>
                        <a:rPr lang="es-EC" sz="20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24,6%</a:t>
                      </a:r>
                      <a:endParaRPr lang="es-ES" sz="20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S"/>
                    </a:p>
                  </a:txBody>
                  <a:tcPr/>
                </a:tc>
                <a:extLst>
                  <a:ext uri="{0D108BD9-81ED-4DB2-BD59-A6C34878D82A}">
                    <a16:rowId xmlns:a16="http://schemas.microsoft.com/office/drawing/2014/main" val="375794032"/>
                  </a:ext>
                </a:extLst>
              </a:tr>
              <a:tr h="0">
                <a:tc>
                  <a:txBody>
                    <a:bodyPr/>
                    <a:lstStyle/>
                    <a:p>
                      <a:pPr marL="0" marR="47625" indent="0" algn="just" defTabSz="914400" rtl="0" eaLnBrk="1" latinLnBrk="0" hangingPunct="1">
                        <a:lnSpc>
                          <a:spcPct val="150000"/>
                        </a:lnSpc>
                        <a:spcAft>
                          <a:spcPts val="600"/>
                        </a:spcAft>
                      </a:pPr>
                      <a:r>
                        <a:rPr lang="es-EC" sz="1200" b="1" kern="12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Contribución actual</a:t>
                      </a:r>
                      <a:r>
                        <a:rPr lang="es-EC" sz="1200" b="1" kern="1200" baseline="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es-EC" sz="1200" b="1" kern="12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de la Armada a la capacidad operativa de FF.AA. (33%)</a:t>
                      </a:r>
                      <a:endParaRPr lang="es-ES" sz="12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0" marR="47625" indent="0" algn="ctr" defTabSz="914400" rtl="0" eaLnBrk="1" latinLnBrk="0" hangingPunct="1">
                        <a:lnSpc>
                          <a:spcPct val="150000"/>
                        </a:lnSpc>
                        <a:spcAft>
                          <a:spcPts val="600"/>
                        </a:spcAft>
                      </a:pPr>
                      <a:r>
                        <a:rPr lang="es-EC" sz="20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8,11%</a:t>
                      </a:r>
                      <a:endParaRPr lang="es-ES" sz="2000" b="1" kern="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S"/>
                    </a:p>
                  </a:txBody>
                  <a:tcPr/>
                </a:tc>
                <a:extLst>
                  <a:ext uri="{0D108BD9-81ED-4DB2-BD59-A6C34878D82A}">
                    <a16:rowId xmlns:a16="http://schemas.microsoft.com/office/drawing/2014/main" val="2968756741"/>
                  </a:ext>
                </a:extLst>
              </a:tr>
            </a:tbl>
          </a:graphicData>
        </a:graphic>
      </p:graphicFrame>
      <p:sp>
        <p:nvSpPr>
          <p:cNvPr id="2" name="Rectángulo 1">
            <a:extLst>
              <a:ext uri="{FF2B5EF4-FFF2-40B4-BE49-F238E27FC236}">
                <a16:creationId xmlns:a16="http://schemas.microsoft.com/office/drawing/2014/main" id="{33C46926-4C36-41D1-AC2A-AF67F58C2DD1}"/>
              </a:ext>
            </a:extLst>
          </p:cNvPr>
          <p:cNvSpPr/>
          <p:nvPr/>
        </p:nvSpPr>
        <p:spPr>
          <a:xfrm>
            <a:off x="3131840" y="6093296"/>
            <a:ext cx="1296144" cy="276999"/>
          </a:xfrm>
          <a:prstGeom prst="rect">
            <a:avLst/>
          </a:prstGeom>
        </p:spPr>
        <p:txBody>
          <a:bodyPr wrap="square">
            <a:spAutoFit/>
          </a:bodyPr>
          <a:lstStyle/>
          <a:p>
            <a:pPr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DIGLOG</a:t>
            </a:r>
            <a:endParaRPr lang="es-E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62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6553200" y="6356350"/>
            <a:ext cx="2133600" cy="365125"/>
          </a:xfrm>
        </p:spPr>
        <p:txBody>
          <a:bodyPr/>
          <a:lstStyle/>
          <a:p>
            <a:pPr>
              <a:defRPr/>
            </a:pPr>
            <a:fld id="{A26BE161-EA67-4A90-8CBA-8EEE6215C40C}" type="slidenum">
              <a:rPr lang="es-US" b="1" smtClean="0">
                <a:solidFill>
                  <a:schemeClr val="tx1"/>
                </a:solidFill>
              </a:rPr>
              <a:pPr>
                <a:defRPr/>
              </a:pPr>
              <a:t>7</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Marco de referencia</a:t>
            </a:r>
          </a:p>
        </p:txBody>
      </p:sp>
      <p:graphicFrame>
        <p:nvGraphicFramePr>
          <p:cNvPr id="2" name="Tabla 1">
            <a:extLst>
              <a:ext uri="{FF2B5EF4-FFF2-40B4-BE49-F238E27FC236}">
                <a16:creationId xmlns:a16="http://schemas.microsoft.com/office/drawing/2014/main" id="{E3CDB051-9025-4F37-9775-A96E7ACF5B3D}"/>
              </a:ext>
            </a:extLst>
          </p:cNvPr>
          <p:cNvGraphicFramePr>
            <a:graphicFrameLocks noGrp="1"/>
          </p:cNvGraphicFramePr>
          <p:nvPr>
            <p:extLst>
              <p:ext uri="{D42A27DB-BD31-4B8C-83A1-F6EECF244321}">
                <p14:modId xmlns:p14="http://schemas.microsoft.com/office/powerpoint/2010/main" val="1421061"/>
              </p:ext>
            </p:extLst>
          </p:nvPr>
        </p:nvGraphicFramePr>
        <p:xfrm>
          <a:off x="160860" y="1868439"/>
          <a:ext cx="1314796" cy="4505325"/>
        </p:xfrm>
        <a:graphic>
          <a:graphicData uri="http://schemas.openxmlformats.org/drawingml/2006/table">
            <a:tbl>
              <a:tblPr firstRow="1" firstCol="1" bandRow="1"/>
              <a:tblGrid>
                <a:gridCol w="1314796">
                  <a:extLst>
                    <a:ext uri="{9D8B030D-6E8A-4147-A177-3AD203B41FA5}">
                      <a16:colId xmlns:a16="http://schemas.microsoft.com/office/drawing/2014/main" val="2268719187"/>
                    </a:ext>
                  </a:extLst>
                </a:gridCol>
              </a:tblGrid>
              <a:tr h="170305">
                <a:tc>
                  <a:txBody>
                    <a:bodyPr/>
                    <a:lstStyle/>
                    <a:p>
                      <a:pPr algn="ctr">
                        <a:lnSpc>
                          <a:spcPct val="107000"/>
                        </a:lnSpc>
                        <a:spcAft>
                          <a:spcPts val="0"/>
                        </a:spcAft>
                      </a:pPr>
                      <a:r>
                        <a:rPr lang="es-EC"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UNIDADES</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42755547"/>
                  </a:ext>
                </a:extLst>
              </a:tr>
              <a:tr h="1225552">
                <a:tc>
                  <a:txBody>
                    <a:bodyPr/>
                    <a:lstStyle/>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FRAPAL</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FRAMOR</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CORORO</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CORGAL</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TANQUI</a:t>
                      </a: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084006090"/>
                  </a:ext>
                </a:extLst>
              </a:tr>
              <a:tr h="707801">
                <a:tc>
                  <a:txBody>
                    <a:bodyPr/>
                    <a:lstStyle/>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TANATA</a:t>
                      </a: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REMCHI</a:t>
                      </a: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23142242"/>
                  </a:ext>
                </a:extLst>
              </a:tr>
              <a:tr h="2230217">
                <a:tc>
                  <a:txBody>
                    <a:bodyPr/>
                    <a:lstStyle/>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CORESM</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CORIOS</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CORMAN</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CORLOJ</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LAMQUI</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LAMUIL</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err="1">
                          <a:effectLst/>
                          <a:latin typeface="Times New Roman" panose="02020603050405020304" pitchFamily="18" charset="0"/>
                          <a:ea typeface="Times New Roman" panose="02020603050405020304" pitchFamily="18" charset="0"/>
                          <a:cs typeface="Times New Roman" panose="02020603050405020304" pitchFamily="18" charset="0"/>
                        </a:rPr>
                        <a:t>LAMCUE</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TRACAL </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35958332"/>
                  </a:ext>
                </a:extLst>
              </a:tr>
            </a:tbl>
          </a:graphicData>
        </a:graphic>
      </p:graphicFrame>
      <p:pic>
        <p:nvPicPr>
          <p:cNvPr id="3" name="Imagen 2">
            <a:extLst>
              <a:ext uri="{FF2B5EF4-FFF2-40B4-BE49-F238E27FC236}">
                <a16:creationId xmlns:a16="http://schemas.microsoft.com/office/drawing/2014/main" id="{D9C8591D-E1F4-446C-B99B-3C8A30A31737}"/>
              </a:ext>
            </a:extLst>
          </p:cNvPr>
          <p:cNvPicPr>
            <a:picLocks noChangeAspect="1"/>
          </p:cNvPicPr>
          <p:nvPr/>
        </p:nvPicPr>
        <p:blipFill>
          <a:blip r:embed="rId3"/>
          <a:stretch>
            <a:fillRect/>
          </a:stretch>
        </p:blipFill>
        <p:spPr>
          <a:xfrm>
            <a:off x="1619672" y="1839753"/>
            <a:ext cx="2981325" cy="4516597"/>
          </a:xfrm>
          <a:prstGeom prst="rect">
            <a:avLst/>
          </a:prstGeom>
          <a:ln>
            <a:solidFill>
              <a:schemeClr val="tx1"/>
            </a:solidFill>
          </a:ln>
        </p:spPr>
      </p:pic>
      <p:cxnSp>
        <p:nvCxnSpPr>
          <p:cNvPr id="7" name="Conector recto de flecha 6">
            <a:extLst>
              <a:ext uri="{FF2B5EF4-FFF2-40B4-BE49-F238E27FC236}">
                <a16:creationId xmlns:a16="http://schemas.microsoft.com/office/drawing/2014/main" id="{5C0E4D33-6953-4190-9207-9CC05D848679}"/>
              </a:ext>
            </a:extLst>
          </p:cNvPr>
          <p:cNvCxnSpPr/>
          <p:nvPr/>
        </p:nvCxnSpPr>
        <p:spPr>
          <a:xfrm>
            <a:off x="1331640" y="2708920"/>
            <a:ext cx="57606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ECDD617-F17F-4DD3-8AC6-379079B4FC76}"/>
              </a:ext>
            </a:extLst>
          </p:cNvPr>
          <p:cNvCxnSpPr/>
          <p:nvPr/>
        </p:nvCxnSpPr>
        <p:spPr>
          <a:xfrm>
            <a:off x="1331640" y="4293096"/>
            <a:ext cx="57606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EAB85EFE-0F47-43CC-9EFE-37479DB1DA98}"/>
              </a:ext>
            </a:extLst>
          </p:cNvPr>
          <p:cNvCxnSpPr/>
          <p:nvPr/>
        </p:nvCxnSpPr>
        <p:spPr>
          <a:xfrm>
            <a:off x="1331640" y="5373216"/>
            <a:ext cx="57606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C9D8023-2734-4671-A7F3-71113E58841D}"/>
              </a:ext>
            </a:extLst>
          </p:cNvPr>
          <p:cNvCxnSpPr/>
          <p:nvPr/>
        </p:nvCxnSpPr>
        <p:spPr>
          <a:xfrm>
            <a:off x="1331640" y="5661248"/>
            <a:ext cx="57606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0A2F197A-A2B5-4614-8D54-C96F4CAB96A6}"/>
              </a:ext>
            </a:extLst>
          </p:cNvPr>
          <p:cNvCxnSpPr/>
          <p:nvPr/>
        </p:nvCxnSpPr>
        <p:spPr>
          <a:xfrm>
            <a:off x="1349355" y="2996952"/>
            <a:ext cx="57606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9F8ED2A9-3C37-4C09-835E-39735C510A91}"/>
                  </a:ext>
                </a:extLst>
              </p:cNvPr>
              <p:cNvSpPr txBox="1"/>
              <p:nvPr/>
            </p:nvSpPr>
            <p:spPr>
              <a:xfrm>
                <a:off x="179512" y="4415338"/>
                <a:ext cx="241519" cy="264624"/>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n w="12700">
                            <a:solidFill>
                              <a:schemeClr val="accent3">
                                <a:lumMod val="50000"/>
                              </a:schemeClr>
                            </a:solidFill>
                            <a:prstDash val="solid"/>
                          </a:ln>
                          <a:solidFill>
                            <a:srgbClr val="92D050"/>
                          </a:solidFill>
                          <a:effectLst>
                            <a:innerShdw blurRad="177800">
                              <a:schemeClr val="accent3">
                                <a:lumMod val="50000"/>
                              </a:schemeClr>
                            </a:innerShdw>
                          </a:effectLst>
                          <a:latin typeface="Cambria Math" panose="02040503050406030204" pitchFamily="18" charset="0"/>
                          <a:ea typeface="Cambria Math" panose="02040503050406030204" pitchFamily="18" charset="0"/>
                        </a:rPr>
                        <m:t>√</m:t>
                      </m:r>
                    </m:oMath>
                  </m:oMathPara>
                </a14:m>
                <a:endParaRPr lang="es-ES" sz="1600" b="1" dirty="0">
                  <a:ln w="12700">
                    <a:solidFill>
                      <a:schemeClr val="accent3">
                        <a:lumMod val="50000"/>
                      </a:schemeClr>
                    </a:solidFill>
                    <a:prstDash val="solid"/>
                  </a:ln>
                  <a:solidFill>
                    <a:srgbClr val="92D050"/>
                  </a:solidFill>
                  <a:effectLst>
                    <a:innerShdw blurRad="177800">
                      <a:schemeClr val="accent3">
                        <a:lumMod val="50000"/>
                      </a:schemeClr>
                    </a:innerShdw>
                  </a:effectLst>
                  <a:latin typeface="Arial Black" panose="020B0A04020102020204" pitchFamily="34" charset="0"/>
                </a:endParaRPr>
              </a:p>
            </p:txBody>
          </p:sp>
        </mc:Choice>
        <mc:Fallback xmlns="">
          <p:sp>
            <p:nvSpPr>
              <p:cNvPr id="24" name="CuadroTexto 23">
                <a:extLst>
                  <a:ext uri="{FF2B5EF4-FFF2-40B4-BE49-F238E27FC236}">
                    <a16:creationId xmlns:a16="http://schemas.microsoft.com/office/drawing/2014/main" id="{9F8ED2A9-3C37-4C09-835E-39735C510A91}"/>
                  </a:ext>
                </a:extLst>
              </p:cNvPr>
              <p:cNvSpPr txBox="1">
                <a:spLocks noRot="1" noChangeAspect="1" noMove="1" noResize="1" noEditPoints="1" noAdjustHandles="1" noChangeArrowheads="1" noChangeShapeType="1" noTextEdit="1"/>
              </p:cNvSpPr>
              <p:nvPr/>
            </p:nvSpPr>
            <p:spPr>
              <a:xfrm>
                <a:off x="179512" y="4415338"/>
                <a:ext cx="241519" cy="264624"/>
              </a:xfrm>
              <a:prstGeom prst="rect">
                <a:avLst/>
              </a:prstGeom>
              <a:blipFill>
                <a:blip r:embed="rId4"/>
                <a:stretch>
                  <a:fillRect/>
                </a:stretch>
              </a:blipFill>
              <a:ln w="28575">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97C7841-1E7E-4BCA-B3A6-F0782E0EDF9A}"/>
                  </a:ext>
                </a:extLst>
              </p:cNvPr>
              <p:cNvSpPr txBox="1"/>
              <p:nvPr/>
            </p:nvSpPr>
            <p:spPr>
              <a:xfrm>
                <a:off x="179512" y="4703369"/>
                <a:ext cx="241519" cy="264624"/>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n w="12700">
                            <a:solidFill>
                              <a:schemeClr val="accent3">
                                <a:lumMod val="50000"/>
                              </a:schemeClr>
                            </a:solidFill>
                            <a:prstDash val="solid"/>
                          </a:ln>
                          <a:solidFill>
                            <a:srgbClr val="92D050"/>
                          </a:solidFill>
                          <a:effectLst>
                            <a:innerShdw blurRad="177800">
                              <a:schemeClr val="accent3">
                                <a:lumMod val="50000"/>
                              </a:schemeClr>
                            </a:innerShdw>
                          </a:effectLst>
                          <a:latin typeface="Cambria Math" panose="02040503050406030204" pitchFamily="18" charset="0"/>
                          <a:ea typeface="Cambria Math" panose="02040503050406030204" pitchFamily="18" charset="0"/>
                        </a:rPr>
                        <m:t>√</m:t>
                      </m:r>
                    </m:oMath>
                  </m:oMathPara>
                </a14:m>
                <a:endParaRPr lang="es-ES" sz="1600" b="1" dirty="0">
                  <a:ln w="12700">
                    <a:solidFill>
                      <a:schemeClr val="accent3">
                        <a:lumMod val="50000"/>
                      </a:schemeClr>
                    </a:solidFill>
                    <a:prstDash val="solid"/>
                  </a:ln>
                  <a:solidFill>
                    <a:srgbClr val="92D050"/>
                  </a:solidFill>
                  <a:effectLst>
                    <a:innerShdw blurRad="177800">
                      <a:schemeClr val="accent3">
                        <a:lumMod val="50000"/>
                      </a:schemeClr>
                    </a:innerShdw>
                  </a:effectLst>
                  <a:latin typeface="Arial Black" panose="020B0A04020102020204" pitchFamily="34" charset="0"/>
                </a:endParaRPr>
              </a:p>
            </p:txBody>
          </p:sp>
        </mc:Choice>
        <mc:Fallback xmlns="">
          <p:sp>
            <p:nvSpPr>
              <p:cNvPr id="25" name="CuadroTexto 24">
                <a:extLst>
                  <a:ext uri="{FF2B5EF4-FFF2-40B4-BE49-F238E27FC236}">
                    <a16:creationId xmlns:a16="http://schemas.microsoft.com/office/drawing/2014/main" id="{997C7841-1E7E-4BCA-B3A6-F0782E0EDF9A}"/>
                  </a:ext>
                </a:extLst>
              </p:cNvPr>
              <p:cNvSpPr txBox="1">
                <a:spLocks noRot="1" noChangeAspect="1" noMove="1" noResize="1" noEditPoints="1" noAdjustHandles="1" noChangeArrowheads="1" noChangeShapeType="1" noTextEdit="1"/>
              </p:cNvSpPr>
              <p:nvPr/>
            </p:nvSpPr>
            <p:spPr>
              <a:xfrm>
                <a:off x="179512" y="4703369"/>
                <a:ext cx="241519" cy="264624"/>
              </a:xfrm>
              <a:prstGeom prst="rect">
                <a:avLst/>
              </a:prstGeom>
              <a:blipFill>
                <a:blip r:embed="rId5"/>
                <a:stretch>
                  <a:fillRect/>
                </a:stretch>
              </a:blipFill>
              <a:ln w="28575">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D8E41E6D-4E16-4781-84BA-A7528D86530E}"/>
                  </a:ext>
                </a:extLst>
              </p:cNvPr>
              <p:cNvSpPr txBox="1"/>
              <p:nvPr/>
            </p:nvSpPr>
            <p:spPr>
              <a:xfrm>
                <a:off x="179512" y="4981392"/>
                <a:ext cx="241519" cy="264624"/>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n w="12700">
                            <a:solidFill>
                              <a:schemeClr val="accent3">
                                <a:lumMod val="50000"/>
                              </a:schemeClr>
                            </a:solidFill>
                            <a:prstDash val="solid"/>
                          </a:ln>
                          <a:solidFill>
                            <a:srgbClr val="92D050"/>
                          </a:solidFill>
                          <a:effectLst>
                            <a:innerShdw blurRad="177800">
                              <a:schemeClr val="accent3">
                                <a:lumMod val="50000"/>
                              </a:schemeClr>
                            </a:innerShdw>
                          </a:effectLst>
                          <a:latin typeface="Cambria Math" panose="02040503050406030204" pitchFamily="18" charset="0"/>
                          <a:ea typeface="Cambria Math" panose="02040503050406030204" pitchFamily="18" charset="0"/>
                        </a:rPr>
                        <m:t>√</m:t>
                      </m:r>
                    </m:oMath>
                  </m:oMathPara>
                </a14:m>
                <a:endParaRPr lang="es-ES" sz="1600" b="1" dirty="0">
                  <a:ln w="12700">
                    <a:solidFill>
                      <a:schemeClr val="accent3">
                        <a:lumMod val="50000"/>
                      </a:schemeClr>
                    </a:solidFill>
                    <a:prstDash val="solid"/>
                  </a:ln>
                  <a:solidFill>
                    <a:srgbClr val="92D050"/>
                  </a:solidFill>
                  <a:effectLst>
                    <a:innerShdw blurRad="177800">
                      <a:schemeClr val="accent3">
                        <a:lumMod val="50000"/>
                      </a:schemeClr>
                    </a:innerShdw>
                  </a:effectLst>
                  <a:latin typeface="Arial Black" panose="020B0A04020102020204" pitchFamily="34" charset="0"/>
                </a:endParaRPr>
              </a:p>
            </p:txBody>
          </p:sp>
        </mc:Choice>
        <mc:Fallback xmlns="">
          <p:sp>
            <p:nvSpPr>
              <p:cNvPr id="26" name="CuadroTexto 25">
                <a:extLst>
                  <a:ext uri="{FF2B5EF4-FFF2-40B4-BE49-F238E27FC236}">
                    <a16:creationId xmlns:a16="http://schemas.microsoft.com/office/drawing/2014/main" id="{D8E41E6D-4E16-4781-84BA-A7528D86530E}"/>
                  </a:ext>
                </a:extLst>
              </p:cNvPr>
              <p:cNvSpPr txBox="1">
                <a:spLocks noRot="1" noChangeAspect="1" noMove="1" noResize="1" noEditPoints="1" noAdjustHandles="1" noChangeArrowheads="1" noChangeShapeType="1" noTextEdit="1"/>
              </p:cNvSpPr>
              <p:nvPr/>
            </p:nvSpPr>
            <p:spPr>
              <a:xfrm>
                <a:off x="179512" y="4981392"/>
                <a:ext cx="241519" cy="264624"/>
              </a:xfrm>
              <a:prstGeom prst="rect">
                <a:avLst/>
              </a:prstGeom>
              <a:blipFill>
                <a:blip r:embed="rId6"/>
                <a:stretch>
                  <a:fillRect/>
                </a:stretch>
              </a:blipFill>
              <a:ln w="28575">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E147500-2511-435A-BAB8-C086DB8D9037}"/>
                  </a:ext>
                </a:extLst>
              </p:cNvPr>
              <p:cNvSpPr txBox="1"/>
              <p:nvPr/>
            </p:nvSpPr>
            <p:spPr>
              <a:xfrm>
                <a:off x="179512" y="5828672"/>
                <a:ext cx="241519" cy="264624"/>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n w="12700">
                            <a:solidFill>
                              <a:schemeClr val="accent3">
                                <a:lumMod val="50000"/>
                              </a:schemeClr>
                            </a:solidFill>
                            <a:prstDash val="solid"/>
                          </a:ln>
                          <a:solidFill>
                            <a:srgbClr val="92D050"/>
                          </a:solidFill>
                          <a:effectLst>
                            <a:innerShdw blurRad="177800">
                              <a:schemeClr val="accent3">
                                <a:lumMod val="50000"/>
                              </a:schemeClr>
                            </a:innerShdw>
                          </a:effectLst>
                          <a:latin typeface="Cambria Math" panose="02040503050406030204" pitchFamily="18" charset="0"/>
                          <a:ea typeface="Cambria Math" panose="02040503050406030204" pitchFamily="18" charset="0"/>
                        </a:rPr>
                        <m:t>√</m:t>
                      </m:r>
                    </m:oMath>
                  </m:oMathPara>
                </a14:m>
                <a:endParaRPr lang="es-ES" sz="1600" b="1" dirty="0">
                  <a:ln w="12700">
                    <a:solidFill>
                      <a:schemeClr val="accent3">
                        <a:lumMod val="50000"/>
                      </a:schemeClr>
                    </a:solidFill>
                    <a:prstDash val="solid"/>
                  </a:ln>
                  <a:solidFill>
                    <a:srgbClr val="92D050"/>
                  </a:solidFill>
                  <a:effectLst>
                    <a:innerShdw blurRad="177800">
                      <a:schemeClr val="accent3">
                        <a:lumMod val="50000"/>
                      </a:schemeClr>
                    </a:innerShdw>
                  </a:effectLst>
                  <a:latin typeface="Arial Black" panose="020B0A04020102020204" pitchFamily="34" charset="0"/>
                </a:endParaRPr>
              </a:p>
            </p:txBody>
          </p:sp>
        </mc:Choice>
        <mc:Fallback xmlns="">
          <p:sp>
            <p:nvSpPr>
              <p:cNvPr id="17" name="CuadroTexto 16">
                <a:extLst>
                  <a:ext uri="{FF2B5EF4-FFF2-40B4-BE49-F238E27FC236}">
                    <a16:creationId xmlns:a16="http://schemas.microsoft.com/office/drawing/2014/main" id="{7E147500-2511-435A-BAB8-C086DB8D9037}"/>
                  </a:ext>
                </a:extLst>
              </p:cNvPr>
              <p:cNvSpPr txBox="1">
                <a:spLocks noRot="1" noChangeAspect="1" noMove="1" noResize="1" noEditPoints="1" noAdjustHandles="1" noChangeArrowheads="1" noChangeShapeType="1" noTextEdit="1"/>
              </p:cNvSpPr>
              <p:nvPr/>
            </p:nvSpPr>
            <p:spPr>
              <a:xfrm>
                <a:off x="179512" y="5828672"/>
                <a:ext cx="241519" cy="264624"/>
              </a:xfrm>
              <a:prstGeom prst="rect">
                <a:avLst/>
              </a:prstGeom>
              <a:blipFill>
                <a:blip r:embed="rId7"/>
                <a:stretch>
                  <a:fillRect/>
                </a:stretch>
              </a:blipFill>
              <a:ln w="28575">
                <a:noFill/>
              </a:ln>
            </p:spPr>
            <p:txBody>
              <a:bodyPr/>
              <a:lstStyle/>
              <a:p>
                <a:r>
                  <a:rPr lang="es-ES">
                    <a:noFill/>
                  </a:rPr>
                  <a:t> </a:t>
                </a:r>
              </a:p>
            </p:txBody>
          </p:sp>
        </mc:Fallback>
      </mc:AlternateContent>
      <p:sp>
        <p:nvSpPr>
          <p:cNvPr id="4" name="Rectángulo 3">
            <a:extLst>
              <a:ext uri="{FF2B5EF4-FFF2-40B4-BE49-F238E27FC236}">
                <a16:creationId xmlns:a16="http://schemas.microsoft.com/office/drawing/2014/main" id="{735730CA-02BD-47E3-BCE6-8E284C24AFA0}"/>
              </a:ext>
            </a:extLst>
          </p:cNvPr>
          <p:cNvSpPr/>
          <p:nvPr/>
        </p:nvSpPr>
        <p:spPr>
          <a:xfrm>
            <a:off x="4600997" y="1885032"/>
            <a:ext cx="4543003" cy="442428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1200" dirty="0">
                <a:latin typeface="Arial Black" panose="020B0A04020102020204" pitchFamily="34" charset="0"/>
                <a:ea typeface="Calibri" panose="020F0502020204030204" pitchFamily="34" charset="0"/>
                <a:cs typeface="Times New Roman" panose="02020603050405020304" pitchFamily="18" charset="0"/>
              </a:rPr>
              <a:t>Cuatro Corbetas Pesadas</a:t>
            </a:r>
            <a:endParaRPr lang="es-ES" sz="12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Ocho misiles superficie – superficie de IV generación.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Ocho misiles superficie – aire.</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Torpedos ligeros.</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Cañón </a:t>
            </a:r>
            <a:r>
              <a:rPr lang="es-EC" sz="1100" dirty="0" err="1">
                <a:latin typeface="Arial Black" panose="020B0A04020102020204" pitchFamily="34" charset="0"/>
                <a:ea typeface="Calibri" panose="020F0502020204030204" pitchFamily="34" charset="0"/>
                <a:cs typeface="Times New Roman" panose="02020603050405020304" pitchFamily="18" charset="0"/>
              </a:rPr>
              <a:t>multirol</a:t>
            </a:r>
            <a:r>
              <a:rPr lang="es-EC" sz="1100" dirty="0">
                <a:latin typeface="Arial Black" panose="020B0A04020102020204" pitchFamily="34" charset="0"/>
                <a:ea typeface="Calibri" panose="020F0502020204030204" pitchFamily="34" charset="0"/>
                <a:cs typeface="Times New Roman" panose="02020603050405020304" pitchFamily="18" charset="0"/>
              </a:rPr>
              <a:t> de 76 </a:t>
            </a:r>
            <a:r>
              <a:rPr lang="es-EC" sz="1100" dirty="0" err="1">
                <a:latin typeface="Arial Black" panose="020B0A04020102020204" pitchFamily="34" charset="0"/>
                <a:ea typeface="Calibri" panose="020F0502020204030204" pitchFamily="34" charset="0"/>
                <a:cs typeface="Times New Roman" panose="02020603050405020304" pitchFamily="18" charset="0"/>
              </a:rPr>
              <a:t>mm.</a:t>
            </a:r>
            <a:r>
              <a:rPr lang="es-EC" sz="1100" dirty="0">
                <a:latin typeface="Arial Black" panose="020B0A04020102020204" pitchFamily="34" charset="0"/>
                <a:ea typeface="Calibri" panose="020F0502020204030204" pitchFamily="34" charset="0"/>
                <a:cs typeface="Times New Roman" panose="02020603050405020304" pitchFamily="18" charset="0"/>
              </a:rPr>
              <a:t>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Radar táctico de estado sólido.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Radar de control de tiro </a:t>
            </a:r>
            <a:r>
              <a:rPr lang="es-EC" sz="1100" dirty="0" err="1">
                <a:latin typeface="Arial Black" panose="020B0A04020102020204" pitchFamily="34" charset="0"/>
                <a:ea typeface="Calibri" panose="020F0502020204030204" pitchFamily="34" charset="0"/>
                <a:cs typeface="Times New Roman" panose="02020603050405020304" pitchFamily="18" charset="0"/>
              </a:rPr>
              <a:t>monopulso</a:t>
            </a:r>
            <a:r>
              <a:rPr lang="es-EC" sz="1100" dirty="0">
                <a:latin typeface="Arial Black" panose="020B0A04020102020204" pitchFamily="34" charset="0"/>
                <a:ea typeface="Calibri" panose="020F0502020204030204" pitchFamily="34" charset="0"/>
                <a:cs typeface="Times New Roman" panose="02020603050405020304" pitchFamily="18" charset="0"/>
              </a:rPr>
              <a:t>.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Director electróptico.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Medidas de apoyo electrónico e inteligencia electrónica.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Contramedidas electrónicas activas / pasivas.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Interceptación de comunicaciones V/</a:t>
            </a:r>
            <a:r>
              <a:rPr lang="es-EC" sz="1100" dirty="0" err="1">
                <a:latin typeface="Arial Black" panose="020B0A04020102020204" pitchFamily="34" charset="0"/>
                <a:ea typeface="Calibri" panose="020F0502020204030204" pitchFamily="34" charset="0"/>
                <a:cs typeface="Times New Roman" panose="02020603050405020304" pitchFamily="18" charset="0"/>
              </a:rPr>
              <a:t>UHF</a:t>
            </a:r>
            <a:r>
              <a:rPr lang="es-EC" sz="1100" dirty="0">
                <a:latin typeface="Arial Black" panose="020B0A04020102020204" pitchFamily="34" charset="0"/>
                <a:ea typeface="Calibri" panose="020F0502020204030204" pitchFamily="34" charset="0"/>
                <a:cs typeface="Times New Roman" panose="02020603050405020304" pitchFamily="18" charset="0"/>
              </a:rPr>
              <a:t>.</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Sonar de casco de baja frecuencia.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Sonar de profundidad variable.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Señuelos acústicos.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Sistema de gestión de información y acción. </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a:p>
            <a:pPr marL="800100" lvl="1" indent="-342900" algn="just">
              <a:spcAft>
                <a:spcPts val="0"/>
              </a:spcAft>
              <a:buFont typeface="Symbol" panose="05050102010706020507" pitchFamily="18" charset="2"/>
              <a:buChar char=""/>
            </a:pPr>
            <a:r>
              <a:rPr lang="es-EC" sz="1100" dirty="0">
                <a:latin typeface="Arial Black" panose="020B0A04020102020204" pitchFamily="34" charset="0"/>
                <a:ea typeface="Calibri" panose="020F0502020204030204" pitchFamily="34" charset="0"/>
                <a:cs typeface="Times New Roman" panose="02020603050405020304" pitchFamily="18" charset="0"/>
              </a:rPr>
              <a:t>Data link.</a:t>
            </a:r>
            <a:endParaRPr lang="es-ES" sz="11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16" name="Estrella de 8 puntas 15"/>
          <p:cNvSpPr/>
          <p:nvPr/>
        </p:nvSpPr>
        <p:spPr>
          <a:xfrm>
            <a:off x="1" y="1988840"/>
            <a:ext cx="539552" cy="288032"/>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OB</a:t>
            </a:r>
          </a:p>
        </p:txBody>
      </p:sp>
      <p:sp>
        <p:nvSpPr>
          <p:cNvPr id="22" name="Estrella de 8 puntas 21"/>
          <p:cNvSpPr/>
          <p:nvPr/>
        </p:nvSpPr>
        <p:spPr>
          <a:xfrm>
            <a:off x="0" y="2348880"/>
            <a:ext cx="539552" cy="288032"/>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OB</a:t>
            </a:r>
          </a:p>
        </p:txBody>
      </p:sp>
    </p:spTree>
    <p:extLst>
      <p:ext uri="{BB962C8B-B14F-4D97-AF65-F5344CB8AC3E}">
        <p14:creationId xmlns:p14="http://schemas.microsoft.com/office/powerpoint/2010/main" val="9227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8</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Marco de referencia</a:t>
            </a:r>
          </a:p>
        </p:txBody>
      </p:sp>
      <p:graphicFrame>
        <p:nvGraphicFramePr>
          <p:cNvPr id="3" name="Diagrama 2">
            <a:extLst>
              <a:ext uri="{FF2B5EF4-FFF2-40B4-BE49-F238E27FC236}">
                <a16:creationId xmlns:a16="http://schemas.microsoft.com/office/drawing/2014/main" id="{3F7CD5CC-39FD-4A86-9E8A-174985F52A43}"/>
              </a:ext>
            </a:extLst>
          </p:cNvPr>
          <p:cNvGraphicFramePr/>
          <p:nvPr>
            <p:extLst>
              <p:ext uri="{D42A27DB-BD31-4B8C-83A1-F6EECF244321}">
                <p14:modId xmlns:p14="http://schemas.microsoft.com/office/powerpoint/2010/main" val="3486750600"/>
              </p:ext>
            </p:extLst>
          </p:nvPr>
        </p:nvGraphicFramePr>
        <p:xfrm>
          <a:off x="2699792"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hacia abajo 3">
            <a:extLst>
              <a:ext uri="{FF2B5EF4-FFF2-40B4-BE49-F238E27FC236}">
                <a16:creationId xmlns:a16="http://schemas.microsoft.com/office/drawing/2014/main" id="{0A840647-556E-4B33-A5C8-7625D132CAC1}"/>
              </a:ext>
            </a:extLst>
          </p:cNvPr>
          <p:cNvSpPr/>
          <p:nvPr/>
        </p:nvSpPr>
        <p:spPr>
          <a:xfrm rot="10800000">
            <a:off x="3227512" y="4869160"/>
            <a:ext cx="432048" cy="43204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abajo 6">
            <a:extLst>
              <a:ext uri="{FF2B5EF4-FFF2-40B4-BE49-F238E27FC236}">
                <a16:creationId xmlns:a16="http://schemas.microsoft.com/office/drawing/2014/main" id="{CD724C48-D7C6-44FB-91B8-3B8A94E5014F}"/>
              </a:ext>
            </a:extLst>
          </p:cNvPr>
          <p:cNvSpPr/>
          <p:nvPr/>
        </p:nvSpPr>
        <p:spPr>
          <a:xfrm rot="10800000">
            <a:off x="4883696" y="4869159"/>
            <a:ext cx="432048" cy="432049"/>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2C4D17C-83EB-442D-9376-A4AB366EBE65}"/>
              </a:ext>
            </a:extLst>
          </p:cNvPr>
          <p:cNvSpPr/>
          <p:nvPr/>
        </p:nvSpPr>
        <p:spPr>
          <a:xfrm>
            <a:off x="3030441" y="5157192"/>
            <a:ext cx="826188"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Vi</a:t>
            </a:r>
          </a:p>
        </p:txBody>
      </p:sp>
      <p:sp>
        <p:nvSpPr>
          <p:cNvPr id="10" name="Rectángulo 9">
            <a:extLst>
              <a:ext uri="{FF2B5EF4-FFF2-40B4-BE49-F238E27FC236}">
                <a16:creationId xmlns:a16="http://schemas.microsoft.com/office/drawing/2014/main" id="{A77AECB2-361E-4324-8A94-75A254388C13}"/>
              </a:ext>
            </a:extLst>
          </p:cNvPr>
          <p:cNvSpPr/>
          <p:nvPr/>
        </p:nvSpPr>
        <p:spPr>
          <a:xfrm>
            <a:off x="4583912" y="5157192"/>
            <a:ext cx="1069524" cy="923330"/>
          </a:xfrm>
          <a:prstGeom prst="rect">
            <a:avLst/>
          </a:prstGeom>
          <a:noFill/>
        </p:spPr>
        <p:txBody>
          <a:bodyPr wrap="none" lIns="91440" tIns="45720" rIns="91440" bIns="45720">
            <a:spAutoFit/>
          </a:bodyPr>
          <a:lstStyle/>
          <a:p>
            <a:pPr algn="ctr"/>
            <a:r>
              <a:rPr lang="es-ES" sz="5400" b="1" cap="none" spc="0" dirty="0" err="1">
                <a:ln w="22225">
                  <a:solidFill>
                    <a:schemeClr val="accent2"/>
                  </a:solidFill>
                  <a:prstDash val="solid"/>
                </a:ln>
                <a:solidFill>
                  <a:schemeClr val="accent2">
                    <a:lumMod val="40000"/>
                    <a:lumOff val="60000"/>
                  </a:schemeClr>
                </a:solidFill>
                <a:effectLst/>
              </a:rPr>
              <a:t>Vd</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2" name="Flecha: a la derecha 1">
            <a:extLst>
              <a:ext uri="{FF2B5EF4-FFF2-40B4-BE49-F238E27FC236}">
                <a16:creationId xmlns:a16="http://schemas.microsoft.com/office/drawing/2014/main" id="{F2472B15-9F1F-41DC-A2B4-3E1D8855DC76}"/>
              </a:ext>
            </a:extLst>
          </p:cNvPr>
          <p:cNvSpPr/>
          <p:nvPr/>
        </p:nvSpPr>
        <p:spPr>
          <a:xfrm>
            <a:off x="1403648" y="2204864"/>
            <a:ext cx="2452981" cy="43204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7B4E6A29-6BB0-4ED2-BF34-47C8224AA3B8}"/>
              </a:ext>
            </a:extLst>
          </p:cNvPr>
          <p:cNvSpPr/>
          <p:nvPr/>
        </p:nvSpPr>
        <p:spPr>
          <a:xfrm>
            <a:off x="1403648" y="3645024"/>
            <a:ext cx="1156837" cy="43204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56D29B2-20CA-4793-A7C8-533F6D54C619}"/>
              </a:ext>
            </a:extLst>
          </p:cNvPr>
          <p:cNvSpPr/>
          <p:nvPr/>
        </p:nvSpPr>
        <p:spPr>
          <a:xfrm>
            <a:off x="107504" y="1959223"/>
            <a:ext cx="126188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err="1">
                <a:ln/>
                <a:solidFill>
                  <a:schemeClr val="accent3"/>
                </a:solidFill>
              </a:rPr>
              <a:t>OG</a:t>
            </a:r>
            <a:endParaRPr lang="es-ES" sz="5400" b="1" dirty="0">
              <a:ln/>
              <a:solidFill>
                <a:schemeClr val="accent3"/>
              </a:solidFill>
            </a:endParaRPr>
          </a:p>
        </p:txBody>
      </p:sp>
      <p:sp>
        <p:nvSpPr>
          <p:cNvPr id="13" name="Rectángulo 12">
            <a:extLst>
              <a:ext uri="{FF2B5EF4-FFF2-40B4-BE49-F238E27FC236}">
                <a16:creationId xmlns:a16="http://schemas.microsoft.com/office/drawing/2014/main" id="{6FA2F149-C9F7-4C26-968D-31C19BBACBDC}"/>
              </a:ext>
            </a:extLst>
          </p:cNvPr>
          <p:cNvSpPr/>
          <p:nvPr/>
        </p:nvSpPr>
        <p:spPr>
          <a:xfrm>
            <a:off x="179512" y="3429000"/>
            <a:ext cx="118494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chemeClr val="accent3"/>
                </a:solidFill>
              </a:rPr>
              <a:t>OE</a:t>
            </a:r>
          </a:p>
        </p:txBody>
      </p:sp>
      <p:sp>
        <p:nvSpPr>
          <p:cNvPr id="8" name="Signo más 7">
            <a:extLst>
              <a:ext uri="{FF2B5EF4-FFF2-40B4-BE49-F238E27FC236}">
                <a16:creationId xmlns:a16="http://schemas.microsoft.com/office/drawing/2014/main" id="{CADBAE4A-5A61-4FFD-B2E0-322C5B5CB9FE}"/>
              </a:ext>
            </a:extLst>
          </p:cNvPr>
          <p:cNvSpPr/>
          <p:nvPr/>
        </p:nvSpPr>
        <p:spPr>
          <a:xfrm>
            <a:off x="6149482" y="5284387"/>
            <a:ext cx="611088" cy="596171"/>
          </a:xfrm>
          <a:prstGeom prst="mathPlus">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a:ln w="22225">
                <a:solidFill>
                  <a:schemeClr val="accent2"/>
                </a:solidFill>
                <a:prstDash val="solid"/>
              </a:ln>
              <a:solidFill>
                <a:schemeClr val="accent2">
                  <a:lumMod val="40000"/>
                  <a:lumOff val="60000"/>
                </a:schemeClr>
              </a:solidFill>
            </a:endParaRPr>
          </a:p>
        </p:txBody>
      </p:sp>
      <p:sp>
        <p:nvSpPr>
          <p:cNvPr id="14" name="Botón de acción: Ayuda 13">
            <a:hlinkClick r:id="" action="ppaction://noaction" highlightClick="1"/>
            <a:extLst>
              <a:ext uri="{FF2B5EF4-FFF2-40B4-BE49-F238E27FC236}">
                <a16:creationId xmlns:a16="http://schemas.microsoft.com/office/drawing/2014/main" id="{DC49A027-88FB-4EF0-9332-BAC996D11CC7}"/>
              </a:ext>
            </a:extLst>
          </p:cNvPr>
          <p:cNvSpPr/>
          <p:nvPr/>
        </p:nvSpPr>
        <p:spPr>
          <a:xfrm>
            <a:off x="7294676" y="5096568"/>
            <a:ext cx="792088" cy="759750"/>
          </a:xfrm>
          <a:prstGeom prst="actionButtonHelp">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5FFE60DB-CFA3-4A75-9F29-BC4C7D0A5AA9}"/>
              </a:ext>
            </a:extLst>
          </p:cNvPr>
          <p:cNvSpPr/>
          <p:nvPr/>
        </p:nvSpPr>
        <p:spPr>
          <a:xfrm>
            <a:off x="179512" y="6218148"/>
            <a:ext cx="8208912" cy="523220"/>
          </a:xfrm>
          <a:prstGeom prst="rect">
            <a:avLst/>
          </a:prstGeom>
          <a:solidFill>
            <a:schemeClr val="accent3"/>
          </a:solidFill>
        </p:spPr>
        <p:txBody>
          <a:bodyPr wrap="square">
            <a:spAutoFit/>
          </a:bodyPr>
          <a:lstStyle/>
          <a:p>
            <a:pPr algn="just"/>
            <a:r>
              <a:rPr lang="es-EC" sz="1400" b="1" dirty="0">
                <a:latin typeface="Times New Roman" panose="02020603050405020304" pitchFamily="18" charset="0"/>
                <a:ea typeface="Calibri" panose="020F0502020204030204" pitchFamily="34" charset="0"/>
              </a:rPr>
              <a:t>Existe una relación directa entre las capacidades actuales de la Industria de la Defensa Nacional en el campo marítimo y la operatividad de las Unidades de Superficie de la Armada del Ecuador.</a:t>
            </a:r>
            <a:endParaRPr lang="es-ES" sz="1400" b="1" dirty="0"/>
          </a:p>
        </p:txBody>
      </p:sp>
      <p:sp>
        <p:nvSpPr>
          <p:cNvPr id="16" name="CuadroTexto 15">
            <a:extLst>
              <a:ext uri="{FF2B5EF4-FFF2-40B4-BE49-F238E27FC236}">
                <a16:creationId xmlns:a16="http://schemas.microsoft.com/office/drawing/2014/main" id="{768A50B8-CD47-4D47-982F-4BCAA3C738FE}"/>
              </a:ext>
            </a:extLst>
          </p:cNvPr>
          <p:cNvSpPr txBox="1"/>
          <p:nvPr/>
        </p:nvSpPr>
        <p:spPr>
          <a:xfrm>
            <a:off x="179512" y="5856318"/>
            <a:ext cx="1512168" cy="338554"/>
          </a:xfrm>
          <a:prstGeom prst="rect">
            <a:avLst/>
          </a:prstGeom>
          <a:solidFill>
            <a:schemeClr val="tx1"/>
          </a:solidFill>
        </p:spPr>
        <p:txBody>
          <a:bodyPr wrap="square" rtlCol="0">
            <a:spAutoFit/>
          </a:bodyPr>
          <a:lstStyle/>
          <a:p>
            <a:r>
              <a:rPr lang="es-ES" sz="1600" b="1" dirty="0">
                <a:solidFill>
                  <a:schemeClr val="bg1"/>
                </a:solidFill>
                <a:latin typeface="Times New Roman" panose="02020603050405020304" pitchFamily="18" charset="0"/>
                <a:cs typeface="Times New Roman" panose="02020603050405020304" pitchFamily="18" charset="0"/>
              </a:rPr>
              <a:t>HIPÓTESIS</a:t>
            </a:r>
          </a:p>
        </p:txBody>
      </p:sp>
    </p:spTree>
    <p:extLst>
      <p:ext uri="{BB962C8B-B14F-4D97-AF65-F5344CB8AC3E}">
        <p14:creationId xmlns:p14="http://schemas.microsoft.com/office/powerpoint/2010/main" val="19533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A26BE161-EA67-4A90-8CBA-8EEE6215C40C}" type="slidenum">
              <a:rPr lang="es-US" b="1" smtClean="0">
                <a:solidFill>
                  <a:schemeClr val="tx1"/>
                </a:solidFill>
              </a:rPr>
              <a:pPr>
                <a:defRPr/>
              </a:pPr>
              <a:t>9</a:t>
            </a:fld>
            <a:endParaRPr lang="es-US" b="1" dirty="0">
              <a:solidFill>
                <a:schemeClr val="tx1"/>
              </a:solidFill>
            </a:endParaRPr>
          </a:p>
        </p:txBody>
      </p:sp>
      <p:sp>
        <p:nvSpPr>
          <p:cNvPr id="5" name="Rectángulo redondeado 4"/>
          <p:cNvSpPr/>
          <p:nvPr/>
        </p:nvSpPr>
        <p:spPr>
          <a:xfrm>
            <a:off x="4355976" y="1052736"/>
            <a:ext cx="3923928" cy="596171"/>
          </a:xfrm>
          <a:prstGeom prst="roundRect">
            <a:avLst/>
          </a:prstGeom>
          <a:solidFill>
            <a:srgbClr val="FFFF99"/>
          </a:solid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600" b="1" i="1" dirty="0">
                <a:solidFill>
                  <a:srgbClr val="002060"/>
                </a:solidFill>
              </a:rPr>
              <a:t>Metodología</a:t>
            </a:r>
          </a:p>
        </p:txBody>
      </p:sp>
      <p:graphicFrame>
        <p:nvGraphicFramePr>
          <p:cNvPr id="11" name="Tabla 10">
            <a:extLst>
              <a:ext uri="{FF2B5EF4-FFF2-40B4-BE49-F238E27FC236}">
                <a16:creationId xmlns:a16="http://schemas.microsoft.com/office/drawing/2014/main" id="{81ECD1A9-2635-40CC-8937-CDE1967B07C2}"/>
              </a:ext>
            </a:extLst>
          </p:cNvPr>
          <p:cNvGraphicFramePr>
            <a:graphicFrameLocks noGrp="1"/>
          </p:cNvGraphicFramePr>
          <p:nvPr>
            <p:extLst>
              <p:ext uri="{D42A27DB-BD31-4B8C-83A1-F6EECF244321}">
                <p14:modId xmlns:p14="http://schemas.microsoft.com/office/powerpoint/2010/main" val="669473172"/>
              </p:ext>
            </p:extLst>
          </p:nvPr>
        </p:nvGraphicFramePr>
        <p:xfrm>
          <a:off x="478091" y="1731095"/>
          <a:ext cx="7812360" cy="4783011"/>
        </p:xfrm>
        <a:graphic>
          <a:graphicData uri="http://schemas.openxmlformats.org/drawingml/2006/table">
            <a:tbl>
              <a:tblPr firstRow="1" firstCol="1" bandRow="1"/>
              <a:tblGrid>
                <a:gridCol w="1947875">
                  <a:extLst>
                    <a:ext uri="{9D8B030D-6E8A-4147-A177-3AD203B41FA5}">
                      <a16:colId xmlns:a16="http://schemas.microsoft.com/office/drawing/2014/main" val="2185060583"/>
                    </a:ext>
                  </a:extLst>
                </a:gridCol>
                <a:gridCol w="1947875">
                  <a:extLst>
                    <a:ext uri="{9D8B030D-6E8A-4147-A177-3AD203B41FA5}">
                      <a16:colId xmlns:a16="http://schemas.microsoft.com/office/drawing/2014/main" val="3517493759"/>
                    </a:ext>
                  </a:extLst>
                </a:gridCol>
                <a:gridCol w="1947875">
                  <a:extLst>
                    <a:ext uri="{9D8B030D-6E8A-4147-A177-3AD203B41FA5}">
                      <a16:colId xmlns:a16="http://schemas.microsoft.com/office/drawing/2014/main" val="1600467718"/>
                    </a:ext>
                  </a:extLst>
                </a:gridCol>
                <a:gridCol w="1968735">
                  <a:extLst>
                    <a:ext uri="{9D8B030D-6E8A-4147-A177-3AD203B41FA5}">
                      <a16:colId xmlns:a16="http://schemas.microsoft.com/office/drawing/2014/main" val="1848243857"/>
                    </a:ext>
                  </a:extLst>
                </a:gridCol>
              </a:tblGrid>
              <a:tr h="366530">
                <a:tc>
                  <a:txBody>
                    <a:bodyPr/>
                    <a:lstStyle/>
                    <a:p>
                      <a:pPr marL="0" indent="0" algn="just" defTabSz="914400" rtl="0" eaLnBrk="1" latinLnBrk="0" hangingPunct="1">
                        <a:lnSpc>
                          <a:spcPct val="100000"/>
                        </a:lnSpc>
                        <a:spcAft>
                          <a:spcPts val="0"/>
                        </a:spcAft>
                      </a:pPr>
                      <a:r>
                        <a:rPr lang="es-EC"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VARIABLES</a:t>
                      </a:r>
                      <a:endParaRPr lang="es-ES"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002060"/>
                    </a:solidFill>
                  </a:tcPr>
                </a:tc>
                <a:tc>
                  <a:txBody>
                    <a:bodyPr/>
                    <a:lstStyle/>
                    <a:p>
                      <a:pPr marL="0" indent="0" algn="just" defTabSz="914400" rtl="0" eaLnBrk="1" latinLnBrk="0" hangingPunct="1">
                        <a:lnSpc>
                          <a:spcPct val="100000"/>
                        </a:lnSpc>
                        <a:spcAft>
                          <a:spcPts val="0"/>
                        </a:spcAft>
                      </a:pPr>
                      <a:r>
                        <a:rPr lang="es-EC"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COMPONENTE</a:t>
                      </a:r>
                      <a:endParaRPr lang="es-ES"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002060"/>
                    </a:solidFill>
                  </a:tcPr>
                </a:tc>
                <a:tc>
                  <a:txBody>
                    <a:bodyPr/>
                    <a:lstStyle/>
                    <a:p>
                      <a:pPr marL="0" indent="0" algn="just" defTabSz="914400" rtl="0" eaLnBrk="1" latinLnBrk="0" hangingPunct="1">
                        <a:lnSpc>
                          <a:spcPct val="100000"/>
                        </a:lnSpc>
                        <a:spcAft>
                          <a:spcPts val="0"/>
                        </a:spcAft>
                      </a:pPr>
                      <a:r>
                        <a:rPr lang="es-EC"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FACTORES</a:t>
                      </a:r>
                      <a:endParaRPr lang="es-ES"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002060"/>
                    </a:solidFill>
                  </a:tcPr>
                </a:tc>
                <a:tc>
                  <a:txBody>
                    <a:bodyPr/>
                    <a:lstStyle/>
                    <a:p>
                      <a:pPr indent="0" algn="just">
                        <a:lnSpc>
                          <a:spcPct val="100000"/>
                        </a:lnSpc>
                        <a:spcAft>
                          <a:spcPts val="0"/>
                        </a:spcAft>
                      </a:pPr>
                      <a:r>
                        <a:rPr lang="es-EC"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INSTRUMENTOS</a:t>
                      </a:r>
                      <a:endParaRPr lang="es-E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002060"/>
                    </a:solidFill>
                  </a:tcPr>
                </a:tc>
                <a:extLst>
                  <a:ext uri="{0D108BD9-81ED-4DB2-BD59-A6C34878D82A}">
                    <a16:rowId xmlns:a16="http://schemas.microsoft.com/office/drawing/2014/main" val="953597298"/>
                  </a:ext>
                </a:extLst>
              </a:tr>
              <a:tr h="171510">
                <a:tc gridSpan="4">
                  <a:txBody>
                    <a:bodyPr/>
                    <a:lstStyle/>
                    <a:p>
                      <a:pPr marL="0" indent="0" algn="ctr" defTabSz="914400" rtl="0" eaLnBrk="1" latinLnBrk="0" hangingPunct="1">
                        <a:lnSpc>
                          <a:spcPct val="100000"/>
                        </a:lnSpc>
                        <a:spcAft>
                          <a:spcPts val="0"/>
                        </a:spcAft>
                      </a:pPr>
                      <a:r>
                        <a:rPr lang="es-EC"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Independiente</a:t>
                      </a:r>
                      <a:endParaRPr lang="es-ES"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86885308"/>
                  </a:ext>
                </a:extLst>
              </a:tr>
              <a:tr h="171510">
                <a:tc rowSpan="8">
                  <a:txBody>
                    <a:bodyPr/>
                    <a:lstStyle/>
                    <a:p>
                      <a:pPr indent="0" algn="just">
                        <a:lnSpc>
                          <a:spcPct val="100000"/>
                        </a:lnSpc>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Las capacidades actuales de la Industria de la Defensa Nacional en el campo marítimo.</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rowSpan="4">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Recurso Humano</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Experiencia</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rowSpan="8">
                  <a:txBody>
                    <a:bodyPr/>
                    <a:lstStyle/>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Exploración documental</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extLst>
                  <a:ext uri="{0D108BD9-81ED-4DB2-BD59-A6C34878D82A}">
                    <a16:rowId xmlns:a16="http://schemas.microsoft.com/office/drawing/2014/main" val="2929115154"/>
                  </a:ext>
                </a:extLst>
              </a:tr>
              <a:tr h="36653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Formación académica</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1016101831"/>
                  </a:ext>
                </a:extLst>
              </a:tr>
              <a:tr h="17151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Capacitación </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2335401495"/>
                  </a:ext>
                </a:extLst>
              </a:tr>
              <a:tr h="17151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Área de trabajo</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051893552"/>
                  </a:ext>
                </a:extLst>
              </a:tr>
              <a:tr h="171510">
                <a:tc vMerge="1">
                  <a:txBody>
                    <a:bodyPr/>
                    <a:lstStyle/>
                    <a:p>
                      <a:endParaRPr lang="es-ES"/>
                    </a:p>
                  </a:txBody>
                  <a:tcPr/>
                </a:tc>
                <a:tc rowSpan="2">
                  <a:txBody>
                    <a:bodyPr/>
                    <a:lstStyle/>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Recurso Material</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Infraestructura</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1265367440"/>
                  </a:ext>
                </a:extLst>
              </a:tr>
              <a:tr h="19502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Equipamiento</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780902192"/>
                  </a:ext>
                </a:extLst>
              </a:tr>
              <a:tr h="171510">
                <a:tc vMerge="1">
                  <a:txBody>
                    <a:bodyPr/>
                    <a:lstStyle/>
                    <a:p>
                      <a:endParaRPr lang="es-ES"/>
                    </a:p>
                  </a:txBody>
                  <a:tcPr/>
                </a:tc>
                <a:tc rowSpan="2">
                  <a:txBody>
                    <a:bodyPr/>
                    <a:lstStyle/>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Recurso Financiero</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Financiamiento</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2528730913"/>
                  </a:ext>
                </a:extLst>
              </a:tr>
              <a:tr h="390041">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Presupuesto</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1878478409"/>
                  </a:ext>
                </a:extLst>
              </a:tr>
              <a:tr h="171510">
                <a:tc gridSpan="4">
                  <a:txBody>
                    <a:bodyPr/>
                    <a:lstStyle/>
                    <a:p>
                      <a:pPr marL="0" indent="0" algn="ctr" defTabSz="914400" rtl="0" eaLnBrk="1" latinLnBrk="0" hangingPunct="1">
                        <a:lnSpc>
                          <a:spcPct val="100000"/>
                        </a:lnSpc>
                        <a:spcAft>
                          <a:spcPts val="0"/>
                        </a:spcAft>
                      </a:pPr>
                      <a:r>
                        <a:rPr lang="es-EC"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Dependiente</a:t>
                      </a:r>
                      <a:endParaRPr lang="es-ES" sz="14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56751601"/>
                  </a:ext>
                </a:extLst>
              </a:tr>
              <a:tr h="366530">
                <a:tc rowSpan="5">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operatividad de las Unidades de Superficie.</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rowSpan="5">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operativa</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de navegar</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rowSpan="5">
                  <a:txBody>
                    <a:bodyPr/>
                    <a:lstStyle/>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Exploración documental</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14400" rtl="0" eaLnBrk="1" latinLnBrk="0" hangingPunct="1">
                        <a:lnSpc>
                          <a:spcPct val="100000"/>
                        </a:lnSpc>
                        <a:spcAft>
                          <a:spcPts val="0"/>
                        </a:spcAft>
                      </a:pPr>
                      <a:r>
                        <a:rPr lang="es-EC"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extLst>
                  <a:ext uri="{0D108BD9-81ED-4DB2-BD59-A6C34878D82A}">
                    <a16:rowId xmlns:a16="http://schemas.microsoft.com/office/drawing/2014/main" val="437692141"/>
                  </a:ext>
                </a:extLst>
              </a:tr>
              <a:tr h="36653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de Detectar</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395343785"/>
                  </a:ext>
                </a:extLst>
              </a:tr>
              <a:tr h="36653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de Combatir</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64350664"/>
                  </a:ext>
                </a:extLst>
              </a:tr>
              <a:tr h="36653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de Mando y Control</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4232608512"/>
                  </a:ext>
                </a:extLst>
              </a:tr>
              <a:tr h="366530">
                <a:tc vMerge="1">
                  <a:txBody>
                    <a:bodyPr/>
                    <a:lstStyle/>
                    <a:p>
                      <a:endParaRPr lang="es-ES"/>
                    </a:p>
                  </a:txBody>
                  <a:tcPr/>
                </a:tc>
                <a:tc vMerge="1">
                  <a:txBody>
                    <a:bodyPr/>
                    <a:lstStyle/>
                    <a:p>
                      <a:endParaRPr lang="es-ES"/>
                    </a:p>
                  </a:txBody>
                  <a:tcPr/>
                </a:tc>
                <a:tc>
                  <a:txBody>
                    <a:bodyPr/>
                    <a:lstStyle/>
                    <a:p>
                      <a:pPr marL="0" indent="0" algn="just" defTabSz="914400" rtl="0" eaLnBrk="1" latinLnBrk="0" hangingPunct="1">
                        <a:lnSpc>
                          <a:spcPct val="100000"/>
                        </a:lnSpc>
                        <a:spcAft>
                          <a:spcPts val="0"/>
                        </a:spcAft>
                      </a:pP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Capacidad para </a:t>
                      </a:r>
                      <a:r>
                        <a:rPr lang="es-EC" sz="14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OCTI</a:t>
                      </a:r>
                      <a:r>
                        <a:rPr lang="es-EC"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MIO / SAR</a:t>
                      </a:r>
                      <a:endParaRPr lang="es-ES" sz="1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506" marR="58506" marT="0" marB="0">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solidFill>
                      <a:srgbClr val="DBE5F1"/>
                    </a:solidFill>
                  </a:tcPr>
                </a:tc>
                <a:tc vMerge="1">
                  <a:txBody>
                    <a:bodyPr/>
                    <a:lstStyle/>
                    <a:p>
                      <a:endParaRPr lang="es-ES"/>
                    </a:p>
                  </a:txBody>
                  <a:tcPr/>
                </a:tc>
                <a:extLst>
                  <a:ext uri="{0D108BD9-81ED-4DB2-BD59-A6C34878D82A}">
                    <a16:rowId xmlns:a16="http://schemas.microsoft.com/office/drawing/2014/main" val="390025492"/>
                  </a:ext>
                </a:extLst>
              </a:tr>
            </a:tbl>
          </a:graphicData>
        </a:graphic>
      </p:graphicFrame>
    </p:spTree>
    <p:extLst>
      <p:ext uri="{BB962C8B-B14F-4D97-AF65-F5344CB8AC3E}">
        <p14:creationId xmlns:p14="http://schemas.microsoft.com/office/powerpoint/2010/main" val="20631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14472</TotalTime>
  <Words>3720</Words>
  <Application>Microsoft Office PowerPoint</Application>
  <PresentationFormat>Presentación en pantalla (4:3)</PresentationFormat>
  <Paragraphs>751</Paragraphs>
  <Slides>53</Slides>
  <Notes>53</Notes>
  <HiddenSlides>0</HiddenSlides>
  <MMClips>1</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53</vt:i4>
      </vt:variant>
    </vt:vector>
  </HeadingPairs>
  <TitlesOfParts>
    <vt:vector size="63" baseType="lpstr">
      <vt:lpstr>Arial</vt:lpstr>
      <vt:lpstr>Arial Black</vt:lpstr>
      <vt:lpstr>Calibri</vt:lpstr>
      <vt:lpstr>Cambria Math</vt:lpstr>
      <vt:lpstr>Courier New</vt:lpstr>
      <vt:lpstr>Symbol</vt:lpstr>
      <vt:lpstr>Times New Roman</vt:lpstr>
      <vt:lpstr>2_Tema de Office</vt:lpstr>
      <vt:lpstr>5_Tema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CENTAC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 DEFENSA</dc:title>
  <dc:subject>TESIS ESPE</dc:subject>
  <dc:creator/>
  <cp:lastModifiedBy>DIMARE </cp:lastModifiedBy>
  <cp:revision>703</cp:revision>
  <dcterms:created xsi:type="dcterms:W3CDTF">2005-07-26T14:02:29Z</dcterms:created>
  <dcterms:modified xsi:type="dcterms:W3CDTF">2020-11-16T15:13:50Z</dcterms:modified>
</cp:coreProperties>
</file>