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1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2"/>
  </p:notesMasterIdLst>
  <p:sldIdLst>
    <p:sldId id="271" r:id="rId2"/>
    <p:sldId id="332" r:id="rId3"/>
    <p:sldId id="274" r:id="rId4"/>
    <p:sldId id="278" r:id="rId5"/>
    <p:sldId id="284" r:id="rId6"/>
    <p:sldId id="304" r:id="rId7"/>
    <p:sldId id="285" r:id="rId8"/>
    <p:sldId id="286" r:id="rId9"/>
    <p:sldId id="290" r:id="rId10"/>
    <p:sldId id="316" r:id="rId11"/>
    <p:sldId id="315" r:id="rId12"/>
    <p:sldId id="317" r:id="rId13"/>
    <p:sldId id="318" r:id="rId14"/>
    <p:sldId id="319" r:id="rId15"/>
    <p:sldId id="321" r:id="rId16"/>
    <p:sldId id="308" r:id="rId17"/>
    <p:sldId id="324" r:id="rId18"/>
    <p:sldId id="328" r:id="rId19"/>
    <p:sldId id="326" r:id="rId20"/>
    <p:sldId id="325" r:id="rId21"/>
    <p:sldId id="297" r:id="rId22"/>
    <p:sldId id="298" r:id="rId23"/>
    <p:sldId id="268" r:id="rId24"/>
    <p:sldId id="312" r:id="rId25"/>
    <p:sldId id="299" r:id="rId26"/>
    <p:sldId id="300" r:id="rId27"/>
    <p:sldId id="313" r:id="rId28"/>
    <p:sldId id="329" r:id="rId29"/>
    <p:sldId id="331" r:id="rId30"/>
    <p:sldId id="330" r:id="rId31"/>
  </p:sldIdLst>
  <p:sldSz cx="18288000" cy="10287000"/>
  <p:notesSz cx="6865938" cy="9540875"/>
  <p:embeddedFontLst>
    <p:embeddedFont>
      <p:font typeface="Tahoma" panose="020B0604030504040204" pitchFamily="34" charset="0"/>
      <p:regular r:id="rId33"/>
      <p:bold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Montserrat" panose="020B0604020202020204" charset="0"/>
      <p:regular r:id="rId39"/>
      <p:bold r:id="rId40"/>
      <p:italic r:id="rId41"/>
      <p:boldItalic r:id="rId42"/>
    </p:embeddedFont>
    <p:embeddedFont>
      <p:font typeface="Staatliches" panose="020B0604020202020204" charset="0"/>
      <p:regular r:id="rId43"/>
    </p:embeddedFont>
    <p:embeddedFont>
      <p:font typeface="Open Sans" panose="020B0604020202020204" charset="0"/>
      <p:regular r:id="rId44"/>
      <p:bold r:id="rId45"/>
      <p:italic r:id="rId46"/>
      <p:boldItalic r:id="rId47"/>
    </p:embeddedFont>
    <p:embeddedFont>
      <p:font typeface="Century Gothic" panose="020B0502020202020204" pitchFamily="34" charset="0"/>
      <p:regular r:id="rId48"/>
      <p:bold r:id="rId49"/>
      <p:italic r:id="rId50"/>
      <p:boldItalic r:id="rId51"/>
    </p:embeddedFont>
    <p:embeddedFont>
      <p:font typeface="Muli Bold Bold" panose="020B0604020202020204" charset="0"/>
      <p:regular r:id="rId52"/>
    </p:embeddedFont>
    <p:embeddedFont>
      <p:font typeface="Patrick Hand" panose="020B0604020202020204" charset="0"/>
      <p:regular r:id="rId53"/>
    </p:embeddedFont>
    <p:embeddedFont>
      <p:font typeface="Candara" panose="020E0502030303020204" pitchFamily="34" charset="0"/>
      <p:regular r:id="rId54"/>
      <p:bold r:id="rId55"/>
      <p:italic r:id="rId56"/>
      <p:boldItalic r:id="rId57"/>
    </p:embeddedFont>
    <p:embeddedFont>
      <p:font typeface="Roboto Condensed Light" panose="020B0604020202020204" charset="0"/>
      <p:regular r:id="rId58"/>
      <p:italic r:id="rId5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FFDB69"/>
    <a:srgbClr val="0066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26" autoAdjust="0"/>
    <p:restoredTop sz="94622" autoAdjust="0"/>
  </p:normalViewPr>
  <p:slideViewPr>
    <p:cSldViewPr>
      <p:cViewPr>
        <p:scale>
          <a:sx n="50" d="100"/>
          <a:sy n="50" d="100"/>
        </p:scale>
        <p:origin x="234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font" Target="fonts/font23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font" Target="fonts/font21.fntdata"/><Relationship Id="rId58" Type="http://schemas.openxmlformats.org/officeDocument/2006/relationships/font" Target="fonts/font26.fntdata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font" Target="fonts/font24.fntdata"/><Relationship Id="rId8" Type="http://schemas.openxmlformats.org/officeDocument/2006/relationships/slide" Target="slides/slide7.xml"/><Relationship Id="rId51" Type="http://schemas.openxmlformats.org/officeDocument/2006/relationships/font" Target="fonts/font1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59" Type="http://schemas.openxmlformats.org/officeDocument/2006/relationships/font" Target="fonts/font27.fntdata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54" Type="http://schemas.openxmlformats.org/officeDocument/2006/relationships/font" Target="fonts/font22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font" Target="fonts/font25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OSHIBA\Desktop\Archivos%20importantes%207_12_2021\Documentos%20finales%20%208_11_2021\Tabulaci&#243;n%20%207_12_202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OSHIBA\Desktop\Archivos%20importantes%207_12_2021\Tabulaci&#243;n%20%207_12_2021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OSHIBA\Desktop\Archivos%20importantes%207_12_2021\Tabulaci&#243;n%20%207_12_202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OSHIBA\Desktop\Archivos%20importantes%207_12_2021\Tabulaci&#243;n%20%207_12_2021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OSHIBA\Desktop\Archivos%20importantes%207_12_2021\Tabulaci&#243;n%20%207_12_2021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OSHIBA\Desktop\Archivos%20importantes%207_12_2021\Tabulaci&#243;n%20%207_12_2021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OSHIBA\Desktop\Archivos%20importantes%207_12_2021\Tabulaci&#243;n%20%207_12_2021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OSHIBA\Desktop\Archivos%20importantes%207_12_2021\Tabulaci&#243;n%20%207_12_2021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OSHIBA\Desktop\Archivos%20importantes%207_12_2021\Tabulaci&#243;n%20%207_12_2021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OSHIBA\Desktop\Archivos%20importantes%207_12_2021\Tabulaci&#243;n%20%207_12_2021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ln>
                  <a:noFill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Adquisición</a:t>
            </a:r>
            <a:r>
              <a:rPr lang="en-US" dirty="0"/>
              <a:t> de </a:t>
            </a:r>
            <a:r>
              <a:rPr lang="en-US" dirty="0" err="1"/>
              <a:t>habilidades</a:t>
            </a:r>
            <a:r>
              <a:rPr lang="en-US" dirty="0"/>
              <a:t> </a:t>
            </a:r>
            <a:r>
              <a:rPr lang="en-US" dirty="0" err="1"/>
              <a:t>básicas</a:t>
            </a:r>
            <a:r>
              <a:rPr lang="en-US" baseline="0" dirty="0"/>
              <a:t> del </a:t>
            </a:r>
            <a:r>
              <a:rPr lang="en-US" baseline="0" dirty="0" err="1"/>
              <a:t>pensamiento</a:t>
            </a:r>
            <a:r>
              <a:rPr lang="en-US" baseline="0" dirty="0"/>
              <a:t> </a:t>
            </a:r>
            <a:r>
              <a:rPr lang="en-US" baseline="0" dirty="0" err="1"/>
              <a:t>lógico</a:t>
            </a:r>
            <a:r>
              <a:rPr lang="en-US" baseline="0" dirty="0"/>
              <a:t> </a:t>
            </a:r>
            <a:r>
              <a:rPr lang="en-US" baseline="0" dirty="0" err="1"/>
              <a:t>matemático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ln>
                <a:noFill/>
              </a:ln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Hoja1!$C$42</c:f>
              <c:strCache>
                <c:ptCount val="1"/>
                <c:pt idx="0">
                  <c:v>Excelente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ln>
                      <a:noFill/>
                    </a:ln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Hoja1!$B$43:$B$46</c:f>
              <c:strCache>
                <c:ptCount val="4"/>
                <c:pt idx="0">
                  <c:v>Comparación</c:v>
                </c:pt>
                <c:pt idx="1">
                  <c:v>Clasificación</c:v>
                </c:pt>
                <c:pt idx="2">
                  <c:v>Correspondencia</c:v>
                </c:pt>
                <c:pt idx="3">
                  <c:v>Seriación</c:v>
                </c:pt>
              </c:strCache>
            </c:strRef>
          </c:cat>
          <c:val>
            <c:numRef>
              <c:f>Hoja1!$C$43:$C$46</c:f>
              <c:numCache>
                <c:formatCode>0%</c:formatCode>
                <c:ptCount val="4"/>
                <c:pt idx="0">
                  <c:v>0.5</c:v>
                </c:pt>
                <c:pt idx="1">
                  <c:v>0.1</c:v>
                </c:pt>
                <c:pt idx="2">
                  <c:v>0.17</c:v>
                </c:pt>
                <c:pt idx="3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9FD-47FC-99CD-D096DA82DF19}"/>
            </c:ext>
          </c:extLst>
        </c:ser>
        <c:ser>
          <c:idx val="1"/>
          <c:order val="1"/>
          <c:tx>
            <c:strRef>
              <c:f>Hoja1!$D$42</c:f>
              <c:strCache>
                <c:ptCount val="1"/>
                <c:pt idx="0">
                  <c:v>Muy bueno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ln>
                      <a:noFill/>
                    </a:ln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Hoja1!$B$43:$B$46</c:f>
              <c:strCache>
                <c:ptCount val="4"/>
                <c:pt idx="0">
                  <c:v>Comparación</c:v>
                </c:pt>
                <c:pt idx="1">
                  <c:v>Clasificación</c:v>
                </c:pt>
                <c:pt idx="2">
                  <c:v>Correspondencia</c:v>
                </c:pt>
                <c:pt idx="3">
                  <c:v>Seriación</c:v>
                </c:pt>
              </c:strCache>
            </c:strRef>
          </c:cat>
          <c:val>
            <c:numRef>
              <c:f>Hoja1!$D$43:$D$46</c:f>
              <c:numCache>
                <c:formatCode>0%</c:formatCode>
                <c:ptCount val="4"/>
                <c:pt idx="0">
                  <c:v>0.44</c:v>
                </c:pt>
                <c:pt idx="1">
                  <c:v>0.3</c:v>
                </c:pt>
                <c:pt idx="2">
                  <c:v>0.17</c:v>
                </c:pt>
                <c:pt idx="3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9FD-47FC-99CD-D096DA82DF19}"/>
            </c:ext>
          </c:extLst>
        </c:ser>
        <c:ser>
          <c:idx val="2"/>
          <c:order val="2"/>
          <c:tx>
            <c:strRef>
              <c:f>Hoja1!$E$42</c:f>
              <c:strCache>
                <c:ptCount val="1"/>
                <c:pt idx="0">
                  <c:v>Bueno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ln>
                      <a:noFill/>
                    </a:ln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Hoja1!$B$43:$B$46</c:f>
              <c:strCache>
                <c:ptCount val="4"/>
                <c:pt idx="0">
                  <c:v>Comparación</c:v>
                </c:pt>
                <c:pt idx="1">
                  <c:v>Clasificación</c:v>
                </c:pt>
                <c:pt idx="2">
                  <c:v>Correspondencia</c:v>
                </c:pt>
                <c:pt idx="3">
                  <c:v>Seriación</c:v>
                </c:pt>
              </c:strCache>
            </c:strRef>
          </c:cat>
          <c:val>
            <c:numRef>
              <c:f>Hoja1!$E$43:$E$46</c:f>
              <c:numCache>
                <c:formatCode>0%</c:formatCode>
                <c:ptCount val="4"/>
                <c:pt idx="0">
                  <c:v>0.03</c:v>
                </c:pt>
                <c:pt idx="1">
                  <c:v>0.33</c:v>
                </c:pt>
                <c:pt idx="2">
                  <c:v>0.3</c:v>
                </c:pt>
                <c:pt idx="3">
                  <c:v>0.26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9FD-47FC-99CD-D096DA82DF19}"/>
            </c:ext>
          </c:extLst>
        </c:ser>
        <c:ser>
          <c:idx val="3"/>
          <c:order val="3"/>
          <c:tx>
            <c:strRef>
              <c:f>Hoja1!$F$42</c:f>
              <c:strCache>
                <c:ptCount val="1"/>
                <c:pt idx="0">
                  <c:v>Regular</c:v>
                </c:pt>
              </c:strCache>
            </c:strRef>
          </c:tx>
          <c:spPr>
            <a:solidFill>
              <a:schemeClr val="accent4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ln>
                      <a:noFill/>
                    </a:ln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Hoja1!$B$43:$B$46</c:f>
              <c:strCache>
                <c:ptCount val="4"/>
                <c:pt idx="0">
                  <c:v>Comparación</c:v>
                </c:pt>
                <c:pt idx="1">
                  <c:v>Clasificación</c:v>
                </c:pt>
                <c:pt idx="2">
                  <c:v>Correspondencia</c:v>
                </c:pt>
                <c:pt idx="3">
                  <c:v>Seriación</c:v>
                </c:pt>
              </c:strCache>
            </c:strRef>
          </c:cat>
          <c:val>
            <c:numRef>
              <c:f>Hoja1!$F$43:$F$46</c:f>
              <c:numCache>
                <c:formatCode>0%</c:formatCode>
                <c:ptCount val="4"/>
                <c:pt idx="0">
                  <c:v>0.03</c:v>
                </c:pt>
                <c:pt idx="1">
                  <c:v>0.2</c:v>
                </c:pt>
                <c:pt idx="2">
                  <c:v>0.23</c:v>
                </c:pt>
                <c:pt idx="3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9FD-47FC-99CD-D096DA82DF19}"/>
            </c:ext>
          </c:extLst>
        </c:ser>
        <c:ser>
          <c:idx val="4"/>
          <c:order val="4"/>
          <c:tx>
            <c:strRef>
              <c:f>Hoja1!$G$42</c:f>
              <c:strCache>
                <c:ptCount val="1"/>
                <c:pt idx="0">
                  <c:v>Deficiente</c:v>
                </c:pt>
              </c:strCache>
            </c:strRef>
          </c:tx>
          <c:spPr>
            <a:solidFill>
              <a:schemeClr val="accent6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ln>
                      <a:noFill/>
                    </a:ln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Hoja1!$B$43:$B$46</c:f>
              <c:strCache>
                <c:ptCount val="4"/>
                <c:pt idx="0">
                  <c:v>Comparación</c:v>
                </c:pt>
                <c:pt idx="1">
                  <c:v>Clasificación</c:v>
                </c:pt>
                <c:pt idx="2">
                  <c:v>Correspondencia</c:v>
                </c:pt>
                <c:pt idx="3">
                  <c:v>Seriación</c:v>
                </c:pt>
              </c:strCache>
            </c:strRef>
          </c:cat>
          <c:val>
            <c:numRef>
              <c:f>Hoja1!$G$43:$G$46</c:f>
              <c:numCache>
                <c:formatCode>0%</c:formatCode>
                <c:ptCount val="4"/>
                <c:pt idx="0">
                  <c:v>0</c:v>
                </c:pt>
                <c:pt idx="1">
                  <c:v>7.0000000000000007E-2</c:v>
                </c:pt>
                <c:pt idx="2">
                  <c:v>0.13</c:v>
                </c:pt>
                <c:pt idx="3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9FD-47FC-99CD-D096DA82DF19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24767152"/>
        <c:axId val="124764656"/>
      </c:barChart>
      <c:catAx>
        <c:axId val="1247671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800" b="1" i="0" u="none" strike="noStrike" kern="1200" cap="all" baseline="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4764656"/>
        <c:crosses val="autoZero"/>
        <c:auto val="1"/>
        <c:lblAlgn val="ctr"/>
        <c:lblOffset val="100"/>
        <c:noMultiLvlLbl val="0"/>
      </c:catAx>
      <c:valAx>
        <c:axId val="124764656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476715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dk1">
                <a:lumMod val="35000"/>
                <a:lumOff val="6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600" b="0" i="0" u="none" strike="noStrike" kern="1200" baseline="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ln>
                <a:noFill/>
              </a:ln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>
          <a:ln>
            <a:noFill/>
          </a:ln>
        </a:defRPr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none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n-US"/>
              <a:t>Uso de recursos digitales en el refuerzo</a:t>
            </a:r>
            <a:r>
              <a:rPr lang="es-EC"/>
              <a:t> 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none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'Acumulado Ficha de observación'!$H$13</c:f>
              <c:strCache>
                <c:ptCount val="1"/>
                <c:pt idx="0">
                  <c:v>Siempre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'Acumulado Ficha de observación'!$I$12:$L$12</c:f>
              <c:strCache>
                <c:ptCount val="4"/>
                <c:pt idx="0">
                  <c:v>Plataforma digitales</c:v>
                </c:pt>
                <c:pt idx="1">
                  <c:v>Sitio                                                       web</c:v>
                </c:pt>
                <c:pt idx="2">
                  <c:v>Juegos digitales</c:v>
                </c:pt>
                <c:pt idx="3">
                  <c:v>Aplicaciones educativas</c:v>
                </c:pt>
              </c:strCache>
            </c:strRef>
          </c:cat>
          <c:val>
            <c:numRef>
              <c:f>'Acumulado Ficha de observación'!$I$13:$L$13</c:f>
              <c:numCache>
                <c:formatCode>0%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0.5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1DB-443E-8BB4-839001DF3CFB}"/>
            </c:ext>
          </c:extLst>
        </c:ser>
        <c:ser>
          <c:idx val="1"/>
          <c:order val="1"/>
          <c:tx>
            <c:strRef>
              <c:f>'Acumulado Ficha de observación'!$H$14</c:f>
              <c:strCache>
                <c:ptCount val="1"/>
                <c:pt idx="0">
                  <c:v>A veces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'Acumulado Ficha de observación'!$I$12:$L$12</c:f>
              <c:strCache>
                <c:ptCount val="4"/>
                <c:pt idx="0">
                  <c:v>Plataforma digitales</c:v>
                </c:pt>
                <c:pt idx="1">
                  <c:v>Sitio                                                       web</c:v>
                </c:pt>
                <c:pt idx="2">
                  <c:v>Juegos digitales</c:v>
                </c:pt>
                <c:pt idx="3">
                  <c:v>Aplicaciones educativas</c:v>
                </c:pt>
              </c:strCache>
            </c:strRef>
          </c:cat>
          <c:val>
            <c:numRef>
              <c:f>'Acumulado Ficha de observación'!$I$14:$L$14</c:f>
              <c:numCache>
                <c:formatCode>0%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1DB-443E-8BB4-839001DF3CFB}"/>
            </c:ext>
          </c:extLst>
        </c:ser>
        <c:ser>
          <c:idx val="2"/>
          <c:order val="2"/>
          <c:tx>
            <c:strRef>
              <c:f>'Acumulado Ficha de observación'!$H$15</c:f>
              <c:strCache>
                <c:ptCount val="1"/>
                <c:pt idx="0">
                  <c:v>Casi nunca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'Acumulado Ficha de observación'!$I$12:$L$12</c:f>
              <c:strCache>
                <c:ptCount val="4"/>
                <c:pt idx="0">
                  <c:v>Plataforma digitales</c:v>
                </c:pt>
                <c:pt idx="1">
                  <c:v>Sitio                                                       web</c:v>
                </c:pt>
                <c:pt idx="2">
                  <c:v>Juegos digitales</c:v>
                </c:pt>
                <c:pt idx="3">
                  <c:v>Aplicaciones educativas</c:v>
                </c:pt>
              </c:strCache>
            </c:strRef>
          </c:cat>
          <c:val>
            <c:numRef>
              <c:f>'Acumulado Ficha de observación'!$I$15:$L$15</c:f>
              <c:numCache>
                <c:formatCode>0%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1DB-443E-8BB4-839001DF3CFB}"/>
            </c:ext>
          </c:extLst>
        </c:ser>
        <c:ser>
          <c:idx val="3"/>
          <c:order val="3"/>
          <c:tx>
            <c:strRef>
              <c:f>'Acumulado Ficha de observación'!$H$16</c:f>
              <c:strCache>
                <c:ptCount val="1"/>
                <c:pt idx="0">
                  <c:v>No aplica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'Acumulado Ficha de observación'!$I$12:$L$12</c:f>
              <c:strCache>
                <c:ptCount val="4"/>
                <c:pt idx="0">
                  <c:v>Plataforma digitales</c:v>
                </c:pt>
                <c:pt idx="1">
                  <c:v>Sitio                                                       web</c:v>
                </c:pt>
                <c:pt idx="2">
                  <c:v>Juegos digitales</c:v>
                </c:pt>
                <c:pt idx="3">
                  <c:v>Aplicaciones educativas</c:v>
                </c:pt>
              </c:strCache>
            </c:strRef>
          </c:cat>
          <c:val>
            <c:numRef>
              <c:f>'Acumulado Ficha de observación'!$I$16:$L$16</c:f>
              <c:numCache>
                <c:formatCode>0%</c:formatCode>
                <c:ptCount val="4"/>
                <c:pt idx="0">
                  <c:v>1</c:v>
                </c:pt>
                <c:pt idx="1">
                  <c:v>1</c:v>
                </c:pt>
                <c:pt idx="2">
                  <c:v>0.5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1DB-443E-8BB4-839001DF3C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46868623"/>
        <c:axId val="546876943"/>
      </c:barChart>
      <c:catAx>
        <c:axId val="54686862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6876943"/>
        <c:crosses val="autoZero"/>
        <c:auto val="1"/>
        <c:lblAlgn val="ctr"/>
        <c:lblOffset val="100"/>
        <c:noMultiLvlLbl val="0"/>
      </c:catAx>
      <c:valAx>
        <c:axId val="546876943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6868623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¿Con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frecuencia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recibido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cursos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capacitación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recursos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educativos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digitales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c:rich>
      </c:tx>
      <c:layout>
        <c:manualLayout>
          <c:xMode val="edge"/>
          <c:yMode val="edge"/>
          <c:x val="6.6735839909376926E-2"/>
          <c:y val="3.634760907144737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'Encuesta docente'!$D$90</c:f>
              <c:strCache>
                <c:ptCount val="1"/>
                <c:pt idx="0">
                  <c:v>Porcentaje</c:v>
                </c:pt>
              </c:strCache>
            </c:strRef>
          </c:tx>
          <c:dPt>
            <c:idx val="0"/>
            <c:bubble3D val="0"/>
            <c:explosion val="12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B326-4DCD-9FE2-93EF9158547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B326-4DCD-9FE2-93EF9158547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B326-4DCD-9FE2-93EF9158547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B326-4DCD-9FE2-93EF9158547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B326-4DCD-9FE2-93EF9158547D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'Encuesta docente'!$B$91:$B$95</c:f>
              <c:strCache>
                <c:ptCount val="5"/>
                <c:pt idx="0">
                  <c:v>Nunca </c:v>
                </c:pt>
                <c:pt idx="1">
                  <c:v>Rara vez</c:v>
                </c:pt>
                <c:pt idx="2">
                  <c:v>Ocasionalmente </c:v>
                </c:pt>
                <c:pt idx="3">
                  <c:v>Frecuentemente</c:v>
                </c:pt>
                <c:pt idx="4">
                  <c:v>Muy frecuentemente</c:v>
                </c:pt>
              </c:strCache>
            </c:strRef>
          </c:cat>
          <c:val>
            <c:numRef>
              <c:f>'Encuesta docente'!$D$91:$D$95</c:f>
              <c:numCache>
                <c:formatCode>0%</c:formatCode>
                <c:ptCount val="5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B326-4DCD-9FE2-93EF9158547D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0630784707295038"/>
          <c:y val="0.36203753640383995"/>
          <c:w val="0.38983428464989661"/>
          <c:h val="0.63796254956058507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¿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es para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usted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recurso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educativo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digital?</a:t>
            </a:r>
          </a:p>
        </c:rich>
      </c:tx>
      <c:layout>
        <c:manualLayout>
          <c:xMode val="edge"/>
          <c:yMode val="edge"/>
          <c:x val="0.14653562712570323"/>
          <c:y val="0.104894017688658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6018045160517661"/>
          <c:y val="0.28314457028647566"/>
          <c:w val="0.39435587319039767"/>
          <c:h val="0.71685542971352434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66ED-4E79-A9F2-2FC9268E4FE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66ED-4E79-A9F2-2FC9268E4FE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66ED-4E79-A9F2-2FC9268E4FE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66ED-4E79-A9F2-2FC9268E4FE6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'Encuesta docente'!$A$44:$A$47</c:f>
              <c:strCache>
                <c:ptCount val="4"/>
                <c:pt idx="0">
                  <c:v>a)</c:v>
                </c:pt>
                <c:pt idx="1">
                  <c:v>b)</c:v>
                </c:pt>
                <c:pt idx="2">
                  <c:v>c)</c:v>
                </c:pt>
                <c:pt idx="3">
                  <c:v>d)</c:v>
                </c:pt>
              </c:strCache>
            </c:strRef>
          </c:cat>
          <c:val>
            <c:numRef>
              <c:f>'Encuesta docente'!$D$44:$D$47</c:f>
              <c:numCache>
                <c:formatCode>0%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6ED-4E79-A9F2-2FC9268E4FE6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9879815113787433"/>
          <c:y val="0.49978136957869435"/>
          <c:w val="0.11491761364444322"/>
          <c:h val="0.2879391799318650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¿Con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frecuencia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utiliza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actividades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tecnológicas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niños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196560174106262"/>
          <c:y val="0.33429665801542668"/>
          <c:w val="0.40797897826152235"/>
          <c:h val="0.59878317386501578"/>
        </c:manualLayout>
      </c:layout>
      <c:pieChart>
        <c:varyColors val="1"/>
        <c:ser>
          <c:idx val="0"/>
          <c:order val="0"/>
          <c:tx>
            <c:strRef>
              <c:f>'Encuesta docente'!$D$113</c:f>
              <c:strCache>
                <c:ptCount val="1"/>
                <c:pt idx="0">
                  <c:v>Porcentaje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9D4B-4AC8-8C56-FEA82DEDEE59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9D4B-4AC8-8C56-FEA82DEDEE59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('Encuesta docente'!$B$116,'Encuesta docente'!$B$118)</c:f>
              <c:strCache>
                <c:ptCount val="2"/>
                <c:pt idx="0">
                  <c:v>Ocasionalmente </c:v>
                </c:pt>
                <c:pt idx="1">
                  <c:v>Muy frecuentemente</c:v>
                </c:pt>
              </c:strCache>
            </c:strRef>
          </c:cat>
          <c:val>
            <c:numRef>
              <c:f>('Encuesta docente'!$D$116,'Encuesta docente'!$D$118)</c:f>
              <c:numCache>
                <c:formatCode>0%</c:formatCode>
                <c:ptCount val="2"/>
                <c:pt idx="0">
                  <c:v>0.5</c:v>
                </c:pt>
                <c:pt idx="1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D4B-4AC8-8C56-FEA82DEDEE59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0397300334128843"/>
          <c:y val="0.45238068070397597"/>
          <c:w val="0.25721632422239527"/>
          <c:h val="0.28898328000061563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¿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momento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la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clase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utiliza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recursos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educativos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digitales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6984963932331976E-2"/>
          <c:y val="0.17591273256505524"/>
          <c:w val="0.81592626093005449"/>
          <c:h val="0.76721509687440959"/>
        </c:manualLayout>
      </c:layout>
      <c:pie3DChart>
        <c:varyColors val="1"/>
        <c:ser>
          <c:idx val="0"/>
          <c:order val="0"/>
          <c:tx>
            <c:strRef>
              <c:f>'Encuesta docente'!$D$134</c:f>
              <c:strCache>
                <c:ptCount val="1"/>
                <c:pt idx="0">
                  <c:v>Porcentaje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1205-4611-8418-F5E0ED8B307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1205-4611-8418-F5E0ED8B307E}"/>
              </c:ext>
            </c:extLst>
          </c:dPt>
          <c:dPt>
            <c:idx val="2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1205-4611-8418-F5E0ED8B307E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'Encuesta docente'!$B$135:$B$137</c:f>
              <c:strCache>
                <c:ptCount val="3"/>
                <c:pt idx="0">
                  <c:v>Inicio</c:v>
                </c:pt>
                <c:pt idx="1">
                  <c:v>Desarrollo </c:v>
                </c:pt>
                <c:pt idx="2">
                  <c:v>Cierre</c:v>
                </c:pt>
              </c:strCache>
            </c:strRef>
          </c:cat>
          <c:val>
            <c:numRef>
              <c:f>'Encuesta docente'!$D$135:$D$137</c:f>
              <c:numCache>
                <c:formatCode>0%</c:formatCode>
                <c:ptCount val="3"/>
                <c:pt idx="0">
                  <c:v>0.5</c:v>
                </c:pt>
                <c:pt idx="1">
                  <c:v>0</c:v>
                </c:pt>
                <c:pt idx="2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205-4611-8418-F5E0ED8B307E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5349609689768748"/>
          <c:y val="0.49750722447294576"/>
          <c:w val="0.20769323066599629"/>
          <c:h val="0.21999762099680234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¿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Cuál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nivel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importancia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incluir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recursos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educativos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digitales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trabajar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ámbito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relaciones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lógico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matemáticas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0882493242168869E-2"/>
          <c:y val="0.2077271978110474"/>
          <c:w val="0.58728738968051952"/>
          <c:h val="0.73348957986383789"/>
        </c:manualLayout>
      </c:layout>
      <c:pieChart>
        <c:varyColors val="1"/>
        <c:ser>
          <c:idx val="0"/>
          <c:order val="0"/>
          <c:tx>
            <c:strRef>
              <c:f>'Encuesta docente'!$D$152</c:f>
              <c:strCache>
                <c:ptCount val="1"/>
                <c:pt idx="0">
                  <c:v>Porcentaje</c:v>
                </c:pt>
              </c:strCache>
            </c:strRef>
          </c:tx>
          <c:dPt>
            <c:idx val="0"/>
            <c:bubble3D val="0"/>
            <c:explosion val="16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B589-4590-A954-F33A1E6A5D9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B589-4590-A954-F33A1E6A5D9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B589-4590-A954-F33A1E6A5D9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B589-4590-A954-F33A1E6A5D9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B589-4590-A954-F33A1E6A5D9E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'Encuesta docente'!$B$153:$B$157</c:f>
              <c:strCache>
                <c:ptCount val="5"/>
                <c:pt idx="0">
                  <c:v>Muy importante</c:v>
                </c:pt>
                <c:pt idx="1">
                  <c:v>Importante</c:v>
                </c:pt>
                <c:pt idx="2">
                  <c:v>Moderadamente importante </c:v>
                </c:pt>
                <c:pt idx="3">
                  <c:v>De poca importancia </c:v>
                </c:pt>
                <c:pt idx="4">
                  <c:v>Sin importancia</c:v>
                </c:pt>
              </c:strCache>
            </c:strRef>
          </c:cat>
          <c:val>
            <c:numRef>
              <c:f>'Encuesta docente'!$D$153:$D$157</c:f>
              <c:numCache>
                <c:formatCode>0%</c:formatCode>
                <c:ptCount val="5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B589-4590-A954-F33A1E6A5D9E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7315159702667948"/>
          <c:y val="0.39397142339616209"/>
          <c:w val="0.30776746800750715"/>
          <c:h val="0.42585958893162706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¿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Cuántos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recursos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educativos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digitales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ayudan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desarrollar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las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habilidades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comparación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clasificación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correspondencia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seriación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niños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utiliza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usted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'Encuesta docente'!$D$198</c:f>
              <c:strCache>
                <c:ptCount val="1"/>
                <c:pt idx="0">
                  <c:v>Porcentaje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CF7A-4359-9AF0-1E0277D141A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CF7A-4359-9AF0-1E0277D141A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CF7A-4359-9AF0-1E0277D141A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CF7A-4359-9AF0-1E0277D141A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CF7A-4359-9AF0-1E0277D141A6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'Encuesta docente'!$B$199:$B$203</c:f>
              <c:strCache>
                <c:ptCount val="5"/>
                <c:pt idx="0">
                  <c:v> 0-1</c:v>
                </c:pt>
                <c:pt idx="1">
                  <c:v> 1-3</c:v>
                </c:pt>
                <c:pt idx="2">
                  <c:v>3-5</c:v>
                </c:pt>
                <c:pt idx="3">
                  <c:v>5-10</c:v>
                </c:pt>
                <c:pt idx="4">
                  <c:v>&gt;10</c:v>
                </c:pt>
              </c:strCache>
            </c:strRef>
          </c:cat>
          <c:val>
            <c:numRef>
              <c:f>'Encuesta docente'!$D$199:$D$203</c:f>
              <c:numCache>
                <c:formatCode>0%</c:formatCode>
                <c:ptCount val="5"/>
                <c:pt idx="0">
                  <c:v>0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CF7A-4359-9AF0-1E0277D141A6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none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n-US"/>
              <a:t>Uso de recursos digitales </a:t>
            </a:r>
            <a:r>
              <a:rPr lang="es-EC"/>
              <a:t>en inicio de la clase virtual 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none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'Acumulado Ficha de observación'!$A$23</c:f>
              <c:strCache>
                <c:ptCount val="1"/>
                <c:pt idx="0">
                  <c:v>Siempre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'Acumulado Ficha de observación'!$B$22:$E$22</c:f>
              <c:strCache>
                <c:ptCount val="4"/>
                <c:pt idx="0">
                  <c:v>Plataforma digitales</c:v>
                </c:pt>
                <c:pt idx="1">
                  <c:v>Sitio                                                       web</c:v>
                </c:pt>
                <c:pt idx="2">
                  <c:v>Juegos digitales</c:v>
                </c:pt>
                <c:pt idx="3">
                  <c:v>Aplicaciones educativas</c:v>
                </c:pt>
              </c:strCache>
            </c:strRef>
          </c:cat>
          <c:val>
            <c:numRef>
              <c:f>'Acumulado Ficha de observación'!$B$23:$E$23</c:f>
              <c:numCache>
                <c:formatCode>0%</c:formatCode>
                <c:ptCount val="4"/>
                <c:pt idx="0">
                  <c:v>0</c:v>
                </c:pt>
                <c:pt idx="1">
                  <c:v>0.5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24-42AA-99DB-E88F9C8461F6}"/>
            </c:ext>
          </c:extLst>
        </c:ser>
        <c:ser>
          <c:idx val="1"/>
          <c:order val="1"/>
          <c:tx>
            <c:strRef>
              <c:f>'Acumulado Ficha de observación'!$A$24</c:f>
              <c:strCache>
                <c:ptCount val="1"/>
                <c:pt idx="0">
                  <c:v>A veces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'Acumulado Ficha de observación'!$B$22:$E$22</c:f>
              <c:strCache>
                <c:ptCount val="4"/>
                <c:pt idx="0">
                  <c:v>Plataforma digitales</c:v>
                </c:pt>
                <c:pt idx="1">
                  <c:v>Sitio                                                       web</c:v>
                </c:pt>
                <c:pt idx="2">
                  <c:v>Juegos digitales</c:v>
                </c:pt>
                <c:pt idx="3">
                  <c:v>Aplicaciones educativas</c:v>
                </c:pt>
              </c:strCache>
            </c:strRef>
          </c:cat>
          <c:val>
            <c:numRef>
              <c:f>'Acumulado Ficha de observación'!$B$24:$E$24</c:f>
              <c:numCache>
                <c:formatCode>0%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624-42AA-99DB-E88F9C8461F6}"/>
            </c:ext>
          </c:extLst>
        </c:ser>
        <c:ser>
          <c:idx val="2"/>
          <c:order val="2"/>
          <c:tx>
            <c:strRef>
              <c:f>'Acumulado Ficha de observación'!$A$25</c:f>
              <c:strCache>
                <c:ptCount val="1"/>
                <c:pt idx="0">
                  <c:v>Casi nunca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'Acumulado Ficha de observación'!$B$22:$E$22</c:f>
              <c:strCache>
                <c:ptCount val="4"/>
                <c:pt idx="0">
                  <c:v>Plataforma digitales</c:v>
                </c:pt>
                <c:pt idx="1">
                  <c:v>Sitio                                                       web</c:v>
                </c:pt>
                <c:pt idx="2">
                  <c:v>Juegos digitales</c:v>
                </c:pt>
                <c:pt idx="3">
                  <c:v>Aplicaciones educativas</c:v>
                </c:pt>
              </c:strCache>
            </c:strRef>
          </c:cat>
          <c:val>
            <c:numRef>
              <c:f>'Acumulado Ficha de observación'!$B$25:$E$25</c:f>
              <c:numCache>
                <c:formatCode>0%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624-42AA-99DB-E88F9C8461F6}"/>
            </c:ext>
          </c:extLst>
        </c:ser>
        <c:ser>
          <c:idx val="3"/>
          <c:order val="3"/>
          <c:tx>
            <c:strRef>
              <c:f>'Acumulado Ficha de observación'!$A$26</c:f>
              <c:strCache>
                <c:ptCount val="1"/>
                <c:pt idx="0">
                  <c:v>No aplica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'Acumulado Ficha de observación'!$B$22:$E$22</c:f>
              <c:strCache>
                <c:ptCount val="4"/>
                <c:pt idx="0">
                  <c:v>Plataforma digitales</c:v>
                </c:pt>
                <c:pt idx="1">
                  <c:v>Sitio                                                       web</c:v>
                </c:pt>
                <c:pt idx="2">
                  <c:v>Juegos digitales</c:v>
                </c:pt>
                <c:pt idx="3">
                  <c:v>Aplicaciones educativas</c:v>
                </c:pt>
              </c:strCache>
            </c:strRef>
          </c:cat>
          <c:val>
            <c:numRef>
              <c:f>'Acumulado Ficha de observación'!$B$26:$E$26</c:f>
              <c:numCache>
                <c:formatCode>0%</c:formatCode>
                <c:ptCount val="4"/>
                <c:pt idx="0">
                  <c:v>1</c:v>
                </c:pt>
                <c:pt idx="1">
                  <c:v>0.5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624-42AA-99DB-E88F9C8461F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30865279"/>
        <c:axId val="130883167"/>
      </c:barChart>
      <c:catAx>
        <c:axId val="13086527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0883167"/>
        <c:crosses val="autoZero"/>
        <c:auto val="1"/>
        <c:lblAlgn val="ctr"/>
        <c:lblOffset val="100"/>
        <c:noMultiLvlLbl val="0"/>
      </c:catAx>
      <c:valAx>
        <c:axId val="130883167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0865279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none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n-US"/>
              <a:t>Uso de recursos digitales digitales en la evaluación </a:t>
            </a:r>
            <a:r>
              <a:rPr lang="es-EC"/>
              <a:t> 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none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'Acumulado Ficha de observación'!$A$36</c:f>
              <c:strCache>
                <c:ptCount val="1"/>
                <c:pt idx="0">
                  <c:v>Siempre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'Acumulado Ficha de observación'!$B$35:$E$35</c:f>
              <c:strCache>
                <c:ptCount val="4"/>
                <c:pt idx="0">
                  <c:v>Plataforma digitales</c:v>
                </c:pt>
                <c:pt idx="1">
                  <c:v>Sitio                                                       web</c:v>
                </c:pt>
                <c:pt idx="2">
                  <c:v>Juegos digitales</c:v>
                </c:pt>
                <c:pt idx="3">
                  <c:v>Aplicaciones educativas</c:v>
                </c:pt>
              </c:strCache>
            </c:strRef>
          </c:cat>
          <c:val>
            <c:numRef>
              <c:f>'Acumulado Ficha de observación'!$B$36:$E$36</c:f>
              <c:numCache>
                <c:formatCode>0%</c:formatCode>
                <c:ptCount val="4"/>
                <c:pt idx="0">
                  <c:v>0</c:v>
                </c:pt>
                <c:pt idx="1">
                  <c:v>0.5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01D-45CB-879C-12A3303F6E4A}"/>
            </c:ext>
          </c:extLst>
        </c:ser>
        <c:ser>
          <c:idx val="1"/>
          <c:order val="1"/>
          <c:tx>
            <c:strRef>
              <c:f>'Acumulado Ficha de observación'!$A$37</c:f>
              <c:strCache>
                <c:ptCount val="1"/>
                <c:pt idx="0">
                  <c:v>A veces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'Acumulado Ficha de observación'!$B$35:$E$35</c:f>
              <c:strCache>
                <c:ptCount val="4"/>
                <c:pt idx="0">
                  <c:v>Plataforma digitales</c:v>
                </c:pt>
                <c:pt idx="1">
                  <c:v>Sitio                                                       web</c:v>
                </c:pt>
                <c:pt idx="2">
                  <c:v>Juegos digitales</c:v>
                </c:pt>
                <c:pt idx="3">
                  <c:v>Aplicaciones educativas</c:v>
                </c:pt>
              </c:strCache>
            </c:strRef>
          </c:cat>
          <c:val>
            <c:numRef>
              <c:f>'Acumulado Ficha de observación'!$B$37:$E$37</c:f>
              <c:numCache>
                <c:formatCode>0%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01D-45CB-879C-12A3303F6E4A}"/>
            </c:ext>
          </c:extLst>
        </c:ser>
        <c:ser>
          <c:idx val="2"/>
          <c:order val="2"/>
          <c:tx>
            <c:strRef>
              <c:f>'Acumulado Ficha de observación'!$A$38</c:f>
              <c:strCache>
                <c:ptCount val="1"/>
                <c:pt idx="0">
                  <c:v>Casi nunca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'Acumulado Ficha de observación'!$B$35:$E$35</c:f>
              <c:strCache>
                <c:ptCount val="4"/>
                <c:pt idx="0">
                  <c:v>Plataforma digitales</c:v>
                </c:pt>
                <c:pt idx="1">
                  <c:v>Sitio                                                       web</c:v>
                </c:pt>
                <c:pt idx="2">
                  <c:v>Juegos digitales</c:v>
                </c:pt>
                <c:pt idx="3">
                  <c:v>Aplicaciones educativas</c:v>
                </c:pt>
              </c:strCache>
            </c:strRef>
          </c:cat>
          <c:val>
            <c:numRef>
              <c:f>'Acumulado Ficha de observación'!$B$38:$E$38</c:f>
              <c:numCache>
                <c:formatCode>0%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01D-45CB-879C-12A3303F6E4A}"/>
            </c:ext>
          </c:extLst>
        </c:ser>
        <c:ser>
          <c:idx val="3"/>
          <c:order val="3"/>
          <c:tx>
            <c:strRef>
              <c:f>'Acumulado Ficha de observación'!$A$39</c:f>
              <c:strCache>
                <c:ptCount val="1"/>
                <c:pt idx="0">
                  <c:v>No aplica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'Acumulado Ficha de observación'!$B$35:$E$35</c:f>
              <c:strCache>
                <c:ptCount val="4"/>
                <c:pt idx="0">
                  <c:v>Plataforma digitales</c:v>
                </c:pt>
                <c:pt idx="1">
                  <c:v>Sitio                                                       web</c:v>
                </c:pt>
                <c:pt idx="2">
                  <c:v>Juegos digitales</c:v>
                </c:pt>
                <c:pt idx="3">
                  <c:v>Aplicaciones educativas</c:v>
                </c:pt>
              </c:strCache>
            </c:strRef>
          </c:cat>
          <c:val>
            <c:numRef>
              <c:f>'Acumulado Ficha de observación'!$B$39:$E$39</c:f>
              <c:numCache>
                <c:formatCode>0%</c:formatCode>
                <c:ptCount val="4"/>
                <c:pt idx="0">
                  <c:v>1</c:v>
                </c:pt>
                <c:pt idx="1">
                  <c:v>0.5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01D-45CB-879C-12A3303F6E4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640459903"/>
        <c:axId val="640463647"/>
      </c:barChart>
      <c:catAx>
        <c:axId val="64045990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463647"/>
        <c:crosses val="autoZero"/>
        <c:auto val="1"/>
        <c:lblAlgn val="ctr"/>
        <c:lblOffset val="100"/>
        <c:noMultiLvlLbl val="0"/>
      </c:catAx>
      <c:valAx>
        <c:axId val="640463647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459903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303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303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303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5C0DDC-BEDF-4681-8BC7-A0B3ABF31BED}" type="doc">
      <dgm:prSet loTypeId="urn:microsoft.com/office/officeart/2005/8/layout/hProcess4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EC"/>
        </a:p>
      </dgm:t>
    </dgm:pt>
    <dgm:pt modelId="{41B496B4-4CCC-4A11-A1A6-E6EBB1FA6842}">
      <dgm:prSet phldrT="[Texto]" custT="1"/>
      <dgm:spPr/>
      <dgm:t>
        <a:bodyPr/>
        <a:lstStyle/>
        <a:p>
          <a:r>
            <a:rPr lang="es-EC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Sistema educativo</a:t>
          </a:r>
        </a:p>
      </dgm:t>
    </dgm:pt>
    <dgm:pt modelId="{D4E3A809-2757-4838-B860-41224BB0CCCA}" type="parTrans" cxnId="{AB7CA793-CCAE-41DA-8543-05FD9635645D}">
      <dgm:prSet/>
      <dgm:spPr/>
      <dgm:t>
        <a:bodyPr/>
        <a:lstStyle/>
        <a:p>
          <a:endParaRPr lang="es-EC"/>
        </a:p>
      </dgm:t>
    </dgm:pt>
    <dgm:pt modelId="{23DF7C57-51D5-4EE9-824F-976FD7BD5428}" type="sibTrans" cxnId="{AB7CA793-CCAE-41DA-8543-05FD9635645D}">
      <dgm:prSet/>
      <dgm:spPr/>
      <dgm:t>
        <a:bodyPr/>
        <a:lstStyle/>
        <a:p>
          <a:endParaRPr lang="es-EC"/>
        </a:p>
      </dgm:t>
    </dgm:pt>
    <dgm:pt modelId="{CD4D9E3C-19CE-4A32-842F-9D5953B878B4}">
      <dgm:prSet phldrT="[Texto]" custT="1"/>
      <dgm:spPr/>
      <dgm:t>
        <a:bodyPr/>
        <a:lstStyle/>
        <a:p>
          <a:r>
            <a:rPr lang="es-EC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Docentes</a:t>
          </a:r>
        </a:p>
      </dgm:t>
    </dgm:pt>
    <dgm:pt modelId="{65ADBA16-6F66-47B4-A79C-95E22E65F8FF}" type="parTrans" cxnId="{41CF538F-34A2-4E6B-84F3-38675E9B4325}">
      <dgm:prSet/>
      <dgm:spPr/>
      <dgm:t>
        <a:bodyPr/>
        <a:lstStyle/>
        <a:p>
          <a:endParaRPr lang="es-EC"/>
        </a:p>
      </dgm:t>
    </dgm:pt>
    <dgm:pt modelId="{A2163DF2-ABBB-43DB-B8A7-492A91E237A4}" type="sibTrans" cxnId="{41CF538F-34A2-4E6B-84F3-38675E9B4325}">
      <dgm:prSet/>
      <dgm:spPr/>
      <dgm:t>
        <a:bodyPr/>
        <a:lstStyle/>
        <a:p>
          <a:endParaRPr lang="es-EC"/>
        </a:p>
      </dgm:t>
    </dgm:pt>
    <dgm:pt modelId="{B7B3DEEF-71D2-43EB-AF66-7EEAB8D49F70}">
      <dgm:prSet phldrT="[Texto]" custT="1"/>
      <dgm:spPr/>
      <dgm:t>
        <a:bodyPr/>
        <a:lstStyle/>
        <a:p>
          <a:r>
            <a:rPr lang="es-EC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Recursos Educativos Digitales(RED)</a:t>
          </a:r>
        </a:p>
      </dgm:t>
    </dgm:pt>
    <dgm:pt modelId="{5E28A423-FCDA-4671-8A3A-62A6635242F6}" type="parTrans" cxnId="{0AABE75B-0161-4434-91D8-07F0D97C4412}">
      <dgm:prSet/>
      <dgm:spPr/>
      <dgm:t>
        <a:bodyPr/>
        <a:lstStyle/>
        <a:p>
          <a:endParaRPr lang="es-EC"/>
        </a:p>
      </dgm:t>
    </dgm:pt>
    <dgm:pt modelId="{F17132B6-FAAB-4B8C-9901-FAD74952C7B5}" type="sibTrans" cxnId="{0AABE75B-0161-4434-91D8-07F0D97C4412}">
      <dgm:prSet/>
      <dgm:spPr/>
      <dgm:t>
        <a:bodyPr/>
        <a:lstStyle/>
        <a:p>
          <a:endParaRPr lang="es-EC"/>
        </a:p>
      </dgm:t>
    </dgm:pt>
    <dgm:pt modelId="{1E8D96A3-D637-46BA-B11D-C170F7A3F78F}">
      <dgm:prSet phldrT="[Texto]" custT="1"/>
      <dgm:spPr/>
      <dgm:t>
        <a:bodyPr/>
        <a:lstStyle/>
        <a:p>
          <a:r>
            <a:rPr lang="es-E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Implementación nuevos métodos de enseñanza</a:t>
          </a:r>
          <a:endParaRPr lang="es-EC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D23709-720B-4A96-8BB6-1960D97EA063}" type="parTrans" cxnId="{BB5016F2-C284-4850-A623-AB7298472A2A}">
      <dgm:prSet/>
      <dgm:spPr/>
      <dgm:t>
        <a:bodyPr/>
        <a:lstStyle/>
        <a:p>
          <a:endParaRPr lang="es-EC"/>
        </a:p>
      </dgm:t>
    </dgm:pt>
    <dgm:pt modelId="{3700279C-DF0B-4AB6-9106-595B6856F605}" type="sibTrans" cxnId="{BB5016F2-C284-4850-A623-AB7298472A2A}">
      <dgm:prSet/>
      <dgm:spPr/>
      <dgm:t>
        <a:bodyPr/>
        <a:lstStyle/>
        <a:p>
          <a:endParaRPr lang="es-EC"/>
        </a:p>
      </dgm:t>
    </dgm:pt>
    <dgm:pt modelId="{61171D5B-91F7-488C-A35A-7297A8DE27D3}">
      <dgm:prSet phldrT="[Texto]" custT="1"/>
      <dgm:spPr/>
      <dgm:t>
        <a:bodyPr/>
        <a:lstStyle/>
        <a:p>
          <a:r>
            <a:rPr lang="es-EC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Cierre de establecimientos educativos</a:t>
          </a:r>
        </a:p>
      </dgm:t>
    </dgm:pt>
    <dgm:pt modelId="{D5282E8C-EDC2-468A-B917-23D98975EFB1}" type="parTrans" cxnId="{9FDE2C18-FCB9-4943-98FC-8FAB9E1536DD}">
      <dgm:prSet/>
      <dgm:spPr/>
      <dgm:t>
        <a:bodyPr/>
        <a:lstStyle/>
        <a:p>
          <a:endParaRPr lang="es-EC"/>
        </a:p>
      </dgm:t>
    </dgm:pt>
    <dgm:pt modelId="{D09F7DA9-1C5F-40B1-A417-A5A9B0606285}" type="sibTrans" cxnId="{9FDE2C18-FCB9-4943-98FC-8FAB9E1536DD}">
      <dgm:prSet/>
      <dgm:spPr/>
      <dgm:t>
        <a:bodyPr/>
        <a:lstStyle/>
        <a:p>
          <a:endParaRPr lang="es-EC"/>
        </a:p>
      </dgm:t>
    </dgm:pt>
    <dgm:pt modelId="{19479F0F-0DC0-4209-A88A-3104E23B6B7D}">
      <dgm:prSet phldrT="[Texto]" custT="1"/>
      <dgm:spPr/>
      <dgm:t>
        <a:bodyPr/>
        <a:lstStyle/>
        <a:p>
          <a:endParaRPr lang="es-EC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F99E9D-8C9B-408A-928B-CB54B6E0F378}" type="parTrans" cxnId="{6701C5B7-014A-46B5-909C-5321C85566CF}">
      <dgm:prSet/>
      <dgm:spPr/>
      <dgm:t>
        <a:bodyPr/>
        <a:lstStyle/>
        <a:p>
          <a:endParaRPr lang="es-EC"/>
        </a:p>
      </dgm:t>
    </dgm:pt>
    <dgm:pt modelId="{D4D776D3-6432-4395-9B5B-7B11D8E4FEE5}" type="sibTrans" cxnId="{6701C5B7-014A-46B5-909C-5321C85566CF}">
      <dgm:prSet/>
      <dgm:spPr/>
      <dgm:t>
        <a:bodyPr/>
        <a:lstStyle/>
        <a:p>
          <a:endParaRPr lang="es-EC"/>
        </a:p>
      </dgm:t>
    </dgm:pt>
    <dgm:pt modelId="{62854B56-F1F1-4AF6-B522-25CE40940846}">
      <dgm:prSet phldrT="[Texto]" custT="1"/>
      <dgm:spPr/>
      <dgm:t>
        <a:bodyPr/>
        <a:lstStyle/>
        <a:p>
          <a:endParaRPr lang="es-EC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B2F0DB-AE57-4B9A-B6DF-03C04BB6A5DA}" type="parTrans" cxnId="{0DAAD345-97A3-4E1B-9068-5B7C0C28A9BA}">
      <dgm:prSet/>
      <dgm:spPr/>
      <dgm:t>
        <a:bodyPr/>
        <a:lstStyle/>
        <a:p>
          <a:endParaRPr lang="es-EC"/>
        </a:p>
      </dgm:t>
    </dgm:pt>
    <dgm:pt modelId="{F7553394-42AF-477F-BA82-22414D8CB222}" type="sibTrans" cxnId="{0DAAD345-97A3-4E1B-9068-5B7C0C28A9BA}">
      <dgm:prSet/>
      <dgm:spPr/>
      <dgm:t>
        <a:bodyPr/>
        <a:lstStyle/>
        <a:p>
          <a:endParaRPr lang="es-EC"/>
        </a:p>
      </dgm:t>
    </dgm:pt>
    <dgm:pt modelId="{E4E347BB-1A19-4AAD-A404-B591A43E5ED4}">
      <dgm:prSet phldrT="[Texto]" custT="1"/>
      <dgm:spPr/>
      <dgm:t>
        <a:bodyPr/>
        <a:lstStyle/>
        <a:p>
          <a:endParaRPr lang="es-EC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2AB991-5E54-4A28-A7F9-064D6E04E3F8}" type="sibTrans" cxnId="{FBD51F5E-2E9F-4867-9CB2-0201413289E8}">
      <dgm:prSet/>
      <dgm:spPr/>
      <dgm:t>
        <a:bodyPr/>
        <a:lstStyle/>
        <a:p>
          <a:endParaRPr lang="es-EC"/>
        </a:p>
      </dgm:t>
    </dgm:pt>
    <dgm:pt modelId="{D8BFEF07-2860-491A-8EB6-F19E23F1544F}" type="parTrans" cxnId="{FBD51F5E-2E9F-4867-9CB2-0201413289E8}">
      <dgm:prSet/>
      <dgm:spPr/>
      <dgm:t>
        <a:bodyPr/>
        <a:lstStyle/>
        <a:p>
          <a:endParaRPr lang="es-EC"/>
        </a:p>
      </dgm:t>
    </dgm:pt>
    <dgm:pt modelId="{877F3045-8CD4-47EE-8980-F50150793E04}">
      <dgm:prSet phldrT="[Texto]" custT="1"/>
      <dgm:spPr/>
      <dgm:t>
        <a:bodyPr/>
        <a:lstStyle/>
        <a:p>
          <a:endParaRPr lang="es-EC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EB3E64-466F-479C-92FB-EB5FFCC48392}" type="sibTrans" cxnId="{FB21462D-A2F8-410E-BF6D-B92D17EF05FB}">
      <dgm:prSet/>
      <dgm:spPr/>
      <dgm:t>
        <a:bodyPr/>
        <a:lstStyle/>
        <a:p>
          <a:endParaRPr lang="es-EC"/>
        </a:p>
      </dgm:t>
    </dgm:pt>
    <dgm:pt modelId="{036796CE-AC24-44A0-99D2-65FBE5FB1B42}" type="parTrans" cxnId="{FB21462D-A2F8-410E-BF6D-B92D17EF05FB}">
      <dgm:prSet/>
      <dgm:spPr/>
      <dgm:t>
        <a:bodyPr/>
        <a:lstStyle/>
        <a:p>
          <a:endParaRPr lang="es-EC"/>
        </a:p>
      </dgm:t>
    </dgm:pt>
    <dgm:pt modelId="{D4EC88D9-3A3C-4515-B03A-22DD7A102360}">
      <dgm:prSet phldrT="[Texto]" custT="1"/>
      <dgm:spPr/>
      <dgm:t>
        <a:bodyPr/>
        <a:lstStyle/>
        <a:p>
          <a:endParaRPr lang="es-EC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96C2A1-7B42-4EDE-90A6-3B9EC2BEA333}" type="sibTrans" cxnId="{3C5A958A-7B2A-4249-ADBC-9D1DDA50A0F6}">
      <dgm:prSet/>
      <dgm:spPr/>
      <dgm:t>
        <a:bodyPr/>
        <a:lstStyle/>
        <a:p>
          <a:endParaRPr lang="es-EC"/>
        </a:p>
      </dgm:t>
    </dgm:pt>
    <dgm:pt modelId="{40747960-201F-4F12-B1FC-DDC11D9F5CCF}" type="parTrans" cxnId="{3C5A958A-7B2A-4249-ADBC-9D1DDA50A0F6}">
      <dgm:prSet/>
      <dgm:spPr/>
      <dgm:t>
        <a:bodyPr/>
        <a:lstStyle/>
        <a:p>
          <a:endParaRPr lang="es-EC"/>
        </a:p>
      </dgm:t>
    </dgm:pt>
    <dgm:pt modelId="{7F612551-DA40-4123-AD97-8C27D8F46069}">
      <dgm:prSet phldrT="[Texto]" custT="1"/>
      <dgm:spPr/>
      <dgm:t>
        <a:bodyPr/>
        <a:lstStyle/>
        <a:p>
          <a:endParaRPr lang="es-EC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6D9548A-E174-488C-97EA-CAEFC6AA02D4}" type="sibTrans" cxnId="{B4959558-278C-426E-914C-D87B6A8B0C0A}">
      <dgm:prSet/>
      <dgm:spPr/>
      <dgm:t>
        <a:bodyPr/>
        <a:lstStyle/>
        <a:p>
          <a:endParaRPr lang="es-EC"/>
        </a:p>
      </dgm:t>
    </dgm:pt>
    <dgm:pt modelId="{7714C3FC-67E0-4026-A84B-1A52CEC21DD0}" type="parTrans" cxnId="{B4959558-278C-426E-914C-D87B6A8B0C0A}">
      <dgm:prSet/>
      <dgm:spPr/>
      <dgm:t>
        <a:bodyPr/>
        <a:lstStyle/>
        <a:p>
          <a:endParaRPr lang="es-EC"/>
        </a:p>
      </dgm:t>
    </dgm:pt>
    <dgm:pt modelId="{7CF2E7E2-EF90-4439-A3CE-1F20F2F7F5BB}">
      <dgm:prSet phldrT="[Texto]" custT="1"/>
      <dgm:spPr/>
      <dgm:t>
        <a:bodyPr/>
        <a:lstStyle/>
        <a:p>
          <a:endParaRPr lang="es-EC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ECC4BF-CE0B-4887-85A3-84A9AB1E9013}" type="sibTrans" cxnId="{82364664-6DC2-419C-974A-A18ACD49344A}">
      <dgm:prSet/>
      <dgm:spPr/>
      <dgm:t>
        <a:bodyPr/>
        <a:lstStyle/>
        <a:p>
          <a:endParaRPr lang="es-EC"/>
        </a:p>
      </dgm:t>
    </dgm:pt>
    <dgm:pt modelId="{5D2DCC11-44AA-468C-99C7-BFADE278BE36}" type="parTrans" cxnId="{82364664-6DC2-419C-974A-A18ACD49344A}">
      <dgm:prSet/>
      <dgm:spPr/>
      <dgm:t>
        <a:bodyPr/>
        <a:lstStyle/>
        <a:p>
          <a:endParaRPr lang="es-EC"/>
        </a:p>
      </dgm:t>
    </dgm:pt>
    <dgm:pt modelId="{434CCA83-5772-4ED0-97DB-8A3366299640}">
      <dgm:prSet phldrT="[Texto]" custT="1"/>
      <dgm:spPr/>
      <dgm:t>
        <a:bodyPr/>
        <a:lstStyle/>
        <a:p>
          <a:r>
            <a:rPr lang="es-EC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Cambio de modalidad de enseñanza (física-virtual)</a:t>
          </a:r>
        </a:p>
      </dgm:t>
    </dgm:pt>
    <dgm:pt modelId="{B836DB0B-D8B3-44B0-A7B2-7702DB6BD6D0}" type="parTrans" cxnId="{0589EC75-3D8E-458E-B9A9-962F1255D151}">
      <dgm:prSet/>
      <dgm:spPr/>
      <dgm:t>
        <a:bodyPr/>
        <a:lstStyle/>
        <a:p>
          <a:endParaRPr lang="es-ES"/>
        </a:p>
      </dgm:t>
    </dgm:pt>
    <dgm:pt modelId="{354E692D-F47C-4975-A697-748408825D8B}" type="sibTrans" cxnId="{0589EC75-3D8E-458E-B9A9-962F1255D151}">
      <dgm:prSet/>
      <dgm:spPr/>
      <dgm:t>
        <a:bodyPr/>
        <a:lstStyle/>
        <a:p>
          <a:endParaRPr lang="es-ES"/>
        </a:p>
      </dgm:t>
    </dgm:pt>
    <dgm:pt modelId="{BD4C2008-70CA-4C58-B3D3-EE8091C68568}">
      <dgm:prSet phldrT="[Texto]" custT="1"/>
      <dgm:spPr/>
      <dgm:t>
        <a:bodyPr/>
        <a:lstStyle/>
        <a:p>
          <a:r>
            <a:rPr lang="es-EC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Afecta con mayor impacto al nivel pre-escolar</a:t>
          </a:r>
        </a:p>
      </dgm:t>
    </dgm:pt>
    <dgm:pt modelId="{4BDE677C-4B4E-4C3E-8B54-D8D809DE06D2}" type="parTrans" cxnId="{7CC72598-CE5B-42E4-8BCF-205BA278ABDD}">
      <dgm:prSet/>
      <dgm:spPr/>
      <dgm:t>
        <a:bodyPr/>
        <a:lstStyle/>
        <a:p>
          <a:endParaRPr lang="es-ES"/>
        </a:p>
      </dgm:t>
    </dgm:pt>
    <dgm:pt modelId="{69D766CD-A905-4DCC-88CC-722A4DF1DCA7}" type="sibTrans" cxnId="{7CC72598-CE5B-42E4-8BCF-205BA278ABDD}">
      <dgm:prSet/>
      <dgm:spPr/>
      <dgm:t>
        <a:bodyPr/>
        <a:lstStyle/>
        <a:p>
          <a:endParaRPr lang="es-ES"/>
        </a:p>
      </dgm:t>
    </dgm:pt>
    <dgm:pt modelId="{F703BC52-668C-4E46-BA4A-4EBF95A8AF96}">
      <dgm:prSet phldrT="[Texto]" custT="1"/>
      <dgm:spPr/>
      <dgm:t>
        <a:bodyPr/>
        <a:lstStyle/>
        <a:p>
          <a:r>
            <a:rPr lang="es-EC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Adaptarse</a:t>
          </a:r>
        </a:p>
      </dgm:t>
    </dgm:pt>
    <dgm:pt modelId="{172FAE67-48CB-43F8-8ADF-9264B7CDCC14}" type="parTrans" cxnId="{F943F852-FCB0-461D-91E9-F5415B8B464C}">
      <dgm:prSet/>
      <dgm:spPr/>
      <dgm:t>
        <a:bodyPr/>
        <a:lstStyle/>
        <a:p>
          <a:endParaRPr lang="es-ES"/>
        </a:p>
      </dgm:t>
    </dgm:pt>
    <dgm:pt modelId="{88F15E9E-8391-4E53-A8EC-FEF9697D99F9}" type="sibTrans" cxnId="{F943F852-FCB0-461D-91E9-F5415B8B464C}">
      <dgm:prSet/>
      <dgm:spPr/>
      <dgm:t>
        <a:bodyPr/>
        <a:lstStyle/>
        <a:p>
          <a:endParaRPr lang="es-ES"/>
        </a:p>
      </dgm:t>
    </dgm:pt>
    <dgm:pt modelId="{B0577345-FB5E-48F8-8E0D-E18FE9ABA6EE}">
      <dgm:prSet phldrT="[Texto]" custT="1"/>
      <dgm:spPr/>
      <dgm:t>
        <a:bodyPr/>
        <a:lstStyle/>
        <a:p>
          <a:r>
            <a:rPr lang="es-EC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Conocer </a:t>
          </a:r>
        </a:p>
      </dgm:t>
    </dgm:pt>
    <dgm:pt modelId="{FCC291A9-A474-4AE8-8C77-4AB97ADB5042}" type="sibTrans" cxnId="{E6A15D5A-9493-4012-8AB2-171D5AD32301}">
      <dgm:prSet/>
      <dgm:spPr/>
      <dgm:t>
        <a:bodyPr/>
        <a:lstStyle/>
        <a:p>
          <a:endParaRPr lang="es-ES"/>
        </a:p>
      </dgm:t>
    </dgm:pt>
    <dgm:pt modelId="{35B99576-EAC7-4184-8EDF-FDAD761620DB}" type="parTrans" cxnId="{E6A15D5A-9493-4012-8AB2-171D5AD32301}">
      <dgm:prSet/>
      <dgm:spPr/>
      <dgm:t>
        <a:bodyPr/>
        <a:lstStyle/>
        <a:p>
          <a:endParaRPr lang="es-ES"/>
        </a:p>
      </dgm:t>
    </dgm:pt>
    <dgm:pt modelId="{3E1BEF8E-84F3-4B5F-9ADD-1013548C727E}">
      <dgm:prSet phldrT="[Texto]" custT="1"/>
      <dgm:spPr/>
      <dgm:t>
        <a:bodyPr/>
        <a:lstStyle/>
        <a:p>
          <a:endParaRPr lang="es-EC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C20FE4-D011-4A5F-B53D-4A3C62344CD9}" type="sibTrans" cxnId="{5F98BCCC-782A-49D0-9CB4-32BA77132732}">
      <dgm:prSet/>
      <dgm:spPr/>
      <dgm:t>
        <a:bodyPr/>
        <a:lstStyle/>
        <a:p>
          <a:endParaRPr lang="es-EC"/>
        </a:p>
      </dgm:t>
    </dgm:pt>
    <dgm:pt modelId="{40452091-B774-4249-B515-8A16798FB5C6}" type="parTrans" cxnId="{5F98BCCC-782A-49D0-9CB4-32BA77132732}">
      <dgm:prSet/>
      <dgm:spPr/>
      <dgm:t>
        <a:bodyPr/>
        <a:lstStyle/>
        <a:p>
          <a:endParaRPr lang="es-EC"/>
        </a:p>
      </dgm:t>
    </dgm:pt>
    <dgm:pt modelId="{EF2DD553-302B-4134-89A6-2D5D23459938}">
      <dgm:prSet custT="1"/>
      <dgm:spPr/>
      <dgm:t>
        <a:bodyPr/>
        <a:lstStyle/>
        <a:p>
          <a:r>
            <a:rPr lang="es-EC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No se alcanzan los objetivos de aprendizaje en los niños de 4-5 años. </a:t>
          </a:r>
          <a:endParaRPr lang="es-EC" sz="2400" dirty="0"/>
        </a:p>
      </dgm:t>
    </dgm:pt>
    <dgm:pt modelId="{3094E6B2-4D8C-43AA-8DD5-9497C115EB70}" type="parTrans" cxnId="{E910E38B-E1C9-4B1D-9BA8-B05BAFEF06AE}">
      <dgm:prSet/>
      <dgm:spPr/>
      <dgm:t>
        <a:bodyPr/>
        <a:lstStyle/>
        <a:p>
          <a:endParaRPr lang="es-EC"/>
        </a:p>
      </dgm:t>
    </dgm:pt>
    <dgm:pt modelId="{C26F4EEC-8F88-4DF5-B763-B7DC37FB5BCC}" type="sibTrans" cxnId="{E910E38B-E1C9-4B1D-9BA8-B05BAFEF06AE}">
      <dgm:prSet/>
      <dgm:spPr/>
      <dgm:t>
        <a:bodyPr/>
        <a:lstStyle/>
        <a:p>
          <a:endParaRPr lang="es-EC"/>
        </a:p>
      </dgm:t>
    </dgm:pt>
    <dgm:pt modelId="{50965D44-9443-4CE9-AD5B-70069C77D003}">
      <dgm:prSet custT="1"/>
      <dgm:spPr/>
      <dgm:t>
        <a:bodyPr/>
        <a:lstStyle/>
        <a:p>
          <a:r>
            <a:rPr lang="es-EC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Desarrollo del pensamiento lógico matemático </a:t>
          </a:r>
        </a:p>
      </dgm:t>
    </dgm:pt>
    <dgm:pt modelId="{012169A5-FD4F-4E66-BC26-3578504A2025}" type="parTrans" cxnId="{6DDE38E6-BE9A-4873-9A77-F2E1CECDA989}">
      <dgm:prSet/>
      <dgm:spPr/>
      <dgm:t>
        <a:bodyPr/>
        <a:lstStyle/>
        <a:p>
          <a:endParaRPr lang="es-EC"/>
        </a:p>
      </dgm:t>
    </dgm:pt>
    <dgm:pt modelId="{FB5953EE-F940-418C-8D89-6A1FCF48C31F}" type="sibTrans" cxnId="{6DDE38E6-BE9A-4873-9A77-F2E1CECDA989}">
      <dgm:prSet/>
      <dgm:spPr/>
      <dgm:t>
        <a:bodyPr/>
        <a:lstStyle/>
        <a:p>
          <a:endParaRPr lang="es-EC"/>
        </a:p>
      </dgm:t>
    </dgm:pt>
    <dgm:pt modelId="{0980EB84-0E25-43CE-8ADC-9A7B2383AE68}">
      <dgm:prSet phldrT="[Texto]" custT="1"/>
      <dgm:spPr/>
      <dgm:t>
        <a:bodyPr/>
        <a:lstStyle/>
        <a:p>
          <a:r>
            <a:rPr lang="es-EC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Reinventarse</a:t>
          </a:r>
        </a:p>
      </dgm:t>
    </dgm:pt>
    <dgm:pt modelId="{A140E5AC-A004-4BDB-9B48-6CA558ACF9E6}" type="parTrans" cxnId="{B45DE710-A202-4D2E-9229-F9939764BE71}">
      <dgm:prSet/>
      <dgm:spPr/>
    </dgm:pt>
    <dgm:pt modelId="{E3F5F8B0-29B1-407D-B355-3E998E3933FD}" type="sibTrans" cxnId="{B45DE710-A202-4D2E-9229-F9939764BE71}">
      <dgm:prSet/>
      <dgm:spPr/>
    </dgm:pt>
    <dgm:pt modelId="{1CB087AF-D309-4C07-B74E-9AA51A61DDFA}" type="pres">
      <dgm:prSet presAssocID="{D45C0DDC-BEDF-4681-8BC7-A0B3ABF31BE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C1BEDCA2-393E-47A2-A2B4-A95D98508EA2}" type="pres">
      <dgm:prSet presAssocID="{D45C0DDC-BEDF-4681-8BC7-A0B3ABF31BED}" presName="tSp" presStyleCnt="0"/>
      <dgm:spPr/>
    </dgm:pt>
    <dgm:pt modelId="{B6CA3B8C-EFB2-4E75-9412-002AE94F1168}" type="pres">
      <dgm:prSet presAssocID="{D45C0DDC-BEDF-4681-8BC7-A0B3ABF31BED}" presName="bSp" presStyleCnt="0"/>
      <dgm:spPr/>
    </dgm:pt>
    <dgm:pt modelId="{004F62DD-6607-48CA-AC16-ADB0FD6FDECB}" type="pres">
      <dgm:prSet presAssocID="{D45C0DDC-BEDF-4681-8BC7-A0B3ABF31BED}" presName="process" presStyleCnt="0"/>
      <dgm:spPr/>
    </dgm:pt>
    <dgm:pt modelId="{5A3E26D0-C6C0-4EC1-8DAA-0119D443AE94}" type="pres">
      <dgm:prSet presAssocID="{41B496B4-4CCC-4A11-A1A6-E6EBB1FA6842}" presName="composite1" presStyleCnt="0"/>
      <dgm:spPr/>
    </dgm:pt>
    <dgm:pt modelId="{93BDBC6C-A0D3-40D2-98F4-62EEDF68610E}" type="pres">
      <dgm:prSet presAssocID="{41B496B4-4CCC-4A11-A1A6-E6EBB1FA6842}" presName="dummyNode1" presStyleLbl="node1" presStyleIdx="0" presStyleCnt="3"/>
      <dgm:spPr/>
    </dgm:pt>
    <dgm:pt modelId="{157E992C-2CB7-4366-835B-43D2B33185E0}" type="pres">
      <dgm:prSet presAssocID="{41B496B4-4CCC-4A11-A1A6-E6EBB1FA6842}" presName="childNode1" presStyleLbl="bgAcc1" presStyleIdx="0" presStyleCnt="3" custScaleX="161528" custScaleY="126309" custLinFactNeighborX="-21" custLinFactNeighborY="-2019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64EC8F5-7926-47AF-B65B-CE51D79F1439}" type="pres">
      <dgm:prSet presAssocID="{41B496B4-4CCC-4A11-A1A6-E6EBB1FA6842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46CA372-25ED-4882-B176-8C44224DC130}" type="pres">
      <dgm:prSet presAssocID="{41B496B4-4CCC-4A11-A1A6-E6EBB1FA6842}" presName="parentNode1" presStyleLbl="node1" presStyleIdx="0" presStyleCnt="3" custLinFactNeighborX="-9925" custLinFactNeighborY="73020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37E5732-4971-4B18-A54B-7273DBD6B528}" type="pres">
      <dgm:prSet presAssocID="{41B496B4-4CCC-4A11-A1A6-E6EBB1FA6842}" presName="connSite1" presStyleCnt="0"/>
      <dgm:spPr/>
    </dgm:pt>
    <dgm:pt modelId="{2962FBB1-1973-46F9-BF49-DECE72F928A7}" type="pres">
      <dgm:prSet presAssocID="{23DF7C57-51D5-4EE9-824F-976FD7BD5428}" presName="Name9" presStyleLbl="sibTrans2D1" presStyleIdx="0" presStyleCnt="2" custLinFactNeighborX="764" custLinFactNeighborY="548"/>
      <dgm:spPr/>
      <dgm:t>
        <a:bodyPr/>
        <a:lstStyle/>
        <a:p>
          <a:endParaRPr lang="es-ES"/>
        </a:p>
      </dgm:t>
    </dgm:pt>
    <dgm:pt modelId="{36844793-7F1F-4719-AFF8-3F86014A16AC}" type="pres">
      <dgm:prSet presAssocID="{CD4D9E3C-19CE-4A32-842F-9D5953B878B4}" presName="composite2" presStyleCnt="0"/>
      <dgm:spPr/>
    </dgm:pt>
    <dgm:pt modelId="{162FC3EC-0463-4665-8855-F33AFC2D9AD6}" type="pres">
      <dgm:prSet presAssocID="{CD4D9E3C-19CE-4A32-842F-9D5953B878B4}" presName="dummyNode2" presStyleLbl="node1" presStyleIdx="0" presStyleCnt="3"/>
      <dgm:spPr/>
    </dgm:pt>
    <dgm:pt modelId="{5CA55D7B-FD65-40D4-950E-EDA232B2A342}" type="pres">
      <dgm:prSet presAssocID="{CD4D9E3C-19CE-4A32-842F-9D5953B878B4}" presName="childNode2" presStyleLbl="bgAcc1" presStyleIdx="1" presStyleCnt="3" custScaleX="172722" custScaleY="125137" custLinFactNeighborX="11484" custLinFactNeighborY="-1972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76D3F51-E01A-4073-BDDC-1CB138783068}" type="pres">
      <dgm:prSet presAssocID="{CD4D9E3C-19CE-4A32-842F-9D5953B878B4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35D34FE-85A6-4FFB-9FFA-7863C8BB765B}" type="pres">
      <dgm:prSet presAssocID="{CD4D9E3C-19CE-4A32-842F-9D5953B878B4}" presName="parentNode2" presStyleLbl="node1" presStyleIdx="1" presStyleCnt="3" custLinFactY="-40554" custLinFactNeighborX="272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AB9C749-8B66-4225-8C7B-4E5349189BF1}" type="pres">
      <dgm:prSet presAssocID="{CD4D9E3C-19CE-4A32-842F-9D5953B878B4}" presName="connSite2" presStyleCnt="0"/>
      <dgm:spPr/>
    </dgm:pt>
    <dgm:pt modelId="{839B907D-466F-4CB5-AFA1-860322B9BA00}" type="pres">
      <dgm:prSet presAssocID="{A2163DF2-ABBB-43DB-B8A7-492A91E237A4}" presName="Name18" presStyleLbl="sibTrans2D1" presStyleIdx="1" presStyleCnt="2" custLinFactNeighborX="11691" custLinFactNeighborY="-1482"/>
      <dgm:spPr/>
      <dgm:t>
        <a:bodyPr/>
        <a:lstStyle/>
        <a:p>
          <a:endParaRPr lang="es-ES"/>
        </a:p>
      </dgm:t>
    </dgm:pt>
    <dgm:pt modelId="{1C71F1F8-F9B4-491A-9C75-3A26B63ED53B}" type="pres">
      <dgm:prSet presAssocID="{B7B3DEEF-71D2-43EB-AF66-7EEAB8D49F70}" presName="composite1" presStyleCnt="0"/>
      <dgm:spPr/>
    </dgm:pt>
    <dgm:pt modelId="{8EE67A4E-9706-4B5F-8F4F-5E2211C24C60}" type="pres">
      <dgm:prSet presAssocID="{B7B3DEEF-71D2-43EB-AF66-7EEAB8D49F70}" presName="dummyNode1" presStyleLbl="node1" presStyleIdx="1" presStyleCnt="3"/>
      <dgm:spPr/>
    </dgm:pt>
    <dgm:pt modelId="{D8F13BF8-BCC0-4342-928A-6AD8C1F7B791}" type="pres">
      <dgm:prSet presAssocID="{B7B3DEEF-71D2-43EB-AF66-7EEAB8D49F70}" presName="childNode1" presStyleLbl="bgAcc1" presStyleIdx="2" presStyleCnt="3" custScaleX="142471" custScaleY="114842" custLinFactNeighborX="14950" custLinFactNeighborY="-2588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BB5A338-6BA0-447C-B67B-5087AF9E6155}" type="pres">
      <dgm:prSet presAssocID="{B7B3DEEF-71D2-43EB-AF66-7EEAB8D49F70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1A7621E-0DC1-4A58-A209-1562B820FDD2}" type="pres">
      <dgm:prSet presAssocID="{B7B3DEEF-71D2-43EB-AF66-7EEAB8D49F70}" presName="parentNode1" presStyleLbl="node1" presStyleIdx="2" presStyleCnt="3" custScaleX="176668" custLinFactNeighborX="150" custLinFactNeighborY="44701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507BB63-7897-43A6-99C6-69DE77ABCF61}" type="pres">
      <dgm:prSet presAssocID="{B7B3DEEF-71D2-43EB-AF66-7EEAB8D49F70}" presName="connSite1" presStyleCnt="0"/>
      <dgm:spPr/>
    </dgm:pt>
  </dgm:ptLst>
  <dgm:cxnLst>
    <dgm:cxn modelId="{B45DE710-A202-4D2E-9229-F9939764BE71}" srcId="{B7B3DEEF-71D2-43EB-AF66-7EEAB8D49F70}" destId="{0980EB84-0E25-43CE-8ADC-9A7B2383AE68}" srcOrd="3" destOrd="0" parTransId="{A140E5AC-A004-4BDB-9B48-6CA558ACF9E6}" sibTransId="{E3F5F8B0-29B1-407D-B355-3E998E3933FD}"/>
    <dgm:cxn modelId="{F943F852-FCB0-461D-91E9-F5415B8B464C}" srcId="{B7B3DEEF-71D2-43EB-AF66-7EEAB8D49F70}" destId="{F703BC52-668C-4E46-BA4A-4EBF95A8AF96}" srcOrd="2" destOrd="0" parTransId="{172FAE67-48CB-43F8-8ADF-9264B7CDCC14}" sibTransId="{88F15E9E-8391-4E53-A8EC-FEF9697D99F9}"/>
    <dgm:cxn modelId="{6B8ABFD9-D735-4786-8411-0ECE04186A9D}" type="presOf" srcId="{50965D44-9443-4CE9-AD5B-70069C77D003}" destId="{5CA55D7B-FD65-40D4-950E-EDA232B2A342}" srcOrd="0" destOrd="1" presId="urn:microsoft.com/office/officeart/2005/8/layout/hProcess4"/>
    <dgm:cxn modelId="{F1A47CAB-384B-46C5-AFAC-7D3BAB19CDDA}" type="presOf" srcId="{EF2DD553-302B-4134-89A6-2D5D23459938}" destId="{576D3F51-E01A-4073-BDDC-1CB138783068}" srcOrd="1" destOrd="0" presId="urn:microsoft.com/office/officeart/2005/8/layout/hProcess4"/>
    <dgm:cxn modelId="{149F0CCC-FD47-4229-9BE6-54BFD7256E8A}" type="presOf" srcId="{877F3045-8CD4-47EE-8980-F50150793E04}" destId="{157E992C-2CB7-4366-835B-43D2B33185E0}" srcOrd="0" destOrd="5" presId="urn:microsoft.com/office/officeart/2005/8/layout/hProcess4"/>
    <dgm:cxn modelId="{82364664-6DC2-419C-974A-A18ACD49344A}" srcId="{41B496B4-4CCC-4A11-A1A6-E6EBB1FA6842}" destId="{7CF2E7E2-EF90-4439-A3CE-1F20F2F7F5BB}" srcOrd="8" destOrd="0" parTransId="{5D2DCC11-44AA-468C-99C7-BFADE278BE36}" sibTransId="{CCECC4BF-CE0B-4887-85A3-84A9AB1E9013}"/>
    <dgm:cxn modelId="{9526095B-0DD0-4D26-97E5-A0ED54E753BC}" type="presOf" srcId="{A2163DF2-ABBB-43DB-B8A7-492A91E237A4}" destId="{839B907D-466F-4CB5-AFA1-860322B9BA00}" srcOrd="0" destOrd="0" presId="urn:microsoft.com/office/officeart/2005/8/layout/hProcess4"/>
    <dgm:cxn modelId="{1FE547EE-A571-4DB5-B8D7-23C3D9A2FF87}" type="presOf" srcId="{E4E347BB-1A19-4AAD-A404-B591A43E5ED4}" destId="{164EC8F5-7926-47AF-B65B-CE51D79F1439}" srcOrd="1" destOrd="4" presId="urn:microsoft.com/office/officeart/2005/8/layout/hProcess4"/>
    <dgm:cxn modelId="{FB21462D-A2F8-410E-BF6D-B92D17EF05FB}" srcId="{41B496B4-4CCC-4A11-A1A6-E6EBB1FA6842}" destId="{877F3045-8CD4-47EE-8980-F50150793E04}" srcOrd="5" destOrd="0" parTransId="{036796CE-AC24-44A0-99D2-65FBE5FB1B42}" sibTransId="{49EB3E64-466F-479C-92FB-EB5FFCC48392}"/>
    <dgm:cxn modelId="{E6A15D5A-9493-4012-8AB2-171D5AD32301}" srcId="{B7B3DEEF-71D2-43EB-AF66-7EEAB8D49F70}" destId="{B0577345-FB5E-48F8-8E0D-E18FE9ABA6EE}" srcOrd="1" destOrd="0" parTransId="{35B99576-EAC7-4184-8EDF-FDAD761620DB}" sibTransId="{FCC291A9-A474-4AE8-8C77-4AB97ADB5042}"/>
    <dgm:cxn modelId="{3C5A958A-7B2A-4249-ADBC-9D1DDA50A0F6}" srcId="{41B496B4-4CCC-4A11-A1A6-E6EBB1FA6842}" destId="{D4EC88D9-3A3C-4515-B03A-22DD7A102360}" srcOrd="6" destOrd="0" parTransId="{40747960-201F-4F12-B1FC-DDC11D9F5CCF}" sibTransId="{FE96C2A1-7B42-4EDE-90A6-3B9EC2BEA333}"/>
    <dgm:cxn modelId="{E20C8F8D-F83A-4830-8C7B-7DD6FFC42134}" type="presOf" srcId="{D4EC88D9-3A3C-4515-B03A-22DD7A102360}" destId="{164EC8F5-7926-47AF-B65B-CE51D79F1439}" srcOrd="1" destOrd="6" presId="urn:microsoft.com/office/officeart/2005/8/layout/hProcess4"/>
    <dgm:cxn modelId="{41CF538F-34A2-4E6B-84F3-38675E9B4325}" srcId="{D45C0DDC-BEDF-4681-8BC7-A0B3ABF31BED}" destId="{CD4D9E3C-19CE-4A32-842F-9D5953B878B4}" srcOrd="1" destOrd="0" parTransId="{65ADBA16-6F66-47B4-A79C-95E22E65F8FF}" sibTransId="{A2163DF2-ABBB-43DB-B8A7-492A91E237A4}"/>
    <dgm:cxn modelId="{CF833547-A26C-4C10-BDBB-2340FB8F4548}" type="presOf" srcId="{19479F0F-0DC0-4209-A88A-3104E23B6B7D}" destId="{157E992C-2CB7-4366-835B-43D2B33185E0}" srcOrd="0" destOrd="10" presId="urn:microsoft.com/office/officeart/2005/8/layout/hProcess4"/>
    <dgm:cxn modelId="{574F050E-63A2-443E-AD55-D748517C0F04}" type="presOf" srcId="{3E1BEF8E-84F3-4B5F-9ADD-1013548C727E}" destId="{157E992C-2CB7-4366-835B-43D2B33185E0}" srcOrd="0" destOrd="9" presId="urn:microsoft.com/office/officeart/2005/8/layout/hProcess4"/>
    <dgm:cxn modelId="{6DF18513-5ADB-4C03-B342-98B5C276E099}" type="presOf" srcId="{EF2DD553-302B-4134-89A6-2D5D23459938}" destId="{5CA55D7B-FD65-40D4-950E-EDA232B2A342}" srcOrd="0" destOrd="0" presId="urn:microsoft.com/office/officeart/2005/8/layout/hProcess4"/>
    <dgm:cxn modelId="{1E6C9A07-E34F-44ED-B0BD-533A3F30EFD8}" type="presOf" srcId="{F703BC52-668C-4E46-BA4A-4EBF95A8AF96}" destId="{D8F13BF8-BCC0-4342-928A-6AD8C1F7B791}" srcOrd="0" destOrd="2" presId="urn:microsoft.com/office/officeart/2005/8/layout/hProcess4"/>
    <dgm:cxn modelId="{03C8BCE4-2EE0-4B14-A384-A91AC2F3514C}" type="presOf" srcId="{434CCA83-5772-4ED0-97DB-8A3366299640}" destId="{164EC8F5-7926-47AF-B65B-CE51D79F1439}" srcOrd="1" destOrd="2" presId="urn:microsoft.com/office/officeart/2005/8/layout/hProcess4"/>
    <dgm:cxn modelId="{0589EC75-3D8E-458E-B9A9-962F1255D151}" srcId="{41B496B4-4CCC-4A11-A1A6-E6EBB1FA6842}" destId="{434CCA83-5772-4ED0-97DB-8A3366299640}" srcOrd="2" destOrd="0" parTransId="{B836DB0B-D8B3-44B0-A7B2-7702DB6BD6D0}" sibTransId="{354E692D-F47C-4975-A697-748408825D8B}"/>
    <dgm:cxn modelId="{AE33B5DA-2825-40A6-BA1B-C53EA49A2A66}" type="presOf" srcId="{CD4D9E3C-19CE-4A32-842F-9D5953B878B4}" destId="{F35D34FE-85A6-4FFB-9FFA-7863C8BB765B}" srcOrd="0" destOrd="0" presId="urn:microsoft.com/office/officeart/2005/8/layout/hProcess4"/>
    <dgm:cxn modelId="{0DAAD345-97A3-4E1B-9068-5B7C0C28A9BA}" srcId="{41B496B4-4CCC-4A11-A1A6-E6EBB1FA6842}" destId="{62854B56-F1F1-4AF6-B522-25CE40940846}" srcOrd="3" destOrd="0" parTransId="{DDB2F0DB-AE57-4B9A-B6DF-03C04BB6A5DA}" sibTransId="{F7553394-42AF-477F-BA82-22414D8CB222}"/>
    <dgm:cxn modelId="{D87D1180-CFE6-4D62-832F-16B9E8C802E0}" type="presOf" srcId="{D4EC88D9-3A3C-4515-B03A-22DD7A102360}" destId="{157E992C-2CB7-4366-835B-43D2B33185E0}" srcOrd="0" destOrd="6" presId="urn:microsoft.com/office/officeart/2005/8/layout/hProcess4"/>
    <dgm:cxn modelId="{9E939465-D616-4564-8E5B-26A744536315}" type="presOf" srcId="{7F612551-DA40-4123-AD97-8C27D8F46069}" destId="{157E992C-2CB7-4366-835B-43D2B33185E0}" srcOrd="0" destOrd="7" presId="urn:microsoft.com/office/officeart/2005/8/layout/hProcess4"/>
    <dgm:cxn modelId="{CE7F5688-8360-4B78-8B0A-E82F87648D1C}" type="presOf" srcId="{BD4C2008-70CA-4C58-B3D3-EE8091C68568}" destId="{164EC8F5-7926-47AF-B65B-CE51D79F1439}" srcOrd="1" destOrd="1" presId="urn:microsoft.com/office/officeart/2005/8/layout/hProcess4"/>
    <dgm:cxn modelId="{40AB967D-620C-43CC-B3F6-507CF4B41993}" type="presOf" srcId="{E4E347BB-1A19-4AAD-A404-B591A43E5ED4}" destId="{157E992C-2CB7-4366-835B-43D2B33185E0}" srcOrd="0" destOrd="4" presId="urn:microsoft.com/office/officeart/2005/8/layout/hProcess4"/>
    <dgm:cxn modelId="{81385E8E-F972-42E1-AD63-959F6BE9437B}" type="presOf" srcId="{7CF2E7E2-EF90-4439-A3CE-1F20F2F7F5BB}" destId="{157E992C-2CB7-4366-835B-43D2B33185E0}" srcOrd="0" destOrd="8" presId="urn:microsoft.com/office/officeart/2005/8/layout/hProcess4"/>
    <dgm:cxn modelId="{ED980012-3037-4494-92C7-0566E82C4C44}" type="presOf" srcId="{61171D5B-91F7-488C-A35A-7297A8DE27D3}" destId="{157E992C-2CB7-4366-835B-43D2B33185E0}" srcOrd="0" destOrd="0" presId="urn:microsoft.com/office/officeart/2005/8/layout/hProcess4"/>
    <dgm:cxn modelId="{AB7CA793-CCAE-41DA-8543-05FD9635645D}" srcId="{D45C0DDC-BEDF-4681-8BC7-A0B3ABF31BED}" destId="{41B496B4-4CCC-4A11-A1A6-E6EBB1FA6842}" srcOrd="0" destOrd="0" parTransId="{D4E3A809-2757-4838-B860-41224BB0CCCA}" sibTransId="{23DF7C57-51D5-4EE9-824F-976FD7BD5428}"/>
    <dgm:cxn modelId="{8C68F79C-B482-490D-A8D7-8D1CBFE7E7ED}" type="presOf" srcId="{62854B56-F1F1-4AF6-B522-25CE40940846}" destId="{157E992C-2CB7-4366-835B-43D2B33185E0}" srcOrd="0" destOrd="3" presId="urn:microsoft.com/office/officeart/2005/8/layout/hProcess4"/>
    <dgm:cxn modelId="{5D1DA459-BDC6-48A8-AA2C-AB24BE212B63}" type="presOf" srcId="{B0577345-FB5E-48F8-8E0D-E18FE9ABA6EE}" destId="{D8F13BF8-BCC0-4342-928A-6AD8C1F7B791}" srcOrd="0" destOrd="1" presId="urn:microsoft.com/office/officeart/2005/8/layout/hProcess4"/>
    <dgm:cxn modelId="{86EA59BF-2B6F-4AAB-B90B-9F2E9D0FBCDB}" type="presOf" srcId="{61171D5B-91F7-488C-A35A-7297A8DE27D3}" destId="{164EC8F5-7926-47AF-B65B-CE51D79F1439}" srcOrd="1" destOrd="0" presId="urn:microsoft.com/office/officeart/2005/8/layout/hProcess4"/>
    <dgm:cxn modelId="{037AF3B2-8330-4EAB-9815-4FEF39AFED52}" type="presOf" srcId="{434CCA83-5772-4ED0-97DB-8A3366299640}" destId="{157E992C-2CB7-4366-835B-43D2B33185E0}" srcOrd="0" destOrd="2" presId="urn:microsoft.com/office/officeart/2005/8/layout/hProcess4"/>
    <dgm:cxn modelId="{C5C54C6E-DDDD-4335-B7E3-E9750A1DA82D}" type="presOf" srcId="{BD4C2008-70CA-4C58-B3D3-EE8091C68568}" destId="{157E992C-2CB7-4366-835B-43D2B33185E0}" srcOrd="0" destOrd="1" presId="urn:microsoft.com/office/officeart/2005/8/layout/hProcess4"/>
    <dgm:cxn modelId="{21EA7456-E776-4E6D-BC7A-A221F8BEF6F6}" type="presOf" srcId="{1E8D96A3-D637-46BA-B11D-C170F7A3F78F}" destId="{CBB5A338-6BA0-447C-B67B-5087AF9E6155}" srcOrd="1" destOrd="0" presId="urn:microsoft.com/office/officeart/2005/8/layout/hProcess4"/>
    <dgm:cxn modelId="{99419544-6267-4505-9552-1D4800F66B9B}" type="presOf" srcId="{0980EB84-0E25-43CE-8ADC-9A7B2383AE68}" destId="{D8F13BF8-BCC0-4342-928A-6AD8C1F7B791}" srcOrd="0" destOrd="3" presId="urn:microsoft.com/office/officeart/2005/8/layout/hProcess4"/>
    <dgm:cxn modelId="{5F98BCCC-782A-49D0-9CB4-32BA77132732}" srcId="{41B496B4-4CCC-4A11-A1A6-E6EBB1FA6842}" destId="{3E1BEF8E-84F3-4B5F-9ADD-1013548C727E}" srcOrd="9" destOrd="0" parTransId="{40452091-B774-4249-B515-8A16798FB5C6}" sibTransId="{56C20FE4-D011-4A5F-B53D-4A3C62344CD9}"/>
    <dgm:cxn modelId="{7CC72598-CE5B-42E4-8BCF-205BA278ABDD}" srcId="{41B496B4-4CCC-4A11-A1A6-E6EBB1FA6842}" destId="{BD4C2008-70CA-4C58-B3D3-EE8091C68568}" srcOrd="1" destOrd="0" parTransId="{4BDE677C-4B4E-4C3E-8B54-D8D809DE06D2}" sibTransId="{69D766CD-A905-4DCC-88CC-722A4DF1DCA7}"/>
    <dgm:cxn modelId="{BB5016F2-C284-4850-A623-AB7298472A2A}" srcId="{B7B3DEEF-71D2-43EB-AF66-7EEAB8D49F70}" destId="{1E8D96A3-D637-46BA-B11D-C170F7A3F78F}" srcOrd="0" destOrd="0" parTransId="{C0D23709-720B-4A96-8BB6-1960D97EA063}" sibTransId="{3700279C-DF0B-4AB6-9106-595B6856F605}"/>
    <dgm:cxn modelId="{76A619B3-D71D-47DD-B953-7198BD8B5FA7}" type="presOf" srcId="{23DF7C57-51D5-4EE9-824F-976FD7BD5428}" destId="{2962FBB1-1973-46F9-BF49-DECE72F928A7}" srcOrd="0" destOrd="0" presId="urn:microsoft.com/office/officeart/2005/8/layout/hProcess4"/>
    <dgm:cxn modelId="{0AABE75B-0161-4434-91D8-07F0D97C4412}" srcId="{D45C0DDC-BEDF-4681-8BC7-A0B3ABF31BED}" destId="{B7B3DEEF-71D2-43EB-AF66-7EEAB8D49F70}" srcOrd="2" destOrd="0" parTransId="{5E28A423-FCDA-4671-8A3A-62A6635242F6}" sibTransId="{F17132B6-FAAB-4B8C-9901-FAD74952C7B5}"/>
    <dgm:cxn modelId="{B4959558-278C-426E-914C-D87B6A8B0C0A}" srcId="{41B496B4-4CCC-4A11-A1A6-E6EBB1FA6842}" destId="{7F612551-DA40-4123-AD97-8C27D8F46069}" srcOrd="7" destOrd="0" parTransId="{7714C3FC-67E0-4026-A84B-1A52CEC21DD0}" sibTransId="{E6D9548A-E174-488C-97EA-CAEFC6AA02D4}"/>
    <dgm:cxn modelId="{641FAC6F-D993-4F24-901E-5E2C7A53CA42}" type="presOf" srcId="{3E1BEF8E-84F3-4B5F-9ADD-1013548C727E}" destId="{164EC8F5-7926-47AF-B65B-CE51D79F1439}" srcOrd="1" destOrd="9" presId="urn:microsoft.com/office/officeart/2005/8/layout/hProcess4"/>
    <dgm:cxn modelId="{43CD873E-B531-4664-BE33-6C6DC73A34AC}" type="presOf" srcId="{62854B56-F1F1-4AF6-B522-25CE40940846}" destId="{164EC8F5-7926-47AF-B65B-CE51D79F1439}" srcOrd="1" destOrd="3" presId="urn:microsoft.com/office/officeart/2005/8/layout/hProcess4"/>
    <dgm:cxn modelId="{BC3206C1-1F06-4E9B-9A6C-A787546CE8A6}" type="presOf" srcId="{1E8D96A3-D637-46BA-B11D-C170F7A3F78F}" destId="{D8F13BF8-BCC0-4342-928A-6AD8C1F7B791}" srcOrd="0" destOrd="0" presId="urn:microsoft.com/office/officeart/2005/8/layout/hProcess4"/>
    <dgm:cxn modelId="{D965F8E1-442D-42B5-818A-F4B5D6ACD76D}" type="presOf" srcId="{50965D44-9443-4CE9-AD5B-70069C77D003}" destId="{576D3F51-E01A-4073-BDDC-1CB138783068}" srcOrd="1" destOrd="1" presId="urn:microsoft.com/office/officeart/2005/8/layout/hProcess4"/>
    <dgm:cxn modelId="{9FDE2C18-FCB9-4943-98FC-8FAB9E1536DD}" srcId="{41B496B4-4CCC-4A11-A1A6-E6EBB1FA6842}" destId="{61171D5B-91F7-488C-A35A-7297A8DE27D3}" srcOrd="0" destOrd="0" parTransId="{D5282E8C-EDC2-468A-B917-23D98975EFB1}" sibTransId="{D09F7DA9-1C5F-40B1-A417-A5A9B0606285}"/>
    <dgm:cxn modelId="{7B22417C-89ED-497E-AC19-CB74F65598E1}" type="presOf" srcId="{B0577345-FB5E-48F8-8E0D-E18FE9ABA6EE}" destId="{CBB5A338-6BA0-447C-B67B-5087AF9E6155}" srcOrd="1" destOrd="1" presId="urn:microsoft.com/office/officeart/2005/8/layout/hProcess4"/>
    <dgm:cxn modelId="{FBD51F5E-2E9F-4867-9CB2-0201413289E8}" srcId="{41B496B4-4CCC-4A11-A1A6-E6EBB1FA6842}" destId="{E4E347BB-1A19-4AAD-A404-B591A43E5ED4}" srcOrd="4" destOrd="0" parTransId="{D8BFEF07-2860-491A-8EB6-F19E23F1544F}" sibTransId="{FF2AB991-5E54-4A28-A7F9-064D6E04E3F8}"/>
    <dgm:cxn modelId="{E81C6D02-6462-45E9-BFF6-F709403D651E}" type="presOf" srcId="{7CF2E7E2-EF90-4439-A3CE-1F20F2F7F5BB}" destId="{164EC8F5-7926-47AF-B65B-CE51D79F1439}" srcOrd="1" destOrd="8" presId="urn:microsoft.com/office/officeart/2005/8/layout/hProcess4"/>
    <dgm:cxn modelId="{6DDE38E6-BE9A-4873-9A77-F2E1CECDA989}" srcId="{CD4D9E3C-19CE-4A32-842F-9D5953B878B4}" destId="{50965D44-9443-4CE9-AD5B-70069C77D003}" srcOrd="1" destOrd="0" parTransId="{012169A5-FD4F-4E66-BC26-3578504A2025}" sibTransId="{FB5953EE-F940-418C-8D89-6A1FCF48C31F}"/>
    <dgm:cxn modelId="{23B4E50B-4D73-4FD3-9F31-E63601C1A575}" type="presOf" srcId="{B7B3DEEF-71D2-43EB-AF66-7EEAB8D49F70}" destId="{B1A7621E-0DC1-4A58-A209-1562B820FDD2}" srcOrd="0" destOrd="0" presId="urn:microsoft.com/office/officeart/2005/8/layout/hProcess4"/>
    <dgm:cxn modelId="{6701C5B7-014A-46B5-909C-5321C85566CF}" srcId="{41B496B4-4CCC-4A11-A1A6-E6EBB1FA6842}" destId="{19479F0F-0DC0-4209-A88A-3104E23B6B7D}" srcOrd="10" destOrd="0" parTransId="{ACF99E9D-8C9B-408A-928B-CB54B6E0F378}" sibTransId="{D4D776D3-6432-4395-9B5B-7B11D8E4FEE5}"/>
    <dgm:cxn modelId="{CE243CE3-E65B-4F0D-B41F-ECEDD9A0E89E}" type="presOf" srcId="{D45C0DDC-BEDF-4681-8BC7-A0B3ABF31BED}" destId="{1CB087AF-D309-4C07-B74E-9AA51A61DDFA}" srcOrd="0" destOrd="0" presId="urn:microsoft.com/office/officeart/2005/8/layout/hProcess4"/>
    <dgm:cxn modelId="{BC1E3C30-68E1-4AC9-936B-B009B836FF7A}" type="presOf" srcId="{19479F0F-0DC0-4209-A88A-3104E23B6B7D}" destId="{164EC8F5-7926-47AF-B65B-CE51D79F1439}" srcOrd="1" destOrd="10" presId="urn:microsoft.com/office/officeart/2005/8/layout/hProcess4"/>
    <dgm:cxn modelId="{D67A8457-4DE5-4CFB-B797-F5F9ED72BC22}" type="presOf" srcId="{F703BC52-668C-4E46-BA4A-4EBF95A8AF96}" destId="{CBB5A338-6BA0-447C-B67B-5087AF9E6155}" srcOrd="1" destOrd="2" presId="urn:microsoft.com/office/officeart/2005/8/layout/hProcess4"/>
    <dgm:cxn modelId="{7548F835-D293-4E2B-8C7D-54DA7AEE0181}" type="presOf" srcId="{0980EB84-0E25-43CE-8ADC-9A7B2383AE68}" destId="{CBB5A338-6BA0-447C-B67B-5087AF9E6155}" srcOrd="1" destOrd="3" presId="urn:microsoft.com/office/officeart/2005/8/layout/hProcess4"/>
    <dgm:cxn modelId="{FED1140A-F67A-4742-94DD-4E0F3EC1C3BD}" type="presOf" srcId="{7F612551-DA40-4123-AD97-8C27D8F46069}" destId="{164EC8F5-7926-47AF-B65B-CE51D79F1439}" srcOrd="1" destOrd="7" presId="urn:microsoft.com/office/officeart/2005/8/layout/hProcess4"/>
    <dgm:cxn modelId="{A909BF7A-E1C8-4F99-BCEB-A4E512A96BC2}" type="presOf" srcId="{877F3045-8CD4-47EE-8980-F50150793E04}" destId="{164EC8F5-7926-47AF-B65B-CE51D79F1439}" srcOrd="1" destOrd="5" presId="urn:microsoft.com/office/officeart/2005/8/layout/hProcess4"/>
    <dgm:cxn modelId="{4387483C-1719-47C5-AC13-C8756E6720AA}" type="presOf" srcId="{41B496B4-4CCC-4A11-A1A6-E6EBB1FA6842}" destId="{F46CA372-25ED-4882-B176-8C44224DC130}" srcOrd="0" destOrd="0" presId="urn:microsoft.com/office/officeart/2005/8/layout/hProcess4"/>
    <dgm:cxn modelId="{E910E38B-E1C9-4B1D-9BA8-B05BAFEF06AE}" srcId="{CD4D9E3C-19CE-4A32-842F-9D5953B878B4}" destId="{EF2DD553-302B-4134-89A6-2D5D23459938}" srcOrd="0" destOrd="0" parTransId="{3094E6B2-4D8C-43AA-8DD5-9497C115EB70}" sibTransId="{C26F4EEC-8F88-4DF5-B763-B7DC37FB5BCC}"/>
    <dgm:cxn modelId="{58DDE72A-CDEA-49C7-ACEA-348CAA019DF4}" type="presParOf" srcId="{1CB087AF-D309-4C07-B74E-9AA51A61DDFA}" destId="{C1BEDCA2-393E-47A2-A2B4-A95D98508EA2}" srcOrd="0" destOrd="0" presId="urn:microsoft.com/office/officeart/2005/8/layout/hProcess4"/>
    <dgm:cxn modelId="{1BBBC91C-4983-45FE-A98B-14ACBBFE6350}" type="presParOf" srcId="{1CB087AF-D309-4C07-B74E-9AA51A61DDFA}" destId="{B6CA3B8C-EFB2-4E75-9412-002AE94F1168}" srcOrd="1" destOrd="0" presId="urn:microsoft.com/office/officeart/2005/8/layout/hProcess4"/>
    <dgm:cxn modelId="{E141E3BF-3BA6-4E25-8CAF-711901AA9A73}" type="presParOf" srcId="{1CB087AF-D309-4C07-B74E-9AA51A61DDFA}" destId="{004F62DD-6607-48CA-AC16-ADB0FD6FDECB}" srcOrd="2" destOrd="0" presId="urn:microsoft.com/office/officeart/2005/8/layout/hProcess4"/>
    <dgm:cxn modelId="{61D8CE95-860F-4147-8D40-221AEAC389B3}" type="presParOf" srcId="{004F62DD-6607-48CA-AC16-ADB0FD6FDECB}" destId="{5A3E26D0-C6C0-4EC1-8DAA-0119D443AE94}" srcOrd="0" destOrd="0" presId="urn:microsoft.com/office/officeart/2005/8/layout/hProcess4"/>
    <dgm:cxn modelId="{ECB47084-2388-4C47-9C8D-E9EE1AD1B6F2}" type="presParOf" srcId="{5A3E26D0-C6C0-4EC1-8DAA-0119D443AE94}" destId="{93BDBC6C-A0D3-40D2-98F4-62EEDF68610E}" srcOrd="0" destOrd="0" presId="urn:microsoft.com/office/officeart/2005/8/layout/hProcess4"/>
    <dgm:cxn modelId="{BBD6676F-1D5C-442F-A4DF-2C985194FFCB}" type="presParOf" srcId="{5A3E26D0-C6C0-4EC1-8DAA-0119D443AE94}" destId="{157E992C-2CB7-4366-835B-43D2B33185E0}" srcOrd="1" destOrd="0" presId="urn:microsoft.com/office/officeart/2005/8/layout/hProcess4"/>
    <dgm:cxn modelId="{4D73192A-232A-40F1-8C06-287D69978CA3}" type="presParOf" srcId="{5A3E26D0-C6C0-4EC1-8DAA-0119D443AE94}" destId="{164EC8F5-7926-47AF-B65B-CE51D79F1439}" srcOrd="2" destOrd="0" presId="urn:microsoft.com/office/officeart/2005/8/layout/hProcess4"/>
    <dgm:cxn modelId="{556B5025-B68B-4C82-9E0F-DFFC8E153789}" type="presParOf" srcId="{5A3E26D0-C6C0-4EC1-8DAA-0119D443AE94}" destId="{F46CA372-25ED-4882-B176-8C44224DC130}" srcOrd="3" destOrd="0" presId="urn:microsoft.com/office/officeart/2005/8/layout/hProcess4"/>
    <dgm:cxn modelId="{7528E518-065B-47BD-BC94-F0C658F258C4}" type="presParOf" srcId="{5A3E26D0-C6C0-4EC1-8DAA-0119D443AE94}" destId="{937E5732-4971-4B18-A54B-7273DBD6B528}" srcOrd="4" destOrd="0" presId="urn:microsoft.com/office/officeart/2005/8/layout/hProcess4"/>
    <dgm:cxn modelId="{FB6B3EFB-A4E8-48A9-B491-C3D2D6229FAF}" type="presParOf" srcId="{004F62DD-6607-48CA-AC16-ADB0FD6FDECB}" destId="{2962FBB1-1973-46F9-BF49-DECE72F928A7}" srcOrd="1" destOrd="0" presId="urn:microsoft.com/office/officeart/2005/8/layout/hProcess4"/>
    <dgm:cxn modelId="{E72077C4-612C-4ED1-8A5B-4F3AA9AFD325}" type="presParOf" srcId="{004F62DD-6607-48CA-AC16-ADB0FD6FDECB}" destId="{36844793-7F1F-4719-AFF8-3F86014A16AC}" srcOrd="2" destOrd="0" presId="urn:microsoft.com/office/officeart/2005/8/layout/hProcess4"/>
    <dgm:cxn modelId="{7EEF7C16-61AE-461A-9C5A-24F1B7AC2485}" type="presParOf" srcId="{36844793-7F1F-4719-AFF8-3F86014A16AC}" destId="{162FC3EC-0463-4665-8855-F33AFC2D9AD6}" srcOrd="0" destOrd="0" presId="urn:microsoft.com/office/officeart/2005/8/layout/hProcess4"/>
    <dgm:cxn modelId="{EDB1752A-0257-4378-95CB-784CA217CC41}" type="presParOf" srcId="{36844793-7F1F-4719-AFF8-3F86014A16AC}" destId="{5CA55D7B-FD65-40D4-950E-EDA232B2A342}" srcOrd="1" destOrd="0" presId="urn:microsoft.com/office/officeart/2005/8/layout/hProcess4"/>
    <dgm:cxn modelId="{95A06762-C04F-4F32-B1E4-7DC5EFB6FA19}" type="presParOf" srcId="{36844793-7F1F-4719-AFF8-3F86014A16AC}" destId="{576D3F51-E01A-4073-BDDC-1CB138783068}" srcOrd="2" destOrd="0" presId="urn:microsoft.com/office/officeart/2005/8/layout/hProcess4"/>
    <dgm:cxn modelId="{C0FB77A1-4861-49A4-8C78-FF20FAB365A8}" type="presParOf" srcId="{36844793-7F1F-4719-AFF8-3F86014A16AC}" destId="{F35D34FE-85A6-4FFB-9FFA-7863C8BB765B}" srcOrd="3" destOrd="0" presId="urn:microsoft.com/office/officeart/2005/8/layout/hProcess4"/>
    <dgm:cxn modelId="{991765D8-00F3-4EC6-89A2-510353EAA627}" type="presParOf" srcId="{36844793-7F1F-4719-AFF8-3F86014A16AC}" destId="{FAB9C749-8B66-4225-8C7B-4E5349189BF1}" srcOrd="4" destOrd="0" presId="urn:microsoft.com/office/officeart/2005/8/layout/hProcess4"/>
    <dgm:cxn modelId="{07F99E05-77C9-423F-BA01-0F2D53723F7D}" type="presParOf" srcId="{004F62DD-6607-48CA-AC16-ADB0FD6FDECB}" destId="{839B907D-466F-4CB5-AFA1-860322B9BA00}" srcOrd="3" destOrd="0" presId="urn:microsoft.com/office/officeart/2005/8/layout/hProcess4"/>
    <dgm:cxn modelId="{FB6F5AB2-34A7-4FC9-8459-5C1FE7984CD2}" type="presParOf" srcId="{004F62DD-6607-48CA-AC16-ADB0FD6FDECB}" destId="{1C71F1F8-F9B4-491A-9C75-3A26B63ED53B}" srcOrd="4" destOrd="0" presId="urn:microsoft.com/office/officeart/2005/8/layout/hProcess4"/>
    <dgm:cxn modelId="{7CDA8DA3-1ECE-4658-9D88-B28D7E8E0230}" type="presParOf" srcId="{1C71F1F8-F9B4-491A-9C75-3A26B63ED53B}" destId="{8EE67A4E-9706-4B5F-8F4F-5E2211C24C60}" srcOrd="0" destOrd="0" presId="urn:microsoft.com/office/officeart/2005/8/layout/hProcess4"/>
    <dgm:cxn modelId="{3C59E665-8D39-4323-B407-96AC62537D15}" type="presParOf" srcId="{1C71F1F8-F9B4-491A-9C75-3A26B63ED53B}" destId="{D8F13BF8-BCC0-4342-928A-6AD8C1F7B791}" srcOrd="1" destOrd="0" presId="urn:microsoft.com/office/officeart/2005/8/layout/hProcess4"/>
    <dgm:cxn modelId="{BA9C5864-D782-4004-A065-E9B865C4D04B}" type="presParOf" srcId="{1C71F1F8-F9B4-491A-9C75-3A26B63ED53B}" destId="{CBB5A338-6BA0-447C-B67B-5087AF9E6155}" srcOrd="2" destOrd="0" presId="urn:microsoft.com/office/officeart/2005/8/layout/hProcess4"/>
    <dgm:cxn modelId="{B50D487D-5BAB-4080-A11A-3CE849978D6B}" type="presParOf" srcId="{1C71F1F8-F9B4-491A-9C75-3A26B63ED53B}" destId="{B1A7621E-0DC1-4A58-A209-1562B820FDD2}" srcOrd="3" destOrd="0" presId="urn:microsoft.com/office/officeart/2005/8/layout/hProcess4"/>
    <dgm:cxn modelId="{6B646831-EA30-401C-88FC-D53DF397A3A4}" type="presParOf" srcId="{1C71F1F8-F9B4-491A-9C75-3A26B63ED53B}" destId="{8507BB63-7897-43A6-99C6-69DE77ABCF61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BF5E092-42A2-4C2A-91C8-754D285EF58B}" type="doc">
      <dgm:prSet loTypeId="urn:microsoft.com/office/officeart/2005/8/layout/hProcess9" loCatId="process" qsTypeId="urn:microsoft.com/office/officeart/2005/8/quickstyle/simple1" qsCatId="simple" csTypeId="urn:microsoft.com/office/officeart/2005/8/colors/colorful5" csCatId="colorful" phldr="1"/>
      <dgm:spPr/>
    </dgm:pt>
    <dgm:pt modelId="{407F27C3-26CD-47B1-9CC0-6EBB2E62B8FB}">
      <dgm:prSet phldrT="[Texto]" custT="1"/>
      <dgm:spPr/>
      <dgm:t>
        <a:bodyPr/>
        <a:lstStyle/>
        <a:p>
          <a:r>
            <a:rPr lang="es-EC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Escuela Fiscal </a:t>
          </a:r>
        </a:p>
        <a:p>
          <a:r>
            <a:rPr lang="es-EC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“Manuela  Espejo”</a:t>
          </a:r>
          <a:endParaRPr lang="es-ES" sz="2400" dirty="0"/>
        </a:p>
      </dgm:t>
    </dgm:pt>
    <dgm:pt modelId="{F843DD8D-4484-477B-8547-8089760A4778}" type="parTrans" cxnId="{0E90E729-E597-416E-8094-047F09F69242}">
      <dgm:prSet/>
      <dgm:spPr/>
      <dgm:t>
        <a:bodyPr/>
        <a:lstStyle/>
        <a:p>
          <a:endParaRPr lang="es-ES"/>
        </a:p>
      </dgm:t>
    </dgm:pt>
    <dgm:pt modelId="{74F28DA0-28C5-40CF-A1C7-DE74994403DE}" type="sibTrans" cxnId="{0E90E729-E597-416E-8094-047F09F69242}">
      <dgm:prSet/>
      <dgm:spPr/>
      <dgm:t>
        <a:bodyPr/>
        <a:lstStyle/>
        <a:p>
          <a:endParaRPr lang="es-ES"/>
        </a:p>
      </dgm:t>
    </dgm:pt>
    <dgm:pt modelId="{191AAAE1-F731-4DC0-99B3-02BF80FD9768}">
      <dgm:prSet phldrT="[Texto]" custT="1"/>
      <dgm:spPr/>
      <dgm:t>
        <a:bodyPr/>
        <a:lstStyle/>
        <a:p>
          <a:r>
            <a:rPr lang="es-EC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Inicial II </a:t>
          </a:r>
        </a:p>
        <a:p>
          <a:r>
            <a:rPr lang="es-EC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“A” y “B”</a:t>
          </a:r>
        </a:p>
        <a:p>
          <a:r>
            <a:rPr lang="es-EC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(4-5 años)</a:t>
          </a:r>
        </a:p>
      </dgm:t>
    </dgm:pt>
    <dgm:pt modelId="{BB3E5D94-EC34-4394-B9AA-82744D9DBC65}" type="parTrans" cxnId="{2DDA2273-631D-44ED-A16C-454A66588380}">
      <dgm:prSet/>
      <dgm:spPr/>
      <dgm:t>
        <a:bodyPr/>
        <a:lstStyle/>
        <a:p>
          <a:endParaRPr lang="es-ES"/>
        </a:p>
      </dgm:t>
    </dgm:pt>
    <dgm:pt modelId="{475C0F81-A491-4C5A-9218-C80C6D892F50}" type="sibTrans" cxnId="{2DDA2273-631D-44ED-A16C-454A66588380}">
      <dgm:prSet/>
      <dgm:spPr/>
      <dgm:t>
        <a:bodyPr/>
        <a:lstStyle/>
        <a:p>
          <a:endParaRPr lang="es-ES"/>
        </a:p>
      </dgm:t>
    </dgm:pt>
    <dgm:pt modelId="{7E5300E8-BFCC-4B03-A946-590933324D22}">
      <dgm:prSet phldrT="[Texto]" custT="1"/>
      <dgm:spPr/>
      <dgm:t>
        <a:bodyPr/>
        <a:lstStyle/>
        <a:p>
          <a:r>
            <a:rPr lang="es-E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30 Infantes</a:t>
          </a:r>
        </a:p>
      </dgm:t>
    </dgm:pt>
    <dgm:pt modelId="{E671588C-FE36-4C52-A040-B9C87E0CC2A3}" type="parTrans" cxnId="{24B4017C-711E-4B2D-9EE5-305644DF93C1}">
      <dgm:prSet/>
      <dgm:spPr/>
      <dgm:t>
        <a:bodyPr/>
        <a:lstStyle/>
        <a:p>
          <a:endParaRPr lang="es-ES"/>
        </a:p>
      </dgm:t>
    </dgm:pt>
    <dgm:pt modelId="{6A4908FB-8CC4-44E4-ABBC-F685151660A3}" type="sibTrans" cxnId="{24B4017C-711E-4B2D-9EE5-305644DF93C1}">
      <dgm:prSet/>
      <dgm:spPr/>
      <dgm:t>
        <a:bodyPr/>
        <a:lstStyle/>
        <a:p>
          <a:endParaRPr lang="es-ES"/>
        </a:p>
      </dgm:t>
    </dgm:pt>
    <dgm:pt modelId="{77E34674-7E76-48A5-A831-4A4388BEA041}">
      <dgm:prSet phldrT="[Texto]" custT="1"/>
      <dgm:spPr/>
      <dgm:t>
        <a:bodyPr/>
        <a:lstStyle/>
        <a:p>
          <a:r>
            <a:rPr lang="es-E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 Docentes</a:t>
          </a:r>
        </a:p>
      </dgm:t>
    </dgm:pt>
    <dgm:pt modelId="{61F57DEF-A6ED-4818-B34E-E320B24A0B18}" type="parTrans" cxnId="{0A32C7CC-F745-45F2-9A38-E099F4B498B3}">
      <dgm:prSet/>
      <dgm:spPr/>
      <dgm:t>
        <a:bodyPr/>
        <a:lstStyle/>
        <a:p>
          <a:endParaRPr lang="es-ES"/>
        </a:p>
      </dgm:t>
    </dgm:pt>
    <dgm:pt modelId="{73673200-A970-4600-9555-20315C77636E}" type="sibTrans" cxnId="{0A32C7CC-F745-45F2-9A38-E099F4B498B3}">
      <dgm:prSet/>
      <dgm:spPr/>
      <dgm:t>
        <a:bodyPr/>
        <a:lstStyle/>
        <a:p>
          <a:endParaRPr lang="es-ES"/>
        </a:p>
      </dgm:t>
    </dgm:pt>
    <dgm:pt modelId="{D1EF89CF-502E-4877-B1B1-E7F9DF557622}" type="pres">
      <dgm:prSet presAssocID="{EBF5E092-42A2-4C2A-91C8-754D285EF58B}" presName="CompostProcess" presStyleCnt="0">
        <dgm:presLayoutVars>
          <dgm:dir/>
          <dgm:resizeHandles val="exact"/>
        </dgm:presLayoutVars>
      </dgm:prSet>
      <dgm:spPr/>
    </dgm:pt>
    <dgm:pt modelId="{4E509A91-757F-4DA9-A998-1333FF53361D}" type="pres">
      <dgm:prSet presAssocID="{EBF5E092-42A2-4C2A-91C8-754D285EF58B}" presName="arrow" presStyleLbl="bgShp" presStyleIdx="0" presStyleCnt="1"/>
      <dgm:spPr/>
    </dgm:pt>
    <dgm:pt modelId="{FCB95F42-C285-465D-9172-3EFF63BCB67A}" type="pres">
      <dgm:prSet presAssocID="{EBF5E092-42A2-4C2A-91C8-754D285EF58B}" presName="linearProcess" presStyleCnt="0"/>
      <dgm:spPr/>
    </dgm:pt>
    <dgm:pt modelId="{CF58F33C-DBC3-4B95-9D61-E547E83B51C8}" type="pres">
      <dgm:prSet presAssocID="{407F27C3-26CD-47B1-9CC0-6EBB2E62B8FB}" presName="textNode" presStyleLbl="node1" presStyleIdx="0" presStyleCnt="4" custScaleX="11810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C742832-F15E-4A18-ABDC-C26F7927E805}" type="pres">
      <dgm:prSet presAssocID="{74F28DA0-28C5-40CF-A1C7-DE74994403DE}" presName="sibTrans" presStyleCnt="0"/>
      <dgm:spPr/>
    </dgm:pt>
    <dgm:pt modelId="{403CB595-6DFF-4AB3-ACEC-BB59151CA31E}" type="pres">
      <dgm:prSet presAssocID="{191AAAE1-F731-4DC0-99B3-02BF80FD9768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E8C3541-51CD-46D2-8E08-82A9FE3F1BC8}" type="pres">
      <dgm:prSet presAssocID="{475C0F81-A491-4C5A-9218-C80C6D892F50}" presName="sibTrans" presStyleCnt="0"/>
      <dgm:spPr/>
    </dgm:pt>
    <dgm:pt modelId="{62AB7470-A731-4A1C-A9AD-342BA5059DDC}" type="pres">
      <dgm:prSet presAssocID="{7E5300E8-BFCC-4B03-A946-590933324D22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CDF3EE2-A5C0-40C5-8E15-C52E503FEFC2}" type="pres">
      <dgm:prSet presAssocID="{6A4908FB-8CC4-44E4-ABBC-F685151660A3}" presName="sibTrans" presStyleCnt="0"/>
      <dgm:spPr/>
    </dgm:pt>
    <dgm:pt modelId="{71245E99-C153-40AF-A441-A85AE01150CA}" type="pres">
      <dgm:prSet presAssocID="{77E34674-7E76-48A5-A831-4A4388BEA041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2DDA2273-631D-44ED-A16C-454A66588380}" srcId="{EBF5E092-42A2-4C2A-91C8-754D285EF58B}" destId="{191AAAE1-F731-4DC0-99B3-02BF80FD9768}" srcOrd="1" destOrd="0" parTransId="{BB3E5D94-EC34-4394-B9AA-82744D9DBC65}" sibTransId="{475C0F81-A491-4C5A-9218-C80C6D892F50}"/>
    <dgm:cxn modelId="{0E90E729-E597-416E-8094-047F09F69242}" srcId="{EBF5E092-42A2-4C2A-91C8-754D285EF58B}" destId="{407F27C3-26CD-47B1-9CC0-6EBB2E62B8FB}" srcOrd="0" destOrd="0" parTransId="{F843DD8D-4484-477B-8547-8089760A4778}" sibTransId="{74F28DA0-28C5-40CF-A1C7-DE74994403DE}"/>
    <dgm:cxn modelId="{ACBD1090-4750-4F43-93C5-F140D18A0BEC}" type="presOf" srcId="{7E5300E8-BFCC-4B03-A946-590933324D22}" destId="{62AB7470-A731-4A1C-A9AD-342BA5059DDC}" srcOrd="0" destOrd="0" presId="urn:microsoft.com/office/officeart/2005/8/layout/hProcess9"/>
    <dgm:cxn modelId="{0A32C7CC-F745-45F2-9A38-E099F4B498B3}" srcId="{EBF5E092-42A2-4C2A-91C8-754D285EF58B}" destId="{77E34674-7E76-48A5-A831-4A4388BEA041}" srcOrd="3" destOrd="0" parTransId="{61F57DEF-A6ED-4818-B34E-E320B24A0B18}" sibTransId="{73673200-A970-4600-9555-20315C77636E}"/>
    <dgm:cxn modelId="{968CCE7B-F6B5-4B53-9DF4-840EB9BF4B1E}" type="presOf" srcId="{191AAAE1-F731-4DC0-99B3-02BF80FD9768}" destId="{403CB595-6DFF-4AB3-ACEC-BB59151CA31E}" srcOrd="0" destOrd="0" presId="urn:microsoft.com/office/officeart/2005/8/layout/hProcess9"/>
    <dgm:cxn modelId="{02B3DC95-9441-4602-A4DA-DDF1CC56DAFF}" type="presOf" srcId="{EBF5E092-42A2-4C2A-91C8-754D285EF58B}" destId="{D1EF89CF-502E-4877-B1B1-E7F9DF557622}" srcOrd="0" destOrd="0" presId="urn:microsoft.com/office/officeart/2005/8/layout/hProcess9"/>
    <dgm:cxn modelId="{24B4017C-711E-4B2D-9EE5-305644DF93C1}" srcId="{EBF5E092-42A2-4C2A-91C8-754D285EF58B}" destId="{7E5300E8-BFCC-4B03-A946-590933324D22}" srcOrd="2" destOrd="0" parTransId="{E671588C-FE36-4C52-A040-B9C87E0CC2A3}" sibTransId="{6A4908FB-8CC4-44E4-ABBC-F685151660A3}"/>
    <dgm:cxn modelId="{85EE7EBE-F5CB-4C66-9E68-A84CE9CFCFB9}" type="presOf" srcId="{77E34674-7E76-48A5-A831-4A4388BEA041}" destId="{71245E99-C153-40AF-A441-A85AE01150CA}" srcOrd="0" destOrd="0" presId="urn:microsoft.com/office/officeart/2005/8/layout/hProcess9"/>
    <dgm:cxn modelId="{38418CFC-1CE3-404C-886B-65144628DED7}" type="presOf" srcId="{407F27C3-26CD-47B1-9CC0-6EBB2E62B8FB}" destId="{CF58F33C-DBC3-4B95-9D61-E547E83B51C8}" srcOrd="0" destOrd="0" presId="urn:microsoft.com/office/officeart/2005/8/layout/hProcess9"/>
    <dgm:cxn modelId="{FA988DD4-D7AF-4AA5-B202-3E0F6D9AECFA}" type="presParOf" srcId="{D1EF89CF-502E-4877-B1B1-E7F9DF557622}" destId="{4E509A91-757F-4DA9-A998-1333FF53361D}" srcOrd="0" destOrd="0" presId="urn:microsoft.com/office/officeart/2005/8/layout/hProcess9"/>
    <dgm:cxn modelId="{FF923742-74B9-408C-89E0-076A74E70867}" type="presParOf" srcId="{D1EF89CF-502E-4877-B1B1-E7F9DF557622}" destId="{FCB95F42-C285-465D-9172-3EFF63BCB67A}" srcOrd="1" destOrd="0" presId="urn:microsoft.com/office/officeart/2005/8/layout/hProcess9"/>
    <dgm:cxn modelId="{7A15BF54-4905-4006-8F8F-CC47EE18412D}" type="presParOf" srcId="{FCB95F42-C285-465D-9172-3EFF63BCB67A}" destId="{CF58F33C-DBC3-4B95-9D61-E547E83B51C8}" srcOrd="0" destOrd="0" presId="urn:microsoft.com/office/officeart/2005/8/layout/hProcess9"/>
    <dgm:cxn modelId="{3D5D6552-CD65-428B-8C47-01EEDF8447B8}" type="presParOf" srcId="{FCB95F42-C285-465D-9172-3EFF63BCB67A}" destId="{FC742832-F15E-4A18-ABDC-C26F7927E805}" srcOrd="1" destOrd="0" presId="urn:microsoft.com/office/officeart/2005/8/layout/hProcess9"/>
    <dgm:cxn modelId="{7CDB068B-780E-4AF3-9ACA-CDAE21EEF22E}" type="presParOf" srcId="{FCB95F42-C285-465D-9172-3EFF63BCB67A}" destId="{403CB595-6DFF-4AB3-ACEC-BB59151CA31E}" srcOrd="2" destOrd="0" presId="urn:microsoft.com/office/officeart/2005/8/layout/hProcess9"/>
    <dgm:cxn modelId="{0C3A46E4-907A-41F5-8401-F34B2EA14AAC}" type="presParOf" srcId="{FCB95F42-C285-465D-9172-3EFF63BCB67A}" destId="{6E8C3541-51CD-46D2-8E08-82A9FE3F1BC8}" srcOrd="3" destOrd="0" presId="urn:microsoft.com/office/officeart/2005/8/layout/hProcess9"/>
    <dgm:cxn modelId="{D4642289-7EE2-492F-A0B1-07AF1CAFE9FF}" type="presParOf" srcId="{FCB95F42-C285-465D-9172-3EFF63BCB67A}" destId="{62AB7470-A731-4A1C-A9AD-342BA5059DDC}" srcOrd="4" destOrd="0" presId="urn:microsoft.com/office/officeart/2005/8/layout/hProcess9"/>
    <dgm:cxn modelId="{02A19D25-092D-4049-AF43-0AD43B4E07D8}" type="presParOf" srcId="{FCB95F42-C285-465D-9172-3EFF63BCB67A}" destId="{ACDF3EE2-A5C0-40C5-8E15-C52E503FEFC2}" srcOrd="5" destOrd="0" presId="urn:microsoft.com/office/officeart/2005/8/layout/hProcess9"/>
    <dgm:cxn modelId="{AD772386-A919-43E2-89B2-EC305A7CD6C6}" type="presParOf" srcId="{FCB95F42-C285-465D-9172-3EFF63BCB67A}" destId="{71245E99-C153-40AF-A441-A85AE01150CA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868CDA1-E95E-4253-877E-AF6E1DFE13FF}" type="doc">
      <dgm:prSet loTypeId="urn:microsoft.com/office/officeart/2005/8/layout/hProcess6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39C01239-40C7-47A1-BE35-5591FD65C14A}">
      <dgm:prSet phldrT="[Texto]" custT="1"/>
      <dgm:spPr/>
      <dgm:t>
        <a:bodyPr/>
        <a:lstStyle/>
        <a:p>
          <a:r>
            <a:rPr lang="es-E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Observación directa</a:t>
          </a:r>
        </a:p>
      </dgm:t>
    </dgm:pt>
    <dgm:pt modelId="{FA4411A5-9661-41FA-8FEA-8690B24BDD93}" type="parTrans" cxnId="{64C15B22-43D9-44C0-9973-0235FAB6CDCC}">
      <dgm:prSet/>
      <dgm:spPr/>
      <dgm:t>
        <a:bodyPr/>
        <a:lstStyle/>
        <a:p>
          <a:endParaRPr lang="es-ES"/>
        </a:p>
      </dgm:t>
    </dgm:pt>
    <dgm:pt modelId="{CBD2E80B-3946-468E-BFB7-DF995652E3A4}" type="sibTrans" cxnId="{64C15B22-43D9-44C0-9973-0235FAB6CDCC}">
      <dgm:prSet/>
      <dgm:spPr/>
      <dgm:t>
        <a:bodyPr/>
        <a:lstStyle/>
        <a:p>
          <a:endParaRPr lang="es-ES"/>
        </a:p>
      </dgm:t>
    </dgm:pt>
    <dgm:pt modelId="{8340C3C7-DE40-4C39-A62B-EF0EC366DD37}">
      <dgm:prSet phldrT="[Texto]"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s-E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Lista de cotejo (niños)</a:t>
          </a:r>
        </a:p>
      </dgm:t>
    </dgm:pt>
    <dgm:pt modelId="{EF03773D-85F7-47DF-9416-DC372BB4C96B}" type="parTrans" cxnId="{4BB3826B-B280-4063-890A-1A27A3106606}">
      <dgm:prSet/>
      <dgm:spPr/>
      <dgm:t>
        <a:bodyPr/>
        <a:lstStyle/>
        <a:p>
          <a:endParaRPr lang="es-ES"/>
        </a:p>
      </dgm:t>
    </dgm:pt>
    <dgm:pt modelId="{F9FC12ED-BAEC-4831-9EB3-57B40DD0CD79}" type="sibTrans" cxnId="{4BB3826B-B280-4063-890A-1A27A3106606}">
      <dgm:prSet/>
      <dgm:spPr/>
      <dgm:t>
        <a:bodyPr/>
        <a:lstStyle/>
        <a:p>
          <a:endParaRPr lang="es-ES"/>
        </a:p>
      </dgm:t>
    </dgm:pt>
    <dgm:pt modelId="{3B5014AB-F84D-4080-8320-080BFA63CDA4}">
      <dgm:prSet phldrT="[Texto]"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s-E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Guía de observación (docentes)</a:t>
          </a:r>
        </a:p>
      </dgm:t>
    </dgm:pt>
    <dgm:pt modelId="{3147CD94-68E2-47E9-B3F8-9362FDEE753A}" type="parTrans" cxnId="{863C9764-80BF-4026-90A4-3E8A21D2765E}">
      <dgm:prSet/>
      <dgm:spPr/>
      <dgm:t>
        <a:bodyPr/>
        <a:lstStyle/>
        <a:p>
          <a:endParaRPr lang="es-ES"/>
        </a:p>
      </dgm:t>
    </dgm:pt>
    <dgm:pt modelId="{A7FA8ECC-443C-4E97-B183-2C12E59F07DB}" type="sibTrans" cxnId="{863C9764-80BF-4026-90A4-3E8A21D2765E}">
      <dgm:prSet/>
      <dgm:spPr/>
      <dgm:t>
        <a:bodyPr/>
        <a:lstStyle/>
        <a:p>
          <a:endParaRPr lang="es-ES"/>
        </a:p>
      </dgm:t>
    </dgm:pt>
    <dgm:pt modelId="{94190897-952F-436A-AAB0-80EF15AEB716}" type="pres">
      <dgm:prSet presAssocID="{3868CDA1-E95E-4253-877E-AF6E1DFE13FF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473C5A14-A29C-4ACA-AF7E-F5D5C83527D3}" type="pres">
      <dgm:prSet presAssocID="{39C01239-40C7-47A1-BE35-5591FD65C14A}" presName="compNode" presStyleCnt="0"/>
      <dgm:spPr/>
    </dgm:pt>
    <dgm:pt modelId="{7BEA006F-28CE-4D08-BC67-5AE39A7A196B}" type="pres">
      <dgm:prSet presAssocID="{39C01239-40C7-47A1-BE35-5591FD65C14A}" presName="noGeometry" presStyleCnt="0"/>
      <dgm:spPr/>
    </dgm:pt>
    <dgm:pt modelId="{E1EE6FDB-F173-437D-9CC2-1226CF51E2A6}" type="pres">
      <dgm:prSet presAssocID="{39C01239-40C7-47A1-BE35-5591FD65C14A}" presName="childTextVisible" presStyleLbl="bgAccFollowNode1" presStyleIdx="0" presStyleCnt="1" custScaleX="17108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77038CE-1F4A-4008-A192-30D65A7D9F00}" type="pres">
      <dgm:prSet presAssocID="{39C01239-40C7-47A1-BE35-5591FD65C14A}" presName="childTextHidden" presStyleLbl="bgAccFollowNode1" presStyleIdx="0" presStyleCnt="1"/>
      <dgm:spPr/>
      <dgm:t>
        <a:bodyPr/>
        <a:lstStyle/>
        <a:p>
          <a:endParaRPr lang="es-ES"/>
        </a:p>
      </dgm:t>
    </dgm:pt>
    <dgm:pt modelId="{86F98001-76C3-4ADE-8041-C97B9D64F7A0}" type="pres">
      <dgm:prSet presAssocID="{39C01239-40C7-47A1-BE35-5591FD65C14A}" presName="parentText" presStyleLbl="node1" presStyleIdx="0" presStyleCnt="1" custScaleX="133312" custScaleY="110353" custLinFactNeighborX="-51039" custLinFactNeighborY="-5240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32C5080-2924-426F-8C84-24580F4494D5}" type="presOf" srcId="{8340C3C7-DE40-4C39-A62B-EF0EC366DD37}" destId="{B77038CE-1F4A-4008-A192-30D65A7D9F00}" srcOrd="1" destOrd="0" presId="urn:microsoft.com/office/officeart/2005/8/layout/hProcess6"/>
    <dgm:cxn modelId="{5BC6C465-338B-4BB8-951A-732950A3EF01}" type="presOf" srcId="{3B5014AB-F84D-4080-8320-080BFA63CDA4}" destId="{B77038CE-1F4A-4008-A192-30D65A7D9F00}" srcOrd="1" destOrd="1" presId="urn:microsoft.com/office/officeart/2005/8/layout/hProcess6"/>
    <dgm:cxn modelId="{FC5E1932-2DE3-4983-81DC-8C396EAC631B}" type="presOf" srcId="{3868CDA1-E95E-4253-877E-AF6E1DFE13FF}" destId="{94190897-952F-436A-AAB0-80EF15AEB716}" srcOrd="0" destOrd="0" presId="urn:microsoft.com/office/officeart/2005/8/layout/hProcess6"/>
    <dgm:cxn modelId="{4BB3826B-B280-4063-890A-1A27A3106606}" srcId="{39C01239-40C7-47A1-BE35-5591FD65C14A}" destId="{8340C3C7-DE40-4C39-A62B-EF0EC366DD37}" srcOrd="0" destOrd="0" parTransId="{EF03773D-85F7-47DF-9416-DC372BB4C96B}" sibTransId="{F9FC12ED-BAEC-4831-9EB3-57B40DD0CD79}"/>
    <dgm:cxn modelId="{2498119C-8DA6-4F4E-8C2A-7F90D27A4C43}" type="presOf" srcId="{39C01239-40C7-47A1-BE35-5591FD65C14A}" destId="{86F98001-76C3-4ADE-8041-C97B9D64F7A0}" srcOrd="0" destOrd="0" presId="urn:microsoft.com/office/officeart/2005/8/layout/hProcess6"/>
    <dgm:cxn modelId="{B4012C3B-7B06-4E2E-9434-9B3B65CE89E7}" type="presOf" srcId="{3B5014AB-F84D-4080-8320-080BFA63CDA4}" destId="{E1EE6FDB-F173-437D-9CC2-1226CF51E2A6}" srcOrd="0" destOrd="1" presId="urn:microsoft.com/office/officeart/2005/8/layout/hProcess6"/>
    <dgm:cxn modelId="{863C9764-80BF-4026-90A4-3E8A21D2765E}" srcId="{39C01239-40C7-47A1-BE35-5591FD65C14A}" destId="{3B5014AB-F84D-4080-8320-080BFA63CDA4}" srcOrd="1" destOrd="0" parTransId="{3147CD94-68E2-47E9-B3F8-9362FDEE753A}" sibTransId="{A7FA8ECC-443C-4E97-B183-2C12E59F07DB}"/>
    <dgm:cxn modelId="{A6FE34B7-048B-41C5-B5DE-A6E25723866B}" type="presOf" srcId="{8340C3C7-DE40-4C39-A62B-EF0EC366DD37}" destId="{E1EE6FDB-F173-437D-9CC2-1226CF51E2A6}" srcOrd="0" destOrd="0" presId="urn:microsoft.com/office/officeart/2005/8/layout/hProcess6"/>
    <dgm:cxn modelId="{64C15B22-43D9-44C0-9973-0235FAB6CDCC}" srcId="{3868CDA1-E95E-4253-877E-AF6E1DFE13FF}" destId="{39C01239-40C7-47A1-BE35-5591FD65C14A}" srcOrd="0" destOrd="0" parTransId="{FA4411A5-9661-41FA-8FEA-8690B24BDD93}" sibTransId="{CBD2E80B-3946-468E-BFB7-DF995652E3A4}"/>
    <dgm:cxn modelId="{A1FB11BF-DAF4-432A-81AE-14E6BDC96B52}" type="presParOf" srcId="{94190897-952F-436A-AAB0-80EF15AEB716}" destId="{473C5A14-A29C-4ACA-AF7E-F5D5C83527D3}" srcOrd="0" destOrd="0" presId="urn:microsoft.com/office/officeart/2005/8/layout/hProcess6"/>
    <dgm:cxn modelId="{7AC9708F-34BB-4265-B724-88BA8E1BC992}" type="presParOf" srcId="{473C5A14-A29C-4ACA-AF7E-F5D5C83527D3}" destId="{7BEA006F-28CE-4D08-BC67-5AE39A7A196B}" srcOrd="0" destOrd="0" presId="urn:microsoft.com/office/officeart/2005/8/layout/hProcess6"/>
    <dgm:cxn modelId="{CEEA7773-270C-44D7-A2A2-36E89DD9F343}" type="presParOf" srcId="{473C5A14-A29C-4ACA-AF7E-F5D5C83527D3}" destId="{E1EE6FDB-F173-437D-9CC2-1226CF51E2A6}" srcOrd="1" destOrd="0" presId="urn:microsoft.com/office/officeart/2005/8/layout/hProcess6"/>
    <dgm:cxn modelId="{111D7F7C-8EA9-46F2-8077-0B54C2A47B70}" type="presParOf" srcId="{473C5A14-A29C-4ACA-AF7E-F5D5C83527D3}" destId="{B77038CE-1F4A-4008-A192-30D65A7D9F00}" srcOrd="2" destOrd="0" presId="urn:microsoft.com/office/officeart/2005/8/layout/hProcess6"/>
    <dgm:cxn modelId="{AA5E1DDB-A788-4805-AB42-977453AF74B2}" type="presParOf" srcId="{473C5A14-A29C-4ACA-AF7E-F5D5C83527D3}" destId="{86F98001-76C3-4ADE-8041-C97B9D64F7A0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868CDA1-E95E-4253-877E-AF6E1DFE13FF}" type="doc">
      <dgm:prSet loTypeId="urn:microsoft.com/office/officeart/2005/8/layout/hProcess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9C01239-40C7-47A1-BE35-5591FD65C14A}">
      <dgm:prSet phldrT="[Texto]" custT="1"/>
      <dgm:spPr>
        <a:solidFill>
          <a:srgbClr val="00B0F0"/>
        </a:solidFill>
      </dgm:spPr>
      <dgm:t>
        <a:bodyPr/>
        <a:lstStyle/>
        <a:p>
          <a:r>
            <a:rPr lang="es-E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Encuesta</a:t>
          </a:r>
        </a:p>
      </dgm:t>
    </dgm:pt>
    <dgm:pt modelId="{FA4411A5-9661-41FA-8FEA-8690B24BDD93}" type="parTrans" cxnId="{64C15B22-43D9-44C0-9973-0235FAB6CDCC}">
      <dgm:prSet/>
      <dgm:spPr/>
      <dgm:t>
        <a:bodyPr/>
        <a:lstStyle/>
        <a:p>
          <a:endParaRPr lang="es-ES"/>
        </a:p>
      </dgm:t>
    </dgm:pt>
    <dgm:pt modelId="{CBD2E80B-3946-468E-BFB7-DF995652E3A4}" type="sibTrans" cxnId="{64C15B22-43D9-44C0-9973-0235FAB6CDCC}">
      <dgm:prSet/>
      <dgm:spPr/>
      <dgm:t>
        <a:bodyPr/>
        <a:lstStyle/>
        <a:p>
          <a:endParaRPr lang="es-ES"/>
        </a:p>
      </dgm:t>
    </dgm:pt>
    <dgm:pt modelId="{8340C3C7-DE40-4C39-A62B-EF0EC366DD37}">
      <dgm:prSet phldrT="[Texto]" custT="1"/>
      <dgm:spPr>
        <a:solidFill>
          <a:srgbClr val="92D050">
            <a:alpha val="90000"/>
          </a:srgbClr>
        </a:solidFill>
      </dgm:spPr>
      <dgm:t>
        <a:bodyPr/>
        <a:lstStyle/>
        <a:p>
          <a:r>
            <a:rPr lang="es-E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Cuestionario (docentes)</a:t>
          </a:r>
        </a:p>
      </dgm:t>
    </dgm:pt>
    <dgm:pt modelId="{EF03773D-85F7-47DF-9416-DC372BB4C96B}" type="parTrans" cxnId="{4BB3826B-B280-4063-890A-1A27A3106606}">
      <dgm:prSet/>
      <dgm:spPr/>
      <dgm:t>
        <a:bodyPr/>
        <a:lstStyle/>
        <a:p>
          <a:endParaRPr lang="es-ES"/>
        </a:p>
      </dgm:t>
    </dgm:pt>
    <dgm:pt modelId="{F9FC12ED-BAEC-4831-9EB3-57B40DD0CD79}" type="sibTrans" cxnId="{4BB3826B-B280-4063-890A-1A27A3106606}">
      <dgm:prSet/>
      <dgm:spPr/>
      <dgm:t>
        <a:bodyPr/>
        <a:lstStyle/>
        <a:p>
          <a:endParaRPr lang="es-ES"/>
        </a:p>
      </dgm:t>
    </dgm:pt>
    <dgm:pt modelId="{94190897-952F-436A-AAB0-80EF15AEB716}" type="pres">
      <dgm:prSet presAssocID="{3868CDA1-E95E-4253-877E-AF6E1DFE13FF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473C5A14-A29C-4ACA-AF7E-F5D5C83527D3}" type="pres">
      <dgm:prSet presAssocID="{39C01239-40C7-47A1-BE35-5591FD65C14A}" presName="compNode" presStyleCnt="0"/>
      <dgm:spPr/>
    </dgm:pt>
    <dgm:pt modelId="{7BEA006F-28CE-4D08-BC67-5AE39A7A196B}" type="pres">
      <dgm:prSet presAssocID="{39C01239-40C7-47A1-BE35-5591FD65C14A}" presName="noGeometry" presStyleCnt="0"/>
      <dgm:spPr/>
    </dgm:pt>
    <dgm:pt modelId="{E1EE6FDB-F173-437D-9CC2-1226CF51E2A6}" type="pres">
      <dgm:prSet presAssocID="{39C01239-40C7-47A1-BE35-5591FD65C14A}" presName="childTextVisible" presStyleLbl="bgAccFollowNode1" presStyleIdx="0" presStyleCnt="1" custScaleX="164454" custLinFactNeighborX="4222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77038CE-1F4A-4008-A192-30D65A7D9F00}" type="pres">
      <dgm:prSet presAssocID="{39C01239-40C7-47A1-BE35-5591FD65C14A}" presName="childTextHidden" presStyleLbl="bgAccFollowNode1" presStyleIdx="0" presStyleCnt="1"/>
      <dgm:spPr/>
      <dgm:t>
        <a:bodyPr/>
        <a:lstStyle/>
        <a:p>
          <a:endParaRPr lang="es-ES"/>
        </a:p>
      </dgm:t>
    </dgm:pt>
    <dgm:pt modelId="{86F98001-76C3-4ADE-8041-C97B9D64F7A0}" type="pres">
      <dgm:prSet presAssocID="{39C01239-40C7-47A1-BE35-5591FD65C14A}" presName="parentText" presStyleLbl="node1" presStyleIdx="0" presStyleCnt="1" custLinFactNeighborX="-27788" custLinFactNeighborY="-1855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6FE34B7-048B-41C5-B5DE-A6E25723866B}" type="presOf" srcId="{8340C3C7-DE40-4C39-A62B-EF0EC366DD37}" destId="{E1EE6FDB-F173-437D-9CC2-1226CF51E2A6}" srcOrd="0" destOrd="0" presId="urn:microsoft.com/office/officeart/2005/8/layout/hProcess6"/>
    <dgm:cxn modelId="{64C15B22-43D9-44C0-9973-0235FAB6CDCC}" srcId="{3868CDA1-E95E-4253-877E-AF6E1DFE13FF}" destId="{39C01239-40C7-47A1-BE35-5591FD65C14A}" srcOrd="0" destOrd="0" parTransId="{FA4411A5-9661-41FA-8FEA-8690B24BDD93}" sibTransId="{CBD2E80B-3946-468E-BFB7-DF995652E3A4}"/>
    <dgm:cxn modelId="{FC5E1932-2DE3-4983-81DC-8C396EAC631B}" type="presOf" srcId="{3868CDA1-E95E-4253-877E-AF6E1DFE13FF}" destId="{94190897-952F-436A-AAB0-80EF15AEB716}" srcOrd="0" destOrd="0" presId="urn:microsoft.com/office/officeart/2005/8/layout/hProcess6"/>
    <dgm:cxn modelId="{4BB3826B-B280-4063-890A-1A27A3106606}" srcId="{39C01239-40C7-47A1-BE35-5591FD65C14A}" destId="{8340C3C7-DE40-4C39-A62B-EF0EC366DD37}" srcOrd="0" destOrd="0" parTransId="{EF03773D-85F7-47DF-9416-DC372BB4C96B}" sibTransId="{F9FC12ED-BAEC-4831-9EB3-57B40DD0CD79}"/>
    <dgm:cxn modelId="{2498119C-8DA6-4F4E-8C2A-7F90D27A4C43}" type="presOf" srcId="{39C01239-40C7-47A1-BE35-5591FD65C14A}" destId="{86F98001-76C3-4ADE-8041-C97B9D64F7A0}" srcOrd="0" destOrd="0" presId="urn:microsoft.com/office/officeart/2005/8/layout/hProcess6"/>
    <dgm:cxn modelId="{D32C5080-2924-426F-8C84-24580F4494D5}" type="presOf" srcId="{8340C3C7-DE40-4C39-A62B-EF0EC366DD37}" destId="{B77038CE-1F4A-4008-A192-30D65A7D9F00}" srcOrd="1" destOrd="0" presId="urn:microsoft.com/office/officeart/2005/8/layout/hProcess6"/>
    <dgm:cxn modelId="{A1FB11BF-DAF4-432A-81AE-14E6BDC96B52}" type="presParOf" srcId="{94190897-952F-436A-AAB0-80EF15AEB716}" destId="{473C5A14-A29C-4ACA-AF7E-F5D5C83527D3}" srcOrd="0" destOrd="0" presId="urn:microsoft.com/office/officeart/2005/8/layout/hProcess6"/>
    <dgm:cxn modelId="{7AC9708F-34BB-4265-B724-88BA8E1BC992}" type="presParOf" srcId="{473C5A14-A29C-4ACA-AF7E-F5D5C83527D3}" destId="{7BEA006F-28CE-4D08-BC67-5AE39A7A196B}" srcOrd="0" destOrd="0" presId="urn:microsoft.com/office/officeart/2005/8/layout/hProcess6"/>
    <dgm:cxn modelId="{CEEA7773-270C-44D7-A2A2-36E89DD9F343}" type="presParOf" srcId="{473C5A14-A29C-4ACA-AF7E-F5D5C83527D3}" destId="{E1EE6FDB-F173-437D-9CC2-1226CF51E2A6}" srcOrd="1" destOrd="0" presId="urn:microsoft.com/office/officeart/2005/8/layout/hProcess6"/>
    <dgm:cxn modelId="{111D7F7C-8EA9-46F2-8077-0B54C2A47B70}" type="presParOf" srcId="{473C5A14-A29C-4ACA-AF7E-F5D5C83527D3}" destId="{B77038CE-1F4A-4008-A192-30D65A7D9F00}" srcOrd="2" destOrd="0" presId="urn:microsoft.com/office/officeart/2005/8/layout/hProcess6"/>
    <dgm:cxn modelId="{AA5E1DDB-A788-4805-AB42-977453AF74B2}" type="presParOf" srcId="{473C5A14-A29C-4ACA-AF7E-F5D5C83527D3}" destId="{86F98001-76C3-4ADE-8041-C97B9D64F7A0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84C5C74-7492-4964-9005-37E4859F4113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8E2D6355-74E9-4808-B0F2-420B0A39E577}">
      <dgm:prSet custT="1"/>
      <dgm:spPr/>
      <dgm:t>
        <a:bodyPr/>
        <a:lstStyle/>
        <a:p>
          <a:r>
            <a:rPr lang="es-EC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Los autores que apoyaron al desarrollo del tema “Recursos Educativos Digitales como ayuda al Desarrollo del Pensamiento Lógico Matemático en  niños de 4-5 años de la Escuela Fiscal “Manuela Espejo” fueron pertinentes, siendo los más destacados Molina, Escobar, Chamorro, Vélez y </a:t>
          </a:r>
          <a:r>
            <a:rPr lang="es-EC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Gualoto</a:t>
          </a:r>
          <a:r>
            <a:rPr lang="es-EC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C6E149C7-9C1D-4647-A233-D43509032300}" type="parTrans" cxnId="{FE6774EA-D32A-46BA-8E8F-885A8B171F9A}">
      <dgm:prSet/>
      <dgm:spPr/>
      <dgm:t>
        <a:bodyPr/>
        <a:lstStyle/>
        <a:p>
          <a:endParaRPr lang="es-EC"/>
        </a:p>
      </dgm:t>
    </dgm:pt>
    <dgm:pt modelId="{9769B9CC-F374-475B-AA9E-A197599438CB}" type="sibTrans" cxnId="{FE6774EA-D32A-46BA-8E8F-885A8B171F9A}">
      <dgm:prSet/>
      <dgm:spPr/>
      <dgm:t>
        <a:bodyPr/>
        <a:lstStyle/>
        <a:p>
          <a:endParaRPr lang="es-EC"/>
        </a:p>
      </dgm:t>
    </dgm:pt>
    <dgm:pt modelId="{C6D01861-308D-407B-B615-D9D423670A3C}">
      <dgm:prSet custT="1"/>
      <dgm:spPr/>
      <dgm:t>
        <a:bodyPr/>
        <a:lstStyle/>
        <a:p>
          <a:r>
            <a:rPr lang="es-EC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Docentes conocen de manera conceptual los recursos educativos digitales, ya que identifican definición y tipología adecuadamente.</a:t>
          </a:r>
        </a:p>
      </dgm:t>
    </dgm:pt>
    <dgm:pt modelId="{B0A283EA-D6B9-4861-8557-111CE34115A4}" type="parTrans" cxnId="{0AB4C7C3-2FE4-44D2-87A9-B51129B41C01}">
      <dgm:prSet/>
      <dgm:spPr/>
      <dgm:t>
        <a:bodyPr/>
        <a:lstStyle/>
        <a:p>
          <a:endParaRPr lang="es-EC"/>
        </a:p>
      </dgm:t>
    </dgm:pt>
    <dgm:pt modelId="{561DBB73-5765-4B72-B25D-0C5454033BAB}" type="sibTrans" cxnId="{0AB4C7C3-2FE4-44D2-87A9-B51129B41C01}">
      <dgm:prSet/>
      <dgm:spPr/>
      <dgm:t>
        <a:bodyPr/>
        <a:lstStyle/>
        <a:p>
          <a:endParaRPr lang="es-EC"/>
        </a:p>
      </dgm:t>
    </dgm:pt>
    <dgm:pt modelId="{052FC68B-A611-4116-B50B-9E5D8596CF4E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C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Las docentes utilizan recursos educativos digitales frecuentemente a pesar de que estos no sean variados.</a:t>
          </a:r>
        </a:p>
      </dgm:t>
    </dgm:pt>
    <dgm:pt modelId="{A5977778-876D-4793-87EA-8B1996F5C92B}" type="parTrans" cxnId="{4E590CF7-33CD-4A7E-AB31-A2AB37B22F66}">
      <dgm:prSet/>
      <dgm:spPr/>
      <dgm:t>
        <a:bodyPr/>
        <a:lstStyle/>
        <a:p>
          <a:endParaRPr lang="es-EC"/>
        </a:p>
      </dgm:t>
    </dgm:pt>
    <dgm:pt modelId="{CF9D9175-39C2-4C62-BE91-EC63810ED1D4}" type="sibTrans" cxnId="{4E590CF7-33CD-4A7E-AB31-A2AB37B22F66}">
      <dgm:prSet/>
      <dgm:spPr/>
      <dgm:t>
        <a:bodyPr/>
        <a:lstStyle/>
        <a:p>
          <a:endParaRPr lang="es-EC"/>
        </a:p>
      </dgm:t>
    </dgm:pt>
    <dgm:pt modelId="{70D26223-807F-4EF0-BB49-BB47222B69D2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C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Las docentes no cuentan con una variedad de recursos educativos digitales que ayuden al desarrollo del pensamiento lógico matemático en niños de 4-5 años. </a:t>
          </a:r>
        </a:p>
      </dgm:t>
    </dgm:pt>
    <dgm:pt modelId="{5843936F-9C3C-42C7-AC37-33F51C149E16}" type="parTrans" cxnId="{3D33B6B3-0495-4384-8C65-DA71B9397BD0}">
      <dgm:prSet/>
      <dgm:spPr/>
      <dgm:t>
        <a:bodyPr/>
        <a:lstStyle/>
        <a:p>
          <a:endParaRPr lang="es-EC"/>
        </a:p>
      </dgm:t>
    </dgm:pt>
    <dgm:pt modelId="{AFD10416-D80B-405E-A003-D1E293914121}" type="sibTrans" cxnId="{3D33B6B3-0495-4384-8C65-DA71B9397BD0}">
      <dgm:prSet/>
      <dgm:spPr/>
      <dgm:t>
        <a:bodyPr/>
        <a:lstStyle/>
        <a:p>
          <a:endParaRPr lang="es-EC"/>
        </a:p>
      </dgm:t>
    </dgm:pt>
    <dgm:pt modelId="{1FBC5939-C004-4001-A038-F46B134380C3}">
      <dgm:prSet custT="1"/>
      <dgm:spPr/>
      <dgm:t>
        <a:bodyPr/>
        <a:lstStyle/>
        <a:p>
          <a:endParaRPr lang="es-ES" sz="2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es-E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En las habilidades de seriación, clasificación y correspondencia la mayor parte de la población de niños observados alcanzan un desarrollo medio y solo en la habilidad de comparación lograron un nivel alto.</a:t>
          </a:r>
        </a:p>
        <a:p>
          <a:endParaRPr lang="es-EC" sz="2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44CFF7-5580-48A5-8968-F2FCF8E9E362}" type="parTrans" cxnId="{77BE94FD-F5CF-450C-8AA7-1A790BC8D0A8}">
      <dgm:prSet/>
      <dgm:spPr/>
      <dgm:t>
        <a:bodyPr/>
        <a:lstStyle/>
        <a:p>
          <a:endParaRPr lang="es-EC"/>
        </a:p>
      </dgm:t>
    </dgm:pt>
    <dgm:pt modelId="{216CCBDC-F42A-4C11-AD17-571C1B397B12}" type="sibTrans" cxnId="{77BE94FD-F5CF-450C-8AA7-1A790BC8D0A8}">
      <dgm:prSet/>
      <dgm:spPr/>
      <dgm:t>
        <a:bodyPr/>
        <a:lstStyle/>
        <a:p>
          <a:endParaRPr lang="es-EC"/>
        </a:p>
      </dgm:t>
    </dgm:pt>
    <dgm:pt modelId="{2B7028A2-3B9D-4041-A8BC-620E923C0325}" type="pres">
      <dgm:prSet presAssocID="{684C5C74-7492-4964-9005-37E4859F411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2EF88B7B-C3C6-4C0A-A6BF-17AB9F20E47B}" type="pres">
      <dgm:prSet presAssocID="{684C5C74-7492-4964-9005-37E4859F4113}" presName="Name1" presStyleCnt="0"/>
      <dgm:spPr/>
    </dgm:pt>
    <dgm:pt modelId="{CA563372-A99A-4B3D-ACED-5B3F29D41D68}" type="pres">
      <dgm:prSet presAssocID="{684C5C74-7492-4964-9005-37E4859F4113}" presName="cycle" presStyleCnt="0"/>
      <dgm:spPr/>
    </dgm:pt>
    <dgm:pt modelId="{92B9D570-CFCD-413D-AACD-1B15DB376978}" type="pres">
      <dgm:prSet presAssocID="{684C5C74-7492-4964-9005-37E4859F4113}" presName="srcNode" presStyleLbl="node1" presStyleIdx="0" presStyleCnt="5"/>
      <dgm:spPr/>
    </dgm:pt>
    <dgm:pt modelId="{52D536BB-05C4-45F1-9DDD-238750FDC54C}" type="pres">
      <dgm:prSet presAssocID="{684C5C74-7492-4964-9005-37E4859F4113}" presName="conn" presStyleLbl="parChTrans1D2" presStyleIdx="0" presStyleCnt="1"/>
      <dgm:spPr/>
      <dgm:t>
        <a:bodyPr/>
        <a:lstStyle/>
        <a:p>
          <a:endParaRPr lang="es-ES"/>
        </a:p>
      </dgm:t>
    </dgm:pt>
    <dgm:pt modelId="{AA46CC8F-0F73-4E6D-B0C6-D47C53D90E96}" type="pres">
      <dgm:prSet presAssocID="{684C5C74-7492-4964-9005-37E4859F4113}" presName="extraNode" presStyleLbl="node1" presStyleIdx="0" presStyleCnt="5"/>
      <dgm:spPr/>
    </dgm:pt>
    <dgm:pt modelId="{6B75C014-5E9B-47A5-A745-8ECB7E1B378E}" type="pres">
      <dgm:prSet presAssocID="{684C5C74-7492-4964-9005-37E4859F4113}" presName="dstNode" presStyleLbl="node1" presStyleIdx="0" presStyleCnt="5"/>
      <dgm:spPr/>
    </dgm:pt>
    <dgm:pt modelId="{EFDA4A6C-33E7-48C8-92B8-C6DC90076936}" type="pres">
      <dgm:prSet presAssocID="{8E2D6355-74E9-4808-B0F2-420B0A39E577}" presName="text_1" presStyleLbl="node1" presStyleIdx="0" presStyleCnt="5" custScaleY="130515" custLinFactNeighborX="-29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7F9CAD4-A9D0-4671-86BC-A66DEFC73A6C}" type="pres">
      <dgm:prSet presAssocID="{8E2D6355-74E9-4808-B0F2-420B0A39E577}" presName="accent_1" presStyleCnt="0"/>
      <dgm:spPr/>
    </dgm:pt>
    <dgm:pt modelId="{E2B84C6A-E520-4D01-A56D-16FF549552D7}" type="pres">
      <dgm:prSet presAssocID="{8E2D6355-74E9-4808-B0F2-420B0A39E577}" presName="accentRepeatNode" presStyleLbl="solidFgAcc1" presStyleIdx="0" presStyleCnt="5"/>
      <dgm:spPr/>
    </dgm:pt>
    <dgm:pt modelId="{441AE1CA-CCC6-43E5-8B66-BBF2C75454B1}" type="pres">
      <dgm:prSet presAssocID="{1FBC5939-C004-4001-A038-F46B134380C3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01CD941-914E-4453-A9AF-CEA9E62C3247}" type="pres">
      <dgm:prSet presAssocID="{1FBC5939-C004-4001-A038-F46B134380C3}" presName="accent_2" presStyleCnt="0"/>
      <dgm:spPr/>
    </dgm:pt>
    <dgm:pt modelId="{5586922F-97CF-4FE5-9EDA-69A940D891E1}" type="pres">
      <dgm:prSet presAssocID="{1FBC5939-C004-4001-A038-F46B134380C3}" presName="accentRepeatNode" presStyleLbl="solidFgAcc1" presStyleIdx="1" presStyleCnt="5"/>
      <dgm:spPr/>
    </dgm:pt>
    <dgm:pt modelId="{C08B600E-9399-4309-BBA6-D95BA0A66C4D}" type="pres">
      <dgm:prSet presAssocID="{C6D01861-308D-407B-B615-D9D423670A3C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83CB8DE-732F-4864-8C0E-92CE65F077BB}" type="pres">
      <dgm:prSet presAssocID="{C6D01861-308D-407B-B615-D9D423670A3C}" presName="accent_3" presStyleCnt="0"/>
      <dgm:spPr/>
    </dgm:pt>
    <dgm:pt modelId="{ACA94A4F-841C-4832-AAF8-ED3E953A40C4}" type="pres">
      <dgm:prSet presAssocID="{C6D01861-308D-407B-B615-D9D423670A3C}" presName="accentRepeatNode" presStyleLbl="solidFgAcc1" presStyleIdx="2" presStyleCnt="5"/>
      <dgm:spPr/>
    </dgm:pt>
    <dgm:pt modelId="{1F5E3EC6-A8AB-465B-BBD9-BCCC59CC8F7B}" type="pres">
      <dgm:prSet presAssocID="{052FC68B-A611-4116-B50B-9E5D8596CF4E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B0DE4FD-AD68-4178-A4B1-B393FA0C6C67}" type="pres">
      <dgm:prSet presAssocID="{052FC68B-A611-4116-B50B-9E5D8596CF4E}" presName="accent_4" presStyleCnt="0"/>
      <dgm:spPr/>
    </dgm:pt>
    <dgm:pt modelId="{8E5494E5-A5CD-4047-9BF5-2FF6BF3F5B36}" type="pres">
      <dgm:prSet presAssocID="{052FC68B-A611-4116-B50B-9E5D8596CF4E}" presName="accentRepeatNode" presStyleLbl="solidFgAcc1" presStyleIdx="3" presStyleCnt="5"/>
      <dgm:spPr/>
    </dgm:pt>
    <dgm:pt modelId="{CC5D1623-35A8-4BB3-8FAA-B5A4783CD305}" type="pres">
      <dgm:prSet presAssocID="{70D26223-807F-4EF0-BB49-BB47222B69D2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DB8EB07-35EC-4FFE-9733-D6C70CE7BCB7}" type="pres">
      <dgm:prSet presAssocID="{70D26223-807F-4EF0-BB49-BB47222B69D2}" presName="accent_5" presStyleCnt="0"/>
      <dgm:spPr/>
    </dgm:pt>
    <dgm:pt modelId="{BDF56288-E457-46E9-B127-4D70D10CDB9F}" type="pres">
      <dgm:prSet presAssocID="{70D26223-807F-4EF0-BB49-BB47222B69D2}" presName="accentRepeatNode" presStyleLbl="solidFgAcc1" presStyleIdx="4" presStyleCnt="5"/>
      <dgm:spPr/>
    </dgm:pt>
  </dgm:ptLst>
  <dgm:cxnLst>
    <dgm:cxn modelId="{3D33B6B3-0495-4384-8C65-DA71B9397BD0}" srcId="{684C5C74-7492-4964-9005-37E4859F4113}" destId="{70D26223-807F-4EF0-BB49-BB47222B69D2}" srcOrd="4" destOrd="0" parTransId="{5843936F-9C3C-42C7-AC37-33F51C149E16}" sibTransId="{AFD10416-D80B-405E-A003-D1E293914121}"/>
    <dgm:cxn modelId="{0AB4C7C3-2FE4-44D2-87A9-B51129B41C01}" srcId="{684C5C74-7492-4964-9005-37E4859F4113}" destId="{C6D01861-308D-407B-B615-D9D423670A3C}" srcOrd="2" destOrd="0" parTransId="{B0A283EA-D6B9-4861-8557-111CE34115A4}" sibTransId="{561DBB73-5765-4B72-B25D-0C5454033BAB}"/>
    <dgm:cxn modelId="{0690EF5A-9403-4547-9470-1C3FCE73D6A2}" type="presOf" srcId="{684C5C74-7492-4964-9005-37E4859F4113}" destId="{2B7028A2-3B9D-4041-A8BC-620E923C0325}" srcOrd="0" destOrd="0" presId="urn:microsoft.com/office/officeart/2008/layout/VerticalCurvedList"/>
    <dgm:cxn modelId="{FE6774EA-D32A-46BA-8E8F-885A8B171F9A}" srcId="{684C5C74-7492-4964-9005-37E4859F4113}" destId="{8E2D6355-74E9-4808-B0F2-420B0A39E577}" srcOrd="0" destOrd="0" parTransId="{C6E149C7-9C1D-4647-A233-D43509032300}" sibTransId="{9769B9CC-F374-475B-AA9E-A197599438CB}"/>
    <dgm:cxn modelId="{745A6945-5747-4565-8FD9-6A52874DBA47}" type="presOf" srcId="{8E2D6355-74E9-4808-B0F2-420B0A39E577}" destId="{EFDA4A6C-33E7-48C8-92B8-C6DC90076936}" srcOrd="0" destOrd="0" presId="urn:microsoft.com/office/officeart/2008/layout/VerticalCurvedList"/>
    <dgm:cxn modelId="{77BE94FD-F5CF-450C-8AA7-1A790BC8D0A8}" srcId="{684C5C74-7492-4964-9005-37E4859F4113}" destId="{1FBC5939-C004-4001-A038-F46B134380C3}" srcOrd="1" destOrd="0" parTransId="{6744CFF7-5580-48A5-8968-F2FCF8E9E362}" sibTransId="{216CCBDC-F42A-4C11-AD17-571C1B397B12}"/>
    <dgm:cxn modelId="{E07B004D-D826-441D-97D4-055E8F3E2F87}" type="presOf" srcId="{1FBC5939-C004-4001-A038-F46B134380C3}" destId="{441AE1CA-CCC6-43E5-8B66-BBF2C75454B1}" srcOrd="0" destOrd="0" presId="urn:microsoft.com/office/officeart/2008/layout/VerticalCurvedList"/>
    <dgm:cxn modelId="{C4CF55F6-D2AA-4DB4-85CD-47DE81068D0C}" type="presOf" srcId="{70D26223-807F-4EF0-BB49-BB47222B69D2}" destId="{CC5D1623-35A8-4BB3-8FAA-B5A4783CD305}" srcOrd="0" destOrd="0" presId="urn:microsoft.com/office/officeart/2008/layout/VerticalCurvedList"/>
    <dgm:cxn modelId="{6AFF0225-35CE-4387-B6A2-4D5CC31AC678}" type="presOf" srcId="{052FC68B-A611-4116-B50B-9E5D8596CF4E}" destId="{1F5E3EC6-A8AB-465B-BBD9-BCCC59CC8F7B}" srcOrd="0" destOrd="0" presId="urn:microsoft.com/office/officeart/2008/layout/VerticalCurvedList"/>
    <dgm:cxn modelId="{BB86C28A-2CDA-4A00-A781-85D449E57753}" type="presOf" srcId="{C6D01861-308D-407B-B615-D9D423670A3C}" destId="{C08B600E-9399-4309-BBA6-D95BA0A66C4D}" srcOrd="0" destOrd="0" presId="urn:microsoft.com/office/officeart/2008/layout/VerticalCurvedList"/>
    <dgm:cxn modelId="{377D9DA5-A4F8-4773-B75F-6A2A3280F095}" type="presOf" srcId="{9769B9CC-F374-475B-AA9E-A197599438CB}" destId="{52D536BB-05C4-45F1-9DDD-238750FDC54C}" srcOrd="0" destOrd="0" presId="urn:microsoft.com/office/officeart/2008/layout/VerticalCurvedList"/>
    <dgm:cxn modelId="{4E590CF7-33CD-4A7E-AB31-A2AB37B22F66}" srcId="{684C5C74-7492-4964-9005-37E4859F4113}" destId="{052FC68B-A611-4116-B50B-9E5D8596CF4E}" srcOrd="3" destOrd="0" parTransId="{A5977778-876D-4793-87EA-8B1996F5C92B}" sibTransId="{CF9D9175-39C2-4C62-BE91-EC63810ED1D4}"/>
    <dgm:cxn modelId="{51772B61-EFDE-4F0B-A8D0-D915119E8C79}" type="presParOf" srcId="{2B7028A2-3B9D-4041-A8BC-620E923C0325}" destId="{2EF88B7B-C3C6-4C0A-A6BF-17AB9F20E47B}" srcOrd="0" destOrd="0" presId="urn:microsoft.com/office/officeart/2008/layout/VerticalCurvedList"/>
    <dgm:cxn modelId="{F66FD6CB-FE11-4480-9EA5-D5112DBD2D29}" type="presParOf" srcId="{2EF88B7B-C3C6-4C0A-A6BF-17AB9F20E47B}" destId="{CA563372-A99A-4B3D-ACED-5B3F29D41D68}" srcOrd="0" destOrd="0" presId="urn:microsoft.com/office/officeart/2008/layout/VerticalCurvedList"/>
    <dgm:cxn modelId="{0F240426-0933-4998-A693-845669ED04F6}" type="presParOf" srcId="{CA563372-A99A-4B3D-ACED-5B3F29D41D68}" destId="{92B9D570-CFCD-413D-AACD-1B15DB376978}" srcOrd="0" destOrd="0" presId="urn:microsoft.com/office/officeart/2008/layout/VerticalCurvedList"/>
    <dgm:cxn modelId="{F75A20A5-BA25-473D-BEF5-08A09D9F7865}" type="presParOf" srcId="{CA563372-A99A-4B3D-ACED-5B3F29D41D68}" destId="{52D536BB-05C4-45F1-9DDD-238750FDC54C}" srcOrd="1" destOrd="0" presId="urn:microsoft.com/office/officeart/2008/layout/VerticalCurvedList"/>
    <dgm:cxn modelId="{D4548213-EB84-4A07-B70C-D9D3B0A81CDF}" type="presParOf" srcId="{CA563372-A99A-4B3D-ACED-5B3F29D41D68}" destId="{AA46CC8F-0F73-4E6D-B0C6-D47C53D90E96}" srcOrd="2" destOrd="0" presId="urn:microsoft.com/office/officeart/2008/layout/VerticalCurvedList"/>
    <dgm:cxn modelId="{18694485-A9AE-4090-A66A-878DE13A3040}" type="presParOf" srcId="{CA563372-A99A-4B3D-ACED-5B3F29D41D68}" destId="{6B75C014-5E9B-47A5-A745-8ECB7E1B378E}" srcOrd="3" destOrd="0" presId="urn:microsoft.com/office/officeart/2008/layout/VerticalCurvedList"/>
    <dgm:cxn modelId="{E8BC22CC-BAA0-4730-B7FA-87CA33982C41}" type="presParOf" srcId="{2EF88B7B-C3C6-4C0A-A6BF-17AB9F20E47B}" destId="{EFDA4A6C-33E7-48C8-92B8-C6DC90076936}" srcOrd="1" destOrd="0" presId="urn:microsoft.com/office/officeart/2008/layout/VerticalCurvedList"/>
    <dgm:cxn modelId="{D173D6B7-554C-4B5A-8E79-0539B2C0EE97}" type="presParOf" srcId="{2EF88B7B-C3C6-4C0A-A6BF-17AB9F20E47B}" destId="{C7F9CAD4-A9D0-4671-86BC-A66DEFC73A6C}" srcOrd="2" destOrd="0" presId="urn:microsoft.com/office/officeart/2008/layout/VerticalCurvedList"/>
    <dgm:cxn modelId="{FEF7D640-CB70-4C65-BF97-B8D8A8BE76D7}" type="presParOf" srcId="{C7F9CAD4-A9D0-4671-86BC-A66DEFC73A6C}" destId="{E2B84C6A-E520-4D01-A56D-16FF549552D7}" srcOrd="0" destOrd="0" presId="urn:microsoft.com/office/officeart/2008/layout/VerticalCurvedList"/>
    <dgm:cxn modelId="{671AD65D-F93D-47C1-BB90-306FD941CAE5}" type="presParOf" srcId="{2EF88B7B-C3C6-4C0A-A6BF-17AB9F20E47B}" destId="{441AE1CA-CCC6-43E5-8B66-BBF2C75454B1}" srcOrd="3" destOrd="0" presId="urn:microsoft.com/office/officeart/2008/layout/VerticalCurvedList"/>
    <dgm:cxn modelId="{FD4D6AA8-8924-4148-90EC-23A6FC265050}" type="presParOf" srcId="{2EF88B7B-C3C6-4C0A-A6BF-17AB9F20E47B}" destId="{901CD941-914E-4453-A9AF-CEA9E62C3247}" srcOrd="4" destOrd="0" presId="urn:microsoft.com/office/officeart/2008/layout/VerticalCurvedList"/>
    <dgm:cxn modelId="{F737B051-83C5-4854-8EFB-BD3C87C60613}" type="presParOf" srcId="{901CD941-914E-4453-A9AF-CEA9E62C3247}" destId="{5586922F-97CF-4FE5-9EDA-69A940D891E1}" srcOrd="0" destOrd="0" presId="urn:microsoft.com/office/officeart/2008/layout/VerticalCurvedList"/>
    <dgm:cxn modelId="{B9CC33E2-0FA9-4F12-AB06-494DAF08C1C7}" type="presParOf" srcId="{2EF88B7B-C3C6-4C0A-A6BF-17AB9F20E47B}" destId="{C08B600E-9399-4309-BBA6-D95BA0A66C4D}" srcOrd="5" destOrd="0" presId="urn:microsoft.com/office/officeart/2008/layout/VerticalCurvedList"/>
    <dgm:cxn modelId="{D75258F0-C812-44C6-88F6-9050999468FD}" type="presParOf" srcId="{2EF88B7B-C3C6-4C0A-A6BF-17AB9F20E47B}" destId="{E83CB8DE-732F-4864-8C0E-92CE65F077BB}" srcOrd="6" destOrd="0" presId="urn:microsoft.com/office/officeart/2008/layout/VerticalCurvedList"/>
    <dgm:cxn modelId="{8E4FA318-8480-4C76-9179-E24F506DDA78}" type="presParOf" srcId="{E83CB8DE-732F-4864-8C0E-92CE65F077BB}" destId="{ACA94A4F-841C-4832-AAF8-ED3E953A40C4}" srcOrd="0" destOrd="0" presId="urn:microsoft.com/office/officeart/2008/layout/VerticalCurvedList"/>
    <dgm:cxn modelId="{4B618F7C-B7C6-4483-940B-091095C4264F}" type="presParOf" srcId="{2EF88B7B-C3C6-4C0A-A6BF-17AB9F20E47B}" destId="{1F5E3EC6-A8AB-465B-BBD9-BCCC59CC8F7B}" srcOrd="7" destOrd="0" presId="urn:microsoft.com/office/officeart/2008/layout/VerticalCurvedList"/>
    <dgm:cxn modelId="{36A2E929-CA5E-4C37-B3CE-6ED8516D8ABC}" type="presParOf" srcId="{2EF88B7B-C3C6-4C0A-A6BF-17AB9F20E47B}" destId="{5B0DE4FD-AD68-4178-A4B1-B393FA0C6C67}" srcOrd="8" destOrd="0" presId="urn:microsoft.com/office/officeart/2008/layout/VerticalCurvedList"/>
    <dgm:cxn modelId="{31A1CECE-D911-4C47-AFC0-114F360D5A39}" type="presParOf" srcId="{5B0DE4FD-AD68-4178-A4B1-B393FA0C6C67}" destId="{8E5494E5-A5CD-4047-9BF5-2FF6BF3F5B36}" srcOrd="0" destOrd="0" presId="urn:microsoft.com/office/officeart/2008/layout/VerticalCurvedList"/>
    <dgm:cxn modelId="{0B16AD91-AEF8-4B37-BD00-DEF475E6048B}" type="presParOf" srcId="{2EF88B7B-C3C6-4C0A-A6BF-17AB9F20E47B}" destId="{CC5D1623-35A8-4BB3-8FAA-B5A4783CD305}" srcOrd="9" destOrd="0" presId="urn:microsoft.com/office/officeart/2008/layout/VerticalCurvedList"/>
    <dgm:cxn modelId="{B271B70E-DDBD-49C4-94DF-9514F5CF0EF8}" type="presParOf" srcId="{2EF88B7B-C3C6-4C0A-A6BF-17AB9F20E47B}" destId="{4DB8EB07-35EC-4FFE-9733-D6C70CE7BCB7}" srcOrd="10" destOrd="0" presId="urn:microsoft.com/office/officeart/2008/layout/VerticalCurvedList"/>
    <dgm:cxn modelId="{AE6627D4-1862-4126-82EF-AEB3351F0090}" type="presParOf" srcId="{4DB8EB07-35EC-4FFE-9733-D6C70CE7BCB7}" destId="{BDF56288-E457-46E9-B127-4D70D10CDB9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005F4BC-D011-4B02-ADC9-5016D18865B6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79DC0009-6668-4BD8-ADD2-363E64D02A1C}">
      <dgm:prSet custT="1"/>
      <dgm:spPr/>
      <dgm:t>
        <a:bodyPr/>
        <a:lstStyle/>
        <a:p>
          <a:r>
            <a:rPr lang="es-EC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Estudiar la fundamentación teórica junto a los conceptos actuales de los recursos educativos digitales.</a:t>
          </a:r>
        </a:p>
      </dgm:t>
    </dgm:pt>
    <dgm:pt modelId="{4D8C7C2D-1ADB-4A1D-AE4B-695E467FD2B5}" type="parTrans" cxnId="{D9A5A3C0-BA7C-40C8-8E15-E22583F79B55}">
      <dgm:prSet/>
      <dgm:spPr/>
      <dgm:t>
        <a:bodyPr/>
        <a:lstStyle/>
        <a:p>
          <a:endParaRPr lang="es-EC"/>
        </a:p>
      </dgm:t>
    </dgm:pt>
    <dgm:pt modelId="{8B342E3D-E5F0-4328-A2A7-180E8872DBAE}" type="sibTrans" cxnId="{D9A5A3C0-BA7C-40C8-8E15-E22583F79B55}">
      <dgm:prSet/>
      <dgm:spPr/>
      <dgm:t>
        <a:bodyPr/>
        <a:lstStyle/>
        <a:p>
          <a:endParaRPr lang="es-EC"/>
        </a:p>
      </dgm:t>
    </dgm:pt>
    <dgm:pt modelId="{A54C414F-4364-4F9F-A5AF-DACF6DA6794E}">
      <dgm:prSet custT="1"/>
      <dgm:spPr/>
      <dgm:t>
        <a:bodyPr/>
        <a:lstStyle/>
        <a:p>
          <a:r>
            <a:rPr lang="es-EC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Las docentes planteen actividades tecnológicas en sus planificaciones para aumentar la motivación en los niños.</a:t>
          </a:r>
        </a:p>
      </dgm:t>
    </dgm:pt>
    <dgm:pt modelId="{CBFB80BC-B4F8-42A2-B570-403F017560D0}" type="parTrans" cxnId="{80AA9091-3E2E-449B-A41A-5FDAF640164F}">
      <dgm:prSet/>
      <dgm:spPr/>
      <dgm:t>
        <a:bodyPr/>
        <a:lstStyle/>
        <a:p>
          <a:endParaRPr lang="es-EC"/>
        </a:p>
      </dgm:t>
    </dgm:pt>
    <dgm:pt modelId="{487EEB79-DAC0-4CBC-9319-AE5605074FA5}" type="sibTrans" cxnId="{80AA9091-3E2E-449B-A41A-5FDAF640164F}">
      <dgm:prSet/>
      <dgm:spPr/>
      <dgm:t>
        <a:bodyPr/>
        <a:lstStyle/>
        <a:p>
          <a:endParaRPr lang="es-EC"/>
        </a:p>
      </dgm:t>
    </dgm:pt>
    <dgm:pt modelId="{8CF028FB-1F94-4517-B977-5183DFFBCC78}">
      <dgm:prSet custT="1"/>
      <dgm:spPr/>
      <dgm:t>
        <a:bodyPr/>
        <a:lstStyle/>
        <a:p>
          <a:r>
            <a:rPr lang="es-EC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Las docentes deben actualizarse constantemente con respecto al uso pedagógico de los recursos digitales.</a:t>
          </a:r>
        </a:p>
      </dgm:t>
    </dgm:pt>
    <dgm:pt modelId="{732A5C58-7BB1-43F3-8B46-2FB092BFD38C}" type="parTrans" cxnId="{51152D2F-EF11-44FC-BB27-C70FE6DD597B}">
      <dgm:prSet/>
      <dgm:spPr/>
      <dgm:t>
        <a:bodyPr/>
        <a:lstStyle/>
        <a:p>
          <a:endParaRPr lang="es-EC"/>
        </a:p>
      </dgm:t>
    </dgm:pt>
    <dgm:pt modelId="{66B6AA49-C911-4324-944B-482D72661555}" type="sibTrans" cxnId="{51152D2F-EF11-44FC-BB27-C70FE6DD597B}">
      <dgm:prSet/>
      <dgm:spPr/>
      <dgm:t>
        <a:bodyPr/>
        <a:lstStyle/>
        <a:p>
          <a:endParaRPr lang="es-EC"/>
        </a:p>
      </dgm:t>
    </dgm:pt>
    <dgm:pt modelId="{A45949B2-6900-4D38-B1DB-3ADB266781D0}">
      <dgm:prSet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C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Las docentes de la Escuela Fiscal “Manuela Espejo” deben utilizar una variedad de recursos educativos digitales durante la clase virtuales. </a:t>
          </a:r>
        </a:p>
      </dgm:t>
    </dgm:pt>
    <dgm:pt modelId="{ABFC2A13-2A4D-4770-BFBE-4A744E5A9F0C}" type="parTrans" cxnId="{0040BFDD-1332-4B75-B575-3D3289D987E8}">
      <dgm:prSet/>
      <dgm:spPr/>
      <dgm:t>
        <a:bodyPr/>
        <a:lstStyle/>
        <a:p>
          <a:endParaRPr lang="es-EC"/>
        </a:p>
      </dgm:t>
    </dgm:pt>
    <dgm:pt modelId="{0F8E098A-4E03-4F10-BA22-5A4ACDA441AD}" type="sibTrans" cxnId="{0040BFDD-1332-4B75-B575-3D3289D987E8}">
      <dgm:prSet/>
      <dgm:spPr/>
      <dgm:t>
        <a:bodyPr/>
        <a:lstStyle/>
        <a:p>
          <a:endParaRPr lang="es-EC"/>
        </a:p>
      </dgm:t>
    </dgm:pt>
    <dgm:pt modelId="{D0EF71E5-F922-4A81-A0BC-36C441EBF5D9}">
      <dgm:prSet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C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Se recomienda utilizar el aula virtual (Edutics), la misma que cuenta con recursos educativos digitales que apoyarán a las docentes. </a:t>
          </a:r>
        </a:p>
      </dgm:t>
    </dgm:pt>
    <dgm:pt modelId="{EB317C77-9761-4123-84D4-AE3F42FAAAEC}" type="parTrans" cxnId="{87F77DBA-B46B-4478-BBA5-89D05378E4EE}">
      <dgm:prSet/>
      <dgm:spPr/>
      <dgm:t>
        <a:bodyPr/>
        <a:lstStyle/>
        <a:p>
          <a:endParaRPr lang="es-EC"/>
        </a:p>
      </dgm:t>
    </dgm:pt>
    <dgm:pt modelId="{F02B65EE-7379-4A14-AD42-2B1F90C3D2EE}" type="sibTrans" cxnId="{87F77DBA-B46B-4478-BBA5-89D05378E4EE}">
      <dgm:prSet/>
      <dgm:spPr/>
      <dgm:t>
        <a:bodyPr/>
        <a:lstStyle/>
        <a:p>
          <a:endParaRPr lang="es-EC"/>
        </a:p>
      </dgm:t>
    </dgm:pt>
    <dgm:pt modelId="{1A415EBF-55F5-4F18-A5C0-9F2BA3415D46}" type="pres">
      <dgm:prSet presAssocID="{3005F4BC-D011-4B02-ADC9-5016D18865B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5848F1D4-8A68-4646-BE36-874DD224454B}" type="pres">
      <dgm:prSet presAssocID="{3005F4BC-D011-4B02-ADC9-5016D18865B6}" presName="Name1" presStyleCnt="0"/>
      <dgm:spPr/>
    </dgm:pt>
    <dgm:pt modelId="{1C463EB4-F3D2-40F1-A1E0-B695E5714449}" type="pres">
      <dgm:prSet presAssocID="{3005F4BC-D011-4B02-ADC9-5016D18865B6}" presName="cycle" presStyleCnt="0"/>
      <dgm:spPr/>
    </dgm:pt>
    <dgm:pt modelId="{61426013-F005-4E69-BB53-F1474B48130D}" type="pres">
      <dgm:prSet presAssocID="{3005F4BC-D011-4B02-ADC9-5016D18865B6}" presName="srcNode" presStyleLbl="node1" presStyleIdx="0" presStyleCnt="5"/>
      <dgm:spPr/>
    </dgm:pt>
    <dgm:pt modelId="{C5E615D3-33FD-48D4-978D-F761128A4533}" type="pres">
      <dgm:prSet presAssocID="{3005F4BC-D011-4B02-ADC9-5016D18865B6}" presName="conn" presStyleLbl="parChTrans1D2" presStyleIdx="0" presStyleCnt="1"/>
      <dgm:spPr/>
      <dgm:t>
        <a:bodyPr/>
        <a:lstStyle/>
        <a:p>
          <a:endParaRPr lang="es-ES"/>
        </a:p>
      </dgm:t>
    </dgm:pt>
    <dgm:pt modelId="{2FF88451-70F1-4A5E-A6EE-B2EA4979A35A}" type="pres">
      <dgm:prSet presAssocID="{3005F4BC-D011-4B02-ADC9-5016D18865B6}" presName="extraNode" presStyleLbl="node1" presStyleIdx="0" presStyleCnt="5"/>
      <dgm:spPr/>
    </dgm:pt>
    <dgm:pt modelId="{FFF25C6B-3393-40D1-972C-667C4BC52A96}" type="pres">
      <dgm:prSet presAssocID="{3005F4BC-D011-4B02-ADC9-5016D18865B6}" presName="dstNode" presStyleLbl="node1" presStyleIdx="0" presStyleCnt="5"/>
      <dgm:spPr/>
    </dgm:pt>
    <dgm:pt modelId="{7258FD55-D3DD-492E-AB26-7E9303301E23}" type="pres">
      <dgm:prSet presAssocID="{79DC0009-6668-4BD8-ADD2-363E64D02A1C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40CBFCC-EFC3-4ABF-A4FD-4366EBDCEFAA}" type="pres">
      <dgm:prSet presAssocID="{79DC0009-6668-4BD8-ADD2-363E64D02A1C}" presName="accent_1" presStyleCnt="0"/>
      <dgm:spPr/>
    </dgm:pt>
    <dgm:pt modelId="{A7FCD913-236C-4E07-9896-0A0C65147B31}" type="pres">
      <dgm:prSet presAssocID="{79DC0009-6668-4BD8-ADD2-363E64D02A1C}" presName="accentRepeatNode" presStyleLbl="solidFgAcc1" presStyleIdx="0" presStyleCnt="5"/>
      <dgm:spPr/>
    </dgm:pt>
    <dgm:pt modelId="{150D4CDC-B392-4D1F-8F2D-8E33700AF70B}" type="pres">
      <dgm:prSet presAssocID="{A54C414F-4364-4F9F-A5AF-DACF6DA6794E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C7B59E7-76C1-4124-B4CA-B5001D0AEB30}" type="pres">
      <dgm:prSet presAssocID="{A54C414F-4364-4F9F-A5AF-DACF6DA6794E}" presName="accent_2" presStyleCnt="0"/>
      <dgm:spPr/>
    </dgm:pt>
    <dgm:pt modelId="{20065D67-CE31-4D08-AD9B-85A12380EEA9}" type="pres">
      <dgm:prSet presAssocID="{A54C414F-4364-4F9F-A5AF-DACF6DA6794E}" presName="accentRepeatNode" presStyleLbl="solidFgAcc1" presStyleIdx="1" presStyleCnt="5"/>
      <dgm:spPr/>
    </dgm:pt>
    <dgm:pt modelId="{4D25C2FE-715F-4C40-8155-9FF624D504AE}" type="pres">
      <dgm:prSet presAssocID="{8CF028FB-1F94-4517-B977-5183DFFBCC78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CC1D093-DF7B-4E6F-9064-04ECB67C63F3}" type="pres">
      <dgm:prSet presAssocID="{8CF028FB-1F94-4517-B977-5183DFFBCC78}" presName="accent_3" presStyleCnt="0"/>
      <dgm:spPr/>
    </dgm:pt>
    <dgm:pt modelId="{D4B1F0E3-BE4C-48D6-A648-196142F765E5}" type="pres">
      <dgm:prSet presAssocID="{8CF028FB-1F94-4517-B977-5183DFFBCC78}" presName="accentRepeatNode" presStyleLbl="solidFgAcc1" presStyleIdx="2" presStyleCnt="5"/>
      <dgm:spPr/>
    </dgm:pt>
    <dgm:pt modelId="{ECF2B579-9676-47EB-9DB1-CAB89E407D55}" type="pres">
      <dgm:prSet presAssocID="{A45949B2-6900-4D38-B1DB-3ADB266781D0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5155D3F-AA42-4B95-B567-F34087E1CD82}" type="pres">
      <dgm:prSet presAssocID="{A45949B2-6900-4D38-B1DB-3ADB266781D0}" presName="accent_4" presStyleCnt="0"/>
      <dgm:spPr/>
    </dgm:pt>
    <dgm:pt modelId="{CD621041-9716-42BC-B1BC-973B1CE9B1D8}" type="pres">
      <dgm:prSet presAssocID="{A45949B2-6900-4D38-B1DB-3ADB266781D0}" presName="accentRepeatNode" presStyleLbl="solidFgAcc1" presStyleIdx="3" presStyleCnt="5"/>
      <dgm:spPr/>
    </dgm:pt>
    <dgm:pt modelId="{B3B25AE4-EF14-4797-A5C2-1A0B03D1608B}" type="pres">
      <dgm:prSet presAssocID="{D0EF71E5-F922-4A81-A0BC-36C441EBF5D9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60985A5-6F62-4F50-A8FF-7C1D9CCB7758}" type="pres">
      <dgm:prSet presAssocID="{D0EF71E5-F922-4A81-A0BC-36C441EBF5D9}" presName="accent_5" presStyleCnt="0"/>
      <dgm:spPr/>
    </dgm:pt>
    <dgm:pt modelId="{D66583FA-ACB2-48E8-B787-AC6F4296CCCE}" type="pres">
      <dgm:prSet presAssocID="{D0EF71E5-F922-4A81-A0BC-36C441EBF5D9}" presName="accentRepeatNode" presStyleLbl="solidFgAcc1" presStyleIdx="4" presStyleCnt="5"/>
      <dgm:spPr/>
    </dgm:pt>
  </dgm:ptLst>
  <dgm:cxnLst>
    <dgm:cxn modelId="{0E2332F6-2C36-4B1D-87AA-A9F4C1CD3C55}" type="presOf" srcId="{A45949B2-6900-4D38-B1DB-3ADB266781D0}" destId="{ECF2B579-9676-47EB-9DB1-CAB89E407D55}" srcOrd="0" destOrd="0" presId="urn:microsoft.com/office/officeart/2008/layout/VerticalCurvedList"/>
    <dgm:cxn modelId="{0040BFDD-1332-4B75-B575-3D3289D987E8}" srcId="{3005F4BC-D011-4B02-ADC9-5016D18865B6}" destId="{A45949B2-6900-4D38-B1DB-3ADB266781D0}" srcOrd="3" destOrd="0" parTransId="{ABFC2A13-2A4D-4770-BFBE-4A744E5A9F0C}" sibTransId="{0F8E098A-4E03-4F10-BA22-5A4ACDA441AD}"/>
    <dgm:cxn modelId="{A828D49F-EF2C-45A2-8138-8BE3221F93CE}" type="presOf" srcId="{A54C414F-4364-4F9F-A5AF-DACF6DA6794E}" destId="{150D4CDC-B392-4D1F-8F2D-8E33700AF70B}" srcOrd="0" destOrd="0" presId="urn:microsoft.com/office/officeart/2008/layout/VerticalCurvedList"/>
    <dgm:cxn modelId="{87F77DBA-B46B-4478-BBA5-89D05378E4EE}" srcId="{3005F4BC-D011-4B02-ADC9-5016D18865B6}" destId="{D0EF71E5-F922-4A81-A0BC-36C441EBF5D9}" srcOrd="4" destOrd="0" parTransId="{EB317C77-9761-4123-84D4-AE3F42FAAAEC}" sibTransId="{F02B65EE-7379-4A14-AD42-2B1F90C3D2EE}"/>
    <dgm:cxn modelId="{0229CD43-F305-4C3F-87E1-4A10B91E351B}" type="presOf" srcId="{3005F4BC-D011-4B02-ADC9-5016D18865B6}" destId="{1A415EBF-55F5-4F18-A5C0-9F2BA3415D46}" srcOrd="0" destOrd="0" presId="urn:microsoft.com/office/officeart/2008/layout/VerticalCurvedList"/>
    <dgm:cxn modelId="{63D25C9E-51AC-46CB-AC2D-25A691407146}" type="presOf" srcId="{8B342E3D-E5F0-4328-A2A7-180E8872DBAE}" destId="{C5E615D3-33FD-48D4-978D-F761128A4533}" srcOrd="0" destOrd="0" presId="urn:microsoft.com/office/officeart/2008/layout/VerticalCurvedList"/>
    <dgm:cxn modelId="{80AA9091-3E2E-449B-A41A-5FDAF640164F}" srcId="{3005F4BC-D011-4B02-ADC9-5016D18865B6}" destId="{A54C414F-4364-4F9F-A5AF-DACF6DA6794E}" srcOrd="1" destOrd="0" parTransId="{CBFB80BC-B4F8-42A2-B570-403F017560D0}" sibTransId="{487EEB79-DAC0-4CBC-9319-AE5605074FA5}"/>
    <dgm:cxn modelId="{354CF2CB-F271-4F3E-9FA5-5277B2BBE443}" type="presOf" srcId="{8CF028FB-1F94-4517-B977-5183DFFBCC78}" destId="{4D25C2FE-715F-4C40-8155-9FF624D504AE}" srcOrd="0" destOrd="0" presId="urn:microsoft.com/office/officeart/2008/layout/VerticalCurvedList"/>
    <dgm:cxn modelId="{4D10126B-B382-42A6-8F4B-044D7ADC004A}" type="presOf" srcId="{D0EF71E5-F922-4A81-A0BC-36C441EBF5D9}" destId="{B3B25AE4-EF14-4797-A5C2-1A0B03D1608B}" srcOrd="0" destOrd="0" presId="urn:microsoft.com/office/officeart/2008/layout/VerticalCurvedList"/>
    <dgm:cxn modelId="{06219D34-2D1C-4CD6-AF5F-0E2313449225}" type="presOf" srcId="{79DC0009-6668-4BD8-ADD2-363E64D02A1C}" destId="{7258FD55-D3DD-492E-AB26-7E9303301E23}" srcOrd="0" destOrd="0" presId="urn:microsoft.com/office/officeart/2008/layout/VerticalCurvedList"/>
    <dgm:cxn modelId="{D9A5A3C0-BA7C-40C8-8E15-E22583F79B55}" srcId="{3005F4BC-D011-4B02-ADC9-5016D18865B6}" destId="{79DC0009-6668-4BD8-ADD2-363E64D02A1C}" srcOrd="0" destOrd="0" parTransId="{4D8C7C2D-1ADB-4A1D-AE4B-695E467FD2B5}" sibTransId="{8B342E3D-E5F0-4328-A2A7-180E8872DBAE}"/>
    <dgm:cxn modelId="{51152D2F-EF11-44FC-BB27-C70FE6DD597B}" srcId="{3005F4BC-D011-4B02-ADC9-5016D18865B6}" destId="{8CF028FB-1F94-4517-B977-5183DFFBCC78}" srcOrd="2" destOrd="0" parTransId="{732A5C58-7BB1-43F3-8B46-2FB092BFD38C}" sibTransId="{66B6AA49-C911-4324-944B-482D72661555}"/>
    <dgm:cxn modelId="{562BF03C-9FC1-435B-A330-CB44667A1EA4}" type="presParOf" srcId="{1A415EBF-55F5-4F18-A5C0-9F2BA3415D46}" destId="{5848F1D4-8A68-4646-BE36-874DD224454B}" srcOrd="0" destOrd="0" presId="urn:microsoft.com/office/officeart/2008/layout/VerticalCurvedList"/>
    <dgm:cxn modelId="{025B553F-1352-42F1-9E31-1421B40DBB94}" type="presParOf" srcId="{5848F1D4-8A68-4646-BE36-874DD224454B}" destId="{1C463EB4-F3D2-40F1-A1E0-B695E5714449}" srcOrd="0" destOrd="0" presId="urn:microsoft.com/office/officeart/2008/layout/VerticalCurvedList"/>
    <dgm:cxn modelId="{E1A3F53F-F3D2-4CB0-8E5F-D495138BD3D3}" type="presParOf" srcId="{1C463EB4-F3D2-40F1-A1E0-B695E5714449}" destId="{61426013-F005-4E69-BB53-F1474B48130D}" srcOrd="0" destOrd="0" presId="urn:microsoft.com/office/officeart/2008/layout/VerticalCurvedList"/>
    <dgm:cxn modelId="{71336737-E75D-4665-B1BA-89B21DAEDA5C}" type="presParOf" srcId="{1C463EB4-F3D2-40F1-A1E0-B695E5714449}" destId="{C5E615D3-33FD-48D4-978D-F761128A4533}" srcOrd="1" destOrd="0" presId="urn:microsoft.com/office/officeart/2008/layout/VerticalCurvedList"/>
    <dgm:cxn modelId="{F19B0DB9-7C77-4AB6-875E-E644F3F311C6}" type="presParOf" srcId="{1C463EB4-F3D2-40F1-A1E0-B695E5714449}" destId="{2FF88451-70F1-4A5E-A6EE-B2EA4979A35A}" srcOrd="2" destOrd="0" presId="urn:microsoft.com/office/officeart/2008/layout/VerticalCurvedList"/>
    <dgm:cxn modelId="{158D3070-99A8-496A-8244-B3A053A16FBD}" type="presParOf" srcId="{1C463EB4-F3D2-40F1-A1E0-B695E5714449}" destId="{FFF25C6B-3393-40D1-972C-667C4BC52A96}" srcOrd="3" destOrd="0" presId="urn:microsoft.com/office/officeart/2008/layout/VerticalCurvedList"/>
    <dgm:cxn modelId="{CFA3AE54-4F09-4885-A15E-D19B953B53B8}" type="presParOf" srcId="{5848F1D4-8A68-4646-BE36-874DD224454B}" destId="{7258FD55-D3DD-492E-AB26-7E9303301E23}" srcOrd="1" destOrd="0" presId="urn:microsoft.com/office/officeart/2008/layout/VerticalCurvedList"/>
    <dgm:cxn modelId="{44402707-9D51-436A-A6E8-30207501C63E}" type="presParOf" srcId="{5848F1D4-8A68-4646-BE36-874DD224454B}" destId="{740CBFCC-EFC3-4ABF-A4FD-4366EBDCEFAA}" srcOrd="2" destOrd="0" presId="urn:microsoft.com/office/officeart/2008/layout/VerticalCurvedList"/>
    <dgm:cxn modelId="{704B838F-5FE9-4F5B-A7E5-86858947C295}" type="presParOf" srcId="{740CBFCC-EFC3-4ABF-A4FD-4366EBDCEFAA}" destId="{A7FCD913-236C-4E07-9896-0A0C65147B31}" srcOrd="0" destOrd="0" presId="urn:microsoft.com/office/officeart/2008/layout/VerticalCurvedList"/>
    <dgm:cxn modelId="{03CDE4E0-011D-4DD3-BB5A-451E2D274705}" type="presParOf" srcId="{5848F1D4-8A68-4646-BE36-874DD224454B}" destId="{150D4CDC-B392-4D1F-8F2D-8E33700AF70B}" srcOrd="3" destOrd="0" presId="urn:microsoft.com/office/officeart/2008/layout/VerticalCurvedList"/>
    <dgm:cxn modelId="{A30B749A-D486-46DD-A123-1E2989266FDA}" type="presParOf" srcId="{5848F1D4-8A68-4646-BE36-874DD224454B}" destId="{3C7B59E7-76C1-4124-B4CA-B5001D0AEB30}" srcOrd="4" destOrd="0" presId="urn:microsoft.com/office/officeart/2008/layout/VerticalCurvedList"/>
    <dgm:cxn modelId="{11E327B9-AE13-44DB-B3A8-E18F1B7E9A6A}" type="presParOf" srcId="{3C7B59E7-76C1-4124-B4CA-B5001D0AEB30}" destId="{20065D67-CE31-4D08-AD9B-85A12380EEA9}" srcOrd="0" destOrd="0" presId="urn:microsoft.com/office/officeart/2008/layout/VerticalCurvedList"/>
    <dgm:cxn modelId="{C0AB3989-9C26-4473-A519-27DD5F48441A}" type="presParOf" srcId="{5848F1D4-8A68-4646-BE36-874DD224454B}" destId="{4D25C2FE-715F-4C40-8155-9FF624D504AE}" srcOrd="5" destOrd="0" presId="urn:microsoft.com/office/officeart/2008/layout/VerticalCurvedList"/>
    <dgm:cxn modelId="{97C4FEA4-AA01-4DEC-BCEC-C9330A0253A3}" type="presParOf" srcId="{5848F1D4-8A68-4646-BE36-874DD224454B}" destId="{9CC1D093-DF7B-4E6F-9064-04ECB67C63F3}" srcOrd="6" destOrd="0" presId="urn:microsoft.com/office/officeart/2008/layout/VerticalCurvedList"/>
    <dgm:cxn modelId="{3384AF3B-ECC9-4FF2-9BD8-1D77E701FD0F}" type="presParOf" srcId="{9CC1D093-DF7B-4E6F-9064-04ECB67C63F3}" destId="{D4B1F0E3-BE4C-48D6-A648-196142F765E5}" srcOrd="0" destOrd="0" presId="urn:microsoft.com/office/officeart/2008/layout/VerticalCurvedList"/>
    <dgm:cxn modelId="{389F129A-69FB-4398-8A31-F6CF187687D7}" type="presParOf" srcId="{5848F1D4-8A68-4646-BE36-874DD224454B}" destId="{ECF2B579-9676-47EB-9DB1-CAB89E407D55}" srcOrd="7" destOrd="0" presId="urn:microsoft.com/office/officeart/2008/layout/VerticalCurvedList"/>
    <dgm:cxn modelId="{C6F2A123-6D5F-4696-B7BA-2DDED084E9A3}" type="presParOf" srcId="{5848F1D4-8A68-4646-BE36-874DD224454B}" destId="{95155D3F-AA42-4B95-B567-F34087E1CD82}" srcOrd="8" destOrd="0" presId="urn:microsoft.com/office/officeart/2008/layout/VerticalCurvedList"/>
    <dgm:cxn modelId="{045552EF-AC69-46F2-B466-CAE17FF85CD0}" type="presParOf" srcId="{95155D3F-AA42-4B95-B567-F34087E1CD82}" destId="{CD621041-9716-42BC-B1BC-973B1CE9B1D8}" srcOrd="0" destOrd="0" presId="urn:microsoft.com/office/officeart/2008/layout/VerticalCurvedList"/>
    <dgm:cxn modelId="{FCAEFFC0-CB50-4926-9610-EB4CB16E4FF9}" type="presParOf" srcId="{5848F1D4-8A68-4646-BE36-874DD224454B}" destId="{B3B25AE4-EF14-4797-A5C2-1A0B03D1608B}" srcOrd="9" destOrd="0" presId="urn:microsoft.com/office/officeart/2008/layout/VerticalCurvedList"/>
    <dgm:cxn modelId="{2E528DB6-8792-499E-A5B4-CD50F4D66080}" type="presParOf" srcId="{5848F1D4-8A68-4646-BE36-874DD224454B}" destId="{A60985A5-6F62-4F50-A8FF-7C1D9CCB7758}" srcOrd="10" destOrd="0" presId="urn:microsoft.com/office/officeart/2008/layout/VerticalCurvedList"/>
    <dgm:cxn modelId="{D48BE100-90A9-4AD9-B074-08DF68493B37}" type="presParOf" srcId="{A60985A5-6F62-4F50-A8FF-7C1D9CCB7758}" destId="{D66583FA-ACB2-48E8-B787-AC6F4296CCC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7E992C-2CB7-4366-835B-43D2B33185E0}">
      <dsp:nvSpPr>
        <dsp:cNvPr id="0" name=""/>
        <dsp:cNvSpPr/>
      </dsp:nvSpPr>
      <dsp:spPr>
        <a:xfrm>
          <a:off x="0" y="2406082"/>
          <a:ext cx="3899903" cy="2515267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Cierre de establecimientos educativos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Afecta con mayor impacto al nivel pre-escolar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Cambio de modalidad de enseñanza (física-virtual)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C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C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C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C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C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C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C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C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883" y="2463965"/>
        <a:ext cx="3784137" cy="1860515"/>
      </dsp:txXfrm>
    </dsp:sp>
    <dsp:sp modelId="{2962FBB1-1973-46F9-BF49-DECE72F928A7}">
      <dsp:nvSpPr>
        <dsp:cNvPr id="0" name=""/>
        <dsp:cNvSpPr/>
      </dsp:nvSpPr>
      <dsp:spPr>
        <a:xfrm>
          <a:off x="1447295" y="2117576"/>
          <a:ext cx="4799399" cy="4799399"/>
        </a:xfrm>
        <a:prstGeom prst="leftCircularArrow">
          <a:avLst>
            <a:gd name="adj1" fmla="val 1392"/>
            <a:gd name="adj2" fmla="val 164489"/>
            <a:gd name="adj3" fmla="val 1067734"/>
            <a:gd name="adj4" fmla="val 8152223"/>
            <a:gd name="adj5" fmla="val 1624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6CA372-25ED-4882-B176-8C44224DC130}">
      <dsp:nvSpPr>
        <dsp:cNvPr id="0" name=""/>
        <dsp:cNvSpPr/>
      </dsp:nvSpPr>
      <dsp:spPr>
        <a:xfrm>
          <a:off x="1066793" y="5258013"/>
          <a:ext cx="2146117" cy="85344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Sistema educativo</a:t>
          </a:r>
        </a:p>
      </dsp:txBody>
      <dsp:txXfrm>
        <a:off x="1091789" y="5283009"/>
        <a:ext cx="2096125" cy="803448"/>
      </dsp:txXfrm>
    </dsp:sp>
    <dsp:sp modelId="{5CA55D7B-FD65-40D4-950E-EDA232B2A342}">
      <dsp:nvSpPr>
        <dsp:cNvPr id="0" name=""/>
        <dsp:cNvSpPr/>
      </dsp:nvSpPr>
      <dsp:spPr>
        <a:xfrm>
          <a:off x="4495811" y="2423512"/>
          <a:ext cx="4170168" cy="2491928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No se alcanzan los objetivos de aprendizaje en los niños de 4-5 años. </a:t>
          </a:r>
          <a:endParaRPr lang="es-EC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Desarrollo del pensamiento lógico matemático </a:t>
          </a:r>
        </a:p>
      </dsp:txBody>
      <dsp:txXfrm>
        <a:off x="4553157" y="3014843"/>
        <a:ext cx="4055476" cy="1843251"/>
      </dsp:txXfrm>
    </dsp:sp>
    <dsp:sp modelId="{839B907D-466F-4CB5-AFA1-860322B9BA00}">
      <dsp:nvSpPr>
        <dsp:cNvPr id="0" name=""/>
        <dsp:cNvSpPr/>
      </dsp:nvSpPr>
      <dsp:spPr>
        <a:xfrm>
          <a:off x="6662304" y="494850"/>
          <a:ext cx="4608882" cy="4608882"/>
        </a:xfrm>
        <a:prstGeom prst="circularArrow">
          <a:avLst>
            <a:gd name="adj1" fmla="val 1450"/>
            <a:gd name="adj2" fmla="val 171511"/>
            <a:gd name="adj3" fmla="val 20262582"/>
            <a:gd name="adj4" fmla="val 13185114"/>
            <a:gd name="adj5" fmla="val 1691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5D34FE-85A6-4FFB-9FFA-7863C8BB765B}">
      <dsp:nvSpPr>
        <dsp:cNvPr id="0" name=""/>
        <dsp:cNvSpPr/>
      </dsp:nvSpPr>
      <dsp:spPr>
        <a:xfrm>
          <a:off x="5638804" y="1440268"/>
          <a:ext cx="2146117" cy="85344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Docentes</a:t>
          </a:r>
        </a:p>
      </dsp:txBody>
      <dsp:txXfrm>
        <a:off x="5663800" y="1465264"/>
        <a:ext cx="2096125" cy="803448"/>
      </dsp:txXfrm>
    </dsp:sp>
    <dsp:sp modelId="{D8F13BF8-BCC0-4342-928A-6AD8C1F7B791}">
      <dsp:nvSpPr>
        <dsp:cNvPr id="0" name=""/>
        <dsp:cNvSpPr/>
      </dsp:nvSpPr>
      <dsp:spPr>
        <a:xfrm>
          <a:off x="9067798" y="2406073"/>
          <a:ext cx="3439794" cy="2286917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Implementación nuevos métodos de enseñanza</a:t>
          </a:r>
          <a:endParaRPr lang="es-EC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Conocer 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Adaptarse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Reinventarse</a:t>
          </a:r>
        </a:p>
      </dsp:txBody>
      <dsp:txXfrm>
        <a:off x="9120426" y="2458701"/>
        <a:ext cx="3334538" cy="1691608"/>
      </dsp:txXfrm>
    </dsp:sp>
    <dsp:sp modelId="{B1A7621E-0DC1-4A58-A209-1562B820FDD2}">
      <dsp:nvSpPr>
        <dsp:cNvPr id="0" name=""/>
        <dsp:cNvSpPr/>
      </dsp:nvSpPr>
      <dsp:spPr>
        <a:xfrm>
          <a:off x="8933897" y="5015512"/>
          <a:ext cx="3791502" cy="85344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Recursos Educativos Digitales(RED)</a:t>
          </a:r>
        </a:p>
      </dsp:txBody>
      <dsp:txXfrm>
        <a:off x="8958893" y="5040508"/>
        <a:ext cx="3741510" cy="8034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509A91-757F-4DA9-A998-1333FF53361D}">
      <dsp:nvSpPr>
        <dsp:cNvPr id="0" name=""/>
        <dsp:cNvSpPr/>
      </dsp:nvSpPr>
      <dsp:spPr>
        <a:xfrm>
          <a:off x="914399" y="0"/>
          <a:ext cx="10363200" cy="8128000"/>
        </a:xfrm>
        <a:prstGeom prst="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58F33C-DBC3-4B95-9D61-E547E83B51C8}">
      <dsp:nvSpPr>
        <dsp:cNvPr id="0" name=""/>
        <dsp:cNvSpPr/>
      </dsp:nvSpPr>
      <dsp:spPr>
        <a:xfrm>
          <a:off x="1488" y="2438399"/>
          <a:ext cx="3075384" cy="32512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Escuela Fiscal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“Manuela  Espejo”</a:t>
          </a:r>
          <a:endParaRPr lang="es-ES" sz="2400" kern="1200" dirty="0"/>
        </a:p>
      </dsp:txBody>
      <dsp:txXfrm>
        <a:off x="151616" y="2588527"/>
        <a:ext cx="2775128" cy="2950944"/>
      </dsp:txXfrm>
    </dsp:sp>
    <dsp:sp modelId="{403CB595-6DFF-4AB3-ACEC-BB59151CA31E}">
      <dsp:nvSpPr>
        <dsp:cNvPr id="0" name=""/>
        <dsp:cNvSpPr/>
      </dsp:nvSpPr>
      <dsp:spPr>
        <a:xfrm>
          <a:off x="3510855" y="2438399"/>
          <a:ext cx="2603896" cy="3251200"/>
        </a:xfrm>
        <a:prstGeom prst="roundRect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Inicial II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“A” y “B”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(4-5 años)</a:t>
          </a:r>
        </a:p>
      </dsp:txBody>
      <dsp:txXfrm>
        <a:off x="3637967" y="2565511"/>
        <a:ext cx="2349672" cy="2996976"/>
      </dsp:txXfrm>
    </dsp:sp>
    <dsp:sp modelId="{62AB7470-A731-4A1C-A9AD-342BA5059DDC}">
      <dsp:nvSpPr>
        <dsp:cNvPr id="0" name=""/>
        <dsp:cNvSpPr/>
      </dsp:nvSpPr>
      <dsp:spPr>
        <a:xfrm>
          <a:off x="6548735" y="2438399"/>
          <a:ext cx="2603896" cy="3251200"/>
        </a:xfrm>
        <a:prstGeom prst="roundRect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30 Infantes</a:t>
          </a:r>
        </a:p>
      </dsp:txBody>
      <dsp:txXfrm>
        <a:off x="6675847" y="2565511"/>
        <a:ext cx="2349672" cy="2996976"/>
      </dsp:txXfrm>
    </dsp:sp>
    <dsp:sp modelId="{71245E99-C153-40AF-A441-A85AE01150CA}">
      <dsp:nvSpPr>
        <dsp:cNvPr id="0" name=""/>
        <dsp:cNvSpPr/>
      </dsp:nvSpPr>
      <dsp:spPr>
        <a:xfrm>
          <a:off x="9586614" y="2438399"/>
          <a:ext cx="2603896" cy="3251200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 Docentes</a:t>
          </a:r>
        </a:p>
      </dsp:txBody>
      <dsp:txXfrm>
        <a:off x="9713726" y="2565511"/>
        <a:ext cx="2349672" cy="299697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EE6FDB-F173-437D-9CC2-1226CF51E2A6}">
      <dsp:nvSpPr>
        <dsp:cNvPr id="0" name=""/>
        <dsp:cNvSpPr/>
      </dsp:nvSpPr>
      <dsp:spPr>
        <a:xfrm>
          <a:off x="1564391" y="0"/>
          <a:ext cx="5866088" cy="2997200"/>
        </a:xfrm>
        <a:prstGeom prst="rightArrow">
          <a:avLst>
            <a:gd name="adj1" fmla="val 70000"/>
            <a:gd name="adj2" fmla="val 50000"/>
          </a:avLst>
        </a:prstGeom>
        <a:solidFill>
          <a:schemeClr val="accent6">
            <a:lumMod val="40000"/>
            <a:lumOff val="60000"/>
            <a:alpha val="9000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15240" rIns="3048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Lista de cotejo (niños)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Guía de observación (docentes)</a:t>
          </a:r>
        </a:p>
      </dsp:txBody>
      <dsp:txXfrm>
        <a:off x="3030913" y="449580"/>
        <a:ext cx="3350546" cy="2098040"/>
      </dsp:txXfrm>
    </dsp:sp>
    <dsp:sp modelId="{86F98001-76C3-4ADE-8041-C97B9D64F7A0}">
      <dsp:nvSpPr>
        <dsp:cNvPr id="0" name=""/>
        <dsp:cNvSpPr/>
      </dsp:nvSpPr>
      <dsp:spPr>
        <a:xfrm>
          <a:off x="765276" y="462820"/>
          <a:ext cx="2285498" cy="189189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Observación directa</a:t>
          </a:r>
        </a:p>
      </dsp:txBody>
      <dsp:txXfrm>
        <a:off x="1099979" y="739881"/>
        <a:ext cx="1616092" cy="133776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EE6FDB-F173-437D-9CC2-1226CF51E2A6}">
      <dsp:nvSpPr>
        <dsp:cNvPr id="0" name=""/>
        <dsp:cNvSpPr/>
      </dsp:nvSpPr>
      <dsp:spPr>
        <a:xfrm>
          <a:off x="1676406" y="0"/>
          <a:ext cx="5638793" cy="2997200"/>
        </a:xfrm>
        <a:prstGeom prst="rightArrow">
          <a:avLst>
            <a:gd name="adj1" fmla="val 70000"/>
            <a:gd name="adj2" fmla="val 50000"/>
          </a:avLst>
        </a:prstGeom>
        <a:solidFill>
          <a:srgbClr val="92D050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15240" rIns="3048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Cuestionario (docentes)</a:t>
          </a:r>
        </a:p>
      </dsp:txBody>
      <dsp:txXfrm>
        <a:off x="3086104" y="449580"/>
        <a:ext cx="3180075" cy="2098040"/>
      </dsp:txXfrm>
    </dsp:sp>
    <dsp:sp modelId="{86F98001-76C3-4ADE-8041-C97B9D64F7A0}">
      <dsp:nvSpPr>
        <dsp:cNvPr id="0" name=""/>
        <dsp:cNvSpPr/>
      </dsp:nvSpPr>
      <dsp:spPr>
        <a:xfrm>
          <a:off x="609605" y="609598"/>
          <a:ext cx="1714398" cy="1714398"/>
        </a:xfrm>
        <a:prstGeom prst="ellipse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Encuesta</a:t>
          </a:r>
        </a:p>
      </dsp:txBody>
      <dsp:txXfrm>
        <a:off x="860673" y="860666"/>
        <a:ext cx="1212262" cy="121226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D536BB-05C4-45F1-9DDD-238750FDC54C}">
      <dsp:nvSpPr>
        <dsp:cNvPr id="0" name=""/>
        <dsp:cNvSpPr/>
      </dsp:nvSpPr>
      <dsp:spPr>
        <a:xfrm>
          <a:off x="-9404925" y="-1435745"/>
          <a:ext cx="11187450" cy="11187450"/>
        </a:xfrm>
        <a:prstGeom prst="blockArc">
          <a:avLst>
            <a:gd name="adj1" fmla="val 18900000"/>
            <a:gd name="adj2" fmla="val 2700000"/>
            <a:gd name="adj3" fmla="val 193"/>
          </a:avLst>
        </a:pr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DA4A6C-33E7-48C8-92B8-C6DC90076936}">
      <dsp:nvSpPr>
        <dsp:cNvPr id="0" name=""/>
        <dsp:cNvSpPr/>
      </dsp:nvSpPr>
      <dsp:spPr>
        <a:xfrm>
          <a:off x="736521" y="360929"/>
          <a:ext cx="14111613" cy="135713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363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Los autores que apoyaron al desarrollo del tema “Recursos Educativos Digitales como ayuda al Desarrollo del Pensamiento Lógico Matemático en  niños de 4-5 años de la Escuela Fiscal “Manuela Espejo” fueron pertinentes, siendo los más destacados Molina, Escobar, Chamorro, Vélez y </a:t>
          </a:r>
          <a:r>
            <a:rPr lang="es-EC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Gualoto</a:t>
          </a:r>
          <a:r>
            <a:rPr lang="es-EC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736521" y="360929"/>
        <a:ext cx="14111613" cy="1357131"/>
      </dsp:txXfrm>
    </dsp:sp>
    <dsp:sp modelId="{E2B84C6A-E520-4D01-A56D-16FF549552D7}">
      <dsp:nvSpPr>
        <dsp:cNvPr id="0" name=""/>
        <dsp:cNvSpPr/>
      </dsp:nvSpPr>
      <dsp:spPr>
        <a:xfrm>
          <a:off x="127552" y="389602"/>
          <a:ext cx="1299784" cy="12997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1AE1CA-CCC6-43E5-8B66-BBF2C75454B1}">
      <dsp:nvSpPr>
        <dsp:cNvPr id="0" name=""/>
        <dsp:cNvSpPr/>
      </dsp:nvSpPr>
      <dsp:spPr>
        <a:xfrm>
          <a:off x="1522555" y="2078823"/>
          <a:ext cx="13366503" cy="1039827"/>
        </a:xfrm>
        <a:prstGeom prst="rect">
          <a:avLst/>
        </a:prstGeom>
        <a:solidFill>
          <a:schemeClr val="accent3">
            <a:hueOff val="2812566"/>
            <a:satOff val="-4220"/>
            <a:lumOff val="-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363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En las habilidades de seriación, clasificación y correspondencia la mayor parte de la población de niños observados alcanzan un desarrollo medio y solo en la habilidad de comparación lograron un nivel alto.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522555" y="2078823"/>
        <a:ext cx="13366503" cy="1039827"/>
      </dsp:txXfrm>
    </dsp:sp>
    <dsp:sp modelId="{5586922F-97CF-4FE5-9EDA-69A940D891E1}">
      <dsp:nvSpPr>
        <dsp:cNvPr id="0" name=""/>
        <dsp:cNvSpPr/>
      </dsp:nvSpPr>
      <dsp:spPr>
        <a:xfrm>
          <a:off x="872662" y="1948845"/>
          <a:ext cx="1299784" cy="12997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2812566"/>
              <a:satOff val="-4220"/>
              <a:lumOff val="-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8B600E-9399-4309-BBA6-D95BA0A66C4D}">
      <dsp:nvSpPr>
        <dsp:cNvPr id="0" name=""/>
        <dsp:cNvSpPr/>
      </dsp:nvSpPr>
      <dsp:spPr>
        <a:xfrm>
          <a:off x="1751244" y="3638066"/>
          <a:ext cx="13137814" cy="1039827"/>
        </a:xfrm>
        <a:prstGeom prst="rect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363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Docentes conocen de manera conceptual los recursos educativos digitales, ya que identifican definición y tipología adecuadamente.</a:t>
          </a:r>
        </a:p>
      </dsp:txBody>
      <dsp:txXfrm>
        <a:off x="1751244" y="3638066"/>
        <a:ext cx="13137814" cy="1039827"/>
      </dsp:txXfrm>
    </dsp:sp>
    <dsp:sp modelId="{ACA94A4F-841C-4832-AAF8-ED3E953A40C4}">
      <dsp:nvSpPr>
        <dsp:cNvPr id="0" name=""/>
        <dsp:cNvSpPr/>
      </dsp:nvSpPr>
      <dsp:spPr>
        <a:xfrm>
          <a:off x="1101351" y="3508087"/>
          <a:ext cx="1299784" cy="12997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5E3EC6-A8AB-465B-BBD9-BCCC59CC8F7B}">
      <dsp:nvSpPr>
        <dsp:cNvPr id="0" name=""/>
        <dsp:cNvSpPr/>
      </dsp:nvSpPr>
      <dsp:spPr>
        <a:xfrm>
          <a:off x="1522555" y="5197308"/>
          <a:ext cx="13366503" cy="1039827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825363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Las docentes utilizan recursos educativos digitales frecuentemente a pesar de que estos no sean variados.</a:t>
          </a:r>
        </a:p>
      </dsp:txBody>
      <dsp:txXfrm>
        <a:off x="1522555" y="5197308"/>
        <a:ext cx="13366503" cy="1039827"/>
      </dsp:txXfrm>
    </dsp:sp>
    <dsp:sp modelId="{8E5494E5-A5CD-4047-9BF5-2FF6BF3F5B36}">
      <dsp:nvSpPr>
        <dsp:cNvPr id="0" name=""/>
        <dsp:cNvSpPr/>
      </dsp:nvSpPr>
      <dsp:spPr>
        <a:xfrm>
          <a:off x="872662" y="5067330"/>
          <a:ext cx="1299784" cy="12997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8437698"/>
              <a:satOff val="-12660"/>
              <a:lumOff val="-205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5D1623-35A8-4BB3-8FAA-B5A4783CD305}">
      <dsp:nvSpPr>
        <dsp:cNvPr id="0" name=""/>
        <dsp:cNvSpPr/>
      </dsp:nvSpPr>
      <dsp:spPr>
        <a:xfrm>
          <a:off x="777445" y="6756551"/>
          <a:ext cx="14111613" cy="1039827"/>
        </a:xfrm>
        <a:prstGeom prst="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825363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Las docentes no cuentan con una variedad de recursos educativos digitales que ayuden al desarrollo del pensamiento lógico matemático en niños de 4-5 años. </a:t>
          </a:r>
        </a:p>
      </dsp:txBody>
      <dsp:txXfrm>
        <a:off x="777445" y="6756551"/>
        <a:ext cx="14111613" cy="1039827"/>
      </dsp:txXfrm>
    </dsp:sp>
    <dsp:sp modelId="{BDF56288-E457-46E9-B127-4D70D10CDB9F}">
      <dsp:nvSpPr>
        <dsp:cNvPr id="0" name=""/>
        <dsp:cNvSpPr/>
      </dsp:nvSpPr>
      <dsp:spPr>
        <a:xfrm>
          <a:off x="127552" y="6626572"/>
          <a:ext cx="1299784" cy="12997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E615D3-33FD-48D4-978D-F761128A4533}">
      <dsp:nvSpPr>
        <dsp:cNvPr id="0" name=""/>
        <dsp:cNvSpPr/>
      </dsp:nvSpPr>
      <dsp:spPr>
        <a:xfrm>
          <a:off x="-9192271" y="-1403415"/>
          <a:ext cx="10934832" cy="10934832"/>
        </a:xfrm>
        <a:prstGeom prst="blockArc">
          <a:avLst>
            <a:gd name="adj1" fmla="val 18900000"/>
            <a:gd name="adj2" fmla="val 2700000"/>
            <a:gd name="adj3" fmla="val 198"/>
          </a:avLst>
        </a:pr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58FD55-D3DD-492E-AB26-7E9303301E23}">
      <dsp:nvSpPr>
        <dsp:cNvPr id="0" name=""/>
        <dsp:cNvSpPr/>
      </dsp:nvSpPr>
      <dsp:spPr>
        <a:xfrm>
          <a:off x="760076" y="507837"/>
          <a:ext cx="14867326" cy="101632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6708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Estudiar la fundamentación teórica junto a los conceptos actuales de los recursos educativos digitales.</a:t>
          </a:r>
        </a:p>
      </dsp:txBody>
      <dsp:txXfrm>
        <a:off x="760076" y="507837"/>
        <a:ext cx="14867326" cy="1016325"/>
      </dsp:txXfrm>
    </dsp:sp>
    <dsp:sp modelId="{A7FCD913-236C-4E07-9896-0A0C65147B31}">
      <dsp:nvSpPr>
        <dsp:cNvPr id="0" name=""/>
        <dsp:cNvSpPr/>
      </dsp:nvSpPr>
      <dsp:spPr>
        <a:xfrm>
          <a:off x="124873" y="380796"/>
          <a:ext cx="1270406" cy="12704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D4CDC-B392-4D1F-8F2D-8E33700AF70B}">
      <dsp:nvSpPr>
        <dsp:cNvPr id="0" name=""/>
        <dsp:cNvSpPr/>
      </dsp:nvSpPr>
      <dsp:spPr>
        <a:xfrm>
          <a:off x="1488345" y="2031837"/>
          <a:ext cx="14139057" cy="1016325"/>
        </a:xfrm>
        <a:prstGeom prst="rect">
          <a:avLst/>
        </a:prstGeom>
        <a:solidFill>
          <a:schemeClr val="accent3">
            <a:hueOff val="2812566"/>
            <a:satOff val="-4220"/>
            <a:lumOff val="-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6708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Las docentes planteen actividades tecnológicas en sus planificaciones para aumentar la motivación en los niños.</a:t>
          </a:r>
        </a:p>
      </dsp:txBody>
      <dsp:txXfrm>
        <a:off x="1488345" y="2031837"/>
        <a:ext cx="14139057" cy="1016325"/>
      </dsp:txXfrm>
    </dsp:sp>
    <dsp:sp modelId="{20065D67-CE31-4D08-AD9B-85A12380EEA9}">
      <dsp:nvSpPr>
        <dsp:cNvPr id="0" name=""/>
        <dsp:cNvSpPr/>
      </dsp:nvSpPr>
      <dsp:spPr>
        <a:xfrm>
          <a:off x="853142" y="1904796"/>
          <a:ext cx="1270406" cy="12704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2812566"/>
              <a:satOff val="-4220"/>
              <a:lumOff val="-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25C2FE-715F-4C40-8155-9FF624D504AE}">
      <dsp:nvSpPr>
        <dsp:cNvPr id="0" name=""/>
        <dsp:cNvSpPr/>
      </dsp:nvSpPr>
      <dsp:spPr>
        <a:xfrm>
          <a:off x="1711865" y="3555837"/>
          <a:ext cx="13915537" cy="1016325"/>
        </a:xfrm>
        <a:prstGeom prst="rect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6708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Las docentes deben actualizarse constantemente con respecto al uso pedagógico de los recursos digitales.</a:t>
          </a:r>
        </a:p>
      </dsp:txBody>
      <dsp:txXfrm>
        <a:off x="1711865" y="3555837"/>
        <a:ext cx="13915537" cy="1016325"/>
      </dsp:txXfrm>
    </dsp:sp>
    <dsp:sp modelId="{D4B1F0E3-BE4C-48D6-A648-196142F765E5}">
      <dsp:nvSpPr>
        <dsp:cNvPr id="0" name=""/>
        <dsp:cNvSpPr/>
      </dsp:nvSpPr>
      <dsp:spPr>
        <a:xfrm>
          <a:off x="1076662" y="3428796"/>
          <a:ext cx="1270406" cy="12704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F2B579-9676-47EB-9DB1-CAB89E407D55}">
      <dsp:nvSpPr>
        <dsp:cNvPr id="0" name=""/>
        <dsp:cNvSpPr/>
      </dsp:nvSpPr>
      <dsp:spPr>
        <a:xfrm>
          <a:off x="1488345" y="5079837"/>
          <a:ext cx="14139057" cy="1016325"/>
        </a:xfrm>
        <a:prstGeom prst="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806708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Las docentes de la Escuela Fiscal “Manuela Espejo” deben utilizar una variedad de recursos educativos digitales durante la clase virtuales. </a:t>
          </a:r>
        </a:p>
      </dsp:txBody>
      <dsp:txXfrm>
        <a:off x="1488345" y="5079837"/>
        <a:ext cx="14139057" cy="1016325"/>
      </dsp:txXfrm>
    </dsp:sp>
    <dsp:sp modelId="{CD621041-9716-42BC-B1BC-973B1CE9B1D8}">
      <dsp:nvSpPr>
        <dsp:cNvPr id="0" name=""/>
        <dsp:cNvSpPr/>
      </dsp:nvSpPr>
      <dsp:spPr>
        <a:xfrm>
          <a:off x="853142" y="4952796"/>
          <a:ext cx="1270406" cy="12704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8437698"/>
              <a:satOff val="-12660"/>
              <a:lumOff val="-205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B25AE4-EF14-4797-A5C2-1A0B03D1608B}">
      <dsp:nvSpPr>
        <dsp:cNvPr id="0" name=""/>
        <dsp:cNvSpPr/>
      </dsp:nvSpPr>
      <dsp:spPr>
        <a:xfrm>
          <a:off x="760076" y="6603837"/>
          <a:ext cx="14867326" cy="1016325"/>
        </a:xfrm>
        <a:prstGeom prst="re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806708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Se recomienda utilizar el aula virtual (Edutics), la misma que cuenta con recursos educativos digitales que apoyarán a las docentes. </a:t>
          </a:r>
        </a:p>
      </dsp:txBody>
      <dsp:txXfrm>
        <a:off x="760076" y="6603837"/>
        <a:ext cx="14867326" cy="1016325"/>
      </dsp:txXfrm>
    </dsp:sp>
    <dsp:sp modelId="{D66583FA-ACB2-48E8-B787-AC6F4296CCCE}">
      <dsp:nvSpPr>
        <dsp:cNvPr id="0" name=""/>
        <dsp:cNvSpPr/>
      </dsp:nvSpPr>
      <dsp:spPr>
        <a:xfrm>
          <a:off x="124873" y="6476796"/>
          <a:ext cx="1270406" cy="12704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5240" cy="478701"/>
          </a:xfrm>
          <a:prstGeom prst="rect">
            <a:avLst/>
          </a:prstGeom>
        </p:spPr>
        <p:txBody>
          <a:bodyPr vert="horz" lIns="93744" tIns="46872" rIns="93744" bIns="4687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9109" y="0"/>
            <a:ext cx="2975240" cy="478701"/>
          </a:xfrm>
          <a:prstGeom prst="rect">
            <a:avLst/>
          </a:prstGeom>
        </p:spPr>
        <p:txBody>
          <a:bodyPr vert="horz" lIns="93744" tIns="46872" rIns="93744" bIns="46872" rtlCol="0"/>
          <a:lstStyle>
            <a:lvl1pPr algn="r">
              <a:defRPr sz="1200"/>
            </a:lvl1pPr>
          </a:lstStyle>
          <a:p>
            <a:fld id="{D518DC38-DE9D-415F-911A-E191E00D8DEE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571500" y="1192213"/>
            <a:ext cx="5724525" cy="32210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744" tIns="46872" rIns="93744" bIns="46872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6594" y="4591546"/>
            <a:ext cx="5492750" cy="3756720"/>
          </a:xfrm>
          <a:prstGeom prst="rect">
            <a:avLst/>
          </a:prstGeom>
        </p:spPr>
        <p:txBody>
          <a:bodyPr vert="horz" lIns="93744" tIns="46872" rIns="93744" bIns="46872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062176"/>
            <a:ext cx="2975240" cy="478700"/>
          </a:xfrm>
          <a:prstGeom prst="rect">
            <a:avLst/>
          </a:prstGeom>
        </p:spPr>
        <p:txBody>
          <a:bodyPr vert="horz" lIns="93744" tIns="46872" rIns="93744" bIns="4687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9109" y="9062176"/>
            <a:ext cx="2975240" cy="478700"/>
          </a:xfrm>
          <a:prstGeom prst="rect">
            <a:avLst/>
          </a:prstGeom>
        </p:spPr>
        <p:txBody>
          <a:bodyPr vert="horz" lIns="93744" tIns="46872" rIns="93744" bIns="46872" rtlCol="0" anchor="b"/>
          <a:lstStyle>
            <a:lvl1pPr algn="r">
              <a:defRPr sz="1200"/>
            </a:lvl1pPr>
          </a:lstStyle>
          <a:p>
            <a:fld id="{BFAF2518-6CD7-4BC3-8E0B-A9836CA8295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110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2413" y="715963"/>
            <a:ext cx="6361112" cy="35798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" name="Google Shape;60;p1:notes"/>
          <p:cNvSpPr txBox="1">
            <a:spLocks noGrp="1"/>
          </p:cNvSpPr>
          <p:nvPr>
            <p:ph type="body" idx="1"/>
          </p:nvPr>
        </p:nvSpPr>
        <p:spPr>
          <a:xfrm>
            <a:off x="686594" y="4531923"/>
            <a:ext cx="5492750" cy="4293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446" tIns="48210" rIns="96446" bIns="48210" anchor="t" anchorCtr="0">
            <a:noAutofit/>
          </a:bodyPr>
          <a:lstStyle/>
          <a:p>
            <a:pPr>
              <a:buSzPts val="1300"/>
            </a:pPr>
            <a:endParaRPr/>
          </a:p>
        </p:txBody>
      </p:sp>
      <p:sp>
        <p:nvSpPr>
          <p:cNvPr id="61" name="Google Shape;61;p1:notes"/>
          <p:cNvSpPr txBox="1">
            <a:spLocks noGrp="1"/>
          </p:cNvSpPr>
          <p:nvPr>
            <p:ph type="sldNum" idx="12"/>
          </p:nvPr>
        </p:nvSpPr>
        <p:spPr>
          <a:xfrm>
            <a:off x="3889108" y="9062187"/>
            <a:ext cx="2975240" cy="477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446" tIns="48210" rIns="96446" bIns="48210" anchor="b" anchorCtr="0">
            <a:noAutofit/>
          </a:bodyPr>
          <a:lstStyle/>
          <a:p>
            <a:pPr>
              <a:buClr>
                <a:srgbClr val="000000"/>
              </a:buClr>
              <a:buSzPts val="1300"/>
            </a:pPr>
            <a:fld id="{00000000-1234-1234-1234-123412341234}" type="slidenum">
              <a:rPr lang="es"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>
                <a:buClr>
                  <a:srgbClr val="000000"/>
                </a:buClr>
                <a:buSzPts val="1300"/>
              </a:pPr>
              <a:t>1</a:t>
            </a:fld>
            <a:endParaRPr sz="13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1:notes"/>
          <p:cNvSpPr txBox="1">
            <a:spLocks noGrp="1"/>
          </p:cNvSpPr>
          <p:nvPr>
            <p:ph type="ftr" idx="11"/>
          </p:nvPr>
        </p:nvSpPr>
        <p:spPr>
          <a:xfrm>
            <a:off x="0" y="9062187"/>
            <a:ext cx="2975240" cy="477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446" tIns="48210" rIns="96446" bIns="48210" anchor="b" anchorCtr="0">
            <a:noAutofit/>
          </a:bodyPr>
          <a:lstStyle/>
          <a:p>
            <a:pPr>
              <a:buClr>
                <a:srgbClr val="000000"/>
              </a:buClr>
              <a:buSzPts val="1300"/>
            </a:pPr>
            <a:r>
              <a:rPr lang="es"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CÓDIGO: SGC.DI.269       VERSIÓN: 1.0        DICIEMBRE 13 2011</a:t>
            </a:r>
            <a:endParaRPr sz="13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96410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52413" y="715963"/>
            <a:ext cx="6361112" cy="3578225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8196210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9" name="Google Shape;3859;g97767bb796_0_1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2413" y="715963"/>
            <a:ext cx="6361112" cy="35782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0" name="Google Shape;3860;g97767bb796_0_1406:notes"/>
          <p:cNvSpPr txBox="1">
            <a:spLocks noGrp="1"/>
          </p:cNvSpPr>
          <p:nvPr>
            <p:ph type="body" idx="1"/>
          </p:nvPr>
        </p:nvSpPr>
        <p:spPr>
          <a:xfrm>
            <a:off x="686594" y="4531916"/>
            <a:ext cx="5492750" cy="4293394"/>
          </a:xfrm>
          <a:prstGeom prst="rect">
            <a:avLst/>
          </a:prstGeom>
        </p:spPr>
        <p:txBody>
          <a:bodyPr spcFirstLastPara="1" wrap="square" lIns="93729" tIns="93729" rIns="93729" bIns="93729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93175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93" name="Google Shape;18993;g9539696e3f_0_5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2413" y="715963"/>
            <a:ext cx="6361112" cy="35782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94" name="Google Shape;18994;g9539696e3f_0_541:notes"/>
          <p:cNvSpPr txBox="1">
            <a:spLocks noGrp="1"/>
          </p:cNvSpPr>
          <p:nvPr>
            <p:ph type="body" idx="1"/>
          </p:nvPr>
        </p:nvSpPr>
        <p:spPr>
          <a:xfrm>
            <a:off x="686594" y="4531916"/>
            <a:ext cx="5492750" cy="4293394"/>
          </a:xfrm>
          <a:prstGeom prst="rect">
            <a:avLst/>
          </a:prstGeom>
        </p:spPr>
        <p:txBody>
          <a:bodyPr spcFirstLastPara="1" wrap="square" lIns="93729" tIns="93729" rIns="93729" bIns="93729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527855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73" name="Google Shape;19073;gaafc7fd8e0_0_109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2413" y="715963"/>
            <a:ext cx="6361112" cy="35782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74" name="Google Shape;19074;gaafc7fd8e0_0_10967:notes"/>
          <p:cNvSpPr txBox="1">
            <a:spLocks noGrp="1"/>
          </p:cNvSpPr>
          <p:nvPr>
            <p:ph type="body" idx="1"/>
          </p:nvPr>
        </p:nvSpPr>
        <p:spPr>
          <a:xfrm>
            <a:off x="686594" y="4531916"/>
            <a:ext cx="5492750" cy="4293394"/>
          </a:xfrm>
          <a:prstGeom prst="rect">
            <a:avLst/>
          </a:prstGeom>
        </p:spPr>
        <p:txBody>
          <a:bodyPr spcFirstLastPara="1" wrap="square" lIns="93729" tIns="93729" rIns="93729" bIns="93729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016633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F2518-6CD7-4BC3-8E0B-A9836CA82957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9972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7" name="Google Shape;351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2413" y="715963"/>
            <a:ext cx="6361112" cy="35782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8" name="Google Shape;3518;p:notes"/>
          <p:cNvSpPr txBox="1">
            <a:spLocks noGrp="1"/>
          </p:cNvSpPr>
          <p:nvPr>
            <p:ph type="body" idx="1"/>
          </p:nvPr>
        </p:nvSpPr>
        <p:spPr>
          <a:xfrm>
            <a:off x="686594" y="4531916"/>
            <a:ext cx="5492750" cy="4293394"/>
          </a:xfrm>
          <a:prstGeom prst="rect">
            <a:avLst/>
          </a:prstGeom>
        </p:spPr>
        <p:txBody>
          <a:bodyPr spcFirstLastPara="1" wrap="square" lIns="93729" tIns="93729" rIns="93729" bIns="93729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0694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1" name="Google Shape;18721;g940a6dd4b7_0_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2413" y="715963"/>
            <a:ext cx="6361112" cy="35782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22" name="Google Shape;18722;g940a6dd4b7_0_325:notes"/>
          <p:cNvSpPr txBox="1">
            <a:spLocks noGrp="1"/>
          </p:cNvSpPr>
          <p:nvPr>
            <p:ph type="body" idx="1"/>
          </p:nvPr>
        </p:nvSpPr>
        <p:spPr>
          <a:xfrm>
            <a:off x="686594" y="4531916"/>
            <a:ext cx="5492750" cy="4293394"/>
          </a:xfrm>
          <a:prstGeom prst="rect">
            <a:avLst/>
          </a:prstGeom>
        </p:spPr>
        <p:txBody>
          <a:bodyPr spcFirstLastPara="1" wrap="square" lIns="93729" tIns="93729" rIns="93729" bIns="93729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9960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0" name="Google Shape;4010;g9a06994194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2413" y="715963"/>
            <a:ext cx="6361112" cy="35782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1" name="Google Shape;4011;g9a06994194_0_97:notes"/>
          <p:cNvSpPr txBox="1">
            <a:spLocks noGrp="1"/>
          </p:cNvSpPr>
          <p:nvPr>
            <p:ph type="body" idx="1"/>
          </p:nvPr>
        </p:nvSpPr>
        <p:spPr>
          <a:xfrm>
            <a:off x="686594" y="4531916"/>
            <a:ext cx="5492750" cy="4293394"/>
          </a:xfrm>
          <a:prstGeom prst="rect">
            <a:avLst/>
          </a:prstGeom>
        </p:spPr>
        <p:txBody>
          <a:bodyPr spcFirstLastPara="1" wrap="square" lIns="93729" tIns="93729" rIns="93729" bIns="93729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55558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8" name="Google Shape;18738;gaafc7fd8e0_0_25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2413" y="715963"/>
            <a:ext cx="6361112" cy="35782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39" name="Google Shape;18739;gaafc7fd8e0_0_2554:notes"/>
          <p:cNvSpPr txBox="1">
            <a:spLocks noGrp="1"/>
          </p:cNvSpPr>
          <p:nvPr>
            <p:ph type="body" idx="1"/>
          </p:nvPr>
        </p:nvSpPr>
        <p:spPr>
          <a:xfrm>
            <a:off x="686594" y="4531916"/>
            <a:ext cx="5492750" cy="4293394"/>
          </a:xfrm>
          <a:prstGeom prst="rect">
            <a:avLst/>
          </a:prstGeom>
        </p:spPr>
        <p:txBody>
          <a:bodyPr spcFirstLastPara="1" wrap="square" lIns="93729" tIns="93729" rIns="93729" bIns="93729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492662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2" name="Google Shape;3602;g9a06994194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2413" y="715963"/>
            <a:ext cx="6361112" cy="35782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3" name="Google Shape;3603;g9a06994194_0_47:notes"/>
          <p:cNvSpPr txBox="1">
            <a:spLocks noGrp="1"/>
          </p:cNvSpPr>
          <p:nvPr>
            <p:ph type="body" idx="1"/>
          </p:nvPr>
        </p:nvSpPr>
        <p:spPr>
          <a:xfrm>
            <a:off x="686594" y="4531916"/>
            <a:ext cx="5492750" cy="4293394"/>
          </a:xfrm>
          <a:prstGeom prst="rect">
            <a:avLst/>
          </a:prstGeom>
        </p:spPr>
        <p:txBody>
          <a:bodyPr spcFirstLastPara="1" wrap="square" lIns="93729" tIns="93729" rIns="93729" bIns="93729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18552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64" name="Google Shape;18764;gaafc7fd8e0_0_9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2413" y="715963"/>
            <a:ext cx="6361112" cy="35782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65" name="Google Shape;18765;gaafc7fd8e0_0_9406:notes"/>
          <p:cNvSpPr txBox="1">
            <a:spLocks noGrp="1"/>
          </p:cNvSpPr>
          <p:nvPr>
            <p:ph type="body" idx="1"/>
          </p:nvPr>
        </p:nvSpPr>
        <p:spPr>
          <a:xfrm>
            <a:off x="686594" y="4531916"/>
            <a:ext cx="5492750" cy="4293394"/>
          </a:xfrm>
          <a:prstGeom prst="rect">
            <a:avLst/>
          </a:prstGeom>
        </p:spPr>
        <p:txBody>
          <a:bodyPr spcFirstLastPara="1" wrap="square" lIns="93729" tIns="93729" rIns="93729" bIns="93729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5990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64" name="Google Shape;18764;gaafc7fd8e0_0_9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2413" y="715963"/>
            <a:ext cx="6361112" cy="35782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65" name="Google Shape;18765;gaafc7fd8e0_0_9406:notes"/>
          <p:cNvSpPr txBox="1">
            <a:spLocks noGrp="1"/>
          </p:cNvSpPr>
          <p:nvPr>
            <p:ph type="body" idx="1"/>
          </p:nvPr>
        </p:nvSpPr>
        <p:spPr>
          <a:xfrm>
            <a:off x="686594" y="4531916"/>
            <a:ext cx="5492750" cy="4293394"/>
          </a:xfrm>
          <a:prstGeom prst="rect">
            <a:avLst/>
          </a:prstGeom>
        </p:spPr>
        <p:txBody>
          <a:bodyPr spcFirstLastPara="1" wrap="square" lIns="93729" tIns="93729" rIns="93729" bIns="93729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62540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64" name="Google Shape;18764;gaafc7fd8e0_0_9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2413" y="715963"/>
            <a:ext cx="6361112" cy="35782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65" name="Google Shape;18765;gaafc7fd8e0_0_9406:notes"/>
          <p:cNvSpPr txBox="1">
            <a:spLocks noGrp="1"/>
          </p:cNvSpPr>
          <p:nvPr>
            <p:ph type="body" idx="1"/>
          </p:nvPr>
        </p:nvSpPr>
        <p:spPr>
          <a:xfrm>
            <a:off x="686594" y="4531916"/>
            <a:ext cx="5492750" cy="4293394"/>
          </a:xfrm>
          <a:prstGeom prst="rect">
            <a:avLst/>
          </a:prstGeom>
        </p:spPr>
        <p:txBody>
          <a:bodyPr spcFirstLastPara="1" wrap="square" lIns="93729" tIns="93729" rIns="93729" bIns="93729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22523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52413" y="715963"/>
            <a:ext cx="6361112" cy="3578225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717566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apositiva de título">
  <p:cSld name="Diapositiva de título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 rotWithShape="1">
          <a:blip r:embed="rId2">
            <a:alphaModFix/>
          </a:blip>
          <a:srcRect r="2675"/>
          <a:stretch/>
        </p:blipFill>
        <p:spPr>
          <a:xfrm>
            <a:off x="-38099" y="1123952"/>
            <a:ext cx="13744577" cy="804148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>
            <a:off x="6143627" y="3429000"/>
            <a:ext cx="5791200" cy="7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2801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Google Shape;12;p2" descr="pie de pagina espe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" y="8796340"/>
            <a:ext cx="13716002" cy="159782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13" name="Google Shape;13;p2"/>
          <p:cNvSpPr txBox="1">
            <a:spLocks noGrp="1"/>
          </p:cNvSpPr>
          <p:nvPr>
            <p:ph type="dt" idx="10"/>
          </p:nvPr>
        </p:nvSpPr>
        <p:spPr>
          <a:xfrm>
            <a:off x="770384" y="8491872"/>
            <a:ext cx="40530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8776320" y="8493677"/>
            <a:ext cx="2895600" cy="3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15624720" y="8493677"/>
            <a:ext cx="1749000" cy="3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1001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1001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1001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1001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1001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1001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1001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1001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1001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VERSIÓN: </a:t>
            </a:r>
            <a:r>
              <a:rPr lang="en-US" b="0"/>
              <a:t>1.1</a:t>
            </a:r>
          </a:p>
        </p:txBody>
      </p:sp>
      <p:pic>
        <p:nvPicPr>
          <p:cNvPr id="16" name="Google Shape;16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6206" y="333246"/>
            <a:ext cx="3348002" cy="8646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99726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8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4" name="Google Shape;8104;p13"/>
          <p:cNvSpPr txBox="1">
            <a:spLocks noGrp="1"/>
          </p:cNvSpPr>
          <p:nvPr>
            <p:ph type="subTitle" idx="1"/>
          </p:nvPr>
        </p:nvSpPr>
        <p:spPr>
          <a:xfrm>
            <a:off x="4351901" y="3298601"/>
            <a:ext cx="4762200" cy="79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4001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4001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4001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4001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4001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4001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4001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4001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4001"/>
            </a:lvl9pPr>
          </a:lstStyle>
          <a:p>
            <a:endParaRPr/>
          </a:p>
        </p:txBody>
      </p:sp>
      <p:sp>
        <p:nvSpPr>
          <p:cNvPr id="8105" name="Google Shape;8105;p13"/>
          <p:cNvSpPr txBox="1">
            <a:spLocks noGrp="1"/>
          </p:cNvSpPr>
          <p:nvPr>
            <p:ph type="subTitle" idx="2"/>
          </p:nvPr>
        </p:nvSpPr>
        <p:spPr>
          <a:xfrm>
            <a:off x="4351901" y="4092401"/>
            <a:ext cx="4762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80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80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80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80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80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80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80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80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80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106" name="Google Shape;8106;p13"/>
          <p:cNvSpPr txBox="1">
            <a:spLocks noGrp="1"/>
          </p:cNvSpPr>
          <p:nvPr>
            <p:ph type="subTitle" idx="3"/>
          </p:nvPr>
        </p:nvSpPr>
        <p:spPr>
          <a:xfrm>
            <a:off x="12088640" y="3298601"/>
            <a:ext cx="4762200" cy="79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4001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4001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4001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4001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4001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4001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4001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4001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4001"/>
            </a:lvl9pPr>
          </a:lstStyle>
          <a:p>
            <a:endParaRPr/>
          </a:p>
        </p:txBody>
      </p:sp>
      <p:sp>
        <p:nvSpPr>
          <p:cNvPr id="8107" name="Google Shape;8107;p13"/>
          <p:cNvSpPr txBox="1">
            <a:spLocks noGrp="1"/>
          </p:cNvSpPr>
          <p:nvPr>
            <p:ph type="subTitle" idx="4"/>
          </p:nvPr>
        </p:nvSpPr>
        <p:spPr>
          <a:xfrm>
            <a:off x="12088640" y="4092401"/>
            <a:ext cx="4762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80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80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80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80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80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80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80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80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80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108" name="Google Shape;8108;p13"/>
          <p:cNvSpPr txBox="1">
            <a:spLocks noGrp="1"/>
          </p:cNvSpPr>
          <p:nvPr>
            <p:ph type="subTitle" idx="5"/>
          </p:nvPr>
        </p:nvSpPr>
        <p:spPr>
          <a:xfrm>
            <a:off x="4351901" y="6540800"/>
            <a:ext cx="4762200" cy="79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4001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4001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4001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4001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4001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4001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4001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4001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4001"/>
            </a:lvl9pPr>
          </a:lstStyle>
          <a:p>
            <a:endParaRPr/>
          </a:p>
        </p:txBody>
      </p:sp>
      <p:sp>
        <p:nvSpPr>
          <p:cNvPr id="8109" name="Google Shape;8109;p13"/>
          <p:cNvSpPr txBox="1">
            <a:spLocks noGrp="1"/>
          </p:cNvSpPr>
          <p:nvPr>
            <p:ph type="subTitle" idx="6"/>
          </p:nvPr>
        </p:nvSpPr>
        <p:spPr>
          <a:xfrm>
            <a:off x="4351901" y="7322801"/>
            <a:ext cx="4762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80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80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80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80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80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80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80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80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80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110" name="Google Shape;8110;p13"/>
          <p:cNvSpPr txBox="1">
            <a:spLocks noGrp="1"/>
          </p:cNvSpPr>
          <p:nvPr>
            <p:ph type="subTitle" idx="7"/>
          </p:nvPr>
        </p:nvSpPr>
        <p:spPr>
          <a:xfrm>
            <a:off x="12088640" y="6540800"/>
            <a:ext cx="4762200" cy="79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4001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4001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4001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4001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4001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4001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4001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4001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4001"/>
            </a:lvl9pPr>
          </a:lstStyle>
          <a:p>
            <a:endParaRPr/>
          </a:p>
        </p:txBody>
      </p:sp>
      <p:sp>
        <p:nvSpPr>
          <p:cNvPr id="8111" name="Google Shape;8111;p13"/>
          <p:cNvSpPr txBox="1">
            <a:spLocks noGrp="1"/>
          </p:cNvSpPr>
          <p:nvPr>
            <p:ph type="subTitle" idx="8"/>
          </p:nvPr>
        </p:nvSpPr>
        <p:spPr>
          <a:xfrm>
            <a:off x="12088640" y="7322801"/>
            <a:ext cx="4762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80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80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80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80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80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80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80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80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80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112" name="Google Shape;8112;p13"/>
          <p:cNvSpPr txBox="1">
            <a:spLocks noGrp="1"/>
          </p:cNvSpPr>
          <p:nvPr>
            <p:ph type="title" hasCustomPrompt="1"/>
          </p:nvPr>
        </p:nvSpPr>
        <p:spPr>
          <a:xfrm>
            <a:off x="2214462" y="3877151"/>
            <a:ext cx="2059200" cy="79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>
                <a:solidFill>
                  <a:schemeClr val="accent6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113" name="Google Shape;8113;p13"/>
          <p:cNvSpPr txBox="1">
            <a:spLocks noGrp="1"/>
          </p:cNvSpPr>
          <p:nvPr>
            <p:ph type="title" idx="9" hasCustomPrompt="1"/>
          </p:nvPr>
        </p:nvSpPr>
        <p:spPr>
          <a:xfrm>
            <a:off x="2214462" y="7134950"/>
            <a:ext cx="2059200" cy="79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>
                <a:solidFill>
                  <a:schemeClr val="accent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114" name="Google Shape;8114;p13"/>
          <p:cNvSpPr txBox="1">
            <a:spLocks noGrp="1"/>
          </p:cNvSpPr>
          <p:nvPr>
            <p:ph type="title" idx="13" hasCustomPrompt="1"/>
          </p:nvPr>
        </p:nvSpPr>
        <p:spPr>
          <a:xfrm>
            <a:off x="9841412" y="3848351"/>
            <a:ext cx="2059200" cy="79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>
                <a:solidFill>
                  <a:schemeClr val="lt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115" name="Google Shape;8115;p13"/>
          <p:cNvSpPr txBox="1">
            <a:spLocks noGrp="1"/>
          </p:cNvSpPr>
          <p:nvPr>
            <p:ph type="title" idx="14" hasCustomPrompt="1"/>
          </p:nvPr>
        </p:nvSpPr>
        <p:spPr>
          <a:xfrm>
            <a:off x="9841412" y="7134950"/>
            <a:ext cx="2059200" cy="79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116" name="Google Shape;8116;p13"/>
          <p:cNvSpPr txBox="1">
            <a:spLocks noGrp="1"/>
          </p:cNvSpPr>
          <p:nvPr>
            <p:ph type="title" idx="15"/>
          </p:nvPr>
        </p:nvSpPr>
        <p:spPr>
          <a:xfrm>
            <a:off x="1431800" y="1211297"/>
            <a:ext cx="160446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13308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2" name="Google Shape;2602;p22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9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603" name="Google Shape;2603;p22"/>
          <p:cNvSpPr txBox="1">
            <a:spLocks noGrp="1"/>
          </p:cNvSpPr>
          <p:nvPr>
            <p:ph type="subTitle" idx="1"/>
          </p:nvPr>
        </p:nvSpPr>
        <p:spPr>
          <a:xfrm>
            <a:off x="3516401" y="5665800"/>
            <a:ext cx="4632000" cy="242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2604" name="Google Shape;2604;p22"/>
          <p:cNvSpPr txBox="1">
            <a:spLocks noGrp="1"/>
          </p:cNvSpPr>
          <p:nvPr>
            <p:ph type="title" idx="2"/>
          </p:nvPr>
        </p:nvSpPr>
        <p:spPr>
          <a:xfrm>
            <a:off x="3516401" y="5212091"/>
            <a:ext cx="4632000" cy="4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605" name="Google Shape;2605;p22"/>
          <p:cNvSpPr txBox="1">
            <a:spLocks noGrp="1"/>
          </p:cNvSpPr>
          <p:nvPr>
            <p:ph type="title" idx="3" hasCustomPrompt="1"/>
          </p:nvPr>
        </p:nvSpPr>
        <p:spPr>
          <a:xfrm>
            <a:off x="3516425" y="4148096"/>
            <a:ext cx="4632000" cy="87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2606" name="Google Shape;2606;p22"/>
          <p:cNvSpPr txBox="1">
            <a:spLocks noGrp="1"/>
          </p:cNvSpPr>
          <p:nvPr>
            <p:ph type="subTitle" idx="4"/>
          </p:nvPr>
        </p:nvSpPr>
        <p:spPr>
          <a:xfrm>
            <a:off x="10138850" y="5665800"/>
            <a:ext cx="4632000" cy="242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2607" name="Google Shape;2607;p22"/>
          <p:cNvSpPr txBox="1">
            <a:spLocks noGrp="1"/>
          </p:cNvSpPr>
          <p:nvPr>
            <p:ph type="title" idx="5"/>
          </p:nvPr>
        </p:nvSpPr>
        <p:spPr>
          <a:xfrm>
            <a:off x="10138844" y="5212091"/>
            <a:ext cx="4632000" cy="4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608" name="Google Shape;2608;p22"/>
          <p:cNvSpPr txBox="1">
            <a:spLocks noGrp="1"/>
          </p:cNvSpPr>
          <p:nvPr>
            <p:ph type="title" idx="6" hasCustomPrompt="1"/>
          </p:nvPr>
        </p:nvSpPr>
        <p:spPr>
          <a:xfrm>
            <a:off x="10138859" y="4148096"/>
            <a:ext cx="4632000" cy="87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1076944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5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9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5"/>
          <p:cNvSpPr txBox="1">
            <a:spLocks noGrp="1"/>
          </p:cNvSpPr>
          <p:nvPr>
            <p:ph type="subTitle" idx="1"/>
          </p:nvPr>
        </p:nvSpPr>
        <p:spPr>
          <a:xfrm>
            <a:off x="3637800" y="5986100"/>
            <a:ext cx="4917000" cy="210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491" name="Google Shape;491;p5"/>
          <p:cNvSpPr txBox="1">
            <a:spLocks noGrp="1"/>
          </p:cNvSpPr>
          <p:nvPr>
            <p:ph type="title" idx="2"/>
          </p:nvPr>
        </p:nvSpPr>
        <p:spPr>
          <a:xfrm>
            <a:off x="3048600" y="5532400"/>
            <a:ext cx="6095400" cy="4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92" name="Google Shape;492;p5"/>
          <p:cNvSpPr txBox="1">
            <a:spLocks noGrp="1"/>
          </p:cNvSpPr>
          <p:nvPr>
            <p:ph type="subTitle" idx="3"/>
          </p:nvPr>
        </p:nvSpPr>
        <p:spPr>
          <a:xfrm>
            <a:off x="9733224" y="5986100"/>
            <a:ext cx="4917000" cy="210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493" name="Google Shape;493;p5"/>
          <p:cNvSpPr txBox="1">
            <a:spLocks noGrp="1"/>
          </p:cNvSpPr>
          <p:nvPr>
            <p:ph type="title" idx="4"/>
          </p:nvPr>
        </p:nvSpPr>
        <p:spPr>
          <a:xfrm>
            <a:off x="9144008" y="5532400"/>
            <a:ext cx="6095400" cy="4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84518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p3"/>
          <p:cNvSpPr txBox="1">
            <a:spLocks noGrp="1"/>
          </p:cNvSpPr>
          <p:nvPr>
            <p:ph type="title"/>
          </p:nvPr>
        </p:nvSpPr>
        <p:spPr>
          <a:xfrm>
            <a:off x="5529300" y="4346300"/>
            <a:ext cx="7229400" cy="17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7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7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7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7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7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7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7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7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19" name="Google Shape;1019;p3"/>
          <p:cNvSpPr txBox="1">
            <a:spLocks noGrp="1"/>
          </p:cNvSpPr>
          <p:nvPr>
            <p:ph type="title" idx="2" hasCustomPrompt="1"/>
          </p:nvPr>
        </p:nvSpPr>
        <p:spPr>
          <a:xfrm>
            <a:off x="7566300" y="2338600"/>
            <a:ext cx="3155400" cy="17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144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12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12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12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12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12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12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12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12600"/>
            </a:lvl9pPr>
          </a:lstStyle>
          <a:p>
            <a:r>
              <a:t>xx%</a:t>
            </a:r>
          </a:p>
        </p:txBody>
      </p:sp>
      <p:sp>
        <p:nvSpPr>
          <p:cNvPr id="2021" name="Google Shape;2021;p3"/>
          <p:cNvSpPr txBox="1">
            <a:spLocks noGrp="1"/>
          </p:cNvSpPr>
          <p:nvPr>
            <p:ph type="subTitle" idx="1"/>
          </p:nvPr>
        </p:nvSpPr>
        <p:spPr>
          <a:xfrm>
            <a:off x="5334300" y="5964400"/>
            <a:ext cx="7619400" cy="14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4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92653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5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66" name="Google Shape;15166;p20"/>
          <p:cNvSpPr txBox="1">
            <a:spLocks noGrp="1"/>
          </p:cNvSpPr>
          <p:nvPr>
            <p:ph type="body" idx="1"/>
          </p:nvPr>
        </p:nvSpPr>
        <p:spPr>
          <a:xfrm>
            <a:off x="1404600" y="2976950"/>
            <a:ext cx="6952200" cy="53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35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Montserrat"/>
              <a:buChar char="●"/>
              <a:defRPr/>
            </a:lvl1pPr>
            <a:lvl2pPr marL="1828800" lvl="1" indent="-6350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2743200" lvl="2" indent="-6350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3657600" lvl="3" indent="-6350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4572000" lvl="4" indent="-6350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5486400" lvl="5" indent="-6350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6400800" lvl="6" indent="-6350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7315200" lvl="7" indent="-6350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8229600" lvl="8" indent="-6350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5168" name="Google Shape;15168;p20"/>
          <p:cNvSpPr txBox="1">
            <a:spLocks noGrp="1"/>
          </p:cNvSpPr>
          <p:nvPr>
            <p:ph type="title"/>
          </p:nvPr>
        </p:nvSpPr>
        <p:spPr>
          <a:xfrm>
            <a:off x="1404600" y="1210450"/>
            <a:ext cx="8556600" cy="8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75968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0" name="Google Shape;6070;p9"/>
          <p:cNvSpPr txBox="1">
            <a:spLocks noGrp="1"/>
          </p:cNvSpPr>
          <p:nvPr>
            <p:ph type="title"/>
          </p:nvPr>
        </p:nvSpPr>
        <p:spPr>
          <a:xfrm flipH="1">
            <a:off x="1187374" y="1153600"/>
            <a:ext cx="15516600" cy="8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6073" name="Google Shape;6073;p9"/>
          <p:cNvSpPr txBox="1">
            <a:spLocks noGrp="1"/>
          </p:cNvSpPr>
          <p:nvPr>
            <p:ph type="body" idx="1"/>
          </p:nvPr>
        </p:nvSpPr>
        <p:spPr>
          <a:xfrm flipH="1">
            <a:off x="3619800" y="2260350"/>
            <a:ext cx="110484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096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2200"/>
            </a:lvl1pPr>
            <a:lvl2pPr marL="1828800" lvl="1" indent="-6096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2743200" lvl="2" indent="-6096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3657600" lvl="3" indent="-6096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4572000" lvl="4" indent="-6096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5486400" lvl="5" indent="-6096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6400800" lvl="6" indent="-6096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7315200" lvl="7" indent="-6096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8229600" lvl="8" indent="-6096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83180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3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1" name="Google Shape;14161;p18"/>
          <p:cNvSpPr txBox="1">
            <a:spLocks noGrp="1"/>
          </p:cNvSpPr>
          <p:nvPr>
            <p:ph type="title"/>
          </p:nvPr>
        </p:nvSpPr>
        <p:spPr>
          <a:xfrm>
            <a:off x="1431800" y="1211296"/>
            <a:ext cx="160446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2907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9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1" name="Google Shape;9111;p14"/>
          <p:cNvSpPr txBox="1">
            <a:spLocks noGrp="1"/>
          </p:cNvSpPr>
          <p:nvPr>
            <p:ph type="subTitle" idx="1"/>
          </p:nvPr>
        </p:nvSpPr>
        <p:spPr>
          <a:xfrm>
            <a:off x="1951150" y="3702250"/>
            <a:ext cx="4762200" cy="8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112" name="Google Shape;9112;p14"/>
          <p:cNvSpPr txBox="1">
            <a:spLocks noGrp="1"/>
          </p:cNvSpPr>
          <p:nvPr>
            <p:ph type="subTitle" idx="2"/>
          </p:nvPr>
        </p:nvSpPr>
        <p:spPr>
          <a:xfrm>
            <a:off x="2232850" y="4517400"/>
            <a:ext cx="4198800" cy="10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9113" name="Google Shape;9113;p14"/>
          <p:cNvSpPr txBox="1">
            <a:spLocks noGrp="1"/>
          </p:cNvSpPr>
          <p:nvPr>
            <p:ph type="subTitle" idx="3"/>
          </p:nvPr>
        </p:nvSpPr>
        <p:spPr>
          <a:xfrm>
            <a:off x="6713358" y="3704792"/>
            <a:ext cx="4762200" cy="8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114" name="Google Shape;9114;p14"/>
          <p:cNvSpPr txBox="1">
            <a:spLocks noGrp="1"/>
          </p:cNvSpPr>
          <p:nvPr>
            <p:ph type="subTitle" idx="4"/>
          </p:nvPr>
        </p:nvSpPr>
        <p:spPr>
          <a:xfrm>
            <a:off x="6995058" y="4513600"/>
            <a:ext cx="4198800" cy="10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9115" name="Google Shape;9115;p14"/>
          <p:cNvSpPr txBox="1">
            <a:spLocks noGrp="1"/>
          </p:cNvSpPr>
          <p:nvPr>
            <p:ph type="subTitle" idx="5"/>
          </p:nvPr>
        </p:nvSpPr>
        <p:spPr>
          <a:xfrm>
            <a:off x="11475554" y="3698450"/>
            <a:ext cx="4762200" cy="8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116" name="Google Shape;9116;p14"/>
          <p:cNvSpPr txBox="1">
            <a:spLocks noGrp="1"/>
          </p:cNvSpPr>
          <p:nvPr>
            <p:ph type="subTitle" idx="6"/>
          </p:nvPr>
        </p:nvSpPr>
        <p:spPr>
          <a:xfrm>
            <a:off x="11757254" y="4513600"/>
            <a:ext cx="4198800" cy="10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9117" name="Google Shape;9117;p14"/>
          <p:cNvSpPr txBox="1">
            <a:spLocks noGrp="1"/>
          </p:cNvSpPr>
          <p:nvPr>
            <p:ph type="subTitle" idx="7"/>
          </p:nvPr>
        </p:nvSpPr>
        <p:spPr>
          <a:xfrm>
            <a:off x="1951150" y="7012200"/>
            <a:ext cx="4762200" cy="8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118" name="Google Shape;9118;p14"/>
          <p:cNvSpPr txBox="1">
            <a:spLocks noGrp="1"/>
          </p:cNvSpPr>
          <p:nvPr>
            <p:ph type="subTitle" idx="8"/>
          </p:nvPr>
        </p:nvSpPr>
        <p:spPr>
          <a:xfrm>
            <a:off x="2232850" y="7821000"/>
            <a:ext cx="4198800" cy="10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9119" name="Google Shape;9119;p14"/>
          <p:cNvSpPr txBox="1">
            <a:spLocks noGrp="1"/>
          </p:cNvSpPr>
          <p:nvPr>
            <p:ph type="subTitle" idx="9"/>
          </p:nvPr>
        </p:nvSpPr>
        <p:spPr>
          <a:xfrm>
            <a:off x="6713358" y="7008400"/>
            <a:ext cx="4762200" cy="8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120" name="Google Shape;9120;p14"/>
          <p:cNvSpPr txBox="1">
            <a:spLocks noGrp="1"/>
          </p:cNvSpPr>
          <p:nvPr>
            <p:ph type="subTitle" idx="13"/>
          </p:nvPr>
        </p:nvSpPr>
        <p:spPr>
          <a:xfrm>
            <a:off x="6995058" y="7817200"/>
            <a:ext cx="4198800" cy="10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9121" name="Google Shape;9121;p14"/>
          <p:cNvSpPr txBox="1">
            <a:spLocks noGrp="1"/>
          </p:cNvSpPr>
          <p:nvPr>
            <p:ph type="subTitle" idx="14"/>
          </p:nvPr>
        </p:nvSpPr>
        <p:spPr>
          <a:xfrm>
            <a:off x="11475554" y="7008400"/>
            <a:ext cx="4762200" cy="8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122" name="Google Shape;9122;p14"/>
          <p:cNvSpPr txBox="1">
            <a:spLocks noGrp="1"/>
          </p:cNvSpPr>
          <p:nvPr>
            <p:ph type="subTitle" idx="15"/>
          </p:nvPr>
        </p:nvSpPr>
        <p:spPr>
          <a:xfrm>
            <a:off x="11757254" y="7817200"/>
            <a:ext cx="4198800" cy="10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33" name="Google Shape;10133;p14"/>
          <p:cNvSpPr txBox="1">
            <a:spLocks noGrp="1"/>
          </p:cNvSpPr>
          <p:nvPr>
            <p:ph type="title"/>
          </p:nvPr>
        </p:nvSpPr>
        <p:spPr>
          <a:xfrm>
            <a:off x="1404600" y="1210450"/>
            <a:ext cx="15516600" cy="8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20013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Numbers and text ">
    <p:bg>
      <p:bgPr>
        <a:solidFill>
          <a:srgbClr val="E7F4F5"/>
        </a:solidFill>
        <a:effectLst/>
      </p:bgPr>
    </p:bg>
    <p:spTree>
      <p:nvGrpSpPr>
        <p:cNvPr id="1" name="Shape 16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69" name="Google Shape;16169;p21"/>
          <p:cNvSpPr txBox="1">
            <a:spLocks noGrp="1"/>
          </p:cNvSpPr>
          <p:nvPr>
            <p:ph type="title" hasCustomPrompt="1"/>
          </p:nvPr>
        </p:nvSpPr>
        <p:spPr>
          <a:xfrm>
            <a:off x="6028800" y="1224650"/>
            <a:ext cx="551100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96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96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96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96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96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96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96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96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16170" name="Google Shape;16170;p21"/>
          <p:cNvSpPr txBox="1">
            <a:spLocks noGrp="1"/>
          </p:cNvSpPr>
          <p:nvPr>
            <p:ph type="title" idx="2" hasCustomPrompt="1"/>
          </p:nvPr>
        </p:nvSpPr>
        <p:spPr>
          <a:xfrm>
            <a:off x="10529900" y="3629700"/>
            <a:ext cx="479580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96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96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96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96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96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96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96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96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16171" name="Google Shape;16171;p21"/>
          <p:cNvSpPr txBox="1">
            <a:spLocks noGrp="1"/>
          </p:cNvSpPr>
          <p:nvPr>
            <p:ph type="title" idx="3" hasCustomPrompt="1"/>
          </p:nvPr>
        </p:nvSpPr>
        <p:spPr>
          <a:xfrm>
            <a:off x="2962300" y="3629700"/>
            <a:ext cx="479580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96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96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96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96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96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96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96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96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16172" name="Google Shape;16172;p21"/>
          <p:cNvSpPr txBox="1">
            <a:spLocks noGrp="1"/>
          </p:cNvSpPr>
          <p:nvPr>
            <p:ph type="subTitle" idx="1"/>
          </p:nvPr>
        </p:nvSpPr>
        <p:spPr>
          <a:xfrm>
            <a:off x="5548200" y="2008700"/>
            <a:ext cx="6472200" cy="11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9pPr>
          </a:lstStyle>
          <a:p>
            <a:endParaRPr/>
          </a:p>
        </p:txBody>
      </p:sp>
      <p:sp>
        <p:nvSpPr>
          <p:cNvPr id="16173" name="Google Shape;16173;p21"/>
          <p:cNvSpPr txBox="1">
            <a:spLocks noGrp="1"/>
          </p:cNvSpPr>
          <p:nvPr>
            <p:ph type="subTitle" idx="4"/>
          </p:nvPr>
        </p:nvSpPr>
        <p:spPr>
          <a:xfrm>
            <a:off x="9691700" y="4418300"/>
            <a:ext cx="6472200" cy="11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9pPr>
          </a:lstStyle>
          <a:p>
            <a:endParaRPr/>
          </a:p>
        </p:txBody>
      </p:sp>
      <p:sp>
        <p:nvSpPr>
          <p:cNvPr id="16174" name="Google Shape;16174;p21"/>
          <p:cNvSpPr txBox="1">
            <a:spLocks noGrp="1"/>
          </p:cNvSpPr>
          <p:nvPr>
            <p:ph type="subTitle" idx="5"/>
          </p:nvPr>
        </p:nvSpPr>
        <p:spPr>
          <a:xfrm>
            <a:off x="2124100" y="4418300"/>
            <a:ext cx="6472200" cy="11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9pPr>
          </a:lstStyle>
          <a:p>
            <a:endParaRPr/>
          </a:p>
        </p:txBody>
      </p:sp>
      <p:sp>
        <p:nvSpPr>
          <p:cNvPr id="16175" name="Google Shape;16175;p21"/>
          <p:cNvSpPr txBox="1">
            <a:spLocks noGrp="1"/>
          </p:cNvSpPr>
          <p:nvPr>
            <p:ph type="title" idx="6"/>
          </p:nvPr>
        </p:nvSpPr>
        <p:spPr>
          <a:xfrm>
            <a:off x="1404600" y="1210450"/>
            <a:ext cx="15516600" cy="8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0994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image" Target="../media/image22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5" Type="http://schemas.openxmlformats.org/officeDocument/2006/relationships/image" Target="../media/image24.png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Relationship Id="rId1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9.xml"/><Relationship Id="rId4" Type="http://schemas.openxmlformats.org/officeDocument/2006/relationships/chart" Target="../charts/char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9.xml"/><Relationship Id="rId4" Type="http://schemas.openxmlformats.org/officeDocument/2006/relationships/chart" Target="../charts/char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9.xml"/><Relationship Id="rId4" Type="http://schemas.openxmlformats.org/officeDocument/2006/relationships/chart" Target="../charts/char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9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5.jpe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5.jpe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3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4.png"/><Relationship Id="rId5" Type="http://schemas.openxmlformats.org/officeDocument/2006/relationships/slideLayout" Target="../slideLayouts/slideLayout18.xml"/><Relationship Id="rId4" Type="http://schemas.openxmlformats.org/officeDocument/2006/relationships/video" Target="../media/media3.mp4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4.mp4"/><Relationship Id="rId7" Type="http://schemas.openxmlformats.org/officeDocument/2006/relationships/image" Target="../media/image3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hyperlink" Target="https://edutics2021.milaulas.com/course/view.php?id=2&amp;section=1" TargetMode="External"/><Relationship Id="rId5" Type="http://schemas.openxmlformats.org/officeDocument/2006/relationships/slideLayout" Target="../slideLayouts/slideLayout18.xml"/><Relationship Id="rId4" Type="http://schemas.openxmlformats.org/officeDocument/2006/relationships/video" Target="../media/media4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8.png"/><Relationship Id="rId4" Type="http://schemas.openxmlformats.org/officeDocument/2006/relationships/diagramData" Target="../diagrams/data1.xml"/><Relationship Id="rId9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5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>
            <a:spLocks noGrp="1"/>
          </p:cNvSpPr>
          <p:nvPr>
            <p:ph type="ftr" idx="11"/>
          </p:nvPr>
        </p:nvSpPr>
        <p:spPr>
          <a:xfrm>
            <a:off x="8776320" y="8493677"/>
            <a:ext cx="2895600" cy="320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50" tIns="91400" rIns="182850" bIns="91400" rtlCol="0" anchor="ctr" anchorCtr="0">
            <a:noAutofit/>
          </a:bodyPr>
          <a:lstStyle/>
          <a:p>
            <a:r>
              <a:rPr lang="es" b="1"/>
              <a:t>CÓDIGO: </a:t>
            </a:r>
            <a:r>
              <a:rPr lang="es"/>
              <a:t>GDI.3.1.004</a:t>
            </a:r>
            <a:endParaRPr dirty="0"/>
          </a:p>
        </p:txBody>
      </p:sp>
      <p:sp>
        <p:nvSpPr>
          <p:cNvPr id="65" name="Google Shape;65;p14"/>
          <p:cNvSpPr txBox="1"/>
          <p:nvPr/>
        </p:nvSpPr>
        <p:spPr>
          <a:xfrm>
            <a:off x="6192750" y="2110700"/>
            <a:ext cx="73542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endParaRPr sz="96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chemeClr val="dk1"/>
              </a:buClr>
              <a:buSzPts val="1100"/>
            </a:pPr>
            <a:endParaRPr sz="96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chemeClr val="dk1"/>
              </a:buClr>
              <a:buSzPts val="1100"/>
            </a:pPr>
            <a:endParaRPr sz="60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chemeClr val="dk1"/>
              </a:buClr>
              <a:buSzPts val="1100"/>
            </a:pPr>
            <a:endParaRPr sz="48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6 CuadroTexto">
            <a:extLst>
              <a:ext uri="{FF2B5EF4-FFF2-40B4-BE49-F238E27FC236}">
                <a16:creationId xmlns:a16="http://schemas.microsoft.com/office/drawing/2014/main" id="{B93881C0-4146-49E5-B589-4F5D4C86D100}"/>
              </a:ext>
            </a:extLst>
          </p:cNvPr>
          <p:cNvSpPr txBox="1"/>
          <p:nvPr/>
        </p:nvSpPr>
        <p:spPr>
          <a:xfrm>
            <a:off x="1817169" y="266478"/>
            <a:ext cx="1681390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C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Universidad de las Fuerzas Armadas - ESPE</a:t>
            </a:r>
          </a:p>
          <a:p>
            <a:pPr algn="ctr">
              <a:defRPr/>
            </a:pPr>
            <a:endParaRPr lang="es-EC" sz="3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s-EC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DEPARTAMENTO DE CIENCIAS HUMANAS Y SOCIALES</a:t>
            </a:r>
          </a:p>
          <a:p>
            <a:pPr algn="ctr">
              <a:defRPr/>
            </a:pPr>
            <a:r>
              <a:rPr lang="es-EC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Carrera de Licenciatura en Ciencias de la Educación mención Educación Infantil</a:t>
            </a:r>
          </a:p>
        </p:txBody>
      </p:sp>
      <p:sp>
        <p:nvSpPr>
          <p:cNvPr id="5" name="7 CuadroTexto">
            <a:extLst>
              <a:ext uri="{FF2B5EF4-FFF2-40B4-BE49-F238E27FC236}">
                <a16:creationId xmlns:a16="http://schemas.microsoft.com/office/drawing/2014/main" id="{AB942DAC-9F68-4A75-8534-3332459118EF}"/>
              </a:ext>
            </a:extLst>
          </p:cNvPr>
          <p:cNvSpPr txBox="1"/>
          <p:nvPr/>
        </p:nvSpPr>
        <p:spPr>
          <a:xfrm>
            <a:off x="1576454" y="3096631"/>
            <a:ext cx="165867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601"/>
              </a:spcAft>
            </a:pPr>
            <a:r>
              <a:rPr lang="es-MX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RECURSOS EDUCATIVOS DIGITALES PARA EL DESARROLLO DEL PENSAMIENTO LÓGICO MATEMÁTICO EN NIÑOS DE 4-5 AÑOS EN LA ESCUELA FISCAL </a:t>
            </a:r>
            <a:r>
              <a:rPr lang="es-MX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“MANUELA ESPEJO ”, DURANTE EL CONFINAMIENTO POR EL COVID-19.</a:t>
            </a:r>
            <a:endParaRPr lang="es-MX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10 CuadroTexto">
            <a:extLst>
              <a:ext uri="{FF2B5EF4-FFF2-40B4-BE49-F238E27FC236}">
                <a16:creationId xmlns:a16="http://schemas.microsoft.com/office/drawing/2014/main" id="{6D818046-5322-4567-8776-7480EB7F61E5}"/>
              </a:ext>
            </a:extLst>
          </p:cNvPr>
          <p:cNvSpPr txBox="1"/>
          <p:nvPr/>
        </p:nvSpPr>
        <p:spPr>
          <a:xfrm>
            <a:off x="5829054" y="5180607"/>
            <a:ext cx="8107862" cy="1292662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pPr algn="ctr">
              <a:defRPr/>
            </a:pPr>
            <a:r>
              <a:rPr lang="es-EC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Autoras:</a:t>
            </a:r>
          </a:p>
          <a:p>
            <a:pPr algn="ctr">
              <a:defRPr/>
            </a:pPr>
            <a:r>
              <a:rPr lang="es-EC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AMANTA AGUILAR MÓNICA ALEXANDRA </a:t>
            </a:r>
          </a:p>
          <a:p>
            <a:pPr algn="ctr">
              <a:defRPr/>
            </a:pPr>
            <a:r>
              <a:rPr lang="es-EC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GUALLICHICO COLLAGUAZO GEOVANNA KARINA</a:t>
            </a:r>
          </a:p>
        </p:txBody>
      </p:sp>
      <p:sp>
        <p:nvSpPr>
          <p:cNvPr id="7" name="11 CuadroTexto">
            <a:extLst>
              <a:ext uri="{FF2B5EF4-FFF2-40B4-BE49-F238E27FC236}">
                <a16:creationId xmlns:a16="http://schemas.microsoft.com/office/drawing/2014/main" id="{19308E59-2B69-47E9-A97A-8C2CE49815E7}"/>
              </a:ext>
            </a:extLst>
          </p:cNvPr>
          <p:cNvSpPr txBox="1"/>
          <p:nvPr/>
        </p:nvSpPr>
        <p:spPr>
          <a:xfrm>
            <a:off x="6932159" y="6962072"/>
            <a:ext cx="59016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C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Directora: Msc. Isabel del Hierro</a:t>
            </a:r>
          </a:p>
        </p:txBody>
      </p:sp>
      <p:sp>
        <p:nvSpPr>
          <p:cNvPr id="8" name="11 CuadroTexto">
            <a:extLst>
              <a:ext uri="{FF2B5EF4-FFF2-40B4-BE49-F238E27FC236}">
                <a16:creationId xmlns:a16="http://schemas.microsoft.com/office/drawing/2014/main" id="{689AE7A9-0867-46A4-B652-52C02736B382}"/>
              </a:ext>
            </a:extLst>
          </p:cNvPr>
          <p:cNvSpPr txBox="1"/>
          <p:nvPr/>
        </p:nvSpPr>
        <p:spPr>
          <a:xfrm>
            <a:off x="8439009" y="7794802"/>
            <a:ext cx="286168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s-EC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Sangolquí</a:t>
            </a:r>
            <a:r>
              <a:rPr lang="es-EC" sz="3000" dirty="0">
                <a:solidFill>
                  <a:prstClr val="black"/>
                </a:solidFill>
                <a:latin typeface="Candara" panose="020E0502030303020204" pitchFamily="34" charset="0"/>
                <a:cs typeface="Raavi" pitchFamily="34" charset="0"/>
              </a:rPr>
              <a:t>, </a:t>
            </a:r>
            <a:r>
              <a:rPr lang="es-EC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r>
              <a:rPr lang="es-EC" sz="3000" dirty="0">
                <a:solidFill>
                  <a:prstClr val="black"/>
                </a:solidFill>
                <a:latin typeface="Candara" panose="020E0502030303020204" pitchFamily="34" charset="0"/>
                <a:cs typeface="Raavi" pitchFamily="34" charset="0"/>
              </a:rPr>
              <a:t> </a:t>
            </a:r>
          </a:p>
        </p:txBody>
      </p:sp>
      <p:pic>
        <p:nvPicPr>
          <p:cNvPr id="12" name="Imagen 18">
            <a:extLst>
              <a:ext uri="{FF2B5EF4-FFF2-40B4-BE49-F238E27FC236}">
                <a16:creationId xmlns:a16="http://schemas.microsoft.com/office/drawing/2014/main" id="{4023EA3F-BB30-4FA5-9DF6-DE4ACD6FBD0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248133" y="19050"/>
            <a:ext cx="2192267" cy="185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3055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ortar y redondear rectángulo de esquina sencilla 6"/>
          <p:cNvSpPr/>
          <p:nvPr/>
        </p:nvSpPr>
        <p:spPr>
          <a:xfrm>
            <a:off x="5814983" y="69025"/>
            <a:ext cx="8497433" cy="1610622"/>
          </a:xfrm>
          <a:prstGeom prst="snip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4"/>
            <a:r>
              <a:rPr lang="es-E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UNIDAD II</a:t>
            </a:r>
          </a:p>
          <a:p>
            <a:pPr algn="ctr" defTabSz="685784"/>
            <a:r>
              <a:rPr lang="es-E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RECURSOS EDUCATIVOS DIGITALES </a:t>
            </a:r>
          </a:p>
        </p:txBody>
      </p:sp>
      <p:sp>
        <p:nvSpPr>
          <p:cNvPr id="69" name="Recortar rectángulo de esquina del mismo lado 68"/>
          <p:cNvSpPr/>
          <p:nvPr/>
        </p:nvSpPr>
        <p:spPr>
          <a:xfrm>
            <a:off x="7371705" y="9434285"/>
            <a:ext cx="3882080" cy="942000"/>
          </a:xfrm>
          <a:prstGeom prst="snip2Same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685784"/>
            <a:endParaRPr lang="es-ES" sz="220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Rectángulo redondeado 70"/>
          <p:cNvSpPr/>
          <p:nvPr/>
        </p:nvSpPr>
        <p:spPr>
          <a:xfrm>
            <a:off x="14409556" y="6472538"/>
            <a:ext cx="2427470" cy="1067496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defTabSz="685784"/>
            <a:r>
              <a:rPr lang="es-EC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(Cortés , 2013)</a:t>
            </a:r>
            <a:endParaRPr lang="es-E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Rectángulo redondeado 70">
            <a:extLst>
              <a:ext uri="{FF2B5EF4-FFF2-40B4-BE49-F238E27FC236}">
                <a16:creationId xmlns:a16="http://schemas.microsoft.com/office/drawing/2014/main" id="{0B521CBC-4913-4CD7-8D96-0EEB738702B7}"/>
              </a:ext>
            </a:extLst>
          </p:cNvPr>
          <p:cNvSpPr/>
          <p:nvPr/>
        </p:nvSpPr>
        <p:spPr>
          <a:xfrm>
            <a:off x="13251483" y="3866060"/>
            <a:ext cx="4050060" cy="1099322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784"/>
            <a:r>
              <a:rPr lang="es-EC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Orienta a las TIC hacia un fin formativo</a:t>
            </a:r>
            <a:endParaRPr lang="es-E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Rectángulo redondeado 70">
            <a:extLst>
              <a:ext uri="{FF2B5EF4-FFF2-40B4-BE49-F238E27FC236}">
                <a16:creationId xmlns:a16="http://schemas.microsoft.com/office/drawing/2014/main" id="{FE3C385A-AC3D-4705-B381-534B3BF0505D}"/>
              </a:ext>
            </a:extLst>
          </p:cNvPr>
          <p:cNvSpPr/>
          <p:nvPr/>
        </p:nvSpPr>
        <p:spPr>
          <a:xfrm>
            <a:off x="595011" y="3913784"/>
            <a:ext cx="8153399" cy="1133453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784"/>
            <a:r>
              <a:rPr lang="es-E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Conjunto de herramientas electrónicas utilizadas para la recolección, almacenamiento, tratamiento y  difusión de información</a:t>
            </a: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B4E37EDD-8A0A-4948-8074-FCF54EFE2D75}"/>
              </a:ext>
            </a:extLst>
          </p:cNvPr>
          <p:cNvSpPr/>
          <p:nvPr/>
        </p:nvSpPr>
        <p:spPr>
          <a:xfrm>
            <a:off x="3962400" y="8632611"/>
            <a:ext cx="2940734" cy="928049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MÉTODO  TPACK</a:t>
            </a:r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EC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ángulo redondeado 70">
            <a:extLst>
              <a:ext uri="{FF2B5EF4-FFF2-40B4-BE49-F238E27FC236}">
                <a16:creationId xmlns:a16="http://schemas.microsoft.com/office/drawing/2014/main" id="{20BDC140-7AD0-427A-88BD-554CEFE7715F}"/>
              </a:ext>
            </a:extLst>
          </p:cNvPr>
          <p:cNvSpPr/>
          <p:nvPr/>
        </p:nvSpPr>
        <p:spPr>
          <a:xfrm>
            <a:off x="13343960" y="5307252"/>
            <a:ext cx="4050060" cy="937454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784"/>
            <a:r>
              <a:rPr lang="es-EC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Enriquecen las experiencias de aprendizaje </a:t>
            </a:r>
            <a:endParaRPr lang="es-E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ortar y redondear rectángulo de esquina sencilla 15">
            <a:extLst>
              <a:ext uri="{FF2B5EF4-FFF2-40B4-BE49-F238E27FC236}">
                <a16:creationId xmlns:a16="http://schemas.microsoft.com/office/drawing/2014/main" id="{5A7BCC7E-4BF2-44C5-8F95-98B86B19651D}"/>
              </a:ext>
            </a:extLst>
          </p:cNvPr>
          <p:cNvSpPr/>
          <p:nvPr/>
        </p:nvSpPr>
        <p:spPr>
          <a:xfrm>
            <a:off x="13716000" y="2129101"/>
            <a:ext cx="3121026" cy="1457148"/>
          </a:xfrm>
          <a:prstGeom prst="snipRoundRect">
            <a:avLst/>
          </a:prstGeom>
          <a:solidFill>
            <a:srgbClr val="BDFFEE"/>
          </a:solidFill>
          <a:ln w="3175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784"/>
            <a:r>
              <a:rPr lang="es-EC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TAC (Tecnologías del Aprendizaje y el Conocimiento</a:t>
            </a:r>
          </a:p>
        </p:txBody>
      </p:sp>
      <p:sp>
        <p:nvSpPr>
          <p:cNvPr id="29" name="Recortar y redondear rectángulo de esquina sencilla 15">
            <a:extLst>
              <a:ext uri="{FF2B5EF4-FFF2-40B4-BE49-F238E27FC236}">
                <a16:creationId xmlns:a16="http://schemas.microsoft.com/office/drawing/2014/main" id="{65E1688E-70EE-4193-89F3-829B2A9D895E}"/>
              </a:ext>
            </a:extLst>
          </p:cNvPr>
          <p:cNvSpPr/>
          <p:nvPr/>
        </p:nvSpPr>
        <p:spPr>
          <a:xfrm>
            <a:off x="2414890" y="2112096"/>
            <a:ext cx="4619022" cy="1457148"/>
          </a:xfrm>
          <a:prstGeom prst="snipRoundRect">
            <a:avLst/>
          </a:prstGeom>
          <a:solidFill>
            <a:srgbClr val="BDFFEE"/>
          </a:solidFill>
          <a:ln w="3175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784"/>
            <a:r>
              <a:rPr lang="es-EC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TIC (Tecnologías de la Información y la Comunicación</a:t>
            </a:r>
          </a:p>
        </p:txBody>
      </p:sp>
      <p:sp>
        <p:nvSpPr>
          <p:cNvPr id="32" name="Rectángulo redondeado 70">
            <a:extLst>
              <a:ext uri="{FF2B5EF4-FFF2-40B4-BE49-F238E27FC236}">
                <a16:creationId xmlns:a16="http://schemas.microsoft.com/office/drawing/2014/main" id="{8BBC3CF7-199E-475A-B0EC-2FCDE3103781}"/>
              </a:ext>
            </a:extLst>
          </p:cNvPr>
          <p:cNvSpPr/>
          <p:nvPr/>
        </p:nvSpPr>
        <p:spPr>
          <a:xfrm>
            <a:off x="3734842" y="5307252"/>
            <a:ext cx="3395850" cy="116528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defTabSz="685784"/>
            <a:r>
              <a:rPr lang="es-E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T. Información</a:t>
            </a:r>
          </a:p>
          <a:p>
            <a:pPr defTabSz="685784"/>
            <a:r>
              <a:rPr lang="es-E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T. para la colaboración</a:t>
            </a:r>
          </a:p>
          <a:p>
            <a:pPr defTabSz="685784"/>
            <a:r>
              <a:rPr lang="es-E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T. para el aprendizaje</a:t>
            </a:r>
          </a:p>
        </p:txBody>
      </p:sp>
      <p:sp>
        <p:nvSpPr>
          <p:cNvPr id="33" name="Rectángulo redondeado 70">
            <a:extLst>
              <a:ext uri="{FF2B5EF4-FFF2-40B4-BE49-F238E27FC236}">
                <a16:creationId xmlns:a16="http://schemas.microsoft.com/office/drawing/2014/main" id="{DA390453-96DD-4E38-9801-5A72B09B3F0B}"/>
              </a:ext>
            </a:extLst>
          </p:cNvPr>
          <p:cNvSpPr/>
          <p:nvPr/>
        </p:nvSpPr>
        <p:spPr>
          <a:xfrm>
            <a:off x="3517598" y="7131013"/>
            <a:ext cx="5471954" cy="123851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784"/>
            <a:r>
              <a:rPr lang="es-EC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 nuevas tecnologías son un recurso didáctico y medio de trasferencia de conocimiento (Contreras et al., 2010)</a:t>
            </a:r>
          </a:p>
        </p:txBody>
      </p:sp>
      <p:sp>
        <p:nvSpPr>
          <p:cNvPr id="36" name="Rectángulo redondeado 70">
            <a:extLst>
              <a:ext uri="{FF2B5EF4-FFF2-40B4-BE49-F238E27FC236}">
                <a16:creationId xmlns:a16="http://schemas.microsoft.com/office/drawing/2014/main" id="{F23C0C50-7701-4B7B-8D96-72343835370A}"/>
              </a:ext>
            </a:extLst>
          </p:cNvPr>
          <p:cNvSpPr/>
          <p:nvPr/>
        </p:nvSpPr>
        <p:spPr>
          <a:xfrm>
            <a:off x="279199" y="7078136"/>
            <a:ext cx="3050084" cy="1494364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784"/>
            <a:r>
              <a:rPr lang="es-EC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Implicaciones de la integración de las TIC en la educación</a:t>
            </a:r>
          </a:p>
          <a:p>
            <a:pPr algn="ctr" defTabSz="685784"/>
            <a:endParaRPr lang="es-ES" sz="220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ángulo redondeado 70">
            <a:extLst>
              <a:ext uri="{FF2B5EF4-FFF2-40B4-BE49-F238E27FC236}">
                <a16:creationId xmlns:a16="http://schemas.microsoft.com/office/drawing/2014/main" id="{21D96CB0-235B-4666-A5DB-CA54BD6F5CE0}"/>
              </a:ext>
            </a:extLst>
          </p:cNvPr>
          <p:cNvSpPr/>
          <p:nvPr/>
        </p:nvSpPr>
        <p:spPr>
          <a:xfrm>
            <a:off x="595011" y="5514345"/>
            <a:ext cx="2382336" cy="7094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784"/>
            <a:r>
              <a:rPr lang="es-E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Clasificación</a:t>
            </a:r>
          </a:p>
        </p:txBody>
      </p:sp>
      <p:grpSp>
        <p:nvGrpSpPr>
          <p:cNvPr id="17" name="Grupo 16"/>
          <p:cNvGrpSpPr/>
          <p:nvPr/>
        </p:nvGrpSpPr>
        <p:grpSpPr>
          <a:xfrm>
            <a:off x="4724401" y="1646527"/>
            <a:ext cx="9685155" cy="442787"/>
            <a:chOff x="5214171" y="1722947"/>
            <a:chExt cx="8437694" cy="335449"/>
          </a:xfrm>
        </p:grpSpPr>
        <p:cxnSp>
          <p:nvCxnSpPr>
            <p:cNvPr id="9" name="Conector recto 8"/>
            <p:cNvCxnSpPr>
              <a:cxnSpLocks/>
              <a:endCxn id="7" idx="1"/>
            </p:cNvCxnSpPr>
            <p:nvPr/>
          </p:nvCxnSpPr>
          <p:spPr>
            <a:xfrm flipV="1">
              <a:off x="9972639" y="1722947"/>
              <a:ext cx="0" cy="135326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2" name="Conector recto 11"/>
            <p:cNvCxnSpPr>
              <a:cxnSpLocks/>
            </p:cNvCxnSpPr>
            <p:nvPr/>
          </p:nvCxnSpPr>
          <p:spPr>
            <a:xfrm flipH="1">
              <a:off x="5214172" y="1858273"/>
              <a:ext cx="8437693" cy="0"/>
            </a:xfrm>
            <a:prstGeom prst="line">
              <a:avLst/>
            </a:prstGeom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5" name="Conector recto 14"/>
            <p:cNvCxnSpPr/>
            <p:nvPr/>
          </p:nvCxnSpPr>
          <p:spPr>
            <a:xfrm>
              <a:off x="5214171" y="1858273"/>
              <a:ext cx="0" cy="200123"/>
            </a:xfrm>
            <a:prstGeom prst="line">
              <a:avLst/>
            </a:prstGeom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23" name="Rectángulo redondeado 22"/>
          <p:cNvSpPr/>
          <p:nvPr/>
        </p:nvSpPr>
        <p:spPr>
          <a:xfrm>
            <a:off x="7400093" y="8699325"/>
            <a:ext cx="5606108" cy="79462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Conocimiento tecnológico, pedagógico y disciplinar </a:t>
            </a:r>
            <a:r>
              <a:rPr lang="es-EC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(Lizcan, 2010)</a:t>
            </a:r>
            <a:endParaRPr lang="es-E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9" name="Conector recto 48"/>
          <p:cNvCxnSpPr/>
          <p:nvPr/>
        </p:nvCxnSpPr>
        <p:spPr>
          <a:xfrm>
            <a:off x="4671711" y="3601901"/>
            <a:ext cx="0" cy="264159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51" name="Conector recto 50">
            <a:extLst>
              <a:ext uri="{FF2B5EF4-FFF2-40B4-BE49-F238E27FC236}">
                <a16:creationId xmlns:a16="http://schemas.microsoft.com/office/drawing/2014/main" id="{C5E5F891-8FB8-42A8-AA13-01CBA5E83827}"/>
              </a:ext>
            </a:extLst>
          </p:cNvPr>
          <p:cNvCxnSpPr>
            <a:cxnSpLocks/>
          </p:cNvCxnSpPr>
          <p:nvPr/>
        </p:nvCxnSpPr>
        <p:spPr>
          <a:xfrm>
            <a:off x="14409556" y="1825155"/>
            <a:ext cx="0" cy="286941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40" name="Imagen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4068" y="5629024"/>
            <a:ext cx="3682133" cy="22327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4" name="Conector recto de flecha 3"/>
          <p:cNvCxnSpPr>
            <a:stCxn id="37" idx="3"/>
            <a:endCxn id="32" idx="1"/>
          </p:cNvCxnSpPr>
          <p:nvPr/>
        </p:nvCxnSpPr>
        <p:spPr>
          <a:xfrm>
            <a:off x="2977347" y="5869068"/>
            <a:ext cx="757495" cy="208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2367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ortar y redondear rectángulo de esquina sencilla 6"/>
          <p:cNvSpPr/>
          <p:nvPr/>
        </p:nvSpPr>
        <p:spPr>
          <a:xfrm>
            <a:off x="5814983" y="221927"/>
            <a:ext cx="8497433" cy="1789248"/>
          </a:xfrm>
          <a:prstGeom prst="snip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4"/>
            <a:r>
              <a:rPr lang="es-E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UNIDAD II</a:t>
            </a:r>
          </a:p>
          <a:p>
            <a:pPr algn="ctr" defTabSz="685784"/>
            <a:r>
              <a:rPr lang="es-E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RECURSOS EDUCATIVOS DIGITALES </a:t>
            </a:r>
          </a:p>
        </p:txBody>
      </p:sp>
      <p:cxnSp>
        <p:nvCxnSpPr>
          <p:cNvPr id="9" name="Conector recto 8"/>
          <p:cNvCxnSpPr>
            <a:cxnSpLocks/>
          </p:cNvCxnSpPr>
          <p:nvPr/>
        </p:nvCxnSpPr>
        <p:spPr>
          <a:xfrm>
            <a:off x="9972638" y="1915973"/>
            <a:ext cx="0" cy="588665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1" name="Conector recto 10"/>
          <p:cNvCxnSpPr>
            <a:cxnSpLocks/>
          </p:cNvCxnSpPr>
          <p:nvPr/>
        </p:nvCxnSpPr>
        <p:spPr>
          <a:xfrm>
            <a:off x="1743586" y="2459423"/>
            <a:ext cx="15327323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6" name="Recortar y redondear rectángulo de esquina sencilla 15"/>
          <p:cNvSpPr/>
          <p:nvPr/>
        </p:nvSpPr>
        <p:spPr>
          <a:xfrm>
            <a:off x="827934" y="2987560"/>
            <a:ext cx="2245658" cy="819809"/>
          </a:xfrm>
          <a:prstGeom prst="snipRoundRect">
            <a:avLst/>
          </a:prstGeom>
          <a:solidFill>
            <a:srgbClr val="BDFFEE"/>
          </a:solidFill>
          <a:ln w="3175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784"/>
            <a:r>
              <a:rPr lang="es-E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Definición</a:t>
            </a:r>
          </a:p>
        </p:txBody>
      </p:sp>
      <p:cxnSp>
        <p:nvCxnSpPr>
          <p:cNvPr id="20" name="Conector recto 19"/>
          <p:cNvCxnSpPr/>
          <p:nvPr/>
        </p:nvCxnSpPr>
        <p:spPr>
          <a:xfrm>
            <a:off x="17070908" y="2459423"/>
            <a:ext cx="0" cy="631715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4" name="Rectángulo redondeado 23"/>
          <p:cNvSpPr/>
          <p:nvPr/>
        </p:nvSpPr>
        <p:spPr>
          <a:xfrm>
            <a:off x="568758" y="4278292"/>
            <a:ext cx="3101334" cy="2746511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685784"/>
            <a:r>
              <a:rPr lang="es-EC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García (2010), “Un recurso educativo digital (RED) es un material digital cuyo diseño tiene una intencionalidad pedagógica”.</a:t>
            </a:r>
            <a:endParaRPr lang="es-E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ortar y redondear rectángulo de esquina sencilla 54"/>
          <p:cNvSpPr/>
          <p:nvPr/>
        </p:nvSpPr>
        <p:spPr>
          <a:xfrm>
            <a:off x="4482796" y="2860840"/>
            <a:ext cx="2997386" cy="917948"/>
          </a:xfrm>
          <a:prstGeom prst="snipRoundRect">
            <a:avLst/>
          </a:prstGeom>
          <a:solidFill>
            <a:schemeClr val="accent6">
              <a:lumMod val="40000"/>
              <a:lumOff val="60000"/>
            </a:schemeClr>
          </a:solidFill>
          <a:ln w="3175">
            <a:solidFill>
              <a:schemeClr val="accent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784"/>
            <a:r>
              <a:rPr lang="es-E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Importancia </a:t>
            </a:r>
          </a:p>
        </p:txBody>
      </p:sp>
      <p:sp>
        <p:nvSpPr>
          <p:cNvPr id="57" name="Recortar y redondear rectángulo de esquina sencilla 56"/>
          <p:cNvSpPr/>
          <p:nvPr/>
        </p:nvSpPr>
        <p:spPr>
          <a:xfrm>
            <a:off x="8292905" y="2872097"/>
            <a:ext cx="3558690" cy="908423"/>
          </a:xfrm>
          <a:prstGeom prst="snipRoundRect">
            <a:avLst/>
          </a:prstGeom>
          <a:solidFill>
            <a:srgbClr val="FFC000"/>
          </a:solidFill>
          <a:ln w="3175">
            <a:solidFill>
              <a:schemeClr val="accent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784"/>
            <a:r>
              <a:rPr lang="es-E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Características </a:t>
            </a:r>
          </a:p>
        </p:txBody>
      </p:sp>
      <p:sp>
        <p:nvSpPr>
          <p:cNvPr id="58" name="Recortar y redondear rectángulo de esquina sencilla 57"/>
          <p:cNvSpPr/>
          <p:nvPr/>
        </p:nvSpPr>
        <p:spPr>
          <a:xfrm>
            <a:off x="12595221" y="2878895"/>
            <a:ext cx="2335938" cy="847517"/>
          </a:xfrm>
          <a:prstGeom prst="snipRoundRect">
            <a:avLst/>
          </a:prstGeom>
          <a:solidFill>
            <a:srgbClr val="EB97FF"/>
          </a:solidFill>
          <a:ln w="3175">
            <a:solidFill>
              <a:schemeClr val="accent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784"/>
            <a:r>
              <a:rPr lang="es-E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Clasificación</a:t>
            </a:r>
            <a:r>
              <a:rPr lang="es-ES" sz="2100" b="1" dirty="0">
                <a:solidFill>
                  <a:prstClr val="black"/>
                </a:solidFill>
                <a:latin typeface="Candara" panose="020E0502030303020204" pitchFamily="34" charset="0"/>
              </a:rPr>
              <a:t> </a:t>
            </a:r>
          </a:p>
        </p:txBody>
      </p:sp>
      <p:sp>
        <p:nvSpPr>
          <p:cNvPr id="64" name="Abrir llave 63"/>
          <p:cNvSpPr/>
          <p:nvPr/>
        </p:nvSpPr>
        <p:spPr>
          <a:xfrm>
            <a:off x="8742178" y="7857348"/>
            <a:ext cx="554222" cy="1283592"/>
          </a:xfrm>
          <a:prstGeom prst="leftBrace">
            <a:avLst>
              <a:gd name="adj1" fmla="val 39916"/>
              <a:gd name="adj2" fmla="val 50000"/>
            </a:avLst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784"/>
            <a:endParaRPr lang="es-ES" sz="2100" dirty="0">
              <a:solidFill>
                <a:prstClr val="black"/>
              </a:solidFill>
              <a:latin typeface="Century Gothic" panose="020B0502020202020204"/>
            </a:endParaRPr>
          </a:p>
        </p:txBody>
      </p:sp>
      <p:sp>
        <p:nvSpPr>
          <p:cNvPr id="69" name="Recortar rectángulo de esquina del mismo lado 68"/>
          <p:cNvSpPr/>
          <p:nvPr/>
        </p:nvSpPr>
        <p:spPr>
          <a:xfrm>
            <a:off x="9084450" y="7354952"/>
            <a:ext cx="3172937" cy="2096501"/>
          </a:xfrm>
          <a:prstGeom prst="snip2Same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685784"/>
            <a:r>
              <a:rPr lang="es-EC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Posada (2015, como se citó en Salinas, 2016)</a:t>
            </a:r>
            <a:endParaRPr lang="es-E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Rectángulo redondeado 70"/>
          <p:cNvSpPr/>
          <p:nvPr/>
        </p:nvSpPr>
        <p:spPr>
          <a:xfrm>
            <a:off x="4970407" y="7024805"/>
            <a:ext cx="2509775" cy="1314626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342891" indent="-342891" algn="just" defTabSz="685784">
              <a:buFont typeface="Arial" panose="020B0604020202020204" pitchFamily="34" charset="0"/>
              <a:buChar char="•"/>
            </a:pPr>
            <a:r>
              <a:rPr lang="es-ES" sz="220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Ortiz  (2017)</a:t>
            </a:r>
          </a:p>
          <a:p>
            <a:pPr marL="342891" indent="-342891" algn="just" defTabSz="685784">
              <a:buFont typeface="Arial" panose="020B0604020202020204" pitchFamily="34" charset="0"/>
              <a:buChar char="•"/>
            </a:pPr>
            <a:r>
              <a:rPr lang="es-ES" sz="220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Mendieta (2015)</a:t>
            </a:r>
          </a:p>
        </p:txBody>
      </p:sp>
      <p:cxnSp>
        <p:nvCxnSpPr>
          <p:cNvPr id="73" name="Conector recto 72">
            <a:extLst>
              <a:ext uri="{FF2B5EF4-FFF2-40B4-BE49-F238E27FC236}">
                <a16:creationId xmlns:a16="http://schemas.microsoft.com/office/drawing/2014/main" id="{4FB9B543-C0D8-45B8-8695-C3A0237EF26E}"/>
              </a:ext>
            </a:extLst>
          </p:cNvPr>
          <p:cNvCxnSpPr>
            <a:cxnSpLocks/>
          </p:cNvCxnSpPr>
          <p:nvPr/>
        </p:nvCxnSpPr>
        <p:spPr>
          <a:xfrm flipH="1">
            <a:off x="1743586" y="2446983"/>
            <a:ext cx="4208" cy="512869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78" name="Conector recto 77">
            <a:extLst>
              <a:ext uri="{FF2B5EF4-FFF2-40B4-BE49-F238E27FC236}">
                <a16:creationId xmlns:a16="http://schemas.microsoft.com/office/drawing/2014/main" id="{44D06806-D4EB-4617-85B7-66D2284D8E80}"/>
              </a:ext>
            </a:extLst>
          </p:cNvPr>
          <p:cNvCxnSpPr/>
          <p:nvPr/>
        </p:nvCxnSpPr>
        <p:spPr>
          <a:xfrm flipH="1">
            <a:off x="13500368" y="2454256"/>
            <a:ext cx="4208" cy="386256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81" name="Rectángulo redondeado 70">
            <a:extLst>
              <a:ext uri="{FF2B5EF4-FFF2-40B4-BE49-F238E27FC236}">
                <a16:creationId xmlns:a16="http://schemas.microsoft.com/office/drawing/2014/main" id="{0B521CBC-4913-4CD7-8D96-0EEB738702B7}"/>
              </a:ext>
            </a:extLst>
          </p:cNvPr>
          <p:cNvSpPr/>
          <p:nvPr/>
        </p:nvSpPr>
        <p:spPr>
          <a:xfrm>
            <a:off x="4033694" y="4137815"/>
            <a:ext cx="4050060" cy="22935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685784"/>
            <a:r>
              <a:rPr lang="es-EC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 valor educativo de los RED radica en la ayuda que le proporciona al docente, especialmente en el ámbito metodológico.</a:t>
            </a:r>
            <a:endParaRPr lang="es-E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Rectángulo redondeado 70">
            <a:extLst>
              <a:ext uri="{FF2B5EF4-FFF2-40B4-BE49-F238E27FC236}">
                <a16:creationId xmlns:a16="http://schemas.microsoft.com/office/drawing/2014/main" id="{FE3C385A-AC3D-4705-B381-534B3BF0505D}"/>
              </a:ext>
            </a:extLst>
          </p:cNvPr>
          <p:cNvSpPr/>
          <p:nvPr/>
        </p:nvSpPr>
        <p:spPr>
          <a:xfrm>
            <a:off x="8495397" y="4134138"/>
            <a:ext cx="3542837" cy="3530082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just" defTabSz="685784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Multimedia</a:t>
            </a:r>
          </a:p>
          <a:p>
            <a:pPr marL="342900" indent="-342900" algn="just" defTabSz="685784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Interactividad</a:t>
            </a:r>
          </a:p>
          <a:p>
            <a:pPr marL="342900" indent="-342900" algn="just" defTabSz="685784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Accesibilidad</a:t>
            </a:r>
          </a:p>
          <a:p>
            <a:pPr marL="342900" indent="-342900" algn="just" defTabSz="685784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Flexibilidad</a:t>
            </a:r>
          </a:p>
          <a:p>
            <a:pPr marL="342900" indent="-342900" algn="just" defTabSz="685784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Modularidad</a:t>
            </a:r>
          </a:p>
          <a:p>
            <a:pPr marL="342900" indent="-342900" algn="just" defTabSz="685784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Adaptabilidad </a:t>
            </a:r>
          </a:p>
          <a:p>
            <a:pPr marL="342900" indent="-342900" algn="just" defTabSz="685784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Interoperabilidad </a:t>
            </a:r>
          </a:p>
          <a:p>
            <a:pPr marL="342900" indent="-342900" algn="just" defTabSz="685784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Portabilidad </a:t>
            </a:r>
          </a:p>
        </p:txBody>
      </p:sp>
      <p:sp>
        <p:nvSpPr>
          <p:cNvPr id="85" name="Redondear rectángulo de esquina diagonal 41">
            <a:extLst>
              <a:ext uri="{FF2B5EF4-FFF2-40B4-BE49-F238E27FC236}">
                <a16:creationId xmlns:a16="http://schemas.microsoft.com/office/drawing/2014/main" id="{57407395-5C0E-4D18-995D-E3A567A5EECD}"/>
              </a:ext>
            </a:extLst>
          </p:cNvPr>
          <p:cNvSpPr/>
          <p:nvPr/>
        </p:nvSpPr>
        <p:spPr>
          <a:xfrm>
            <a:off x="12529162" y="4278292"/>
            <a:ext cx="2827129" cy="3253794"/>
          </a:xfrm>
          <a:prstGeom prst="round2DiagRect">
            <a:avLst/>
          </a:prstGeom>
          <a:ln>
            <a:solidFill>
              <a:srgbClr val="FB83F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just" defTabSz="685784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Plataformas web</a:t>
            </a:r>
          </a:p>
          <a:p>
            <a:pPr marL="342900" indent="-342900" algn="just" defTabSz="685784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Sitios web </a:t>
            </a:r>
          </a:p>
          <a:p>
            <a:pPr marL="342900" indent="-342900" algn="just" defTabSz="685784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Juegos digitales</a:t>
            </a:r>
          </a:p>
          <a:p>
            <a:pPr marL="342900" indent="-342900" algn="just" defTabSz="685784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Aplicaciones  </a:t>
            </a:r>
          </a:p>
          <a:p>
            <a:pPr algn="ctr" defTabSz="685784"/>
            <a:endParaRPr lang="es-ES" sz="2400" b="1" dirty="0">
              <a:solidFill>
                <a:prstClr val="black"/>
              </a:solidFill>
              <a:latin typeface="Candara" panose="020E0502030303020204" pitchFamily="34" charset="0"/>
            </a:endParaRPr>
          </a:p>
        </p:txBody>
      </p:sp>
      <p:sp>
        <p:nvSpPr>
          <p:cNvPr id="86" name="Redondear rectángulo de esquina diagonal 41">
            <a:extLst>
              <a:ext uri="{FF2B5EF4-FFF2-40B4-BE49-F238E27FC236}">
                <a16:creationId xmlns:a16="http://schemas.microsoft.com/office/drawing/2014/main" id="{4E493E2F-36BA-4BA2-A5DA-6C14176ACA60}"/>
              </a:ext>
            </a:extLst>
          </p:cNvPr>
          <p:cNvSpPr/>
          <p:nvPr/>
        </p:nvSpPr>
        <p:spPr>
          <a:xfrm>
            <a:off x="12859004" y="7900834"/>
            <a:ext cx="2152395" cy="1257300"/>
          </a:xfrm>
          <a:prstGeom prst="round2DiagRect">
            <a:avLst/>
          </a:prstGeom>
          <a:ln>
            <a:solidFill>
              <a:srgbClr val="FB83F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784"/>
            <a:r>
              <a:rPr lang="es-EC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(Convenio Andrés Bello,2019</a:t>
            </a:r>
            <a:endParaRPr lang="es-E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erramientas e instrumentos para evaluar y retroalimentar a distancia |  Entornos virtuales de aprendizaje, Imagenes de clases, Estrategias de  enseñanza">
            <a:extLst>
              <a:ext uri="{FF2B5EF4-FFF2-40B4-BE49-F238E27FC236}">
                <a16:creationId xmlns:a16="http://schemas.microsoft.com/office/drawing/2014/main" id="{038316C3-8925-40EC-A4AD-963A7B3F0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763" y="7477285"/>
            <a:ext cx="2483307" cy="248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ortar y redondear rectángulo de esquina sencilla 27"/>
          <p:cNvSpPr/>
          <p:nvPr/>
        </p:nvSpPr>
        <p:spPr>
          <a:xfrm>
            <a:off x="15534593" y="2907672"/>
            <a:ext cx="2613215" cy="1014289"/>
          </a:xfrm>
          <a:prstGeom prst="snipRoundRect">
            <a:avLst/>
          </a:prstGeom>
          <a:solidFill>
            <a:srgbClr val="BDFFEE"/>
          </a:solidFill>
          <a:ln w="3175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784"/>
            <a:r>
              <a:rPr lang="es-E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Implementación en el aula</a:t>
            </a:r>
          </a:p>
        </p:txBody>
      </p:sp>
      <p:sp>
        <p:nvSpPr>
          <p:cNvPr id="29" name="Rectángulo redondeado 28"/>
          <p:cNvSpPr/>
          <p:nvPr/>
        </p:nvSpPr>
        <p:spPr>
          <a:xfrm>
            <a:off x="15666828" y="4271054"/>
            <a:ext cx="2332832" cy="3783727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685784"/>
            <a:r>
              <a:rPr lang="es-EC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Implementar los RED va encaminada a generar ambientes de aprendizajes innovadores con una alta calidad educativa</a:t>
            </a:r>
            <a:endParaRPr lang="es-E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ángulo redondeado 2"/>
          <p:cNvSpPr/>
          <p:nvPr/>
        </p:nvSpPr>
        <p:spPr>
          <a:xfrm>
            <a:off x="15899254" y="8357390"/>
            <a:ext cx="1867980" cy="12573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Tikichuela</a:t>
            </a: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Profuturo</a:t>
            </a: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Maba</a:t>
            </a:r>
          </a:p>
        </p:txBody>
      </p: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9CBD8A57-451E-4DCD-8102-47652E2E9CB9}"/>
              </a:ext>
            </a:extLst>
          </p:cNvPr>
          <p:cNvCxnSpPr>
            <a:cxnSpLocks/>
          </p:cNvCxnSpPr>
          <p:nvPr/>
        </p:nvCxnSpPr>
        <p:spPr>
          <a:xfrm flipH="1">
            <a:off x="5858112" y="2479786"/>
            <a:ext cx="4208" cy="381054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0" name="Conector recto 29">
            <a:extLst>
              <a:ext uri="{FF2B5EF4-FFF2-40B4-BE49-F238E27FC236}">
                <a16:creationId xmlns:a16="http://schemas.microsoft.com/office/drawing/2014/main" id="{5C8113E9-A196-4EA2-B17A-5698D6EFE188}"/>
              </a:ext>
            </a:extLst>
          </p:cNvPr>
          <p:cNvCxnSpPr>
            <a:cxnSpLocks/>
          </p:cNvCxnSpPr>
          <p:nvPr/>
        </p:nvCxnSpPr>
        <p:spPr>
          <a:xfrm flipH="1">
            <a:off x="9967777" y="2497841"/>
            <a:ext cx="4208" cy="381054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0443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Shape 3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ortar y redondear rectángulo de esquina sencilla"/>
          <p:cNvSpPr/>
          <p:nvPr/>
        </p:nvSpPr>
        <p:spPr>
          <a:xfrm>
            <a:off x="4902044" y="190500"/>
            <a:ext cx="9499756" cy="2268444"/>
          </a:xfrm>
          <a:prstGeom prst="snip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UNIDAD III</a:t>
            </a:r>
          </a:p>
          <a:p>
            <a:pPr algn="ctr"/>
            <a:r>
              <a:rPr lang="es-E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DESARROLLO DEL PENSAMIENTO LÓGICO MATEMÁTICO A TRAVÉS DE RECURSOS EDUCATIVOS DIGITALES</a:t>
            </a:r>
          </a:p>
        </p:txBody>
      </p:sp>
      <p:sp>
        <p:nvSpPr>
          <p:cNvPr id="4" name="3 Rectángulo redondeado"/>
          <p:cNvSpPr/>
          <p:nvPr/>
        </p:nvSpPr>
        <p:spPr>
          <a:xfrm>
            <a:off x="259250" y="3442425"/>
            <a:ext cx="3934968" cy="131362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914378">
              <a:lnSpc>
                <a:spcPct val="200000"/>
              </a:lnSpc>
              <a:spcAft>
                <a:spcPts val="1601"/>
              </a:spcAft>
            </a:pPr>
            <a:r>
              <a:rPr lang="es-EC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RED ayudan al desarrollo del PLM</a:t>
            </a:r>
          </a:p>
        </p:txBody>
      </p:sp>
      <p:sp>
        <p:nvSpPr>
          <p:cNvPr id="5" name="4 Rectángulo redondeado"/>
          <p:cNvSpPr/>
          <p:nvPr/>
        </p:nvSpPr>
        <p:spPr>
          <a:xfrm>
            <a:off x="5408824" y="3503366"/>
            <a:ext cx="3922004" cy="123389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Beneficios del uso del RED</a:t>
            </a:r>
            <a:endParaRPr lang="es-EC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259250" y="5312561"/>
            <a:ext cx="2360375" cy="564342"/>
          </a:xfrm>
          <a:prstGeom prst="roundRect">
            <a:avLst/>
          </a:prstGeom>
          <a:solidFill>
            <a:schemeClr val="bg1"/>
          </a:solidFill>
          <a:ln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ABCya</a:t>
            </a:r>
            <a:endParaRPr lang="es-EC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2029164" y="6238030"/>
            <a:ext cx="2360360" cy="564342"/>
          </a:xfrm>
          <a:prstGeom prst="roundRect">
            <a:avLst/>
          </a:prstGeom>
          <a:solidFill>
            <a:schemeClr val="bg1"/>
          </a:solidFill>
          <a:ln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Coda Quest</a:t>
            </a:r>
            <a:endParaRPr lang="es-EC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8 Rectángulo redondeado"/>
          <p:cNvSpPr/>
          <p:nvPr/>
        </p:nvSpPr>
        <p:spPr>
          <a:xfrm>
            <a:off x="5494375" y="5143502"/>
            <a:ext cx="3697997" cy="765671"/>
          </a:xfrm>
          <a:prstGeom prst="roundRect">
            <a:avLst/>
          </a:prstGeom>
          <a:solidFill>
            <a:schemeClr val="bg1"/>
          </a:solidFill>
          <a:ln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Motivar al estudiante a la lectura. </a:t>
            </a:r>
            <a:endParaRPr lang="es-EC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5640350" y="8222173"/>
            <a:ext cx="3406046" cy="1523078"/>
          </a:xfrm>
          <a:prstGeom prst="roundRect">
            <a:avLst/>
          </a:prstGeom>
          <a:solidFill>
            <a:schemeClr val="bg1"/>
          </a:solidFill>
          <a:ln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Facilitar el aprendizaje en forma autónoma.</a:t>
            </a:r>
            <a:endParaRPr lang="es-EC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10 Rectángulo redondeado"/>
          <p:cNvSpPr/>
          <p:nvPr/>
        </p:nvSpPr>
        <p:spPr>
          <a:xfrm>
            <a:off x="5396368" y="6330360"/>
            <a:ext cx="3650028" cy="1523078"/>
          </a:xfrm>
          <a:prstGeom prst="roundRect">
            <a:avLst/>
          </a:prstGeom>
          <a:solidFill>
            <a:schemeClr val="bg1"/>
          </a:solidFill>
          <a:ln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Aproximar al alumno a la comprensión de procesos.</a:t>
            </a:r>
            <a:endParaRPr lang="es-EC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14 Conector recto"/>
          <p:cNvCxnSpPr>
            <a:cxnSpLocks/>
          </p:cNvCxnSpPr>
          <p:nvPr/>
        </p:nvCxnSpPr>
        <p:spPr>
          <a:xfrm>
            <a:off x="9829800" y="2458944"/>
            <a:ext cx="0" cy="511939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0" name="19 Conector recto"/>
          <p:cNvCxnSpPr/>
          <p:nvPr/>
        </p:nvCxnSpPr>
        <p:spPr>
          <a:xfrm flipV="1">
            <a:off x="2379644" y="2930486"/>
            <a:ext cx="14233793" cy="40397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3" name="22 Conector recto"/>
          <p:cNvCxnSpPr/>
          <p:nvPr/>
        </p:nvCxnSpPr>
        <p:spPr>
          <a:xfrm>
            <a:off x="2384234" y="2974556"/>
            <a:ext cx="0" cy="528809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4" name="23 Conector recto"/>
          <p:cNvCxnSpPr/>
          <p:nvPr/>
        </p:nvCxnSpPr>
        <p:spPr>
          <a:xfrm>
            <a:off x="7440516" y="2930486"/>
            <a:ext cx="0" cy="528809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5" name="24 Conector recto"/>
          <p:cNvCxnSpPr/>
          <p:nvPr/>
        </p:nvCxnSpPr>
        <p:spPr>
          <a:xfrm>
            <a:off x="12268940" y="2995136"/>
            <a:ext cx="0" cy="528809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6" name="25 Conector recto"/>
          <p:cNvCxnSpPr/>
          <p:nvPr/>
        </p:nvCxnSpPr>
        <p:spPr>
          <a:xfrm>
            <a:off x="16595993" y="2970883"/>
            <a:ext cx="0" cy="528809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1" name="30 Conector recto"/>
          <p:cNvCxnSpPr>
            <a:cxnSpLocks/>
          </p:cNvCxnSpPr>
          <p:nvPr/>
        </p:nvCxnSpPr>
        <p:spPr>
          <a:xfrm>
            <a:off x="7223394" y="4737256"/>
            <a:ext cx="0" cy="406247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2" name="31 Conector recto"/>
          <p:cNvCxnSpPr/>
          <p:nvPr/>
        </p:nvCxnSpPr>
        <p:spPr>
          <a:xfrm>
            <a:off x="2054142" y="4756052"/>
            <a:ext cx="0" cy="528809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3" name="4 Rectángulo redondeado">
            <a:extLst>
              <a:ext uri="{FF2B5EF4-FFF2-40B4-BE49-F238E27FC236}">
                <a16:creationId xmlns:a16="http://schemas.microsoft.com/office/drawing/2014/main" id="{536D7397-CC65-4518-9AC5-53FE3759F233}"/>
              </a:ext>
            </a:extLst>
          </p:cNvPr>
          <p:cNvSpPr/>
          <p:nvPr/>
        </p:nvSpPr>
        <p:spPr>
          <a:xfrm>
            <a:off x="10252571" y="3503365"/>
            <a:ext cx="3922004" cy="123389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s-EC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rientaciones para el PLM</a:t>
            </a:r>
          </a:p>
        </p:txBody>
      </p:sp>
      <p:sp>
        <p:nvSpPr>
          <p:cNvPr id="34" name="4 Rectángulo redondeado">
            <a:extLst>
              <a:ext uri="{FF2B5EF4-FFF2-40B4-BE49-F238E27FC236}">
                <a16:creationId xmlns:a16="http://schemas.microsoft.com/office/drawing/2014/main" id="{6DEA5987-AAC2-4F8D-B4F7-934190DE2D48}"/>
              </a:ext>
            </a:extLst>
          </p:cNvPr>
          <p:cNvSpPr/>
          <p:nvPr/>
        </p:nvSpPr>
        <p:spPr>
          <a:xfrm>
            <a:off x="14634989" y="3488677"/>
            <a:ext cx="3227694" cy="123389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Evaluación del PLM </a:t>
            </a:r>
            <a:endParaRPr lang="es-EC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8 Rectángulo redondeado">
            <a:extLst>
              <a:ext uri="{FF2B5EF4-FFF2-40B4-BE49-F238E27FC236}">
                <a16:creationId xmlns:a16="http://schemas.microsoft.com/office/drawing/2014/main" id="{DF19D8D9-BA76-4BE8-86BE-581E1734A9D7}"/>
              </a:ext>
            </a:extLst>
          </p:cNvPr>
          <p:cNvSpPr/>
          <p:nvPr/>
        </p:nvSpPr>
        <p:spPr>
          <a:xfrm>
            <a:off x="10761641" y="5258282"/>
            <a:ext cx="3093906" cy="765671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Juego-trabajo.</a:t>
            </a:r>
          </a:p>
        </p:txBody>
      </p:sp>
      <p:sp>
        <p:nvSpPr>
          <p:cNvPr id="36" name="8 Rectángulo redondeado">
            <a:extLst>
              <a:ext uri="{FF2B5EF4-FFF2-40B4-BE49-F238E27FC236}">
                <a16:creationId xmlns:a16="http://schemas.microsoft.com/office/drawing/2014/main" id="{459C1E8B-FDD1-4BEA-AB93-04235B6A6212}"/>
              </a:ext>
            </a:extLst>
          </p:cNvPr>
          <p:cNvSpPr/>
          <p:nvPr/>
        </p:nvSpPr>
        <p:spPr>
          <a:xfrm>
            <a:off x="10721985" y="6592642"/>
            <a:ext cx="3093906" cy="1386287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Ambientes o rincones de aprendizaje.</a:t>
            </a:r>
          </a:p>
        </p:txBody>
      </p:sp>
      <p:sp>
        <p:nvSpPr>
          <p:cNvPr id="38" name="8 Rectángulo redondeado">
            <a:extLst>
              <a:ext uri="{FF2B5EF4-FFF2-40B4-BE49-F238E27FC236}">
                <a16:creationId xmlns:a16="http://schemas.microsoft.com/office/drawing/2014/main" id="{C136358D-D1AD-4DBC-A315-91915609CABC}"/>
              </a:ext>
            </a:extLst>
          </p:cNvPr>
          <p:cNvSpPr/>
          <p:nvPr/>
        </p:nvSpPr>
        <p:spPr>
          <a:xfrm>
            <a:off x="10761641" y="8450471"/>
            <a:ext cx="3093906" cy="1386287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Momentos de aprendizaje.</a:t>
            </a:r>
          </a:p>
        </p:txBody>
      </p:sp>
      <p:cxnSp>
        <p:nvCxnSpPr>
          <p:cNvPr id="39" name="31 Conector recto">
            <a:extLst>
              <a:ext uri="{FF2B5EF4-FFF2-40B4-BE49-F238E27FC236}">
                <a16:creationId xmlns:a16="http://schemas.microsoft.com/office/drawing/2014/main" id="{32DA62A7-A3D1-48FA-A0CB-3D1A3ED84F13}"/>
              </a:ext>
            </a:extLst>
          </p:cNvPr>
          <p:cNvCxnSpPr/>
          <p:nvPr/>
        </p:nvCxnSpPr>
        <p:spPr>
          <a:xfrm>
            <a:off x="16613436" y="6040237"/>
            <a:ext cx="0" cy="528809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0" name="31 Conector recto">
            <a:extLst>
              <a:ext uri="{FF2B5EF4-FFF2-40B4-BE49-F238E27FC236}">
                <a16:creationId xmlns:a16="http://schemas.microsoft.com/office/drawing/2014/main" id="{1C0940A7-8259-4105-8834-A54B4E77B9C1}"/>
              </a:ext>
            </a:extLst>
          </p:cNvPr>
          <p:cNvCxnSpPr/>
          <p:nvPr/>
        </p:nvCxnSpPr>
        <p:spPr>
          <a:xfrm>
            <a:off x="16613436" y="4729472"/>
            <a:ext cx="0" cy="528809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1" name="31 Conector recto">
            <a:extLst>
              <a:ext uri="{FF2B5EF4-FFF2-40B4-BE49-F238E27FC236}">
                <a16:creationId xmlns:a16="http://schemas.microsoft.com/office/drawing/2014/main" id="{918A9944-432F-49FC-8926-11F7D19E02B3}"/>
              </a:ext>
            </a:extLst>
          </p:cNvPr>
          <p:cNvCxnSpPr/>
          <p:nvPr/>
        </p:nvCxnSpPr>
        <p:spPr>
          <a:xfrm>
            <a:off x="12327809" y="7866043"/>
            <a:ext cx="0" cy="528809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2" name="31 Conector recto">
            <a:extLst>
              <a:ext uri="{FF2B5EF4-FFF2-40B4-BE49-F238E27FC236}">
                <a16:creationId xmlns:a16="http://schemas.microsoft.com/office/drawing/2014/main" id="{9E87BB24-4E51-491B-9A4A-126682F4B471}"/>
              </a:ext>
            </a:extLst>
          </p:cNvPr>
          <p:cNvCxnSpPr/>
          <p:nvPr/>
        </p:nvCxnSpPr>
        <p:spPr>
          <a:xfrm>
            <a:off x="12313632" y="5998645"/>
            <a:ext cx="0" cy="528809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3" name="31 Conector recto">
            <a:extLst>
              <a:ext uri="{FF2B5EF4-FFF2-40B4-BE49-F238E27FC236}">
                <a16:creationId xmlns:a16="http://schemas.microsoft.com/office/drawing/2014/main" id="{F330066D-C703-4C49-9D33-406DDFD3BC34}"/>
              </a:ext>
            </a:extLst>
          </p:cNvPr>
          <p:cNvCxnSpPr/>
          <p:nvPr/>
        </p:nvCxnSpPr>
        <p:spPr>
          <a:xfrm>
            <a:off x="12268938" y="4711550"/>
            <a:ext cx="0" cy="528809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4" name="8 Rectángulo redondeado">
            <a:extLst>
              <a:ext uri="{FF2B5EF4-FFF2-40B4-BE49-F238E27FC236}">
                <a16:creationId xmlns:a16="http://schemas.microsoft.com/office/drawing/2014/main" id="{AC6E8699-C57D-4F70-B2EC-8FEB5DFAB4E5}"/>
              </a:ext>
            </a:extLst>
          </p:cNvPr>
          <p:cNvSpPr/>
          <p:nvPr/>
        </p:nvSpPr>
        <p:spPr>
          <a:xfrm>
            <a:off x="14768777" y="5267422"/>
            <a:ext cx="3093906" cy="765671"/>
          </a:xfrm>
          <a:prstGeom prst="roundRect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Proceso cualitativo.</a:t>
            </a:r>
            <a:endParaRPr lang="es-EC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8 Rectángulo redondeado">
            <a:extLst>
              <a:ext uri="{FF2B5EF4-FFF2-40B4-BE49-F238E27FC236}">
                <a16:creationId xmlns:a16="http://schemas.microsoft.com/office/drawing/2014/main" id="{3F15C0C3-87E7-46F5-B86E-4B5BB245E28B}"/>
              </a:ext>
            </a:extLst>
          </p:cNvPr>
          <p:cNvSpPr/>
          <p:nvPr/>
        </p:nvSpPr>
        <p:spPr>
          <a:xfrm>
            <a:off x="14768777" y="6637666"/>
            <a:ext cx="3093906" cy="765671"/>
          </a:xfrm>
          <a:prstGeom prst="roundRect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Evaluar en educación infantil.</a:t>
            </a:r>
            <a:endParaRPr lang="es-EC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7" name="31 Conector recto">
            <a:extLst>
              <a:ext uri="{FF2B5EF4-FFF2-40B4-BE49-F238E27FC236}">
                <a16:creationId xmlns:a16="http://schemas.microsoft.com/office/drawing/2014/main" id="{0D195A99-373F-423F-9B63-95604A556CB6}"/>
              </a:ext>
            </a:extLst>
          </p:cNvPr>
          <p:cNvCxnSpPr>
            <a:cxnSpLocks/>
            <a:stCxn id="11" idx="2"/>
          </p:cNvCxnSpPr>
          <p:nvPr/>
        </p:nvCxnSpPr>
        <p:spPr>
          <a:xfrm flipH="1">
            <a:off x="7210940" y="7853438"/>
            <a:ext cx="10442" cy="368735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6" name="31 Conector recto">
            <a:extLst>
              <a:ext uri="{FF2B5EF4-FFF2-40B4-BE49-F238E27FC236}">
                <a16:creationId xmlns:a16="http://schemas.microsoft.com/office/drawing/2014/main" id="{59E0A0F7-51DE-40C4-9796-B5D6D4F0D79F}"/>
              </a:ext>
            </a:extLst>
          </p:cNvPr>
          <p:cNvCxnSpPr>
            <a:cxnSpLocks/>
          </p:cNvCxnSpPr>
          <p:nvPr/>
        </p:nvCxnSpPr>
        <p:spPr>
          <a:xfrm>
            <a:off x="7223393" y="5979519"/>
            <a:ext cx="0" cy="325122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7" name="31 Conector recto">
            <a:extLst>
              <a:ext uri="{FF2B5EF4-FFF2-40B4-BE49-F238E27FC236}">
                <a16:creationId xmlns:a16="http://schemas.microsoft.com/office/drawing/2014/main" id="{A3C42871-45D2-4558-A4AD-7D2A2D1DA932}"/>
              </a:ext>
            </a:extLst>
          </p:cNvPr>
          <p:cNvCxnSpPr>
            <a:cxnSpLocks/>
          </p:cNvCxnSpPr>
          <p:nvPr/>
        </p:nvCxnSpPr>
        <p:spPr>
          <a:xfrm>
            <a:off x="2054142" y="5876903"/>
            <a:ext cx="0" cy="368735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8" name="6 Rectángulo redondeado">
            <a:extLst>
              <a:ext uri="{FF2B5EF4-FFF2-40B4-BE49-F238E27FC236}">
                <a16:creationId xmlns:a16="http://schemas.microsoft.com/office/drawing/2014/main" id="{ACAB6AA1-71F8-4727-A9EA-A3A8353AE19D}"/>
              </a:ext>
            </a:extLst>
          </p:cNvPr>
          <p:cNvSpPr/>
          <p:nvPr/>
        </p:nvSpPr>
        <p:spPr>
          <a:xfrm>
            <a:off x="241490" y="7076709"/>
            <a:ext cx="2360375" cy="564342"/>
          </a:xfrm>
          <a:prstGeom prst="roundRect">
            <a:avLst/>
          </a:prstGeom>
          <a:solidFill>
            <a:schemeClr val="bg1"/>
          </a:solidFill>
          <a:ln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DoodleMaths</a:t>
            </a:r>
            <a:endParaRPr lang="es-EC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6 Rectángulo redondeado">
            <a:extLst>
              <a:ext uri="{FF2B5EF4-FFF2-40B4-BE49-F238E27FC236}">
                <a16:creationId xmlns:a16="http://schemas.microsoft.com/office/drawing/2014/main" id="{BB9C5F8C-192D-483B-9D09-D9D96BF584BF}"/>
              </a:ext>
            </a:extLst>
          </p:cNvPr>
          <p:cNvSpPr/>
          <p:nvPr/>
        </p:nvSpPr>
        <p:spPr>
          <a:xfrm>
            <a:off x="2054142" y="7835547"/>
            <a:ext cx="2338842" cy="716461"/>
          </a:xfrm>
          <a:prstGeom prst="roundRect">
            <a:avLst/>
          </a:prstGeom>
          <a:solidFill>
            <a:schemeClr val="bg1"/>
          </a:solidFill>
          <a:ln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E-Learning For kids</a:t>
            </a:r>
            <a:endParaRPr lang="es-EC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6 Rectángulo redondeado">
            <a:extLst>
              <a:ext uri="{FF2B5EF4-FFF2-40B4-BE49-F238E27FC236}">
                <a16:creationId xmlns:a16="http://schemas.microsoft.com/office/drawing/2014/main" id="{00E807D9-A1A0-4635-8CB3-FCCAF7D1CB4F}"/>
              </a:ext>
            </a:extLst>
          </p:cNvPr>
          <p:cNvSpPr/>
          <p:nvPr/>
        </p:nvSpPr>
        <p:spPr>
          <a:xfrm>
            <a:off x="264601" y="8651447"/>
            <a:ext cx="1829012" cy="564342"/>
          </a:xfrm>
          <a:prstGeom prst="roundRect">
            <a:avLst/>
          </a:prstGeom>
          <a:solidFill>
            <a:schemeClr val="bg1"/>
          </a:solidFill>
          <a:ln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Educaplay</a:t>
            </a:r>
            <a:endParaRPr lang="es-EC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1" name="31 Conector recto">
            <a:extLst>
              <a:ext uri="{FF2B5EF4-FFF2-40B4-BE49-F238E27FC236}">
                <a16:creationId xmlns:a16="http://schemas.microsoft.com/office/drawing/2014/main" id="{D66587C3-0B0A-4139-9A29-7A4EA20C3FF7}"/>
              </a:ext>
            </a:extLst>
          </p:cNvPr>
          <p:cNvCxnSpPr>
            <a:cxnSpLocks/>
          </p:cNvCxnSpPr>
          <p:nvPr/>
        </p:nvCxnSpPr>
        <p:spPr>
          <a:xfrm>
            <a:off x="2093612" y="6802372"/>
            <a:ext cx="0" cy="261634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2" name="31 Conector recto">
            <a:extLst>
              <a:ext uri="{FF2B5EF4-FFF2-40B4-BE49-F238E27FC236}">
                <a16:creationId xmlns:a16="http://schemas.microsoft.com/office/drawing/2014/main" id="{1BAEF21A-6597-4FA1-8735-587054A516D2}"/>
              </a:ext>
            </a:extLst>
          </p:cNvPr>
          <p:cNvCxnSpPr>
            <a:cxnSpLocks/>
          </p:cNvCxnSpPr>
          <p:nvPr/>
        </p:nvCxnSpPr>
        <p:spPr>
          <a:xfrm>
            <a:off x="2054142" y="7641052"/>
            <a:ext cx="0" cy="274336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3" name="31 Conector recto">
            <a:extLst>
              <a:ext uri="{FF2B5EF4-FFF2-40B4-BE49-F238E27FC236}">
                <a16:creationId xmlns:a16="http://schemas.microsoft.com/office/drawing/2014/main" id="{24A5FDCA-BE1D-4651-A03B-4A758ED6CBA3}"/>
              </a:ext>
            </a:extLst>
          </p:cNvPr>
          <p:cNvCxnSpPr>
            <a:cxnSpLocks/>
          </p:cNvCxnSpPr>
          <p:nvPr/>
        </p:nvCxnSpPr>
        <p:spPr>
          <a:xfrm>
            <a:off x="2093612" y="8394851"/>
            <a:ext cx="0" cy="368735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4" name="6 Rectángulo redondeado">
            <a:extLst>
              <a:ext uri="{FF2B5EF4-FFF2-40B4-BE49-F238E27FC236}">
                <a16:creationId xmlns:a16="http://schemas.microsoft.com/office/drawing/2014/main" id="{3539C7A4-7EF2-4DE9-96DE-CBEFD35C0029}"/>
              </a:ext>
            </a:extLst>
          </p:cNvPr>
          <p:cNvSpPr/>
          <p:nvPr/>
        </p:nvSpPr>
        <p:spPr>
          <a:xfrm>
            <a:off x="2096093" y="9505177"/>
            <a:ext cx="1829012" cy="564342"/>
          </a:xfrm>
          <a:prstGeom prst="roundRect">
            <a:avLst/>
          </a:prstGeom>
          <a:solidFill>
            <a:schemeClr val="bg1"/>
          </a:solidFill>
          <a:ln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eMat</a:t>
            </a:r>
            <a:endParaRPr lang="es-EC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5" name="31 Conector recto">
            <a:extLst>
              <a:ext uri="{FF2B5EF4-FFF2-40B4-BE49-F238E27FC236}">
                <a16:creationId xmlns:a16="http://schemas.microsoft.com/office/drawing/2014/main" id="{43086873-D9AB-4015-9158-4485173415E8}"/>
              </a:ext>
            </a:extLst>
          </p:cNvPr>
          <p:cNvCxnSpPr>
            <a:cxnSpLocks/>
          </p:cNvCxnSpPr>
          <p:nvPr/>
        </p:nvCxnSpPr>
        <p:spPr>
          <a:xfrm>
            <a:off x="2093612" y="9143614"/>
            <a:ext cx="0" cy="368735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92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1636983" y="5974086"/>
            <a:ext cx="1933575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s-EC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Modalidad</a:t>
            </a:r>
            <a:endParaRPr lang="en-US" sz="3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114967" y="6656112"/>
            <a:ext cx="3835942" cy="858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900" lvl="0" indent="-342900">
              <a:lnSpc>
                <a:spcPts val="35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C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Documental</a:t>
            </a:r>
          </a:p>
          <a:p>
            <a:pPr marL="342900" lvl="0" indent="-342900">
              <a:lnSpc>
                <a:spcPts val="35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C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campo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222458" y="5968094"/>
            <a:ext cx="1460771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s-EC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Enfoque</a:t>
            </a:r>
            <a:endParaRPr lang="en-US" sz="3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292172" y="6860943"/>
            <a:ext cx="1321342" cy="408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3500"/>
              </a:lnSpc>
              <a:spcBef>
                <a:spcPct val="0"/>
              </a:spcBef>
            </a:pPr>
            <a:r>
              <a:rPr lang="es-EC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Mixto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544677" y="6906074"/>
            <a:ext cx="1686738" cy="4117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3500"/>
              </a:lnSpc>
              <a:spcBef>
                <a:spcPct val="0"/>
              </a:spcBef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Descriptivo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22 Proceso predefinido"/>
          <p:cNvSpPr/>
          <p:nvPr/>
        </p:nvSpPr>
        <p:spPr>
          <a:xfrm>
            <a:off x="3872399" y="302058"/>
            <a:ext cx="9423344" cy="1148806"/>
          </a:xfrm>
          <a:prstGeom prst="flowChartPredefinedProcess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CAPÍTULO III: </a:t>
            </a:r>
            <a:r>
              <a:rPr lang="es-E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</a:p>
        </p:txBody>
      </p:sp>
      <p:sp>
        <p:nvSpPr>
          <p:cNvPr id="15" name="TextBox 9"/>
          <p:cNvSpPr txBox="1"/>
          <p:nvPr/>
        </p:nvSpPr>
        <p:spPr>
          <a:xfrm>
            <a:off x="10980195" y="6053397"/>
            <a:ext cx="1460771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s-EC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Tipo</a:t>
            </a:r>
            <a:endParaRPr lang="en-US" sz="3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9"/>
          <p:cNvSpPr txBox="1"/>
          <p:nvPr/>
        </p:nvSpPr>
        <p:spPr>
          <a:xfrm>
            <a:off x="15180465" y="6015606"/>
            <a:ext cx="1763035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s-EC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Dimensión</a:t>
            </a:r>
            <a:endParaRPr lang="en-US" sz="3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2"/>
          <p:cNvSpPr txBox="1"/>
          <p:nvPr/>
        </p:nvSpPr>
        <p:spPr>
          <a:xfrm>
            <a:off x="15180465" y="6906073"/>
            <a:ext cx="1763035" cy="4117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3500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Transversal</a:t>
            </a:r>
          </a:p>
        </p:txBody>
      </p:sp>
      <p:pic>
        <p:nvPicPr>
          <p:cNvPr id="18" name="Picture 4"/>
          <p:cNvPicPr>
            <a:picLocks noChangeAspect="1"/>
          </p:cNvPicPr>
          <p:nvPr/>
        </p:nvPicPr>
        <p:blipFill>
          <a:blip r:embed="rId3"/>
          <a:srcRect t="3292" b="3292"/>
          <a:stretch>
            <a:fillRect/>
          </a:stretch>
        </p:blipFill>
        <p:spPr>
          <a:xfrm>
            <a:off x="14144012" y="3197172"/>
            <a:ext cx="3835942" cy="2389632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731" y="3197172"/>
            <a:ext cx="3836669" cy="2339758"/>
          </a:xfrm>
          <a:prstGeom prst="rect">
            <a:avLst/>
          </a:prstGeom>
        </p:spPr>
      </p:pic>
      <p:grpSp>
        <p:nvGrpSpPr>
          <p:cNvPr id="22" name="Grupo 21"/>
          <p:cNvGrpSpPr/>
          <p:nvPr/>
        </p:nvGrpSpPr>
        <p:grpSpPr>
          <a:xfrm>
            <a:off x="4970243" y="3197172"/>
            <a:ext cx="3870235" cy="2395400"/>
            <a:chOff x="5535341" y="3271983"/>
            <a:chExt cx="3572188" cy="1143000"/>
          </a:xfrm>
        </p:grpSpPr>
        <p:pic>
          <p:nvPicPr>
            <p:cNvPr id="20" name="Imagen 19"/>
            <p:cNvPicPr>
              <a:picLocks noChangeAspect="1"/>
            </p:cNvPicPr>
            <p:nvPr/>
          </p:nvPicPr>
          <p:blipFill rotWithShape="1">
            <a:blip r:embed="rId5"/>
            <a:srcRect r="59195"/>
            <a:stretch/>
          </p:blipFill>
          <p:spPr>
            <a:xfrm>
              <a:off x="5535341" y="3271983"/>
              <a:ext cx="1690688" cy="1143000"/>
            </a:xfrm>
            <a:prstGeom prst="rect">
              <a:avLst/>
            </a:prstGeom>
          </p:spPr>
        </p:pic>
        <p:pic>
          <p:nvPicPr>
            <p:cNvPr id="21" name="Imagen 20"/>
            <p:cNvPicPr>
              <a:picLocks noChangeAspect="1"/>
            </p:cNvPicPr>
            <p:nvPr/>
          </p:nvPicPr>
          <p:blipFill rotWithShape="1">
            <a:blip r:embed="rId5"/>
            <a:srcRect l="53779"/>
            <a:stretch/>
          </p:blipFill>
          <p:spPr>
            <a:xfrm>
              <a:off x="7192386" y="3271983"/>
              <a:ext cx="1915143" cy="1143000"/>
            </a:xfrm>
            <a:prstGeom prst="rect">
              <a:avLst/>
            </a:prstGeom>
          </p:spPr>
        </p:pic>
      </p:grpSp>
      <p:pic>
        <p:nvPicPr>
          <p:cNvPr id="23" name="Imagen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2867" y="3247496"/>
            <a:ext cx="3890359" cy="2414889"/>
          </a:xfrm>
          <a:prstGeom prst="rect">
            <a:avLst/>
          </a:prstGeom>
        </p:spPr>
      </p:pic>
      <p:sp>
        <p:nvSpPr>
          <p:cNvPr id="25" name="7 Rectángulo"/>
          <p:cNvSpPr/>
          <p:nvPr/>
        </p:nvSpPr>
        <p:spPr>
          <a:xfrm>
            <a:off x="4289898" y="1970075"/>
            <a:ext cx="8648521" cy="7078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es-E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MODALIDAD DE INVESTIGACIÓN</a:t>
            </a:r>
            <a:endParaRPr lang="es-EC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4582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22 Proceso predefinido"/>
          <p:cNvSpPr/>
          <p:nvPr/>
        </p:nvSpPr>
        <p:spPr>
          <a:xfrm>
            <a:off x="5257800" y="226200"/>
            <a:ext cx="9423344" cy="1148806"/>
          </a:xfrm>
          <a:prstGeom prst="flowChartPredefinedProcess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CAPÍTULO III: </a:t>
            </a:r>
            <a:r>
              <a:rPr lang="es-E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</a:p>
        </p:txBody>
      </p:sp>
      <p:sp>
        <p:nvSpPr>
          <p:cNvPr id="24" name="7 Rectángulo"/>
          <p:cNvSpPr/>
          <p:nvPr/>
        </p:nvSpPr>
        <p:spPr>
          <a:xfrm>
            <a:off x="1503614" y="1991074"/>
            <a:ext cx="64415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POBLACIÓN Y MUESTRA</a:t>
            </a:r>
            <a:endParaRPr lang="es-EC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561796700"/>
              </p:ext>
            </p:extLst>
          </p:nvPr>
        </p:nvGraphicFramePr>
        <p:xfrm>
          <a:off x="3657600" y="2379106"/>
          <a:ext cx="12192000" cy="812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CuadroTexto 3"/>
          <p:cNvSpPr txBox="1"/>
          <p:nvPr/>
        </p:nvSpPr>
        <p:spPr>
          <a:xfrm>
            <a:off x="1752600" y="3238500"/>
            <a:ext cx="7741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probabilístico/Conveniencia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544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22 Proceso predefinido"/>
          <p:cNvSpPr/>
          <p:nvPr/>
        </p:nvSpPr>
        <p:spPr>
          <a:xfrm>
            <a:off x="4192653" y="218739"/>
            <a:ext cx="9423344" cy="1148806"/>
          </a:xfrm>
          <a:prstGeom prst="flowChartPredefinedProcess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CAPÍTULO III: </a:t>
            </a:r>
            <a:r>
              <a:rPr lang="es-E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</a:p>
        </p:txBody>
      </p:sp>
      <p:sp>
        <p:nvSpPr>
          <p:cNvPr id="24" name="7 Rectángulo"/>
          <p:cNvSpPr/>
          <p:nvPr/>
        </p:nvSpPr>
        <p:spPr>
          <a:xfrm>
            <a:off x="1503614" y="1991074"/>
            <a:ext cx="712759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TÉCNICAS/INSTRUMENTOS</a:t>
            </a:r>
            <a:endParaRPr lang="es-EC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260623439"/>
              </p:ext>
            </p:extLst>
          </p:nvPr>
        </p:nvGraphicFramePr>
        <p:xfrm>
          <a:off x="569974" y="2817543"/>
          <a:ext cx="8994872" cy="299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3712800647"/>
              </p:ext>
            </p:extLst>
          </p:nvPr>
        </p:nvGraphicFramePr>
        <p:xfrm>
          <a:off x="8655269" y="6972300"/>
          <a:ext cx="7315200" cy="299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5" name="Rectángulo 4"/>
          <p:cNvSpPr/>
          <p:nvPr/>
        </p:nvSpPr>
        <p:spPr>
          <a:xfrm>
            <a:off x="8305800" y="3715978"/>
            <a:ext cx="3719129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C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Coeficiente de confiabilidad de Cronbach</a:t>
            </a:r>
          </a:p>
          <a:p>
            <a:pPr algn="ctr"/>
            <a:r>
              <a:rPr lang="es-EC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(0.75)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Qué es Alfa de Cronbach? » Su Definición y Significado [2021]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4970" y="1930814"/>
            <a:ext cx="3726903" cy="23958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reguntas a incluir en un cuestionario de marca | FreeLogoServices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6172" y="4576435"/>
            <a:ext cx="4404500" cy="23958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▷ Observación: qué es, para qué sirve y cuáles son los distintos tipos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240" y="6134100"/>
            <a:ext cx="6264826" cy="35239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56605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2 Proceso predefinido"/>
          <p:cNvSpPr/>
          <p:nvPr/>
        </p:nvSpPr>
        <p:spPr>
          <a:xfrm>
            <a:off x="4296422" y="342900"/>
            <a:ext cx="9423344" cy="1148806"/>
          </a:xfrm>
          <a:prstGeom prst="flowChartPredefinedProcess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CAPÍTULO III: </a:t>
            </a:r>
            <a:r>
              <a:rPr lang="es-E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ANÁLISIS E INTERPRETACIÓN</a:t>
            </a:r>
          </a:p>
        </p:txBody>
      </p:sp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90488892"/>
              </p:ext>
            </p:extLst>
          </p:nvPr>
        </p:nvGraphicFramePr>
        <p:xfrm>
          <a:off x="838200" y="2499155"/>
          <a:ext cx="11125199" cy="74455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CuadroTexto 3"/>
          <p:cNvSpPr txBox="1"/>
          <p:nvPr/>
        </p:nvSpPr>
        <p:spPr>
          <a:xfrm>
            <a:off x="7772400" y="2154875"/>
            <a:ext cx="107836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endParaRPr lang="es-ES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685800" y="1943100"/>
            <a:ext cx="67509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Resultados de la lista de cotejo dirigida a los niños</a:t>
            </a:r>
            <a:endParaRPr lang="es-EC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13176238" y="4381500"/>
            <a:ext cx="4197361" cy="295465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s-EC" b="1" dirty="0"/>
          </a:p>
          <a:p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las habilidades de seriación, clasificación y correspondencia la mayor parte de la población de niños observados alcanzan un desarrollo bueno y solo en la habilidad de comparación lograron un nivel excelente.</a:t>
            </a:r>
          </a:p>
        </p:txBody>
      </p:sp>
    </p:spTree>
    <p:extLst>
      <p:ext uri="{BB962C8B-B14F-4D97-AF65-F5344CB8AC3E}">
        <p14:creationId xmlns:p14="http://schemas.microsoft.com/office/powerpoint/2010/main" val="38482968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2 Proceso predefinido"/>
          <p:cNvSpPr/>
          <p:nvPr/>
        </p:nvSpPr>
        <p:spPr>
          <a:xfrm>
            <a:off x="4432328" y="225697"/>
            <a:ext cx="9423344" cy="1148806"/>
          </a:xfrm>
          <a:prstGeom prst="flowChartPredefinedProcess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CAPÍTULO III: </a:t>
            </a:r>
            <a:r>
              <a:rPr lang="es-E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ANÁLISIS E INTERPRETACIÓN</a:t>
            </a:r>
          </a:p>
        </p:txBody>
      </p:sp>
      <p:sp>
        <p:nvSpPr>
          <p:cNvPr id="5" name="Rectángulo 4"/>
          <p:cNvSpPr/>
          <p:nvPr/>
        </p:nvSpPr>
        <p:spPr>
          <a:xfrm>
            <a:off x="698768" y="1629740"/>
            <a:ext cx="67509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Resultados de la encuesta dirigida a los docentes</a:t>
            </a:r>
            <a:endParaRPr lang="es-EC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724708" y="2123359"/>
            <a:ext cx="7758855" cy="4608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C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Sección 1: </a:t>
            </a:r>
            <a:r>
              <a:rPr lang="es-EC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Conocimiento sobre recursos educativos digitales 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Gráfico 5"/>
          <p:cNvGraphicFramePr/>
          <p:nvPr>
            <p:extLst>
              <p:ext uri="{D42A27DB-BD31-4B8C-83A1-F6EECF244321}">
                <p14:modId xmlns:p14="http://schemas.microsoft.com/office/powerpoint/2010/main" val="1373095249"/>
              </p:ext>
            </p:extLst>
          </p:nvPr>
        </p:nvGraphicFramePr>
        <p:xfrm>
          <a:off x="11506200" y="7114424"/>
          <a:ext cx="6324218" cy="31446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Tab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6743178"/>
              </p:ext>
            </p:extLst>
          </p:nvPr>
        </p:nvGraphicFramePr>
        <p:xfrm>
          <a:off x="793327" y="2628037"/>
          <a:ext cx="10027073" cy="42637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6830">
                  <a:extLst>
                    <a:ext uri="{9D8B030D-6E8A-4147-A177-3AD203B41FA5}">
                      <a16:colId xmlns:a16="http://schemas.microsoft.com/office/drawing/2014/main" val="2116366461"/>
                    </a:ext>
                  </a:extLst>
                </a:gridCol>
                <a:gridCol w="6237691">
                  <a:extLst>
                    <a:ext uri="{9D8B030D-6E8A-4147-A177-3AD203B41FA5}">
                      <a16:colId xmlns:a16="http://schemas.microsoft.com/office/drawing/2014/main" val="3618498180"/>
                    </a:ext>
                  </a:extLst>
                </a:gridCol>
                <a:gridCol w="1339059">
                  <a:extLst>
                    <a:ext uri="{9D8B030D-6E8A-4147-A177-3AD203B41FA5}">
                      <a16:colId xmlns:a16="http://schemas.microsoft.com/office/drawing/2014/main" val="3070046117"/>
                    </a:ext>
                  </a:extLst>
                </a:gridCol>
                <a:gridCol w="2023493">
                  <a:extLst>
                    <a:ext uri="{9D8B030D-6E8A-4147-A177-3AD203B41FA5}">
                      <a16:colId xmlns:a16="http://schemas.microsoft.com/office/drawing/2014/main" val="3962735419"/>
                    </a:ext>
                  </a:extLst>
                </a:gridCol>
              </a:tblGrid>
              <a:tr h="430184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Indicador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Frecuencia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Porcentaje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88276208"/>
                  </a:ext>
                </a:extLst>
              </a:tr>
              <a:tr h="6452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Información en formato digital que se caracteriza por estar codificada para ser almacenada en un computador.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0%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35742525"/>
                  </a:ext>
                </a:extLst>
              </a:tr>
              <a:tr h="6452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b)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Material didáctico digital de aprendizaje o investigación que se encuentran en el dominio público.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0%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31627777"/>
                  </a:ext>
                </a:extLst>
              </a:tr>
              <a:tr h="90295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Conjunto de objetos digitales que ofrecen programaciones, experiencias prácticas y propuestas para la intervención educativa.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0%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42868868"/>
                  </a:ext>
                </a:extLst>
              </a:tr>
              <a:tr h="12084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Recurso digital que tiene una intención pedagógica, apuntan al logro de un objetivo y su diseño corresponde a características didácticas, apropiadas para el proceso de enseñanza aprendizaje.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82714944"/>
                  </a:ext>
                </a:extLst>
              </a:tr>
              <a:tr h="2919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46168238"/>
                  </a:ext>
                </a:extLst>
              </a:tr>
            </a:tbl>
          </a:graphicData>
        </a:graphic>
      </p:graphicFrame>
      <p:graphicFrame>
        <p:nvGraphicFramePr>
          <p:cNvPr id="14" name="Gráfico 13"/>
          <p:cNvGraphicFramePr/>
          <p:nvPr>
            <p:extLst>
              <p:ext uri="{D42A27DB-BD31-4B8C-83A1-F6EECF244321}">
                <p14:modId xmlns:p14="http://schemas.microsoft.com/office/powerpoint/2010/main" val="2648191141"/>
              </p:ext>
            </p:extLst>
          </p:nvPr>
        </p:nvGraphicFramePr>
        <p:xfrm>
          <a:off x="11506200" y="2628037"/>
          <a:ext cx="6324218" cy="3963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Tabl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4350588"/>
              </p:ext>
            </p:extLst>
          </p:nvPr>
        </p:nvGraphicFramePr>
        <p:xfrm>
          <a:off x="798191" y="7084942"/>
          <a:ext cx="10027073" cy="31446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47987">
                  <a:extLst>
                    <a:ext uri="{9D8B030D-6E8A-4147-A177-3AD203B41FA5}">
                      <a16:colId xmlns:a16="http://schemas.microsoft.com/office/drawing/2014/main" val="2863217277"/>
                    </a:ext>
                  </a:extLst>
                </a:gridCol>
                <a:gridCol w="2281570">
                  <a:extLst>
                    <a:ext uri="{9D8B030D-6E8A-4147-A177-3AD203B41FA5}">
                      <a16:colId xmlns:a16="http://schemas.microsoft.com/office/drawing/2014/main" val="2427818469"/>
                    </a:ext>
                  </a:extLst>
                </a:gridCol>
                <a:gridCol w="2797516">
                  <a:extLst>
                    <a:ext uri="{9D8B030D-6E8A-4147-A177-3AD203B41FA5}">
                      <a16:colId xmlns:a16="http://schemas.microsoft.com/office/drawing/2014/main" val="3767766642"/>
                    </a:ext>
                  </a:extLst>
                </a:gridCol>
              </a:tblGrid>
              <a:tr h="4337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Indicador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Frecuencia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Porcentaje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35039354"/>
                  </a:ext>
                </a:extLst>
              </a:tr>
              <a:tr h="45543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Nunca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81005894"/>
                  </a:ext>
                </a:extLst>
              </a:tr>
              <a:tr h="45543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Rara vez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0%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3222102"/>
                  </a:ext>
                </a:extLst>
              </a:tr>
              <a:tr h="45543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Ocasionalmente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0%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27334183"/>
                  </a:ext>
                </a:extLst>
              </a:tr>
              <a:tr h="45543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Frecuentemente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0%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59728279"/>
                  </a:ext>
                </a:extLst>
              </a:tr>
              <a:tr h="45543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Muy frecuentemente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0%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4642488"/>
                  </a:ext>
                </a:extLst>
              </a:tr>
              <a:tr h="4337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10104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24977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2 Proceso predefinido"/>
          <p:cNvSpPr/>
          <p:nvPr/>
        </p:nvSpPr>
        <p:spPr>
          <a:xfrm>
            <a:off x="4432328" y="215586"/>
            <a:ext cx="9423344" cy="1148806"/>
          </a:xfrm>
          <a:prstGeom prst="flowChartPredefinedProcess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CAPÍTULO III: </a:t>
            </a:r>
            <a:r>
              <a:rPr lang="es-E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ANÁLISIS E INTERPRETACIÓN</a:t>
            </a:r>
          </a:p>
        </p:txBody>
      </p:sp>
      <p:sp>
        <p:nvSpPr>
          <p:cNvPr id="5" name="Rectángulo 4"/>
          <p:cNvSpPr/>
          <p:nvPr/>
        </p:nvSpPr>
        <p:spPr>
          <a:xfrm>
            <a:off x="685799" y="1518615"/>
            <a:ext cx="67509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Resultados de la encuesta dirigida a los docentes</a:t>
            </a:r>
            <a:endParaRPr lang="es-EC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685798" y="2042039"/>
            <a:ext cx="9195146" cy="4608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C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Sección 2: </a:t>
            </a:r>
            <a:r>
              <a:rPr lang="es-EC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Uso de recursos educativos digitales por parte de los docentes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Gráfico 7"/>
          <p:cNvGraphicFramePr/>
          <p:nvPr>
            <p:extLst>
              <p:ext uri="{D42A27DB-BD31-4B8C-83A1-F6EECF244321}">
                <p14:modId xmlns:p14="http://schemas.microsoft.com/office/powerpoint/2010/main" val="3587545360"/>
              </p:ext>
            </p:extLst>
          </p:nvPr>
        </p:nvGraphicFramePr>
        <p:xfrm>
          <a:off x="9784638" y="2591304"/>
          <a:ext cx="6217362" cy="37684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Gráfico 9"/>
          <p:cNvGraphicFramePr/>
          <p:nvPr>
            <p:extLst>
              <p:ext uri="{D42A27DB-BD31-4B8C-83A1-F6EECF244321}">
                <p14:modId xmlns:p14="http://schemas.microsoft.com/office/powerpoint/2010/main" val="3784431957"/>
              </p:ext>
            </p:extLst>
          </p:nvPr>
        </p:nvGraphicFramePr>
        <p:xfrm>
          <a:off x="9784638" y="6498488"/>
          <a:ext cx="6217362" cy="357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5631208"/>
              </p:ext>
            </p:extLst>
          </p:nvPr>
        </p:nvGraphicFramePr>
        <p:xfrm>
          <a:off x="700389" y="2591304"/>
          <a:ext cx="8748411" cy="37684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25401">
                  <a:extLst>
                    <a:ext uri="{9D8B030D-6E8A-4147-A177-3AD203B41FA5}">
                      <a16:colId xmlns:a16="http://schemas.microsoft.com/office/drawing/2014/main" val="363317099"/>
                    </a:ext>
                  </a:extLst>
                </a:gridCol>
                <a:gridCol w="2511505">
                  <a:extLst>
                    <a:ext uri="{9D8B030D-6E8A-4147-A177-3AD203B41FA5}">
                      <a16:colId xmlns:a16="http://schemas.microsoft.com/office/drawing/2014/main" val="2362780274"/>
                    </a:ext>
                  </a:extLst>
                </a:gridCol>
                <a:gridCol w="2511505">
                  <a:extLst>
                    <a:ext uri="{9D8B030D-6E8A-4147-A177-3AD203B41FA5}">
                      <a16:colId xmlns:a16="http://schemas.microsoft.com/office/drawing/2014/main" val="3901994117"/>
                    </a:ext>
                  </a:extLst>
                </a:gridCol>
              </a:tblGrid>
              <a:tr h="4686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Indicador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Frecuencia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Porcentaje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29881699"/>
                  </a:ext>
                </a:extLst>
              </a:tr>
              <a:tr h="4920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Nunca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0%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6034108"/>
                  </a:ext>
                </a:extLst>
              </a:tr>
              <a:tr h="4920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Rara vez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0%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11334922"/>
                  </a:ext>
                </a:extLst>
              </a:tr>
              <a:tr h="4920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Ocasionalmente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50%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19867632"/>
                  </a:ext>
                </a:extLst>
              </a:tr>
              <a:tr h="4920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Frecuentemente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0%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67221144"/>
                  </a:ext>
                </a:extLst>
              </a:tr>
              <a:tr h="8630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Muy frecuentemente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50%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99842025"/>
                  </a:ext>
                </a:extLst>
              </a:tr>
              <a:tr h="4686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79450662"/>
                  </a:ext>
                </a:extLst>
              </a:tr>
            </a:tbl>
          </a:graphicData>
        </a:graphic>
      </p:graphicFrame>
      <p:graphicFrame>
        <p:nvGraphicFramePr>
          <p:cNvPr id="13" name="Tab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4550125"/>
              </p:ext>
            </p:extLst>
          </p:nvPr>
        </p:nvGraphicFramePr>
        <p:xfrm>
          <a:off x="700389" y="6498488"/>
          <a:ext cx="8748411" cy="35729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25401">
                  <a:extLst>
                    <a:ext uri="{9D8B030D-6E8A-4147-A177-3AD203B41FA5}">
                      <a16:colId xmlns:a16="http://schemas.microsoft.com/office/drawing/2014/main" val="2734021488"/>
                    </a:ext>
                  </a:extLst>
                </a:gridCol>
                <a:gridCol w="2511505">
                  <a:extLst>
                    <a:ext uri="{9D8B030D-6E8A-4147-A177-3AD203B41FA5}">
                      <a16:colId xmlns:a16="http://schemas.microsoft.com/office/drawing/2014/main" val="2838437384"/>
                    </a:ext>
                  </a:extLst>
                </a:gridCol>
                <a:gridCol w="2511505">
                  <a:extLst>
                    <a:ext uri="{9D8B030D-6E8A-4147-A177-3AD203B41FA5}">
                      <a16:colId xmlns:a16="http://schemas.microsoft.com/office/drawing/2014/main" val="2834598302"/>
                    </a:ext>
                  </a:extLst>
                </a:gridCol>
              </a:tblGrid>
              <a:tr h="6937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Indicador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Frecuencia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Porcentaje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40657597"/>
                  </a:ext>
                </a:extLst>
              </a:tr>
              <a:tr h="72846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Inicio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50%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66030406"/>
                  </a:ext>
                </a:extLst>
              </a:tr>
              <a:tr h="72846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Desarrollo 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0%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6714319"/>
                  </a:ext>
                </a:extLst>
              </a:tr>
              <a:tr h="72846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Cierre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50%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42883862"/>
                  </a:ext>
                </a:extLst>
              </a:tr>
              <a:tr h="6937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504370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48369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2 Proceso predefinido"/>
          <p:cNvSpPr/>
          <p:nvPr/>
        </p:nvSpPr>
        <p:spPr>
          <a:xfrm>
            <a:off x="4432328" y="213679"/>
            <a:ext cx="9423344" cy="1148806"/>
          </a:xfrm>
          <a:prstGeom prst="flowChartPredefinedProcess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CAPÍTULO III: </a:t>
            </a:r>
            <a:r>
              <a:rPr lang="es-E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ANÁLISIS E INTERPRETACIÓN</a:t>
            </a:r>
          </a:p>
        </p:txBody>
      </p:sp>
      <p:sp>
        <p:nvSpPr>
          <p:cNvPr id="5" name="Rectángulo 4"/>
          <p:cNvSpPr/>
          <p:nvPr/>
        </p:nvSpPr>
        <p:spPr>
          <a:xfrm>
            <a:off x="690664" y="1591294"/>
            <a:ext cx="67509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Resultados de la encuesta dirigida a los docentes</a:t>
            </a:r>
            <a:endParaRPr lang="es-EC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711741" y="2132361"/>
            <a:ext cx="12500538" cy="4608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C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Sección </a:t>
            </a:r>
            <a:r>
              <a:rPr lang="es-EC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3: </a:t>
            </a:r>
            <a:r>
              <a:rPr lang="es-E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Empleo </a:t>
            </a:r>
            <a:r>
              <a:rPr lang="es-E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recursos digitales que ayudan a desarrollar el pensamiento lógico matemático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Gráfico 11"/>
          <p:cNvGraphicFramePr/>
          <p:nvPr>
            <p:extLst>
              <p:ext uri="{D42A27DB-BD31-4B8C-83A1-F6EECF244321}">
                <p14:modId xmlns:p14="http://schemas.microsoft.com/office/powerpoint/2010/main" val="1984411243"/>
              </p:ext>
            </p:extLst>
          </p:nvPr>
        </p:nvGraphicFramePr>
        <p:xfrm>
          <a:off x="9828110" y="2619867"/>
          <a:ext cx="6478690" cy="3514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Gráfico 12"/>
          <p:cNvGraphicFramePr/>
          <p:nvPr>
            <p:extLst>
              <p:ext uri="{D42A27DB-BD31-4B8C-83A1-F6EECF244321}">
                <p14:modId xmlns:p14="http://schemas.microsoft.com/office/powerpoint/2010/main" val="2924700952"/>
              </p:ext>
            </p:extLst>
          </p:nvPr>
        </p:nvGraphicFramePr>
        <p:xfrm>
          <a:off x="9828110" y="6583447"/>
          <a:ext cx="6478690" cy="34898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Tabl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4574085"/>
              </p:ext>
            </p:extLst>
          </p:nvPr>
        </p:nvGraphicFramePr>
        <p:xfrm>
          <a:off x="838201" y="2623774"/>
          <a:ext cx="8686800" cy="37389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92417">
                  <a:extLst>
                    <a:ext uri="{9D8B030D-6E8A-4147-A177-3AD203B41FA5}">
                      <a16:colId xmlns:a16="http://schemas.microsoft.com/office/drawing/2014/main" val="2784647175"/>
                    </a:ext>
                  </a:extLst>
                </a:gridCol>
                <a:gridCol w="2218571">
                  <a:extLst>
                    <a:ext uri="{9D8B030D-6E8A-4147-A177-3AD203B41FA5}">
                      <a16:colId xmlns:a16="http://schemas.microsoft.com/office/drawing/2014/main" val="356981182"/>
                    </a:ext>
                  </a:extLst>
                </a:gridCol>
                <a:gridCol w="2175812">
                  <a:extLst>
                    <a:ext uri="{9D8B030D-6E8A-4147-A177-3AD203B41FA5}">
                      <a16:colId xmlns:a16="http://schemas.microsoft.com/office/drawing/2014/main" val="983169822"/>
                    </a:ext>
                  </a:extLst>
                </a:gridCol>
              </a:tblGrid>
              <a:tr h="4649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Indicador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Frecuencia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Porcentaje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08040421"/>
                  </a:ext>
                </a:extLst>
              </a:tr>
              <a:tr h="48819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importante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20783413"/>
                  </a:ext>
                </a:extLst>
              </a:tr>
              <a:tr h="48819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Importante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0%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45183050"/>
                  </a:ext>
                </a:extLst>
              </a:tr>
              <a:tr h="85627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Moderadamente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importante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0%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69661380"/>
                  </a:ext>
                </a:extLst>
              </a:tr>
              <a:tr h="48819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poca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importancia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0%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73737940"/>
                  </a:ext>
                </a:extLst>
              </a:tr>
              <a:tr h="48819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importancia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0%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23383271"/>
                  </a:ext>
                </a:extLst>
              </a:tr>
              <a:tr h="46494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21586569"/>
                  </a:ext>
                </a:extLst>
              </a:tr>
            </a:tbl>
          </a:graphicData>
        </a:graphic>
      </p:graphicFrame>
      <p:graphicFrame>
        <p:nvGraphicFramePr>
          <p:cNvPr id="16" name="Tabl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353863"/>
              </p:ext>
            </p:extLst>
          </p:nvPr>
        </p:nvGraphicFramePr>
        <p:xfrm>
          <a:off x="847929" y="6583448"/>
          <a:ext cx="8677071" cy="34898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95021">
                  <a:extLst>
                    <a:ext uri="{9D8B030D-6E8A-4147-A177-3AD203B41FA5}">
                      <a16:colId xmlns:a16="http://schemas.microsoft.com/office/drawing/2014/main" val="251103936"/>
                    </a:ext>
                  </a:extLst>
                </a:gridCol>
                <a:gridCol w="2491025">
                  <a:extLst>
                    <a:ext uri="{9D8B030D-6E8A-4147-A177-3AD203B41FA5}">
                      <a16:colId xmlns:a16="http://schemas.microsoft.com/office/drawing/2014/main" val="3798318447"/>
                    </a:ext>
                  </a:extLst>
                </a:gridCol>
                <a:gridCol w="2491025">
                  <a:extLst>
                    <a:ext uri="{9D8B030D-6E8A-4147-A177-3AD203B41FA5}">
                      <a16:colId xmlns:a16="http://schemas.microsoft.com/office/drawing/2014/main" val="3626308833"/>
                    </a:ext>
                  </a:extLst>
                </a:gridCol>
              </a:tblGrid>
              <a:tr h="4780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Indicador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Frecuencia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Porcentaje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90579396"/>
                  </a:ext>
                </a:extLst>
              </a:tr>
              <a:tr h="5019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0-1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0%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54084241"/>
                  </a:ext>
                </a:extLst>
              </a:tr>
              <a:tr h="5019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1-3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41015789"/>
                  </a:ext>
                </a:extLst>
              </a:tr>
              <a:tr h="5019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3-5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0%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77226359"/>
                  </a:ext>
                </a:extLst>
              </a:tr>
              <a:tr h="5019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5-10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0%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87388205"/>
                  </a:ext>
                </a:extLst>
              </a:tr>
              <a:tr h="5019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&gt;10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0%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36238255"/>
                  </a:ext>
                </a:extLst>
              </a:tr>
              <a:tr h="5019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195455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7464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8305800" y="6896100"/>
            <a:ext cx="9753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 </a:t>
            </a:r>
            <a:r>
              <a:rPr lang="es-E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 matemáticas están en constante construcción, y esto podemos verlo en el día a día de un niño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2019300"/>
            <a:ext cx="7086600" cy="3904072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CuadroTexto 6"/>
          <p:cNvSpPr txBox="1"/>
          <p:nvPr/>
        </p:nvSpPr>
        <p:spPr>
          <a:xfrm>
            <a:off x="12344400" y="9334500"/>
            <a:ext cx="525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Jean Piaget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2979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2 Proceso predefinido"/>
          <p:cNvSpPr/>
          <p:nvPr/>
        </p:nvSpPr>
        <p:spPr>
          <a:xfrm>
            <a:off x="4432328" y="497782"/>
            <a:ext cx="9423344" cy="1148806"/>
          </a:xfrm>
          <a:prstGeom prst="flowChartPredefinedProcess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CAPÍTULO III: </a:t>
            </a:r>
            <a:r>
              <a:rPr lang="es-E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ANÁLISIS E INTERPRETACIÓN</a:t>
            </a:r>
          </a:p>
        </p:txBody>
      </p:sp>
      <p:sp>
        <p:nvSpPr>
          <p:cNvPr id="5" name="Rectángulo 4"/>
          <p:cNvSpPr/>
          <p:nvPr/>
        </p:nvSpPr>
        <p:spPr>
          <a:xfrm>
            <a:off x="838200" y="2438624"/>
            <a:ext cx="8991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Resultados de la guía de observación  dirigida a los docentes</a:t>
            </a:r>
            <a:endParaRPr lang="es-EC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Gráfico 5"/>
          <p:cNvGraphicFramePr/>
          <p:nvPr>
            <p:extLst>
              <p:ext uri="{D42A27DB-BD31-4B8C-83A1-F6EECF244321}">
                <p14:modId xmlns:p14="http://schemas.microsoft.com/office/powerpoint/2010/main" val="1628939739"/>
              </p:ext>
            </p:extLst>
          </p:nvPr>
        </p:nvGraphicFramePr>
        <p:xfrm>
          <a:off x="544929" y="3924300"/>
          <a:ext cx="6096000" cy="37351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ángulo 6"/>
          <p:cNvSpPr/>
          <p:nvPr/>
        </p:nvSpPr>
        <p:spPr>
          <a:xfrm>
            <a:off x="1020996" y="7992832"/>
            <a:ext cx="54256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mitad de las docentes ocupan sitios web en el inicio de la clase.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Gráfico 7"/>
          <p:cNvGraphicFramePr/>
          <p:nvPr>
            <p:extLst>
              <p:ext uri="{D42A27DB-BD31-4B8C-83A1-F6EECF244321}">
                <p14:modId xmlns:p14="http://schemas.microsoft.com/office/powerpoint/2010/main" val="1218206541"/>
              </p:ext>
            </p:extLst>
          </p:nvPr>
        </p:nvGraphicFramePr>
        <p:xfrm>
          <a:off x="7178154" y="3924300"/>
          <a:ext cx="5334000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Rectángulo 8"/>
          <p:cNvSpPr/>
          <p:nvPr/>
        </p:nvSpPr>
        <p:spPr>
          <a:xfrm>
            <a:off x="7635354" y="8027480"/>
            <a:ext cx="4876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mitad de las docentes sitio web para la evaluación de los aprendizajes.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Gráfico 9"/>
          <p:cNvGraphicFramePr/>
          <p:nvPr>
            <p:extLst>
              <p:ext uri="{D42A27DB-BD31-4B8C-83A1-F6EECF244321}">
                <p14:modId xmlns:p14="http://schemas.microsoft.com/office/powerpoint/2010/main" val="2089008839"/>
              </p:ext>
            </p:extLst>
          </p:nvPr>
        </p:nvGraphicFramePr>
        <p:xfrm>
          <a:off x="13012090" y="3924300"/>
          <a:ext cx="4991100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CuadroTexto 11"/>
          <p:cNvSpPr txBox="1"/>
          <p:nvPr/>
        </p:nvSpPr>
        <p:spPr>
          <a:xfrm>
            <a:off x="13415118" y="7808165"/>
            <a:ext cx="4350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mitad de las docentes utilizan un solo tipo de juegos digitales para el refuerzo académico.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3321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Shape 18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604387402"/>
              </p:ext>
            </p:extLst>
          </p:nvPr>
        </p:nvGraphicFramePr>
        <p:xfrm>
          <a:off x="1628900" y="1596638"/>
          <a:ext cx="15011400" cy="8315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4 Proceso predefinido"/>
          <p:cNvSpPr/>
          <p:nvPr/>
        </p:nvSpPr>
        <p:spPr>
          <a:xfrm>
            <a:off x="4251364" y="688768"/>
            <a:ext cx="9423344" cy="807524"/>
          </a:xfrm>
          <a:prstGeom prst="flowChartPredefinedProcess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CAPÍTULO IV: Conclusiones</a:t>
            </a:r>
          </a:p>
        </p:txBody>
      </p:sp>
    </p:spTree>
    <p:extLst>
      <p:ext uri="{BB962C8B-B14F-4D97-AF65-F5344CB8AC3E}">
        <p14:creationId xmlns:p14="http://schemas.microsoft.com/office/powerpoint/2010/main" val="333993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Shape 19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18928;p38">
            <a:extLst>
              <a:ext uri="{FF2B5EF4-FFF2-40B4-BE49-F238E27FC236}">
                <a16:creationId xmlns:a16="http://schemas.microsoft.com/office/drawing/2014/main" id="{89E473E4-F3BB-4756-9D9D-68BAB09015C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20944" y="425730"/>
            <a:ext cx="7386500" cy="1674664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/>
          <a:p>
            <a:r>
              <a:rPr lang="es-ES" sz="3600" b="1" dirty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/>
            </a:r>
            <a:br>
              <a:rPr lang="es-ES" sz="3600" b="1" dirty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</a:br>
            <a:endParaRPr lang="es-ES" sz="3600" dirty="0">
              <a:solidFill>
                <a:schemeClr val="accent4">
                  <a:lumMod val="75000"/>
                </a:schemeClr>
              </a:solidFill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9688FF52-516C-4A23-B37B-EC5628FC12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19561017"/>
              </p:ext>
            </p:extLst>
          </p:nvPr>
        </p:nvGraphicFramePr>
        <p:xfrm>
          <a:off x="1640806" y="1476476"/>
          <a:ext cx="15746776" cy="812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4 Proceso predefinido"/>
          <p:cNvSpPr/>
          <p:nvPr/>
        </p:nvSpPr>
        <p:spPr>
          <a:xfrm>
            <a:off x="4963884" y="570008"/>
            <a:ext cx="9423344" cy="807524"/>
          </a:xfrm>
          <a:prstGeom prst="flowChartPredefined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Recomendaciones</a:t>
            </a:r>
          </a:p>
        </p:txBody>
      </p:sp>
    </p:spTree>
    <p:extLst>
      <p:ext uri="{BB962C8B-B14F-4D97-AF65-F5344CB8AC3E}">
        <p14:creationId xmlns:p14="http://schemas.microsoft.com/office/powerpoint/2010/main" val="1785758772"/>
      </p:ext>
    </p:extLst>
  </p:cSld>
  <p:clrMapOvr>
    <a:masterClrMapping/>
  </p:clrMapOvr>
  <p:transition spd="slow">
    <p:wheel spokes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rcRect t="12500" b="1250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/>
          <a:srcRect l="27213" r="24290"/>
          <a:stretch>
            <a:fillRect/>
          </a:stretch>
        </p:blipFill>
        <p:spPr>
          <a:xfrm>
            <a:off x="0" y="0"/>
            <a:ext cx="9144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9287800" y="2965247"/>
            <a:ext cx="7971500" cy="2872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200"/>
              </a:lnSpc>
              <a:spcBef>
                <a:spcPct val="0"/>
              </a:spcBef>
            </a:pPr>
            <a:r>
              <a:rPr lang="en-US" sz="8000" dirty="0">
                <a:solidFill>
                  <a:srgbClr val="FFFFFF"/>
                </a:solidFill>
                <a:latin typeface="Muli Bold Bold"/>
              </a:rPr>
              <a:t>Capítulo V</a:t>
            </a:r>
          </a:p>
          <a:p>
            <a:pPr>
              <a:lnSpc>
                <a:spcPts val="11200"/>
              </a:lnSpc>
              <a:spcBef>
                <a:spcPct val="0"/>
              </a:spcBef>
            </a:pPr>
            <a:r>
              <a:rPr lang="en-US" sz="8000" dirty="0">
                <a:solidFill>
                  <a:srgbClr val="FFFFFF"/>
                </a:solidFill>
                <a:latin typeface="Muli Bold Bold"/>
              </a:rPr>
              <a:t> Propuesta</a:t>
            </a:r>
          </a:p>
        </p:txBody>
      </p:sp>
      <p:pic>
        <p:nvPicPr>
          <p:cNvPr id="5" name="Edutic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62200" y="1333500"/>
            <a:ext cx="4076657" cy="693018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347"/>
          <p:cNvSpPr/>
          <p:nvPr/>
        </p:nvSpPr>
        <p:spPr>
          <a:xfrm rot="10800000" flipH="1" flipV="1">
            <a:off x="7048500" y="647700"/>
            <a:ext cx="3352800" cy="717659"/>
          </a:xfrm>
          <a:custGeom>
            <a:avLst/>
            <a:gdLst/>
            <a:ahLst/>
            <a:cxnLst/>
            <a:rect l="l" t="t" r="r" b="b"/>
            <a:pathLst>
              <a:path w="1866264" h="351802">
                <a:moveTo>
                  <a:pt x="1866264" y="175907"/>
                </a:moveTo>
                <a:lnTo>
                  <a:pt x="1637817" y="0"/>
                </a:lnTo>
                <a:lnTo>
                  <a:pt x="96906" y="0"/>
                </a:lnTo>
                <a:lnTo>
                  <a:pt x="96906" y="351802"/>
                </a:lnTo>
                <a:lnTo>
                  <a:pt x="1637817" y="351802"/>
                </a:lnTo>
                <a:lnTo>
                  <a:pt x="1866264" y="175907"/>
                </a:lnTo>
                <a:close/>
              </a:path>
            </a:pathLst>
          </a:custGeom>
          <a:solidFill>
            <a:srgbClr val="92D05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noAutofit/>
          </a:bodyPr>
          <a:lstStyle/>
          <a:p>
            <a:r>
              <a:rPr lang="es-EC" sz="3855" dirty="0"/>
              <a:t>   </a:t>
            </a:r>
            <a:r>
              <a:rPr lang="es-EC" sz="4400" dirty="0"/>
              <a:t>OBJETIVO</a:t>
            </a:r>
            <a:r>
              <a:rPr lang="es-EC" sz="3855" dirty="0"/>
              <a:t>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2514600" y="1866900"/>
            <a:ext cx="12420600" cy="1938992"/>
          </a:xfrm>
          <a:prstGeom prst="rect">
            <a:avLst/>
          </a:prstGeom>
          <a:solidFill>
            <a:srgbClr val="FFFF9B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Brindar a las docentes un aula virtual que contenga recursos educativos digitales para trabajar el pensamiento lógico matemático específicamente las habilidades de clasificación, correspondencia, comparación y seriación en niños de 4 a 5 años de la Escuela Fiscal “Manuela Espejo”, a través del diseño e implementación de un ambiente virtual de aprendizaje, con la finalidad de mejorar el proceso de enseñanza aprendizaje durante las clases virtuales. </a:t>
            </a:r>
            <a:endParaRPr lang="es-EC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021080" y="4690346"/>
            <a:ext cx="3886200" cy="34163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Proponer actividades activas, divertidas e innovadoras para desarrollar el pensamiento lógico matemático por medio de los recursos educativos digitales, para potenciar el aprendizaje de los infantes de 4 a 5 años de la Escuela Fiscal Manuela Espejo.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6155690" y="4690346"/>
            <a:ext cx="5579110" cy="332398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Integrar el proceso pedagógico con los diversos recursos educativos digitales, a través de elaborar micro-planificaciones que contengan actividades digitales enfocadas trabajar las habilidades de clasificación, correspondencia, comparación y seriación en los niños de 4 a 5 años de la Escuela Fiscal Manuela Espejo.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8" name="CuadroTexto 7"/>
          <p:cNvSpPr txBox="1"/>
          <p:nvPr/>
        </p:nvSpPr>
        <p:spPr>
          <a:xfrm>
            <a:off x="12725400" y="5290510"/>
            <a:ext cx="4953000" cy="221599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Facilitar la creación de recursos educativos digitales por parte de las docentes, a través proporcionar videos tutoriales de cómo elaborar cada uno de ellos.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9" name="Imagen 8" descr="Niños Y Niñas Haciendo Diferentes Actividades Ilustraciones Vectoriales,  Clip Art Vectorizado Libre De Derechos. Image 41626958.">
            <a:extLst>
              <a:ext uri="{FF2B5EF4-FFF2-40B4-BE49-F238E27FC236}">
                <a16:creationId xmlns:a16="http://schemas.microsoft.com/office/drawing/2014/main" id="{2F2972D7-4F04-47AB-B9FD-D56E25AC386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19300"/>
            <a:ext cx="2209800" cy="2344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 descr="Cómo hacer tu video presentación? 9 consejos innovadores">
            <a:extLst>
              <a:ext uri="{FF2B5EF4-FFF2-40B4-BE49-F238E27FC236}">
                <a16:creationId xmlns:a16="http://schemas.microsoft.com/office/drawing/2014/main" id="{E25975FE-CD1A-45DC-9895-0C4170DD041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3800" y="1365360"/>
            <a:ext cx="2971800" cy="266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36041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5756B7-7003-47E2-B143-D5FE2655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2399487" y="83838"/>
            <a:ext cx="8254338" cy="880800"/>
          </a:xfrm>
        </p:spPr>
        <p:txBody>
          <a:bodyPr/>
          <a:lstStyle/>
          <a:p>
            <a:r>
              <a:rPr lang="es-EC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Fundamentación teórica</a:t>
            </a: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17CB7B2C-A9D9-4AFF-A672-5F232DE6E7FF}"/>
              </a:ext>
            </a:extLst>
          </p:cNvPr>
          <p:cNvSpPr/>
          <p:nvPr/>
        </p:nvSpPr>
        <p:spPr>
          <a:xfrm>
            <a:off x="5789684" y="964638"/>
            <a:ext cx="7783810" cy="1144368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3600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Recursos educativos digitales </a:t>
            </a:r>
          </a:p>
          <a:p>
            <a:pPr algn="ctr"/>
            <a:endParaRPr lang="es-EC" sz="36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14DE12F4-78FE-454B-B83F-50F8FF238CDD}"/>
              </a:ext>
            </a:extLst>
          </p:cNvPr>
          <p:cNvSpPr/>
          <p:nvPr/>
        </p:nvSpPr>
        <p:spPr>
          <a:xfrm>
            <a:off x="204716" y="2538483"/>
            <a:ext cx="3384644" cy="128289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Valor educativo </a:t>
            </a: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A893DD58-EECC-4FE9-9EEC-785F82D94D89}"/>
              </a:ext>
            </a:extLst>
          </p:cNvPr>
          <p:cNvSpPr/>
          <p:nvPr/>
        </p:nvSpPr>
        <p:spPr>
          <a:xfrm>
            <a:off x="4890381" y="2560282"/>
            <a:ext cx="3065668" cy="127554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</a:t>
            </a:r>
            <a:r>
              <a:rPr lang="es-EC" sz="3600" dirty="0"/>
              <a:t> </a:t>
            </a: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CDD65B18-0044-4396-9932-FC515B721143}"/>
              </a:ext>
            </a:extLst>
          </p:cNvPr>
          <p:cNvSpPr/>
          <p:nvPr/>
        </p:nvSpPr>
        <p:spPr>
          <a:xfrm>
            <a:off x="9144000" y="2534783"/>
            <a:ext cx="4140350" cy="127554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Ámbito metodológico  </a:t>
            </a: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B76642A6-E45D-4C09-9421-1EEB62D9FA26}"/>
              </a:ext>
            </a:extLst>
          </p:cNvPr>
          <p:cNvSpPr/>
          <p:nvPr/>
        </p:nvSpPr>
        <p:spPr>
          <a:xfrm>
            <a:off x="14586916" y="2488769"/>
            <a:ext cx="3384646" cy="127554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Motivan al alumno </a:t>
            </a:r>
          </a:p>
        </p:txBody>
      </p:sp>
      <p:sp>
        <p:nvSpPr>
          <p:cNvPr id="9" name="Flecha: a la derecha 8">
            <a:extLst>
              <a:ext uri="{FF2B5EF4-FFF2-40B4-BE49-F238E27FC236}">
                <a16:creationId xmlns:a16="http://schemas.microsoft.com/office/drawing/2014/main" id="{A29B04B5-DC1C-472A-BEAF-F71CB94A9DB3}"/>
              </a:ext>
            </a:extLst>
          </p:cNvPr>
          <p:cNvSpPr/>
          <p:nvPr/>
        </p:nvSpPr>
        <p:spPr>
          <a:xfrm>
            <a:off x="3800106" y="2885954"/>
            <a:ext cx="914400" cy="5732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3600" dirty="0"/>
          </a:p>
        </p:txBody>
      </p:sp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62A96152-06CF-46AC-866C-54EB2159883E}"/>
              </a:ext>
            </a:extLst>
          </p:cNvPr>
          <p:cNvSpPr/>
          <p:nvPr/>
        </p:nvSpPr>
        <p:spPr>
          <a:xfrm>
            <a:off x="8117876" y="3073659"/>
            <a:ext cx="914400" cy="5732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3600" dirty="0"/>
          </a:p>
        </p:txBody>
      </p:sp>
      <p:sp>
        <p:nvSpPr>
          <p:cNvPr id="14" name="Flecha: a la derecha 13">
            <a:extLst>
              <a:ext uri="{FF2B5EF4-FFF2-40B4-BE49-F238E27FC236}">
                <a16:creationId xmlns:a16="http://schemas.microsoft.com/office/drawing/2014/main" id="{4A305F94-9625-4BFB-B1E8-012A3B49D276}"/>
              </a:ext>
            </a:extLst>
          </p:cNvPr>
          <p:cNvSpPr/>
          <p:nvPr/>
        </p:nvSpPr>
        <p:spPr>
          <a:xfrm rot="5400000">
            <a:off x="15566328" y="3988299"/>
            <a:ext cx="914400" cy="5732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3600" dirty="0"/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E9540315-59D2-4B2B-8155-0E1AED4C35A2}"/>
              </a:ext>
            </a:extLst>
          </p:cNvPr>
          <p:cNvSpPr/>
          <p:nvPr/>
        </p:nvSpPr>
        <p:spPr>
          <a:xfrm>
            <a:off x="14192618" y="4801378"/>
            <a:ext cx="3697060" cy="127554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Formatos animados </a:t>
            </a:r>
          </a:p>
        </p:txBody>
      </p:sp>
      <p:sp>
        <p:nvSpPr>
          <p:cNvPr id="16" name="Flecha: a la derecha 15">
            <a:extLst>
              <a:ext uri="{FF2B5EF4-FFF2-40B4-BE49-F238E27FC236}">
                <a16:creationId xmlns:a16="http://schemas.microsoft.com/office/drawing/2014/main" id="{41729BE3-3CEB-458E-9357-0A7ACBFE3835}"/>
              </a:ext>
            </a:extLst>
          </p:cNvPr>
          <p:cNvSpPr/>
          <p:nvPr/>
        </p:nvSpPr>
        <p:spPr>
          <a:xfrm rot="10800000">
            <a:off x="13116294" y="7650875"/>
            <a:ext cx="914400" cy="5732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3600" dirty="0"/>
          </a:p>
        </p:txBody>
      </p:sp>
      <p:sp>
        <p:nvSpPr>
          <p:cNvPr id="17" name="Flecha: a la derecha 16">
            <a:extLst>
              <a:ext uri="{FF2B5EF4-FFF2-40B4-BE49-F238E27FC236}">
                <a16:creationId xmlns:a16="http://schemas.microsoft.com/office/drawing/2014/main" id="{3CBD7DF3-E063-4C9D-80AD-A4B0EAD1F02C}"/>
              </a:ext>
            </a:extLst>
          </p:cNvPr>
          <p:cNvSpPr/>
          <p:nvPr/>
        </p:nvSpPr>
        <p:spPr>
          <a:xfrm>
            <a:off x="13573494" y="2930373"/>
            <a:ext cx="914400" cy="5732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3600" dirty="0"/>
          </a:p>
        </p:txBody>
      </p:sp>
      <p:sp>
        <p:nvSpPr>
          <p:cNvPr id="18" name="Flecha: a la derecha 17">
            <a:extLst>
              <a:ext uri="{FF2B5EF4-FFF2-40B4-BE49-F238E27FC236}">
                <a16:creationId xmlns:a16="http://schemas.microsoft.com/office/drawing/2014/main" id="{E1ED5DE6-07FC-4FA2-A4DC-A5643B6A4698}"/>
              </a:ext>
            </a:extLst>
          </p:cNvPr>
          <p:cNvSpPr/>
          <p:nvPr/>
        </p:nvSpPr>
        <p:spPr>
          <a:xfrm rot="5400000">
            <a:off x="15703760" y="6524153"/>
            <a:ext cx="914400" cy="5732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3600" dirty="0"/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A8C3D40E-3F81-404D-BE7C-746D58F0C4D7}"/>
              </a:ext>
            </a:extLst>
          </p:cNvPr>
          <p:cNvSpPr/>
          <p:nvPr/>
        </p:nvSpPr>
        <p:spPr>
          <a:xfrm>
            <a:off x="14248266" y="7374726"/>
            <a:ext cx="3697060" cy="127554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Diseño de RED </a:t>
            </a:r>
            <a:endParaRPr lang="es-EC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32457E94-DE7D-4764-B55A-FC1A8FA23EDC}"/>
              </a:ext>
            </a:extLst>
          </p:cNvPr>
          <p:cNvSpPr/>
          <p:nvPr/>
        </p:nvSpPr>
        <p:spPr>
          <a:xfrm>
            <a:off x="10061389" y="7050280"/>
            <a:ext cx="2952528" cy="168629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Reflexión pedagógica  </a:t>
            </a:r>
            <a:endParaRPr lang="es-EC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31BC0C51-5465-477E-9607-F318A7AD9E0E}"/>
              </a:ext>
            </a:extLst>
          </p:cNvPr>
          <p:cNvSpPr/>
          <p:nvPr/>
        </p:nvSpPr>
        <p:spPr>
          <a:xfrm>
            <a:off x="5230255" y="6963978"/>
            <a:ext cx="3579442" cy="168629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¿Cómo aprende el estudiante?</a:t>
            </a:r>
            <a:endParaRPr lang="es-EC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Flecha: a la derecha 21">
            <a:extLst>
              <a:ext uri="{FF2B5EF4-FFF2-40B4-BE49-F238E27FC236}">
                <a16:creationId xmlns:a16="http://schemas.microsoft.com/office/drawing/2014/main" id="{0069862F-05D8-4413-90CB-0EB8E5BE1DE8}"/>
              </a:ext>
            </a:extLst>
          </p:cNvPr>
          <p:cNvSpPr/>
          <p:nvPr/>
        </p:nvSpPr>
        <p:spPr>
          <a:xfrm rot="10800000">
            <a:off x="8998830" y="7651021"/>
            <a:ext cx="914400" cy="5732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3600" dirty="0"/>
          </a:p>
        </p:txBody>
      </p:sp>
      <p:sp>
        <p:nvSpPr>
          <p:cNvPr id="23" name="Flecha: a la derecha 22">
            <a:extLst>
              <a:ext uri="{FF2B5EF4-FFF2-40B4-BE49-F238E27FC236}">
                <a16:creationId xmlns:a16="http://schemas.microsoft.com/office/drawing/2014/main" id="{3CBB2333-C006-4A4B-B3BF-3CC26AA4D605}"/>
              </a:ext>
            </a:extLst>
          </p:cNvPr>
          <p:cNvSpPr/>
          <p:nvPr/>
        </p:nvSpPr>
        <p:spPr>
          <a:xfrm rot="10800000">
            <a:off x="4139953" y="7507963"/>
            <a:ext cx="914400" cy="5732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3600" dirty="0"/>
          </a:p>
        </p:txBody>
      </p:sp>
      <p:sp>
        <p:nvSpPr>
          <p:cNvPr id="24" name="Rectángulo: esquinas redondeadas 23">
            <a:extLst>
              <a:ext uri="{FF2B5EF4-FFF2-40B4-BE49-F238E27FC236}">
                <a16:creationId xmlns:a16="http://schemas.microsoft.com/office/drawing/2014/main" id="{CB5D81BB-E2F5-4E27-901B-D2593239D71B}"/>
              </a:ext>
            </a:extLst>
          </p:cNvPr>
          <p:cNvSpPr/>
          <p:nvPr/>
        </p:nvSpPr>
        <p:spPr>
          <a:xfrm>
            <a:off x="310726" y="7191004"/>
            <a:ext cx="3579442" cy="127554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Uso pedagógico </a:t>
            </a:r>
            <a:endParaRPr lang="es-EC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EL CUENTO, SU VALOR EDUCATIVO Y SU APLICACIÓN EN EL AULA - CIEC">
            <a:extLst>
              <a:ext uri="{FF2B5EF4-FFF2-40B4-BE49-F238E27FC236}">
                <a16:creationId xmlns:a16="http://schemas.microsoft.com/office/drawing/2014/main" id="{6D88E8A7-54A8-4008-9AF7-59E176B29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546" y="4762078"/>
            <a:ext cx="3105821" cy="1863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10 maneras motivar el pensamiento crítico en los alumnos de secundaria |  Teatro educativo">
            <a:extLst>
              <a:ext uri="{FF2B5EF4-FFF2-40B4-BE49-F238E27FC236}">
                <a16:creationId xmlns:a16="http://schemas.microsoft.com/office/drawing/2014/main" id="{050B2292-8E42-4AEC-BE98-D92862B1F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6612" y="4054805"/>
            <a:ext cx="3697060" cy="278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803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EF96CEA0-E013-4FBD-87DD-E2057CBD716B}"/>
              </a:ext>
            </a:extLst>
          </p:cNvPr>
          <p:cNvSpPr txBox="1"/>
          <p:nvPr/>
        </p:nvSpPr>
        <p:spPr>
          <a:xfrm>
            <a:off x="4919530" y="310193"/>
            <a:ext cx="7719236" cy="102842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200000"/>
              </a:lnSpc>
              <a:spcAft>
                <a:spcPts val="1600"/>
              </a:spcAft>
            </a:pPr>
            <a:r>
              <a:rPr lang="es-EC" sz="36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Aula virtual (Moodle)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CDCE8046-2AD1-4070-BD5D-4C8458730177}"/>
              </a:ext>
            </a:extLst>
          </p:cNvPr>
          <p:cNvSpPr/>
          <p:nvPr/>
        </p:nvSpPr>
        <p:spPr>
          <a:xfrm>
            <a:off x="360418" y="1829286"/>
            <a:ext cx="4551980" cy="11208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3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Entornos virtuales de aprendizaje </a:t>
            </a:r>
            <a:endParaRPr lang="es-EC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B75183A7-7AC9-426F-AF45-B30954CD294F}"/>
              </a:ext>
            </a:extLst>
          </p:cNvPr>
          <p:cNvSpPr/>
          <p:nvPr/>
        </p:nvSpPr>
        <p:spPr>
          <a:xfrm>
            <a:off x="3752262" y="3635245"/>
            <a:ext cx="5026886" cy="11208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3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Divulgación de contenidos formativos</a:t>
            </a:r>
            <a:endParaRPr lang="es-EC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rco 2">
            <a:extLst>
              <a:ext uri="{FF2B5EF4-FFF2-40B4-BE49-F238E27FC236}">
                <a16:creationId xmlns:a16="http://schemas.microsoft.com/office/drawing/2014/main" id="{5BCE3FB5-14ED-4F1F-9243-CEF170C7AC77}"/>
              </a:ext>
            </a:extLst>
          </p:cNvPr>
          <p:cNvSpPr/>
          <p:nvPr/>
        </p:nvSpPr>
        <p:spPr>
          <a:xfrm>
            <a:off x="3621683" y="2429747"/>
            <a:ext cx="2536294" cy="2440382"/>
          </a:xfrm>
          <a:prstGeom prst="arc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 sz="3600" dirty="0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96B94BBF-4B59-4775-A6FC-E5951F0E4DA4}"/>
              </a:ext>
            </a:extLst>
          </p:cNvPr>
          <p:cNvSpPr/>
          <p:nvPr/>
        </p:nvSpPr>
        <p:spPr>
          <a:xfrm>
            <a:off x="7729636" y="5818378"/>
            <a:ext cx="3606432" cy="11208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3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Favoreciendo la comunicación </a:t>
            </a:r>
            <a:endParaRPr lang="es-EC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Arco 17">
            <a:extLst>
              <a:ext uri="{FF2B5EF4-FFF2-40B4-BE49-F238E27FC236}">
                <a16:creationId xmlns:a16="http://schemas.microsoft.com/office/drawing/2014/main" id="{0C5F1653-257E-4EA9-8AB4-70844C1345EA}"/>
              </a:ext>
            </a:extLst>
          </p:cNvPr>
          <p:cNvSpPr/>
          <p:nvPr/>
        </p:nvSpPr>
        <p:spPr>
          <a:xfrm>
            <a:off x="7729637" y="4498817"/>
            <a:ext cx="2536294" cy="2440382"/>
          </a:xfrm>
          <a:prstGeom prst="arc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 sz="3600" dirty="0"/>
          </a:p>
        </p:txBody>
      </p:sp>
      <p:sp>
        <p:nvSpPr>
          <p:cNvPr id="7" name="Abrir llave 6">
            <a:extLst>
              <a:ext uri="{FF2B5EF4-FFF2-40B4-BE49-F238E27FC236}">
                <a16:creationId xmlns:a16="http://schemas.microsoft.com/office/drawing/2014/main" id="{74B012E0-C9EE-4898-85BC-03064754B472}"/>
              </a:ext>
            </a:extLst>
          </p:cNvPr>
          <p:cNvSpPr/>
          <p:nvPr/>
        </p:nvSpPr>
        <p:spPr>
          <a:xfrm>
            <a:off x="11403750" y="5442143"/>
            <a:ext cx="867680" cy="2088618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 sz="36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1187065-47A3-4270-B3F6-875B0AD710E5}"/>
              </a:ext>
            </a:extLst>
          </p:cNvPr>
          <p:cNvSpPr txBox="1"/>
          <p:nvPr/>
        </p:nvSpPr>
        <p:spPr>
          <a:xfrm>
            <a:off x="12473887" y="4870129"/>
            <a:ext cx="34306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Participantes del proceso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FBCA95B-DC17-4FEB-B137-2C2D6614D1FA}"/>
              </a:ext>
            </a:extLst>
          </p:cNvPr>
          <p:cNvSpPr txBox="1"/>
          <p:nvPr/>
        </p:nvSpPr>
        <p:spPr>
          <a:xfrm>
            <a:off x="12473887" y="6937400"/>
            <a:ext cx="36808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Desarrollo de las habilidades.</a:t>
            </a:r>
          </a:p>
        </p:txBody>
      </p:sp>
      <p:pic>
        <p:nvPicPr>
          <p:cNvPr id="2050" name="Picture 2" descr="Moodle, una plataforma educativa: crear tareas">
            <a:extLst>
              <a:ext uri="{FF2B5EF4-FFF2-40B4-BE49-F238E27FC236}">
                <a16:creationId xmlns:a16="http://schemas.microsoft.com/office/drawing/2014/main" id="{342119F8-FDB3-471D-BC1E-23FFB3993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6523" y="1771144"/>
            <a:ext cx="5219730" cy="2727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erramientas de comunicación para optimizar los proyectos de desarrollo">
            <a:extLst>
              <a:ext uri="{FF2B5EF4-FFF2-40B4-BE49-F238E27FC236}">
                <a16:creationId xmlns:a16="http://schemas.microsoft.com/office/drawing/2014/main" id="{9EAB4F71-DACA-4F1E-9E13-27DA785C5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348" y="5806218"/>
            <a:ext cx="4176670" cy="2262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587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dutics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6934200" cy="10287000"/>
          </a:xfrm>
          <a:prstGeom prst="rect">
            <a:avLst/>
          </a:prstGeom>
        </p:spPr>
      </p:pic>
      <p:pic>
        <p:nvPicPr>
          <p:cNvPr id="4" name="Diseño sin título (10)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2192" t="7159" r="1232" b="8128"/>
          <a:stretch/>
        </p:blipFill>
        <p:spPr>
          <a:xfrm>
            <a:off x="7162800" y="2781300"/>
            <a:ext cx="10896600" cy="548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483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98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9319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7696200" y="9105900"/>
            <a:ext cx="9677400" cy="77066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800"/>
              </a:spcAft>
            </a:pPr>
            <a:r>
              <a:rPr lang="es-EC" sz="2600" u="sng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https://edutics2021.milaulas.com/course/view.php?id=2&amp;section=1</a:t>
            </a:r>
            <a:endParaRPr lang="en-US" sz="2600" dirty="0">
              <a:solidFill>
                <a:sysClr val="windowText" lastClr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Edutics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6934200" cy="10287000"/>
          </a:xfrm>
          <a:prstGeom prst="rect">
            <a:avLst/>
          </a:prstGeom>
        </p:spPr>
      </p:pic>
      <p:pic>
        <p:nvPicPr>
          <p:cNvPr id="7" name="Acompañanos a navegar en Edutics (1)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79820" y="1485900"/>
            <a:ext cx="11193780" cy="588406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2700000">
              <a:rot lat="300000" lon="1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826305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7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Shape 18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8709;p26"/>
          <p:cNvSpPr txBox="1">
            <a:spLocks/>
          </p:cNvSpPr>
          <p:nvPr/>
        </p:nvSpPr>
        <p:spPr>
          <a:xfrm>
            <a:off x="6209826" y="76478"/>
            <a:ext cx="6325548" cy="1668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Montserrat"/>
              <a:buNone/>
              <a:defRPr sz="4800" b="1" i="0" u="none" strike="noStrike" cap="none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Montserrat"/>
              <a:buNone/>
              <a:defRPr sz="4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Montserrat"/>
              <a:buNone/>
              <a:defRPr sz="4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Montserrat"/>
              <a:buNone/>
              <a:defRPr sz="4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Montserrat"/>
              <a:buNone/>
              <a:defRPr sz="4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Montserrat"/>
              <a:buNone/>
              <a:defRPr sz="4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Montserrat"/>
              <a:buNone/>
              <a:defRPr sz="4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Montserrat"/>
              <a:buNone/>
              <a:defRPr sz="4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Montserrat"/>
              <a:buNone/>
              <a:defRPr sz="4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>
              <a:buClr>
                <a:schemeClr val="dk1"/>
              </a:buClr>
              <a:buSzPts val="1100"/>
            </a:pPr>
            <a:r>
              <a:rPr lang="es-EC" sz="5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CONTENIDO</a:t>
            </a:r>
            <a:endParaRPr lang="es-EC" sz="640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CuadroTexto 2"/>
          <p:cNvSpPr txBox="1"/>
          <p:nvPr/>
        </p:nvSpPr>
        <p:spPr>
          <a:xfrm>
            <a:off x="4953000" y="1409700"/>
            <a:ext cx="8382000" cy="8402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>
              <a:buClr>
                <a:srgbClr val="8064A2">
                  <a:lumMod val="75000"/>
                </a:srgbClr>
              </a:buClr>
            </a:pPr>
            <a:r>
              <a:rPr lang="es-E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CAPÍTULO I: </a:t>
            </a:r>
          </a:p>
          <a:p>
            <a:pPr defTabSz="914378"/>
            <a:r>
              <a:rPr lang="es-E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Problema de Investigación</a:t>
            </a:r>
          </a:p>
          <a:p>
            <a:pPr defTabSz="914378"/>
            <a:endParaRPr lang="es-E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378"/>
            <a:r>
              <a:rPr lang="es-E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CAPÍTULO II:</a:t>
            </a:r>
          </a:p>
          <a:p>
            <a:pPr defTabSz="914378"/>
            <a:r>
              <a:rPr lang="es-E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Marco Teórico</a:t>
            </a:r>
          </a:p>
          <a:p>
            <a:pPr defTabSz="914378"/>
            <a:endParaRPr lang="es-E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378"/>
            <a:r>
              <a:rPr lang="es-E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CAPÍTULO III: </a:t>
            </a:r>
          </a:p>
          <a:p>
            <a:pPr defTabSz="914378"/>
            <a:r>
              <a:rPr lang="es-E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</a:p>
          <a:p>
            <a:pPr defTabSz="914378"/>
            <a:r>
              <a:rPr lang="es-E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Análisis e Interpretación de resultados</a:t>
            </a:r>
          </a:p>
          <a:p>
            <a:pPr defTabSz="914378"/>
            <a:endParaRPr lang="es-E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378"/>
            <a:r>
              <a:rPr lang="es-E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CAPÍTULO IV: </a:t>
            </a:r>
          </a:p>
          <a:p>
            <a:pPr defTabSz="914378"/>
            <a:r>
              <a:rPr lang="es-E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Conclusiones y Recomendaciones</a:t>
            </a:r>
          </a:p>
          <a:p>
            <a:pPr defTabSz="914378"/>
            <a:endParaRPr lang="es-E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378"/>
            <a:r>
              <a:rPr lang="es-E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CAPÍTULO V: </a:t>
            </a:r>
          </a:p>
          <a:p>
            <a:pPr defTabSz="914378"/>
            <a:r>
              <a:rPr lang="es-E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Propuesta</a:t>
            </a:r>
          </a:p>
        </p:txBody>
      </p:sp>
      <p:grpSp>
        <p:nvGrpSpPr>
          <p:cNvPr id="4" name="Grupo 3"/>
          <p:cNvGrpSpPr/>
          <p:nvPr/>
        </p:nvGrpSpPr>
        <p:grpSpPr>
          <a:xfrm>
            <a:off x="4144316" y="1562100"/>
            <a:ext cx="545242" cy="7454242"/>
            <a:chOff x="3940737" y="2287823"/>
            <a:chExt cx="1005052" cy="8141153"/>
          </a:xfrm>
        </p:grpSpPr>
        <p:sp>
          <p:nvSpPr>
            <p:cNvPr id="40" name="39 Rectángulo redondeado"/>
            <p:cNvSpPr/>
            <p:nvPr/>
          </p:nvSpPr>
          <p:spPr>
            <a:xfrm>
              <a:off x="3957430" y="2287823"/>
              <a:ext cx="947450" cy="484742"/>
            </a:xfrm>
            <a:prstGeom prst="roundRect">
              <a:avLst/>
            </a:prstGeom>
            <a:solidFill>
              <a:srgbClr val="006600"/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3600" dirty="0">
                <a:solidFill>
                  <a:srgbClr val="FFFF00"/>
                </a:solidFill>
              </a:endParaRPr>
            </a:p>
          </p:txBody>
        </p:sp>
        <p:sp>
          <p:nvSpPr>
            <p:cNvPr id="41" name="40 Rectángulo redondeado"/>
            <p:cNvSpPr/>
            <p:nvPr/>
          </p:nvSpPr>
          <p:spPr>
            <a:xfrm>
              <a:off x="3957430" y="4048240"/>
              <a:ext cx="947450" cy="484742"/>
            </a:xfrm>
            <a:prstGeom prst="roundRect">
              <a:avLst/>
            </a:prstGeom>
            <a:solidFill>
              <a:srgbClr val="006600"/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3600"/>
            </a:p>
          </p:txBody>
        </p:sp>
        <p:sp>
          <p:nvSpPr>
            <p:cNvPr id="42" name="41 Rectángulo redondeado"/>
            <p:cNvSpPr/>
            <p:nvPr/>
          </p:nvSpPr>
          <p:spPr>
            <a:xfrm>
              <a:off x="3940739" y="5876106"/>
              <a:ext cx="947449" cy="484742"/>
            </a:xfrm>
            <a:prstGeom prst="roundRect">
              <a:avLst/>
            </a:prstGeom>
            <a:solidFill>
              <a:srgbClr val="006600"/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3600"/>
            </a:p>
          </p:txBody>
        </p:sp>
        <p:sp>
          <p:nvSpPr>
            <p:cNvPr id="43" name="42 Rectángulo redondeado"/>
            <p:cNvSpPr/>
            <p:nvPr/>
          </p:nvSpPr>
          <p:spPr>
            <a:xfrm>
              <a:off x="3940737" y="8196575"/>
              <a:ext cx="947449" cy="484742"/>
            </a:xfrm>
            <a:prstGeom prst="roundRect">
              <a:avLst/>
            </a:prstGeom>
            <a:solidFill>
              <a:srgbClr val="006600"/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3600"/>
            </a:p>
          </p:txBody>
        </p:sp>
        <p:sp>
          <p:nvSpPr>
            <p:cNvPr id="44" name="43 Rectángulo redondeado"/>
            <p:cNvSpPr/>
            <p:nvPr/>
          </p:nvSpPr>
          <p:spPr>
            <a:xfrm>
              <a:off x="3998339" y="9944234"/>
              <a:ext cx="947450" cy="484742"/>
            </a:xfrm>
            <a:prstGeom prst="roundRect">
              <a:avLst/>
            </a:prstGeom>
            <a:solidFill>
              <a:srgbClr val="006600"/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3600"/>
            </a:p>
          </p:txBody>
        </p:sp>
      </p:grpSp>
    </p:spTree>
    <p:extLst>
      <p:ext uri="{BB962C8B-B14F-4D97-AF65-F5344CB8AC3E}">
        <p14:creationId xmlns:p14="http://schemas.microsoft.com/office/powerpoint/2010/main" val="67064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Shape 3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arjetas de graduacion de bachiller - Búsqueda de Google | Tarjetas de  graduación, Imagenes de graduandos, Invitaciones para graduacion">
            <a:extLst>
              <a:ext uri="{FF2B5EF4-FFF2-40B4-BE49-F238E27FC236}">
                <a16:creationId xmlns:a16="http://schemas.microsoft.com/office/drawing/2014/main" id="{7A115207-9000-4816-9E66-A3349E0C6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95421"/>
            <a:ext cx="6632574" cy="9542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19208;p50">
            <a:extLst>
              <a:ext uri="{FF2B5EF4-FFF2-40B4-BE49-F238E27FC236}">
                <a16:creationId xmlns:a16="http://schemas.microsoft.com/office/drawing/2014/main" id="{A41E8BBD-1E02-4CD9-BA92-2B3663C1C346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876800" y="3844221"/>
            <a:ext cx="11554228" cy="19134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9600" b="1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MUCHAS GRACIAS</a:t>
            </a:r>
            <a:endParaRPr sz="9600" b="1" i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Google Shape;19237;p51">
            <a:extLst>
              <a:ext uri="{FF2B5EF4-FFF2-40B4-BE49-F238E27FC236}">
                <a16:creationId xmlns:a16="http://schemas.microsoft.com/office/drawing/2014/main" id="{3B7B055A-E21A-4341-962A-5E052F0B9F63}"/>
              </a:ext>
            </a:extLst>
          </p:cNvPr>
          <p:cNvSpPr/>
          <p:nvPr/>
        </p:nvSpPr>
        <p:spPr>
          <a:xfrm>
            <a:off x="13908949" y="1235433"/>
            <a:ext cx="3188206" cy="2337106"/>
          </a:xfrm>
          <a:custGeom>
            <a:avLst/>
            <a:gdLst/>
            <a:ahLst/>
            <a:cxnLst/>
            <a:rect l="l" t="t" r="r" b="b"/>
            <a:pathLst>
              <a:path w="33018" h="23572" extrusionOk="0">
                <a:moveTo>
                  <a:pt x="6570" y="5310"/>
                </a:moveTo>
                <a:cubicBezTo>
                  <a:pt x="6589" y="5426"/>
                  <a:pt x="6609" y="5542"/>
                  <a:pt x="6628" y="5659"/>
                </a:cubicBezTo>
                <a:lnTo>
                  <a:pt x="6628" y="5659"/>
                </a:lnTo>
                <a:cubicBezTo>
                  <a:pt x="6589" y="5600"/>
                  <a:pt x="6568" y="5560"/>
                  <a:pt x="6528" y="5519"/>
                </a:cubicBezTo>
                <a:cubicBezTo>
                  <a:pt x="6549" y="5456"/>
                  <a:pt x="6549" y="5394"/>
                  <a:pt x="6570" y="5310"/>
                </a:cubicBezTo>
                <a:close/>
                <a:moveTo>
                  <a:pt x="11801" y="5582"/>
                </a:moveTo>
                <a:cubicBezTo>
                  <a:pt x="11738" y="5666"/>
                  <a:pt x="11675" y="5749"/>
                  <a:pt x="11613" y="5833"/>
                </a:cubicBezTo>
                <a:cubicBezTo>
                  <a:pt x="11571" y="5728"/>
                  <a:pt x="11508" y="5624"/>
                  <a:pt x="11403" y="5582"/>
                </a:cubicBezTo>
                <a:close/>
                <a:moveTo>
                  <a:pt x="1799" y="6252"/>
                </a:moveTo>
                <a:lnTo>
                  <a:pt x="1799" y="6252"/>
                </a:lnTo>
                <a:cubicBezTo>
                  <a:pt x="1737" y="6356"/>
                  <a:pt x="1737" y="6482"/>
                  <a:pt x="1758" y="6586"/>
                </a:cubicBezTo>
                <a:cubicBezTo>
                  <a:pt x="1653" y="6503"/>
                  <a:pt x="1548" y="6419"/>
                  <a:pt x="1423" y="6335"/>
                </a:cubicBezTo>
                <a:lnTo>
                  <a:pt x="1799" y="6252"/>
                </a:lnTo>
                <a:close/>
                <a:moveTo>
                  <a:pt x="3641" y="7821"/>
                </a:moveTo>
                <a:lnTo>
                  <a:pt x="3996" y="7905"/>
                </a:lnTo>
                <a:lnTo>
                  <a:pt x="3913" y="8072"/>
                </a:lnTo>
                <a:cubicBezTo>
                  <a:pt x="3829" y="7988"/>
                  <a:pt x="3745" y="7884"/>
                  <a:pt x="3641" y="7821"/>
                </a:cubicBezTo>
                <a:close/>
                <a:moveTo>
                  <a:pt x="12763" y="5519"/>
                </a:moveTo>
                <a:cubicBezTo>
                  <a:pt x="17388" y="5519"/>
                  <a:pt x="21886" y="6775"/>
                  <a:pt x="25506" y="9788"/>
                </a:cubicBezTo>
                <a:cubicBezTo>
                  <a:pt x="27849" y="11734"/>
                  <a:pt x="29670" y="14244"/>
                  <a:pt x="30800" y="17069"/>
                </a:cubicBezTo>
                <a:cubicBezTo>
                  <a:pt x="26782" y="10102"/>
                  <a:pt x="16823" y="8909"/>
                  <a:pt x="9332" y="8888"/>
                </a:cubicBezTo>
                <a:cubicBezTo>
                  <a:pt x="10755" y="8093"/>
                  <a:pt x="11926" y="6921"/>
                  <a:pt x="12763" y="5519"/>
                </a:cubicBezTo>
                <a:close/>
                <a:moveTo>
                  <a:pt x="10177" y="689"/>
                </a:moveTo>
                <a:cubicBezTo>
                  <a:pt x="15382" y="689"/>
                  <a:pt x="20442" y="2224"/>
                  <a:pt x="24543" y="5770"/>
                </a:cubicBezTo>
                <a:cubicBezTo>
                  <a:pt x="26929" y="7842"/>
                  <a:pt x="28833" y="10394"/>
                  <a:pt x="30130" y="13282"/>
                </a:cubicBezTo>
                <a:cubicBezTo>
                  <a:pt x="30695" y="14537"/>
                  <a:pt x="31134" y="15856"/>
                  <a:pt x="31427" y="17195"/>
                </a:cubicBezTo>
                <a:cubicBezTo>
                  <a:pt x="28648" y="10275"/>
                  <a:pt x="21875" y="5083"/>
                  <a:pt x="14276" y="5083"/>
                </a:cubicBezTo>
                <a:cubicBezTo>
                  <a:pt x="13810" y="5083"/>
                  <a:pt x="13340" y="5103"/>
                  <a:pt x="12868" y="5143"/>
                </a:cubicBezTo>
                <a:cubicBezTo>
                  <a:pt x="12826" y="4954"/>
                  <a:pt x="12680" y="4829"/>
                  <a:pt x="12491" y="4829"/>
                </a:cubicBezTo>
                <a:cubicBezTo>
                  <a:pt x="11900" y="4814"/>
                  <a:pt x="11297" y="4799"/>
                  <a:pt x="10699" y="4799"/>
                </a:cubicBezTo>
                <a:cubicBezTo>
                  <a:pt x="10452" y="4799"/>
                  <a:pt x="10205" y="4802"/>
                  <a:pt x="9960" y="4808"/>
                </a:cubicBezTo>
                <a:cubicBezTo>
                  <a:pt x="9771" y="4808"/>
                  <a:pt x="9573" y="4797"/>
                  <a:pt x="9378" y="4797"/>
                </a:cubicBezTo>
                <a:cubicBezTo>
                  <a:pt x="8968" y="4797"/>
                  <a:pt x="8569" y="4845"/>
                  <a:pt x="8286" y="5143"/>
                </a:cubicBezTo>
                <a:cubicBezTo>
                  <a:pt x="8139" y="3699"/>
                  <a:pt x="7135" y="2171"/>
                  <a:pt x="6340" y="958"/>
                </a:cubicBezTo>
                <a:cubicBezTo>
                  <a:pt x="7620" y="781"/>
                  <a:pt x="8903" y="689"/>
                  <a:pt x="10177" y="689"/>
                </a:cubicBezTo>
                <a:close/>
                <a:moveTo>
                  <a:pt x="9374" y="9306"/>
                </a:moveTo>
                <a:lnTo>
                  <a:pt x="9374" y="9306"/>
                </a:lnTo>
                <a:cubicBezTo>
                  <a:pt x="14165" y="9599"/>
                  <a:pt x="19103" y="9683"/>
                  <a:pt x="23539" y="11713"/>
                </a:cubicBezTo>
                <a:cubicBezTo>
                  <a:pt x="27012" y="13282"/>
                  <a:pt x="30046" y="16002"/>
                  <a:pt x="31281" y="19622"/>
                </a:cubicBezTo>
                <a:cubicBezTo>
                  <a:pt x="29795" y="17299"/>
                  <a:pt x="27494" y="15479"/>
                  <a:pt x="25046" y="14307"/>
                </a:cubicBezTo>
                <a:cubicBezTo>
                  <a:pt x="22974" y="13345"/>
                  <a:pt x="20735" y="12738"/>
                  <a:pt x="18476" y="12508"/>
                </a:cubicBezTo>
                <a:cubicBezTo>
                  <a:pt x="17157" y="12340"/>
                  <a:pt x="15818" y="12278"/>
                  <a:pt x="14500" y="12278"/>
                </a:cubicBezTo>
                <a:cubicBezTo>
                  <a:pt x="14085" y="12278"/>
                  <a:pt x="13653" y="12267"/>
                  <a:pt x="13217" y="12267"/>
                </a:cubicBezTo>
                <a:cubicBezTo>
                  <a:pt x="12399" y="12267"/>
                  <a:pt x="11568" y="12303"/>
                  <a:pt x="10818" y="12508"/>
                </a:cubicBezTo>
                <a:cubicBezTo>
                  <a:pt x="10797" y="12487"/>
                  <a:pt x="10797" y="12445"/>
                  <a:pt x="10776" y="12424"/>
                </a:cubicBezTo>
                <a:cubicBezTo>
                  <a:pt x="10483" y="11775"/>
                  <a:pt x="10190" y="11127"/>
                  <a:pt x="9897" y="10457"/>
                </a:cubicBezTo>
                <a:cubicBezTo>
                  <a:pt x="9729" y="10081"/>
                  <a:pt x="9583" y="9662"/>
                  <a:pt x="9374" y="9306"/>
                </a:cubicBezTo>
                <a:close/>
                <a:moveTo>
                  <a:pt x="10650" y="1"/>
                </a:moveTo>
                <a:cubicBezTo>
                  <a:pt x="9062" y="1"/>
                  <a:pt x="7485" y="193"/>
                  <a:pt x="5963" y="602"/>
                </a:cubicBezTo>
                <a:cubicBezTo>
                  <a:pt x="5925" y="586"/>
                  <a:pt x="5884" y="578"/>
                  <a:pt x="5842" y="578"/>
                </a:cubicBezTo>
                <a:cubicBezTo>
                  <a:pt x="5725" y="578"/>
                  <a:pt x="5607" y="640"/>
                  <a:pt x="5545" y="749"/>
                </a:cubicBezTo>
                <a:cubicBezTo>
                  <a:pt x="5545" y="770"/>
                  <a:pt x="5524" y="770"/>
                  <a:pt x="5524" y="791"/>
                </a:cubicBezTo>
                <a:cubicBezTo>
                  <a:pt x="5524" y="811"/>
                  <a:pt x="5503" y="832"/>
                  <a:pt x="5503" y="853"/>
                </a:cubicBezTo>
                <a:cubicBezTo>
                  <a:pt x="5022" y="2234"/>
                  <a:pt x="4624" y="3678"/>
                  <a:pt x="4352" y="5122"/>
                </a:cubicBezTo>
                <a:cubicBezTo>
                  <a:pt x="4268" y="5080"/>
                  <a:pt x="4206" y="5080"/>
                  <a:pt x="4122" y="5080"/>
                </a:cubicBezTo>
                <a:cubicBezTo>
                  <a:pt x="2867" y="5268"/>
                  <a:pt x="1632" y="5477"/>
                  <a:pt x="398" y="5708"/>
                </a:cubicBezTo>
                <a:cubicBezTo>
                  <a:pt x="105" y="5791"/>
                  <a:pt x="0" y="6168"/>
                  <a:pt x="209" y="6398"/>
                </a:cubicBezTo>
                <a:cubicBezTo>
                  <a:pt x="774" y="6858"/>
                  <a:pt x="1339" y="7319"/>
                  <a:pt x="1946" y="7716"/>
                </a:cubicBezTo>
                <a:cubicBezTo>
                  <a:pt x="2385" y="8009"/>
                  <a:pt x="2867" y="8386"/>
                  <a:pt x="3390" y="8532"/>
                </a:cubicBezTo>
                <a:cubicBezTo>
                  <a:pt x="2741" y="9955"/>
                  <a:pt x="2155" y="11420"/>
                  <a:pt x="1632" y="12884"/>
                </a:cubicBezTo>
                <a:cubicBezTo>
                  <a:pt x="1550" y="13163"/>
                  <a:pt x="1777" y="13404"/>
                  <a:pt x="2030" y="13404"/>
                </a:cubicBezTo>
                <a:cubicBezTo>
                  <a:pt x="2099" y="13404"/>
                  <a:pt x="2171" y="13385"/>
                  <a:pt x="2239" y="13345"/>
                </a:cubicBezTo>
                <a:cubicBezTo>
                  <a:pt x="3452" y="12529"/>
                  <a:pt x="4959" y="11650"/>
                  <a:pt x="5880" y="10478"/>
                </a:cubicBezTo>
                <a:cubicBezTo>
                  <a:pt x="5880" y="10499"/>
                  <a:pt x="5900" y="10499"/>
                  <a:pt x="5921" y="10520"/>
                </a:cubicBezTo>
                <a:cubicBezTo>
                  <a:pt x="7261" y="11524"/>
                  <a:pt x="8704" y="12340"/>
                  <a:pt x="10232" y="12989"/>
                </a:cubicBezTo>
                <a:cubicBezTo>
                  <a:pt x="10287" y="13020"/>
                  <a:pt x="10347" y="13034"/>
                  <a:pt x="10408" y="13034"/>
                </a:cubicBezTo>
                <a:cubicBezTo>
                  <a:pt x="10556" y="13034"/>
                  <a:pt x="10708" y="12949"/>
                  <a:pt x="10797" y="12801"/>
                </a:cubicBezTo>
                <a:cubicBezTo>
                  <a:pt x="11110" y="12849"/>
                  <a:pt x="11434" y="12866"/>
                  <a:pt x="11761" y="12866"/>
                </a:cubicBezTo>
                <a:cubicBezTo>
                  <a:pt x="12415" y="12866"/>
                  <a:pt x="13084" y="12801"/>
                  <a:pt x="13726" y="12801"/>
                </a:cubicBezTo>
                <a:cubicBezTo>
                  <a:pt x="14939" y="12801"/>
                  <a:pt x="16132" y="12801"/>
                  <a:pt x="17346" y="12926"/>
                </a:cubicBezTo>
                <a:cubicBezTo>
                  <a:pt x="19794" y="13094"/>
                  <a:pt x="22221" y="13679"/>
                  <a:pt x="24481" y="14663"/>
                </a:cubicBezTo>
                <a:cubicBezTo>
                  <a:pt x="28017" y="16253"/>
                  <a:pt x="30800" y="19015"/>
                  <a:pt x="32055" y="22656"/>
                </a:cubicBezTo>
                <a:lnTo>
                  <a:pt x="32055" y="23032"/>
                </a:lnTo>
                <a:cubicBezTo>
                  <a:pt x="32055" y="23137"/>
                  <a:pt x="32118" y="23242"/>
                  <a:pt x="32243" y="23262"/>
                </a:cubicBezTo>
                <a:cubicBezTo>
                  <a:pt x="32243" y="23304"/>
                  <a:pt x="32264" y="23325"/>
                  <a:pt x="32264" y="23367"/>
                </a:cubicBezTo>
                <a:cubicBezTo>
                  <a:pt x="32306" y="23510"/>
                  <a:pt x="32419" y="23572"/>
                  <a:pt x="32532" y="23572"/>
                </a:cubicBezTo>
                <a:cubicBezTo>
                  <a:pt x="32701" y="23572"/>
                  <a:pt x="32871" y="23434"/>
                  <a:pt x="32808" y="23221"/>
                </a:cubicBezTo>
                <a:cubicBezTo>
                  <a:pt x="32745" y="22949"/>
                  <a:pt x="32683" y="22718"/>
                  <a:pt x="32620" y="22467"/>
                </a:cubicBezTo>
                <a:cubicBezTo>
                  <a:pt x="33017" y="16023"/>
                  <a:pt x="29607" y="9181"/>
                  <a:pt x="24711" y="5122"/>
                </a:cubicBezTo>
                <a:cubicBezTo>
                  <a:pt x="20902" y="1966"/>
                  <a:pt x="15722" y="1"/>
                  <a:pt x="10650" y="1"/>
                </a:cubicBezTo>
                <a:close/>
              </a:path>
            </a:pathLst>
          </a:custGeom>
          <a:solidFill>
            <a:srgbClr val="FFDD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13" name="Google Shape;19231;p51">
            <a:extLst>
              <a:ext uri="{FF2B5EF4-FFF2-40B4-BE49-F238E27FC236}">
                <a16:creationId xmlns:a16="http://schemas.microsoft.com/office/drawing/2014/main" id="{9C4FD9CE-1E7F-486F-90C7-F37A2B535794}"/>
              </a:ext>
            </a:extLst>
          </p:cNvPr>
          <p:cNvSpPr/>
          <p:nvPr/>
        </p:nvSpPr>
        <p:spPr>
          <a:xfrm>
            <a:off x="11097151" y="5911788"/>
            <a:ext cx="1810426" cy="3827720"/>
          </a:xfrm>
          <a:custGeom>
            <a:avLst/>
            <a:gdLst/>
            <a:ahLst/>
            <a:cxnLst/>
            <a:rect l="l" t="t" r="r" b="b"/>
            <a:pathLst>
              <a:path w="17702" h="44418" extrusionOk="0">
                <a:moveTo>
                  <a:pt x="8970" y="865"/>
                </a:moveTo>
                <a:cubicBezTo>
                  <a:pt x="10291" y="865"/>
                  <a:pt x="11617" y="1227"/>
                  <a:pt x="12784" y="1964"/>
                </a:cubicBezTo>
                <a:cubicBezTo>
                  <a:pt x="15986" y="3972"/>
                  <a:pt x="16320" y="7990"/>
                  <a:pt x="15400" y="11338"/>
                </a:cubicBezTo>
                <a:cubicBezTo>
                  <a:pt x="14416" y="14853"/>
                  <a:pt x="12031" y="17824"/>
                  <a:pt x="8809" y="19540"/>
                </a:cubicBezTo>
                <a:lnTo>
                  <a:pt x="8767" y="19498"/>
                </a:lnTo>
                <a:cubicBezTo>
                  <a:pt x="7219" y="18577"/>
                  <a:pt x="5649" y="17698"/>
                  <a:pt x="4373" y="16401"/>
                </a:cubicBezTo>
                <a:cubicBezTo>
                  <a:pt x="3159" y="15167"/>
                  <a:pt x="2239" y="13660"/>
                  <a:pt x="1716" y="12007"/>
                </a:cubicBezTo>
                <a:cubicBezTo>
                  <a:pt x="649" y="8722"/>
                  <a:pt x="1590" y="5102"/>
                  <a:pt x="4122" y="2759"/>
                </a:cubicBezTo>
                <a:cubicBezTo>
                  <a:pt x="5471" y="1505"/>
                  <a:pt x="7216" y="865"/>
                  <a:pt x="8970" y="865"/>
                </a:cubicBezTo>
                <a:close/>
                <a:moveTo>
                  <a:pt x="8641" y="20335"/>
                </a:moveTo>
                <a:cubicBezTo>
                  <a:pt x="8721" y="20399"/>
                  <a:pt x="8814" y="20426"/>
                  <a:pt x="8909" y="20426"/>
                </a:cubicBezTo>
                <a:cubicBezTo>
                  <a:pt x="8938" y="20426"/>
                  <a:pt x="8968" y="20423"/>
                  <a:pt x="8997" y="20418"/>
                </a:cubicBezTo>
                <a:cubicBezTo>
                  <a:pt x="9353" y="20858"/>
                  <a:pt x="9771" y="21255"/>
                  <a:pt x="10169" y="21674"/>
                </a:cubicBezTo>
                <a:cubicBezTo>
                  <a:pt x="9797" y="21748"/>
                  <a:pt x="9421" y="21785"/>
                  <a:pt x="9044" y="21785"/>
                </a:cubicBezTo>
                <a:cubicBezTo>
                  <a:pt x="8574" y="21785"/>
                  <a:pt x="8102" y="21727"/>
                  <a:pt x="7637" y="21611"/>
                </a:cubicBezTo>
                <a:cubicBezTo>
                  <a:pt x="7930" y="21151"/>
                  <a:pt x="8265" y="20732"/>
                  <a:pt x="8641" y="20335"/>
                </a:cubicBezTo>
                <a:close/>
                <a:moveTo>
                  <a:pt x="4672" y="23944"/>
                </a:moveTo>
                <a:cubicBezTo>
                  <a:pt x="4928" y="23944"/>
                  <a:pt x="5196" y="24055"/>
                  <a:pt x="5419" y="24268"/>
                </a:cubicBezTo>
                <a:cubicBezTo>
                  <a:pt x="5838" y="24687"/>
                  <a:pt x="6026" y="25252"/>
                  <a:pt x="6256" y="25775"/>
                </a:cubicBezTo>
                <a:cubicBezTo>
                  <a:pt x="5880" y="25998"/>
                  <a:pt x="5484" y="26184"/>
                  <a:pt x="5064" y="26184"/>
                </a:cubicBezTo>
                <a:cubicBezTo>
                  <a:pt x="4854" y="26184"/>
                  <a:pt x="4638" y="26138"/>
                  <a:pt x="4415" y="26026"/>
                </a:cubicBezTo>
                <a:cubicBezTo>
                  <a:pt x="3829" y="25754"/>
                  <a:pt x="3599" y="25043"/>
                  <a:pt x="3892" y="24478"/>
                </a:cubicBezTo>
                <a:cubicBezTo>
                  <a:pt x="4055" y="24117"/>
                  <a:pt x="4353" y="23944"/>
                  <a:pt x="4672" y="23944"/>
                </a:cubicBezTo>
                <a:close/>
                <a:moveTo>
                  <a:pt x="9216" y="24572"/>
                </a:moveTo>
                <a:cubicBezTo>
                  <a:pt x="9894" y="24572"/>
                  <a:pt x="10559" y="24925"/>
                  <a:pt x="10525" y="25712"/>
                </a:cubicBezTo>
                <a:cubicBezTo>
                  <a:pt x="10441" y="26465"/>
                  <a:pt x="9813" y="27051"/>
                  <a:pt x="9039" y="27072"/>
                </a:cubicBezTo>
                <a:cubicBezTo>
                  <a:pt x="8767" y="27072"/>
                  <a:pt x="7407" y="26675"/>
                  <a:pt x="7030" y="26172"/>
                </a:cubicBezTo>
                <a:cubicBezTo>
                  <a:pt x="7072" y="25984"/>
                  <a:pt x="7135" y="25817"/>
                  <a:pt x="7198" y="25628"/>
                </a:cubicBezTo>
                <a:cubicBezTo>
                  <a:pt x="7721" y="25294"/>
                  <a:pt x="8118" y="24791"/>
                  <a:pt x="8767" y="24624"/>
                </a:cubicBezTo>
                <a:cubicBezTo>
                  <a:pt x="8912" y="24590"/>
                  <a:pt x="9064" y="24572"/>
                  <a:pt x="9216" y="24572"/>
                </a:cubicBezTo>
                <a:close/>
                <a:moveTo>
                  <a:pt x="10783" y="30029"/>
                </a:moveTo>
                <a:cubicBezTo>
                  <a:pt x="11159" y="30029"/>
                  <a:pt x="11518" y="30199"/>
                  <a:pt x="11717" y="30587"/>
                </a:cubicBezTo>
                <a:cubicBezTo>
                  <a:pt x="12010" y="31173"/>
                  <a:pt x="11885" y="31905"/>
                  <a:pt x="11382" y="32345"/>
                </a:cubicBezTo>
                <a:cubicBezTo>
                  <a:pt x="11017" y="32656"/>
                  <a:pt x="10563" y="32784"/>
                  <a:pt x="10102" y="32784"/>
                </a:cubicBezTo>
                <a:cubicBezTo>
                  <a:pt x="9850" y="32784"/>
                  <a:pt x="9596" y="32746"/>
                  <a:pt x="9353" y="32680"/>
                </a:cubicBezTo>
                <a:cubicBezTo>
                  <a:pt x="9165" y="31885"/>
                  <a:pt x="9185" y="30964"/>
                  <a:pt x="9834" y="30399"/>
                </a:cubicBezTo>
                <a:cubicBezTo>
                  <a:pt x="10100" y="30163"/>
                  <a:pt x="10449" y="30029"/>
                  <a:pt x="10783" y="30029"/>
                </a:cubicBezTo>
                <a:close/>
                <a:moveTo>
                  <a:pt x="6893" y="33170"/>
                </a:moveTo>
                <a:cubicBezTo>
                  <a:pt x="7460" y="33170"/>
                  <a:pt x="8037" y="33380"/>
                  <a:pt x="8558" y="33579"/>
                </a:cubicBezTo>
                <a:cubicBezTo>
                  <a:pt x="8223" y="34123"/>
                  <a:pt x="7888" y="34688"/>
                  <a:pt x="7323" y="35065"/>
                </a:cubicBezTo>
                <a:cubicBezTo>
                  <a:pt x="7042" y="35252"/>
                  <a:pt x="6649" y="35394"/>
                  <a:pt x="6273" y="35394"/>
                </a:cubicBezTo>
                <a:cubicBezTo>
                  <a:pt x="5978" y="35394"/>
                  <a:pt x="5694" y="35307"/>
                  <a:pt x="5482" y="35086"/>
                </a:cubicBezTo>
                <a:cubicBezTo>
                  <a:pt x="4854" y="34416"/>
                  <a:pt x="5608" y="33496"/>
                  <a:pt x="6277" y="33265"/>
                </a:cubicBezTo>
                <a:cubicBezTo>
                  <a:pt x="6479" y="33198"/>
                  <a:pt x="6685" y="33170"/>
                  <a:pt x="6893" y="33170"/>
                </a:cubicBezTo>
                <a:close/>
                <a:moveTo>
                  <a:pt x="10559" y="38497"/>
                </a:moveTo>
                <a:cubicBezTo>
                  <a:pt x="10685" y="38497"/>
                  <a:pt x="10814" y="38517"/>
                  <a:pt x="10943" y="38559"/>
                </a:cubicBezTo>
                <a:cubicBezTo>
                  <a:pt x="11550" y="38747"/>
                  <a:pt x="12052" y="39166"/>
                  <a:pt x="12387" y="39710"/>
                </a:cubicBezTo>
                <a:cubicBezTo>
                  <a:pt x="11885" y="39752"/>
                  <a:pt x="11738" y="40191"/>
                  <a:pt x="11403" y="40505"/>
                </a:cubicBezTo>
                <a:lnTo>
                  <a:pt x="11403" y="40526"/>
                </a:lnTo>
                <a:cubicBezTo>
                  <a:pt x="11163" y="40766"/>
                  <a:pt x="10829" y="40884"/>
                  <a:pt x="10497" y="40884"/>
                </a:cubicBezTo>
                <a:cubicBezTo>
                  <a:pt x="9962" y="40884"/>
                  <a:pt x="9435" y="40576"/>
                  <a:pt x="9332" y="39982"/>
                </a:cubicBezTo>
                <a:cubicBezTo>
                  <a:pt x="9189" y="39194"/>
                  <a:pt x="9812" y="38497"/>
                  <a:pt x="10559" y="38497"/>
                </a:cubicBezTo>
                <a:close/>
                <a:moveTo>
                  <a:pt x="15669" y="37746"/>
                </a:moveTo>
                <a:cubicBezTo>
                  <a:pt x="16240" y="37746"/>
                  <a:pt x="16727" y="38185"/>
                  <a:pt x="16823" y="38936"/>
                </a:cubicBezTo>
                <a:cubicBezTo>
                  <a:pt x="16948" y="40003"/>
                  <a:pt x="16488" y="40965"/>
                  <a:pt x="15295" y="40965"/>
                </a:cubicBezTo>
                <a:lnTo>
                  <a:pt x="15295" y="40986"/>
                </a:lnTo>
                <a:cubicBezTo>
                  <a:pt x="14709" y="40944"/>
                  <a:pt x="14165" y="40777"/>
                  <a:pt x="13663" y="40484"/>
                </a:cubicBezTo>
                <a:cubicBezTo>
                  <a:pt x="13663" y="40463"/>
                  <a:pt x="13684" y="40463"/>
                  <a:pt x="13684" y="40442"/>
                </a:cubicBezTo>
                <a:cubicBezTo>
                  <a:pt x="13998" y="39647"/>
                  <a:pt x="14040" y="38727"/>
                  <a:pt x="14730" y="38141"/>
                </a:cubicBezTo>
                <a:cubicBezTo>
                  <a:pt x="15036" y="37871"/>
                  <a:pt x="15365" y="37746"/>
                  <a:pt x="15669" y="37746"/>
                </a:cubicBezTo>
                <a:close/>
                <a:moveTo>
                  <a:pt x="8961" y="1"/>
                </a:moveTo>
                <a:cubicBezTo>
                  <a:pt x="7467" y="1"/>
                  <a:pt x="5969" y="414"/>
                  <a:pt x="4645" y="1252"/>
                </a:cubicBezTo>
                <a:cubicBezTo>
                  <a:pt x="1590" y="3240"/>
                  <a:pt x="0" y="7006"/>
                  <a:pt x="481" y="10584"/>
                </a:cubicBezTo>
                <a:cubicBezTo>
                  <a:pt x="1088" y="14999"/>
                  <a:pt x="4331" y="18389"/>
                  <a:pt x="8369" y="19958"/>
                </a:cubicBezTo>
                <a:cubicBezTo>
                  <a:pt x="7700" y="20356"/>
                  <a:pt x="7135" y="20962"/>
                  <a:pt x="6800" y="21674"/>
                </a:cubicBezTo>
                <a:cubicBezTo>
                  <a:pt x="6675" y="21862"/>
                  <a:pt x="6779" y="22134"/>
                  <a:pt x="7009" y="22197"/>
                </a:cubicBezTo>
                <a:cubicBezTo>
                  <a:pt x="7470" y="22364"/>
                  <a:pt x="7951" y="22469"/>
                  <a:pt x="8453" y="22511"/>
                </a:cubicBezTo>
                <a:cubicBezTo>
                  <a:pt x="7658" y="23285"/>
                  <a:pt x="7051" y="24206"/>
                  <a:pt x="6612" y="25231"/>
                </a:cubicBezTo>
                <a:cubicBezTo>
                  <a:pt x="6424" y="24457"/>
                  <a:pt x="5963" y="23703"/>
                  <a:pt x="5273" y="23390"/>
                </a:cubicBezTo>
                <a:cubicBezTo>
                  <a:pt x="5071" y="23301"/>
                  <a:pt x="4868" y="23260"/>
                  <a:pt x="4673" y="23260"/>
                </a:cubicBezTo>
                <a:cubicBezTo>
                  <a:pt x="4039" y="23260"/>
                  <a:pt x="3478" y="23692"/>
                  <a:pt x="3222" y="24331"/>
                </a:cubicBezTo>
                <a:cubicBezTo>
                  <a:pt x="2867" y="25189"/>
                  <a:pt x="3243" y="26193"/>
                  <a:pt x="4080" y="26612"/>
                </a:cubicBezTo>
                <a:cubicBezTo>
                  <a:pt x="4399" y="26761"/>
                  <a:pt x="4746" y="26835"/>
                  <a:pt x="5092" y="26835"/>
                </a:cubicBezTo>
                <a:cubicBezTo>
                  <a:pt x="5473" y="26835"/>
                  <a:pt x="5853" y="26745"/>
                  <a:pt x="6193" y="26570"/>
                </a:cubicBezTo>
                <a:lnTo>
                  <a:pt x="6193" y="26570"/>
                </a:lnTo>
                <a:cubicBezTo>
                  <a:pt x="5775" y="28495"/>
                  <a:pt x="6110" y="30545"/>
                  <a:pt x="7553" y="32157"/>
                </a:cubicBezTo>
                <a:cubicBezTo>
                  <a:pt x="7721" y="32366"/>
                  <a:pt x="7930" y="32554"/>
                  <a:pt x="8118" y="32742"/>
                </a:cubicBezTo>
                <a:cubicBezTo>
                  <a:pt x="7703" y="32624"/>
                  <a:pt x="7268" y="32538"/>
                  <a:pt x="6841" y="32538"/>
                </a:cubicBezTo>
                <a:cubicBezTo>
                  <a:pt x="6366" y="32538"/>
                  <a:pt x="5901" y="32644"/>
                  <a:pt x="5482" y="32931"/>
                </a:cubicBezTo>
                <a:cubicBezTo>
                  <a:pt x="4771" y="33412"/>
                  <a:pt x="4268" y="34395"/>
                  <a:pt x="4708" y="35253"/>
                </a:cubicBezTo>
                <a:cubicBezTo>
                  <a:pt x="5013" y="35863"/>
                  <a:pt x="5640" y="36140"/>
                  <a:pt x="6273" y="36140"/>
                </a:cubicBezTo>
                <a:cubicBezTo>
                  <a:pt x="6509" y="36140"/>
                  <a:pt x="6746" y="36101"/>
                  <a:pt x="6968" y="36027"/>
                </a:cubicBezTo>
                <a:cubicBezTo>
                  <a:pt x="8056" y="35693"/>
                  <a:pt x="8662" y="34584"/>
                  <a:pt x="9060" y="33600"/>
                </a:cubicBezTo>
                <a:cubicBezTo>
                  <a:pt x="9353" y="33872"/>
                  <a:pt x="9625" y="34123"/>
                  <a:pt x="9876" y="34416"/>
                </a:cubicBezTo>
                <a:cubicBezTo>
                  <a:pt x="10671" y="35295"/>
                  <a:pt x="11320" y="36278"/>
                  <a:pt x="11822" y="37346"/>
                </a:cubicBezTo>
                <a:cubicBezTo>
                  <a:pt x="12052" y="37806"/>
                  <a:pt x="12219" y="38308"/>
                  <a:pt x="12345" y="38810"/>
                </a:cubicBezTo>
                <a:cubicBezTo>
                  <a:pt x="11947" y="38308"/>
                  <a:pt x="11403" y="37994"/>
                  <a:pt x="10776" y="37890"/>
                </a:cubicBezTo>
                <a:cubicBezTo>
                  <a:pt x="10686" y="37877"/>
                  <a:pt x="10596" y="37871"/>
                  <a:pt x="10508" y="37871"/>
                </a:cubicBezTo>
                <a:cubicBezTo>
                  <a:pt x="9591" y="37871"/>
                  <a:pt x="8798" y="38545"/>
                  <a:pt x="8683" y="39480"/>
                </a:cubicBezTo>
                <a:cubicBezTo>
                  <a:pt x="8516" y="40421"/>
                  <a:pt x="9144" y="41321"/>
                  <a:pt x="10085" y="41509"/>
                </a:cubicBezTo>
                <a:cubicBezTo>
                  <a:pt x="10229" y="41538"/>
                  <a:pt x="10364" y="41552"/>
                  <a:pt x="10492" y="41552"/>
                </a:cubicBezTo>
                <a:cubicBezTo>
                  <a:pt x="11388" y="41552"/>
                  <a:pt x="11926" y="40892"/>
                  <a:pt x="12512" y="40233"/>
                </a:cubicBezTo>
                <a:lnTo>
                  <a:pt x="12512" y="40233"/>
                </a:lnTo>
                <a:cubicBezTo>
                  <a:pt x="12596" y="41802"/>
                  <a:pt x="11675" y="43246"/>
                  <a:pt x="10211" y="43853"/>
                </a:cubicBezTo>
                <a:cubicBezTo>
                  <a:pt x="9981" y="44020"/>
                  <a:pt x="10064" y="44397"/>
                  <a:pt x="10357" y="44418"/>
                </a:cubicBezTo>
                <a:cubicBezTo>
                  <a:pt x="12010" y="44209"/>
                  <a:pt x="13077" y="42577"/>
                  <a:pt x="13266" y="41007"/>
                </a:cubicBezTo>
                <a:cubicBezTo>
                  <a:pt x="13266" y="40924"/>
                  <a:pt x="13287" y="40840"/>
                  <a:pt x="13287" y="40756"/>
                </a:cubicBezTo>
                <a:cubicBezTo>
                  <a:pt x="13917" y="41218"/>
                  <a:pt x="14605" y="41578"/>
                  <a:pt x="15365" y="41578"/>
                </a:cubicBezTo>
                <a:cubicBezTo>
                  <a:pt x="15639" y="41578"/>
                  <a:pt x="15922" y="41531"/>
                  <a:pt x="16216" y="41426"/>
                </a:cubicBezTo>
                <a:cubicBezTo>
                  <a:pt x="17429" y="40965"/>
                  <a:pt x="17701" y="39605"/>
                  <a:pt x="17408" y="38434"/>
                </a:cubicBezTo>
                <a:cubicBezTo>
                  <a:pt x="17231" y="37579"/>
                  <a:pt x="16495" y="37023"/>
                  <a:pt x="15698" y="37023"/>
                </a:cubicBezTo>
                <a:cubicBezTo>
                  <a:pt x="15460" y="37023"/>
                  <a:pt x="15217" y="37073"/>
                  <a:pt x="14981" y="37178"/>
                </a:cubicBezTo>
                <a:cubicBezTo>
                  <a:pt x="14040" y="37555"/>
                  <a:pt x="13496" y="38496"/>
                  <a:pt x="13245" y="39438"/>
                </a:cubicBezTo>
                <a:cubicBezTo>
                  <a:pt x="13015" y="37806"/>
                  <a:pt x="12178" y="36195"/>
                  <a:pt x="11236" y="34898"/>
                </a:cubicBezTo>
                <a:cubicBezTo>
                  <a:pt x="10797" y="34333"/>
                  <a:pt x="10315" y="33810"/>
                  <a:pt x="9792" y="33328"/>
                </a:cubicBezTo>
                <a:lnTo>
                  <a:pt x="9792" y="33328"/>
                </a:lnTo>
                <a:cubicBezTo>
                  <a:pt x="9945" y="33357"/>
                  <a:pt x="10100" y="33371"/>
                  <a:pt x="10254" y="33371"/>
                </a:cubicBezTo>
                <a:cubicBezTo>
                  <a:pt x="10880" y="33371"/>
                  <a:pt x="11498" y="33137"/>
                  <a:pt x="11968" y="32701"/>
                </a:cubicBezTo>
                <a:cubicBezTo>
                  <a:pt x="12659" y="31989"/>
                  <a:pt x="12743" y="30901"/>
                  <a:pt x="12198" y="30064"/>
                </a:cubicBezTo>
                <a:cubicBezTo>
                  <a:pt x="11863" y="29578"/>
                  <a:pt x="11341" y="29354"/>
                  <a:pt x="10801" y="29354"/>
                </a:cubicBezTo>
                <a:cubicBezTo>
                  <a:pt x="10364" y="29354"/>
                  <a:pt x="9915" y="29500"/>
                  <a:pt x="9541" y="29771"/>
                </a:cubicBezTo>
                <a:cubicBezTo>
                  <a:pt x="8788" y="30315"/>
                  <a:pt x="8516" y="31236"/>
                  <a:pt x="8579" y="32157"/>
                </a:cubicBezTo>
                <a:cubicBezTo>
                  <a:pt x="7867" y="31382"/>
                  <a:pt x="7240" y="30566"/>
                  <a:pt x="6947" y="29499"/>
                </a:cubicBezTo>
                <a:cubicBezTo>
                  <a:pt x="6717" y="28620"/>
                  <a:pt x="6696" y="27700"/>
                  <a:pt x="6863" y="26821"/>
                </a:cubicBezTo>
                <a:lnTo>
                  <a:pt x="6863" y="26821"/>
                </a:lnTo>
                <a:cubicBezTo>
                  <a:pt x="7219" y="27135"/>
                  <a:pt x="7616" y="27386"/>
                  <a:pt x="8035" y="27553"/>
                </a:cubicBezTo>
                <a:cubicBezTo>
                  <a:pt x="8338" y="27663"/>
                  <a:pt x="8652" y="27719"/>
                  <a:pt x="8960" y="27719"/>
                </a:cubicBezTo>
                <a:cubicBezTo>
                  <a:pt x="9823" y="27719"/>
                  <a:pt x="10636" y="27287"/>
                  <a:pt x="11006" y="26423"/>
                </a:cubicBezTo>
                <a:cubicBezTo>
                  <a:pt x="11445" y="25482"/>
                  <a:pt x="10964" y="24352"/>
                  <a:pt x="9960" y="24038"/>
                </a:cubicBezTo>
                <a:cubicBezTo>
                  <a:pt x="9728" y="23977"/>
                  <a:pt x="9490" y="23947"/>
                  <a:pt x="9252" y="23947"/>
                </a:cubicBezTo>
                <a:cubicBezTo>
                  <a:pt x="8758" y="23947"/>
                  <a:pt x="8263" y="24077"/>
                  <a:pt x="7825" y="24331"/>
                </a:cubicBezTo>
                <a:cubicBezTo>
                  <a:pt x="8202" y="23682"/>
                  <a:pt x="8621" y="23076"/>
                  <a:pt x="9102" y="22532"/>
                </a:cubicBezTo>
                <a:cubicBezTo>
                  <a:pt x="9730" y="22511"/>
                  <a:pt x="10357" y="22406"/>
                  <a:pt x="10964" y="22218"/>
                </a:cubicBezTo>
                <a:cubicBezTo>
                  <a:pt x="11215" y="22134"/>
                  <a:pt x="11299" y="21799"/>
                  <a:pt x="11110" y="21611"/>
                </a:cubicBezTo>
                <a:cubicBezTo>
                  <a:pt x="10629" y="21109"/>
                  <a:pt x="10169" y="20565"/>
                  <a:pt x="9667" y="20084"/>
                </a:cubicBezTo>
                <a:cubicBezTo>
                  <a:pt x="12763" y="18326"/>
                  <a:pt x="15086" y="15439"/>
                  <a:pt x="16132" y="12028"/>
                </a:cubicBezTo>
                <a:cubicBezTo>
                  <a:pt x="17220" y="8534"/>
                  <a:pt x="17053" y="4203"/>
                  <a:pt x="13998" y="1755"/>
                </a:cubicBezTo>
                <a:cubicBezTo>
                  <a:pt x="12528" y="592"/>
                  <a:pt x="10747" y="1"/>
                  <a:pt x="896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6" name="Google Shape;19231;p51">
            <a:extLst>
              <a:ext uri="{FF2B5EF4-FFF2-40B4-BE49-F238E27FC236}">
                <a16:creationId xmlns:a16="http://schemas.microsoft.com/office/drawing/2014/main" id="{9C4FD9CE-1E7F-486F-90C7-F37A2B535794}"/>
              </a:ext>
            </a:extLst>
          </p:cNvPr>
          <p:cNvSpPr/>
          <p:nvPr/>
        </p:nvSpPr>
        <p:spPr>
          <a:xfrm>
            <a:off x="16162141" y="4043916"/>
            <a:ext cx="1810426" cy="3827720"/>
          </a:xfrm>
          <a:custGeom>
            <a:avLst/>
            <a:gdLst/>
            <a:ahLst/>
            <a:cxnLst/>
            <a:rect l="l" t="t" r="r" b="b"/>
            <a:pathLst>
              <a:path w="17702" h="44418" extrusionOk="0">
                <a:moveTo>
                  <a:pt x="8970" y="865"/>
                </a:moveTo>
                <a:cubicBezTo>
                  <a:pt x="10291" y="865"/>
                  <a:pt x="11617" y="1227"/>
                  <a:pt x="12784" y="1964"/>
                </a:cubicBezTo>
                <a:cubicBezTo>
                  <a:pt x="15986" y="3972"/>
                  <a:pt x="16320" y="7990"/>
                  <a:pt x="15400" y="11338"/>
                </a:cubicBezTo>
                <a:cubicBezTo>
                  <a:pt x="14416" y="14853"/>
                  <a:pt x="12031" y="17824"/>
                  <a:pt x="8809" y="19540"/>
                </a:cubicBezTo>
                <a:lnTo>
                  <a:pt x="8767" y="19498"/>
                </a:lnTo>
                <a:cubicBezTo>
                  <a:pt x="7219" y="18577"/>
                  <a:pt x="5649" y="17698"/>
                  <a:pt x="4373" y="16401"/>
                </a:cubicBezTo>
                <a:cubicBezTo>
                  <a:pt x="3159" y="15167"/>
                  <a:pt x="2239" y="13660"/>
                  <a:pt x="1716" y="12007"/>
                </a:cubicBezTo>
                <a:cubicBezTo>
                  <a:pt x="649" y="8722"/>
                  <a:pt x="1590" y="5102"/>
                  <a:pt x="4122" y="2759"/>
                </a:cubicBezTo>
                <a:cubicBezTo>
                  <a:pt x="5471" y="1505"/>
                  <a:pt x="7216" y="865"/>
                  <a:pt x="8970" y="865"/>
                </a:cubicBezTo>
                <a:close/>
                <a:moveTo>
                  <a:pt x="8641" y="20335"/>
                </a:moveTo>
                <a:cubicBezTo>
                  <a:pt x="8721" y="20399"/>
                  <a:pt x="8814" y="20426"/>
                  <a:pt x="8909" y="20426"/>
                </a:cubicBezTo>
                <a:cubicBezTo>
                  <a:pt x="8938" y="20426"/>
                  <a:pt x="8968" y="20423"/>
                  <a:pt x="8997" y="20418"/>
                </a:cubicBezTo>
                <a:cubicBezTo>
                  <a:pt x="9353" y="20858"/>
                  <a:pt x="9771" y="21255"/>
                  <a:pt x="10169" y="21674"/>
                </a:cubicBezTo>
                <a:cubicBezTo>
                  <a:pt x="9797" y="21748"/>
                  <a:pt x="9421" y="21785"/>
                  <a:pt x="9044" y="21785"/>
                </a:cubicBezTo>
                <a:cubicBezTo>
                  <a:pt x="8574" y="21785"/>
                  <a:pt x="8102" y="21727"/>
                  <a:pt x="7637" y="21611"/>
                </a:cubicBezTo>
                <a:cubicBezTo>
                  <a:pt x="7930" y="21151"/>
                  <a:pt x="8265" y="20732"/>
                  <a:pt x="8641" y="20335"/>
                </a:cubicBezTo>
                <a:close/>
                <a:moveTo>
                  <a:pt x="4672" y="23944"/>
                </a:moveTo>
                <a:cubicBezTo>
                  <a:pt x="4928" y="23944"/>
                  <a:pt x="5196" y="24055"/>
                  <a:pt x="5419" y="24268"/>
                </a:cubicBezTo>
                <a:cubicBezTo>
                  <a:pt x="5838" y="24687"/>
                  <a:pt x="6026" y="25252"/>
                  <a:pt x="6256" y="25775"/>
                </a:cubicBezTo>
                <a:cubicBezTo>
                  <a:pt x="5880" y="25998"/>
                  <a:pt x="5484" y="26184"/>
                  <a:pt x="5064" y="26184"/>
                </a:cubicBezTo>
                <a:cubicBezTo>
                  <a:pt x="4854" y="26184"/>
                  <a:pt x="4638" y="26138"/>
                  <a:pt x="4415" y="26026"/>
                </a:cubicBezTo>
                <a:cubicBezTo>
                  <a:pt x="3829" y="25754"/>
                  <a:pt x="3599" y="25043"/>
                  <a:pt x="3892" y="24478"/>
                </a:cubicBezTo>
                <a:cubicBezTo>
                  <a:pt x="4055" y="24117"/>
                  <a:pt x="4353" y="23944"/>
                  <a:pt x="4672" y="23944"/>
                </a:cubicBezTo>
                <a:close/>
                <a:moveTo>
                  <a:pt x="9216" y="24572"/>
                </a:moveTo>
                <a:cubicBezTo>
                  <a:pt x="9894" y="24572"/>
                  <a:pt x="10559" y="24925"/>
                  <a:pt x="10525" y="25712"/>
                </a:cubicBezTo>
                <a:cubicBezTo>
                  <a:pt x="10441" y="26465"/>
                  <a:pt x="9813" y="27051"/>
                  <a:pt x="9039" y="27072"/>
                </a:cubicBezTo>
                <a:cubicBezTo>
                  <a:pt x="8767" y="27072"/>
                  <a:pt x="7407" y="26675"/>
                  <a:pt x="7030" y="26172"/>
                </a:cubicBezTo>
                <a:cubicBezTo>
                  <a:pt x="7072" y="25984"/>
                  <a:pt x="7135" y="25817"/>
                  <a:pt x="7198" y="25628"/>
                </a:cubicBezTo>
                <a:cubicBezTo>
                  <a:pt x="7721" y="25294"/>
                  <a:pt x="8118" y="24791"/>
                  <a:pt x="8767" y="24624"/>
                </a:cubicBezTo>
                <a:cubicBezTo>
                  <a:pt x="8912" y="24590"/>
                  <a:pt x="9064" y="24572"/>
                  <a:pt x="9216" y="24572"/>
                </a:cubicBezTo>
                <a:close/>
                <a:moveTo>
                  <a:pt x="10783" y="30029"/>
                </a:moveTo>
                <a:cubicBezTo>
                  <a:pt x="11159" y="30029"/>
                  <a:pt x="11518" y="30199"/>
                  <a:pt x="11717" y="30587"/>
                </a:cubicBezTo>
                <a:cubicBezTo>
                  <a:pt x="12010" y="31173"/>
                  <a:pt x="11885" y="31905"/>
                  <a:pt x="11382" y="32345"/>
                </a:cubicBezTo>
                <a:cubicBezTo>
                  <a:pt x="11017" y="32656"/>
                  <a:pt x="10563" y="32784"/>
                  <a:pt x="10102" y="32784"/>
                </a:cubicBezTo>
                <a:cubicBezTo>
                  <a:pt x="9850" y="32784"/>
                  <a:pt x="9596" y="32746"/>
                  <a:pt x="9353" y="32680"/>
                </a:cubicBezTo>
                <a:cubicBezTo>
                  <a:pt x="9165" y="31885"/>
                  <a:pt x="9185" y="30964"/>
                  <a:pt x="9834" y="30399"/>
                </a:cubicBezTo>
                <a:cubicBezTo>
                  <a:pt x="10100" y="30163"/>
                  <a:pt x="10449" y="30029"/>
                  <a:pt x="10783" y="30029"/>
                </a:cubicBezTo>
                <a:close/>
                <a:moveTo>
                  <a:pt x="6893" y="33170"/>
                </a:moveTo>
                <a:cubicBezTo>
                  <a:pt x="7460" y="33170"/>
                  <a:pt x="8037" y="33380"/>
                  <a:pt x="8558" y="33579"/>
                </a:cubicBezTo>
                <a:cubicBezTo>
                  <a:pt x="8223" y="34123"/>
                  <a:pt x="7888" y="34688"/>
                  <a:pt x="7323" y="35065"/>
                </a:cubicBezTo>
                <a:cubicBezTo>
                  <a:pt x="7042" y="35252"/>
                  <a:pt x="6649" y="35394"/>
                  <a:pt x="6273" y="35394"/>
                </a:cubicBezTo>
                <a:cubicBezTo>
                  <a:pt x="5978" y="35394"/>
                  <a:pt x="5694" y="35307"/>
                  <a:pt x="5482" y="35086"/>
                </a:cubicBezTo>
                <a:cubicBezTo>
                  <a:pt x="4854" y="34416"/>
                  <a:pt x="5608" y="33496"/>
                  <a:pt x="6277" y="33265"/>
                </a:cubicBezTo>
                <a:cubicBezTo>
                  <a:pt x="6479" y="33198"/>
                  <a:pt x="6685" y="33170"/>
                  <a:pt x="6893" y="33170"/>
                </a:cubicBezTo>
                <a:close/>
                <a:moveTo>
                  <a:pt x="10559" y="38497"/>
                </a:moveTo>
                <a:cubicBezTo>
                  <a:pt x="10685" y="38497"/>
                  <a:pt x="10814" y="38517"/>
                  <a:pt x="10943" y="38559"/>
                </a:cubicBezTo>
                <a:cubicBezTo>
                  <a:pt x="11550" y="38747"/>
                  <a:pt x="12052" y="39166"/>
                  <a:pt x="12387" y="39710"/>
                </a:cubicBezTo>
                <a:cubicBezTo>
                  <a:pt x="11885" y="39752"/>
                  <a:pt x="11738" y="40191"/>
                  <a:pt x="11403" y="40505"/>
                </a:cubicBezTo>
                <a:lnTo>
                  <a:pt x="11403" y="40526"/>
                </a:lnTo>
                <a:cubicBezTo>
                  <a:pt x="11163" y="40766"/>
                  <a:pt x="10829" y="40884"/>
                  <a:pt x="10497" y="40884"/>
                </a:cubicBezTo>
                <a:cubicBezTo>
                  <a:pt x="9962" y="40884"/>
                  <a:pt x="9435" y="40576"/>
                  <a:pt x="9332" y="39982"/>
                </a:cubicBezTo>
                <a:cubicBezTo>
                  <a:pt x="9189" y="39194"/>
                  <a:pt x="9812" y="38497"/>
                  <a:pt x="10559" y="38497"/>
                </a:cubicBezTo>
                <a:close/>
                <a:moveTo>
                  <a:pt x="15669" y="37746"/>
                </a:moveTo>
                <a:cubicBezTo>
                  <a:pt x="16240" y="37746"/>
                  <a:pt x="16727" y="38185"/>
                  <a:pt x="16823" y="38936"/>
                </a:cubicBezTo>
                <a:cubicBezTo>
                  <a:pt x="16948" y="40003"/>
                  <a:pt x="16488" y="40965"/>
                  <a:pt x="15295" y="40965"/>
                </a:cubicBezTo>
                <a:lnTo>
                  <a:pt x="15295" y="40986"/>
                </a:lnTo>
                <a:cubicBezTo>
                  <a:pt x="14709" y="40944"/>
                  <a:pt x="14165" y="40777"/>
                  <a:pt x="13663" y="40484"/>
                </a:cubicBezTo>
                <a:cubicBezTo>
                  <a:pt x="13663" y="40463"/>
                  <a:pt x="13684" y="40463"/>
                  <a:pt x="13684" y="40442"/>
                </a:cubicBezTo>
                <a:cubicBezTo>
                  <a:pt x="13998" y="39647"/>
                  <a:pt x="14040" y="38727"/>
                  <a:pt x="14730" y="38141"/>
                </a:cubicBezTo>
                <a:cubicBezTo>
                  <a:pt x="15036" y="37871"/>
                  <a:pt x="15365" y="37746"/>
                  <a:pt x="15669" y="37746"/>
                </a:cubicBezTo>
                <a:close/>
                <a:moveTo>
                  <a:pt x="8961" y="1"/>
                </a:moveTo>
                <a:cubicBezTo>
                  <a:pt x="7467" y="1"/>
                  <a:pt x="5969" y="414"/>
                  <a:pt x="4645" y="1252"/>
                </a:cubicBezTo>
                <a:cubicBezTo>
                  <a:pt x="1590" y="3240"/>
                  <a:pt x="0" y="7006"/>
                  <a:pt x="481" y="10584"/>
                </a:cubicBezTo>
                <a:cubicBezTo>
                  <a:pt x="1088" y="14999"/>
                  <a:pt x="4331" y="18389"/>
                  <a:pt x="8369" y="19958"/>
                </a:cubicBezTo>
                <a:cubicBezTo>
                  <a:pt x="7700" y="20356"/>
                  <a:pt x="7135" y="20962"/>
                  <a:pt x="6800" y="21674"/>
                </a:cubicBezTo>
                <a:cubicBezTo>
                  <a:pt x="6675" y="21862"/>
                  <a:pt x="6779" y="22134"/>
                  <a:pt x="7009" y="22197"/>
                </a:cubicBezTo>
                <a:cubicBezTo>
                  <a:pt x="7470" y="22364"/>
                  <a:pt x="7951" y="22469"/>
                  <a:pt x="8453" y="22511"/>
                </a:cubicBezTo>
                <a:cubicBezTo>
                  <a:pt x="7658" y="23285"/>
                  <a:pt x="7051" y="24206"/>
                  <a:pt x="6612" y="25231"/>
                </a:cubicBezTo>
                <a:cubicBezTo>
                  <a:pt x="6424" y="24457"/>
                  <a:pt x="5963" y="23703"/>
                  <a:pt x="5273" y="23390"/>
                </a:cubicBezTo>
                <a:cubicBezTo>
                  <a:pt x="5071" y="23301"/>
                  <a:pt x="4868" y="23260"/>
                  <a:pt x="4673" y="23260"/>
                </a:cubicBezTo>
                <a:cubicBezTo>
                  <a:pt x="4039" y="23260"/>
                  <a:pt x="3478" y="23692"/>
                  <a:pt x="3222" y="24331"/>
                </a:cubicBezTo>
                <a:cubicBezTo>
                  <a:pt x="2867" y="25189"/>
                  <a:pt x="3243" y="26193"/>
                  <a:pt x="4080" y="26612"/>
                </a:cubicBezTo>
                <a:cubicBezTo>
                  <a:pt x="4399" y="26761"/>
                  <a:pt x="4746" y="26835"/>
                  <a:pt x="5092" y="26835"/>
                </a:cubicBezTo>
                <a:cubicBezTo>
                  <a:pt x="5473" y="26835"/>
                  <a:pt x="5853" y="26745"/>
                  <a:pt x="6193" y="26570"/>
                </a:cubicBezTo>
                <a:lnTo>
                  <a:pt x="6193" y="26570"/>
                </a:lnTo>
                <a:cubicBezTo>
                  <a:pt x="5775" y="28495"/>
                  <a:pt x="6110" y="30545"/>
                  <a:pt x="7553" y="32157"/>
                </a:cubicBezTo>
                <a:cubicBezTo>
                  <a:pt x="7721" y="32366"/>
                  <a:pt x="7930" y="32554"/>
                  <a:pt x="8118" y="32742"/>
                </a:cubicBezTo>
                <a:cubicBezTo>
                  <a:pt x="7703" y="32624"/>
                  <a:pt x="7268" y="32538"/>
                  <a:pt x="6841" y="32538"/>
                </a:cubicBezTo>
                <a:cubicBezTo>
                  <a:pt x="6366" y="32538"/>
                  <a:pt x="5901" y="32644"/>
                  <a:pt x="5482" y="32931"/>
                </a:cubicBezTo>
                <a:cubicBezTo>
                  <a:pt x="4771" y="33412"/>
                  <a:pt x="4268" y="34395"/>
                  <a:pt x="4708" y="35253"/>
                </a:cubicBezTo>
                <a:cubicBezTo>
                  <a:pt x="5013" y="35863"/>
                  <a:pt x="5640" y="36140"/>
                  <a:pt x="6273" y="36140"/>
                </a:cubicBezTo>
                <a:cubicBezTo>
                  <a:pt x="6509" y="36140"/>
                  <a:pt x="6746" y="36101"/>
                  <a:pt x="6968" y="36027"/>
                </a:cubicBezTo>
                <a:cubicBezTo>
                  <a:pt x="8056" y="35693"/>
                  <a:pt x="8662" y="34584"/>
                  <a:pt x="9060" y="33600"/>
                </a:cubicBezTo>
                <a:cubicBezTo>
                  <a:pt x="9353" y="33872"/>
                  <a:pt x="9625" y="34123"/>
                  <a:pt x="9876" y="34416"/>
                </a:cubicBezTo>
                <a:cubicBezTo>
                  <a:pt x="10671" y="35295"/>
                  <a:pt x="11320" y="36278"/>
                  <a:pt x="11822" y="37346"/>
                </a:cubicBezTo>
                <a:cubicBezTo>
                  <a:pt x="12052" y="37806"/>
                  <a:pt x="12219" y="38308"/>
                  <a:pt x="12345" y="38810"/>
                </a:cubicBezTo>
                <a:cubicBezTo>
                  <a:pt x="11947" y="38308"/>
                  <a:pt x="11403" y="37994"/>
                  <a:pt x="10776" y="37890"/>
                </a:cubicBezTo>
                <a:cubicBezTo>
                  <a:pt x="10686" y="37877"/>
                  <a:pt x="10596" y="37871"/>
                  <a:pt x="10508" y="37871"/>
                </a:cubicBezTo>
                <a:cubicBezTo>
                  <a:pt x="9591" y="37871"/>
                  <a:pt x="8798" y="38545"/>
                  <a:pt x="8683" y="39480"/>
                </a:cubicBezTo>
                <a:cubicBezTo>
                  <a:pt x="8516" y="40421"/>
                  <a:pt x="9144" y="41321"/>
                  <a:pt x="10085" y="41509"/>
                </a:cubicBezTo>
                <a:cubicBezTo>
                  <a:pt x="10229" y="41538"/>
                  <a:pt x="10364" y="41552"/>
                  <a:pt x="10492" y="41552"/>
                </a:cubicBezTo>
                <a:cubicBezTo>
                  <a:pt x="11388" y="41552"/>
                  <a:pt x="11926" y="40892"/>
                  <a:pt x="12512" y="40233"/>
                </a:cubicBezTo>
                <a:lnTo>
                  <a:pt x="12512" y="40233"/>
                </a:lnTo>
                <a:cubicBezTo>
                  <a:pt x="12596" y="41802"/>
                  <a:pt x="11675" y="43246"/>
                  <a:pt x="10211" y="43853"/>
                </a:cubicBezTo>
                <a:cubicBezTo>
                  <a:pt x="9981" y="44020"/>
                  <a:pt x="10064" y="44397"/>
                  <a:pt x="10357" y="44418"/>
                </a:cubicBezTo>
                <a:cubicBezTo>
                  <a:pt x="12010" y="44209"/>
                  <a:pt x="13077" y="42577"/>
                  <a:pt x="13266" y="41007"/>
                </a:cubicBezTo>
                <a:cubicBezTo>
                  <a:pt x="13266" y="40924"/>
                  <a:pt x="13287" y="40840"/>
                  <a:pt x="13287" y="40756"/>
                </a:cubicBezTo>
                <a:cubicBezTo>
                  <a:pt x="13917" y="41218"/>
                  <a:pt x="14605" y="41578"/>
                  <a:pt x="15365" y="41578"/>
                </a:cubicBezTo>
                <a:cubicBezTo>
                  <a:pt x="15639" y="41578"/>
                  <a:pt x="15922" y="41531"/>
                  <a:pt x="16216" y="41426"/>
                </a:cubicBezTo>
                <a:cubicBezTo>
                  <a:pt x="17429" y="40965"/>
                  <a:pt x="17701" y="39605"/>
                  <a:pt x="17408" y="38434"/>
                </a:cubicBezTo>
                <a:cubicBezTo>
                  <a:pt x="17231" y="37579"/>
                  <a:pt x="16495" y="37023"/>
                  <a:pt x="15698" y="37023"/>
                </a:cubicBezTo>
                <a:cubicBezTo>
                  <a:pt x="15460" y="37023"/>
                  <a:pt x="15217" y="37073"/>
                  <a:pt x="14981" y="37178"/>
                </a:cubicBezTo>
                <a:cubicBezTo>
                  <a:pt x="14040" y="37555"/>
                  <a:pt x="13496" y="38496"/>
                  <a:pt x="13245" y="39438"/>
                </a:cubicBezTo>
                <a:cubicBezTo>
                  <a:pt x="13015" y="37806"/>
                  <a:pt x="12178" y="36195"/>
                  <a:pt x="11236" y="34898"/>
                </a:cubicBezTo>
                <a:cubicBezTo>
                  <a:pt x="10797" y="34333"/>
                  <a:pt x="10315" y="33810"/>
                  <a:pt x="9792" y="33328"/>
                </a:cubicBezTo>
                <a:lnTo>
                  <a:pt x="9792" y="33328"/>
                </a:lnTo>
                <a:cubicBezTo>
                  <a:pt x="9945" y="33357"/>
                  <a:pt x="10100" y="33371"/>
                  <a:pt x="10254" y="33371"/>
                </a:cubicBezTo>
                <a:cubicBezTo>
                  <a:pt x="10880" y="33371"/>
                  <a:pt x="11498" y="33137"/>
                  <a:pt x="11968" y="32701"/>
                </a:cubicBezTo>
                <a:cubicBezTo>
                  <a:pt x="12659" y="31989"/>
                  <a:pt x="12743" y="30901"/>
                  <a:pt x="12198" y="30064"/>
                </a:cubicBezTo>
                <a:cubicBezTo>
                  <a:pt x="11863" y="29578"/>
                  <a:pt x="11341" y="29354"/>
                  <a:pt x="10801" y="29354"/>
                </a:cubicBezTo>
                <a:cubicBezTo>
                  <a:pt x="10364" y="29354"/>
                  <a:pt x="9915" y="29500"/>
                  <a:pt x="9541" y="29771"/>
                </a:cubicBezTo>
                <a:cubicBezTo>
                  <a:pt x="8788" y="30315"/>
                  <a:pt x="8516" y="31236"/>
                  <a:pt x="8579" y="32157"/>
                </a:cubicBezTo>
                <a:cubicBezTo>
                  <a:pt x="7867" y="31382"/>
                  <a:pt x="7240" y="30566"/>
                  <a:pt x="6947" y="29499"/>
                </a:cubicBezTo>
                <a:cubicBezTo>
                  <a:pt x="6717" y="28620"/>
                  <a:pt x="6696" y="27700"/>
                  <a:pt x="6863" y="26821"/>
                </a:cubicBezTo>
                <a:lnTo>
                  <a:pt x="6863" y="26821"/>
                </a:lnTo>
                <a:cubicBezTo>
                  <a:pt x="7219" y="27135"/>
                  <a:pt x="7616" y="27386"/>
                  <a:pt x="8035" y="27553"/>
                </a:cubicBezTo>
                <a:cubicBezTo>
                  <a:pt x="8338" y="27663"/>
                  <a:pt x="8652" y="27719"/>
                  <a:pt x="8960" y="27719"/>
                </a:cubicBezTo>
                <a:cubicBezTo>
                  <a:pt x="9823" y="27719"/>
                  <a:pt x="10636" y="27287"/>
                  <a:pt x="11006" y="26423"/>
                </a:cubicBezTo>
                <a:cubicBezTo>
                  <a:pt x="11445" y="25482"/>
                  <a:pt x="10964" y="24352"/>
                  <a:pt x="9960" y="24038"/>
                </a:cubicBezTo>
                <a:cubicBezTo>
                  <a:pt x="9728" y="23977"/>
                  <a:pt x="9490" y="23947"/>
                  <a:pt x="9252" y="23947"/>
                </a:cubicBezTo>
                <a:cubicBezTo>
                  <a:pt x="8758" y="23947"/>
                  <a:pt x="8263" y="24077"/>
                  <a:pt x="7825" y="24331"/>
                </a:cubicBezTo>
                <a:cubicBezTo>
                  <a:pt x="8202" y="23682"/>
                  <a:pt x="8621" y="23076"/>
                  <a:pt x="9102" y="22532"/>
                </a:cubicBezTo>
                <a:cubicBezTo>
                  <a:pt x="9730" y="22511"/>
                  <a:pt x="10357" y="22406"/>
                  <a:pt x="10964" y="22218"/>
                </a:cubicBezTo>
                <a:cubicBezTo>
                  <a:pt x="11215" y="22134"/>
                  <a:pt x="11299" y="21799"/>
                  <a:pt x="11110" y="21611"/>
                </a:cubicBezTo>
                <a:cubicBezTo>
                  <a:pt x="10629" y="21109"/>
                  <a:pt x="10169" y="20565"/>
                  <a:pt x="9667" y="20084"/>
                </a:cubicBezTo>
                <a:cubicBezTo>
                  <a:pt x="12763" y="18326"/>
                  <a:pt x="15086" y="15439"/>
                  <a:pt x="16132" y="12028"/>
                </a:cubicBezTo>
                <a:cubicBezTo>
                  <a:pt x="17220" y="8534"/>
                  <a:pt x="17053" y="4203"/>
                  <a:pt x="13998" y="1755"/>
                </a:cubicBezTo>
                <a:cubicBezTo>
                  <a:pt x="12528" y="592"/>
                  <a:pt x="10747" y="1"/>
                  <a:pt x="896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7" name="Google Shape;19237;p51">
            <a:extLst>
              <a:ext uri="{FF2B5EF4-FFF2-40B4-BE49-F238E27FC236}">
                <a16:creationId xmlns:a16="http://schemas.microsoft.com/office/drawing/2014/main" id="{3B7B055A-E21A-4341-962A-5E052F0B9F63}"/>
              </a:ext>
            </a:extLst>
          </p:cNvPr>
          <p:cNvSpPr/>
          <p:nvPr/>
        </p:nvSpPr>
        <p:spPr>
          <a:xfrm>
            <a:off x="7082556" y="836798"/>
            <a:ext cx="3188206" cy="2337106"/>
          </a:xfrm>
          <a:custGeom>
            <a:avLst/>
            <a:gdLst/>
            <a:ahLst/>
            <a:cxnLst/>
            <a:rect l="l" t="t" r="r" b="b"/>
            <a:pathLst>
              <a:path w="33018" h="23572" extrusionOk="0">
                <a:moveTo>
                  <a:pt x="6570" y="5310"/>
                </a:moveTo>
                <a:cubicBezTo>
                  <a:pt x="6589" y="5426"/>
                  <a:pt x="6609" y="5542"/>
                  <a:pt x="6628" y="5659"/>
                </a:cubicBezTo>
                <a:lnTo>
                  <a:pt x="6628" y="5659"/>
                </a:lnTo>
                <a:cubicBezTo>
                  <a:pt x="6589" y="5600"/>
                  <a:pt x="6568" y="5560"/>
                  <a:pt x="6528" y="5519"/>
                </a:cubicBezTo>
                <a:cubicBezTo>
                  <a:pt x="6549" y="5456"/>
                  <a:pt x="6549" y="5394"/>
                  <a:pt x="6570" y="5310"/>
                </a:cubicBezTo>
                <a:close/>
                <a:moveTo>
                  <a:pt x="11801" y="5582"/>
                </a:moveTo>
                <a:cubicBezTo>
                  <a:pt x="11738" y="5666"/>
                  <a:pt x="11675" y="5749"/>
                  <a:pt x="11613" y="5833"/>
                </a:cubicBezTo>
                <a:cubicBezTo>
                  <a:pt x="11571" y="5728"/>
                  <a:pt x="11508" y="5624"/>
                  <a:pt x="11403" y="5582"/>
                </a:cubicBezTo>
                <a:close/>
                <a:moveTo>
                  <a:pt x="1799" y="6252"/>
                </a:moveTo>
                <a:lnTo>
                  <a:pt x="1799" y="6252"/>
                </a:lnTo>
                <a:cubicBezTo>
                  <a:pt x="1737" y="6356"/>
                  <a:pt x="1737" y="6482"/>
                  <a:pt x="1758" y="6586"/>
                </a:cubicBezTo>
                <a:cubicBezTo>
                  <a:pt x="1653" y="6503"/>
                  <a:pt x="1548" y="6419"/>
                  <a:pt x="1423" y="6335"/>
                </a:cubicBezTo>
                <a:lnTo>
                  <a:pt x="1799" y="6252"/>
                </a:lnTo>
                <a:close/>
                <a:moveTo>
                  <a:pt x="3641" y="7821"/>
                </a:moveTo>
                <a:lnTo>
                  <a:pt x="3996" y="7905"/>
                </a:lnTo>
                <a:lnTo>
                  <a:pt x="3913" y="8072"/>
                </a:lnTo>
                <a:cubicBezTo>
                  <a:pt x="3829" y="7988"/>
                  <a:pt x="3745" y="7884"/>
                  <a:pt x="3641" y="7821"/>
                </a:cubicBezTo>
                <a:close/>
                <a:moveTo>
                  <a:pt x="12763" y="5519"/>
                </a:moveTo>
                <a:cubicBezTo>
                  <a:pt x="17388" y="5519"/>
                  <a:pt x="21886" y="6775"/>
                  <a:pt x="25506" y="9788"/>
                </a:cubicBezTo>
                <a:cubicBezTo>
                  <a:pt x="27849" y="11734"/>
                  <a:pt x="29670" y="14244"/>
                  <a:pt x="30800" y="17069"/>
                </a:cubicBezTo>
                <a:cubicBezTo>
                  <a:pt x="26782" y="10102"/>
                  <a:pt x="16823" y="8909"/>
                  <a:pt x="9332" y="8888"/>
                </a:cubicBezTo>
                <a:cubicBezTo>
                  <a:pt x="10755" y="8093"/>
                  <a:pt x="11926" y="6921"/>
                  <a:pt x="12763" y="5519"/>
                </a:cubicBezTo>
                <a:close/>
                <a:moveTo>
                  <a:pt x="10177" y="689"/>
                </a:moveTo>
                <a:cubicBezTo>
                  <a:pt x="15382" y="689"/>
                  <a:pt x="20442" y="2224"/>
                  <a:pt x="24543" y="5770"/>
                </a:cubicBezTo>
                <a:cubicBezTo>
                  <a:pt x="26929" y="7842"/>
                  <a:pt x="28833" y="10394"/>
                  <a:pt x="30130" y="13282"/>
                </a:cubicBezTo>
                <a:cubicBezTo>
                  <a:pt x="30695" y="14537"/>
                  <a:pt x="31134" y="15856"/>
                  <a:pt x="31427" y="17195"/>
                </a:cubicBezTo>
                <a:cubicBezTo>
                  <a:pt x="28648" y="10275"/>
                  <a:pt x="21875" y="5083"/>
                  <a:pt x="14276" y="5083"/>
                </a:cubicBezTo>
                <a:cubicBezTo>
                  <a:pt x="13810" y="5083"/>
                  <a:pt x="13340" y="5103"/>
                  <a:pt x="12868" y="5143"/>
                </a:cubicBezTo>
                <a:cubicBezTo>
                  <a:pt x="12826" y="4954"/>
                  <a:pt x="12680" y="4829"/>
                  <a:pt x="12491" y="4829"/>
                </a:cubicBezTo>
                <a:cubicBezTo>
                  <a:pt x="11900" y="4814"/>
                  <a:pt x="11297" y="4799"/>
                  <a:pt x="10699" y="4799"/>
                </a:cubicBezTo>
                <a:cubicBezTo>
                  <a:pt x="10452" y="4799"/>
                  <a:pt x="10205" y="4802"/>
                  <a:pt x="9960" y="4808"/>
                </a:cubicBezTo>
                <a:cubicBezTo>
                  <a:pt x="9771" y="4808"/>
                  <a:pt x="9573" y="4797"/>
                  <a:pt x="9378" y="4797"/>
                </a:cubicBezTo>
                <a:cubicBezTo>
                  <a:pt x="8968" y="4797"/>
                  <a:pt x="8569" y="4845"/>
                  <a:pt x="8286" y="5143"/>
                </a:cubicBezTo>
                <a:cubicBezTo>
                  <a:pt x="8139" y="3699"/>
                  <a:pt x="7135" y="2171"/>
                  <a:pt x="6340" y="958"/>
                </a:cubicBezTo>
                <a:cubicBezTo>
                  <a:pt x="7620" y="781"/>
                  <a:pt x="8903" y="689"/>
                  <a:pt x="10177" y="689"/>
                </a:cubicBezTo>
                <a:close/>
                <a:moveTo>
                  <a:pt x="9374" y="9306"/>
                </a:moveTo>
                <a:lnTo>
                  <a:pt x="9374" y="9306"/>
                </a:lnTo>
                <a:cubicBezTo>
                  <a:pt x="14165" y="9599"/>
                  <a:pt x="19103" y="9683"/>
                  <a:pt x="23539" y="11713"/>
                </a:cubicBezTo>
                <a:cubicBezTo>
                  <a:pt x="27012" y="13282"/>
                  <a:pt x="30046" y="16002"/>
                  <a:pt x="31281" y="19622"/>
                </a:cubicBezTo>
                <a:cubicBezTo>
                  <a:pt x="29795" y="17299"/>
                  <a:pt x="27494" y="15479"/>
                  <a:pt x="25046" y="14307"/>
                </a:cubicBezTo>
                <a:cubicBezTo>
                  <a:pt x="22974" y="13345"/>
                  <a:pt x="20735" y="12738"/>
                  <a:pt x="18476" y="12508"/>
                </a:cubicBezTo>
                <a:cubicBezTo>
                  <a:pt x="17157" y="12340"/>
                  <a:pt x="15818" y="12278"/>
                  <a:pt x="14500" y="12278"/>
                </a:cubicBezTo>
                <a:cubicBezTo>
                  <a:pt x="14085" y="12278"/>
                  <a:pt x="13653" y="12267"/>
                  <a:pt x="13217" y="12267"/>
                </a:cubicBezTo>
                <a:cubicBezTo>
                  <a:pt x="12399" y="12267"/>
                  <a:pt x="11568" y="12303"/>
                  <a:pt x="10818" y="12508"/>
                </a:cubicBezTo>
                <a:cubicBezTo>
                  <a:pt x="10797" y="12487"/>
                  <a:pt x="10797" y="12445"/>
                  <a:pt x="10776" y="12424"/>
                </a:cubicBezTo>
                <a:cubicBezTo>
                  <a:pt x="10483" y="11775"/>
                  <a:pt x="10190" y="11127"/>
                  <a:pt x="9897" y="10457"/>
                </a:cubicBezTo>
                <a:cubicBezTo>
                  <a:pt x="9729" y="10081"/>
                  <a:pt x="9583" y="9662"/>
                  <a:pt x="9374" y="9306"/>
                </a:cubicBezTo>
                <a:close/>
                <a:moveTo>
                  <a:pt x="10650" y="1"/>
                </a:moveTo>
                <a:cubicBezTo>
                  <a:pt x="9062" y="1"/>
                  <a:pt x="7485" y="193"/>
                  <a:pt x="5963" y="602"/>
                </a:cubicBezTo>
                <a:cubicBezTo>
                  <a:pt x="5925" y="586"/>
                  <a:pt x="5884" y="578"/>
                  <a:pt x="5842" y="578"/>
                </a:cubicBezTo>
                <a:cubicBezTo>
                  <a:pt x="5725" y="578"/>
                  <a:pt x="5607" y="640"/>
                  <a:pt x="5545" y="749"/>
                </a:cubicBezTo>
                <a:cubicBezTo>
                  <a:pt x="5545" y="770"/>
                  <a:pt x="5524" y="770"/>
                  <a:pt x="5524" y="791"/>
                </a:cubicBezTo>
                <a:cubicBezTo>
                  <a:pt x="5524" y="811"/>
                  <a:pt x="5503" y="832"/>
                  <a:pt x="5503" y="853"/>
                </a:cubicBezTo>
                <a:cubicBezTo>
                  <a:pt x="5022" y="2234"/>
                  <a:pt x="4624" y="3678"/>
                  <a:pt x="4352" y="5122"/>
                </a:cubicBezTo>
                <a:cubicBezTo>
                  <a:pt x="4268" y="5080"/>
                  <a:pt x="4206" y="5080"/>
                  <a:pt x="4122" y="5080"/>
                </a:cubicBezTo>
                <a:cubicBezTo>
                  <a:pt x="2867" y="5268"/>
                  <a:pt x="1632" y="5477"/>
                  <a:pt x="398" y="5708"/>
                </a:cubicBezTo>
                <a:cubicBezTo>
                  <a:pt x="105" y="5791"/>
                  <a:pt x="0" y="6168"/>
                  <a:pt x="209" y="6398"/>
                </a:cubicBezTo>
                <a:cubicBezTo>
                  <a:pt x="774" y="6858"/>
                  <a:pt x="1339" y="7319"/>
                  <a:pt x="1946" y="7716"/>
                </a:cubicBezTo>
                <a:cubicBezTo>
                  <a:pt x="2385" y="8009"/>
                  <a:pt x="2867" y="8386"/>
                  <a:pt x="3390" y="8532"/>
                </a:cubicBezTo>
                <a:cubicBezTo>
                  <a:pt x="2741" y="9955"/>
                  <a:pt x="2155" y="11420"/>
                  <a:pt x="1632" y="12884"/>
                </a:cubicBezTo>
                <a:cubicBezTo>
                  <a:pt x="1550" y="13163"/>
                  <a:pt x="1777" y="13404"/>
                  <a:pt x="2030" y="13404"/>
                </a:cubicBezTo>
                <a:cubicBezTo>
                  <a:pt x="2099" y="13404"/>
                  <a:pt x="2171" y="13385"/>
                  <a:pt x="2239" y="13345"/>
                </a:cubicBezTo>
                <a:cubicBezTo>
                  <a:pt x="3452" y="12529"/>
                  <a:pt x="4959" y="11650"/>
                  <a:pt x="5880" y="10478"/>
                </a:cubicBezTo>
                <a:cubicBezTo>
                  <a:pt x="5880" y="10499"/>
                  <a:pt x="5900" y="10499"/>
                  <a:pt x="5921" y="10520"/>
                </a:cubicBezTo>
                <a:cubicBezTo>
                  <a:pt x="7261" y="11524"/>
                  <a:pt x="8704" y="12340"/>
                  <a:pt x="10232" y="12989"/>
                </a:cubicBezTo>
                <a:cubicBezTo>
                  <a:pt x="10287" y="13020"/>
                  <a:pt x="10347" y="13034"/>
                  <a:pt x="10408" y="13034"/>
                </a:cubicBezTo>
                <a:cubicBezTo>
                  <a:pt x="10556" y="13034"/>
                  <a:pt x="10708" y="12949"/>
                  <a:pt x="10797" y="12801"/>
                </a:cubicBezTo>
                <a:cubicBezTo>
                  <a:pt x="11110" y="12849"/>
                  <a:pt x="11434" y="12866"/>
                  <a:pt x="11761" y="12866"/>
                </a:cubicBezTo>
                <a:cubicBezTo>
                  <a:pt x="12415" y="12866"/>
                  <a:pt x="13084" y="12801"/>
                  <a:pt x="13726" y="12801"/>
                </a:cubicBezTo>
                <a:cubicBezTo>
                  <a:pt x="14939" y="12801"/>
                  <a:pt x="16132" y="12801"/>
                  <a:pt x="17346" y="12926"/>
                </a:cubicBezTo>
                <a:cubicBezTo>
                  <a:pt x="19794" y="13094"/>
                  <a:pt x="22221" y="13679"/>
                  <a:pt x="24481" y="14663"/>
                </a:cubicBezTo>
                <a:cubicBezTo>
                  <a:pt x="28017" y="16253"/>
                  <a:pt x="30800" y="19015"/>
                  <a:pt x="32055" y="22656"/>
                </a:cubicBezTo>
                <a:lnTo>
                  <a:pt x="32055" y="23032"/>
                </a:lnTo>
                <a:cubicBezTo>
                  <a:pt x="32055" y="23137"/>
                  <a:pt x="32118" y="23242"/>
                  <a:pt x="32243" y="23262"/>
                </a:cubicBezTo>
                <a:cubicBezTo>
                  <a:pt x="32243" y="23304"/>
                  <a:pt x="32264" y="23325"/>
                  <a:pt x="32264" y="23367"/>
                </a:cubicBezTo>
                <a:cubicBezTo>
                  <a:pt x="32306" y="23510"/>
                  <a:pt x="32419" y="23572"/>
                  <a:pt x="32532" y="23572"/>
                </a:cubicBezTo>
                <a:cubicBezTo>
                  <a:pt x="32701" y="23572"/>
                  <a:pt x="32871" y="23434"/>
                  <a:pt x="32808" y="23221"/>
                </a:cubicBezTo>
                <a:cubicBezTo>
                  <a:pt x="32745" y="22949"/>
                  <a:pt x="32683" y="22718"/>
                  <a:pt x="32620" y="22467"/>
                </a:cubicBezTo>
                <a:cubicBezTo>
                  <a:pt x="33017" y="16023"/>
                  <a:pt x="29607" y="9181"/>
                  <a:pt x="24711" y="5122"/>
                </a:cubicBezTo>
                <a:cubicBezTo>
                  <a:pt x="20902" y="1966"/>
                  <a:pt x="15722" y="1"/>
                  <a:pt x="10650" y="1"/>
                </a:cubicBezTo>
                <a:close/>
              </a:path>
            </a:pathLst>
          </a:custGeom>
          <a:solidFill>
            <a:srgbClr val="FFDD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8" name="Google Shape;19231;p51">
            <a:extLst>
              <a:ext uri="{FF2B5EF4-FFF2-40B4-BE49-F238E27FC236}">
                <a16:creationId xmlns:a16="http://schemas.microsoft.com/office/drawing/2014/main" id="{9C4FD9CE-1E7F-486F-90C7-F37A2B535794}"/>
              </a:ext>
            </a:extLst>
          </p:cNvPr>
          <p:cNvSpPr/>
          <p:nvPr/>
        </p:nvSpPr>
        <p:spPr>
          <a:xfrm>
            <a:off x="6032162" y="6036974"/>
            <a:ext cx="1810426" cy="3827720"/>
          </a:xfrm>
          <a:custGeom>
            <a:avLst/>
            <a:gdLst/>
            <a:ahLst/>
            <a:cxnLst/>
            <a:rect l="l" t="t" r="r" b="b"/>
            <a:pathLst>
              <a:path w="17702" h="44418" extrusionOk="0">
                <a:moveTo>
                  <a:pt x="8970" y="865"/>
                </a:moveTo>
                <a:cubicBezTo>
                  <a:pt x="10291" y="865"/>
                  <a:pt x="11617" y="1227"/>
                  <a:pt x="12784" y="1964"/>
                </a:cubicBezTo>
                <a:cubicBezTo>
                  <a:pt x="15986" y="3972"/>
                  <a:pt x="16320" y="7990"/>
                  <a:pt x="15400" y="11338"/>
                </a:cubicBezTo>
                <a:cubicBezTo>
                  <a:pt x="14416" y="14853"/>
                  <a:pt x="12031" y="17824"/>
                  <a:pt x="8809" y="19540"/>
                </a:cubicBezTo>
                <a:lnTo>
                  <a:pt x="8767" y="19498"/>
                </a:lnTo>
                <a:cubicBezTo>
                  <a:pt x="7219" y="18577"/>
                  <a:pt x="5649" y="17698"/>
                  <a:pt x="4373" y="16401"/>
                </a:cubicBezTo>
                <a:cubicBezTo>
                  <a:pt x="3159" y="15167"/>
                  <a:pt x="2239" y="13660"/>
                  <a:pt x="1716" y="12007"/>
                </a:cubicBezTo>
                <a:cubicBezTo>
                  <a:pt x="649" y="8722"/>
                  <a:pt x="1590" y="5102"/>
                  <a:pt x="4122" y="2759"/>
                </a:cubicBezTo>
                <a:cubicBezTo>
                  <a:pt x="5471" y="1505"/>
                  <a:pt x="7216" y="865"/>
                  <a:pt x="8970" y="865"/>
                </a:cubicBezTo>
                <a:close/>
                <a:moveTo>
                  <a:pt x="8641" y="20335"/>
                </a:moveTo>
                <a:cubicBezTo>
                  <a:pt x="8721" y="20399"/>
                  <a:pt x="8814" y="20426"/>
                  <a:pt x="8909" y="20426"/>
                </a:cubicBezTo>
                <a:cubicBezTo>
                  <a:pt x="8938" y="20426"/>
                  <a:pt x="8968" y="20423"/>
                  <a:pt x="8997" y="20418"/>
                </a:cubicBezTo>
                <a:cubicBezTo>
                  <a:pt x="9353" y="20858"/>
                  <a:pt x="9771" y="21255"/>
                  <a:pt x="10169" y="21674"/>
                </a:cubicBezTo>
                <a:cubicBezTo>
                  <a:pt x="9797" y="21748"/>
                  <a:pt x="9421" y="21785"/>
                  <a:pt x="9044" y="21785"/>
                </a:cubicBezTo>
                <a:cubicBezTo>
                  <a:pt x="8574" y="21785"/>
                  <a:pt x="8102" y="21727"/>
                  <a:pt x="7637" y="21611"/>
                </a:cubicBezTo>
                <a:cubicBezTo>
                  <a:pt x="7930" y="21151"/>
                  <a:pt x="8265" y="20732"/>
                  <a:pt x="8641" y="20335"/>
                </a:cubicBezTo>
                <a:close/>
                <a:moveTo>
                  <a:pt x="4672" y="23944"/>
                </a:moveTo>
                <a:cubicBezTo>
                  <a:pt x="4928" y="23944"/>
                  <a:pt x="5196" y="24055"/>
                  <a:pt x="5419" y="24268"/>
                </a:cubicBezTo>
                <a:cubicBezTo>
                  <a:pt x="5838" y="24687"/>
                  <a:pt x="6026" y="25252"/>
                  <a:pt x="6256" y="25775"/>
                </a:cubicBezTo>
                <a:cubicBezTo>
                  <a:pt x="5880" y="25998"/>
                  <a:pt x="5484" y="26184"/>
                  <a:pt x="5064" y="26184"/>
                </a:cubicBezTo>
                <a:cubicBezTo>
                  <a:pt x="4854" y="26184"/>
                  <a:pt x="4638" y="26138"/>
                  <a:pt x="4415" y="26026"/>
                </a:cubicBezTo>
                <a:cubicBezTo>
                  <a:pt x="3829" y="25754"/>
                  <a:pt x="3599" y="25043"/>
                  <a:pt x="3892" y="24478"/>
                </a:cubicBezTo>
                <a:cubicBezTo>
                  <a:pt x="4055" y="24117"/>
                  <a:pt x="4353" y="23944"/>
                  <a:pt x="4672" y="23944"/>
                </a:cubicBezTo>
                <a:close/>
                <a:moveTo>
                  <a:pt x="9216" y="24572"/>
                </a:moveTo>
                <a:cubicBezTo>
                  <a:pt x="9894" y="24572"/>
                  <a:pt x="10559" y="24925"/>
                  <a:pt x="10525" y="25712"/>
                </a:cubicBezTo>
                <a:cubicBezTo>
                  <a:pt x="10441" y="26465"/>
                  <a:pt x="9813" y="27051"/>
                  <a:pt x="9039" y="27072"/>
                </a:cubicBezTo>
                <a:cubicBezTo>
                  <a:pt x="8767" y="27072"/>
                  <a:pt x="7407" y="26675"/>
                  <a:pt x="7030" y="26172"/>
                </a:cubicBezTo>
                <a:cubicBezTo>
                  <a:pt x="7072" y="25984"/>
                  <a:pt x="7135" y="25817"/>
                  <a:pt x="7198" y="25628"/>
                </a:cubicBezTo>
                <a:cubicBezTo>
                  <a:pt x="7721" y="25294"/>
                  <a:pt x="8118" y="24791"/>
                  <a:pt x="8767" y="24624"/>
                </a:cubicBezTo>
                <a:cubicBezTo>
                  <a:pt x="8912" y="24590"/>
                  <a:pt x="9064" y="24572"/>
                  <a:pt x="9216" y="24572"/>
                </a:cubicBezTo>
                <a:close/>
                <a:moveTo>
                  <a:pt x="10783" y="30029"/>
                </a:moveTo>
                <a:cubicBezTo>
                  <a:pt x="11159" y="30029"/>
                  <a:pt x="11518" y="30199"/>
                  <a:pt x="11717" y="30587"/>
                </a:cubicBezTo>
                <a:cubicBezTo>
                  <a:pt x="12010" y="31173"/>
                  <a:pt x="11885" y="31905"/>
                  <a:pt x="11382" y="32345"/>
                </a:cubicBezTo>
                <a:cubicBezTo>
                  <a:pt x="11017" y="32656"/>
                  <a:pt x="10563" y="32784"/>
                  <a:pt x="10102" y="32784"/>
                </a:cubicBezTo>
                <a:cubicBezTo>
                  <a:pt x="9850" y="32784"/>
                  <a:pt x="9596" y="32746"/>
                  <a:pt x="9353" y="32680"/>
                </a:cubicBezTo>
                <a:cubicBezTo>
                  <a:pt x="9165" y="31885"/>
                  <a:pt x="9185" y="30964"/>
                  <a:pt x="9834" y="30399"/>
                </a:cubicBezTo>
                <a:cubicBezTo>
                  <a:pt x="10100" y="30163"/>
                  <a:pt x="10449" y="30029"/>
                  <a:pt x="10783" y="30029"/>
                </a:cubicBezTo>
                <a:close/>
                <a:moveTo>
                  <a:pt x="6893" y="33170"/>
                </a:moveTo>
                <a:cubicBezTo>
                  <a:pt x="7460" y="33170"/>
                  <a:pt x="8037" y="33380"/>
                  <a:pt x="8558" y="33579"/>
                </a:cubicBezTo>
                <a:cubicBezTo>
                  <a:pt x="8223" y="34123"/>
                  <a:pt x="7888" y="34688"/>
                  <a:pt x="7323" y="35065"/>
                </a:cubicBezTo>
                <a:cubicBezTo>
                  <a:pt x="7042" y="35252"/>
                  <a:pt x="6649" y="35394"/>
                  <a:pt x="6273" y="35394"/>
                </a:cubicBezTo>
                <a:cubicBezTo>
                  <a:pt x="5978" y="35394"/>
                  <a:pt x="5694" y="35307"/>
                  <a:pt x="5482" y="35086"/>
                </a:cubicBezTo>
                <a:cubicBezTo>
                  <a:pt x="4854" y="34416"/>
                  <a:pt x="5608" y="33496"/>
                  <a:pt x="6277" y="33265"/>
                </a:cubicBezTo>
                <a:cubicBezTo>
                  <a:pt x="6479" y="33198"/>
                  <a:pt x="6685" y="33170"/>
                  <a:pt x="6893" y="33170"/>
                </a:cubicBezTo>
                <a:close/>
                <a:moveTo>
                  <a:pt x="10559" y="38497"/>
                </a:moveTo>
                <a:cubicBezTo>
                  <a:pt x="10685" y="38497"/>
                  <a:pt x="10814" y="38517"/>
                  <a:pt x="10943" y="38559"/>
                </a:cubicBezTo>
                <a:cubicBezTo>
                  <a:pt x="11550" y="38747"/>
                  <a:pt x="12052" y="39166"/>
                  <a:pt x="12387" y="39710"/>
                </a:cubicBezTo>
                <a:cubicBezTo>
                  <a:pt x="11885" y="39752"/>
                  <a:pt x="11738" y="40191"/>
                  <a:pt x="11403" y="40505"/>
                </a:cubicBezTo>
                <a:lnTo>
                  <a:pt x="11403" y="40526"/>
                </a:lnTo>
                <a:cubicBezTo>
                  <a:pt x="11163" y="40766"/>
                  <a:pt x="10829" y="40884"/>
                  <a:pt x="10497" y="40884"/>
                </a:cubicBezTo>
                <a:cubicBezTo>
                  <a:pt x="9962" y="40884"/>
                  <a:pt x="9435" y="40576"/>
                  <a:pt x="9332" y="39982"/>
                </a:cubicBezTo>
                <a:cubicBezTo>
                  <a:pt x="9189" y="39194"/>
                  <a:pt x="9812" y="38497"/>
                  <a:pt x="10559" y="38497"/>
                </a:cubicBezTo>
                <a:close/>
                <a:moveTo>
                  <a:pt x="15669" y="37746"/>
                </a:moveTo>
                <a:cubicBezTo>
                  <a:pt x="16240" y="37746"/>
                  <a:pt x="16727" y="38185"/>
                  <a:pt x="16823" y="38936"/>
                </a:cubicBezTo>
                <a:cubicBezTo>
                  <a:pt x="16948" y="40003"/>
                  <a:pt x="16488" y="40965"/>
                  <a:pt x="15295" y="40965"/>
                </a:cubicBezTo>
                <a:lnTo>
                  <a:pt x="15295" y="40986"/>
                </a:lnTo>
                <a:cubicBezTo>
                  <a:pt x="14709" y="40944"/>
                  <a:pt x="14165" y="40777"/>
                  <a:pt x="13663" y="40484"/>
                </a:cubicBezTo>
                <a:cubicBezTo>
                  <a:pt x="13663" y="40463"/>
                  <a:pt x="13684" y="40463"/>
                  <a:pt x="13684" y="40442"/>
                </a:cubicBezTo>
                <a:cubicBezTo>
                  <a:pt x="13998" y="39647"/>
                  <a:pt x="14040" y="38727"/>
                  <a:pt x="14730" y="38141"/>
                </a:cubicBezTo>
                <a:cubicBezTo>
                  <a:pt x="15036" y="37871"/>
                  <a:pt x="15365" y="37746"/>
                  <a:pt x="15669" y="37746"/>
                </a:cubicBezTo>
                <a:close/>
                <a:moveTo>
                  <a:pt x="8961" y="1"/>
                </a:moveTo>
                <a:cubicBezTo>
                  <a:pt x="7467" y="1"/>
                  <a:pt x="5969" y="414"/>
                  <a:pt x="4645" y="1252"/>
                </a:cubicBezTo>
                <a:cubicBezTo>
                  <a:pt x="1590" y="3240"/>
                  <a:pt x="0" y="7006"/>
                  <a:pt x="481" y="10584"/>
                </a:cubicBezTo>
                <a:cubicBezTo>
                  <a:pt x="1088" y="14999"/>
                  <a:pt x="4331" y="18389"/>
                  <a:pt x="8369" y="19958"/>
                </a:cubicBezTo>
                <a:cubicBezTo>
                  <a:pt x="7700" y="20356"/>
                  <a:pt x="7135" y="20962"/>
                  <a:pt x="6800" y="21674"/>
                </a:cubicBezTo>
                <a:cubicBezTo>
                  <a:pt x="6675" y="21862"/>
                  <a:pt x="6779" y="22134"/>
                  <a:pt x="7009" y="22197"/>
                </a:cubicBezTo>
                <a:cubicBezTo>
                  <a:pt x="7470" y="22364"/>
                  <a:pt x="7951" y="22469"/>
                  <a:pt x="8453" y="22511"/>
                </a:cubicBezTo>
                <a:cubicBezTo>
                  <a:pt x="7658" y="23285"/>
                  <a:pt x="7051" y="24206"/>
                  <a:pt x="6612" y="25231"/>
                </a:cubicBezTo>
                <a:cubicBezTo>
                  <a:pt x="6424" y="24457"/>
                  <a:pt x="5963" y="23703"/>
                  <a:pt x="5273" y="23390"/>
                </a:cubicBezTo>
                <a:cubicBezTo>
                  <a:pt x="5071" y="23301"/>
                  <a:pt x="4868" y="23260"/>
                  <a:pt x="4673" y="23260"/>
                </a:cubicBezTo>
                <a:cubicBezTo>
                  <a:pt x="4039" y="23260"/>
                  <a:pt x="3478" y="23692"/>
                  <a:pt x="3222" y="24331"/>
                </a:cubicBezTo>
                <a:cubicBezTo>
                  <a:pt x="2867" y="25189"/>
                  <a:pt x="3243" y="26193"/>
                  <a:pt x="4080" y="26612"/>
                </a:cubicBezTo>
                <a:cubicBezTo>
                  <a:pt x="4399" y="26761"/>
                  <a:pt x="4746" y="26835"/>
                  <a:pt x="5092" y="26835"/>
                </a:cubicBezTo>
                <a:cubicBezTo>
                  <a:pt x="5473" y="26835"/>
                  <a:pt x="5853" y="26745"/>
                  <a:pt x="6193" y="26570"/>
                </a:cubicBezTo>
                <a:lnTo>
                  <a:pt x="6193" y="26570"/>
                </a:lnTo>
                <a:cubicBezTo>
                  <a:pt x="5775" y="28495"/>
                  <a:pt x="6110" y="30545"/>
                  <a:pt x="7553" y="32157"/>
                </a:cubicBezTo>
                <a:cubicBezTo>
                  <a:pt x="7721" y="32366"/>
                  <a:pt x="7930" y="32554"/>
                  <a:pt x="8118" y="32742"/>
                </a:cubicBezTo>
                <a:cubicBezTo>
                  <a:pt x="7703" y="32624"/>
                  <a:pt x="7268" y="32538"/>
                  <a:pt x="6841" y="32538"/>
                </a:cubicBezTo>
                <a:cubicBezTo>
                  <a:pt x="6366" y="32538"/>
                  <a:pt x="5901" y="32644"/>
                  <a:pt x="5482" y="32931"/>
                </a:cubicBezTo>
                <a:cubicBezTo>
                  <a:pt x="4771" y="33412"/>
                  <a:pt x="4268" y="34395"/>
                  <a:pt x="4708" y="35253"/>
                </a:cubicBezTo>
                <a:cubicBezTo>
                  <a:pt x="5013" y="35863"/>
                  <a:pt x="5640" y="36140"/>
                  <a:pt x="6273" y="36140"/>
                </a:cubicBezTo>
                <a:cubicBezTo>
                  <a:pt x="6509" y="36140"/>
                  <a:pt x="6746" y="36101"/>
                  <a:pt x="6968" y="36027"/>
                </a:cubicBezTo>
                <a:cubicBezTo>
                  <a:pt x="8056" y="35693"/>
                  <a:pt x="8662" y="34584"/>
                  <a:pt x="9060" y="33600"/>
                </a:cubicBezTo>
                <a:cubicBezTo>
                  <a:pt x="9353" y="33872"/>
                  <a:pt x="9625" y="34123"/>
                  <a:pt x="9876" y="34416"/>
                </a:cubicBezTo>
                <a:cubicBezTo>
                  <a:pt x="10671" y="35295"/>
                  <a:pt x="11320" y="36278"/>
                  <a:pt x="11822" y="37346"/>
                </a:cubicBezTo>
                <a:cubicBezTo>
                  <a:pt x="12052" y="37806"/>
                  <a:pt x="12219" y="38308"/>
                  <a:pt x="12345" y="38810"/>
                </a:cubicBezTo>
                <a:cubicBezTo>
                  <a:pt x="11947" y="38308"/>
                  <a:pt x="11403" y="37994"/>
                  <a:pt x="10776" y="37890"/>
                </a:cubicBezTo>
                <a:cubicBezTo>
                  <a:pt x="10686" y="37877"/>
                  <a:pt x="10596" y="37871"/>
                  <a:pt x="10508" y="37871"/>
                </a:cubicBezTo>
                <a:cubicBezTo>
                  <a:pt x="9591" y="37871"/>
                  <a:pt x="8798" y="38545"/>
                  <a:pt x="8683" y="39480"/>
                </a:cubicBezTo>
                <a:cubicBezTo>
                  <a:pt x="8516" y="40421"/>
                  <a:pt x="9144" y="41321"/>
                  <a:pt x="10085" y="41509"/>
                </a:cubicBezTo>
                <a:cubicBezTo>
                  <a:pt x="10229" y="41538"/>
                  <a:pt x="10364" y="41552"/>
                  <a:pt x="10492" y="41552"/>
                </a:cubicBezTo>
                <a:cubicBezTo>
                  <a:pt x="11388" y="41552"/>
                  <a:pt x="11926" y="40892"/>
                  <a:pt x="12512" y="40233"/>
                </a:cubicBezTo>
                <a:lnTo>
                  <a:pt x="12512" y="40233"/>
                </a:lnTo>
                <a:cubicBezTo>
                  <a:pt x="12596" y="41802"/>
                  <a:pt x="11675" y="43246"/>
                  <a:pt x="10211" y="43853"/>
                </a:cubicBezTo>
                <a:cubicBezTo>
                  <a:pt x="9981" y="44020"/>
                  <a:pt x="10064" y="44397"/>
                  <a:pt x="10357" y="44418"/>
                </a:cubicBezTo>
                <a:cubicBezTo>
                  <a:pt x="12010" y="44209"/>
                  <a:pt x="13077" y="42577"/>
                  <a:pt x="13266" y="41007"/>
                </a:cubicBezTo>
                <a:cubicBezTo>
                  <a:pt x="13266" y="40924"/>
                  <a:pt x="13287" y="40840"/>
                  <a:pt x="13287" y="40756"/>
                </a:cubicBezTo>
                <a:cubicBezTo>
                  <a:pt x="13917" y="41218"/>
                  <a:pt x="14605" y="41578"/>
                  <a:pt x="15365" y="41578"/>
                </a:cubicBezTo>
                <a:cubicBezTo>
                  <a:pt x="15639" y="41578"/>
                  <a:pt x="15922" y="41531"/>
                  <a:pt x="16216" y="41426"/>
                </a:cubicBezTo>
                <a:cubicBezTo>
                  <a:pt x="17429" y="40965"/>
                  <a:pt x="17701" y="39605"/>
                  <a:pt x="17408" y="38434"/>
                </a:cubicBezTo>
                <a:cubicBezTo>
                  <a:pt x="17231" y="37579"/>
                  <a:pt x="16495" y="37023"/>
                  <a:pt x="15698" y="37023"/>
                </a:cubicBezTo>
                <a:cubicBezTo>
                  <a:pt x="15460" y="37023"/>
                  <a:pt x="15217" y="37073"/>
                  <a:pt x="14981" y="37178"/>
                </a:cubicBezTo>
                <a:cubicBezTo>
                  <a:pt x="14040" y="37555"/>
                  <a:pt x="13496" y="38496"/>
                  <a:pt x="13245" y="39438"/>
                </a:cubicBezTo>
                <a:cubicBezTo>
                  <a:pt x="13015" y="37806"/>
                  <a:pt x="12178" y="36195"/>
                  <a:pt x="11236" y="34898"/>
                </a:cubicBezTo>
                <a:cubicBezTo>
                  <a:pt x="10797" y="34333"/>
                  <a:pt x="10315" y="33810"/>
                  <a:pt x="9792" y="33328"/>
                </a:cubicBezTo>
                <a:lnTo>
                  <a:pt x="9792" y="33328"/>
                </a:lnTo>
                <a:cubicBezTo>
                  <a:pt x="9945" y="33357"/>
                  <a:pt x="10100" y="33371"/>
                  <a:pt x="10254" y="33371"/>
                </a:cubicBezTo>
                <a:cubicBezTo>
                  <a:pt x="10880" y="33371"/>
                  <a:pt x="11498" y="33137"/>
                  <a:pt x="11968" y="32701"/>
                </a:cubicBezTo>
                <a:cubicBezTo>
                  <a:pt x="12659" y="31989"/>
                  <a:pt x="12743" y="30901"/>
                  <a:pt x="12198" y="30064"/>
                </a:cubicBezTo>
                <a:cubicBezTo>
                  <a:pt x="11863" y="29578"/>
                  <a:pt x="11341" y="29354"/>
                  <a:pt x="10801" y="29354"/>
                </a:cubicBezTo>
                <a:cubicBezTo>
                  <a:pt x="10364" y="29354"/>
                  <a:pt x="9915" y="29500"/>
                  <a:pt x="9541" y="29771"/>
                </a:cubicBezTo>
                <a:cubicBezTo>
                  <a:pt x="8788" y="30315"/>
                  <a:pt x="8516" y="31236"/>
                  <a:pt x="8579" y="32157"/>
                </a:cubicBezTo>
                <a:cubicBezTo>
                  <a:pt x="7867" y="31382"/>
                  <a:pt x="7240" y="30566"/>
                  <a:pt x="6947" y="29499"/>
                </a:cubicBezTo>
                <a:cubicBezTo>
                  <a:pt x="6717" y="28620"/>
                  <a:pt x="6696" y="27700"/>
                  <a:pt x="6863" y="26821"/>
                </a:cubicBezTo>
                <a:lnTo>
                  <a:pt x="6863" y="26821"/>
                </a:lnTo>
                <a:cubicBezTo>
                  <a:pt x="7219" y="27135"/>
                  <a:pt x="7616" y="27386"/>
                  <a:pt x="8035" y="27553"/>
                </a:cubicBezTo>
                <a:cubicBezTo>
                  <a:pt x="8338" y="27663"/>
                  <a:pt x="8652" y="27719"/>
                  <a:pt x="8960" y="27719"/>
                </a:cubicBezTo>
                <a:cubicBezTo>
                  <a:pt x="9823" y="27719"/>
                  <a:pt x="10636" y="27287"/>
                  <a:pt x="11006" y="26423"/>
                </a:cubicBezTo>
                <a:cubicBezTo>
                  <a:pt x="11445" y="25482"/>
                  <a:pt x="10964" y="24352"/>
                  <a:pt x="9960" y="24038"/>
                </a:cubicBezTo>
                <a:cubicBezTo>
                  <a:pt x="9728" y="23977"/>
                  <a:pt x="9490" y="23947"/>
                  <a:pt x="9252" y="23947"/>
                </a:cubicBezTo>
                <a:cubicBezTo>
                  <a:pt x="8758" y="23947"/>
                  <a:pt x="8263" y="24077"/>
                  <a:pt x="7825" y="24331"/>
                </a:cubicBezTo>
                <a:cubicBezTo>
                  <a:pt x="8202" y="23682"/>
                  <a:pt x="8621" y="23076"/>
                  <a:pt x="9102" y="22532"/>
                </a:cubicBezTo>
                <a:cubicBezTo>
                  <a:pt x="9730" y="22511"/>
                  <a:pt x="10357" y="22406"/>
                  <a:pt x="10964" y="22218"/>
                </a:cubicBezTo>
                <a:cubicBezTo>
                  <a:pt x="11215" y="22134"/>
                  <a:pt x="11299" y="21799"/>
                  <a:pt x="11110" y="21611"/>
                </a:cubicBezTo>
                <a:cubicBezTo>
                  <a:pt x="10629" y="21109"/>
                  <a:pt x="10169" y="20565"/>
                  <a:pt x="9667" y="20084"/>
                </a:cubicBezTo>
                <a:cubicBezTo>
                  <a:pt x="12763" y="18326"/>
                  <a:pt x="15086" y="15439"/>
                  <a:pt x="16132" y="12028"/>
                </a:cubicBezTo>
                <a:cubicBezTo>
                  <a:pt x="17220" y="8534"/>
                  <a:pt x="17053" y="4203"/>
                  <a:pt x="13998" y="1755"/>
                </a:cubicBezTo>
                <a:cubicBezTo>
                  <a:pt x="12528" y="592"/>
                  <a:pt x="10747" y="1"/>
                  <a:pt x="896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</p:spTree>
    <p:extLst>
      <p:ext uri="{BB962C8B-B14F-4D97-AF65-F5344CB8AC3E}">
        <p14:creationId xmlns:p14="http://schemas.microsoft.com/office/powerpoint/2010/main" val="157413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Shape 4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Proceso predefinido"/>
          <p:cNvSpPr/>
          <p:nvPr/>
        </p:nvSpPr>
        <p:spPr>
          <a:xfrm>
            <a:off x="3813242" y="320677"/>
            <a:ext cx="11126409" cy="1138469"/>
          </a:xfrm>
          <a:prstGeom prst="flowChartPredefinedProcess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1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CAPITULO I: </a:t>
            </a:r>
            <a:r>
              <a:rPr lang="es-ES" sz="400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Problema de Investigación</a:t>
            </a:r>
          </a:p>
        </p:txBody>
      </p:sp>
      <p:sp>
        <p:nvSpPr>
          <p:cNvPr id="18" name="CuadroTexto 3"/>
          <p:cNvSpPr txBox="1"/>
          <p:nvPr/>
        </p:nvSpPr>
        <p:spPr>
          <a:xfrm>
            <a:off x="7772400" y="2154875"/>
            <a:ext cx="107836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r>
              <a:rPr lang="es-E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PLANTEAMIENTO DEL PROBLEMA</a:t>
            </a:r>
          </a:p>
        </p:txBody>
      </p:sp>
      <p:graphicFrame>
        <p:nvGraphicFramePr>
          <p:cNvPr id="12" name="11 Diagrama"/>
          <p:cNvGraphicFramePr/>
          <p:nvPr>
            <p:extLst>
              <p:ext uri="{D42A27DB-BD31-4B8C-83A1-F6EECF244321}">
                <p14:modId xmlns:p14="http://schemas.microsoft.com/office/powerpoint/2010/main" val="1623400544"/>
              </p:ext>
            </p:extLst>
          </p:nvPr>
        </p:nvGraphicFramePr>
        <p:xfrm>
          <a:off x="2971800" y="2508818"/>
          <a:ext cx="12725400" cy="8128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AutoShape 2" descr="Untitled"/>
          <p:cNvSpPr>
            <a:spLocks noChangeAspect="1" noChangeArrowheads="1"/>
          </p:cNvSpPr>
          <p:nvPr/>
        </p:nvSpPr>
        <p:spPr bwMode="auto">
          <a:xfrm>
            <a:off x="311150" y="-288925"/>
            <a:ext cx="609600" cy="60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es-EC" sz="3600"/>
          </a:p>
        </p:txBody>
      </p:sp>
      <p:sp>
        <p:nvSpPr>
          <p:cNvPr id="15" name="AutoShape 4" descr="Untitled"/>
          <p:cNvSpPr>
            <a:spLocks noChangeAspect="1" noChangeArrowheads="1"/>
          </p:cNvSpPr>
          <p:nvPr/>
        </p:nvSpPr>
        <p:spPr bwMode="auto">
          <a:xfrm>
            <a:off x="615950" y="15877"/>
            <a:ext cx="609600" cy="60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es-EC" sz="3600"/>
          </a:p>
        </p:txBody>
      </p:sp>
      <p:pic>
        <p:nvPicPr>
          <p:cNvPr id="3086" name="Picture 14" descr="Print Crossword Puzzle: Educación (educación - docentes - clases online)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7581900"/>
            <a:ext cx="2565762" cy="2384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41475" y="2862761"/>
            <a:ext cx="2660650" cy="195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37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Shape 18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3893;p48"/>
          <p:cNvGrpSpPr/>
          <p:nvPr/>
        </p:nvGrpSpPr>
        <p:grpSpPr>
          <a:xfrm>
            <a:off x="6400638" y="2611519"/>
            <a:ext cx="5067250" cy="5351381"/>
            <a:chOff x="3042283" y="1182710"/>
            <a:chExt cx="3206897" cy="3443019"/>
          </a:xfrm>
        </p:grpSpPr>
        <p:sp>
          <p:nvSpPr>
            <p:cNvPr id="10" name="Google Shape;3894;p48"/>
            <p:cNvSpPr/>
            <p:nvPr/>
          </p:nvSpPr>
          <p:spPr>
            <a:xfrm>
              <a:off x="3222900" y="1386196"/>
              <a:ext cx="2698197" cy="2856409"/>
            </a:xfrm>
            <a:custGeom>
              <a:avLst/>
              <a:gdLst/>
              <a:ahLst/>
              <a:cxnLst/>
              <a:rect l="l" t="t" r="r" b="b"/>
              <a:pathLst>
                <a:path w="3565" h="3774" extrusionOk="0">
                  <a:moveTo>
                    <a:pt x="1733" y="0"/>
                  </a:moveTo>
                  <a:cubicBezTo>
                    <a:pt x="1553" y="0"/>
                    <a:pt x="1375" y="55"/>
                    <a:pt x="1208" y="153"/>
                  </a:cubicBezTo>
                  <a:cubicBezTo>
                    <a:pt x="833" y="361"/>
                    <a:pt x="566" y="700"/>
                    <a:pt x="398" y="1116"/>
                  </a:cubicBezTo>
                  <a:cubicBezTo>
                    <a:pt x="249" y="1510"/>
                    <a:pt x="95" y="1908"/>
                    <a:pt x="41" y="2342"/>
                  </a:cubicBezTo>
                  <a:cubicBezTo>
                    <a:pt x="23" y="2491"/>
                    <a:pt x="0" y="2663"/>
                    <a:pt x="41" y="2831"/>
                  </a:cubicBezTo>
                  <a:cubicBezTo>
                    <a:pt x="59" y="2962"/>
                    <a:pt x="59" y="3093"/>
                    <a:pt x="23" y="3206"/>
                  </a:cubicBezTo>
                  <a:cubicBezTo>
                    <a:pt x="0" y="3301"/>
                    <a:pt x="23" y="3360"/>
                    <a:pt x="95" y="3414"/>
                  </a:cubicBezTo>
                  <a:cubicBezTo>
                    <a:pt x="208" y="3473"/>
                    <a:pt x="303" y="3545"/>
                    <a:pt x="398" y="3622"/>
                  </a:cubicBezTo>
                  <a:cubicBezTo>
                    <a:pt x="525" y="3722"/>
                    <a:pt x="650" y="3773"/>
                    <a:pt x="787" y="3773"/>
                  </a:cubicBezTo>
                  <a:cubicBezTo>
                    <a:pt x="855" y="3773"/>
                    <a:pt x="925" y="3761"/>
                    <a:pt x="1000" y="3735"/>
                  </a:cubicBezTo>
                  <a:cubicBezTo>
                    <a:pt x="1321" y="3640"/>
                    <a:pt x="1642" y="3586"/>
                    <a:pt x="1982" y="3527"/>
                  </a:cubicBezTo>
                  <a:cubicBezTo>
                    <a:pt x="2262" y="3473"/>
                    <a:pt x="2565" y="3473"/>
                    <a:pt x="2868" y="3396"/>
                  </a:cubicBezTo>
                  <a:cubicBezTo>
                    <a:pt x="2922" y="3360"/>
                    <a:pt x="2999" y="3301"/>
                    <a:pt x="3076" y="3247"/>
                  </a:cubicBezTo>
                  <a:cubicBezTo>
                    <a:pt x="3131" y="3206"/>
                    <a:pt x="3167" y="3152"/>
                    <a:pt x="3167" y="3093"/>
                  </a:cubicBezTo>
                  <a:cubicBezTo>
                    <a:pt x="3189" y="2944"/>
                    <a:pt x="3280" y="2849"/>
                    <a:pt x="3393" y="2754"/>
                  </a:cubicBezTo>
                  <a:cubicBezTo>
                    <a:pt x="3452" y="2586"/>
                    <a:pt x="3488" y="2414"/>
                    <a:pt x="3529" y="2247"/>
                  </a:cubicBezTo>
                  <a:cubicBezTo>
                    <a:pt x="3529" y="2170"/>
                    <a:pt x="3565" y="2098"/>
                    <a:pt x="3547" y="2021"/>
                  </a:cubicBezTo>
                  <a:cubicBezTo>
                    <a:pt x="3529" y="1718"/>
                    <a:pt x="3452" y="1437"/>
                    <a:pt x="3226" y="1211"/>
                  </a:cubicBezTo>
                  <a:cubicBezTo>
                    <a:pt x="3131" y="1152"/>
                    <a:pt x="3054" y="1057"/>
                    <a:pt x="2981" y="967"/>
                  </a:cubicBezTo>
                  <a:cubicBezTo>
                    <a:pt x="2941" y="926"/>
                    <a:pt x="2922" y="890"/>
                    <a:pt x="2922" y="854"/>
                  </a:cubicBezTo>
                  <a:cubicBezTo>
                    <a:pt x="2904" y="700"/>
                    <a:pt x="2868" y="569"/>
                    <a:pt x="2773" y="456"/>
                  </a:cubicBezTo>
                  <a:cubicBezTo>
                    <a:pt x="2755" y="438"/>
                    <a:pt x="2755" y="419"/>
                    <a:pt x="2755" y="379"/>
                  </a:cubicBezTo>
                  <a:cubicBezTo>
                    <a:pt x="2737" y="379"/>
                    <a:pt x="2714" y="379"/>
                    <a:pt x="2696" y="361"/>
                  </a:cubicBezTo>
                  <a:cubicBezTo>
                    <a:pt x="2529" y="193"/>
                    <a:pt x="2321" y="62"/>
                    <a:pt x="2058" y="39"/>
                  </a:cubicBezTo>
                  <a:cubicBezTo>
                    <a:pt x="2000" y="21"/>
                    <a:pt x="1963" y="21"/>
                    <a:pt x="1923" y="21"/>
                  </a:cubicBezTo>
                  <a:cubicBezTo>
                    <a:pt x="1859" y="7"/>
                    <a:pt x="1796" y="0"/>
                    <a:pt x="17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1" name="Google Shape;3895;p48"/>
            <p:cNvSpPr/>
            <p:nvPr/>
          </p:nvSpPr>
          <p:spPr>
            <a:xfrm>
              <a:off x="3807944" y="1611682"/>
              <a:ext cx="1411497" cy="606802"/>
            </a:xfrm>
            <a:custGeom>
              <a:avLst/>
              <a:gdLst/>
              <a:ahLst/>
              <a:cxnLst/>
              <a:rect l="l" t="t" r="r" b="b"/>
              <a:pathLst>
                <a:path w="25499" h="10962" extrusionOk="0">
                  <a:moveTo>
                    <a:pt x="11629" y="0"/>
                  </a:moveTo>
                  <a:cubicBezTo>
                    <a:pt x="11011" y="0"/>
                    <a:pt x="10393" y="51"/>
                    <a:pt x="9773" y="192"/>
                  </a:cubicBezTo>
                  <a:cubicBezTo>
                    <a:pt x="9105" y="317"/>
                    <a:pt x="8406" y="443"/>
                    <a:pt x="7762" y="717"/>
                  </a:cubicBezTo>
                  <a:cubicBezTo>
                    <a:pt x="7385" y="890"/>
                    <a:pt x="7015" y="1040"/>
                    <a:pt x="6669" y="1213"/>
                  </a:cubicBezTo>
                  <a:cubicBezTo>
                    <a:pt x="5947" y="1559"/>
                    <a:pt x="5201" y="1911"/>
                    <a:pt x="4502" y="2305"/>
                  </a:cubicBezTo>
                  <a:cubicBezTo>
                    <a:pt x="4054" y="2580"/>
                    <a:pt x="3630" y="2902"/>
                    <a:pt x="3260" y="3278"/>
                  </a:cubicBezTo>
                  <a:cubicBezTo>
                    <a:pt x="2938" y="3625"/>
                    <a:pt x="2610" y="3923"/>
                    <a:pt x="2287" y="4246"/>
                  </a:cubicBezTo>
                  <a:cubicBezTo>
                    <a:pt x="2138" y="4395"/>
                    <a:pt x="1989" y="4574"/>
                    <a:pt x="1893" y="4747"/>
                  </a:cubicBezTo>
                  <a:cubicBezTo>
                    <a:pt x="1595" y="5171"/>
                    <a:pt x="1368" y="5643"/>
                    <a:pt x="1117" y="6114"/>
                  </a:cubicBezTo>
                  <a:cubicBezTo>
                    <a:pt x="944" y="6460"/>
                    <a:pt x="795" y="6860"/>
                    <a:pt x="598" y="7231"/>
                  </a:cubicBezTo>
                  <a:cubicBezTo>
                    <a:pt x="323" y="7678"/>
                    <a:pt x="126" y="8180"/>
                    <a:pt x="102" y="8723"/>
                  </a:cubicBezTo>
                  <a:cubicBezTo>
                    <a:pt x="102" y="8777"/>
                    <a:pt x="72" y="8848"/>
                    <a:pt x="48" y="8902"/>
                  </a:cubicBezTo>
                  <a:cubicBezTo>
                    <a:pt x="48" y="8974"/>
                    <a:pt x="25" y="9021"/>
                    <a:pt x="25" y="9099"/>
                  </a:cubicBezTo>
                  <a:cubicBezTo>
                    <a:pt x="25" y="9350"/>
                    <a:pt x="1" y="9618"/>
                    <a:pt x="1" y="9869"/>
                  </a:cubicBezTo>
                  <a:cubicBezTo>
                    <a:pt x="1" y="9947"/>
                    <a:pt x="25" y="10120"/>
                    <a:pt x="48" y="10192"/>
                  </a:cubicBezTo>
                  <a:cubicBezTo>
                    <a:pt x="150" y="10395"/>
                    <a:pt x="299" y="10544"/>
                    <a:pt x="496" y="10615"/>
                  </a:cubicBezTo>
                  <a:cubicBezTo>
                    <a:pt x="669" y="10693"/>
                    <a:pt x="819" y="10765"/>
                    <a:pt x="1022" y="10765"/>
                  </a:cubicBezTo>
                  <a:cubicBezTo>
                    <a:pt x="1117" y="10789"/>
                    <a:pt x="1242" y="10812"/>
                    <a:pt x="1344" y="10842"/>
                  </a:cubicBezTo>
                  <a:cubicBezTo>
                    <a:pt x="1768" y="10890"/>
                    <a:pt x="2216" y="10962"/>
                    <a:pt x="2639" y="10962"/>
                  </a:cubicBezTo>
                  <a:cubicBezTo>
                    <a:pt x="3135" y="10938"/>
                    <a:pt x="3630" y="10890"/>
                    <a:pt x="4102" y="10890"/>
                  </a:cubicBezTo>
                  <a:cubicBezTo>
                    <a:pt x="4538" y="10896"/>
                    <a:pt x="4974" y="10898"/>
                    <a:pt x="5409" y="10898"/>
                  </a:cubicBezTo>
                  <a:cubicBezTo>
                    <a:pt x="5845" y="10898"/>
                    <a:pt x="6281" y="10896"/>
                    <a:pt x="6716" y="10896"/>
                  </a:cubicBezTo>
                  <a:cubicBezTo>
                    <a:pt x="7587" y="10896"/>
                    <a:pt x="8457" y="10902"/>
                    <a:pt x="9326" y="10938"/>
                  </a:cubicBezTo>
                  <a:cubicBezTo>
                    <a:pt x="9446" y="10944"/>
                    <a:pt x="9568" y="10947"/>
                    <a:pt x="9691" y="10947"/>
                  </a:cubicBezTo>
                  <a:cubicBezTo>
                    <a:pt x="10027" y="10947"/>
                    <a:pt x="10371" y="10925"/>
                    <a:pt x="10699" y="10890"/>
                  </a:cubicBezTo>
                  <a:cubicBezTo>
                    <a:pt x="11170" y="10842"/>
                    <a:pt x="11618" y="10789"/>
                    <a:pt x="12090" y="10789"/>
                  </a:cubicBezTo>
                  <a:cubicBezTo>
                    <a:pt x="12735" y="10789"/>
                    <a:pt x="13355" y="10789"/>
                    <a:pt x="14006" y="10812"/>
                  </a:cubicBezTo>
                  <a:cubicBezTo>
                    <a:pt x="14600" y="10812"/>
                    <a:pt x="15215" y="10760"/>
                    <a:pt x="15834" y="10760"/>
                  </a:cubicBezTo>
                  <a:cubicBezTo>
                    <a:pt x="15937" y="10760"/>
                    <a:pt x="16040" y="10761"/>
                    <a:pt x="16143" y="10765"/>
                  </a:cubicBezTo>
                  <a:cubicBezTo>
                    <a:pt x="16991" y="10765"/>
                    <a:pt x="17863" y="10812"/>
                    <a:pt x="18704" y="10842"/>
                  </a:cubicBezTo>
                  <a:lnTo>
                    <a:pt x="19128" y="10842"/>
                  </a:lnTo>
                  <a:cubicBezTo>
                    <a:pt x="19749" y="10789"/>
                    <a:pt x="20346" y="10789"/>
                    <a:pt x="20967" y="10765"/>
                  </a:cubicBezTo>
                  <a:cubicBezTo>
                    <a:pt x="21767" y="10741"/>
                    <a:pt x="22561" y="10741"/>
                    <a:pt x="23355" y="10663"/>
                  </a:cubicBezTo>
                  <a:cubicBezTo>
                    <a:pt x="23630" y="10639"/>
                    <a:pt x="23880" y="10639"/>
                    <a:pt x="24131" y="10514"/>
                  </a:cubicBezTo>
                  <a:cubicBezTo>
                    <a:pt x="24501" y="10317"/>
                    <a:pt x="24800" y="10042"/>
                    <a:pt x="25074" y="9744"/>
                  </a:cubicBezTo>
                  <a:cubicBezTo>
                    <a:pt x="25122" y="9696"/>
                    <a:pt x="25176" y="9648"/>
                    <a:pt x="25200" y="9571"/>
                  </a:cubicBezTo>
                  <a:cubicBezTo>
                    <a:pt x="25295" y="9320"/>
                    <a:pt x="25373" y="9051"/>
                    <a:pt x="25444" y="8777"/>
                  </a:cubicBezTo>
                  <a:cubicBezTo>
                    <a:pt x="25498" y="8574"/>
                    <a:pt x="25474" y="8424"/>
                    <a:pt x="25421" y="8227"/>
                  </a:cubicBezTo>
                  <a:cubicBezTo>
                    <a:pt x="25349" y="8007"/>
                    <a:pt x="25247" y="7780"/>
                    <a:pt x="25176" y="7529"/>
                  </a:cubicBezTo>
                  <a:cubicBezTo>
                    <a:pt x="25146" y="7433"/>
                    <a:pt x="25122" y="7308"/>
                    <a:pt x="24997" y="7231"/>
                  </a:cubicBezTo>
                  <a:cubicBezTo>
                    <a:pt x="24997" y="7207"/>
                    <a:pt x="24973" y="7183"/>
                    <a:pt x="24973" y="7159"/>
                  </a:cubicBezTo>
                  <a:cubicBezTo>
                    <a:pt x="24973" y="6962"/>
                    <a:pt x="24800" y="6860"/>
                    <a:pt x="24698" y="6711"/>
                  </a:cubicBezTo>
                  <a:cubicBezTo>
                    <a:pt x="24698" y="6687"/>
                    <a:pt x="24650" y="6687"/>
                    <a:pt x="24650" y="6634"/>
                  </a:cubicBezTo>
                  <a:cubicBezTo>
                    <a:pt x="24650" y="6413"/>
                    <a:pt x="24501" y="6287"/>
                    <a:pt x="24376" y="6138"/>
                  </a:cubicBezTo>
                  <a:cubicBezTo>
                    <a:pt x="24280" y="5989"/>
                    <a:pt x="24131" y="5887"/>
                    <a:pt x="24030" y="5738"/>
                  </a:cubicBezTo>
                  <a:cubicBezTo>
                    <a:pt x="23683" y="5093"/>
                    <a:pt x="23158" y="4598"/>
                    <a:pt x="22639" y="4126"/>
                  </a:cubicBezTo>
                  <a:cubicBezTo>
                    <a:pt x="22089" y="3625"/>
                    <a:pt x="21469" y="3177"/>
                    <a:pt x="20872" y="2729"/>
                  </a:cubicBezTo>
                  <a:cubicBezTo>
                    <a:pt x="20221" y="2234"/>
                    <a:pt x="19528" y="1834"/>
                    <a:pt x="18758" y="1535"/>
                  </a:cubicBezTo>
                  <a:cubicBezTo>
                    <a:pt x="18036" y="1261"/>
                    <a:pt x="17313" y="962"/>
                    <a:pt x="16567" y="693"/>
                  </a:cubicBezTo>
                  <a:cubicBezTo>
                    <a:pt x="15970" y="467"/>
                    <a:pt x="15349" y="317"/>
                    <a:pt x="14699" y="216"/>
                  </a:cubicBezTo>
                  <a:cubicBezTo>
                    <a:pt x="14030" y="120"/>
                    <a:pt x="13355" y="96"/>
                    <a:pt x="12687" y="43"/>
                  </a:cubicBezTo>
                  <a:cubicBezTo>
                    <a:pt x="12334" y="17"/>
                    <a:pt x="11981" y="0"/>
                    <a:pt x="11629" y="0"/>
                  </a:cubicBezTo>
                  <a:close/>
                </a:path>
              </a:pathLst>
            </a:custGeom>
            <a:solidFill>
              <a:srgbClr val="FEAC5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2" name="Google Shape;3896;p48"/>
            <p:cNvSpPr/>
            <p:nvPr/>
          </p:nvSpPr>
          <p:spPr>
            <a:xfrm>
              <a:off x="3817521" y="2281857"/>
              <a:ext cx="1392344" cy="413170"/>
            </a:xfrm>
            <a:custGeom>
              <a:avLst/>
              <a:gdLst/>
              <a:ahLst/>
              <a:cxnLst/>
              <a:rect l="l" t="t" r="r" b="b"/>
              <a:pathLst>
                <a:path w="25153" h="7464" extrusionOk="0">
                  <a:moveTo>
                    <a:pt x="10212" y="1"/>
                  </a:moveTo>
                  <a:cubicBezTo>
                    <a:pt x="9303" y="1"/>
                    <a:pt x="8395" y="13"/>
                    <a:pt x="7487" y="49"/>
                  </a:cubicBezTo>
                  <a:cubicBezTo>
                    <a:pt x="7302" y="64"/>
                    <a:pt x="7121" y="64"/>
                    <a:pt x="6941" y="64"/>
                  </a:cubicBezTo>
                  <a:cubicBezTo>
                    <a:pt x="6760" y="64"/>
                    <a:pt x="6580" y="64"/>
                    <a:pt x="6395" y="79"/>
                  </a:cubicBezTo>
                  <a:cubicBezTo>
                    <a:pt x="5845" y="102"/>
                    <a:pt x="5272" y="150"/>
                    <a:pt x="4705" y="174"/>
                  </a:cubicBezTo>
                  <a:cubicBezTo>
                    <a:pt x="4618" y="181"/>
                    <a:pt x="4532" y="184"/>
                    <a:pt x="4448" y="184"/>
                  </a:cubicBezTo>
                  <a:cubicBezTo>
                    <a:pt x="4244" y="184"/>
                    <a:pt x="4045" y="167"/>
                    <a:pt x="3834" y="150"/>
                  </a:cubicBezTo>
                  <a:cubicBezTo>
                    <a:pt x="3786" y="146"/>
                    <a:pt x="3738" y="144"/>
                    <a:pt x="3690" y="144"/>
                  </a:cubicBezTo>
                  <a:cubicBezTo>
                    <a:pt x="3487" y="144"/>
                    <a:pt x="3285" y="179"/>
                    <a:pt x="3087" y="198"/>
                  </a:cubicBezTo>
                  <a:cubicBezTo>
                    <a:pt x="2765" y="228"/>
                    <a:pt x="2437" y="228"/>
                    <a:pt x="2114" y="323"/>
                  </a:cubicBezTo>
                  <a:lnTo>
                    <a:pt x="1989" y="323"/>
                  </a:lnTo>
                  <a:cubicBezTo>
                    <a:pt x="1690" y="323"/>
                    <a:pt x="1422" y="347"/>
                    <a:pt x="1147" y="401"/>
                  </a:cubicBezTo>
                  <a:cubicBezTo>
                    <a:pt x="1035" y="401"/>
                    <a:pt x="985" y="501"/>
                    <a:pt x="903" y="501"/>
                  </a:cubicBezTo>
                  <a:cubicBezTo>
                    <a:pt x="893" y="501"/>
                    <a:pt x="883" y="500"/>
                    <a:pt x="872" y="496"/>
                  </a:cubicBezTo>
                  <a:cubicBezTo>
                    <a:pt x="795" y="496"/>
                    <a:pt x="747" y="550"/>
                    <a:pt x="675" y="598"/>
                  </a:cubicBezTo>
                  <a:cubicBezTo>
                    <a:pt x="646" y="622"/>
                    <a:pt x="622" y="646"/>
                    <a:pt x="598" y="676"/>
                  </a:cubicBezTo>
                  <a:cubicBezTo>
                    <a:pt x="425" y="723"/>
                    <a:pt x="323" y="873"/>
                    <a:pt x="198" y="998"/>
                  </a:cubicBezTo>
                  <a:cubicBezTo>
                    <a:pt x="150" y="1022"/>
                    <a:pt x="126" y="1093"/>
                    <a:pt x="126" y="1147"/>
                  </a:cubicBezTo>
                  <a:cubicBezTo>
                    <a:pt x="78" y="1273"/>
                    <a:pt x="25" y="1422"/>
                    <a:pt x="25" y="1571"/>
                  </a:cubicBezTo>
                  <a:cubicBezTo>
                    <a:pt x="1" y="2090"/>
                    <a:pt x="25" y="2586"/>
                    <a:pt x="102" y="3111"/>
                  </a:cubicBezTo>
                  <a:cubicBezTo>
                    <a:pt x="174" y="3660"/>
                    <a:pt x="323" y="4180"/>
                    <a:pt x="425" y="4729"/>
                  </a:cubicBezTo>
                  <a:cubicBezTo>
                    <a:pt x="526" y="5201"/>
                    <a:pt x="699" y="5625"/>
                    <a:pt x="998" y="5995"/>
                  </a:cubicBezTo>
                  <a:cubicBezTo>
                    <a:pt x="1123" y="6144"/>
                    <a:pt x="1219" y="6293"/>
                    <a:pt x="1272" y="6496"/>
                  </a:cubicBezTo>
                  <a:cubicBezTo>
                    <a:pt x="1296" y="6592"/>
                    <a:pt x="1392" y="6669"/>
                    <a:pt x="1469" y="6741"/>
                  </a:cubicBezTo>
                  <a:cubicBezTo>
                    <a:pt x="1491" y="6719"/>
                    <a:pt x="1509" y="6711"/>
                    <a:pt x="1524" y="6711"/>
                  </a:cubicBezTo>
                  <a:cubicBezTo>
                    <a:pt x="1561" y="6711"/>
                    <a:pt x="1585" y="6757"/>
                    <a:pt x="1619" y="6795"/>
                  </a:cubicBezTo>
                  <a:cubicBezTo>
                    <a:pt x="1662" y="6838"/>
                    <a:pt x="1666" y="6947"/>
                    <a:pt x="1744" y="6947"/>
                  </a:cubicBezTo>
                  <a:cubicBezTo>
                    <a:pt x="1751" y="6947"/>
                    <a:pt x="1759" y="6946"/>
                    <a:pt x="1768" y="6944"/>
                  </a:cubicBezTo>
                  <a:cubicBezTo>
                    <a:pt x="1783" y="6936"/>
                    <a:pt x="1797" y="6932"/>
                    <a:pt x="1809" y="6932"/>
                  </a:cubicBezTo>
                  <a:cubicBezTo>
                    <a:pt x="1878" y="6932"/>
                    <a:pt x="1904" y="7039"/>
                    <a:pt x="1965" y="7039"/>
                  </a:cubicBezTo>
                  <a:cubicBezTo>
                    <a:pt x="2090" y="7039"/>
                    <a:pt x="2240" y="7093"/>
                    <a:pt x="2365" y="7093"/>
                  </a:cubicBezTo>
                  <a:cubicBezTo>
                    <a:pt x="2687" y="7093"/>
                    <a:pt x="2986" y="7093"/>
                    <a:pt x="3284" y="7165"/>
                  </a:cubicBezTo>
                  <a:cubicBezTo>
                    <a:pt x="3983" y="7314"/>
                    <a:pt x="4675" y="7290"/>
                    <a:pt x="5374" y="7314"/>
                  </a:cubicBezTo>
                  <a:cubicBezTo>
                    <a:pt x="5539" y="7322"/>
                    <a:pt x="5705" y="7325"/>
                    <a:pt x="5871" y="7325"/>
                  </a:cubicBezTo>
                  <a:cubicBezTo>
                    <a:pt x="6203" y="7325"/>
                    <a:pt x="6536" y="7314"/>
                    <a:pt x="6866" y="7314"/>
                  </a:cubicBezTo>
                  <a:cubicBezTo>
                    <a:pt x="7612" y="7302"/>
                    <a:pt x="8359" y="7290"/>
                    <a:pt x="9105" y="7290"/>
                  </a:cubicBezTo>
                  <a:cubicBezTo>
                    <a:pt x="9851" y="7290"/>
                    <a:pt x="10597" y="7302"/>
                    <a:pt x="11344" y="7338"/>
                  </a:cubicBezTo>
                  <a:cubicBezTo>
                    <a:pt x="12191" y="7362"/>
                    <a:pt x="13063" y="7416"/>
                    <a:pt x="13905" y="7439"/>
                  </a:cubicBezTo>
                  <a:cubicBezTo>
                    <a:pt x="14122" y="7447"/>
                    <a:pt x="14338" y="7450"/>
                    <a:pt x="14554" y="7450"/>
                  </a:cubicBezTo>
                  <a:cubicBezTo>
                    <a:pt x="14985" y="7450"/>
                    <a:pt x="15415" y="7439"/>
                    <a:pt x="15845" y="7439"/>
                  </a:cubicBezTo>
                  <a:lnTo>
                    <a:pt x="15845" y="7463"/>
                  </a:lnTo>
                  <a:lnTo>
                    <a:pt x="19182" y="7463"/>
                  </a:lnTo>
                  <a:cubicBezTo>
                    <a:pt x="19576" y="7463"/>
                    <a:pt x="19976" y="7463"/>
                    <a:pt x="20346" y="7362"/>
                  </a:cubicBezTo>
                  <a:cubicBezTo>
                    <a:pt x="20597" y="7314"/>
                    <a:pt x="20824" y="7266"/>
                    <a:pt x="21069" y="7242"/>
                  </a:cubicBezTo>
                  <a:cubicBezTo>
                    <a:pt x="21493" y="7165"/>
                    <a:pt x="21893" y="7165"/>
                    <a:pt x="22287" y="7039"/>
                  </a:cubicBezTo>
                  <a:cubicBezTo>
                    <a:pt x="22436" y="6992"/>
                    <a:pt x="22585" y="6968"/>
                    <a:pt x="22710" y="6866"/>
                  </a:cubicBezTo>
                  <a:cubicBezTo>
                    <a:pt x="22812" y="6819"/>
                    <a:pt x="22884" y="6741"/>
                    <a:pt x="22985" y="6717"/>
                  </a:cubicBezTo>
                  <a:cubicBezTo>
                    <a:pt x="23134" y="6717"/>
                    <a:pt x="23212" y="6616"/>
                    <a:pt x="23283" y="6520"/>
                  </a:cubicBezTo>
                  <a:cubicBezTo>
                    <a:pt x="23331" y="6466"/>
                    <a:pt x="23385" y="6419"/>
                    <a:pt x="23433" y="6395"/>
                  </a:cubicBezTo>
                  <a:cubicBezTo>
                    <a:pt x="23755" y="6120"/>
                    <a:pt x="24030" y="5750"/>
                    <a:pt x="24203" y="5374"/>
                  </a:cubicBezTo>
                  <a:cubicBezTo>
                    <a:pt x="24430" y="4950"/>
                    <a:pt x="24627" y="4502"/>
                    <a:pt x="24824" y="4078"/>
                  </a:cubicBezTo>
                  <a:cubicBezTo>
                    <a:pt x="24877" y="3929"/>
                    <a:pt x="24949" y="3810"/>
                    <a:pt x="24973" y="3660"/>
                  </a:cubicBezTo>
                  <a:cubicBezTo>
                    <a:pt x="25074" y="3111"/>
                    <a:pt x="25152" y="2538"/>
                    <a:pt x="25098" y="1989"/>
                  </a:cubicBezTo>
                  <a:cubicBezTo>
                    <a:pt x="25098" y="1840"/>
                    <a:pt x="25074" y="1667"/>
                    <a:pt x="25027" y="1517"/>
                  </a:cubicBezTo>
                  <a:cubicBezTo>
                    <a:pt x="24973" y="1368"/>
                    <a:pt x="24949" y="1219"/>
                    <a:pt x="24854" y="1123"/>
                  </a:cubicBezTo>
                  <a:cubicBezTo>
                    <a:pt x="24752" y="998"/>
                    <a:pt x="24752" y="825"/>
                    <a:pt x="24603" y="747"/>
                  </a:cubicBezTo>
                  <a:cubicBezTo>
                    <a:pt x="24579" y="747"/>
                    <a:pt x="24555" y="699"/>
                    <a:pt x="24555" y="676"/>
                  </a:cubicBezTo>
                  <a:cubicBezTo>
                    <a:pt x="24501" y="347"/>
                    <a:pt x="24203" y="276"/>
                    <a:pt x="23958" y="228"/>
                  </a:cubicBezTo>
                  <a:cubicBezTo>
                    <a:pt x="23707" y="174"/>
                    <a:pt x="23433" y="150"/>
                    <a:pt x="23158" y="150"/>
                  </a:cubicBezTo>
                  <a:cubicBezTo>
                    <a:pt x="22561" y="150"/>
                    <a:pt x="21964" y="144"/>
                    <a:pt x="21367" y="144"/>
                  </a:cubicBezTo>
                  <a:cubicBezTo>
                    <a:pt x="20770" y="144"/>
                    <a:pt x="20173" y="150"/>
                    <a:pt x="19576" y="174"/>
                  </a:cubicBezTo>
                  <a:cubicBezTo>
                    <a:pt x="19126" y="194"/>
                    <a:pt x="18678" y="203"/>
                    <a:pt x="18232" y="203"/>
                  </a:cubicBezTo>
                  <a:cubicBezTo>
                    <a:pt x="17496" y="203"/>
                    <a:pt x="16762" y="180"/>
                    <a:pt x="16018" y="150"/>
                  </a:cubicBezTo>
                  <a:cubicBezTo>
                    <a:pt x="15749" y="126"/>
                    <a:pt x="15475" y="126"/>
                    <a:pt x="15224" y="126"/>
                  </a:cubicBezTo>
                  <a:cubicBezTo>
                    <a:pt x="14454" y="102"/>
                    <a:pt x="13708" y="49"/>
                    <a:pt x="12938" y="25"/>
                  </a:cubicBezTo>
                  <a:cubicBezTo>
                    <a:pt x="12030" y="13"/>
                    <a:pt x="11121" y="1"/>
                    <a:pt x="102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3" name="Google Shape;3897;p48"/>
            <p:cNvSpPr/>
            <p:nvPr/>
          </p:nvSpPr>
          <p:spPr>
            <a:xfrm>
              <a:off x="3968915" y="2753309"/>
              <a:ext cx="1064477" cy="334621"/>
            </a:xfrm>
            <a:custGeom>
              <a:avLst/>
              <a:gdLst/>
              <a:ahLst/>
              <a:cxnLst/>
              <a:rect l="l" t="t" r="r" b="b"/>
              <a:pathLst>
                <a:path w="19230" h="6045" extrusionOk="0">
                  <a:moveTo>
                    <a:pt x="2090" y="1"/>
                  </a:moveTo>
                  <a:cubicBezTo>
                    <a:pt x="1983" y="1"/>
                    <a:pt x="1875" y="11"/>
                    <a:pt x="1767" y="39"/>
                  </a:cubicBezTo>
                  <a:cubicBezTo>
                    <a:pt x="1546" y="93"/>
                    <a:pt x="1296" y="140"/>
                    <a:pt x="1045" y="140"/>
                  </a:cubicBezTo>
                  <a:cubicBezTo>
                    <a:pt x="997" y="140"/>
                    <a:pt x="925" y="140"/>
                    <a:pt x="848" y="164"/>
                  </a:cubicBezTo>
                  <a:cubicBezTo>
                    <a:pt x="502" y="242"/>
                    <a:pt x="227" y="439"/>
                    <a:pt x="125" y="815"/>
                  </a:cubicBezTo>
                  <a:cubicBezTo>
                    <a:pt x="102" y="934"/>
                    <a:pt x="78" y="1060"/>
                    <a:pt x="54" y="1209"/>
                  </a:cubicBezTo>
                  <a:cubicBezTo>
                    <a:pt x="30" y="1484"/>
                    <a:pt x="0" y="1782"/>
                    <a:pt x="102" y="2057"/>
                  </a:cubicBezTo>
                  <a:cubicBezTo>
                    <a:pt x="179" y="2278"/>
                    <a:pt x="275" y="2504"/>
                    <a:pt x="400" y="2701"/>
                  </a:cubicBezTo>
                  <a:cubicBezTo>
                    <a:pt x="627" y="3101"/>
                    <a:pt x="896" y="3448"/>
                    <a:pt x="1075" y="3872"/>
                  </a:cubicBezTo>
                  <a:cubicBezTo>
                    <a:pt x="1248" y="4248"/>
                    <a:pt x="1445" y="4642"/>
                    <a:pt x="1696" y="4994"/>
                  </a:cubicBezTo>
                  <a:cubicBezTo>
                    <a:pt x="1719" y="5065"/>
                    <a:pt x="1767" y="5143"/>
                    <a:pt x="1767" y="5239"/>
                  </a:cubicBezTo>
                  <a:cubicBezTo>
                    <a:pt x="1791" y="5388"/>
                    <a:pt x="1893" y="5465"/>
                    <a:pt x="2018" y="5537"/>
                  </a:cubicBezTo>
                  <a:cubicBezTo>
                    <a:pt x="2293" y="5662"/>
                    <a:pt x="2567" y="5764"/>
                    <a:pt x="2866" y="5812"/>
                  </a:cubicBezTo>
                  <a:cubicBezTo>
                    <a:pt x="3284" y="5889"/>
                    <a:pt x="3707" y="5889"/>
                    <a:pt x="4131" y="5889"/>
                  </a:cubicBezTo>
                  <a:cubicBezTo>
                    <a:pt x="4313" y="5889"/>
                    <a:pt x="4491" y="5881"/>
                    <a:pt x="4665" y="5881"/>
                  </a:cubicBezTo>
                  <a:cubicBezTo>
                    <a:pt x="4821" y="5881"/>
                    <a:pt x="4976" y="5888"/>
                    <a:pt x="5128" y="5913"/>
                  </a:cubicBezTo>
                  <a:cubicBezTo>
                    <a:pt x="5451" y="5937"/>
                    <a:pt x="5773" y="5961"/>
                    <a:pt x="6095" y="5961"/>
                  </a:cubicBezTo>
                  <a:cubicBezTo>
                    <a:pt x="6587" y="5980"/>
                    <a:pt x="7083" y="6018"/>
                    <a:pt x="7576" y="6018"/>
                  </a:cubicBezTo>
                  <a:cubicBezTo>
                    <a:pt x="7706" y="6018"/>
                    <a:pt x="7835" y="6015"/>
                    <a:pt x="7964" y="6009"/>
                  </a:cubicBezTo>
                  <a:cubicBezTo>
                    <a:pt x="8185" y="6009"/>
                    <a:pt x="8412" y="6009"/>
                    <a:pt x="8609" y="5985"/>
                  </a:cubicBezTo>
                  <a:cubicBezTo>
                    <a:pt x="8975" y="5985"/>
                    <a:pt x="9338" y="5974"/>
                    <a:pt x="9696" y="5974"/>
                  </a:cubicBezTo>
                  <a:cubicBezTo>
                    <a:pt x="9874" y="5974"/>
                    <a:pt x="10051" y="5977"/>
                    <a:pt x="10227" y="5985"/>
                  </a:cubicBezTo>
                  <a:cubicBezTo>
                    <a:pt x="10433" y="6005"/>
                    <a:pt x="10620" y="6045"/>
                    <a:pt x="10820" y="6045"/>
                  </a:cubicBezTo>
                  <a:cubicBezTo>
                    <a:pt x="10862" y="6045"/>
                    <a:pt x="10905" y="6043"/>
                    <a:pt x="10949" y="6039"/>
                  </a:cubicBezTo>
                  <a:cubicBezTo>
                    <a:pt x="11695" y="5961"/>
                    <a:pt x="12441" y="5985"/>
                    <a:pt x="13164" y="5961"/>
                  </a:cubicBezTo>
                  <a:cubicBezTo>
                    <a:pt x="13856" y="5913"/>
                    <a:pt x="14555" y="5913"/>
                    <a:pt x="15253" y="5889"/>
                  </a:cubicBezTo>
                  <a:cubicBezTo>
                    <a:pt x="15647" y="5859"/>
                    <a:pt x="16047" y="5889"/>
                    <a:pt x="16447" y="5812"/>
                  </a:cubicBezTo>
                  <a:cubicBezTo>
                    <a:pt x="17014" y="5740"/>
                    <a:pt x="17564" y="5591"/>
                    <a:pt x="17940" y="5089"/>
                  </a:cubicBezTo>
                  <a:cubicBezTo>
                    <a:pt x="17987" y="5042"/>
                    <a:pt x="18059" y="4994"/>
                    <a:pt x="18089" y="4940"/>
                  </a:cubicBezTo>
                  <a:cubicBezTo>
                    <a:pt x="18137" y="4892"/>
                    <a:pt x="18208" y="4815"/>
                    <a:pt x="18238" y="4743"/>
                  </a:cubicBezTo>
                  <a:cubicBezTo>
                    <a:pt x="18358" y="4421"/>
                    <a:pt x="18507" y="4098"/>
                    <a:pt x="18584" y="3770"/>
                  </a:cubicBezTo>
                  <a:cubicBezTo>
                    <a:pt x="18656" y="3424"/>
                    <a:pt x="18781" y="3101"/>
                    <a:pt x="18955" y="2779"/>
                  </a:cubicBezTo>
                  <a:cubicBezTo>
                    <a:pt x="19080" y="2481"/>
                    <a:pt x="19181" y="2158"/>
                    <a:pt x="19205" y="1806"/>
                  </a:cubicBezTo>
                  <a:cubicBezTo>
                    <a:pt x="19229" y="1531"/>
                    <a:pt x="19181" y="1287"/>
                    <a:pt x="19181" y="1036"/>
                  </a:cubicBezTo>
                  <a:cubicBezTo>
                    <a:pt x="19181" y="964"/>
                    <a:pt x="19229" y="863"/>
                    <a:pt x="19080" y="839"/>
                  </a:cubicBezTo>
                  <a:cubicBezTo>
                    <a:pt x="19056" y="839"/>
                    <a:pt x="19080" y="785"/>
                    <a:pt x="19104" y="761"/>
                  </a:cubicBezTo>
                  <a:cubicBezTo>
                    <a:pt x="19134" y="761"/>
                    <a:pt x="19158" y="737"/>
                    <a:pt x="19134" y="713"/>
                  </a:cubicBezTo>
                  <a:cubicBezTo>
                    <a:pt x="19008" y="612"/>
                    <a:pt x="18931" y="439"/>
                    <a:pt x="18758" y="439"/>
                  </a:cubicBezTo>
                  <a:cubicBezTo>
                    <a:pt x="18629" y="439"/>
                    <a:pt x="18558" y="328"/>
                    <a:pt x="18445" y="328"/>
                  </a:cubicBezTo>
                  <a:cubicBezTo>
                    <a:pt x="18427" y="328"/>
                    <a:pt x="18408" y="331"/>
                    <a:pt x="18387" y="337"/>
                  </a:cubicBezTo>
                  <a:cubicBezTo>
                    <a:pt x="18358" y="337"/>
                    <a:pt x="18334" y="290"/>
                    <a:pt x="18310" y="266"/>
                  </a:cubicBezTo>
                  <a:cubicBezTo>
                    <a:pt x="18310" y="266"/>
                    <a:pt x="18262" y="242"/>
                    <a:pt x="18238" y="242"/>
                  </a:cubicBezTo>
                  <a:cubicBezTo>
                    <a:pt x="18181" y="285"/>
                    <a:pt x="18120" y="299"/>
                    <a:pt x="18055" y="299"/>
                  </a:cubicBezTo>
                  <a:cubicBezTo>
                    <a:pt x="17978" y="299"/>
                    <a:pt x="17896" y="279"/>
                    <a:pt x="17814" y="266"/>
                  </a:cubicBezTo>
                  <a:cubicBezTo>
                    <a:pt x="16943" y="266"/>
                    <a:pt x="16047" y="290"/>
                    <a:pt x="15152" y="337"/>
                  </a:cubicBezTo>
                  <a:cubicBezTo>
                    <a:pt x="15089" y="352"/>
                    <a:pt x="15026" y="360"/>
                    <a:pt x="14961" y="360"/>
                  </a:cubicBezTo>
                  <a:cubicBezTo>
                    <a:pt x="14895" y="360"/>
                    <a:pt x="14826" y="352"/>
                    <a:pt x="14752" y="337"/>
                  </a:cubicBezTo>
                  <a:cubicBezTo>
                    <a:pt x="14614" y="313"/>
                    <a:pt x="14479" y="307"/>
                    <a:pt x="14343" y="307"/>
                  </a:cubicBezTo>
                  <a:cubicBezTo>
                    <a:pt x="14207" y="307"/>
                    <a:pt x="14071" y="313"/>
                    <a:pt x="13934" y="313"/>
                  </a:cubicBezTo>
                  <a:cubicBezTo>
                    <a:pt x="13423" y="307"/>
                    <a:pt x="12915" y="306"/>
                    <a:pt x="12407" y="306"/>
                  </a:cubicBezTo>
                  <a:cubicBezTo>
                    <a:pt x="11900" y="306"/>
                    <a:pt x="11393" y="307"/>
                    <a:pt x="10886" y="307"/>
                  </a:cubicBezTo>
                  <a:cubicBezTo>
                    <a:pt x="9873" y="307"/>
                    <a:pt x="8859" y="301"/>
                    <a:pt x="7839" y="266"/>
                  </a:cubicBezTo>
                  <a:cubicBezTo>
                    <a:pt x="7265" y="266"/>
                    <a:pt x="6692" y="266"/>
                    <a:pt x="6095" y="242"/>
                  </a:cubicBezTo>
                  <a:cubicBezTo>
                    <a:pt x="5973" y="242"/>
                    <a:pt x="5843" y="236"/>
                    <a:pt x="5710" y="236"/>
                  </a:cubicBezTo>
                  <a:cubicBezTo>
                    <a:pt x="5576" y="236"/>
                    <a:pt x="5439" y="242"/>
                    <a:pt x="5301" y="266"/>
                  </a:cubicBezTo>
                  <a:cubicBezTo>
                    <a:pt x="5204" y="273"/>
                    <a:pt x="5106" y="279"/>
                    <a:pt x="5010" y="279"/>
                  </a:cubicBezTo>
                  <a:cubicBezTo>
                    <a:pt x="4810" y="279"/>
                    <a:pt x="4615" y="256"/>
                    <a:pt x="4430" y="188"/>
                  </a:cubicBezTo>
                  <a:cubicBezTo>
                    <a:pt x="4179" y="116"/>
                    <a:pt x="3958" y="116"/>
                    <a:pt x="3707" y="116"/>
                  </a:cubicBezTo>
                  <a:cubicBezTo>
                    <a:pt x="3337" y="93"/>
                    <a:pt x="2961" y="93"/>
                    <a:pt x="2591" y="39"/>
                  </a:cubicBezTo>
                  <a:cubicBezTo>
                    <a:pt x="2424" y="24"/>
                    <a:pt x="2257" y="1"/>
                    <a:pt x="20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4" name="Google Shape;3898;p48"/>
            <p:cNvSpPr/>
            <p:nvPr/>
          </p:nvSpPr>
          <p:spPr>
            <a:xfrm>
              <a:off x="4124516" y="3166696"/>
              <a:ext cx="774029" cy="394460"/>
            </a:xfrm>
            <a:custGeom>
              <a:avLst/>
              <a:gdLst/>
              <a:ahLst/>
              <a:cxnLst/>
              <a:rect l="l" t="t" r="r" b="b"/>
              <a:pathLst>
                <a:path w="13983" h="7126" extrusionOk="0">
                  <a:moveTo>
                    <a:pt x="13140" y="0"/>
                  </a:moveTo>
                  <a:cubicBezTo>
                    <a:pt x="13123" y="0"/>
                    <a:pt x="13106" y="3"/>
                    <a:pt x="13087" y="9"/>
                  </a:cubicBezTo>
                  <a:cubicBezTo>
                    <a:pt x="12914" y="33"/>
                    <a:pt x="12765" y="63"/>
                    <a:pt x="12615" y="63"/>
                  </a:cubicBezTo>
                  <a:cubicBezTo>
                    <a:pt x="12412" y="63"/>
                    <a:pt x="12215" y="111"/>
                    <a:pt x="12018" y="135"/>
                  </a:cubicBezTo>
                  <a:cubicBezTo>
                    <a:pt x="11421" y="135"/>
                    <a:pt x="10824" y="260"/>
                    <a:pt x="10251" y="362"/>
                  </a:cubicBezTo>
                  <a:cubicBezTo>
                    <a:pt x="9726" y="433"/>
                    <a:pt x="9230" y="511"/>
                    <a:pt x="8711" y="511"/>
                  </a:cubicBezTo>
                  <a:lnTo>
                    <a:pt x="6795" y="511"/>
                  </a:lnTo>
                  <a:cubicBezTo>
                    <a:pt x="6741" y="511"/>
                    <a:pt x="6693" y="511"/>
                    <a:pt x="6645" y="535"/>
                  </a:cubicBezTo>
                  <a:cubicBezTo>
                    <a:pt x="6269" y="535"/>
                    <a:pt x="5910" y="575"/>
                    <a:pt x="5545" y="575"/>
                  </a:cubicBezTo>
                  <a:cubicBezTo>
                    <a:pt x="5423" y="575"/>
                    <a:pt x="5301" y="571"/>
                    <a:pt x="5177" y="559"/>
                  </a:cubicBezTo>
                  <a:cubicBezTo>
                    <a:pt x="4383" y="511"/>
                    <a:pt x="3583" y="481"/>
                    <a:pt x="2789" y="481"/>
                  </a:cubicBezTo>
                  <a:cubicBezTo>
                    <a:pt x="2600" y="471"/>
                    <a:pt x="2412" y="466"/>
                    <a:pt x="2221" y="466"/>
                  </a:cubicBezTo>
                  <a:cubicBezTo>
                    <a:pt x="1935" y="466"/>
                    <a:pt x="1645" y="479"/>
                    <a:pt x="1344" y="511"/>
                  </a:cubicBezTo>
                  <a:cubicBezTo>
                    <a:pt x="1123" y="535"/>
                    <a:pt x="896" y="511"/>
                    <a:pt x="675" y="582"/>
                  </a:cubicBezTo>
                  <a:cubicBezTo>
                    <a:pt x="401" y="684"/>
                    <a:pt x="252" y="833"/>
                    <a:pt x="78" y="1030"/>
                  </a:cubicBezTo>
                  <a:cubicBezTo>
                    <a:pt x="25" y="1108"/>
                    <a:pt x="1" y="1179"/>
                    <a:pt x="102" y="1227"/>
                  </a:cubicBezTo>
                  <a:cubicBezTo>
                    <a:pt x="174" y="1281"/>
                    <a:pt x="150" y="1329"/>
                    <a:pt x="126" y="1406"/>
                  </a:cubicBezTo>
                  <a:cubicBezTo>
                    <a:pt x="78" y="1651"/>
                    <a:pt x="55" y="1902"/>
                    <a:pt x="102" y="2153"/>
                  </a:cubicBezTo>
                  <a:cubicBezTo>
                    <a:pt x="252" y="2750"/>
                    <a:pt x="377" y="3317"/>
                    <a:pt x="502" y="3914"/>
                  </a:cubicBezTo>
                  <a:cubicBezTo>
                    <a:pt x="574" y="4242"/>
                    <a:pt x="622" y="4564"/>
                    <a:pt x="771" y="4863"/>
                  </a:cubicBezTo>
                  <a:cubicBezTo>
                    <a:pt x="1022" y="5358"/>
                    <a:pt x="1296" y="5884"/>
                    <a:pt x="1643" y="6302"/>
                  </a:cubicBezTo>
                  <a:cubicBezTo>
                    <a:pt x="1744" y="6403"/>
                    <a:pt x="1816" y="6481"/>
                    <a:pt x="1941" y="6528"/>
                  </a:cubicBezTo>
                  <a:cubicBezTo>
                    <a:pt x="2365" y="6702"/>
                    <a:pt x="2789" y="6779"/>
                    <a:pt x="3237" y="6827"/>
                  </a:cubicBezTo>
                  <a:cubicBezTo>
                    <a:pt x="3583" y="6851"/>
                    <a:pt x="3905" y="6899"/>
                    <a:pt x="4234" y="6928"/>
                  </a:cubicBezTo>
                  <a:cubicBezTo>
                    <a:pt x="4532" y="6970"/>
                    <a:pt x="4831" y="7029"/>
                    <a:pt x="5150" y="7029"/>
                  </a:cubicBezTo>
                  <a:cubicBezTo>
                    <a:pt x="5200" y="7029"/>
                    <a:pt x="5251" y="7027"/>
                    <a:pt x="5302" y="7024"/>
                  </a:cubicBezTo>
                  <a:cubicBezTo>
                    <a:pt x="5499" y="7024"/>
                    <a:pt x="5696" y="7024"/>
                    <a:pt x="5899" y="7048"/>
                  </a:cubicBezTo>
                  <a:cubicBezTo>
                    <a:pt x="6323" y="7078"/>
                    <a:pt x="6741" y="7125"/>
                    <a:pt x="7165" y="7125"/>
                  </a:cubicBezTo>
                  <a:cubicBezTo>
                    <a:pt x="7487" y="7125"/>
                    <a:pt x="7839" y="7048"/>
                    <a:pt x="8162" y="7048"/>
                  </a:cubicBezTo>
                  <a:cubicBezTo>
                    <a:pt x="8681" y="7048"/>
                    <a:pt x="9206" y="6952"/>
                    <a:pt x="9756" y="6928"/>
                  </a:cubicBezTo>
                  <a:cubicBezTo>
                    <a:pt x="9840" y="6928"/>
                    <a:pt x="9925" y="6932"/>
                    <a:pt x="10010" y="6932"/>
                  </a:cubicBezTo>
                  <a:cubicBezTo>
                    <a:pt x="10149" y="6932"/>
                    <a:pt x="10288" y="6923"/>
                    <a:pt x="10424" y="6875"/>
                  </a:cubicBezTo>
                  <a:cubicBezTo>
                    <a:pt x="10651" y="6779"/>
                    <a:pt x="10872" y="6749"/>
                    <a:pt x="11099" y="6654"/>
                  </a:cubicBezTo>
                  <a:cubicBezTo>
                    <a:pt x="11147" y="6642"/>
                    <a:pt x="11202" y="6642"/>
                    <a:pt x="11255" y="6642"/>
                  </a:cubicBezTo>
                  <a:cubicBezTo>
                    <a:pt x="11308" y="6642"/>
                    <a:pt x="11359" y="6642"/>
                    <a:pt x="11397" y="6630"/>
                  </a:cubicBezTo>
                  <a:cubicBezTo>
                    <a:pt x="11594" y="6552"/>
                    <a:pt x="11744" y="6481"/>
                    <a:pt x="11869" y="6355"/>
                  </a:cubicBezTo>
                  <a:cubicBezTo>
                    <a:pt x="12293" y="6003"/>
                    <a:pt x="12711" y="5657"/>
                    <a:pt x="12914" y="5108"/>
                  </a:cubicBezTo>
                  <a:cubicBezTo>
                    <a:pt x="13009" y="4887"/>
                    <a:pt x="13111" y="4636"/>
                    <a:pt x="13135" y="4391"/>
                  </a:cubicBezTo>
                  <a:cubicBezTo>
                    <a:pt x="13135" y="4188"/>
                    <a:pt x="13159" y="3991"/>
                    <a:pt x="13236" y="3818"/>
                  </a:cubicBezTo>
                  <a:cubicBezTo>
                    <a:pt x="13260" y="3764"/>
                    <a:pt x="13284" y="3693"/>
                    <a:pt x="13284" y="3645"/>
                  </a:cubicBezTo>
                  <a:cubicBezTo>
                    <a:pt x="13385" y="3347"/>
                    <a:pt x="13409" y="3048"/>
                    <a:pt x="13511" y="2773"/>
                  </a:cubicBezTo>
                  <a:cubicBezTo>
                    <a:pt x="13660" y="2397"/>
                    <a:pt x="13756" y="2027"/>
                    <a:pt x="13857" y="1627"/>
                  </a:cubicBezTo>
                  <a:cubicBezTo>
                    <a:pt x="13935" y="1430"/>
                    <a:pt x="13982" y="1227"/>
                    <a:pt x="13935" y="1006"/>
                  </a:cubicBezTo>
                  <a:cubicBezTo>
                    <a:pt x="13905" y="929"/>
                    <a:pt x="13857" y="929"/>
                    <a:pt x="13833" y="905"/>
                  </a:cubicBezTo>
                  <a:cubicBezTo>
                    <a:pt x="13809" y="857"/>
                    <a:pt x="13959" y="857"/>
                    <a:pt x="13935" y="756"/>
                  </a:cubicBezTo>
                  <a:cubicBezTo>
                    <a:pt x="13935" y="732"/>
                    <a:pt x="13935" y="684"/>
                    <a:pt x="13905" y="630"/>
                  </a:cubicBezTo>
                  <a:cubicBezTo>
                    <a:pt x="13857" y="660"/>
                    <a:pt x="13857" y="708"/>
                    <a:pt x="13809" y="732"/>
                  </a:cubicBezTo>
                  <a:cubicBezTo>
                    <a:pt x="13785" y="582"/>
                    <a:pt x="13732" y="457"/>
                    <a:pt x="13708" y="308"/>
                  </a:cubicBezTo>
                  <a:cubicBezTo>
                    <a:pt x="13684" y="260"/>
                    <a:pt x="13660" y="182"/>
                    <a:pt x="13582" y="182"/>
                  </a:cubicBezTo>
                  <a:cubicBezTo>
                    <a:pt x="13564" y="187"/>
                    <a:pt x="13545" y="189"/>
                    <a:pt x="13528" y="189"/>
                  </a:cubicBezTo>
                  <a:cubicBezTo>
                    <a:pt x="13429" y="189"/>
                    <a:pt x="13350" y="124"/>
                    <a:pt x="13284" y="63"/>
                  </a:cubicBezTo>
                  <a:cubicBezTo>
                    <a:pt x="13231" y="23"/>
                    <a:pt x="13188" y="0"/>
                    <a:pt x="131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5" name="Google Shape;3899;p48"/>
            <p:cNvSpPr/>
            <p:nvPr/>
          </p:nvSpPr>
          <p:spPr>
            <a:xfrm>
              <a:off x="4284490" y="3607427"/>
              <a:ext cx="546631" cy="492936"/>
            </a:xfrm>
            <a:custGeom>
              <a:avLst/>
              <a:gdLst/>
              <a:ahLst/>
              <a:cxnLst/>
              <a:rect l="l" t="t" r="r" b="b"/>
              <a:pathLst>
                <a:path w="9875" h="8905" extrusionOk="0">
                  <a:moveTo>
                    <a:pt x="8359" y="0"/>
                  </a:moveTo>
                  <a:cubicBezTo>
                    <a:pt x="8267" y="0"/>
                    <a:pt x="8175" y="4"/>
                    <a:pt x="8084" y="11"/>
                  </a:cubicBezTo>
                  <a:cubicBezTo>
                    <a:pt x="7636" y="59"/>
                    <a:pt x="7212" y="107"/>
                    <a:pt x="6764" y="160"/>
                  </a:cubicBezTo>
                  <a:cubicBezTo>
                    <a:pt x="6702" y="172"/>
                    <a:pt x="6639" y="178"/>
                    <a:pt x="6576" y="178"/>
                  </a:cubicBezTo>
                  <a:cubicBezTo>
                    <a:pt x="6514" y="178"/>
                    <a:pt x="6451" y="172"/>
                    <a:pt x="6388" y="160"/>
                  </a:cubicBezTo>
                  <a:cubicBezTo>
                    <a:pt x="6042" y="83"/>
                    <a:pt x="5696" y="59"/>
                    <a:pt x="5320" y="59"/>
                  </a:cubicBezTo>
                  <a:cubicBezTo>
                    <a:pt x="4949" y="35"/>
                    <a:pt x="4549" y="35"/>
                    <a:pt x="4149" y="35"/>
                  </a:cubicBezTo>
                  <a:cubicBezTo>
                    <a:pt x="3732" y="59"/>
                    <a:pt x="3284" y="107"/>
                    <a:pt x="2860" y="160"/>
                  </a:cubicBezTo>
                  <a:cubicBezTo>
                    <a:pt x="2690" y="190"/>
                    <a:pt x="2520" y="210"/>
                    <a:pt x="2351" y="210"/>
                  </a:cubicBezTo>
                  <a:cubicBezTo>
                    <a:pt x="2246" y="210"/>
                    <a:pt x="2141" y="203"/>
                    <a:pt x="2036" y="184"/>
                  </a:cubicBezTo>
                  <a:cubicBezTo>
                    <a:pt x="1738" y="131"/>
                    <a:pt x="1463" y="59"/>
                    <a:pt x="1164" y="35"/>
                  </a:cubicBezTo>
                  <a:cubicBezTo>
                    <a:pt x="1134" y="33"/>
                    <a:pt x="1105" y="31"/>
                    <a:pt x="1076" y="31"/>
                  </a:cubicBezTo>
                  <a:cubicBezTo>
                    <a:pt x="826" y="31"/>
                    <a:pt x="646" y="124"/>
                    <a:pt x="448" y="280"/>
                  </a:cubicBezTo>
                  <a:cubicBezTo>
                    <a:pt x="394" y="310"/>
                    <a:pt x="347" y="381"/>
                    <a:pt x="370" y="405"/>
                  </a:cubicBezTo>
                  <a:cubicBezTo>
                    <a:pt x="448" y="608"/>
                    <a:pt x="347" y="757"/>
                    <a:pt x="245" y="877"/>
                  </a:cubicBezTo>
                  <a:cubicBezTo>
                    <a:pt x="221" y="907"/>
                    <a:pt x="221" y="954"/>
                    <a:pt x="197" y="978"/>
                  </a:cubicBezTo>
                  <a:cubicBezTo>
                    <a:pt x="120" y="1277"/>
                    <a:pt x="72" y="1551"/>
                    <a:pt x="96" y="1850"/>
                  </a:cubicBezTo>
                  <a:cubicBezTo>
                    <a:pt x="150" y="2071"/>
                    <a:pt x="197" y="2322"/>
                    <a:pt x="472" y="2423"/>
                  </a:cubicBezTo>
                  <a:cubicBezTo>
                    <a:pt x="544" y="2447"/>
                    <a:pt x="544" y="2519"/>
                    <a:pt x="496" y="2572"/>
                  </a:cubicBezTo>
                  <a:cubicBezTo>
                    <a:pt x="299" y="2745"/>
                    <a:pt x="197" y="2996"/>
                    <a:pt x="120" y="3217"/>
                  </a:cubicBezTo>
                  <a:cubicBezTo>
                    <a:pt x="0" y="3665"/>
                    <a:pt x="150" y="3963"/>
                    <a:pt x="520" y="4136"/>
                  </a:cubicBezTo>
                  <a:cubicBezTo>
                    <a:pt x="597" y="4160"/>
                    <a:pt x="669" y="4214"/>
                    <a:pt x="770" y="4214"/>
                  </a:cubicBezTo>
                  <a:cubicBezTo>
                    <a:pt x="896" y="4214"/>
                    <a:pt x="920" y="4238"/>
                    <a:pt x="866" y="4363"/>
                  </a:cubicBezTo>
                  <a:cubicBezTo>
                    <a:pt x="842" y="4513"/>
                    <a:pt x="770" y="4638"/>
                    <a:pt x="669" y="4733"/>
                  </a:cubicBezTo>
                  <a:cubicBezTo>
                    <a:pt x="347" y="5032"/>
                    <a:pt x="221" y="5384"/>
                    <a:pt x="347" y="5802"/>
                  </a:cubicBezTo>
                  <a:cubicBezTo>
                    <a:pt x="370" y="5880"/>
                    <a:pt x="347" y="5981"/>
                    <a:pt x="299" y="6029"/>
                  </a:cubicBezTo>
                  <a:cubicBezTo>
                    <a:pt x="120" y="6226"/>
                    <a:pt x="120" y="6453"/>
                    <a:pt x="120" y="6674"/>
                  </a:cubicBezTo>
                  <a:cubicBezTo>
                    <a:pt x="120" y="6727"/>
                    <a:pt x="120" y="6751"/>
                    <a:pt x="150" y="6799"/>
                  </a:cubicBezTo>
                  <a:cubicBezTo>
                    <a:pt x="221" y="6972"/>
                    <a:pt x="370" y="7121"/>
                    <a:pt x="520" y="7247"/>
                  </a:cubicBezTo>
                  <a:cubicBezTo>
                    <a:pt x="567" y="7294"/>
                    <a:pt x="597" y="7324"/>
                    <a:pt x="621" y="7396"/>
                  </a:cubicBezTo>
                  <a:cubicBezTo>
                    <a:pt x="818" y="8094"/>
                    <a:pt x="1266" y="8542"/>
                    <a:pt x="1988" y="8739"/>
                  </a:cubicBezTo>
                  <a:cubicBezTo>
                    <a:pt x="2437" y="8871"/>
                    <a:pt x="2899" y="8904"/>
                    <a:pt x="3359" y="8904"/>
                  </a:cubicBezTo>
                  <a:cubicBezTo>
                    <a:pt x="3584" y="8904"/>
                    <a:pt x="3808" y="8896"/>
                    <a:pt x="4030" y="8888"/>
                  </a:cubicBezTo>
                  <a:lnTo>
                    <a:pt x="4126" y="8888"/>
                  </a:lnTo>
                  <a:cubicBezTo>
                    <a:pt x="4424" y="8841"/>
                    <a:pt x="4723" y="8763"/>
                    <a:pt x="5021" y="8691"/>
                  </a:cubicBezTo>
                  <a:cubicBezTo>
                    <a:pt x="5057" y="8673"/>
                    <a:pt x="5089" y="8664"/>
                    <a:pt x="5118" y="8664"/>
                  </a:cubicBezTo>
                  <a:cubicBezTo>
                    <a:pt x="5171" y="8664"/>
                    <a:pt x="5213" y="8693"/>
                    <a:pt x="5248" y="8739"/>
                  </a:cubicBezTo>
                  <a:cubicBezTo>
                    <a:pt x="5373" y="8841"/>
                    <a:pt x="5522" y="8865"/>
                    <a:pt x="5696" y="8865"/>
                  </a:cubicBezTo>
                  <a:cubicBezTo>
                    <a:pt x="5845" y="8865"/>
                    <a:pt x="5994" y="8787"/>
                    <a:pt x="6119" y="8787"/>
                  </a:cubicBezTo>
                  <a:cubicBezTo>
                    <a:pt x="6168" y="8793"/>
                    <a:pt x="6216" y="8796"/>
                    <a:pt x="6264" y="8796"/>
                  </a:cubicBezTo>
                  <a:cubicBezTo>
                    <a:pt x="6439" y="8796"/>
                    <a:pt x="6615" y="8763"/>
                    <a:pt x="6788" y="8763"/>
                  </a:cubicBezTo>
                  <a:cubicBezTo>
                    <a:pt x="6811" y="8770"/>
                    <a:pt x="6831" y="8773"/>
                    <a:pt x="6850" y="8773"/>
                  </a:cubicBezTo>
                  <a:cubicBezTo>
                    <a:pt x="6896" y="8773"/>
                    <a:pt x="6934" y="8756"/>
                    <a:pt x="6985" y="8739"/>
                  </a:cubicBezTo>
                  <a:cubicBezTo>
                    <a:pt x="7684" y="8417"/>
                    <a:pt x="8233" y="7969"/>
                    <a:pt x="8478" y="7223"/>
                  </a:cubicBezTo>
                  <a:cubicBezTo>
                    <a:pt x="8531" y="7074"/>
                    <a:pt x="8603" y="6972"/>
                    <a:pt x="8752" y="6948"/>
                  </a:cubicBezTo>
                  <a:cubicBezTo>
                    <a:pt x="8878" y="6948"/>
                    <a:pt x="8979" y="6900"/>
                    <a:pt x="9075" y="6877"/>
                  </a:cubicBezTo>
                  <a:cubicBezTo>
                    <a:pt x="9254" y="6799"/>
                    <a:pt x="9373" y="6727"/>
                    <a:pt x="9475" y="6578"/>
                  </a:cubicBezTo>
                  <a:cubicBezTo>
                    <a:pt x="9576" y="6429"/>
                    <a:pt x="9672" y="6280"/>
                    <a:pt x="9600" y="6077"/>
                  </a:cubicBezTo>
                  <a:cubicBezTo>
                    <a:pt x="9498" y="5880"/>
                    <a:pt x="9403" y="5653"/>
                    <a:pt x="9152" y="5581"/>
                  </a:cubicBezTo>
                  <a:cubicBezTo>
                    <a:pt x="9075" y="5581"/>
                    <a:pt x="9003" y="5533"/>
                    <a:pt x="8925" y="5504"/>
                  </a:cubicBezTo>
                  <a:cubicBezTo>
                    <a:pt x="8878" y="5480"/>
                    <a:pt x="8776" y="5504"/>
                    <a:pt x="8752" y="5408"/>
                  </a:cubicBezTo>
                  <a:cubicBezTo>
                    <a:pt x="8728" y="5307"/>
                    <a:pt x="8728" y="5205"/>
                    <a:pt x="8776" y="5110"/>
                  </a:cubicBezTo>
                  <a:cubicBezTo>
                    <a:pt x="8806" y="5086"/>
                    <a:pt x="8830" y="5056"/>
                    <a:pt x="8854" y="5056"/>
                  </a:cubicBezTo>
                  <a:cubicBezTo>
                    <a:pt x="9104" y="4710"/>
                    <a:pt x="9128" y="4286"/>
                    <a:pt x="8830" y="3862"/>
                  </a:cubicBezTo>
                  <a:cubicBezTo>
                    <a:pt x="8657" y="3617"/>
                    <a:pt x="8430" y="3468"/>
                    <a:pt x="8233" y="3241"/>
                  </a:cubicBezTo>
                  <a:cubicBezTo>
                    <a:pt x="8382" y="3145"/>
                    <a:pt x="8531" y="2996"/>
                    <a:pt x="8507" y="2817"/>
                  </a:cubicBezTo>
                  <a:cubicBezTo>
                    <a:pt x="8507" y="2668"/>
                    <a:pt x="8555" y="2572"/>
                    <a:pt x="8579" y="2447"/>
                  </a:cubicBezTo>
                  <a:cubicBezTo>
                    <a:pt x="8627" y="2345"/>
                    <a:pt x="8657" y="2220"/>
                    <a:pt x="8657" y="2125"/>
                  </a:cubicBezTo>
                  <a:cubicBezTo>
                    <a:pt x="8657" y="1999"/>
                    <a:pt x="8704" y="1951"/>
                    <a:pt x="8806" y="1922"/>
                  </a:cubicBezTo>
                  <a:cubicBezTo>
                    <a:pt x="8854" y="1898"/>
                    <a:pt x="8901" y="1874"/>
                    <a:pt x="8955" y="1874"/>
                  </a:cubicBezTo>
                  <a:cubicBezTo>
                    <a:pt x="9128" y="1772"/>
                    <a:pt x="9325" y="1748"/>
                    <a:pt x="9475" y="1623"/>
                  </a:cubicBezTo>
                  <a:cubicBezTo>
                    <a:pt x="9624" y="1551"/>
                    <a:pt x="9773" y="1426"/>
                    <a:pt x="9797" y="1277"/>
                  </a:cubicBezTo>
                  <a:cubicBezTo>
                    <a:pt x="9851" y="1002"/>
                    <a:pt x="9875" y="704"/>
                    <a:pt x="9672" y="459"/>
                  </a:cubicBezTo>
                  <a:cubicBezTo>
                    <a:pt x="9552" y="310"/>
                    <a:pt x="9403" y="160"/>
                    <a:pt x="9200" y="107"/>
                  </a:cubicBezTo>
                  <a:cubicBezTo>
                    <a:pt x="8921" y="35"/>
                    <a:pt x="8639" y="0"/>
                    <a:pt x="8359" y="0"/>
                  </a:cubicBezTo>
                  <a:close/>
                </a:path>
              </a:pathLst>
            </a:custGeom>
            <a:solidFill>
              <a:srgbClr val="B0BFC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6" name="Google Shape;3900;p48"/>
            <p:cNvSpPr/>
            <p:nvPr/>
          </p:nvSpPr>
          <p:spPr>
            <a:xfrm>
              <a:off x="4086210" y="2234972"/>
              <a:ext cx="134900" cy="2989"/>
            </a:xfrm>
            <a:custGeom>
              <a:avLst/>
              <a:gdLst/>
              <a:ahLst/>
              <a:cxnLst/>
              <a:rect l="l" t="t" r="r" b="b"/>
              <a:pathLst>
                <a:path w="2437" h="54" extrusionOk="0">
                  <a:moveTo>
                    <a:pt x="0" y="0"/>
                  </a:moveTo>
                  <a:lnTo>
                    <a:pt x="0" y="54"/>
                  </a:lnTo>
                  <a:lnTo>
                    <a:pt x="2436" y="54"/>
                  </a:lnTo>
                  <a:lnTo>
                    <a:pt x="2436" y="0"/>
                  </a:lnTo>
                  <a:close/>
                </a:path>
              </a:pathLst>
            </a:custGeom>
            <a:solidFill>
              <a:srgbClr val="FBF2E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7" name="Google Shape;3901;p48"/>
            <p:cNvSpPr/>
            <p:nvPr/>
          </p:nvSpPr>
          <p:spPr>
            <a:xfrm>
              <a:off x="3547911" y="1761520"/>
              <a:ext cx="126597" cy="103791"/>
            </a:xfrm>
            <a:custGeom>
              <a:avLst/>
              <a:gdLst/>
              <a:ahLst/>
              <a:cxnLst/>
              <a:rect l="l" t="t" r="r" b="b"/>
              <a:pathLst>
                <a:path w="2287" h="1875" extrusionOk="0">
                  <a:moveTo>
                    <a:pt x="269" y="1"/>
                  </a:moveTo>
                  <a:cubicBezTo>
                    <a:pt x="120" y="25"/>
                    <a:pt x="48" y="102"/>
                    <a:pt x="24" y="198"/>
                  </a:cubicBezTo>
                  <a:cubicBezTo>
                    <a:pt x="0" y="299"/>
                    <a:pt x="48" y="347"/>
                    <a:pt x="197" y="449"/>
                  </a:cubicBezTo>
                  <a:cubicBezTo>
                    <a:pt x="323" y="520"/>
                    <a:pt x="448" y="598"/>
                    <a:pt x="567" y="699"/>
                  </a:cubicBezTo>
                  <a:cubicBezTo>
                    <a:pt x="746" y="873"/>
                    <a:pt x="896" y="1046"/>
                    <a:pt x="1069" y="1195"/>
                  </a:cubicBezTo>
                  <a:cubicBezTo>
                    <a:pt x="1367" y="1392"/>
                    <a:pt x="1666" y="1619"/>
                    <a:pt x="1940" y="1816"/>
                  </a:cubicBezTo>
                  <a:cubicBezTo>
                    <a:pt x="1988" y="1840"/>
                    <a:pt x="2012" y="1864"/>
                    <a:pt x="2060" y="1864"/>
                  </a:cubicBezTo>
                  <a:cubicBezTo>
                    <a:pt x="2089" y="1871"/>
                    <a:pt x="2116" y="1874"/>
                    <a:pt x="2141" y="1874"/>
                  </a:cubicBezTo>
                  <a:cubicBezTo>
                    <a:pt x="2219" y="1874"/>
                    <a:pt x="2268" y="1835"/>
                    <a:pt x="2287" y="1744"/>
                  </a:cubicBezTo>
                  <a:cubicBezTo>
                    <a:pt x="2287" y="1595"/>
                    <a:pt x="2209" y="1517"/>
                    <a:pt x="2137" y="1446"/>
                  </a:cubicBezTo>
                  <a:cubicBezTo>
                    <a:pt x="1839" y="1195"/>
                    <a:pt x="1564" y="944"/>
                    <a:pt x="1266" y="723"/>
                  </a:cubicBezTo>
                  <a:cubicBezTo>
                    <a:pt x="1045" y="520"/>
                    <a:pt x="794" y="347"/>
                    <a:pt x="544" y="174"/>
                  </a:cubicBezTo>
                  <a:cubicBezTo>
                    <a:pt x="496" y="126"/>
                    <a:pt x="448" y="73"/>
                    <a:pt x="394" y="1"/>
                  </a:cubicBezTo>
                  <a:close/>
                </a:path>
              </a:pathLst>
            </a:custGeom>
            <a:solidFill>
              <a:srgbClr val="0E536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" name="Google Shape;3902;p48"/>
            <p:cNvSpPr/>
            <p:nvPr/>
          </p:nvSpPr>
          <p:spPr>
            <a:xfrm>
              <a:off x="3921487" y="1315079"/>
              <a:ext cx="96539" cy="142318"/>
            </a:xfrm>
            <a:custGeom>
              <a:avLst/>
              <a:gdLst/>
              <a:ahLst/>
              <a:cxnLst/>
              <a:rect l="l" t="t" r="r" b="b"/>
              <a:pathLst>
                <a:path w="1744" h="2571" extrusionOk="0">
                  <a:moveTo>
                    <a:pt x="223" y="0"/>
                  </a:moveTo>
                  <a:cubicBezTo>
                    <a:pt x="200" y="0"/>
                    <a:pt x="175" y="3"/>
                    <a:pt x="150" y="9"/>
                  </a:cubicBezTo>
                  <a:cubicBezTo>
                    <a:pt x="54" y="33"/>
                    <a:pt x="24" y="87"/>
                    <a:pt x="24" y="182"/>
                  </a:cubicBezTo>
                  <a:cubicBezTo>
                    <a:pt x="0" y="284"/>
                    <a:pt x="54" y="385"/>
                    <a:pt x="126" y="481"/>
                  </a:cubicBezTo>
                  <a:cubicBezTo>
                    <a:pt x="323" y="803"/>
                    <a:pt x="550" y="1131"/>
                    <a:pt x="747" y="1430"/>
                  </a:cubicBezTo>
                  <a:cubicBezTo>
                    <a:pt x="950" y="1728"/>
                    <a:pt x="1123" y="2051"/>
                    <a:pt x="1296" y="2349"/>
                  </a:cubicBezTo>
                  <a:cubicBezTo>
                    <a:pt x="1368" y="2421"/>
                    <a:pt x="1421" y="2499"/>
                    <a:pt x="1493" y="2570"/>
                  </a:cubicBezTo>
                  <a:cubicBezTo>
                    <a:pt x="1696" y="2499"/>
                    <a:pt x="1744" y="2421"/>
                    <a:pt x="1666" y="2248"/>
                  </a:cubicBezTo>
                  <a:cubicBezTo>
                    <a:pt x="1618" y="2146"/>
                    <a:pt x="1571" y="2051"/>
                    <a:pt x="1517" y="1973"/>
                  </a:cubicBezTo>
                  <a:cubicBezTo>
                    <a:pt x="1218" y="1478"/>
                    <a:pt x="920" y="982"/>
                    <a:pt x="597" y="481"/>
                  </a:cubicBezTo>
                  <a:cubicBezTo>
                    <a:pt x="526" y="355"/>
                    <a:pt x="424" y="260"/>
                    <a:pt x="377" y="87"/>
                  </a:cubicBezTo>
                  <a:cubicBezTo>
                    <a:pt x="359" y="28"/>
                    <a:pt x="296" y="0"/>
                    <a:pt x="223" y="0"/>
                  </a:cubicBezTo>
                  <a:close/>
                </a:path>
              </a:pathLst>
            </a:custGeom>
            <a:solidFill>
              <a:srgbClr val="0E536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9" name="Google Shape;3903;p48"/>
            <p:cNvSpPr/>
            <p:nvPr/>
          </p:nvSpPr>
          <p:spPr>
            <a:xfrm>
              <a:off x="4488868" y="1182710"/>
              <a:ext cx="24854" cy="158371"/>
            </a:xfrm>
            <a:custGeom>
              <a:avLst/>
              <a:gdLst/>
              <a:ahLst/>
              <a:cxnLst/>
              <a:rect l="l" t="t" r="r" b="b"/>
              <a:pathLst>
                <a:path w="449" h="2861" extrusionOk="0">
                  <a:moveTo>
                    <a:pt x="228" y="1"/>
                  </a:moveTo>
                  <a:cubicBezTo>
                    <a:pt x="78" y="72"/>
                    <a:pt x="31" y="150"/>
                    <a:pt x="1" y="299"/>
                  </a:cubicBezTo>
                  <a:lnTo>
                    <a:pt x="1" y="699"/>
                  </a:lnTo>
                  <a:cubicBezTo>
                    <a:pt x="1" y="944"/>
                    <a:pt x="31" y="1171"/>
                    <a:pt x="31" y="1415"/>
                  </a:cubicBezTo>
                  <a:cubicBezTo>
                    <a:pt x="54" y="1744"/>
                    <a:pt x="54" y="2090"/>
                    <a:pt x="54" y="2412"/>
                  </a:cubicBezTo>
                  <a:cubicBezTo>
                    <a:pt x="54" y="2514"/>
                    <a:pt x="54" y="2586"/>
                    <a:pt x="78" y="2687"/>
                  </a:cubicBezTo>
                  <a:cubicBezTo>
                    <a:pt x="102" y="2788"/>
                    <a:pt x="126" y="2860"/>
                    <a:pt x="251" y="2860"/>
                  </a:cubicBezTo>
                  <a:cubicBezTo>
                    <a:pt x="353" y="2860"/>
                    <a:pt x="425" y="2759"/>
                    <a:pt x="425" y="2663"/>
                  </a:cubicBezTo>
                  <a:lnTo>
                    <a:pt x="425" y="2460"/>
                  </a:lnTo>
                  <a:cubicBezTo>
                    <a:pt x="448" y="1744"/>
                    <a:pt x="401" y="1021"/>
                    <a:pt x="353" y="299"/>
                  </a:cubicBezTo>
                  <a:cubicBezTo>
                    <a:pt x="353" y="198"/>
                    <a:pt x="353" y="72"/>
                    <a:pt x="228" y="1"/>
                  </a:cubicBezTo>
                  <a:close/>
                </a:path>
              </a:pathLst>
            </a:custGeom>
            <a:solidFill>
              <a:srgbClr val="0E536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0" name="Google Shape;3904;p48"/>
            <p:cNvSpPr/>
            <p:nvPr/>
          </p:nvSpPr>
          <p:spPr>
            <a:xfrm>
              <a:off x="5238525" y="1457401"/>
              <a:ext cx="113478" cy="99584"/>
            </a:xfrm>
            <a:custGeom>
              <a:avLst/>
              <a:gdLst/>
              <a:ahLst/>
              <a:cxnLst/>
              <a:rect l="l" t="t" r="r" b="b"/>
              <a:pathLst>
                <a:path w="2050" h="1799" extrusionOk="0">
                  <a:moveTo>
                    <a:pt x="1913" y="0"/>
                  </a:moveTo>
                  <a:cubicBezTo>
                    <a:pt x="1898" y="0"/>
                    <a:pt x="1881" y="2"/>
                    <a:pt x="1863" y="5"/>
                  </a:cubicBezTo>
                  <a:cubicBezTo>
                    <a:pt x="1738" y="29"/>
                    <a:pt x="1613" y="77"/>
                    <a:pt x="1541" y="155"/>
                  </a:cubicBezTo>
                  <a:cubicBezTo>
                    <a:pt x="1219" y="399"/>
                    <a:pt x="944" y="698"/>
                    <a:pt x="622" y="973"/>
                  </a:cubicBezTo>
                  <a:cubicBezTo>
                    <a:pt x="496" y="1098"/>
                    <a:pt x="371" y="1223"/>
                    <a:pt x="222" y="1319"/>
                  </a:cubicBezTo>
                  <a:cubicBezTo>
                    <a:pt x="120" y="1396"/>
                    <a:pt x="25" y="1498"/>
                    <a:pt x="1" y="1617"/>
                  </a:cubicBezTo>
                  <a:cubicBezTo>
                    <a:pt x="83" y="1743"/>
                    <a:pt x="135" y="1799"/>
                    <a:pt x="197" y="1799"/>
                  </a:cubicBezTo>
                  <a:cubicBezTo>
                    <a:pt x="248" y="1799"/>
                    <a:pt x="307" y="1762"/>
                    <a:pt x="395" y="1695"/>
                  </a:cubicBezTo>
                  <a:cubicBezTo>
                    <a:pt x="449" y="1671"/>
                    <a:pt x="496" y="1647"/>
                    <a:pt x="520" y="1593"/>
                  </a:cubicBezTo>
                  <a:cubicBezTo>
                    <a:pt x="920" y="1223"/>
                    <a:pt x="1344" y="871"/>
                    <a:pt x="1738" y="501"/>
                  </a:cubicBezTo>
                  <a:cubicBezTo>
                    <a:pt x="1816" y="423"/>
                    <a:pt x="1911" y="328"/>
                    <a:pt x="1965" y="202"/>
                  </a:cubicBezTo>
                  <a:cubicBezTo>
                    <a:pt x="2049" y="92"/>
                    <a:pt x="2022" y="0"/>
                    <a:pt x="1913" y="0"/>
                  </a:cubicBezTo>
                  <a:close/>
                </a:path>
              </a:pathLst>
            </a:custGeom>
            <a:solidFill>
              <a:srgbClr val="0E536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1" name="Google Shape;3905;p48"/>
            <p:cNvSpPr/>
            <p:nvPr/>
          </p:nvSpPr>
          <p:spPr>
            <a:xfrm>
              <a:off x="5321110" y="2656273"/>
              <a:ext cx="114419" cy="44450"/>
            </a:xfrm>
            <a:custGeom>
              <a:avLst/>
              <a:gdLst/>
              <a:ahLst/>
              <a:cxnLst/>
              <a:rect l="l" t="t" r="r" b="b"/>
              <a:pathLst>
                <a:path w="2067" h="803" extrusionOk="0">
                  <a:moveTo>
                    <a:pt x="174" y="1"/>
                  </a:moveTo>
                  <a:cubicBezTo>
                    <a:pt x="49" y="1"/>
                    <a:pt x="1" y="78"/>
                    <a:pt x="25" y="180"/>
                  </a:cubicBezTo>
                  <a:cubicBezTo>
                    <a:pt x="79" y="275"/>
                    <a:pt x="126" y="353"/>
                    <a:pt x="228" y="377"/>
                  </a:cubicBezTo>
                  <a:cubicBezTo>
                    <a:pt x="550" y="526"/>
                    <a:pt x="873" y="628"/>
                    <a:pt x="1195" y="699"/>
                  </a:cubicBezTo>
                  <a:cubicBezTo>
                    <a:pt x="1392" y="723"/>
                    <a:pt x="1619" y="777"/>
                    <a:pt x="1792" y="801"/>
                  </a:cubicBezTo>
                  <a:cubicBezTo>
                    <a:pt x="1826" y="801"/>
                    <a:pt x="1859" y="803"/>
                    <a:pt x="1889" y="803"/>
                  </a:cubicBezTo>
                  <a:cubicBezTo>
                    <a:pt x="1967" y="803"/>
                    <a:pt x="2025" y="790"/>
                    <a:pt x="2043" y="699"/>
                  </a:cubicBezTo>
                  <a:cubicBezTo>
                    <a:pt x="2067" y="598"/>
                    <a:pt x="2019" y="526"/>
                    <a:pt x="1893" y="449"/>
                  </a:cubicBezTo>
                  <a:cubicBezTo>
                    <a:pt x="1840" y="425"/>
                    <a:pt x="1792" y="401"/>
                    <a:pt x="1744" y="401"/>
                  </a:cubicBezTo>
                  <a:cubicBezTo>
                    <a:pt x="1541" y="329"/>
                    <a:pt x="1344" y="228"/>
                    <a:pt x="1123" y="204"/>
                  </a:cubicBezTo>
                  <a:cubicBezTo>
                    <a:pt x="825" y="126"/>
                    <a:pt x="496" y="78"/>
                    <a:pt x="174" y="1"/>
                  </a:cubicBezTo>
                  <a:close/>
                </a:path>
              </a:pathLst>
            </a:custGeom>
            <a:solidFill>
              <a:srgbClr val="0E536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2" name="Google Shape;3906;p48"/>
            <p:cNvSpPr/>
            <p:nvPr/>
          </p:nvSpPr>
          <p:spPr>
            <a:xfrm>
              <a:off x="5088511" y="3262680"/>
              <a:ext cx="113035" cy="42845"/>
            </a:xfrm>
            <a:custGeom>
              <a:avLst/>
              <a:gdLst/>
              <a:ahLst/>
              <a:cxnLst/>
              <a:rect l="l" t="t" r="r" b="b"/>
              <a:pathLst>
                <a:path w="2042" h="774" extrusionOk="0">
                  <a:moveTo>
                    <a:pt x="260" y="1"/>
                  </a:moveTo>
                  <a:cubicBezTo>
                    <a:pt x="179" y="1"/>
                    <a:pt x="99" y="19"/>
                    <a:pt x="24" y="66"/>
                  </a:cubicBezTo>
                  <a:cubicBezTo>
                    <a:pt x="0" y="144"/>
                    <a:pt x="48" y="216"/>
                    <a:pt x="102" y="269"/>
                  </a:cubicBezTo>
                  <a:cubicBezTo>
                    <a:pt x="149" y="269"/>
                    <a:pt x="197" y="293"/>
                    <a:pt x="221" y="317"/>
                  </a:cubicBezTo>
                  <a:cubicBezTo>
                    <a:pt x="322" y="490"/>
                    <a:pt x="520" y="490"/>
                    <a:pt x="699" y="538"/>
                  </a:cubicBezTo>
                  <a:cubicBezTo>
                    <a:pt x="818" y="592"/>
                    <a:pt x="943" y="616"/>
                    <a:pt x="1069" y="663"/>
                  </a:cubicBezTo>
                  <a:cubicBezTo>
                    <a:pt x="1261" y="741"/>
                    <a:pt x="1467" y="773"/>
                    <a:pt x="1674" y="773"/>
                  </a:cubicBezTo>
                  <a:cubicBezTo>
                    <a:pt x="1737" y="773"/>
                    <a:pt x="1800" y="770"/>
                    <a:pt x="1863" y="765"/>
                  </a:cubicBezTo>
                  <a:cubicBezTo>
                    <a:pt x="1940" y="765"/>
                    <a:pt x="2012" y="717"/>
                    <a:pt x="2042" y="616"/>
                  </a:cubicBezTo>
                  <a:cubicBezTo>
                    <a:pt x="2042" y="514"/>
                    <a:pt x="1988" y="442"/>
                    <a:pt x="1916" y="389"/>
                  </a:cubicBezTo>
                  <a:cubicBezTo>
                    <a:pt x="1893" y="365"/>
                    <a:pt x="1839" y="365"/>
                    <a:pt x="1815" y="365"/>
                  </a:cubicBezTo>
                  <a:cubicBezTo>
                    <a:pt x="1367" y="269"/>
                    <a:pt x="943" y="144"/>
                    <a:pt x="496" y="42"/>
                  </a:cubicBezTo>
                  <a:cubicBezTo>
                    <a:pt x="421" y="19"/>
                    <a:pt x="340" y="1"/>
                    <a:pt x="260" y="1"/>
                  </a:cubicBezTo>
                  <a:close/>
                </a:path>
              </a:pathLst>
            </a:custGeom>
            <a:solidFill>
              <a:srgbClr val="0E536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3" name="Google Shape;3907;p48"/>
            <p:cNvSpPr/>
            <p:nvPr/>
          </p:nvSpPr>
          <p:spPr>
            <a:xfrm>
              <a:off x="5377627" y="2115351"/>
              <a:ext cx="114419" cy="24799"/>
            </a:xfrm>
            <a:custGeom>
              <a:avLst/>
              <a:gdLst/>
              <a:ahLst/>
              <a:cxnLst/>
              <a:rect l="l" t="t" r="r" b="b"/>
              <a:pathLst>
                <a:path w="2067" h="448" extrusionOk="0">
                  <a:moveTo>
                    <a:pt x="520" y="0"/>
                  </a:moveTo>
                  <a:cubicBezTo>
                    <a:pt x="449" y="0"/>
                    <a:pt x="371" y="24"/>
                    <a:pt x="299" y="48"/>
                  </a:cubicBezTo>
                  <a:cubicBezTo>
                    <a:pt x="222" y="72"/>
                    <a:pt x="150" y="125"/>
                    <a:pt x="72" y="197"/>
                  </a:cubicBezTo>
                  <a:cubicBezTo>
                    <a:pt x="1" y="275"/>
                    <a:pt x="25" y="370"/>
                    <a:pt x="126" y="400"/>
                  </a:cubicBezTo>
                  <a:cubicBezTo>
                    <a:pt x="174" y="448"/>
                    <a:pt x="222" y="448"/>
                    <a:pt x="299" y="448"/>
                  </a:cubicBezTo>
                  <a:lnTo>
                    <a:pt x="472" y="448"/>
                  </a:lnTo>
                  <a:cubicBezTo>
                    <a:pt x="669" y="448"/>
                    <a:pt x="849" y="448"/>
                    <a:pt x="1022" y="424"/>
                  </a:cubicBezTo>
                  <a:cubicBezTo>
                    <a:pt x="1266" y="424"/>
                    <a:pt x="1517" y="400"/>
                    <a:pt x="1768" y="370"/>
                  </a:cubicBezTo>
                  <a:cubicBezTo>
                    <a:pt x="1863" y="370"/>
                    <a:pt x="1965" y="346"/>
                    <a:pt x="2066" y="322"/>
                  </a:cubicBezTo>
                  <a:cubicBezTo>
                    <a:pt x="2066" y="72"/>
                    <a:pt x="2013" y="24"/>
                    <a:pt x="1816" y="0"/>
                  </a:cubicBezTo>
                  <a:close/>
                </a:path>
              </a:pathLst>
            </a:custGeom>
            <a:solidFill>
              <a:srgbClr val="0E536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4" name="Google Shape;3908;p48"/>
            <p:cNvSpPr/>
            <p:nvPr/>
          </p:nvSpPr>
          <p:spPr>
            <a:xfrm>
              <a:off x="3797039" y="3106692"/>
              <a:ext cx="79711" cy="64323"/>
            </a:xfrm>
            <a:custGeom>
              <a:avLst/>
              <a:gdLst/>
              <a:ahLst/>
              <a:cxnLst/>
              <a:rect l="l" t="t" r="r" b="b"/>
              <a:pathLst>
                <a:path w="1440" h="1162" extrusionOk="0">
                  <a:moveTo>
                    <a:pt x="1219" y="1"/>
                  </a:moveTo>
                  <a:cubicBezTo>
                    <a:pt x="1165" y="1"/>
                    <a:pt x="1093" y="25"/>
                    <a:pt x="1045" y="72"/>
                  </a:cubicBezTo>
                  <a:lnTo>
                    <a:pt x="150" y="747"/>
                  </a:lnTo>
                  <a:cubicBezTo>
                    <a:pt x="96" y="819"/>
                    <a:pt x="48" y="872"/>
                    <a:pt x="1" y="944"/>
                  </a:cubicBezTo>
                  <a:cubicBezTo>
                    <a:pt x="62" y="1089"/>
                    <a:pt x="125" y="1161"/>
                    <a:pt x="215" y="1161"/>
                  </a:cubicBezTo>
                  <a:cubicBezTo>
                    <a:pt x="265" y="1161"/>
                    <a:pt x="324" y="1138"/>
                    <a:pt x="395" y="1093"/>
                  </a:cubicBezTo>
                  <a:cubicBezTo>
                    <a:pt x="448" y="1093"/>
                    <a:pt x="472" y="1046"/>
                    <a:pt x="520" y="1022"/>
                  </a:cubicBezTo>
                  <a:cubicBezTo>
                    <a:pt x="771" y="819"/>
                    <a:pt x="1045" y="622"/>
                    <a:pt x="1290" y="401"/>
                  </a:cubicBezTo>
                  <a:cubicBezTo>
                    <a:pt x="1344" y="371"/>
                    <a:pt x="1416" y="299"/>
                    <a:pt x="1416" y="252"/>
                  </a:cubicBezTo>
                  <a:cubicBezTo>
                    <a:pt x="1439" y="174"/>
                    <a:pt x="1439" y="102"/>
                    <a:pt x="1392" y="49"/>
                  </a:cubicBezTo>
                  <a:cubicBezTo>
                    <a:pt x="1368" y="1"/>
                    <a:pt x="1266" y="1"/>
                    <a:pt x="1219" y="1"/>
                  </a:cubicBezTo>
                  <a:close/>
                </a:path>
              </a:pathLst>
            </a:custGeom>
            <a:solidFill>
              <a:srgbClr val="0E536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5" name="Google Shape;3909;p48"/>
            <p:cNvSpPr/>
            <p:nvPr/>
          </p:nvSpPr>
          <p:spPr>
            <a:xfrm>
              <a:off x="3627545" y="2609222"/>
              <a:ext cx="83974" cy="70578"/>
            </a:xfrm>
            <a:custGeom>
              <a:avLst/>
              <a:gdLst/>
              <a:ahLst/>
              <a:cxnLst/>
              <a:rect l="l" t="t" r="r" b="b"/>
              <a:pathLst>
                <a:path w="1517" h="1275" extrusionOk="0">
                  <a:moveTo>
                    <a:pt x="1271" y="1"/>
                  </a:moveTo>
                  <a:cubicBezTo>
                    <a:pt x="1209" y="1"/>
                    <a:pt x="1146" y="38"/>
                    <a:pt x="1069" y="105"/>
                  </a:cubicBezTo>
                  <a:cubicBezTo>
                    <a:pt x="997" y="158"/>
                    <a:pt x="920" y="230"/>
                    <a:pt x="824" y="308"/>
                  </a:cubicBezTo>
                  <a:cubicBezTo>
                    <a:pt x="597" y="505"/>
                    <a:pt x="376" y="678"/>
                    <a:pt x="173" y="881"/>
                  </a:cubicBezTo>
                  <a:cubicBezTo>
                    <a:pt x="102" y="928"/>
                    <a:pt x="78" y="1000"/>
                    <a:pt x="24" y="1054"/>
                  </a:cubicBezTo>
                  <a:cubicBezTo>
                    <a:pt x="0" y="1125"/>
                    <a:pt x="0" y="1203"/>
                    <a:pt x="48" y="1251"/>
                  </a:cubicBezTo>
                  <a:cubicBezTo>
                    <a:pt x="102" y="1275"/>
                    <a:pt x="173" y="1275"/>
                    <a:pt x="227" y="1275"/>
                  </a:cubicBezTo>
                  <a:cubicBezTo>
                    <a:pt x="275" y="1251"/>
                    <a:pt x="323" y="1227"/>
                    <a:pt x="376" y="1179"/>
                  </a:cubicBezTo>
                  <a:cubicBezTo>
                    <a:pt x="675" y="928"/>
                    <a:pt x="997" y="654"/>
                    <a:pt x="1296" y="403"/>
                  </a:cubicBezTo>
                  <a:lnTo>
                    <a:pt x="1517" y="182"/>
                  </a:lnTo>
                  <a:cubicBezTo>
                    <a:pt x="1421" y="57"/>
                    <a:pt x="1347" y="1"/>
                    <a:pt x="1271" y="1"/>
                  </a:cubicBezTo>
                  <a:close/>
                </a:path>
              </a:pathLst>
            </a:custGeom>
            <a:solidFill>
              <a:srgbClr val="0E536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6" name="Google Shape;3910;p48"/>
            <p:cNvSpPr/>
            <p:nvPr/>
          </p:nvSpPr>
          <p:spPr>
            <a:xfrm>
              <a:off x="5040242" y="3500538"/>
              <a:ext cx="60558" cy="55742"/>
            </a:xfrm>
            <a:custGeom>
              <a:avLst/>
              <a:gdLst/>
              <a:ahLst/>
              <a:cxnLst/>
              <a:rect l="l" t="t" r="r" b="b"/>
              <a:pathLst>
                <a:path w="1094" h="1007" extrusionOk="0">
                  <a:moveTo>
                    <a:pt x="240" y="1"/>
                  </a:moveTo>
                  <a:cubicBezTo>
                    <a:pt x="165" y="1"/>
                    <a:pt x="87" y="34"/>
                    <a:pt x="1" y="121"/>
                  </a:cubicBezTo>
                  <a:cubicBezTo>
                    <a:pt x="24" y="271"/>
                    <a:pt x="126" y="372"/>
                    <a:pt x="227" y="474"/>
                  </a:cubicBezTo>
                  <a:cubicBezTo>
                    <a:pt x="347" y="569"/>
                    <a:pt x="448" y="671"/>
                    <a:pt x="574" y="772"/>
                  </a:cubicBezTo>
                  <a:cubicBezTo>
                    <a:pt x="645" y="820"/>
                    <a:pt x="723" y="921"/>
                    <a:pt x="824" y="969"/>
                  </a:cubicBezTo>
                  <a:cubicBezTo>
                    <a:pt x="856" y="995"/>
                    <a:pt x="886" y="1006"/>
                    <a:pt x="913" y="1006"/>
                  </a:cubicBezTo>
                  <a:cubicBezTo>
                    <a:pt x="968" y="1006"/>
                    <a:pt x="1013" y="961"/>
                    <a:pt x="1045" y="897"/>
                  </a:cubicBezTo>
                  <a:cubicBezTo>
                    <a:pt x="1093" y="820"/>
                    <a:pt x="1069" y="748"/>
                    <a:pt x="1045" y="671"/>
                  </a:cubicBezTo>
                  <a:cubicBezTo>
                    <a:pt x="920" y="450"/>
                    <a:pt x="723" y="271"/>
                    <a:pt x="526" y="121"/>
                  </a:cubicBezTo>
                  <a:cubicBezTo>
                    <a:pt x="426" y="55"/>
                    <a:pt x="335" y="1"/>
                    <a:pt x="240" y="1"/>
                  </a:cubicBezTo>
                  <a:close/>
                </a:path>
              </a:pathLst>
            </a:custGeom>
            <a:solidFill>
              <a:srgbClr val="0E536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7" name="Google Shape;3911;p48"/>
            <p:cNvSpPr/>
            <p:nvPr/>
          </p:nvSpPr>
          <p:spPr>
            <a:xfrm>
              <a:off x="4084550" y="3583237"/>
              <a:ext cx="45668" cy="61057"/>
            </a:xfrm>
            <a:custGeom>
              <a:avLst/>
              <a:gdLst/>
              <a:ahLst/>
              <a:cxnLst/>
              <a:rect l="l" t="t" r="r" b="b"/>
              <a:pathLst>
                <a:path w="825" h="1103" extrusionOk="0">
                  <a:moveTo>
                    <a:pt x="598" y="0"/>
                  </a:moveTo>
                  <a:cubicBezTo>
                    <a:pt x="550" y="48"/>
                    <a:pt x="448" y="72"/>
                    <a:pt x="401" y="150"/>
                  </a:cubicBezTo>
                  <a:cubicBezTo>
                    <a:pt x="299" y="299"/>
                    <a:pt x="204" y="472"/>
                    <a:pt x="102" y="669"/>
                  </a:cubicBezTo>
                  <a:cubicBezTo>
                    <a:pt x="54" y="717"/>
                    <a:pt x="30" y="818"/>
                    <a:pt x="30" y="896"/>
                  </a:cubicBezTo>
                  <a:cubicBezTo>
                    <a:pt x="1" y="968"/>
                    <a:pt x="1" y="1045"/>
                    <a:pt x="78" y="1069"/>
                  </a:cubicBezTo>
                  <a:cubicBezTo>
                    <a:pt x="124" y="1091"/>
                    <a:pt x="163" y="1102"/>
                    <a:pt x="200" y="1102"/>
                  </a:cubicBezTo>
                  <a:cubicBezTo>
                    <a:pt x="245" y="1102"/>
                    <a:pt x="286" y="1085"/>
                    <a:pt x="329" y="1045"/>
                  </a:cubicBezTo>
                  <a:cubicBezTo>
                    <a:pt x="353" y="1015"/>
                    <a:pt x="377" y="968"/>
                    <a:pt x="401" y="944"/>
                  </a:cubicBezTo>
                  <a:cubicBezTo>
                    <a:pt x="502" y="771"/>
                    <a:pt x="627" y="568"/>
                    <a:pt x="723" y="394"/>
                  </a:cubicBezTo>
                  <a:cubicBezTo>
                    <a:pt x="747" y="323"/>
                    <a:pt x="777" y="245"/>
                    <a:pt x="800" y="174"/>
                  </a:cubicBezTo>
                  <a:cubicBezTo>
                    <a:pt x="824" y="72"/>
                    <a:pt x="747" y="0"/>
                    <a:pt x="598" y="0"/>
                  </a:cubicBezTo>
                  <a:close/>
                </a:path>
              </a:pathLst>
            </a:custGeom>
            <a:solidFill>
              <a:srgbClr val="0E536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8" name="Google Shape;3912;p48"/>
            <p:cNvSpPr/>
            <p:nvPr/>
          </p:nvSpPr>
          <p:spPr>
            <a:xfrm>
              <a:off x="5238521" y="2241891"/>
              <a:ext cx="29117" cy="23526"/>
            </a:xfrm>
            <a:custGeom>
              <a:avLst/>
              <a:gdLst/>
              <a:ahLst/>
              <a:cxnLst/>
              <a:rect l="l" t="t" r="r" b="b"/>
              <a:pathLst>
                <a:path w="526" h="425" extrusionOk="0">
                  <a:moveTo>
                    <a:pt x="275" y="1"/>
                  </a:moveTo>
                  <a:cubicBezTo>
                    <a:pt x="126" y="1"/>
                    <a:pt x="0" y="78"/>
                    <a:pt x="0" y="174"/>
                  </a:cubicBezTo>
                  <a:cubicBezTo>
                    <a:pt x="0" y="275"/>
                    <a:pt x="150" y="401"/>
                    <a:pt x="275" y="424"/>
                  </a:cubicBezTo>
                  <a:cubicBezTo>
                    <a:pt x="424" y="424"/>
                    <a:pt x="496" y="353"/>
                    <a:pt x="526" y="227"/>
                  </a:cubicBezTo>
                  <a:cubicBezTo>
                    <a:pt x="526" y="126"/>
                    <a:pt x="377" y="1"/>
                    <a:pt x="275" y="1"/>
                  </a:cubicBezTo>
                  <a:close/>
                </a:path>
              </a:pathLst>
            </a:custGeom>
            <a:solidFill>
              <a:srgbClr val="0E536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9" name="Google Shape;3913;p48"/>
            <p:cNvSpPr/>
            <p:nvPr/>
          </p:nvSpPr>
          <p:spPr>
            <a:xfrm>
              <a:off x="3867118" y="2103726"/>
              <a:ext cx="26128" cy="28176"/>
            </a:xfrm>
            <a:custGeom>
              <a:avLst/>
              <a:gdLst/>
              <a:ahLst/>
              <a:cxnLst/>
              <a:rect l="l" t="t" r="r" b="b"/>
              <a:pathLst>
                <a:path w="472" h="509" extrusionOk="0">
                  <a:moveTo>
                    <a:pt x="348" y="1"/>
                  </a:moveTo>
                  <a:cubicBezTo>
                    <a:pt x="306" y="1"/>
                    <a:pt x="261" y="20"/>
                    <a:pt x="227" y="37"/>
                  </a:cubicBezTo>
                  <a:cubicBezTo>
                    <a:pt x="150" y="109"/>
                    <a:pt x="102" y="186"/>
                    <a:pt x="48" y="282"/>
                  </a:cubicBezTo>
                  <a:cubicBezTo>
                    <a:pt x="0" y="407"/>
                    <a:pt x="48" y="509"/>
                    <a:pt x="227" y="509"/>
                  </a:cubicBezTo>
                  <a:cubicBezTo>
                    <a:pt x="275" y="485"/>
                    <a:pt x="323" y="431"/>
                    <a:pt x="347" y="383"/>
                  </a:cubicBezTo>
                  <a:cubicBezTo>
                    <a:pt x="400" y="335"/>
                    <a:pt x="424" y="234"/>
                    <a:pt x="448" y="186"/>
                  </a:cubicBezTo>
                  <a:cubicBezTo>
                    <a:pt x="472" y="109"/>
                    <a:pt x="472" y="37"/>
                    <a:pt x="400" y="13"/>
                  </a:cubicBezTo>
                  <a:cubicBezTo>
                    <a:pt x="384" y="4"/>
                    <a:pt x="367" y="1"/>
                    <a:pt x="348" y="1"/>
                  </a:cubicBezTo>
                  <a:close/>
                </a:path>
              </a:pathLst>
            </a:custGeom>
            <a:solidFill>
              <a:srgbClr val="0E536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0" name="Google Shape;3914;p48"/>
            <p:cNvSpPr/>
            <p:nvPr/>
          </p:nvSpPr>
          <p:spPr>
            <a:xfrm>
              <a:off x="4931526" y="3117264"/>
              <a:ext cx="27456" cy="19928"/>
            </a:xfrm>
            <a:custGeom>
              <a:avLst/>
              <a:gdLst/>
              <a:ahLst/>
              <a:cxnLst/>
              <a:rect l="l" t="t" r="r" b="b"/>
              <a:pathLst>
                <a:path w="496" h="360" extrusionOk="0">
                  <a:moveTo>
                    <a:pt x="134" y="1"/>
                  </a:moveTo>
                  <a:cubicBezTo>
                    <a:pt x="69" y="1"/>
                    <a:pt x="0" y="44"/>
                    <a:pt x="0" y="108"/>
                  </a:cubicBezTo>
                  <a:cubicBezTo>
                    <a:pt x="0" y="180"/>
                    <a:pt x="48" y="281"/>
                    <a:pt x="102" y="305"/>
                  </a:cubicBezTo>
                  <a:cubicBezTo>
                    <a:pt x="160" y="338"/>
                    <a:pt x="229" y="360"/>
                    <a:pt x="302" y="360"/>
                  </a:cubicBezTo>
                  <a:cubicBezTo>
                    <a:pt x="349" y="360"/>
                    <a:pt x="399" y="350"/>
                    <a:pt x="448" y="329"/>
                  </a:cubicBezTo>
                  <a:cubicBezTo>
                    <a:pt x="496" y="108"/>
                    <a:pt x="400" y="7"/>
                    <a:pt x="174" y="7"/>
                  </a:cubicBezTo>
                  <a:cubicBezTo>
                    <a:pt x="161" y="3"/>
                    <a:pt x="147" y="1"/>
                    <a:pt x="134" y="1"/>
                  </a:cubicBezTo>
                  <a:close/>
                </a:path>
              </a:pathLst>
            </a:custGeom>
            <a:solidFill>
              <a:srgbClr val="0E536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1" name="Google Shape;3915;p48"/>
            <p:cNvSpPr/>
            <p:nvPr/>
          </p:nvSpPr>
          <p:spPr>
            <a:xfrm>
              <a:off x="5125488" y="2715945"/>
              <a:ext cx="23526" cy="20371"/>
            </a:xfrm>
            <a:custGeom>
              <a:avLst/>
              <a:gdLst/>
              <a:ahLst/>
              <a:cxnLst/>
              <a:rect l="l" t="t" r="r" b="b"/>
              <a:pathLst>
                <a:path w="425" h="368" extrusionOk="0">
                  <a:moveTo>
                    <a:pt x="214" y="0"/>
                  </a:moveTo>
                  <a:cubicBezTo>
                    <a:pt x="133" y="0"/>
                    <a:pt x="75" y="69"/>
                    <a:pt x="1" y="218"/>
                  </a:cubicBezTo>
                  <a:cubicBezTo>
                    <a:pt x="31" y="266"/>
                    <a:pt x="54" y="320"/>
                    <a:pt x="78" y="368"/>
                  </a:cubicBezTo>
                  <a:cubicBezTo>
                    <a:pt x="329" y="344"/>
                    <a:pt x="329" y="320"/>
                    <a:pt x="425" y="93"/>
                  </a:cubicBezTo>
                  <a:cubicBezTo>
                    <a:pt x="335" y="32"/>
                    <a:pt x="269" y="0"/>
                    <a:pt x="214" y="0"/>
                  </a:cubicBezTo>
                  <a:close/>
                </a:path>
              </a:pathLst>
            </a:custGeom>
            <a:solidFill>
              <a:srgbClr val="0E536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2" name="Google Shape;3916;p48"/>
            <p:cNvSpPr/>
            <p:nvPr/>
          </p:nvSpPr>
          <p:spPr>
            <a:xfrm>
              <a:off x="4261019" y="1546198"/>
              <a:ext cx="15278" cy="7307"/>
            </a:xfrm>
            <a:custGeom>
              <a:avLst/>
              <a:gdLst/>
              <a:ahLst/>
              <a:cxnLst/>
              <a:rect l="l" t="t" r="r" b="b"/>
              <a:pathLst>
                <a:path w="276" h="132" extrusionOk="0">
                  <a:moveTo>
                    <a:pt x="156" y="0"/>
                  </a:moveTo>
                  <a:cubicBezTo>
                    <a:pt x="105" y="0"/>
                    <a:pt x="56" y="28"/>
                    <a:pt x="0" y="56"/>
                  </a:cubicBezTo>
                  <a:cubicBezTo>
                    <a:pt x="63" y="106"/>
                    <a:pt x="112" y="132"/>
                    <a:pt x="156" y="132"/>
                  </a:cubicBezTo>
                  <a:cubicBezTo>
                    <a:pt x="199" y="132"/>
                    <a:pt x="236" y="106"/>
                    <a:pt x="275" y="56"/>
                  </a:cubicBezTo>
                  <a:cubicBezTo>
                    <a:pt x="232" y="15"/>
                    <a:pt x="194" y="0"/>
                    <a:pt x="156" y="0"/>
                  </a:cubicBezTo>
                  <a:close/>
                </a:path>
              </a:pathLst>
            </a:custGeom>
            <a:solidFill>
              <a:srgbClr val="0E536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3" name="Google Shape;3917;p48"/>
            <p:cNvSpPr/>
            <p:nvPr/>
          </p:nvSpPr>
          <p:spPr>
            <a:xfrm>
              <a:off x="3717053" y="1537784"/>
              <a:ext cx="1605461" cy="2705642"/>
            </a:xfrm>
            <a:custGeom>
              <a:avLst/>
              <a:gdLst/>
              <a:ahLst/>
              <a:cxnLst/>
              <a:rect l="l" t="t" r="r" b="b"/>
              <a:pathLst>
                <a:path w="29003" h="48878" extrusionOk="0">
                  <a:moveTo>
                    <a:pt x="19282" y="37191"/>
                  </a:moveTo>
                  <a:cubicBezTo>
                    <a:pt x="19458" y="37191"/>
                    <a:pt x="19600" y="37245"/>
                    <a:pt x="19726" y="37370"/>
                  </a:cubicBezTo>
                  <a:cubicBezTo>
                    <a:pt x="19976" y="37597"/>
                    <a:pt x="20072" y="37896"/>
                    <a:pt x="20102" y="38218"/>
                  </a:cubicBezTo>
                  <a:cubicBezTo>
                    <a:pt x="20126" y="38445"/>
                    <a:pt x="20024" y="38618"/>
                    <a:pt x="19803" y="38690"/>
                  </a:cubicBezTo>
                  <a:cubicBezTo>
                    <a:pt x="19552" y="38767"/>
                    <a:pt x="19278" y="38839"/>
                    <a:pt x="19003" y="38863"/>
                  </a:cubicBezTo>
                  <a:cubicBezTo>
                    <a:pt x="18609" y="38893"/>
                    <a:pt x="18185" y="38893"/>
                    <a:pt x="17785" y="38893"/>
                  </a:cubicBezTo>
                  <a:lnTo>
                    <a:pt x="17785" y="38917"/>
                  </a:lnTo>
                  <a:cubicBezTo>
                    <a:pt x="17314" y="38893"/>
                    <a:pt x="16866" y="38863"/>
                    <a:pt x="16418" y="38839"/>
                  </a:cubicBezTo>
                  <a:cubicBezTo>
                    <a:pt x="15672" y="38791"/>
                    <a:pt x="14950" y="38714"/>
                    <a:pt x="14227" y="38642"/>
                  </a:cubicBezTo>
                  <a:cubicBezTo>
                    <a:pt x="13409" y="38564"/>
                    <a:pt x="12586" y="38493"/>
                    <a:pt x="11768" y="38391"/>
                  </a:cubicBezTo>
                  <a:cubicBezTo>
                    <a:pt x="11493" y="38343"/>
                    <a:pt x="11218" y="38242"/>
                    <a:pt x="10944" y="38194"/>
                  </a:cubicBezTo>
                  <a:cubicBezTo>
                    <a:pt x="10669" y="38170"/>
                    <a:pt x="10424" y="38069"/>
                    <a:pt x="10150" y="37997"/>
                  </a:cubicBezTo>
                  <a:cubicBezTo>
                    <a:pt x="10048" y="37943"/>
                    <a:pt x="9977" y="37896"/>
                    <a:pt x="9953" y="37794"/>
                  </a:cubicBezTo>
                  <a:cubicBezTo>
                    <a:pt x="9851" y="37573"/>
                    <a:pt x="9953" y="37370"/>
                    <a:pt x="10174" y="37299"/>
                  </a:cubicBezTo>
                  <a:cubicBezTo>
                    <a:pt x="10281" y="37256"/>
                    <a:pt x="10383" y="37237"/>
                    <a:pt x="10486" y="37237"/>
                  </a:cubicBezTo>
                  <a:cubicBezTo>
                    <a:pt x="10572" y="37237"/>
                    <a:pt x="10657" y="37250"/>
                    <a:pt x="10747" y="37275"/>
                  </a:cubicBezTo>
                  <a:cubicBezTo>
                    <a:pt x="11000" y="37320"/>
                    <a:pt x="11252" y="37337"/>
                    <a:pt x="11503" y="37337"/>
                  </a:cubicBezTo>
                  <a:cubicBezTo>
                    <a:pt x="11649" y="37337"/>
                    <a:pt x="11794" y="37331"/>
                    <a:pt x="11941" y="37323"/>
                  </a:cubicBezTo>
                  <a:cubicBezTo>
                    <a:pt x="12287" y="37299"/>
                    <a:pt x="12639" y="37299"/>
                    <a:pt x="12986" y="37299"/>
                  </a:cubicBezTo>
                  <a:cubicBezTo>
                    <a:pt x="13905" y="37275"/>
                    <a:pt x="14824" y="37275"/>
                    <a:pt x="15744" y="37275"/>
                  </a:cubicBezTo>
                  <a:cubicBezTo>
                    <a:pt x="16591" y="37275"/>
                    <a:pt x="17463" y="37275"/>
                    <a:pt x="18335" y="37251"/>
                  </a:cubicBezTo>
                  <a:cubicBezTo>
                    <a:pt x="18609" y="37251"/>
                    <a:pt x="18908" y="37221"/>
                    <a:pt x="19176" y="37197"/>
                  </a:cubicBezTo>
                  <a:cubicBezTo>
                    <a:pt x="19213" y="37193"/>
                    <a:pt x="19248" y="37191"/>
                    <a:pt x="19282" y="37191"/>
                  </a:cubicBezTo>
                  <a:close/>
                  <a:moveTo>
                    <a:pt x="10221" y="38367"/>
                  </a:moveTo>
                  <a:cubicBezTo>
                    <a:pt x="10699" y="38445"/>
                    <a:pt x="11117" y="38517"/>
                    <a:pt x="11565" y="38564"/>
                  </a:cubicBezTo>
                  <a:cubicBezTo>
                    <a:pt x="12066" y="38642"/>
                    <a:pt x="12538" y="38714"/>
                    <a:pt x="13033" y="38767"/>
                  </a:cubicBezTo>
                  <a:cubicBezTo>
                    <a:pt x="13654" y="38839"/>
                    <a:pt x="14281" y="38917"/>
                    <a:pt x="14926" y="38964"/>
                  </a:cubicBezTo>
                  <a:cubicBezTo>
                    <a:pt x="15744" y="39042"/>
                    <a:pt x="16567" y="39114"/>
                    <a:pt x="17415" y="39161"/>
                  </a:cubicBezTo>
                  <a:cubicBezTo>
                    <a:pt x="17935" y="39191"/>
                    <a:pt x="18460" y="39191"/>
                    <a:pt x="19003" y="39215"/>
                  </a:cubicBezTo>
                  <a:lnTo>
                    <a:pt x="19254" y="39215"/>
                  </a:lnTo>
                  <a:cubicBezTo>
                    <a:pt x="19278" y="39364"/>
                    <a:pt x="19302" y="39514"/>
                    <a:pt x="19326" y="39663"/>
                  </a:cubicBezTo>
                  <a:cubicBezTo>
                    <a:pt x="19355" y="39734"/>
                    <a:pt x="19355" y="39812"/>
                    <a:pt x="19326" y="39860"/>
                  </a:cubicBezTo>
                  <a:cubicBezTo>
                    <a:pt x="19211" y="40147"/>
                    <a:pt x="18930" y="40434"/>
                    <a:pt x="18531" y="40434"/>
                  </a:cubicBezTo>
                  <a:cubicBezTo>
                    <a:pt x="18516" y="40434"/>
                    <a:pt x="18500" y="40434"/>
                    <a:pt x="18484" y="40433"/>
                  </a:cubicBezTo>
                  <a:cubicBezTo>
                    <a:pt x="18036" y="40385"/>
                    <a:pt x="17588" y="40385"/>
                    <a:pt x="17141" y="40355"/>
                  </a:cubicBezTo>
                  <a:cubicBezTo>
                    <a:pt x="17039" y="40331"/>
                    <a:pt x="16914" y="40308"/>
                    <a:pt x="16818" y="40308"/>
                  </a:cubicBezTo>
                  <a:cubicBezTo>
                    <a:pt x="16520" y="40260"/>
                    <a:pt x="16221" y="40236"/>
                    <a:pt x="15923" y="40182"/>
                  </a:cubicBezTo>
                  <a:cubicBezTo>
                    <a:pt x="15648" y="40134"/>
                    <a:pt x="15350" y="40111"/>
                    <a:pt x="15075" y="40057"/>
                  </a:cubicBezTo>
                  <a:cubicBezTo>
                    <a:pt x="14627" y="40009"/>
                    <a:pt x="14180" y="39937"/>
                    <a:pt x="13732" y="39884"/>
                  </a:cubicBezTo>
                  <a:cubicBezTo>
                    <a:pt x="13433" y="39836"/>
                    <a:pt x="13135" y="39788"/>
                    <a:pt x="12836" y="39734"/>
                  </a:cubicBezTo>
                  <a:lnTo>
                    <a:pt x="10818" y="39514"/>
                  </a:lnTo>
                  <a:cubicBezTo>
                    <a:pt x="10598" y="39490"/>
                    <a:pt x="10347" y="39436"/>
                    <a:pt x="10126" y="39412"/>
                  </a:cubicBezTo>
                  <a:cubicBezTo>
                    <a:pt x="9977" y="39412"/>
                    <a:pt x="9923" y="39364"/>
                    <a:pt x="9923" y="39215"/>
                  </a:cubicBezTo>
                  <a:lnTo>
                    <a:pt x="9923" y="38940"/>
                  </a:lnTo>
                  <a:cubicBezTo>
                    <a:pt x="9953" y="38714"/>
                    <a:pt x="10024" y="38517"/>
                    <a:pt x="10221" y="38367"/>
                  </a:cubicBezTo>
                  <a:close/>
                  <a:moveTo>
                    <a:pt x="11242" y="39812"/>
                  </a:moveTo>
                  <a:cubicBezTo>
                    <a:pt x="11917" y="39908"/>
                    <a:pt x="12609" y="39985"/>
                    <a:pt x="13308" y="40111"/>
                  </a:cubicBezTo>
                  <a:cubicBezTo>
                    <a:pt x="14132" y="40236"/>
                    <a:pt x="14950" y="40355"/>
                    <a:pt x="15773" y="40481"/>
                  </a:cubicBezTo>
                  <a:cubicBezTo>
                    <a:pt x="15994" y="40534"/>
                    <a:pt x="16221" y="40534"/>
                    <a:pt x="16442" y="40558"/>
                  </a:cubicBezTo>
                  <a:cubicBezTo>
                    <a:pt x="16788" y="40606"/>
                    <a:pt x="17164" y="40654"/>
                    <a:pt x="17535" y="40708"/>
                  </a:cubicBezTo>
                  <a:cubicBezTo>
                    <a:pt x="17809" y="40731"/>
                    <a:pt x="18108" y="40755"/>
                    <a:pt x="18382" y="40803"/>
                  </a:cubicBezTo>
                  <a:cubicBezTo>
                    <a:pt x="18705" y="40881"/>
                    <a:pt x="19003" y="40952"/>
                    <a:pt x="19302" y="41030"/>
                  </a:cubicBezTo>
                  <a:cubicBezTo>
                    <a:pt x="19475" y="41078"/>
                    <a:pt x="19576" y="41227"/>
                    <a:pt x="19702" y="41352"/>
                  </a:cubicBezTo>
                  <a:cubicBezTo>
                    <a:pt x="19827" y="41454"/>
                    <a:pt x="19875" y="41603"/>
                    <a:pt x="19899" y="41776"/>
                  </a:cubicBezTo>
                  <a:cubicBezTo>
                    <a:pt x="19923" y="41997"/>
                    <a:pt x="19875" y="42200"/>
                    <a:pt x="19702" y="42349"/>
                  </a:cubicBezTo>
                  <a:cubicBezTo>
                    <a:pt x="19624" y="42397"/>
                    <a:pt x="19529" y="42445"/>
                    <a:pt x="19427" y="42475"/>
                  </a:cubicBezTo>
                  <a:cubicBezTo>
                    <a:pt x="19326" y="42499"/>
                    <a:pt x="19206" y="42499"/>
                    <a:pt x="19105" y="42522"/>
                  </a:cubicBezTo>
                  <a:cubicBezTo>
                    <a:pt x="18932" y="42522"/>
                    <a:pt x="18758" y="42522"/>
                    <a:pt x="18579" y="42546"/>
                  </a:cubicBezTo>
                  <a:lnTo>
                    <a:pt x="17439" y="42546"/>
                  </a:lnTo>
                  <a:cubicBezTo>
                    <a:pt x="17345" y="42549"/>
                    <a:pt x="17250" y="42551"/>
                    <a:pt x="17156" y="42551"/>
                  </a:cubicBezTo>
                  <a:cubicBezTo>
                    <a:pt x="16528" y="42551"/>
                    <a:pt x="15903" y="42485"/>
                    <a:pt x="15296" y="42397"/>
                  </a:cubicBezTo>
                  <a:cubicBezTo>
                    <a:pt x="14156" y="42272"/>
                    <a:pt x="13033" y="41949"/>
                    <a:pt x="11917" y="41651"/>
                  </a:cubicBezTo>
                  <a:cubicBezTo>
                    <a:pt x="11445" y="41525"/>
                    <a:pt x="10968" y="41430"/>
                    <a:pt x="10496" y="41328"/>
                  </a:cubicBezTo>
                  <a:cubicBezTo>
                    <a:pt x="10299" y="41281"/>
                    <a:pt x="10150" y="41155"/>
                    <a:pt x="10024" y="41030"/>
                  </a:cubicBezTo>
                  <a:cubicBezTo>
                    <a:pt x="9953" y="40952"/>
                    <a:pt x="9923" y="40881"/>
                    <a:pt x="9953" y="40779"/>
                  </a:cubicBezTo>
                  <a:cubicBezTo>
                    <a:pt x="10001" y="40481"/>
                    <a:pt x="10150" y="40308"/>
                    <a:pt x="10401" y="40182"/>
                  </a:cubicBezTo>
                  <a:cubicBezTo>
                    <a:pt x="10645" y="40057"/>
                    <a:pt x="10872" y="39937"/>
                    <a:pt x="11093" y="39836"/>
                  </a:cubicBezTo>
                  <a:cubicBezTo>
                    <a:pt x="11147" y="39812"/>
                    <a:pt x="11195" y="39812"/>
                    <a:pt x="11242" y="39812"/>
                  </a:cubicBezTo>
                  <a:close/>
                  <a:moveTo>
                    <a:pt x="11404" y="41916"/>
                  </a:moveTo>
                  <a:cubicBezTo>
                    <a:pt x="11551" y="41916"/>
                    <a:pt x="11695" y="41938"/>
                    <a:pt x="11839" y="41973"/>
                  </a:cubicBezTo>
                  <a:cubicBezTo>
                    <a:pt x="12639" y="42176"/>
                    <a:pt x="13409" y="42373"/>
                    <a:pt x="14203" y="42570"/>
                  </a:cubicBezTo>
                  <a:cubicBezTo>
                    <a:pt x="14878" y="42719"/>
                    <a:pt x="15571" y="42797"/>
                    <a:pt x="16245" y="42845"/>
                  </a:cubicBezTo>
                  <a:cubicBezTo>
                    <a:pt x="16741" y="42869"/>
                    <a:pt x="17236" y="42869"/>
                    <a:pt x="17714" y="42893"/>
                  </a:cubicBezTo>
                  <a:cubicBezTo>
                    <a:pt x="18132" y="42893"/>
                    <a:pt x="18532" y="42893"/>
                    <a:pt x="18932" y="42946"/>
                  </a:cubicBezTo>
                  <a:cubicBezTo>
                    <a:pt x="19254" y="42994"/>
                    <a:pt x="19576" y="42970"/>
                    <a:pt x="19899" y="42994"/>
                  </a:cubicBezTo>
                  <a:cubicBezTo>
                    <a:pt x="19923" y="42994"/>
                    <a:pt x="19952" y="42994"/>
                    <a:pt x="20000" y="43018"/>
                  </a:cubicBezTo>
                  <a:cubicBezTo>
                    <a:pt x="20072" y="43316"/>
                    <a:pt x="19952" y="43567"/>
                    <a:pt x="19749" y="43788"/>
                  </a:cubicBezTo>
                  <a:cubicBezTo>
                    <a:pt x="19702" y="43842"/>
                    <a:pt x="19624" y="43866"/>
                    <a:pt x="19552" y="43866"/>
                  </a:cubicBezTo>
                  <a:cubicBezTo>
                    <a:pt x="19057" y="43991"/>
                    <a:pt x="18532" y="44087"/>
                    <a:pt x="17982" y="44087"/>
                  </a:cubicBezTo>
                  <a:cubicBezTo>
                    <a:pt x="17564" y="44087"/>
                    <a:pt x="17141" y="44116"/>
                    <a:pt x="16717" y="44116"/>
                  </a:cubicBezTo>
                  <a:cubicBezTo>
                    <a:pt x="16269" y="44140"/>
                    <a:pt x="15821" y="44164"/>
                    <a:pt x="15374" y="44164"/>
                  </a:cubicBezTo>
                  <a:lnTo>
                    <a:pt x="13332" y="44164"/>
                  </a:lnTo>
                  <a:cubicBezTo>
                    <a:pt x="12711" y="44164"/>
                    <a:pt x="12066" y="44188"/>
                    <a:pt x="11445" y="44188"/>
                  </a:cubicBezTo>
                  <a:cubicBezTo>
                    <a:pt x="11069" y="44188"/>
                    <a:pt x="10699" y="44164"/>
                    <a:pt x="10323" y="44116"/>
                  </a:cubicBezTo>
                  <a:cubicBezTo>
                    <a:pt x="10174" y="44087"/>
                    <a:pt x="10024" y="44015"/>
                    <a:pt x="9827" y="43967"/>
                  </a:cubicBezTo>
                  <a:cubicBezTo>
                    <a:pt x="10115" y="43653"/>
                    <a:pt x="10402" y="43482"/>
                    <a:pt x="10761" y="43482"/>
                  </a:cubicBezTo>
                  <a:cubicBezTo>
                    <a:pt x="10805" y="43482"/>
                    <a:pt x="10850" y="43484"/>
                    <a:pt x="10896" y="43490"/>
                  </a:cubicBezTo>
                  <a:cubicBezTo>
                    <a:pt x="11296" y="43519"/>
                    <a:pt x="11690" y="43567"/>
                    <a:pt x="12090" y="43615"/>
                  </a:cubicBezTo>
                  <a:cubicBezTo>
                    <a:pt x="12365" y="43639"/>
                    <a:pt x="12663" y="43692"/>
                    <a:pt x="12938" y="43716"/>
                  </a:cubicBezTo>
                  <a:cubicBezTo>
                    <a:pt x="13087" y="43740"/>
                    <a:pt x="13236" y="43740"/>
                    <a:pt x="13386" y="43764"/>
                  </a:cubicBezTo>
                  <a:cubicBezTo>
                    <a:pt x="14266" y="43828"/>
                    <a:pt x="15147" y="43872"/>
                    <a:pt x="16028" y="43872"/>
                  </a:cubicBezTo>
                  <a:cubicBezTo>
                    <a:pt x="16216" y="43872"/>
                    <a:pt x="16404" y="43870"/>
                    <a:pt x="16591" y="43866"/>
                  </a:cubicBezTo>
                  <a:cubicBezTo>
                    <a:pt x="17087" y="43842"/>
                    <a:pt x="17588" y="43818"/>
                    <a:pt x="18060" y="43788"/>
                  </a:cubicBezTo>
                  <a:cubicBezTo>
                    <a:pt x="18185" y="43764"/>
                    <a:pt x="18281" y="43740"/>
                    <a:pt x="18406" y="43716"/>
                  </a:cubicBezTo>
                  <a:cubicBezTo>
                    <a:pt x="18382" y="43591"/>
                    <a:pt x="18311" y="43519"/>
                    <a:pt x="18185" y="43519"/>
                  </a:cubicBezTo>
                  <a:cubicBezTo>
                    <a:pt x="17897" y="43519"/>
                    <a:pt x="17597" y="43483"/>
                    <a:pt x="17291" y="43483"/>
                  </a:cubicBezTo>
                  <a:cubicBezTo>
                    <a:pt x="17223" y="43483"/>
                    <a:pt x="17155" y="43485"/>
                    <a:pt x="17087" y="43490"/>
                  </a:cubicBezTo>
                  <a:cubicBezTo>
                    <a:pt x="16692" y="43525"/>
                    <a:pt x="16302" y="43539"/>
                    <a:pt x="15911" y="43539"/>
                  </a:cubicBezTo>
                  <a:cubicBezTo>
                    <a:pt x="15444" y="43539"/>
                    <a:pt x="14976" y="43519"/>
                    <a:pt x="14502" y="43490"/>
                  </a:cubicBezTo>
                  <a:cubicBezTo>
                    <a:pt x="14078" y="43466"/>
                    <a:pt x="13654" y="43466"/>
                    <a:pt x="13206" y="43418"/>
                  </a:cubicBezTo>
                  <a:cubicBezTo>
                    <a:pt x="12986" y="43418"/>
                    <a:pt x="12735" y="43340"/>
                    <a:pt x="12490" y="43316"/>
                  </a:cubicBezTo>
                  <a:cubicBezTo>
                    <a:pt x="12114" y="43293"/>
                    <a:pt x="11744" y="43269"/>
                    <a:pt x="11368" y="43245"/>
                  </a:cubicBezTo>
                  <a:cubicBezTo>
                    <a:pt x="10848" y="43191"/>
                    <a:pt x="10347" y="43072"/>
                    <a:pt x="9851" y="42946"/>
                  </a:cubicBezTo>
                  <a:cubicBezTo>
                    <a:pt x="9851" y="42893"/>
                    <a:pt x="9875" y="42845"/>
                    <a:pt x="9875" y="42797"/>
                  </a:cubicBezTo>
                  <a:cubicBezTo>
                    <a:pt x="9804" y="42594"/>
                    <a:pt x="9851" y="42445"/>
                    <a:pt x="10001" y="42325"/>
                  </a:cubicBezTo>
                  <a:cubicBezTo>
                    <a:pt x="10251" y="42122"/>
                    <a:pt x="10520" y="42051"/>
                    <a:pt x="10818" y="41997"/>
                  </a:cubicBezTo>
                  <a:cubicBezTo>
                    <a:pt x="10944" y="41949"/>
                    <a:pt x="11093" y="41949"/>
                    <a:pt x="11242" y="41925"/>
                  </a:cubicBezTo>
                  <a:cubicBezTo>
                    <a:pt x="11297" y="41919"/>
                    <a:pt x="11351" y="41916"/>
                    <a:pt x="11404" y="41916"/>
                  </a:cubicBezTo>
                  <a:close/>
                  <a:moveTo>
                    <a:pt x="19081" y="44313"/>
                  </a:moveTo>
                  <a:lnTo>
                    <a:pt x="19081" y="44313"/>
                  </a:lnTo>
                  <a:cubicBezTo>
                    <a:pt x="19057" y="44486"/>
                    <a:pt x="19057" y="44486"/>
                    <a:pt x="18854" y="44612"/>
                  </a:cubicBezTo>
                  <a:cubicBezTo>
                    <a:pt x="18830" y="44510"/>
                    <a:pt x="18830" y="44463"/>
                    <a:pt x="18806" y="44385"/>
                  </a:cubicBezTo>
                  <a:cubicBezTo>
                    <a:pt x="18908" y="44361"/>
                    <a:pt x="18979" y="44337"/>
                    <a:pt x="19081" y="44313"/>
                  </a:cubicBezTo>
                  <a:close/>
                  <a:moveTo>
                    <a:pt x="10872" y="44588"/>
                  </a:moveTo>
                  <a:cubicBezTo>
                    <a:pt x="10920" y="44761"/>
                    <a:pt x="10944" y="44934"/>
                    <a:pt x="10998" y="45083"/>
                  </a:cubicBezTo>
                  <a:cubicBezTo>
                    <a:pt x="10968" y="45083"/>
                    <a:pt x="10968" y="45107"/>
                    <a:pt x="10944" y="45107"/>
                  </a:cubicBezTo>
                  <a:cubicBezTo>
                    <a:pt x="10747" y="44958"/>
                    <a:pt x="10550" y="44785"/>
                    <a:pt x="10323" y="44588"/>
                  </a:cubicBezTo>
                  <a:close/>
                  <a:moveTo>
                    <a:pt x="18579" y="44385"/>
                  </a:moveTo>
                  <a:lnTo>
                    <a:pt x="18579" y="44385"/>
                  </a:lnTo>
                  <a:cubicBezTo>
                    <a:pt x="18681" y="44713"/>
                    <a:pt x="18633" y="44833"/>
                    <a:pt x="18406" y="45012"/>
                  </a:cubicBezTo>
                  <a:cubicBezTo>
                    <a:pt x="18257" y="45131"/>
                    <a:pt x="18132" y="45209"/>
                    <a:pt x="17982" y="45310"/>
                  </a:cubicBezTo>
                  <a:cubicBezTo>
                    <a:pt x="17982" y="45334"/>
                    <a:pt x="17958" y="45334"/>
                    <a:pt x="17935" y="45334"/>
                  </a:cubicBezTo>
                  <a:cubicBezTo>
                    <a:pt x="17982" y="45036"/>
                    <a:pt x="18060" y="44737"/>
                    <a:pt x="18108" y="44415"/>
                  </a:cubicBezTo>
                  <a:cubicBezTo>
                    <a:pt x="18281" y="44415"/>
                    <a:pt x="18430" y="44415"/>
                    <a:pt x="18579" y="44385"/>
                  </a:cubicBezTo>
                  <a:close/>
                  <a:moveTo>
                    <a:pt x="11415" y="44534"/>
                  </a:moveTo>
                  <a:cubicBezTo>
                    <a:pt x="11744" y="45012"/>
                    <a:pt x="12042" y="45430"/>
                    <a:pt x="12365" y="45877"/>
                  </a:cubicBezTo>
                  <a:cubicBezTo>
                    <a:pt x="12324" y="45883"/>
                    <a:pt x="12284" y="45886"/>
                    <a:pt x="12244" y="45886"/>
                  </a:cubicBezTo>
                  <a:cubicBezTo>
                    <a:pt x="12067" y="45886"/>
                    <a:pt x="11909" y="45831"/>
                    <a:pt x="11768" y="45728"/>
                  </a:cubicBezTo>
                  <a:cubicBezTo>
                    <a:pt x="11469" y="45531"/>
                    <a:pt x="11218" y="45310"/>
                    <a:pt x="11171" y="44910"/>
                  </a:cubicBezTo>
                  <a:cubicBezTo>
                    <a:pt x="11171" y="44809"/>
                    <a:pt x="11117" y="44713"/>
                    <a:pt x="11093" y="44588"/>
                  </a:cubicBezTo>
                  <a:cubicBezTo>
                    <a:pt x="11069" y="44588"/>
                    <a:pt x="11093" y="44588"/>
                    <a:pt x="11093" y="44564"/>
                  </a:cubicBezTo>
                  <a:cubicBezTo>
                    <a:pt x="11195" y="44564"/>
                    <a:pt x="11320" y="44534"/>
                    <a:pt x="11415" y="44534"/>
                  </a:cubicBezTo>
                  <a:close/>
                  <a:moveTo>
                    <a:pt x="12639" y="44534"/>
                  </a:moveTo>
                  <a:cubicBezTo>
                    <a:pt x="12860" y="45012"/>
                    <a:pt x="13087" y="45507"/>
                    <a:pt x="13308" y="46003"/>
                  </a:cubicBezTo>
                  <a:cubicBezTo>
                    <a:pt x="13239" y="46020"/>
                    <a:pt x="13174" y="46026"/>
                    <a:pt x="13111" y="46026"/>
                  </a:cubicBezTo>
                  <a:cubicBezTo>
                    <a:pt x="12973" y="46026"/>
                    <a:pt x="12846" y="45995"/>
                    <a:pt x="12711" y="45979"/>
                  </a:cubicBezTo>
                  <a:cubicBezTo>
                    <a:pt x="12687" y="45979"/>
                    <a:pt x="12663" y="45931"/>
                    <a:pt x="12639" y="45907"/>
                  </a:cubicBezTo>
                  <a:cubicBezTo>
                    <a:pt x="12311" y="45483"/>
                    <a:pt x="11989" y="45060"/>
                    <a:pt x="11690" y="44612"/>
                  </a:cubicBezTo>
                  <a:cubicBezTo>
                    <a:pt x="11666" y="44612"/>
                    <a:pt x="11666" y="44588"/>
                    <a:pt x="11642" y="44534"/>
                  </a:cubicBezTo>
                  <a:close/>
                  <a:moveTo>
                    <a:pt x="17911" y="44415"/>
                  </a:moveTo>
                  <a:lnTo>
                    <a:pt x="17911" y="44415"/>
                  </a:lnTo>
                  <a:cubicBezTo>
                    <a:pt x="17887" y="44564"/>
                    <a:pt x="17863" y="44683"/>
                    <a:pt x="17833" y="44809"/>
                  </a:cubicBezTo>
                  <a:cubicBezTo>
                    <a:pt x="17761" y="45012"/>
                    <a:pt x="17684" y="45209"/>
                    <a:pt x="17636" y="45406"/>
                  </a:cubicBezTo>
                  <a:cubicBezTo>
                    <a:pt x="17588" y="45633"/>
                    <a:pt x="17463" y="45782"/>
                    <a:pt x="17290" y="45854"/>
                  </a:cubicBezTo>
                  <a:cubicBezTo>
                    <a:pt x="17102" y="45948"/>
                    <a:pt x="16959" y="46083"/>
                    <a:pt x="16745" y="46083"/>
                  </a:cubicBezTo>
                  <a:cubicBezTo>
                    <a:pt x="16728" y="46083"/>
                    <a:pt x="16711" y="46082"/>
                    <a:pt x="16693" y="46080"/>
                  </a:cubicBezTo>
                  <a:cubicBezTo>
                    <a:pt x="16669" y="46080"/>
                    <a:pt x="16669" y="46057"/>
                    <a:pt x="16615" y="46057"/>
                  </a:cubicBezTo>
                  <a:cubicBezTo>
                    <a:pt x="16866" y="45531"/>
                    <a:pt x="17141" y="45060"/>
                    <a:pt x="17188" y="44463"/>
                  </a:cubicBezTo>
                  <a:cubicBezTo>
                    <a:pt x="17439" y="44439"/>
                    <a:pt x="17660" y="44439"/>
                    <a:pt x="17911" y="44415"/>
                  </a:cubicBezTo>
                  <a:close/>
                  <a:moveTo>
                    <a:pt x="13450" y="44501"/>
                  </a:moveTo>
                  <a:cubicBezTo>
                    <a:pt x="13541" y="44501"/>
                    <a:pt x="13629" y="44504"/>
                    <a:pt x="13708" y="44510"/>
                  </a:cubicBezTo>
                  <a:cubicBezTo>
                    <a:pt x="13881" y="45036"/>
                    <a:pt x="14006" y="45555"/>
                    <a:pt x="13983" y="46104"/>
                  </a:cubicBezTo>
                  <a:cubicBezTo>
                    <a:pt x="13929" y="46104"/>
                    <a:pt x="13881" y="46080"/>
                    <a:pt x="13833" y="46080"/>
                  </a:cubicBezTo>
                  <a:cubicBezTo>
                    <a:pt x="13802" y="46086"/>
                    <a:pt x="13774" y="46088"/>
                    <a:pt x="13747" y="46088"/>
                  </a:cubicBezTo>
                  <a:cubicBezTo>
                    <a:pt x="13541" y="46088"/>
                    <a:pt x="13470" y="45929"/>
                    <a:pt x="13386" y="45728"/>
                  </a:cubicBezTo>
                  <a:cubicBezTo>
                    <a:pt x="13236" y="45382"/>
                    <a:pt x="13057" y="45060"/>
                    <a:pt x="12884" y="44713"/>
                  </a:cubicBezTo>
                  <a:cubicBezTo>
                    <a:pt x="12860" y="44660"/>
                    <a:pt x="12836" y="44612"/>
                    <a:pt x="12812" y="44564"/>
                  </a:cubicBezTo>
                  <a:cubicBezTo>
                    <a:pt x="12922" y="44524"/>
                    <a:pt x="13195" y="44501"/>
                    <a:pt x="13450" y="44501"/>
                  </a:cubicBezTo>
                  <a:close/>
                  <a:moveTo>
                    <a:pt x="15051" y="44510"/>
                  </a:moveTo>
                  <a:cubicBezTo>
                    <a:pt x="15027" y="45060"/>
                    <a:pt x="15075" y="45579"/>
                    <a:pt x="14950" y="46104"/>
                  </a:cubicBezTo>
                  <a:lnTo>
                    <a:pt x="14227" y="46104"/>
                  </a:lnTo>
                  <a:cubicBezTo>
                    <a:pt x="14203" y="45555"/>
                    <a:pt x="14132" y="45036"/>
                    <a:pt x="13905" y="44510"/>
                  </a:cubicBezTo>
                  <a:close/>
                  <a:moveTo>
                    <a:pt x="16144" y="44510"/>
                  </a:moveTo>
                  <a:lnTo>
                    <a:pt x="16144" y="44660"/>
                  </a:lnTo>
                  <a:cubicBezTo>
                    <a:pt x="16042" y="45131"/>
                    <a:pt x="15869" y="45555"/>
                    <a:pt x="15672" y="45979"/>
                  </a:cubicBezTo>
                  <a:cubicBezTo>
                    <a:pt x="15624" y="46080"/>
                    <a:pt x="15571" y="46128"/>
                    <a:pt x="15445" y="46128"/>
                  </a:cubicBezTo>
                  <a:cubicBezTo>
                    <a:pt x="15421" y="46120"/>
                    <a:pt x="15394" y="46118"/>
                    <a:pt x="15365" y="46118"/>
                  </a:cubicBezTo>
                  <a:cubicBezTo>
                    <a:pt x="15307" y="46118"/>
                    <a:pt x="15240" y="46128"/>
                    <a:pt x="15177" y="46128"/>
                  </a:cubicBezTo>
                  <a:cubicBezTo>
                    <a:pt x="15200" y="45579"/>
                    <a:pt x="15200" y="45060"/>
                    <a:pt x="15224" y="44510"/>
                  </a:cubicBezTo>
                  <a:close/>
                  <a:moveTo>
                    <a:pt x="17039" y="44486"/>
                  </a:moveTo>
                  <a:cubicBezTo>
                    <a:pt x="16890" y="45060"/>
                    <a:pt x="16639" y="45579"/>
                    <a:pt x="16341" y="46128"/>
                  </a:cubicBezTo>
                  <a:lnTo>
                    <a:pt x="15845" y="46128"/>
                  </a:lnTo>
                  <a:cubicBezTo>
                    <a:pt x="16072" y="45579"/>
                    <a:pt x="16317" y="45083"/>
                    <a:pt x="16317" y="44486"/>
                  </a:cubicBezTo>
                  <a:close/>
                  <a:moveTo>
                    <a:pt x="13833" y="47000"/>
                  </a:moveTo>
                  <a:cubicBezTo>
                    <a:pt x="14054" y="47000"/>
                    <a:pt x="14251" y="47024"/>
                    <a:pt x="14502" y="47048"/>
                  </a:cubicBezTo>
                  <a:cubicBezTo>
                    <a:pt x="14478" y="47173"/>
                    <a:pt x="14454" y="47274"/>
                    <a:pt x="14430" y="47400"/>
                  </a:cubicBezTo>
                  <a:cubicBezTo>
                    <a:pt x="14227" y="47346"/>
                    <a:pt x="14054" y="47274"/>
                    <a:pt x="13881" y="47173"/>
                  </a:cubicBezTo>
                  <a:cubicBezTo>
                    <a:pt x="13833" y="47149"/>
                    <a:pt x="13833" y="47071"/>
                    <a:pt x="13803" y="47048"/>
                  </a:cubicBezTo>
                  <a:cubicBezTo>
                    <a:pt x="13803" y="47024"/>
                    <a:pt x="13833" y="47000"/>
                    <a:pt x="13833" y="47000"/>
                  </a:cubicBezTo>
                  <a:close/>
                  <a:moveTo>
                    <a:pt x="17792" y="0"/>
                  </a:moveTo>
                  <a:cubicBezTo>
                    <a:pt x="17767" y="0"/>
                    <a:pt x="17746" y="11"/>
                    <a:pt x="17714" y="11"/>
                  </a:cubicBezTo>
                  <a:cubicBezTo>
                    <a:pt x="17761" y="136"/>
                    <a:pt x="17738" y="136"/>
                    <a:pt x="17833" y="160"/>
                  </a:cubicBezTo>
                  <a:cubicBezTo>
                    <a:pt x="17958" y="208"/>
                    <a:pt x="18108" y="237"/>
                    <a:pt x="18257" y="261"/>
                  </a:cubicBezTo>
                  <a:cubicBezTo>
                    <a:pt x="18358" y="285"/>
                    <a:pt x="18484" y="285"/>
                    <a:pt x="18579" y="333"/>
                  </a:cubicBezTo>
                  <a:cubicBezTo>
                    <a:pt x="19105" y="560"/>
                    <a:pt x="19654" y="781"/>
                    <a:pt x="20173" y="1055"/>
                  </a:cubicBezTo>
                  <a:cubicBezTo>
                    <a:pt x="20597" y="1252"/>
                    <a:pt x="20997" y="1527"/>
                    <a:pt x="21415" y="1754"/>
                  </a:cubicBezTo>
                  <a:cubicBezTo>
                    <a:pt x="21618" y="1879"/>
                    <a:pt x="21791" y="1999"/>
                    <a:pt x="21988" y="2124"/>
                  </a:cubicBezTo>
                  <a:cubicBezTo>
                    <a:pt x="22460" y="2446"/>
                    <a:pt x="22884" y="2822"/>
                    <a:pt x="23284" y="3246"/>
                  </a:cubicBezTo>
                  <a:cubicBezTo>
                    <a:pt x="23905" y="3843"/>
                    <a:pt x="24549" y="4440"/>
                    <a:pt x="25200" y="5037"/>
                  </a:cubicBezTo>
                  <a:cubicBezTo>
                    <a:pt x="25594" y="5407"/>
                    <a:pt x="25946" y="5831"/>
                    <a:pt x="26269" y="6303"/>
                  </a:cubicBezTo>
                  <a:cubicBezTo>
                    <a:pt x="26788" y="7049"/>
                    <a:pt x="27188" y="7849"/>
                    <a:pt x="27612" y="8643"/>
                  </a:cubicBezTo>
                  <a:cubicBezTo>
                    <a:pt x="28060" y="9461"/>
                    <a:pt x="28280" y="10356"/>
                    <a:pt x="28406" y="11282"/>
                  </a:cubicBezTo>
                  <a:cubicBezTo>
                    <a:pt x="28483" y="11927"/>
                    <a:pt x="28531" y="12595"/>
                    <a:pt x="28555" y="13246"/>
                  </a:cubicBezTo>
                  <a:cubicBezTo>
                    <a:pt x="28555" y="13789"/>
                    <a:pt x="28555" y="14315"/>
                    <a:pt x="28507" y="14834"/>
                  </a:cubicBezTo>
                  <a:cubicBezTo>
                    <a:pt x="28483" y="15282"/>
                    <a:pt x="28382" y="15759"/>
                    <a:pt x="28310" y="16207"/>
                  </a:cubicBezTo>
                  <a:cubicBezTo>
                    <a:pt x="28161" y="17001"/>
                    <a:pt x="27982" y="17771"/>
                    <a:pt x="27660" y="18517"/>
                  </a:cubicBezTo>
                  <a:cubicBezTo>
                    <a:pt x="27063" y="19789"/>
                    <a:pt x="26466" y="21055"/>
                    <a:pt x="25719" y="22225"/>
                  </a:cubicBezTo>
                  <a:cubicBezTo>
                    <a:pt x="25475" y="22672"/>
                    <a:pt x="25200" y="23096"/>
                    <a:pt x="24848" y="23466"/>
                  </a:cubicBezTo>
                  <a:cubicBezTo>
                    <a:pt x="24579" y="23765"/>
                    <a:pt x="24376" y="24087"/>
                    <a:pt x="24203" y="24440"/>
                  </a:cubicBezTo>
                  <a:cubicBezTo>
                    <a:pt x="24078" y="24738"/>
                    <a:pt x="23928" y="25013"/>
                    <a:pt x="23803" y="25311"/>
                  </a:cubicBezTo>
                  <a:cubicBezTo>
                    <a:pt x="23606" y="25783"/>
                    <a:pt x="23385" y="26230"/>
                    <a:pt x="23236" y="26726"/>
                  </a:cubicBezTo>
                  <a:cubicBezTo>
                    <a:pt x="22985" y="27448"/>
                    <a:pt x="22908" y="28242"/>
                    <a:pt x="22758" y="29012"/>
                  </a:cubicBezTo>
                  <a:cubicBezTo>
                    <a:pt x="22687" y="29365"/>
                    <a:pt x="22687" y="29735"/>
                    <a:pt x="22639" y="30087"/>
                  </a:cubicBezTo>
                  <a:cubicBezTo>
                    <a:pt x="22585" y="30433"/>
                    <a:pt x="22514" y="30756"/>
                    <a:pt x="22460" y="31078"/>
                  </a:cubicBezTo>
                  <a:cubicBezTo>
                    <a:pt x="22364" y="31627"/>
                    <a:pt x="22287" y="32147"/>
                    <a:pt x="22161" y="32696"/>
                  </a:cubicBezTo>
                  <a:cubicBezTo>
                    <a:pt x="22042" y="33221"/>
                    <a:pt x="21893" y="33765"/>
                    <a:pt x="21714" y="34290"/>
                  </a:cubicBezTo>
                  <a:cubicBezTo>
                    <a:pt x="21517" y="34935"/>
                    <a:pt x="21194" y="35460"/>
                    <a:pt x="20770" y="35979"/>
                  </a:cubicBezTo>
                  <a:cubicBezTo>
                    <a:pt x="20699" y="36027"/>
                    <a:pt x="20645" y="36081"/>
                    <a:pt x="20573" y="36152"/>
                  </a:cubicBezTo>
                  <a:cubicBezTo>
                    <a:pt x="20275" y="36403"/>
                    <a:pt x="19923" y="36552"/>
                    <a:pt x="19576" y="36678"/>
                  </a:cubicBezTo>
                  <a:cubicBezTo>
                    <a:pt x="19105" y="36851"/>
                    <a:pt x="18609" y="36976"/>
                    <a:pt x="18084" y="36976"/>
                  </a:cubicBezTo>
                  <a:lnTo>
                    <a:pt x="15869" y="36976"/>
                  </a:lnTo>
                  <a:cubicBezTo>
                    <a:pt x="14878" y="37000"/>
                    <a:pt x="13881" y="37000"/>
                    <a:pt x="12884" y="37000"/>
                  </a:cubicBezTo>
                  <a:cubicBezTo>
                    <a:pt x="12766" y="37004"/>
                    <a:pt x="12649" y="37006"/>
                    <a:pt x="12532" y="37006"/>
                  </a:cubicBezTo>
                  <a:cubicBezTo>
                    <a:pt x="11962" y="37006"/>
                    <a:pt x="11403" y="36959"/>
                    <a:pt x="10848" y="36875"/>
                  </a:cubicBezTo>
                  <a:cubicBezTo>
                    <a:pt x="10102" y="36773"/>
                    <a:pt x="9427" y="36552"/>
                    <a:pt x="8783" y="36206"/>
                  </a:cubicBezTo>
                  <a:cubicBezTo>
                    <a:pt x="8610" y="36105"/>
                    <a:pt x="8431" y="35979"/>
                    <a:pt x="8233" y="35878"/>
                  </a:cubicBezTo>
                  <a:cubicBezTo>
                    <a:pt x="8084" y="35806"/>
                    <a:pt x="7959" y="35705"/>
                    <a:pt x="7863" y="35579"/>
                  </a:cubicBezTo>
                  <a:cubicBezTo>
                    <a:pt x="7660" y="35311"/>
                    <a:pt x="7463" y="35036"/>
                    <a:pt x="7314" y="34738"/>
                  </a:cubicBezTo>
                  <a:cubicBezTo>
                    <a:pt x="7063" y="34212"/>
                    <a:pt x="6866" y="33669"/>
                    <a:pt x="6765" y="33096"/>
                  </a:cubicBezTo>
                  <a:cubicBezTo>
                    <a:pt x="6717" y="32744"/>
                    <a:pt x="6693" y="32374"/>
                    <a:pt x="6640" y="31997"/>
                  </a:cubicBezTo>
                  <a:cubicBezTo>
                    <a:pt x="6616" y="31729"/>
                    <a:pt x="6592" y="31454"/>
                    <a:pt x="6568" y="31180"/>
                  </a:cubicBezTo>
                  <a:cubicBezTo>
                    <a:pt x="6520" y="30684"/>
                    <a:pt x="6466" y="30183"/>
                    <a:pt x="6395" y="29687"/>
                  </a:cubicBezTo>
                  <a:cubicBezTo>
                    <a:pt x="6341" y="29412"/>
                    <a:pt x="6246" y="29138"/>
                    <a:pt x="6192" y="28893"/>
                  </a:cubicBezTo>
                  <a:cubicBezTo>
                    <a:pt x="5947" y="27998"/>
                    <a:pt x="5625" y="27150"/>
                    <a:pt x="5272" y="26326"/>
                  </a:cubicBezTo>
                  <a:cubicBezTo>
                    <a:pt x="4926" y="25532"/>
                    <a:pt x="4502" y="24762"/>
                    <a:pt x="4102" y="23992"/>
                  </a:cubicBezTo>
                  <a:cubicBezTo>
                    <a:pt x="3953" y="23717"/>
                    <a:pt x="3834" y="23466"/>
                    <a:pt x="3684" y="23192"/>
                  </a:cubicBezTo>
                  <a:cubicBezTo>
                    <a:pt x="3332" y="22523"/>
                    <a:pt x="2962" y="21849"/>
                    <a:pt x="2610" y="21156"/>
                  </a:cubicBezTo>
                  <a:cubicBezTo>
                    <a:pt x="2287" y="20559"/>
                    <a:pt x="2013" y="19962"/>
                    <a:pt x="1768" y="19311"/>
                  </a:cubicBezTo>
                  <a:cubicBezTo>
                    <a:pt x="1595" y="18840"/>
                    <a:pt x="1392" y="18344"/>
                    <a:pt x="1219" y="17873"/>
                  </a:cubicBezTo>
                  <a:cubicBezTo>
                    <a:pt x="1195" y="17819"/>
                    <a:pt x="1195" y="17771"/>
                    <a:pt x="1171" y="17723"/>
                  </a:cubicBezTo>
                  <a:cubicBezTo>
                    <a:pt x="1147" y="17574"/>
                    <a:pt x="1117" y="17425"/>
                    <a:pt x="1093" y="17252"/>
                  </a:cubicBezTo>
                  <a:cubicBezTo>
                    <a:pt x="944" y="16750"/>
                    <a:pt x="771" y="16255"/>
                    <a:pt x="670" y="15729"/>
                  </a:cubicBezTo>
                  <a:cubicBezTo>
                    <a:pt x="574" y="15312"/>
                    <a:pt x="520" y="14864"/>
                    <a:pt x="449" y="14440"/>
                  </a:cubicBezTo>
                  <a:cubicBezTo>
                    <a:pt x="299" y="13568"/>
                    <a:pt x="323" y="12721"/>
                    <a:pt x="496" y="11879"/>
                  </a:cubicBezTo>
                  <a:cubicBezTo>
                    <a:pt x="670" y="10882"/>
                    <a:pt x="998" y="9939"/>
                    <a:pt x="1344" y="8989"/>
                  </a:cubicBezTo>
                  <a:cubicBezTo>
                    <a:pt x="1941" y="7401"/>
                    <a:pt x="2735" y="5933"/>
                    <a:pt x="3804" y="4590"/>
                  </a:cubicBezTo>
                  <a:cubicBezTo>
                    <a:pt x="4102" y="4213"/>
                    <a:pt x="4431" y="3843"/>
                    <a:pt x="4777" y="3491"/>
                  </a:cubicBezTo>
                  <a:cubicBezTo>
                    <a:pt x="5774" y="2524"/>
                    <a:pt x="6914" y="1778"/>
                    <a:pt x="8084" y="1103"/>
                  </a:cubicBezTo>
                  <a:cubicBezTo>
                    <a:pt x="8431" y="930"/>
                    <a:pt x="8759" y="733"/>
                    <a:pt x="9081" y="560"/>
                  </a:cubicBezTo>
                  <a:cubicBezTo>
                    <a:pt x="9153" y="506"/>
                    <a:pt x="9230" y="482"/>
                    <a:pt x="9326" y="458"/>
                  </a:cubicBezTo>
                  <a:cubicBezTo>
                    <a:pt x="9451" y="411"/>
                    <a:pt x="9553" y="309"/>
                    <a:pt x="9553" y="184"/>
                  </a:cubicBezTo>
                  <a:lnTo>
                    <a:pt x="9553" y="184"/>
                  </a:lnTo>
                  <a:cubicBezTo>
                    <a:pt x="9380" y="261"/>
                    <a:pt x="9230" y="357"/>
                    <a:pt x="9057" y="434"/>
                  </a:cubicBezTo>
                  <a:cubicBezTo>
                    <a:pt x="8210" y="834"/>
                    <a:pt x="7386" y="1282"/>
                    <a:pt x="6592" y="1778"/>
                  </a:cubicBezTo>
                  <a:cubicBezTo>
                    <a:pt x="5744" y="2297"/>
                    <a:pt x="4974" y="2870"/>
                    <a:pt x="4305" y="3593"/>
                  </a:cubicBezTo>
                  <a:cubicBezTo>
                    <a:pt x="3481" y="4440"/>
                    <a:pt x="2813" y="5384"/>
                    <a:pt x="2216" y="6404"/>
                  </a:cubicBezTo>
                  <a:cubicBezTo>
                    <a:pt x="1320" y="7969"/>
                    <a:pt x="670" y="9664"/>
                    <a:pt x="252" y="11431"/>
                  </a:cubicBezTo>
                  <a:cubicBezTo>
                    <a:pt x="102" y="12100"/>
                    <a:pt x="1" y="12774"/>
                    <a:pt x="25" y="13467"/>
                  </a:cubicBezTo>
                  <a:cubicBezTo>
                    <a:pt x="25" y="13843"/>
                    <a:pt x="73" y="14237"/>
                    <a:pt x="126" y="14613"/>
                  </a:cubicBezTo>
                  <a:cubicBezTo>
                    <a:pt x="222" y="15383"/>
                    <a:pt x="347" y="16153"/>
                    <a:pt x="598" y="16876"/>
                  </a:cubicBezTo>
                  <a:cubicBezTo>
                    <a:pt x="699" y="17222"/>
                    <a:pt x="849" y="17550"/>
                    <a:pt x="849" y="17896"/>
                  </a:cubicBezTo>
                  <a:cubicBezTo>
                    <a:pt x="849" y="17944"/>
                    <a:pt x="873" y="17998"/>
                    <a:pt x="896" y="18046"/>
                  </a:cubicBezTo>
                  <a:cubicBezTo>
                    <a:pt x="968" y="18195"/>
                    <a:pt x="1046" y="18344"/>
                    <a:pt x="1093" y="18517"/>
                  </a:cubicBezTo>
                  <a:cubicBezTo>
                    <a:pt x="1416" y="19437"/>
                    <a:pt x="1768" y="20332"/>
                    <a:pt x="2216" y="21204"/>
                  </a:cubicBezTo>
                  <a:cubicBezTo>
                    <a:pt x="2538" y="21801"/>
                    <a:pt x="2861" y="22398"/>
                    <a:pt x="3159" y="22995"/>
                  </a:cubicBezTo>
                  <a:cubicBezTo>
                    <a:pt x="3284" y="23222"/>
                    <a:pt x="3434" y="23466"/>
                    <a:pt x="3505" y="23741"/>
                  </a:cubicBezTo>
                  <a:cubicBezTo>
                    <a:pt x="3505" y="23789"/>
                    <a:pt x="3559" y="23843"/>
                    <a:pt x="3583" y="23890"/>
                  </a:cubicBezTo>
                  <a:cubicBezTo>
                    <a:pt x="3684" y="24040"/>
                    <a:pt x="3780" y="24189"/>
                    <a:pt x="3881" y="24338"/>
                  </a:cubicBezTo>
                  <a:cubicBezTo>
                    <a:pt x="4132" y="24810"/>
                    <a:pt x="4353" y="25281"/>
                    <a:pt x="4604" y="25759"/>
                  </a:cubicBezTo>
                  <a:cubicBezTo>
                    <a:pt x="5099" y="26726"/>
                    <a:pt x="5446" y="27771"/>
                    <a:pt x="5774" y="28815"/>
                  </a:cubicBezTo>
                  <a:cubicBezTo>
                    <a:pt x="5846" y="29042"/>
                    <a:pt x="5923" y="29287"/>
                    <a:pt x="5947" y="29538"/>
                  </a:cubicBezTo>
                  <a:cubicBezTo>
                    <a:pt x="5995" y="29938"/>
                    <a:pt x="6019" y="30356"/>
                    <a:pt x="6072" y="30756"/>
                  </a:cubicBezTo>
                  <a:cubicBezTo>
                    <a:pt x="6096" y="31030"/>
                    <a:pt x="6120" y="31305"/>
                    <a:pt x="6144" y="31580"/>
                  </a:cubicBezTo>
                  <a:cubicBezTo>
                    <a:pt x="6168" y="31997"/>
                    <a:pt x="6168" y="32421"/>
                    <a:pt x="6192" y="32869"/>
                  </a:cubicBezTo>
                  <a:cubicBezTo>
                    <a:pt x="6222" y="33018"/>
                    <a:pt x="6222" y="33191"/>
                    <a:pt x="6246" y="33371"/>
                  </a:cubicBezTo>
                  <a:cubicBezTo>
                    <a:pt x="6395" y="34063"/>
                    <a:pt x="6693" y="34684"/>
                    <a:pt x="7063" y="35281"/>
                  </a:cubicBezTo>
                  <a:cubicBezTo>
                    <a:pt x="7141" y="35430"/>
                    <a:pt x="7213" y="35555"/>
                    <a:pt x="7338" y="35657"/>
                  </a:cubicBezTo>
                  <a:cubicBezTo>
                    <a:pt x="7613" y="35932"/>
                    <a:pt x="7911" y="36176"/>
                    <a:pt x="8210" y="36403"/>
                  </a:cubicBezTo>
                  <a:cubicBezTo>
                    <a:pt x="8335" y="36505"/>
                    <a:pt x="8484" y="36576"/>
                    <a:pt x="8610" y="36654"/>
                  </a:cubicBezTo>
                  <a:lnTo>
                    <a:pt x="9057" y="36875"/>
                  </a:lnTo>
                  <a:cubicBezTo>
                    <a:pt x="8854" y="37496"/>
                    <a:pt x="9153" y="37896"/>
                    <a:pt x="9601" y="38242"/>
                  </a:cubicBezTo>
                  <a:cubicBezTo>
                    <a:pt x="9475" y="38391"/>
                    <a:pt x="9380" y="38517"/>
                    <a:pt x="9278" y="38666"/>
                  </a:cubicBezTo>
                  <a:cubicBezTo>
                    <a:pt x="9081" y="38964"/>
                    <a:pt x="9129" y="39263"/>
                    <a:pt x="9356" y="39537"/>
                  </a:cubicBezTo>
                  <a:cubicBezTo>
                    <a:pt x="9427" y="39639"/>
                    <a:pt x="9529" y="39734"/>
                    <a:pt x="9624" y="39836"/>
                  </a:cubicBezTo>
                  <a:cubicBezTo>
                    <a:pt x="9505" y="40033"/>
                    <a:pt x="9356" y="40236"/>
                    <a:pt x="9230" y="40457"/>
                  </a:cubicBezTo>
                  <a:cubicBezTo>
                    <a:pt x="9105" y="40630"/>
                    <a:pt x="9105" y="40857"/>
                    <a:pt x="9230" y="41030"/>
                  </a:cubicBezTo>
                  <a:cubicBezTo>
                    <a:pt x="9302" y="41155"/>
                    <a:pt x="9427" y="41227"/>
                    <a:pt x="9529" y="41328"/>
                  </a:cubicBezTo>
                  <a:cubicBezTo>
                    <a:pt x="9577" y="41376"/>
                    <a:pt x="9654" y="41400"/>
                    <a:pt x="9726" y="41454"/>
                  </a:cubicBezTo>
                  <a:cubicBezTo>
                    <a:pt x="9702" y="41478"/>
                    <a:pt x="9678" y="41502"/>
                    <a:pt x="9654" y="41525"/>
                  </a:cubicBezTo>
                  <a:cubicBezTo>
                    <a:pt x="9553" y="41651"/>
                    <a:pt x="9427" y="41800"/>
                    <a:pt x="9302" y="41949"/>
                  </a:cubicBezTo>
                  <a:cubicBezTo>
                    <a:pt x="9027" y="42296"/>
                    <a:pt x="9057" y="42648"/>
                    <a:pt x="9356" y="42970"/>
                  </a:cubicBezTo>
                  <a:cubicBezTo>
                    <a:pt x="9427" y="43018"/>
                    <a:pt x="9505" y="43072"/>
                    <a:pt x="9553" y="43119"/>
                  </a:cubicBezTo>
                  <a:cubicBezTo>
                    <a:pt x="9505" y="43221"/>
                    <a:pt x="9475" y="43293"/>
                    <a:pt x="9475" y="43370"/>
                  </a:cubicBezTo>
                  <a:cubicBezTo>
                    <a:pt x="9451" y="43442"/>
                    <a:pt x="9404" y="43519"/>
                    <a:pt x="9404" y="43591"/>
                  </a:cubicBezTo>
                  <a:cubicBezTo>
                    <a:pt x="9380" y="43818"/>
                    <a:pt x="9278" y="44015"/>
                    <a:pt x="9475" y="44236"/>
                  </a:cubicBezTo>
                  <a:cubicBezTo>
                    <a:pt x="9577" y="44361"/>
                    <a:pt x="9726" y="44463"/>
                    <a:pt x="9851" y="44588"/>
                  </a:cubicBezTo>
                  <a:cubicBezTo>
                    <a:pt x="10198" y="44910"/>
                    <a:pt x="10520" y="45257"/>
                    <a:pt x="10872" y="45555"/>
                  </a:cubicBezTo>
                  <a:cubicBezTo>
                    <a:pt x="11296" y="45907"/>
                    <a:pt x="11714" y="46230"/>
                    <a:pt x="12287" y="46301"/>
                  </a:cubicBezTo>
                  <a:cubicBezTo>
                    <a:pt x="12341" y="46301"/>
                    <a:pt x="12412" y="46355"/>
                    <a:pt x="12412" y="46355"/>
                  </a:cubicBezTo>
                  <a:cubicBezTo>
                    <a:pt x="12460" y="46504"/>
                    <a:pt x="12490" y="46600"/>
                    <a:pt x="12538" y="46677"/>
                  </a:cubicBezTo>
                  <a:cubicBezTo>
                    <a:pt x="12812" y="47173"/>
                    <a:pt x="13087" y="47645"/>
                    <a:pt x="13386" y="48116"/>
                  </a:cubicBezTo>
                  <a:cubicBezTo>
                    <a:pt x="13559" y="48415"/>
                    <a:pt x="13756" y="48618"/>
                    <a:pt x="14030" y="48767"/>
                  </a:cubicBezTo>
                  <a:cubicBezTo>
                    <a:pt x="14158" y="48839"/>
                    <a:pt x="14296" y="48878"/>
                    <a:pt x="14438" y="48878"/>
                  </a:cubicBezTo>
                  <a:cubicBezTo>
                    <a:pt x="14541" y="48878"/>
                    <a:pt x="14647" y="48857"/>
                    <a:pt x="14753" y="48815"/>
                  </a:cubicBezTo>
                  <a:cubicBezTo>
                    <a:pt x="14777" y="48791"/>
                    <a:pt x="14824" y="48767"/>
                    <a:pt x="14878" y="48743"/>
                  </a:cubicBezTo>
                  <a:cubicBezTo>
                    <a:pt x="15200" y="48713"/>
                    <a:pt x="15421" y="48516"/>
                    <a:pt x="15624" y="48295"/>
                  </a:cubicBezTo>
                  <a:cubicBezTo>
                    <a:pt x="16072" y="47794"/>
                    <a:pt x="16520" y="47274"/>
                    <a:pt x="16693" y="46600"/>
                  </a:cubicBezTo>
                  <a:cubicBezTo>
                    <a:pt x="16717" y="46576"/>
                    <a:pt x="16765" y="46504"/>
                    <a:pt x="16818" y="46504"/>
                  </a:cubicBezTo>
                  <a:cubicBezTo>
                    <a:pt x="17039" y="46427"/>
                    <a:pt x="17266" y="46355"/>
                    <a:pt x="17511" y="46277"/>
                  </a:cubicBezTo>
                  <a:cubicBezTo>
                    <a:pt x="17564" y="46254"/>
                    <a:pt x="17612" y="46230"/>
                    <a:pt x="17660" y="46206"/>
                  </a:cubicBezTo>
                  <a:cubicBezTo>
                    <a:pt x="17935" y="46027"/>
                    <a:pt x="18209" y="45854"/>
                    <a:pt x="18484" y="45633"/>
                  </a:cubicBezTo>
                  <a:cubicBezTo>
                    <a:pt x="19027" y="45185"/>
                    <a:pt x="19576" y="44683"/>
                    <a:pt x="20102" y="44212"/>
                  </a:cubicBezTo>
                  <a:cubicBezTo>
                    <a:pt x="20251" y="44087"/>
                    <a:pt x="20400" y="43937"/>
                    <a:pt x="20520" y="43764"/>
                  </a:cubicBezTo>
                  <a:cubicBezTo>
                    <a:pt x="20645" y="43639"/>
                    <a:pt x="20699" y="43490"/>
                    <a:pt x="20669" y="43293"/>
                  </a:cubicBezTo>
                  <a:cubicBezTo>
                    <a:pt x="20645" y="43042"/>
                    <a:pt x="20597" y="42797"/>
                    <a:pt x="20448" y="42594"/>
                  </a:cubicBezTo>
                  <a:cubicBezTo>
                    <a:pt x="20520" y="42445"/>
                    <a:pt x="20597" y="42349"/>
                    <a:pt x="20645" y="42200"/>
                  </a:cubicBezTo>
                  <a:cubicBezTo>
                    <a:pt x="20746" y="41902"/>
                    <a:pt x="20645" y="41627"/>
                    <a:pt x="20472" y="41352"/>
                  </a:cubicBezTo>
                  <a:cubicBezTo>
                    <a:pt x="20346" y="41155"/>
                    <a:pt x="20197" y="40952"/>
                    <a:pt x="20048" y="40755"/>
                  </a:cubicBezTo>
                  <a:cubicBezTo>
                    <a:pt x="20346" y="40582"/>
                    <a:pt x="20448" y="40409"/>
                    <a:pt x="20370" y="40111"/>
                  </a:cubicBezTo>
                  <a:cubicBezTo>
                    <a:pt x="20346" y="39985"/>
                    <a:pt x="20275" y="39860"/>
                    <a:pt x="20221" y="39734"/>
                  </a:cubicBezTo>
                  <a:cubicBezTo>
                    <a:pt x="20149" y="39537"/>
                    <a:pt x="20048" y="39364"/>
                    <a:pt x="19976" y="39161"/>
                  </a:cubicBezTo>
                  <a:cubicBezTo>
                    <a:pt x="20173" y="39066"/>
                    <a:pt x="20346" y="38964"/>
                    <a:pt x="20520" y="38863"/>
                  </a:cubicBezTo>
                  <a:cubicBezTo>
                    <a:pt x="20669" y="38791"/>
                    <a:pt x="20794" y="38666"/>
                    <a:pt x="20818" y="38493"/>
                  </a:cubicBezTo>
                  <a:cubicBezTo>
                    <a:pt x="20872" y="38296"/>
                    <a:pt x="20896" y="38093"/>
                    <a:pt x="20848" y="37872"/>
                  </a:cubicBezTo>
                  <a:cubicBezTo>
                    <a:pt x="20794" y="37621"/>
                    <a:pt x="20723" y="37370"/>
                    <a:pt x="20597" y="37126"/>
                  </a:cubicBezTo>
                  <a:cubicBezTo>
                    <a:pt x="20573" y="37072"/>
                    <a:pt x="20549" y="37024"/>
                    <a:pt x="20520" y="36976"/>
                  </a:cubicBezTo>
                  <a:cubicBezTo>
                    <a:pt x="20597" y="36899"/>
                    <a:pt x="20669" y="36851"/>
                    <a:pt x="20746" y="36827"/>
                  </a:cubicBezTo>
                  <a:cubicBezTo>
                    <a:pt x="20920" y="36702"/>
                    <a:pt x="21045" y="36552"/>
                    <a:pt x="21170" y="36355"/>
                  </a:cubicBezTo>
                  <a:cubicBezTo>
                    <a:pt x="21320" y="36105"/>
                    <a:pt x="21469" y="35878"/>
                    <a:pt x="21642" y="35633"/>
                  </a:cubicBezTo>
                  <a:cubicBezTo>
                    <a:pt x="21988" y="35161"/>
                    <a:pt x="22215" y="34636"/>
                    <a:pt x="22340" y="34063"/>
                  </a:cubicBezTo>
                  <a:cubicBezTo>
                    <a:pt x="22436" y="33466"/>
                    <a:pt x="22585" y="32893"/>
                    <a:pt x="22711" y="32296"/>
                  </a:cubicBezTo>
                  <a:cubicBezTo>
                    <a:pt x="22812" y="31800"/>
                    <a:pt x="22908" y="31305"/>
                    <a:pt x="22985" y="30803"/>
                  </a:cubicBezTo>
                  <a:cubicBezTo>
                    <a:pt x="23033" y="30535"/>
                    <a:pt x="23033" y="30284"/>
                    <a:pt x="23087" y="30009"/>
                  </a:cubicBezTo>
                  <a:cubicBezTo>
                    <a:pt x="23158" y="29538"/>
                    <a:pt x="23236" y="29066"/>
                    <a:pt x="23308" y="28618"/>
                  </a:cubicBezTo>
                  <a:cubicBezTo>
                    <a:pt x="23355" y="28344"/>
                    <a:pt x="23409" y="28093"/>
                    <a:pt x="23457" y="27848"/>
                  </a:cubicBezTo>
                  <a:cubicBezTo>
                    <a:pt x="23803" y="26654"/>
                    <a:pt x="24227" y="25508"/>
                    <a:pt x="24752" y="24386"/>
                  </a:cubicBezTo>
                  <a:cubicBezTo>
                    <a:pt x="24901" y="24087"/>
                    <a:pt x="25051" y="23765"/>
                    <a:pt x="25296" y="23544"/>
                  </a:cubicBezTo>
                  <a:cubicBezTo>
                    <a:pt x="25546" y="23317"/>
                    <a:pt x="25719" y="23043"/>
                    <a:pt x="25922" y="22744"/>
                  </a:cubicBezTo>
                  <a:cubicBezTo>
                    <a:pt x="26669" y="21604"/>
                    <a:pt x="27236" y="20386"/>
                    <a:pt x="27833" y="19138"/>
                  </a:cubicBezTo>
                  <a:cubicBezTo>
                    <a:pt x="27958" y="18917"/>
                    <a:pt x="28060" y="18690"/>
                    <a:pt x="28131" y="18446"/>
                  </a:cubicBezTo>
                  <a:cubicBezTo>
                    <a:pt x="28460" y="17670"/>
                    <a:pt x="28633" y="16876"/>
                    <a:pt x="28782" y="16058"/>
                  </a:cubicBezTo>
                  <a:cubicBezTo>
                    <a:pt x="28907" y="15335"/>
                    <a:pt x="29003" y="14637"/>
                    <a:pt x="28979" y="13891"/>
                  </a:cubicBezTo>
                  <a:cubicBezTo>
                    <a:pt x="28979" y="13568"/>
                    <a:pt x="28955" y="13222"/>
                    <a:pt x="28955" y="12870"/>
                  </a:cubicBezTo>
                  <a:cubicBezTo>
                    <a:pt x="28931" y="12225"/>
                    <a:pt x="28877" y="11604"/>
                    <a:pt x="28782" y="10953"/>
                  </a:cubicBezTo>
                  <a:cubicBezTo>
                    <a:pt x="28609" y="10058"/>
                    <a:pt x="28382" y="9192"/>
                    <a:pt x="27934" y="8392"/>
                  </a:cubicBezTo>
                  <a:cubicBezTo>
                    <a:pt x="27683" y="7969"/>
                    <a:pt x="27463" y="7521"/>
                    <a:pt x="27212" y="7103"/>
                  </a:cubicBezTo>
                  <a:cubicBezTo>
                    <a:pt x="26669" y="6154"/>
                    <a:pt x="26018" y="5258"/>
                    <a:pt x="25200" y="4536"/>
                  </a:cubicBezTo>
                  <a:cubicBezTo>
                    <a:pt x="24627" y="4040"/>
                    <a:pt x="24078" y="3521"/>
                    <a:pt x="23534" y="2996"/>
                  </a:cubicBezTo>
                  <a:cubicBezTo>
                    <a:pt x="23236" y="2745"/>
                    <a:pt x="22985" y="2476"/>
                    <a:pt x="22663" y="2249"/>
                  </a:cubicBezTo>
                  <a:cubicBezTo>
                    <a:pt x="21988" y="1730"/>
                    <a:pt x="21242" y="1330"/>
                    <a:pt x="20496" y="930"/>
                  </a:cubicBezTo>
                  <a:cubicBezTo>
                    <a:pt x="20173" y="757"/>
                    <a:pt x="19851" y="631"/>
                    <a:pt x="19529" y="482"/>
                  </a:cubicBezTo>
                  <a:cubicBezTo>
                    <a:pt x="18979" y="237"/>
                    <a:pt x="18406" y="112"/>
                    <a:pt x="17833" y="11"/>
                  </a:cubicBezTo>
                  <a:cubicBezTo>
                    <a:pt x="17817" y="3"/>
                    <a:pt x="17804" y="0"/>
                    <a:pt x="17792" y="0"/>
                  </a:cubicBezTo>
                  <a:close/>
                </a:path>
              </a:pathLst>
            </a:custGeom>
            <a:solidFill>
              <a:srgbClr val="0E536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4" name="Google Shape;3918;p48"/>
            <p:cNvSpPr/>
            <p:nvPr/>
          </p:nvSpPr>
          <p:spPr>
            <a:xfrm>
              <a:off x="3905755" y="2708583"/>
              <a:ext cx="1191074" cy="39634"/>
            </a:xfrm>
            <a:custGeom>
              <a:avLst/>
              <a:gdLst/>
              <a:ahLst/>
              <a:cxnLst/>
              <a:rect l="l" t="t" r="r" b="b"/>
              <a:pathLst>
                <a:path w="21517" h="716" extrusionOk="0">
                  <a:moveTo>
                    <a:pt x="15366" y="0"/>
                  </a:moveTo>
                  <a:cubicBezTo>
                    <a:pt x="15319" y="0"/>
                    <a:pt x="15271" y="2"/>
                    <a:pt x="15224" y="5"/>
                  </a:cubicBezTo>
                  <a:cubicBezTo>
                    <a:pt x="14603" y="5"/>
                    <a:pt x="14006" y="29"/>
                    <a:pt x="13409" y="53"/>
                  </a:cubicBezTo>
                  <a:lnTo>
                    <a:pt x="12687" y="53"/>
                  </a:lnTo>
                  <a:cubicBezTo>
                    <a:pt x="11787" y="111"/>
                    <a:pt x="10887" y="139"/>
                    <a:pt x="9987" y="139"/>
                  </a:cubicBezTo>
                  <a:cubicBezTo>
                    <a:pt x="9693" y="139"/>
                    <a:pt x="9399" y="136"/>
                    <a:pt x="9105" y="130"/>
                  </a:cubicBezTo>
                  <a:lnTo>
                    <a:pt x="4753" y="130"/>
                  </a:lnTo>
                  <a:cubicBezTo>
                    <a:pt x="3654" y="101"/>
                    <a:pt x="2562" y="77"/>
                    <a:pt x="1469" y="53"/>
                  </a:cubicBezTo>
                  <a:cubicBezTo>
                    <a:pt x="1117" y="53"/>
                    <a:pt x="747" y="29"/>
                    <a:pt x="395" y="5"/>
                  </a:cubicBezTo>
                  <a:cubicBezTo>
                    <a:pt x="275" y="5"/>
                    <a:pt x="150" y="29"/>
                    <a:pt x="1" y="53"/>
                  </a:cubicBezTo>
                  <a:cubicBezTo>
                    <a:pt x="72" y="226"/>
                    <a:pt x="198" y="226"/>
                    <a:pt x="299" y="250"/>
                  </a:cubicBezTo>
                  <a:cubicBezTo>
                    <a:pt x="472" y="280"/>
                    <a:pt x="646" y="280"/>
                    <a:pt x="819" y="304"/>
                  </a:cubicBezTo>
                  <a:cubicBezTo>
                    <a:pt x="1917" y="429"/>
                    <a:pt x="3010" y="477"/>
                    <a:pt x="4126" y="501"/>
                  </a:cubicBezTo>
                  <a:cubicBezTo>
                    <a:pt x="5768" y="524"/>
                    <a:pt x="7439" y="524"/>
                    <a:pt x="9081" y="548"/>
                  </a:cubicBezTo>
                  <a:cubicBezTo>
                    <a:pt x="9923" y="548"/>
                    <a:pt x="10771" y="548"/>
                    <a:pt x="11588" y="524"/>
                  </a:cubicBezTo>
                  <a:cubicBezTo>
                    <a:pt x="12812" y="501"/>
                    <a:pt x="14030" y="453"/>
                    <a:pt x="15248" y="429"/>
                  </a:cubicBezTo>
                  <a:cubicBezTo>
                    <a:pt x="15672" y="429"/>
                    <a:pt x="16096" y="453"/>
                    <a:pt x="16514" y="477"/>
                  </a:cubicBezTo>
                  <a:lnTo>
                    <a:pt x="17039" y="477"/>
                  </a:lnTo>
                  <a:cubicBezTo>
                    <a:pt x="17314" y="501"/>
                    <a:pt x="17612" y="524"/>
                    <a:pt x="17911" y="548"/>
                  </a:cubicBezTo>
                  <a:cubicBezTo>
                    <a:pt x="18406" y="578"/>
                    <a:pt x="18931" y="602"/>
                    <a:pt x="19427" y="626"/>
                  </a:cubicBezTo>
                  <a:cubicBezTo>
                    <a:pt x="19844" y="662"/>
                    <a:pt x="20258" y="716"/>
                    <a:pt x="20685" y="716"/>
                  </a:cubicBezTo>
                  <a:cubicBezTo>
                    <a:pt x="20819" y="716"/>
                    <a:pt x="20955" y="710"/>
                    <a:pt x="21093" y="698"/>
                  </a:cubicBezTo>
                  <a:cubicBezTo>
                    <a:pt x="21194" y="698"/>
                    <a:pt x="21290" y="674"/>
                    <a:pt x="21367" y="626"/>
                  </a:cubicBezTo>
                  <a:cubicBezTo>
                    <a:pt x="21516" y="524"/>
                    <a:pt x="21492" y="351"/>
                    <a:pt x="21319" y="280"/>
                  </a:cubicBezTo>
                  <a:cubicBezTo>
                    <a:pt x="21266" y="280"/>
                    <a:pt x="21218" y="250"/>
                    <a:pt x="21140" y="250"/>
                  </a:cubicBezTo>
                  <a:lnTo>
                    <a:pt x="20794" y="250"/>
                  </a:lnTo>
                  <a:cubicBezTo>
                    <a:pt x="20627" y="250"/>
                    <a:pt x="20462" y="263"/>
                    <a:pt x="20304" y="263"/>
                  </a:cubicBezTo>
                  <a:cubicBezTo>
                    <a:pt x="20225" y="263"/>
                    <a:pt x="20147" y="260"/>
                    <a:pt x="20072" y="250"/>
                  </a:cubicBezTo>
                  <a:cubicBezTo>
                    <a:pt x="19499" y="178"/>
                    <a:pt x="18955" y="130"/>
                    <a:pt x="18382" y="130"/>
                  </a:cubicBezTo>
                  <a:cubicBezTo>
                    <a:pt x="18233" y="130"/>
                    <a:pt x="18060" y="101"/>
                    <a:pt x="17911" y="101"/>
                  </a:cubicBezTo>
                  <a:cubicBezTo>
                    <a:pt x="17417" y="80"/>
                    <a:pt x="16924" y="24"/>
                    <a:pt x="16431" y="24"/>
                  </a:cubicBezTo>
                  <a:cubicBezTo>
                    <a:pt x="16351" y="24"/>
                    <a:pt x="16271" y="26"/>
                    <a:pt x="16191" y="29"/>
                  </a:cubicBezTo>
                  <a:cubicBezTo>
                    <a:pt x="16144" y="32"/>
                    <a:pt x="16097" y="34"/>
                    <a:pt x="16050" y="34"/>
                  </a:cubicBezTo>
                  <a:cubicBezTo>
                    <a:pt x="15822" y="34"/>
                    <a:pt x="15594" y="0"/>
                    <a:pt x="15366" y="0"/>
                  </a:cubicBezTo>
                  <a:close/>
                </a:path>
              </a:pathLst>
            </a:custGeom>
            <a:solidFill>
              <a:srgbClr val="0E536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5" name="Google Shape;3919;p48"/>
            <p:cNvSpPr/>
            <p:nvPr/>
          </p:nvSpPr>
          <p:spPr>
            <a:xfrm>
              <a:off x="3844976" y="2233256"/>
              <a:ext cx="1373136" cy="29504"/>
            </a:xfrm>
            <a:custGeom>
              <a:avLst/>
              <a:gdLst/>
              <a:ahLst/>
              <a:cxnLst/>
              <a:rect l="l" t="t" r="r" b="b"/>
              <a:pathLst>
                <a:path w="24806" h="533" extrusionOk="0">
                  <a:moveTo>
                    <a:pt x="11469" y="1"/>
                  </a:moveTo>
                  <a:cubicBezTo>
                    <a:pt x="11319" y="1"/>
                    <a:pt x="11170" y="3"/>
                    <a:pt x="11021" y="7"/>
                  </a:cubicBezTo>
                  <a:cubicBezTo>
                    <a:pt x="10179" y="31"/>
                    <a:pt x="9331" y="61"/>
                    <a:pt x="8484" y="109"/>
                  </a:cubicBezTo>
                  <a:cubicBezTo>
                    <a:pt x="7516" y="157"/>
                    <a:pt x="6543" y="157"/>
                    <a:pt x="5600" y="180"/>
                  </a:cubicBezTo>
                  <a:cubicBezTo>
                    <a:pt x="4878" y="210"/>
                    <a:pt x="4132" y="210"/>
                    <a:pt x="3409" y="210"/>
                  </a:cubicBezTo>
                  <a:cubicBezTo>
                    <a:pt x="2890" y="234"/>
                    <a:pt x="2364" y="234"/>
                    <a:pt x="1821" y="234"/>
                  </a:cubicBezTo>
                  <a:cubicBezTo>
                    <a:pt x="1320" y="234"/>
                    <a:pt x="824" y="210"/>
                    <a:pt x="329" y="210"/>
                  </a:cubicBezTo>
                  <a:cubicBezTo>
                    <a:pt x="227" y="210"/>
                    <a:pt x="126" y="234"/>
                    <a:pt x="0" y="234"/>
                  </a:cubicBezTo>
                  <a:cubicBezTo>
                    <a:pt x="78" y="383"/>
                    <a:pt x="150" y="407"/>
                    <a:pt x="251" y="407"/>
                  </a:cubicBezTo>
                  <a:cubicBezTo>
                    <a:pt x="400" y="407"/>
                    <a:pt x="573" y="407"/>
                    <a:pt x="723" y="431"/>
                  </a:cubicBezTo>
                  <a:cubicBezTo>
                    <a:pt x="1417" y="500"/>
                    <a:pt x="2122" y="511"/>
                    <a:pt x="2823" y="511"/>
                  </a:cubicBezTo>
                  <a:cubicBezTo>
                    <a:pt x="3153" y="511"/>
                    <a:pt x="3482" y="509"/>
                    <a:pt x="3809" y="509"/>
                  </a:cubicBezTo>
                  <a:cubicBezTo>
                    <a:pt x="4062" y="513"/>
                    <a:pt x="4315" y="515"/>
                    <a:pt x="4567" y="515"/>
                  </a:cubicBezTo>
                  <a:cubicBezTo>
                    <a:pt x="5758" y="515"/>
                    <a:pt x="6946" y="475"/>
                    <a:pt x="8137" y="455"/>
                  </a:cubicBezTo>
                  <a:cubicBezTo>
                    <a:pt x="8687" y="431"/>
                    <a:pt x="9206" y="383"/>
                    <a:pt x="9731" y="360"/>
                  </a:cubicBezTo>
                  <a:cubicBezTo>
                    <a:pt x="10124" y="351"/>
                    <a:pt x="10516" y="347"/>
                    <a:pt x="10907" y="347"/>
                  </a:cubicBezTo>
                  <a:cubicBezTo>
                    <a:pt x="11822" y="347"/>
                    <a:pt x="12735" y="367"/>
                    <a:pt x="13660" y="383"/>
                  </a:cubicBezTo>
                  <a:cubicBezTo>
                    <a:pt x="14886" y="403"/>
                    <a:pt x="16129" y="438"/>
                    <a:pt x="17365" y="438"/>
                  </a:cubicBezTo>
                  <a:cubicBezTo>
                    <a:pt x="17656" y="438"/>
                    <a:pt x="17948" y="436"/>
                    <a:pt x="18238" y="431"/>
                  </a:cubicBezTo>
                  <a:cubicBezTo>
                    <a:pt x="18846" y="416"/>
                    <a:pt x="19453" y="408"/>
                    <a:pt x="20060" y="408"/>
                  </a:cubicBezTo>
                  <a:cubicBezTo>
                    <a:pt x="21393" y="408"/>
                    <a:pt x="22726" y="447"/>
                    <a:pt x="24059" y="533"/>
                  </a:cubicBezTo>
                  <a:lnTo>
                    <a:pt x="24626" y="533"/>
                  </a:lnTo>
                  <a:cubicBezTo>
                    <a:pt x="24704" y="533"/>
                    <a:pt x="24775" y="533"/>
                    <a:pt x="24805" y="407"/>
                  </a:cubicBezTo>
                  <a:cubicBezTo>
                    <a:pt x="24578" y="157"/>
                    <a:pt x="24578" y="157"/>
                    <a:pt x="24280" y="157"/>
                  </a:cubicBezTo>
                  <a:cubicBezTo>
                    <a:pt x="23981" y="157"/>
                    <a:pt x="23683" y="133"/>
                    <a:pt x="23361" y="109"/>
                  </a:cubicBezTo>
                  <a:cubicBezTo>
                    <a:pt x="22316" y="85"/>
                    <a:pt x="21247" y="61"/>
                    <a:pt x="20203" y="31"/>
                  </a:cubicBezTo>
                  <a:cubicBezTo>
                    <a:pt x="19509" y="31"/>
                    <a:pt x="18835" y="67"/>
                    <a:pt x="18162" y="67"/>
                  </a:cubicBezTo>
                  <a:cubicBezTo>
                    <a:pt x="18012" y="67"/>
                    <a:pt x="17863" y="65"/>
                    <a:pt x="17713" y="61"/>
                  </a:cubicBezTo>
                  <a:cubicBezTo>
                    <a:pt x="16221" y="61"/>
                    <a:pt x="14728" y="31"/>
                    <a:pt x="13260" y="31"/>
                  </a:cubicBezTo>
                  <a:cubicBezTo>
                    <a:pt x="12663" y="31"/>
                    <a:pt x="12066" y="1"/>
                    <a:pt x="11469" y="1"/>
                  </a:cubicBezTo>
                  <a:close/>
                </a:path>
              </a:pathLst>
            </a:custGeom>
            <a:solidFill>
              <a:srgbClr val="0E536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6" name="Google Shape;3920;p48"/>
            <p:cNvSpPr/>
            <p:nvPr/>
          </p:nvSpPr>
          <p:spPr>
            <a:xfrm>
              <a:off x="4090196" y="3113666"/>
              <a:ext cx="817925" cy="47384"/>
            </a:xfrm>
            <a:custGeom>
              <a:avLst/>
              <a:gdLst/>
              <a:ahLst/>
              <a:cxnLst/>
              <a:rect l="l" t="t" r="r" b="b"/>
              <a:pathLst>
                <a:path w="14776" h="856" extrusionOk="0">
                  <a:moveTo>
                    <a:pt x="14477" y="0"/>
                  </a:moveTo>
                  <a:cubicBezTo>
                    <a:pt x="13856" y="24"/>
                    <a:pt x="13211" y="48"/>
                    <a:pt x="12585" y="48"/>
                  </a:cubicBezTo>
                  <a:cubicBezTo>
                    <a:pt x="11170" y="48"/>
                    <a:pt x="9749" y="72"/>
                    <a:pt x="8334" y="126"/>
                  </a:cubicBezTo>
                  <a:cubicBezTo>
                    <a:pt x="7486" y="173"/>
                    <a:pt x="6645" y="173"/>
                    <a:pt x="5773" y="197"/>
                  </a:cubicBezTo>
                  <a:cubicBezTo>
                    <a:pt x="5098" y="221"/>
                    <a:pt x="4430" y="221"/>
                    <a:pt x="3755" y="245"/>
                  </a:cubicBezTo>
                  <a:cubicBezTo>
                    <a:pt x="3336" y="245"/>
                    <a:pt x="2924" y="273"/>
                    <a:pt x="2516" y="273"/>
                  </a:cubicBezTo>
                  <a:cubicBezTo>
                    <a:pt x="2249" y="273"/>
                    <a:pt x="1984" y="261"/>
                    <a:pt x="1719" y="221"/>
                  </a:cubicBezTo>
                  <a:cubicBezTo>
                    <a:pt x="1669" y="216"/>
                    <a:pt x="1619" y="214"/>
                    <a:pt x="1569" y="214"/>
                  </a:cubicBezTo>
                  <a:cubicBezTo>
                    <a:pt x="1369" y="214"/>
                    <a:pt x="1169" y="245"/>
                    <a:pt x="973" y="245"/>
                  </a:cubicBezTo>
                  <a:lnTo>
                    <a:pt x="597" y="245"/>
                  </a:lnTo>
                  <a:cubicBezTo>
                    <a:pt x="472" y="245"/>
                    <a:pt x="322" y="221"/>
                    <a:pt x="173" y="221"/>
                  </a:cubicBezTo>
                  <a:cubicBezTo>
                    <a:pt x="78" y="221"/>
                    <a:pt x="48" y="275"/>
                    <a:pt x="24" y="370"/>
                  </a:cubicBezTo>
                  <a:cubicBezTo>
                    <a:pt x="0" y="520"/>
                    <a:pt x="78" y="621"/>
                    <a:pt x="251" y="645"/>
                  </a:cubicBezTo>
                  <a:cubicBezTo>
                    <a:pt x="400" y="669"/>
                    <a:pt x="549" y="669"/>
                    <a:pt x="675" y="669"/>
                  </a:cubicBezTo>
                  <a:cubicBezTo>
                    <a:pt x="1021" y="693"/>
                    <a:pt x="1391" y="723"/>
                    <a:pt x="1743" y="746"/>
                  </a:cubicBezTo>
                  <a:cubicBezTo>
                    <a:pt x="2042" y="746"/>
                    <a:pt x="2340" y="770"/>
                    <a:pt x="2639" y="770"/>
                  </a:cubicBezTo>
                  <a:cubicBezTo>
                    <a:pt x="2788" y="794"/>
                    <a:pt x="2937" y="818"/>
                    <a:pt x="3086" y="818"/>
                  </a:cubicBezTo>
                  <a:cubicBezTo>
                    <a:pt x="3480" y="818"/>
                    <a:pt x="3880" y="818"/>
                    <a:pt x="4280" y="842"/>
                  </a:cubicBezTo>
                  <a:cubicBezTo>
                    <a:pt x="4479" y="842"/>
                    <a:pt x="4689" y="855"/>
                    <a:pt x="4902" y="855"/>
                  </a:cubicBezTo>
                  <a:cubicBezTo>
                    <a:pt x="5009" y="855"/>
                    <a:pt x="5116" y="852"/>
                    <a:pt x="5224" y="842"/>
                  </a:cubicBezTo>
                  <a:cubicBezTo>
                    <a:pt x="5821" y="818"/>
                    <a:pt x="6418" y="794"/>
                    <a:pt x="7015" y="770"/>
                  </a:cubicBezTo>
                  <a:cubicBezTo>
                    <a:pt x="7612" y="746"/>
                    <a:pt x="8209" y="746"/>
                    <a:pt x="8806" y="693"/>
                  </a:cubicBezTo>
                  <a:cubicBezTo>
                    <a:pt x="9600" y="645"/>
                    <a:pt x="10376" y="543"/>
                    <a:pt x="11194" y="543"/>
                  </a:cubicBezTo>
                  <a:cubicBezTo>
                    <a:pt x="11269" y="550"/>
                    <a:pt x="11346" y="552"/>
                    <a:pt x="11423" y="552"/>
                  </a:cubicBezTo>
                  <a:cubicBezTo>
                    <a:pt x="11703" y="552"/>
                    <a:pt x="11996" y="520"/>
                    <a:pt x="12286" y="520"/>
                  </a:cubicBezTo>
                  <a:cubicBezTo>
                    <a:pt x="12638" y="496"/>
                    <a:pt x="12985" y="472"/>
                    <a:pt x="13307" y="448"/>
                  </a:cubicBezTo>
                  <a:lnTo>
                    <a:pt x="13307" y="472"/>
                  </a:lnTo>
                  <a:cubicBezTo>
                    <a:pt x="13490" y="472"/>
                    <a:pt x="13662" y="482"/>
                    <a:pt x="13830" y="482"/>
                  </a:cubicBezTo>
                  <a:cubicBezTo>
                    <a:pt x="13913" y="482"/>
                    <a:pt x="13995" y="480"/>
                    <a:pt x="14077" y="472"/>
                  </a:cubicBezTo>
                  <a:cubicBezTo>
                    <a:pt x="14280" y="448"/>
                    <a:pt x="14477" y="424"/>
                    <a:pt x="14650" y="370"/>
                  </a:cubicBezTo>
                  <a:cubicBezTo>
                    <a:pt x="14728" y="370"/>
                    <a:pt x="14776" y="299"/>
                    <a:pt x="14776" y="221"/>
                  </a:cubicBezTo>
                  <a:cubicBezTo>
                    <a:pt x="14776" y="126"/>
                    <a:pt x="14752" y="72"/>
                    <a:pt x="14650" y="48"/>
                  </a:cubicBezTo>
                  <a:cubicBezTo>
                    <a:pt x="14602" y="24"/>
                    <a:pt x="14555" y="0"/>
                    <a:pt x="14477" y="0"/>
                  </a:cubicBezTo>
                  <a:close/>
                </a:path>
              </a:pathLst>
            </a:custGeom>
            <a:solidFill>
              <a:srgbClr val="0E536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7" name="Google Shape;3921;p48"/>
            <p:cNvSpPr/>
            <p:nvPr/>
          </p:nvSpPr>
          <p:spPr>
            <a:xfrm>
              <a:off x="4406767" y="4274059"/>
              <a:ext cx="270022" cy="351670"/>
            </a:xfrm>
            <a:custGeom>
              <a:avLst/>
              <a:gdLst/>
              <a:ahLst/>
              <a:cxnLst/>
              <a:rect l="l" t="t" r="r" b="b"/>
              <a:pathLst>
                <a:path w="4878" h="6353" extrusionOk="0">
                  <a:moveTo>
                    <a:pt x="3482" y="1261"/>
                  </a:moveTo>
                  <a:cubicBezTo>
                    <a:pt x="3701" y="1261"/>
                    <a:pt x="3921" y="1300"/>
                    <a:pt x="4131" y="1347"/>
                  </a:cubicBezTo>
                  <a:cubicBezTo>
                    <a:pt x="4233" y="1371"/>
                    <a:pt x="4358" y="1401"/>
                    <a:pt x="4478" y="1496"/>
                  </a:cubicBezTo>
                  <a:cubicBezTo>
                    <a:pt x="3885" y="1704"/>
                    <a:pt x="3292" y="1768"/>
                    <a:pt x="2693" y="1768"/>
                  </a:cubicBezTo>
                  <a:cubicBezTo>
                    <a:pt x="2363" y="1768"/>
                    <a:pt x="2031" y="1748"/>
                    <a:pt x="1696" y="1723"/>
                  </a:cubicBezTo>
                  <a:lnTo>
                    <a:pt x="1720" y="1699"/>
                  </a:lnTo>
                  <a:cubicBezTo>
                    <a:pt x="2191" y="1550"/>
                    <a:pt x="2663" y="1401"/>
                    <a:pt x="3134" y="1299"/>
                  </a:cubicBezTo>
                  <a:cubicBezTo>
                    <a:pt x="3249" y="1272"/>
                    <a:pt x="3365" y="1261"/>
                    <a:pt x="3482" y="1261"/>
                  </a:cubicBezTo>
                  <a:close/>
                  <a:moveTo>
                    <a:pt x="3393" y="2766"/>
                  </a:moveTo>
                  <a:cubicBezTo>
                    <a:pt x="3662" y="2766"/>
                    <a:pt x="3930" y="2835"/>
                    <a:pt x="4155" y="2965"/>
                  </a:cubicBezTo>
                  <a:cubicBezTo>
                    <a:pt x="4107" y="3042"/>
                    <a:pt x="4006" y="3066"/>
                    <a:pt x="3910" y="3090"/>
                  </a:cubicBezTo>
                  <a:cubicBezTo>
                    <a:pt x="3674" y="3154"/>
                    <a:pt x="3439" y="3166"/>
                    <a:pt x="3204" y="3166"/>
                  </a:cubicBezTo>
                  <a:cubicBezTo>
                    <a:pt x="3066" y="3166"/>
                    <a:pt x="2927" y="3162"/>
                    <a:pt x="2788" y="3162"/>
                  </a:cubicBezTo>
                  <a:cubicBezTo>
                    <a:pt x="2663" y="3162"/>
                    <a:pt x="2537" y="3138"/>
                    <a:pt x="2418" y="3138"/>
                  </a:cubicBezTo>
                  <a:cubicBezTo>
                    <a:pt x="2685" y="2884"/>
                    <a:pt x="3041" y="2766"/>
                    <a:pt x="3393" y="2766"/>
                  </a:cubicBezTo>
                  <a:close/>
                  <a:moveTo>
                    <a:pt x="2936" y="0"/>
                  </a:moveTo>
                  <a:cubicBezTo>
                    <a:pt x="2390" y="0"/>
                    <a:pt x="1842" y="79"/>
                    <a:pt x="1320" y="230"/>
                  </a:cubicBezTo>
                  <a:cubicBezTo>
                    <a:pt x="1021" y="302"/>
                    <a:pt x="723" y="427"/>
                    <a:pt x="448" y="553"/>
                  </a:cubicBezTo>
                  <a:cubicBezTo>
                    <a:pt x="275" y="624"/>
                    <a:pt x="126" y="774"/>
                    <a:pt x="78" y="977"/>
                  </a:cubicBezTo>
                  <a:cubicBezTo>
                    <a:pt x="0" y="1323"/>
                    <a:pt x="179" y="1645"/>
                    <a:pt x="526" y="1795"/>
                  </a:cubicBezTo>
                  <a:cubicBezTo>
                    <a:pt x="597" y="1818"/>
                    <a:pt x="675" y="1872"/>
                    <a:pt x="800" y="1896"/>
                  </a:cubicBezTo>
                  <a:cubicBezTo>
                    <a:pt x="627" y="2021"/>
                    <a:pt x="573" y="2195"/>
                    <a:pt x="549" y="2344"/>
                  </a:cubicBezTo>
                  <a:cubicBezTo>
                    <a:pt x="502" y="2565"/>
                    <a:pt x="526" y="2744"/>
                    <a:pt x="675" y="2893"/>
                  </a:cubicBezTo>
                  <a:cubicBezTo>
                    <a:pt x="896" y="3114"/>
                    <a:pt x="1146" y="3239"/>
                    <a:pt x="1421" y="3341"/>
                  </a:cubicBezTo>
                  <a:cubicBezTo>
                    <a:pt x="1523" y="3365"/>
                    <a:pt x="1618" y="3388"/>
                    <a:pt x="1743" y="3412"/>
                  </a:cubicBezTo>
                  <a:cubicBezTo>
                    <a:pt x="1594" y="3884"/>
                    <a:pt x="1642" y="4385"/>
                    <a:pt x="1672" y="4857"/>
                  </a:cubicBezTo>
                  <a:cubicBezTo>
                    <a:pt x="1672" y="5353"/>
                    <a:pt x="1672" y="5848"/>
                    <a:pt x="1869" y="6326"/>
                  </a:cubicBezTo>
                  <a:cubicBezTo>
                    <a:pt x="1918" y="6343"/>
                    <a:pt x="1960" y="6352"/>
                    <a:pt x="1997" y="6352"/>
                  </a:cubicBezTo>
                  <a:cubicBezTo>
                    <a:pt x="2110" y="6352"/>
                    <a:pt x="2167" y="6270"/>
                    <a:pt x="2167" y="6099"/>
                  </a:cubicBezTo>
                  <a:cubicBezTo>
                    <a:pt x="2167" y="6051"/>
                    <a:pt x="2143" y="5997"/>
                    <a:pt x="2120" y="5950"/>
                  </a:cubicBezTo>
                  <a:cubicBezTo>
                    <a:pt x="2120" y="5848"/>
                    <a:pt x="2066" y="5729"/>
                    <a:pt x="2066" y="5627"/>
                  </a:cubicBezTo>
                  <a:cubicBezTo>
                    <a:pt x="2042" y="5227"/>
                    <a:pt x="2018" y="4833"/>
                    <a:pt x="1994" y="4433"/>
                  </a:cubicBezTo>
                  <a:cubicBezTo>
                    <a:pt x="1970" y="4260"/>
                    <a:pt x="1970" y="4111"/>
                    <a:pt x="1994" y="3938"/>
                  </a:cubicBezTo>
                  <a:cubicBezTo>
                    <a:pt x="2018" y="3788"/>
                    <a:pt x="2042" y="3609"/>
                    <a:pt x="2090" y="3436"/>
                  </a:cubicBezTo>
                  <a:lnTo>
                    <a:pt x="2442" y="3436"/>
                  </a:lnTo>
                  <a:cubicBezTo>
                    <a:pt x="2672" y="3449"/>
                    <a:pt x="2903" y="3462"/>
                    <a:pt x="3130" y="3462"/>
                  </a:cubicBezTo>
                  <a:cubicBezTo>
                    <a:pt x="3344" y="3462"/>
                    <a:pt x="3555" y="3450"/>
                    <a:pt x="3761" y="3412"/>
                  </a:cubicBezTo>
                  <a:cubicBezTo>
                    <a:pt x="3958" y="3388"/>
                    <a:pt x="4155" y="3341"/>
                    <a:pt x="4328" y="3215"/>
                  </a:cubicBezTo>
                  <a:cubicBezTo>
                    <a:pt x="4603" y="3066"/>
                    <a:pt x="4579" y="2792"/>
                    <a:pt x="4305" y="2666"/>
                  </a:cubicBezTo>
                  <a:cubicBezTo>
                    <a:pt x="4012" y="2520"/>
                    <a:pt x="3690" y="2439"/>
                    <a:pt x="3360" y="2439"/>
                  </a:cubicBezTo>
                  <a:cubicBezTo>
                    <a:pt x="3246" y="2439"/>
                    <a:pt x="3130" y="2449"/>
                    <a:pt x="3015" y="2469"/>
                  </a:cubicBezTo>
                  <a:cubicBezTo>
                    <a:pt x="2615" y="2541"/>
                    <a:pt x="2293" y="2768"/>
                    <a:pt x="1970" y="3012"/>
                  </a:cubicBezTo>
                  <a:cubicBezTo>
                    <a:pt x="1924" y="3038"/>
                    <a:pt x="1882" y="3095"/>
                    <a:pt x="1841" y="3095"/>
                  </a:cubicBezTo>
                  <a:cubicBezTo>
                    <a:pt x="1834" y="3095"/>
                    <a:pt x="1828" y="3093"/>
                    <a:pt x="1821" y="3090"/>
                  </a:cubicBezTo>
                  <a:cubicBezTo>
                    <a:pt x="1523" y="3066"/>
                    <a:pt x="1248" y="2989"/>
                    <a:pt x="1021" y="2792"/>
                  </a:cubicBezTo>
                  <a:cubicBezTo>
                    <a:pt x="800" y="2642"/>
                    <a:pt x="776" y="2517"/>
                    <a:pt x="872" y="2266"/>
                  </a:cubicBezTo>
                  <a:cubicBezTo>
                    <a:pt x="964" y="2066"/>
                    <a:pt x="1114" y="1964"/>
                    <a:pt x="1310" y="1964"/>
                  </a:cubicBezTo>
                  <a:cubicBezTo>
                    <a:pt x="1330" y="1964"/>
                    <a:pt x="1352" y="1965"/>
                    <a:pt x="1373" y="1968"/>
                  </a:cubicBezTo>
                  <a:cubicBezTo>
                    <a:pt x="1812" y="2019"/>
                    <a:pt x="2252" y="2057"/>
                    <a:pt x="2699" y="2057"/>
                  </a:cubicBezTo>
                  <a:cubicBezTo>
                    <a:pt x="2934" y="2057"/>
                    <a:pt x="3170" y="2046"/>
                    <a:pt x="3409" y="2021"/>
                  </a:cubicBezTo>
                  <a:cubicBezTo>
                    <a:pt x="3761" y="1968"/>
                    <a:pt x="4084" y="1872"/>
                    <a:pt x="4430" y="1795"/>
                  </a:cubicBezTo>
                  <a:cubicBezTo>
                    <a:pt x="4531" y="1771"/>
                    <a:pt x="4627" y="1723"/>
                    <a:pt x="4728" y="1669"/>
                  </a:cubicBezTo>
                  <a:cubicBezTo>
                    <a:pt x="4878" y="1550"/>
                    <a:pt x="4854" y="1401"/>
                    <a:pt x="4728" y="1275"/>
                  </a:cubicBezTo>
                  <a:cubicBezTo>
                    <a:pt x="4681" y="1251"/>
                    <a:pt x="4627" y="1221"/>
                    <a:pt x="4579" y="1198"/>
                  </a:cubicBezTo>
                  <a:cubicBezTo>
                    <a:pt x="4259" y="1055"/>
                    <a:pt x="3927" y="982"/>
                    <a:pt x="3585" y="982"/>
                  </a:cubicBezTo>
                  <a:cubicBezTo>
                    <a:pt x="3398" y="982"/>
                    <a:pt x="3207" y="1004"/>
                    <a:pt x="3015" y="1048"/>
                  </a:cubicBezTo>
                  <a:cubicBezTo>
                    <a:pt x="2490" y="1150"/>
                    <a:pt x="1994" y="1323"/>
                    <a:pt x="1469" y="1448"/>
                  </a:cubicBezTo>
                  <a:cubicBezTo>
                    <a:pt x="1397" y="1472"/>
                    <a:pt x="1296" y="1496"/>
                    <a:pt x="1224" y="1550"/>
                  </a:cubicBezTo>
                  <a:cubicBezTo>
                    <a:pt x="1128" y="1616"/>
                    <a:pt x="1033" y="1642"/>
                    <a:pt x="940" y="1642"/>
                  </a:cubicBezTo>
                  <a:cubicBezTo>
                    <a:pt x="790" y="1642"/>
                    <a:pt x="647" y="1574"/>
                    <a:pt x="526" y="1496"/>
                  </a:cubicBezTo>
                  <a:cubicBezTo>
                    <a:pt x="275" y="1347"/>
                    <a:pt x="275" y="1024"/>
                    <a:pt x="502" y="851"/>
                  </a:cubicBezTo>
                  <a:cubicBezTo>
                    <a:pt x="573" y="774"/>
                    <a:pt x="699" y="702"/>
                    <a:pt x="800" y="678"/>
                  </a:cubicBezTo>
                  <a:cubicBezTo>
                    <a:pt x="1075" y="577"/>
                    <a:pt x="1373" y="475"/>
                    <a:pt x="1642" y="404"/>
                  </a:cubicBezTo>
                  <a:cubicBezTo>
                    <a:pt x="2317" y="254"/>
                    <a:pt x="2985" y="230"/>
                    <a:pt x="3684" y="230"/>
                  </a:cubicBezTo>
                  <a:lnTo>
                    <a:pt x="3910" y="230"/>
                  </a:lnTo>
                  <a:cubicBezTo>
                    <a:pt x="3934" y="207"/>
                    <a:pt x="3934" y="207"/>
                    <a:pt x="3934" y="177"/>
                  </a:cubicBezTo>
                  <a:cubicBezTo>
                    <a:pt x="3881" y="153"/>
                    <a:pt x="3833" y="105"/>
                    <a:pt x="3761" y="81"/>
                  </a:cubicBezTo>
                  <a:cubicBezTo>
                    <a:pt x="3684" y="57"/>
                    <a:pt x="3582" y="27"/>
                    <a:pt x="3487" y="27"/>
                  </a:cubicBezTo>
                  <a:cubicBezTo>
                    <a:pt x="3304" y="9"/>
                    <a:pt x="3120" y="0"/>
                    <a:pt x="2936" y="0"/>
                  </a:cubicBezTo>
                  <a:close/>
                </a:path>
              </a:pathLst>
            </a:custGeom>
            <a:solidFill>
              <a:srgbClr val="0E536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8" name="Google Shape;3922;p48"/>
            <p:cNvSpPr/>
            <p:nvPr/>
          </p:nvSpPr>
          <p:spPr>
            <a:xfrm>
              <a:off x="3886271" y="1835811"/>
              <a:ext cx="166951" cy="233986"/>
            </a:xfrm>
            <a:custGeom>
              <a:avLst/>
              <a:gdLst/>
              <a:ahLst/>
              <a:cxnLst/>
              <a:rect l="l" t="t" r="r" b="b"/>
              <a:pathLst>
                <a:path w="3016" h="4227" extrusionOk="0">
                  <a:moveTo>
                    <a:pt x="2858" y="1"/>
                  </a:moveTo>
                  <a:cubicBezTo>
                    <a:pt x="2826" y="1"/>
                    <a:pt x="2792" y="18"/>
                    <a:pt x="2741" y="47"/>
                  </a:cubicBezTo>
                  <a:cubicBezTo>
                    <a:pt x="2687" y="77"/>
                    <a:pt x="2639" y="101"/>
                    <a:pt x="2592" y="149"/>
                  </a:cubicBezTo>
                  <a:cubicBezTo>
                    <a:pt x="2317" y="423"/>
                    <a:pt x="2042" y="698"/>
                    <a:pt x="1792" y="997"/>
                  </a:cubicBezTo>
                  <a:cubicBezTo>
                    <a:pt x="1595" y="1194"/>
                    <a:pt x="1445" y="1444"/>
                    <a:pt x="1272" y="1641"/>
                  </a:cubicBezTo>
                  <a:cubicBezTo>
                    <a:pt x="699" y="2286"/>
                    <a:pt x="329" y="3032"/>
                    <a:pt x="54" y="3856"/>
                  </a:cubicBezTo>
                  <a:cubicBezTo>
                    <a:pt x="30" y="3928"/>
                    <a:pt x="1" y="4029"/>
                    <a:pt x="30" y="4107"/>
                  </a:cubicBezTo>
                  <a:cubicBezTo>
                    <a:pt x="30" y="4155"/>
                    <a:pt x="78" y="4226"/>
                    <a:pt x="102" y="4226"/>
                  </a:cubicBezTo>
                  <a:cubicBezTo>
                    <a:pt x="150" y="4226"/>
                    <a:pt x="227" y="4202"/>
                    <a:pt x="275" y="4155"/>
                  </a:cubicBezTo>
                  <a:cubicBezTo>
                    <a:pt x="299" y="4131"/>
                    <a:pt x="299" y="4077"/>
                    <a:pt x="329" y="4029"/>
                  </a:cubicBezTo>
                  <a:cubicBezTo>
                    <a:pt x="424" y="3808"/>
                    <a:pt x="502" y="3581"/>
                    <a:pt x="627" y="3384"/>
                  </a:cubicBezTo>
                  <a:cubicBezTo>
                    <a:pt x="974" y="2764"/>
                    <a:pt x="1296" y="2137"/>
                    <a:pt x="1720" y="1570"/>
                  </a:cubicBezTo>
                  <a:cubicBezTo>
                    <a:pt x="2066" y="1122"/>
                    <a:pt x="2418" y="674"/>
                    <a:pt x="2866" y="298"/>
                  </a:cubicBezTo>
                  <a:cubicBezTo>
                    <a:pt x="2914" y="250"/>
                    <a:pt x="2962" y="197"/>
                    <a:pt x="3015" y="125"/>
                  </a:cubicBezTo>
                  <a:cubicBezTo>
                    <a:pt x="2941" y="37"/>
                    <a:pt x="2903" y="1"/>
                    <a:pt x="2858" y="1"/>
                  </a:cubicBezTo>
                  <a:close/>
                </a:path>
              </a:pathLst>
            </a:custGeom>
            <a:solidFill>
              <a:srgbClr val="0E536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9" name="Google Shape;3923;p48"/>
            <p:cNvSpPr/>
            <p:nvPr/>
          </p:nvSpPr>
          <p:spPr>
            <a:xfrm>
              <a:off x="4309288" y="1506176"/>
              <a:ext cx="348349" cy="40465"/>
            </a:xfrm>
            <a:custGeom>
              <a:avLst/>
              <a:gdLst/>
              <a:ahLst/>
              <a:cxnLst/>
              <a:rect l="l" t="t" r="r" b="b"/>
              <a:pathLst>
                <a:path w="6293" h="731" extrusionOk="0">
                  <a:moveTo>
                    <a:pt x="3759" y="1"/>
                  </a:moveTo>
                  <a:cubicBezTo>
                    <a:pt x="3225" y="1"/>
                    <a:pt x="2689" y="50"/>
                    <a:pt x="2161" y="110"/>
                  </a:cubicBezTo>
                  <a:cubicBezTo>
                    <a:pt x="1588" y="158"/>
                    <a:pt x="991" y="283"/>
                    <a:pt x="418" y="385"/>
                  </a:cubicBezTo>
                  <a:cubicBezTo>
                    <a:pt x="299" y="408"/>
                    <a:pt x="197" y="432"/>
                    <a:pt x="72" y="510"/>
                  </a:cubicBezTo>
                  <a:cubicBezTo>
                    <a:pt x="24" y="534"/>
                    <a:pt x="24" y="605"/>
                    <a:pt x="0" y="659"/>
                  </a:cubicBezTo>
                  <a:cubicBezTo>
                    <a:pt x="48" y="683"/>
                    <a:pt x="96" y="707"/>
                    <a:pt x="149" y="731"/>
                  </a:cubicBezTo>
                  <a:cubicBezTo>
                    <a:pt x="173" y="731"/>
                    <a:pt x="197" y="707"/>
                    <a:pt x="221" y="707"/>
                  </a:cubicBezTo>
                  <a:cubicBezTo>
                    <a:pt x="370" y="683"/>
                    <a:pt x="543" y="659"/>
                    <a:pt x="716" y="629"/>
                  </a:cubicBezTo>
                  <a:cubicBezTo>
                    <a:pt x="1266" y="534"/>
                    <a:pt x="1791" y="432"/>
                    <a:pt x="2334" y="361"/>
                  </a:cubicBezTo>
                  <a:cubicBezTo>
                    <a:pt x="2609" y="307"/>
                    <a:pt x="2884" y="331"/>
                    <a:pt x="3158" y="307"/>
                  </a:cubicBezTo>
                  <a:cubicBezTo>
                    <a:pt x="3402" y="286"/>
                    <a:pt x="3648" y="274"/>
                    <a:pt x="3894" y="274"/>
                  </a:cubicBezTo>
                  <a:cubicBezTo>
                    <a:pt x="4195" y="274"/>
                    <a:pt x="4498" y="291"/>
                    <a:pt x="4800" y="331"/>
                  </a:cubicBezTo>
                  <a:cubicBezTo>
                    <a:pt x="5098" y="361"/>
                    <a:pt x="5421" y="432"/>
                    <a:pt x="5719" y="480"/>
                  </a:cubicBezTo>
                  <a:cubicBezTo>
                    <a:pt x="5845" y="510"/>
                    <a:pt x="5970" y="534"/>
                    <a:pt x="6089" y="558"/>
                  </a:cubicBezTo>
                  <a:cubicBezTo>
                    <a:pt x="6112" y="563"/>
                    <a:pt x="6133" y="566"/>
                    <a:pt x="6153" y="566"/>
                  </a:cubicBezTo>
                  <a:cubicBezTo>
                    <a:pt x="6223" y="566"/>
                    <a:pt x="6274" y="530"/>
                    <a:pt x="6292" y="432"/>
                  </a:cubicBezTo>
                  <a:cubicBezTo>
                    <a:pt x="6239" y="283"/>
                    <a:pt x="6089" y="283"/>
                    <a:pt x="5970" y="259"/>
                  </a:cubicBezTo>
                  <a:cubicBezTo>
                    <a:pt x="5594" y="182"/>
                    <a:pt x="5248" y="134"/>
                    <a:pt x="4872" y="86"/>
                  </a:cubicBezTo>
                  <a:cubicBezTo>
                    <a:pt x="4504" y="25"/>
                    <a:pt x="4132" y="1"/>
                    <a:pt x="3759" y="1"/>
                  </a:cubicBezTo>
                  <a:close/>
                </a:path>
              </a:pathLst>
            </a:custGeom>
            <a:solidFill>
              <a:srgbClr val="0E536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0" name="Google Shape;3924;p48"/>
            <p:cNvSpPr/>
            <p:nvPr/>
          </p:nvSpPr>
          <p:spPr>
            <a:xfrm>
              <a:off x="3881012" y="2372748"/>
              <a:ext cx="68751" cy="254356"/>
            </a:xfrm>
            <a:custGeom>
              <a:avLst/>
              <a:gdLst/>
              <a:ahLst/>
              <a:cxnLst/>
              <a:rect l="l" t="t" r="r" b="b"/>
              <a:pathLst>
                <a:path w="1242" h="4595" extrusionOk="0">
                  <a:moveTo>
                    <a:pt x="173" y="1"/>
                  </a:moveTo>
                  <a:cubicBezTo>
                    <a:pt x="72" y="48"/>
                    <a:pt x="24" y="150"/>
                    <a:pt x="24" y="251"/>
                  </a:cubicBezTo>
                  <a:cubicBezTo>
                    <a:pt x="0" y="472"/>
                    <a:pt x="0" y="675"/>
                    <a:pt x="24" y="896"/>
                  </a:cubicBezTo>
                  <a:cubicBezTo>
                    <a:pt x="48" y="1093"/>
                    <a:pt x="96" y="1272"/>
                    <a:pt x="125" y="1469"/>
                  </a:cubicBezTo>
                  <a:cubicBezTo>
                    <a:pt x="197" y="1917"/>
                    <a:pt x="322" y="2389"/>
                    <a:pt x="448" y="2836"/>
                  </a:cubicBezTo>
                  <a:cubicBezTo>
                    <a:pt x="573" y="3260"/>
                    <a:pt x="669" y="3708"/>
                    <a:pt x="794" y="4132"/>
                  </a:cubicBezTo>
                  <a:cubicBezTo>
                    <a:pt x="842" y="4257"/>
                    <a:pt x="896" y="4353"/>
                    <a:pt x="919" y="4478"/>
                  </a:cubicBezTo>
                  <a:cubicBezTo>
                    <a:pt x="957" y="4538"/>
                    <a:pt x="997" y="4595"/>
                    <a:pt x="1058" y="4595"/>
                  </a:cubicBezTo>
                  <a:cubicBezTo>
                    <a:pt x="1076" y="4595"/>
                    <a:pt x="1095" y="4590"/>
                    <a:pt x="1116" y="4580"/>
                  </a:cubicBezTo>
                  <a:cubicBezTo>
                    <a:pt x="1218" y="4556"/>
                    <a:pt x="1242" y="4454"/>
                    <a:pt x="1218" y="4353"/>
                  </a:cubicBezTo>
                  <a:cubicBezTo>
                    <a:pt x="1170" y="4132"/>
                    <a:pt x="1116" y="3905"/>
                    <a:pt x="1045" y="3684"/>
                  </a:cubicBezTo>
                  <a:cubicBezTo>
                    <a:pt x="722" y="2586"/>
                    <a:pt x="519" y="1493"/>
                    <a:pt x="346" y="401"/>
                  </a:cubicBezTo>
                  <a:cubicBezTo>
                    <a:pt x="322" y="251"/>
                    <a:pt x="275" y="126"/>
                    <a:pt x="173" y="1"/>
                  </a:cubicBezTo>
                  <a:close/>
                </a:path>
              </a:pathLst>
            </a:custGeom>
            <a:solidFill>
              <a:srgbClr val="0E536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1" name="Google Shape;3925;p48"/>
            <p:cNvSpPr/>
            <p:nvPr/>
          </p:nvSpPr>
          <p:spPr>
            <a:xfrm>
              <a:off x="4161880" y="3245852"/>
              <a:ext cx="67478" cy="217102"/>
            </a:xfrm>
            <a:custGeom>
              <a:avLst/>
              <a:gdLst/>
              <a:ahLst/>
              <a:cxnLst/>
              <a:rect l="l" t="t" r="r" b="b"/>
              <a:pathLst>
                <a:path w="1219" h="3922" extrusionOk="0">
                  <a:moveTo>
                    <a:pt x="72" y="0"/>
                  </a:moveTo>
                  <a:cubicBezTo>
                    <a:pt x="24" y="48"/>
                    <a:pt x="0" y="96"/>
                    <a:pt x="0" y="149"/>
                  </a:cubicBezTo>
                  <a:cubicBezTo>
                    <a:pt x="0" y="245"/>
                    <a:pt x="24" y="370"/>
                    <a:pt x="48" y="496"/>
                  </a:cubicBezTo>
                  <a:cubicBezTo>
                    <a:pt x="96" y="746"/>
                    <a:pt x="150" y="991"/>
                    <a:pt x="221" y="1242"/>
                  </a:cubicBezTo>
                  <a:cubicBezTo>
                    <a:pt x="245" y="1343"/>
                    <a:pt x="245" y="1469"/>
                    <a:pt x="275" y="1588"/>
                  </a:cubicBezTo>
                  <a:cubicBezTo>
                    <a:pt x="347" y="1839"/>
                    <a:pt x="424" y="2066"/>
                    <a:pt x="472" y="2311"/>
                  </a:cubicBezTo>
                  <a:cubicBezTo>
                    <a:pt x="597" y="2758"/>
                    <a:pt x="693" y="3230"/>
                    <a:pt x="818" y="3678"/>
                  </a:cubicBezTo>
                  <a:cubicBezTo>
                    <a:pt x="860" y="3853"/>
                    <a:pt x="926" y="3921"/>
                    <a:pt x="1070" y="3921"/>
                  </a:cubicBezTo>
                  <a:cubicBezTo>
                    <a:pt x="1112" y="3921"/>
                    <a:pt x="1161" y="3915"/>
                    <a:pt x="1218" y="3904"/>
                  </a:cubicBezTo>
                  <a:cubicBezTo>
                    <a:pt x="1218" y="3827"/>
                    <a:pt x="1194" y="3755"/>
                    <a:pt x="1171" y="3678"/>
                  </a:cubicBezTo>
                  <a:cubicBezTo>
                    <a:pt x="1117" y="3457"/>
                    <a:pt x="1045" y="3230"/>
                    <a:pt x="991" y="3009"/>
                  </a:cubicBezTo>
                  <a:cubicBezTo>
                    <a:pt x="872" y="2561"/>
                    <a:pt x="747" y="2114"/>
                    <a:pt x="621" y="1690"/>
                  </a:cubicBezTo>
                  <a:cubicBezTo>
                    <a:pt x="597" y="1588"/>
                    <a:pt x="544" y="1493"/>
                    <a:pt x="520" y="1391"/>
                  </a:cubicBezTo>
                  <a:cubicBezTo>
                    <a:pt x="395" y="967"/>
                    <a:pt x="275" y="573"/>
                    <a:pt x="150" y="173"/>
                  </a:cubicBezTo>
                  <a:cubicBezTo>
                    <a:pt x="126" y="96"/>
                    <a:pt x="96" y="48"/>
                    <a:pt x="72" y="0"/>
                  </a:cubicBezTo>
                  <a:close/>
                </a:path>
              </a:pathLst>
            </a:custGeom>
            <a:solidFill>
              <a:srgbClr val="0E536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2" name="Google Shape;3926;p48"/>
            <p:cNvSpPr/>
            <p:nvPr/>
          </p:nvSpPr>
          <p:spPr>
            <a:xfrm>
              <a:off x="4007552" y="2825824"/>
              <a:ext cx="66149" cy="138166"/>
            </a:xfrm>
            <a:custGeom>
              <a:avLst/>
              <a:gdLst/>
              <a:ahLst/>
              <a:cxnLst/>
              <a:rect l="l" t="t" r="r" b="b"/>
              <a:pathLst>
                <a:path w="1195" h="2496" extrusionOk="0">
                  <a:moveTo>
                    <a:pt x="198" y="0"/>
                  </a:moveTo>
                  <a:cubicBezTo>
                    <a:pt x="102" y="24"/>
                    <a:pt x="1" y="102"/>
                    <a:pt x="1" y="174"/>
                  </a:cubicBezTo>
                  <a:cubicBezTo>
                    <a:pt x="1" y="251"/>
                    <a:pt x="24" y="299"/>
                    <a:pt x="48" y="371"/>
                  </a:cubicBezTo>
                  <a:cubicBezTo>
                    <a:pt x="126" y="520"/>
                    <a:pt x="198" y="645"/>
                    <a:pt x="275" y="794"/>
                  </a:cubicBezTo>
                  <a:cubicBezTo>
                    <a:pt x="448" y="1266"/>
                    <a:pt x="645" y="1744"/>
                    <a:pt x="848" y="2215"/>
                  </a:cubicBezTo>
                  <a:cubicBezTo>
                    <a:pt x="872" y="2287"/>
                    <a:pt x="896" y="2364"/>
                    <a:pt x="944" y="2412"/>
                  </a:cubicBezTo>
                  <a:cubicBezTo>
                    <a:pt x="969" y="2452"/>
                    <a:pt x="1039" y="2496"/>
                    <a:pt x="1075" y="2496"/>
                  </a:cubicBezTo>
                  <a:cubicBezTo>
                    <a:pt x="1083" y="2496"/>
                    <a:pt x="1089" y="2494"/>
                    <a:pt x="1093" y="2490"/>
                  </a:cubicBezTo>
                  <a:cubicBezTo>
                    <a:pt x="1147" y="2460"/>
                    <a:pt x="1171" y="2388"/>
                    <a:pt x="1195" y="2364"/>
                  </a:cubicBezTo>
                  <a:cubicBezTo>
                    <a:pt x="1171" y="2263"/>
                    <a:pt x="1171" y="2215"/>
                    <a:pt x="1147" y="2162"/>
                  </a:cubicBezTo>
                  <a:cubicBezTo>
                    <a:pt x="920" y="1469"/>
                    <a:pt x="645" y="771"/>
                    <a:pt x="347" y="126"/>
                  </a:cubicBezTo>
                  <a:cubicBezTo>
                    <a:pt x="323" y="48"/>
                    <a:pt x="275" y="0"/>
                    <a:pt x="198" y="0"/>
                  </a:cubicBezTo>
                  <a:close/>
                </a:path>
              </a:pathLst>
            </a:custGeom>
            <a:solidFill>
              <a:srgbClr val="0E536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3" name="Google Shape;3927;p48"/>
            <p:cNvSpPr/>
            <p:nvPr/>
          </p:nvSpPr>
          <p:spPr>
            <a:xfrm>
              <a:off x="3947105" y="2638449"/>
              <a:ext cx="21865" cy="23581"/>
            </a:xfrm>
            <a:custGeom>
              <a:avLst/>
              <a:gdLst/>
              <a:ahLst/>
              <a:cxnLst/>
              <a:rect l="l" t="t" r="r" b="b"/>
              <a:pathLst>
                <a:path w="395" h="426" extrusionOk="0">
                  <a:moveTo>
                    <a:pt x="173" y="0"/>
                  </a:moveTo>
                  <a:cubicBezTo>
                    <a:pt x="72" y="24"/>
                    <a:pt x="0" y="102"/>
                    <a:pt x="0" y="203"/>
                  </a:cubicBezTo>
                  <a:cubicBezTo>
                    <a:pt x="0" y="299"/>
                    <a:pt x="72" y="353"/>
                    <a:pt x="149" y="400"/>
                  </a:cubicBezTo>
                  <a:cubicBezTo>
                    <a:pt x="175" y="417"/>
                    <a:pt x="198" y="425"/>
                    <a:pt x="219" y="425"/>
                  </a:cubicBezTo>
                  <a:cubicBezTo>
                    <a:pt x="258" y="425"/>
                    <a:pt x="292" y="399"/>
                    <a:pt x="322" y="353"/>
                  </a:cubicBezTo>
                  <a:cubicBezTo>
                    <a:pt x="394" y="203"/>
                    <a:pt x="370" y="126"/>
                    <a:pt x="173" y="0"/>
                  </a:cubicBezTo>
                  <a:close/>
                </a:path>
              </a:pathLst>
            </a:custGeom>
            <a:solidFill>
              <a:srgbClr val="0E536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4" name="Google Shape;3928;p48"/>
            <p:cNvSpPr/>
            <p:nvPr/>
          </p:nvSpPr>
          <p:spPr>
            <a:xfrm>
              <a:off x="4083221" y="2994765"/>
              <a:ext cx="16607" cy="21367"/>
            </a:xfrm>
            <a:custGeom>
              <a:avLst/>
              <a:gdLst/>
              <a:ahLst/>
              <a:cxnLst/>
              <a:rect l="l" t="t" r="r" b="b"/>
              <a:pathLst>
                <a:path w="300" h="386" extrusionOk="0">
                  <a:moveTo>
                    <a:pt x="177" y="1"/>
                  </a:moveTo>
                  <a:cubicBezTo>
                    <a:pt x="168" y="1"/>
                    <a:pt x="159" y="2"/>
                    <a:pt x="150" y="5"/>
                  </a:cubicBezTo>
                  <a:cubicBezTo>
                    <a:pt x="78" y="5"/>
                    <a:pt x="1" y="106"/>
                    <a:pt x="1" y="208"/>
                  </a:cubicBezTo>
                  <a:cubicBezTo>
                    <a:pt x="1" y="317"/>
                    <a:pt x="41" y="386"/>
                    <a:pt x="99" y="386"/>
                  </a:cubicBezTo>
                  <a:cubicBezTo>
                    <a:pt x="108" y="386"/>
                    <a:pt x="117" y="384"/>
                    <a:pt x="126" y="381"/>
                  </a:cubicBezTo>
                  <a:cubicBezTo>
                    <a:pt x="228" y="381"/>
                    <a:pt x="299" y="304"/>
                    <a:pt x="299" y="184"/>
                  </a:cubicBezTo>
                  <a:cubicBezTo>
                    <a:pt x="278" y="74"/>
                    <a:pt x="239" y="1"/>
                    <a:pt x="177" y="1"/>
                  </a:cubicBezTo>
                  <a:close/>
                </a:path>
              </a:pathLst>
            </a:custGeom>
            <a:solidFill>
              <a:srgbClr val="0E536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5" name="Google Shape;3929;p48"/>
            <p:cNvSpPr/>
            <p:nvPr/>
          </p:nvSpPr>
          <p:spPr>
            <a:xfrm>
              <a:off x="4230630" y="3486754"/>
              <a:ext cx="20869" cy="17880"/>
            </a:xfrm>
            <a:custGeom>
              <a:avLst/>
              <a:gdLst/>
              <a:ahLst/>
              <a:cxnLst/>
              <a:rect l="l" t="t" r="r" b="b"/>
              <a:pathLst>
                <a:path w="377" h="323" extrusionOk="0">
                  <a:moveTo>
                    <a:pt x="149" y="0"/>
                  </a:moveTo>
                  <a:cubicBezTo>
                    <a:pt x="126" y="0"/>
                    <a:pt x="126" y="0"/>
                    <a:pt x="102" y="24"/>
                  </a:cubicBezTo>
                  <a:cubicBezTo>
                    <a:pt x="78" y="72"/>
                    <a:pt x="0" y="126"/>
                    <a:pt x="0" y="149"/>
                  </a:cubicBezTo>
                  <a:cubicBezTo>
                    <a:pt x="24" y="221"/>
                    <a:pt x="102" y="251"/>
                    <a:pt x="149" y="323"/>
                  </a:cubicBezTo>
                  <a:cubicBezTo>
                    <a:pt x="251" y="275"/>
                    <a:pt x="323" y="221"/>
                    <a:pt x="346" y="173"/>
                  </a:cubicBezTo>
                  <a:cubicBezTo>
                    <a:pt x="376" y="149"/>
                    <a:pt x="376" y="24"/>
                    <a:pt x="346" y="24"/>
                  </a:cubicBezTo>
                  <a:cubicBezTo>
                    <a:pt x="275" y="0"/>
                    <a:pt x="197" y="0"/>
                    <a:pt x="149" y="0"/>
                  </a:cubicBezTo>
                  <a:close/>
                </a:path>
              </a:pathLst>
            </a:custGeom>
            <a:solidFill>
              <a:srgbClr val="0E536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6" name="Google Shape;3930;p48"/>
            <p:cNvSpPr/>
            <p:nvPr/>
          </p:nvSpPr>
          <p:spPr>
            <a:xfrm>
              <a:off x="4486699" y="3840690"/>
              <a:ext cx="183170" cy="30113"/>
            </a:xfrm>
            <a:custGeom>
              <a:avLst/>
              <a:gdLst/>
              <a:ahLst/>
              <a:cxnLst/>
              <a:rect l="l" t="t" r="r" b="b"/>
              <a:pathLst>
                <a:path w="3309" h="544" extrusionOk="0">
                  <a:moveTo>
                    <a:pt x="150" y="0"/>
                  </a:moveTo>
                  <a:cubicBezTo>
                    <a:pt x="102" y="0"/>
                    <a:pt x="49" y="0"/>
                    <a:pt x="25" y="24"/>
                  </a:cubicBezTo>
                  <a:cubicBezTo>
                    <a:pt x="25" y="24"/>
                    <a:pt x="1" y="48"/>
                    <a:pt x="1" y="72"/>
                  </a:cubicBezTo>
                  <a:cubicBezTo>
                    <a:pt x="79" y="96"/>
                    <a:pt x="150" y="173"/>
                    <a:pt x="252" y="173"/>
                  </a:cubicBezTo>
                  <a:cubicBezTo>
                    <a:pt x="449" y="245"/>
                    <a:pt x="676" y="275"/>
                    <a:pt x="873" y="322"/>
                  </a:cubicBezTo>
                  <a:cubicBezTo>
                    <a:pt x="1493" y="394"/>
                    <a:pt x="2090" y="448"/>
                    <a:pt x="2711" y="519"/>
                  </a:cubicBezTo>
                  <a:cubicBezTo>
                    <a:pt x="2837" y="543"/>
                    <a:pt x="2962" y="543"/>
                    <a:pt x="3111" y="543"/>
                  </a:cubicBezTo>
                  <a:cubicBezTo>
                    <a:pt x="3237" y="519"/>
                    <a:pt x="3308" y="472"/>
                    <a:pt x="3308" y="299"/>
                  </a:cubicBezTo>
                  <a:cubicBezTo>
                    <a:pt x="3237" y="275"/>
                    <a:pt x="3159" y="245"/>
                    <a:pt x="3087" y="221"/>
                  </a:cubicBezTo>
                  <a:cubicBezTo>
                    <a:pt x="2914" y="197"/>
                    <a:pt x="2735" y="197"/>
                    <a:pt x="2562" y="197"/>
                  </a:cubicBezTo>
                  <a:cubicBezTo>
                    <a:pt x="1768" y="125"/>
                    <a:pt x="944" y="48"/>
                    <a:pt x="150" y="0"/>
                  </a:cubicBezTo>
                  <a:close/>
                </a:path>
              </a:pathLst>
            </a:custGeom>
            <a:solidFill>
              <a:srgbClr val="0E536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7" name="Google Shape;3931;p48"/>
            <p:cNvSpPr/>
            <p:nvPr/>
          </p:nvSpPr>
          <p:spPr>
            <a:xfrm>
              <a:off x="4681048" y="3854196"/>
              <a:ext cx="21865" cy="15444"/>
            </a:xfrm>
            <a:custGeom>
              <a:avLst/>
              <a:gdLst/>
              <a:ahLst/>
              <a:cxnLst/>
              <a:rect l="l" t="t" r="r" b="b"/>
              <a:pathLst>
                <a:path w="395" h="279" extrusionOk="0">
                  <a:moveTo>
                    <a:pt x="173" y="1"/>
                  </a:moveTo>
                  <a:cubicBezTo>
                    <a:pt x="72" y="1"/>
                    <a:pt x="0" y="55"/>
                    <a:pt x="0" y="126"/>
                  </a:cubicBezTo>
                  <a:cubicBezTo>
                    <a:pt x="24" y="228"/>
                    <a:pt x="96" y="275"/>
                    <a:pt x="197" y="275"/>
                  </a:cubicBezTo>
                  <a:cubicBezTo>
                    <a:pt x="221" y="275"/>
                    <a:pt x="246" y="278"/>
                    <a:pt x="269" y="278"/>
                  </a:cubicBezTo>
                  <a:cubicBezTo>
                    <a:pt x="315" y="278"/>
                    <a:pt x="354" y="267"/>
                    <a:pt x="370" y="204"/>
                  </a:cubicBezTo>
                  <a:cubicBezTo>
                    <a:pt x="394" y="102"/>
                    <a:pt x="269" y="31"/>
                    <a:pt x="173" y="1"/>
                  </a:cubicBezTo>
                  <a:close/>
                </a:path>
              </a:pathLst>
            </a:custGeom>
            <a:solidFill>
              <a:srgbClr val="0E536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8" name="Google Shape;3932;p48"/>
            <p:cNvSpPr/>
            <p:nvPr/>
          </p:nvSpPr>
          <p:spPr>
            <a:xfrm>
              <a:off x="4402782" y="3642411"/>
              <a:ext cx="209242" cy="26128"/>
            </a:xfrm>
            <a:custGeom>
              <a:avLst/>
              <a:gdLst/>
              <a:ahLst/>
              <a:cxnLst/>
              <a:rect l="l" t="t" r="r" b="b"/>
              <a:pathLst>
                <a:path w="3780" h="472" extrusionOk="0">
                  <a:moveTo>
                    <a:pt x="1" y="0"/>
                  </a:moveTo>
                  <a:cubicBezTo>
                    <a:pt x="24" y="72"/>
                    <a:pt x="48" y="125"/>
                    <a:pt x="102" y="149"/>
                  </a:cubicBezTo>
                  <a:cubicBezTo>
                    <a:pt x="174" y="173"/>
                    <a:pt x="275" y="197"/>
                    <a:pt x="371" y="197"/>
                  </a:cubicBezTo>
                  <a:cubicBezTo>
                    <a:pt x="818" y="245"/>
                    <a:pt x="1242" y="299"/>
                    <a:pt x="1690" y="322"/>
                  </a:cubicBezTo>
                  <a:cubicBezTo>
                    <a:pt x="2239" y="370"/>
                    <a:pt x="2812" y="424"/>
                    <a:pt x="3385" y="472"/>
                  </a:cubicBezTo>
                  <a:lnTo>
                    <a:pt x="3583" y="472"/>
                  </a:lnTo>
                  <a:cubicBezTo>
                    <a:pt x="3684" y="472"/>
                    <a:pt x="3756" y="424"/>
                    <a:pt x="3780" y="322"/>
                  </a:cubicBezTo>
                  <a:cubicBezTo>
                    <a:pt x="3708" y="197"/>
                    <a:pt x="3606" y="173"/>
                    <a:pt x="3481" y="149"/>
                  </a:cubicBezTo>
                  <a:cubicBezTo>
                    <a:pt x="2860" y="125"/>
                    <a:pt x="2215" y="72"/>
                    <a:pt x="1595" y="48"/>
                  </a:cubicBezTo>
                  <a:cubicBezTo>
                    <a:pt x="1147" y="24"/>
                    <a:pt x="699" y="0"/>
                    <a:pt x="251" y="0"/>
                  </a:cubicBezTo>
                  <a:close/>
                </a:path>
              </a:pathLst>
            </a:custGeom>
            <a:solidFill>
              <a:srgbClr val="0E536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9" name="Google Shape;3933;p48"/>
            <p:cNvSpPr/>
            <p:nvPr/>
          </p:nvSpPr>
          <p:spPr>
            <a:xfrm>
              <a:off x="4624531" y="3655751"/>
              <a:ext cx="27456" cy="13064"/>
            </a:xfrm>
            <a:custGeom>
              <a:avLst/>
              <a:gdLst/>
              <a:ahLst/>
              <a:cxnLst/>
              <a:rect l="l" t="t" r="r" b="b"/>
              <a:pathLst>
                <a:path w="496" h="236" extrusionOk="0">
                  <a:moveTo>
                    <a:pt x="212" y="1"/>
                  </a:moveTo>
                  <a:cubicBezTo>
                    <a:pt x="173" y="1"/>
                    <a:pt x="134" y="10"/>
                    <a:pt x="96" y="34"/>
                  </a:cubicBezTo>
                  <a:cubicBezTo>
                    <a:pt x="48" y="58"/>
                    <a:pt x="24" y="129"/>
                    <a:pt x="0" y="153"/>
                  </a:cubicBezTo>
                  <a:cubicBezTo>
                    <a:pt x="41" y="179"/>
                    <a:pt x="83" y="235"/>
                    <a:pt x="128" y="235"/>
                  </a:cubicBezTo>
                  <a:cubicBezTo>
                    <a:pt x="135" y="235"/>
                    <a:pt x="142" y="234"/>
                    <a:pt x="150" y="231"/>
                  </a:cubicBezTo>
                  <a:cubicBezTo>
                    <a:pt x="245" y="231"/>
                    <a:pt x="371" y="207"/>
                    <a:pt x="496" y="81"/>
                  </a:cubicBezTo>
                  <a:cubicBezTo>
                    <a:pt x="392" y="48"/>
                    <a:pt x="300" y="1"/>
                    <a:pt x="212" y="1"/>
                  </a:cubicBezTo>
                  <a:close/>
                </a:path>
              </a:pathLst>
            </a:custGeom>
            <a:solidFill>
              <a:srgbClr val="0E536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0" name="Google Shape;3934;p48"/>
            <p:cNvSpPr/>
            <p:nvPr/>
          </p:nvSpPr>
          <p:spPr>
            <a:xfrm>
              <a:off x="4324123" y="3899808"/>
              <a:ext cx="123995" cy="23526"/>
            </a:xfrm>
            <a:custGeom>
              <a:avLst/>
              <a:gdLst/>
              <a:ahLst/>
              <a:cxnLst/>
              <a:rect l="l" t="t" r="r" b="b"/>
              <a:pathLst>
                <a:path w="2240" h="425" extrusionOk="0">
                  <a:moveTo>
                    <a:pt x="299" y="1"/>
                  </a:moveTo>
                  <a:cubicBezTo>
                    <a:pt x="204" y="1"/>
                    <a:pt x="102" y="25"/>
                    <a:pt x="1" y="102"/>
                  </a:cubicBezTo>
                  <a:cubicBezTo>
                    <a:pt x="78" y="251"/>
                    <a:pt x="204" y="251"/>
                    <a:pt x="299" y="251"/>
                  </a:cubicBezTo>
                  <a:cubicBezTo>
                    <a:pt x="848" y="299"/>
                    <a:pt x="1422" y="371"/>
                    <a:pt x="1995" y="424"/>
                  </a:cubicBezTo>
                  <a:cubicBezTo>
                    <a:pt x="2090" y="424"/>
                    <a:pt x="2192" y="424"/>
                    <a:pt x="2239" y="299"/>
                  </a:cubicBezTo>
                  <a:cubicBezTo>
                    <a:pt x="2216" y="102"/>
                    <a:pt x="2066" y="72"/>
                    <a:pt x="1917" y="48"/>
                  </a:cubicBezTo>
                  <a:cubicBezTo>
                    <a:pt x="1374" y="25"/>
                    <a:pt x="848" y="25"/>
                    <a:pt x="299" y="1"/>
                  </a:cubicBezTo>
                  <a:close/>
                </a:path>
              </a:pathLst>
            </a:custGeom>
            <a:solidFill>
              <a:srgbClr val="0E536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1" name="Google Shape;3935;p48"/>
            <p:cNvSpPr/>
            <p:nvPr/>
          </p:nvSpPr>
          <p:spPr>
            <a:xfrm>
              <a:off x="4459299" y="3911211"/>
              <a:ext cx="27456" cy="16108"/>
            </a:xfrm>
            <a:custGeom>
              <a:avLst/>
              <a:gdLst/>
              <a:ahLst/>
              <a:cxnLst/>
              <a:rect l="l" t="t" r="r" b="b"/>
              <a:pathLst>
                <a:path w="496" h="291" extrusionOk="0">
                  <a:moveTo>
                    <a:pt x="250" y="0"/>
                  </a:moveTo>
                  <a:cubicBezTo>
                    <a:pt x="190" y="0"/>
                    <a:pt x="127" y="23"/>
                    <a:pt x="72" y="69"/>
                  </a:cubicBezTo>
                  <a:cubicBezTo>
                    <a:pt x="0" y="141"/>
                    <a:pt x="24" y="218"/>
                    <a:pt x="126" y="266"/>
                  </a:cubicBezTo>
                  <a:cubicBezTo>
                    <a:pt x="176" y="282"/>
                    <a:pt x="219" y="290"/>
                    <a:pt x="260" y="290"/>
                  </a:cubicBezTo>
                  <a:cubicBezTo>
                    <a:pt x="342" y="290"/>
                    <a:pt x="412" y="258"/>
                    <a:pt x="496" y="195"/>
                  </a:cubicBezTo>
                  <a:cubicBezTo>
                    <a:pt x="451" y="67"/>
                    <a:pt x="353" y="0"/>
                    <a:pt x="250" y="0"/>
                  </a:cubicBezTo>
                  <a:close/>
                </a:path>
              </a:pathLst>
            </a:custGeom>
            <a:solidFill>
              <a:srgbClr val="0E536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2" name="Google Shape;3936;p48"/>
            <p:cNvSpPr/>
            <p:nvPr/>
          </p:nvSpPr>
          <p:spPr>
            <a:xfrm>
              <a:off x="4431511" y="3715423"/>
              <a:ext cx="165290" cy="27456"/>
            </a:xfrm>
            <a:custGeom>
              <a:avLst/>
              <a:gdLst/>
              <a:ahLst/>
              <a:cxnLst/>
              <a:rect l="l" t="t" r="r" b="b"/>
              <a:pathLst>
                <a:path w="2986" h="496" extrusionOk="0">
                  <a:moveTo>
                    <a:pt x="299" y="0"/>
                  </a:moveTo>
                  <a:cubicBezTo>
                    <a:pt x="180" y="0"/>
                    <a:pt x="55" y="24"/>
                    <a:pt x="31" y="96"/>
                  </a:cubicBezTo>
                  <a:cubicBezTo>
                    <a:pt x="1" y="174"/>
                    <a:pt x="102" y="269"/>
                    <a:pt x="252" y="299"/>
                  </a:cubicBezTo>
                  <a:cubicBezTo>
                    <a:pt x="449" y="323"/>
                    <a:pt x="628" y="347"/>
                    <a:pt x="825" y="347"/>
                  </a:cubicBezTo>
                  <a:cubicBezTo>
                    <a:pt x="1422" y="394"/>
                    <a:pt x="2019" y="448"/>
                    <a:pt x="2592" y="496"/>
                  </a:cubicBezTo>
                  <a:cubicBezTo>
                    <a:pt x="2717" y="496"/>
                    <a:pt x="2837" y="472"/>
                    <a:pt x="2962" y="472"/>
                  </a:cubicBezTo>
                  <a:cubicBezTo>
                    <a:pt x="2962" y="448"/>
                    <a:pt x="2986" y="418"/>
                    <a:pt x="2986" y="418"/>
                  </a:cubicBezTo>
                  <a:cubicBezTo>
                    <a:pt x="2890" y="323"/>
                    <a:pt x="2765" y="299"/>
                    <a:pt x="2664" y="299"/>
                  </a:cubicBezTo>
                  <a:cubicBezTo>
                    <a:pt x="2270" y="245"/>
                    <a:pt x="1893" y="197"/>
                    <a:pt x="1523" y="174"/>
                  </a:cubicBezTo>
                  <a:cubicBezTo>
                    <a:pt x="1123" y="120"/>
                    <a:pt x="699" y="72"/>
                    <a:pt x="299" y="0"/>
                  </a:cubicBezTo>
                  <a:close/>
                </a:path>
              </a:pathLst>
            </a:custGeom>
            <a:solidFill>
              <a:srgbClr val="0E536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3" name="Google Shape;3937;p48"/>
            <p:cNvSpPr/>
            <p:nvPr/>
          </p:nvSpPr>
          <p:spPr>
            <a:xfrm>
              <a:off x="4616283" y="3733801"/>
              <a:ext cx="20537" cy="15057"/>
            </a:xfrm>
            <a:custGeom>
              <a:avLst/>
              <a:gdLst/>
              <a:ahLst/>
              <a:cxnLst/>
              <a:rect l="l" t="t" r="r" b="b"/>
              <a:pathLst>
                <a:path w="371" h="272" extrusionOk="0">
                  <a:moveTo>
                    <a:pt x="186" y="1"/>
                  </a:moveTo>
                  <a:cubicBezTo>
                    <a:pt x="152" y="1"/>
                    <a:pt x="115" y="14"/>
                    <a:pt x="72" y="39"/>
                  </a:cubicBezTo>
                  <a:cubicBezTo>
                    <a:pt x="24" y="62"/>
                    <a:pt x="0" y="116"/>
                    <a:pt x="0" y="140"/>
                  </a:cubicBezTo>
                  <a:cubicBezTo>
                    <a:pt x="0" y="188"/>
                    <a:pt x="48" y="236"/>
                    <a:pt x="96" y="265"/>
                  </a:cubicBezTo>
                  <a:cubicBezTo>
                    <a:pt x="112" y="269"/>
                    <a:pt x="129" y="271"/>
                    <a:pt x="146" y="271"/>
                  </a:cubicBezTo>
                  <a:cubicBezTo>
                    <a:pt x="230" y="271"/>
                    <a:pt x="310" y="224"/>
                    <a:pt x="370" y="164"/>
                  </a:cubicBezTo>
                  <a:cubicBezTo>
                    <a:pt x="307" y="50"/>
                    <a:pt x="252" y="1"/>
                    <a:pt x="186" y="1"/>
                  </a:cubicBezTo>
                  <a:close/>
                </a:path>
              </a:pathLst>
            </a:custGeom>
            <a:solidFill>
              <a:srgbClr val="0E536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4" name="Google Shape;3938;p48"/>
            <p:cNvSpPr/>
            <p:nvPr/>
          </p:nvSpPr>
          <p:spPr>
            <a:xfrm>
              <a:off x="3778883" y="2248644"/>
              <a:ext cx="20869" cy="21644"/>
            </a:xfrm>
            <a:custGeom>
              <a:avLst/>
              <a:gdLst/>
              <a:ahLst/>
              <a:cxnLst/>
              <a:rect l="l" t="t" r="r" b="b"/>
              <a:pathLst>
                <a:path w="377" h="391" extrusionOk="0">
                  <a:moveTo>
                    <a:pt x="157" y="0"/>
                  </a:moveTo>
                  <a:cubicBezTo>
                    <a:pt x="146" y="0"/>
                    <a:pt x="136" y="2"/>
                    <a:pt x="126" y="4"/>
                  </a:cubicBezTo>
                  <a:cubicBezTo>
                    <a:pt x="54" y="4"/>
                    <a:pt x="0" y="105"/>
                    <a:pt x="0" y="201"/>
                  </a:cubicBezTo>
                  <a:cubicBezTo>
                    <a:pt x="30" y="279"/>
                    <a:pt x="54" y="326"/>
                    <a:pt x="54" y="380"/>
                  </a:cubicBezTo>
                  <a:cubicBezTo>
                    <a:pt x="102" y="380"/>
                    <a:pt x="142" y="391"/>
                    <a:pt x="177" y="391"/>
                  </a:cubicBezTo>
                  <a:cubicBezTo>
                    <a:pt x="195" y="391"/>
                    <a:pt x="211" y="388"/>
                    <a:pt x="227" y="380"/>
                  </a:cubicBezTo>
                  <a:cubicBezTo>
                    <a:pt x="329" y="380"/>
                    <a:pt x="376" y="279"/>
                    <a:pt x="353" y="153"/>
                  </a:cubicBezTo>
                  <a:cubicBezTo>
                    <a:pt x="331" y="89"/>
                    <a:pt x="247" y="0"/>
                    <a:pt x="157" y="0"/>
                  </a:cubicBezTo>
                  <a:close/>
                </a:path>
              </a:pathLst>
            </a:custGeom>
            <a:solidFill>
              <a:srgbClr val="0E536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5" name="Google Shape;3939;p48"/>
            <p:cNvSpPr/>
            <p:nvPr/>
          </p:nvSpPr>
          <p:spPr>
            <a:xfrm>
              <a:off x="5435517" y="1897500"/>
              <a:ext cx="813663" cy="460498"/>
            </a:xfrm>
            <a:custGeom>
              <a:avLst/>
              <a:gdLst/>
              <a:ahLst/>
              <a:cxnLst/>
              <a:rect l="l" t="t" r="r" b="b"/>
              <a:pathLst>
                <a:path w="14699" h="8319" extrusionOk="0">
                  <a:moveTo>
                    <a:pt x="12952" y="1"/>
                  </a:moveTo>
                  <a:cubicBezTo>
                    <a:pt x="12863" y="1"/>
                    <a:pt x="12806" y="83"/>
                    <a:pt x="12806" y="235"/>
                  </a:cubicBezTo>
                  <a:cubicBezTo>
                    <a:pt x="12806" y="283"/>
                    <a:pt x="12836" y="361"/>
                    <a:pt x="12884" y="408"/>
                  </a:cubicBezTo>
                  <a:cubicBezTo>
                    <a:pt x="13009" y="558"/>
                    <a:pt x="13135" y="707"/>
                    <a:pt x="13254" y="832"/>
                  </a:cubicBezTo>
                  <a:lnTo>
                    <a:pt x="13702" y="1280"/>
                  </a:lnTo>
                  <a:cubicBezTo>
                    <a:pt x="13678" y="1304"/>
                    <a:pt x="13678" y="1304"/>
                    <a:pt x="13678" y="1328"/>
                  </a:cubicBezTo>
                  <a:lnTo>
                    <a:pt x="13553" y="1328"/>
                  </a:lnTo>
                  <a:cubicBezTo>
                    <a:pt x="13254" y="1304"/>
                    <a:pt x="12956" y="1256"/>
                    <a:pt x="12657" y="1202"/>
                  </a:cubicBezTo>
                  <a:cubicBezTo>
                    <a:pt x="11988" y="1129"/>
                    <a:pt x="11329" y="1065"/>
                    <a:pt x="10662" y="1065"/>
                  </a:cubicBezTo>
                  <a:cubicBezTo>
                    <a:pt x="10466" y="1065"/>
                    <a:pt x="10270" y="1071"/>
                    <a:pt x="10072" y="1083"/>
                  </a:cubicBezTo>
                  <a:cubicBezTo>
                    <a:pt x="9129" y="1155"/>
                    <a:pt x="8210" y="1232"/>
                    <a:pt x="7284" y="1477"/>
                  </a:cubicBezTo>
                  <a:cubicBezTo>
                    <a:pt x="6269" y="1752"/>
                    <a:pt x="5320" y="2128"/>
                    <a:pt x="4448" y="2773"/>
                  </a:cubicBezTo>
                  <a:cubicBezTo>
                    <a:pt x="4377" y="2820"/>
                    <a:pt x="4275" y="2898"/>
                    <a:pt x="4180" y="2946"/>
                  </a:cubicBezTo>
                  <a:cubicBezTo>
                    <a:pt x="2908" y="3817"/>
                    <a:pt x="1792" y="4886"/>
                    <a:pt x="944" y="6181"/>
                  </a:cubicBezTo>
                  <a:cubicBezTo>
                    <a:pt x="568" y="6778"/>
                    <a:pt x="222" y="7399"/>
                    <a:pt x="49" y="8098"/>
                  </a:cubicBezTo>
                  <a:cubicBezTo>
                    <a:pt x="25" y="8169"/>
                    <a:pt x="25" y="8217"/>
                    <a:pt x="1" y="8319"/>
                  </a:cubicBezTo>
                  <a:cubicBezTo>
                    <a:pt x="150" y="8193"/>
                    <a:pt x="198" y="8098"/>
                    <a:pt x="246" y="7972"/>
                  </a:cubicBezTo>
                  <a:cubicBezTo>
                    <a:pt x="795" y="6754"/>
                    <a:pt x="1541" y="5656"/>
                    <a:pt x="2508" y="4737"/>
                  </a:cubicBezTo>
                  <a:cubicBezTo>
                    <a:pt x="2711" y="4540"/>
                    <a:pt x="2908" y="4367"/>
                    <a:pt x="3105" y="4187"/>
                  </a:cubicBezTo>
                  <a:cubicBezTo>
                    <a:pt x="3851" y="3495"/>
                    <a:pt x="4699" y="2970"/>
                    <a:pt x="5595" y="2498"/>
                  </a:cubicBezTo>
                  <a:cubicBezTo>
                    <a:pt x="6419" y="2050"/>
                    <a:pt x="7338" y="1829"/>
                    <a:pt x="8257" y="1650"/>
                  </a:cubicBezTo>
                  <a:cubicBezTo>
                    <a:pt x="8753" y="1579"/>
                    <a:pt x="9278" y="1531"/>
                    <a:pt x="9774" y="1501"/>
                  </a:cubicBezTo>
                  <a:cubicBezTo>
                    <a:pt x="10118" y="1487"/>
                    <a:pt x="10471" y="1473"/>
                    <a:pt x="10822" y="1473"/>
                  </a:cubicBezTo>
                  <a:cubicBezTo>
                    <a:pt x="11080" y="1473"/>
                    <a:pt x="11336" y="1481"/>
                    <a:pt x="11589" y="1501"/>
                  </a:cubicBezTo>
                  <a:cubicBezTo>
                    <a:pt x="12311" y="1555"/>
                    <a:pt x="13033" y="1680"/>
                    <a:pt x="13732" y="1752"/>
                  </a:cubicBezTo>
                  <a:cubicBezTo>
                    <a:pt x="13756" y="1752"/>
                    <a:pt x="13779" y="1776"/>
                    <a:pt x="13803" y="1799"/>
                  </a:cubicBezTo>
                  <a:cubicBezTo>
                    <a:pt x="13756" y="1853"/>
                    <a:pt x="13702" y="1925"/>
                    <a:pt x="13654" y="1979"/>
                  </a:cubicBezTo>
                  <a:cubicBezTo>
                    <a:pt x="13433" y="2176"/>
                    <a:pt x="13206" y="2396"/>
                    <a:pt x="12985" y="2599"/>
                  </a:cubicBezTo>
                  <a:cubicBezTo>
                    <a:pt x="12908" y="2671"/>
                    <a:pt x="12860" y="2725"/>
                    <a:pt x="12806" y="2796"/>
                  </a:cubicBezTo>
                  <a:cubicBezTo>
                    <a:pt x="12759" y="2874"/>
                    <a:pt x="12711" y="2970"/>
                    <a:pt x="12759" y="3047"/>
                  </a:cubicBezTo>
                  <a:cubicBezTo>
                    <a:pt x="12817" y="3119"/>
                    <a:pt x="12899" y="3154"/>
                    <a:pt x="12980" y="3154"/>
                  </a:cubicBezTo>
                  <a:cubicBezTo>
                    <a:pt x="13006" y="3154"/>
                    <a:pt x="13032" y="3150"/>
                    <a:pt x="13057" y="3143"/>
                  </a:cubicBezTo>
                  <a:cubicBezTo>
                    <a:pt x="13105" y="3143"/>
                    <a:pt x="13159" y="3095"/>
                    <a:pt x="13206" y="3047"/>
                  </a:cubicBezTo>
                  <a:cubicBezTo>
                    <a:pt x="13654" y="2647"/>
                    <a:pt x="14126" y="2247"/>
                    <a:pt x="14573" y="1829"/>
                  </a:cubicBezTo>
                  <a:cubicBezTo>
                    <a:pt x="14699" y="1704"/>
                    <a:pt x="14699" y="1579"/>
                    <a:pt x="14573" y="1453"/>
                  </a:cubicBezTo>
                  <a:cubicBezTo>
                    <a:pt x="14478" y="1352"/>
                    <a:pt x="14353" y="1280"/>
                    <a:pt x="14275" y="1179"/>
                  </a:cubicBezTo>
                  <a:cubicBezTo>
                    <a:pt x="13976" y="755"/>
                    <a:pt x="13529" y="486"/>
                    <a:pt x="13182" y="110"/>
                  </a:cubicBezTo>
                  <a:cubicBezTo>
                    <a:pt x="13182" y="86"/>
                    <a:pt x="13135" y="62"/>
                    <a:pt x="13105" y="62"/>
                  </a:cubicBezTo>
                  <a:cubicBezTo>
                    <a:pt x="13048" y="21"/>
                    <a:pt x="12996" y="1"/>
                    <a:pt x="12952" y="1"/>
                  </a:cubicBezTo>
                  <a:close/>
                </a:path>
              </a:pathLst>
            </a:custGeom>
            <a:solidFill>
              <a:srgbClr val="0E536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6" name="Google Shape;3940;p48"/>
            <p:cNvSpPr/>
            <p:nvPr/>
          </p:nvSpPr>
          <p:spPr>
            <a:xfrm>
              <a:off x="3439786" y="3024756"/>
              <a:ext cx="387042" cy="659278"/>
            </a:xfrm>
            <a:custGeom>
              <a:avLst/>
              <a:gdLst/>
              <a:ahLst/>
              <a:cxnLst/>
              <a:rect l="l" t="t" r="r" b="b"/>
              <a:pathLst>
                <a:path w="6992" h="11910" extrusionOk="0">
                  <a:moveTo>
                    <a:pt x="6765" y="1"/>
                  </a:moveTo>
                  <a:cubicBezTo>
                    <a:pt x="6707" y="1"/>
                    <a:pt x="6652" y="14"/>
                    <a:pt x="6597" y="38"/>
                  </a:cubicBezTo>
                  <a:cubicBezTo>
                    <a:pt x="6299" y="110"/>
                    <a:pt x="6000" y="188"/>
                    <a:pt x="5726" y="313"/>
                  </a:cubicBezTo>
                  <a:cubicBezTo>
                    <a:pt x="5326" y="432"/>
                    <a:pt x="5027" y="683"/>
                    <a:pt x="4753" y="1006"/>
                  </a:cubicBezTo>
                  <a:cubicBezTo>
                    <a:pt x="4084" y="1806"/>
                    <a:pt x="3708" y="2725"/>
                    <a:pt x="3583" y="3746"/>
                  </a:cubicBezTo>
                  <a:cubicBezTo>
                    <a:pt x="3487" y="4564"/>
                    <a:pt x="3409" y="5358"/>
                    <a:pt x="3386" y="6181"/>
                  </a:cubicBezTo>
                  <a:cubicBezTo>
                    <a:pt x="3362" y="7149"/>
                    <a:pt x="3165" y="8074"/>
                    <a:pt x="2765" y="8969"/>
                  </a:cubicBezTo>
                  <a:cubicBezTo>
                    <a:pt x="2514" y="9566"/>
                    <a:pt x="2144" y="10062"/>
                    <a:pt x="1547" y="10360"/>
                  </a:cubicBezTo>
                  <a:cubicBezTo>
                    <a:pt x="1272" y="10486"/>
                    <a:pt x="974" y="10581"/>
                    <a:pt x="651" y="10683"/>
                  </a:cubicBezTo>
                  <a:cubicBezTo>
                    <a:pt x="699" y="10486"/>
                    <a:pt x="825" y="10337"/>
                    <a:pt x="896" y="10163"/>
                  </a:cubicBezTo>
                  <a:cubicBezTo>
                    <a:pt x="950" y="10062"/>
                    <a:pt x="998" y="9984"/>
                    <a:pt x="1045" y="9889"/>
                  </a:cubicBezTo>
                  <a:cubicBezTo>
                    <a:pt x="1075" y="9811"/>
                    <a:pt x="1045" y="9716"/>
                    <a:pt x="974" y="9686"/>
                  </a:cubicBezTo>
                  <a:cubicBezTo>
                    <a:pt x="926" y="9686"/>
                    <a:pt x="848" y="9686"/>
                    <a:pt x="777" y="9716"/>
                  </a:cubicBezTo>
                  <a:cubicBezTo>
                    <a:pt x="723" y="9740"/>
                    <a:pt x="699" y="9811"/>
                    <a:pt x="675" y="9865"/>
                  </a:cubicBezTo>
                  <a:cubicBezTo>
                    <a:pt x="574" y="10014"/>
                    <a:pt x="502" y="10134"/>
                    <a:pt x="425" y="10259"/>
                  </a:cubicBezTo>
                  <a:cubicBezTo>
                    <a:pt x="299" y="10486"/>
                    <a:pt x="204" y="10707"/>
                    <a:pt x="102" y="10934"/>
                  </a:cubicBezTo>
                  <a:cubicBezTo>
                    <a:pt x="1" y="11178"/>
                    <a:pt x="31" y="11280"/>
                    <a:pt x="251" y="11429"/>
                  </a:cubicBezTo>
                  <a:cubicBezTo>
                    <a:pt x="299" y="11453"/>
                    <a:pt x="329" y="11477"/>
                    <a:pt x="377" y="11507"/>
                  </a:cubicBezTo>
                  <a:cubicBezTo>
                    <a:pt x="651" y="11626"/>
                    <a:pt x="926" y="11728"/>
                    <a:pt x="1171" y="11877"/>
                  </a:cubicBezTo>
                  <a:cubicBezTo>
                    <a:pt x="1201" y="11900"/>
                    <a:pt x="1237" y="11909"/>
                    <a:pt x="1274" y="11909"/>
                  </a:cubicBezTo>
                  <a:cubicBezTo>
                    <a:pt x="1364" y="11909"/>
                    <a:pt x="1459" y="11856"/>
                    <a:pt x="1493" y="11805"/>
                  </a:cubicBezTo>
                  <a:cubicBezTo>
                    <a:pt x="1523" y="11751"/>
                    <a:pt x="1469" y="11602"/>
                    <a:pt x="1398" y="11530"/>
                  </a:cubicBezTo>
                  <a:cubicBezTo>
                    <a:pt x="1320" y="11477"/>
                    <a:pt x="1224" y="11429"/>
                    <a:pt x="1147" y="11405"/>
                  </a:cubicBezTo>
                  <a:cubicBezTo>
                    <a:pt x="1022" y="11304"/>
                    <a:pt x="872" y="11232"/>
                    <a:pt x="747" y="11083"/>
                  </a:cubicBezTo>
                  <a:cubicBezTo>
                    <a:pt x="950" y="11005"/>
                    <a:pt x="1147" y="10934"/>
                    <a:pt x="1320" y="10880"/>
                  </a:cubicBezTo>
                  <a:cubicBezTo>
                    <a:pt x="1941" y="10683"/>
                    <a:pt x="2418" y="10313"/>
                    <a:pt x="2741" y="9787"/>
                  </a:cubicBezTo>
                  <a:cubicBezTo>
                    <a:pt x="3362" y="8844"/>
                    <a:pt x="3636" y="7746"/>
                    <a:pt x="3762" y="6629"/>
                  </a:cubicBezTo>
                  <a:cubicBezTo>
                    <a:pt x="3809" y="6104"/>
                    <a:pt x="3786" y="5561"/>
                    <a:pt x="3833" y="5035"/>
                  </a:cubicBezTo>
                  <a:cubicBezTo>
                    <a:pt x="3881" y="4516"/>
                    <a:pt x="3935" y="3990"/>
                    <a:pt x="4006" y="3471"/>
                  </a:cubicBezTo>
                  <a:cubicBezTo>
                    <a:pt x="4108" y="2797"/>
                    <a:pt x="4383" y="2176"/>
                    <a:pt x="4753" y="1579"/>
                  </a:cubicBezTo>
                  <a:cubicBezTo>
                    <a:pt x="5105" y="1083"/>
                    <a:pt x="5553" y="707"/>
                    <a:pt x="6120" y="486"/>
                  </a:cubicBezTo>
                  <a:cubicBezTo>
                    <a:pt x="6323" y="409"/>
                    <a:pt x="6544" y="313"/>
                    <a:pt x="6747" y="235"/>
                  </a:cubicBezTo>
                  <a:cubicBezTo>
                    <a:pt x="6818" y="188"/>
                    <a:pt x="6944" y="164"/>
                    <a:pt x="6991" y="62"/>
                  </a:cubicBezTo>
                  <a:cubicBezTo>
                    <a:pt x="6910" y="20"/>
                    <a:pt x="6836" y="1"/>
                    <a:pt x="6765" y="1"/>
                  </a:cubicBezTo>
                  <a:close/>
                </a:path>
              </a:pathLst>
            </a:custGeom>
            <a:solidFill>
              <a:srgbClr val="0E536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7" name="Google Shape;3941;p48"/>
            <p:cNvSpPr/>
            <p:nvPr/>
          </p:nvSpPr>
          <p:spPr>
            <a:xfrm>
              <a:off x="3042283" y="2013277"/>
              <a:ext cx="632209" cy="198946"/>
            </a:xfrm>
            <a:custGeom>
              <a:avLst/>
              <a:gdLst/>
              <a:ahLst/>
              <a:cxnLst/>
              <a:rect l="l" t="t" r="r" b="b"/>
              <a:pathLst>
                <a:path w="11421" h="3594" extrusionOk="0">
                  <a:moveTo>
                    <a:pt x="6855" y="1"/>
                  </a:moveTo>
                  <a:cubicBezTo>
                    <a:pt x="6094" y="1"/>
                    <a:pt x="5332" y="90"/>
                    <a:pt x="4579" y="274"/>
                  </a:cubicBezTo>
                  <a:cubicBezTo>
                    <a:pt x="3905" y="423"/>
                    <a:pt x="3260" y="650"/>
                    <a:pt x="2663" y="1020"/>
                  </a:cubicBezTo>
                  <a:cubicBezTo>
                    <a:pt x="1917" y="1522"/>
                    <a:pt x="1218" y="2041"/>
                    <a:pt x="621" y="2716"/>
                  </a:cubicBezTo>
                  <a:cubicBezTo>
                    <a:pt x="597" y="2740"/>
                    <a:pt x="550" y="2763"/>
                    <a:pt x="502" y="2787"/>
                  </a:cubicBezTo>
                  <a:cubicBezTo>
                    <a:pt x="502" y="2740"/>
                    <a:pt x="526" y="2692"/>
                    <a:pt x="526" y="2662"/>
                  </a:cubicBezTo>
                  <a:cubicBezTo>
                    <a:pt x="621" y="2214"/>
                    <a:pt x="699" y="1766"/>
                    <a:pt x="699" y="1319"/>
                  </a:cubicBezTo>
                  <a:cubicBezTo>
                    <a:pt x="699" y="1223"/>
                    <a:pt x="675" y="1122"/>
                    <a:pt x="621" y="1020"/>
                  </a:cubicBezTo>
                  <a:cubicBezTo>
                    <a:pt x="607" y="964"/>
                    <a:pt x="569" y="941"/>
                    <a:pt x="524" y="941"/>
                  </a:cubicBezTo>
                  <a:cubicBezTo>
                    <a:pt x="492" y="941"/>
                    <a:pt x="456" y="953"/>
                    <a:pt x="424" y="972"/>
                  </a:cubicBezTo>
                  <a:cubicBezTo>
                    <a:pt x="377" y="1020"/>
                    <a:pt x="323" y="1098"/>
                    <a:pt x="323" y="1169"/>
                  </a:cubicBezTo>
                  <a:cubicBezTo>
                    <a:pt x="299" y="1271"/>
                    <a:pt x="299" y="1372"/>
                    <a:pt x="275" y="1468"/>
                  </a:cubicBezTo>
                  <a:cubicBezTo>
                    <a:pt x="227" y="1993"/>
                    <a:pt x="174" y="2489"/>
                    <a:pt x="24" y="2990"/>
                  </a:cubicBezTo>
                  <a:cubicBezTo>
                    <a:pt x="0" y="3086"/>
                    <a:pt x="24" y="3235"/>
                    <a:pt x="54" y="3384"/>
                  </a:cubicBezTo>
                  <a:cubicBezTo>
                    <a:pt x="54" y="3408"/>
                    <a:pt x="102" y="3486"/>
                    <a:pt x="126" y="3510"/>
                  </a:cubicBezTo>
                  <a:cubicBezTo>
                    <a:pt x="230" y="3549"/>
                    <a:pt x="334" y="3593"/>
                    <a:pt x="438" y="3593"/>
                  </a:cubicBezTo>
                  <a:cubicBezTo>
                    <a:pt x="459" y="3593"/>
                    <a:pt x="481" y="3591"/>
                    <a:pt x="502" y="3587"/>
                  </a:cubicBezTo>
                  <a:cubicBezTo>
                    <a:pt x="1021" y="3510"/>
                    <a:pt x="1547" y="3462"/>
                    <a:pt x="2066" y="3384"/>
                  </a:cubicBezTo>
                  <a:cubicBezTo>
                    <a:pt x="2191" y="3360"/>
                    <a:pt x="2317" y="3337"/>
                    <a:pt x="2412" y="3289"/>
                  </a:cubicBezTo>
                  <a:cubicBezTo>
                    <a:pt x="2514" y="3259"/>
                    <a:pt x="2562" y="3187"/>
                    <a:pt x="2562" y="3086"/>
                  </a:cubicBezTo>
                  <a:cubicBezTo>
                    <a:pt x="2538" y="2990"/>
                    <a:pt x="2442" y="2889"/>
                    <a:pt x="2341" y="2889"/>
                  </a:cubicBezTo>
                  <a:cubicBezTo>
                    <a:pt x="2325" y="2881"/>
                    <a:pt x="2308" y="2878"/>
                    <a:pt x="2291" y="2878"/>
                  </a:cubicBezTo>
                  <a:cubicBezTo>
                    <a:pt x="2258" y="2878"/>
                    <a:pt x="2223" y="2889"/>
                    <a:pt x="2191" y="2889"/>
                  </a:cubicBezTo>
                  <a:cubicBezTo>
                    <a:pt x="1941" y="2913"/>
                    <a:pt x="1720" y="2960"/>
                    <a:pt x="1469" y="2990"/>
                  </a:cubicBezTo>
                  <a:cubicBezTo>
                    <a:pt x="1330" y="3007"/>
                    <a:pt x="1187" y="3024"/>
                    <a:pt x="1038" y="3024"/>
                  </a:cubicBezTo>
                  <a:cubicBezTo>
                    <a:pt x="976" y="3024"/>
                    <a:pt x="913" y="3021"/>
                    <a:pt x="848" y="3014"/>
                  </a:cubicBezTo>
                  <a:cubicBezTo>
                    <a:pt x="950" y="2913"/>
                    <a:pt x="1021" y="2811"/>
                    <a:pt x="1123" y="2740"/>
                  </a:cubicBezTo>
                  <a:cubicBezTo>
                    <a:pt x="1618" y="2190"/>
                    <a:pt x="2215" y="1743"/>
                    <a:pt x="2836" y="1372"/>
                  </a:cubicBezTo>
                  <a:cubicBezTo>
                    <a:pt x="3087" y="1223"/>
                    <a:pt x="3338" y="1098"/>
                    <a:pt x="3582" y="972"/>
                  </a:cubicBezTo>
                  <a:cubicBezTo>
                    <a:pt x="4555" y="572"/>
                    <a:pt x="5546" y="375"/>
                    <a:pt x="6591" y="352"/>
                  </a:cubicBezTo>
                  <a:cubicBezTo>
                    <a:pt x="6796" y="344"/>
                    <a:pt x="7001" y="339"/>
                    <a:pt x="7205" y="339"/>
                  </a:cubicBezTo>
                  <a:cubicBezTo>
                    <a:pt x="7673" y="339"/>
                    <a:pt x="8139" y="366"/>
                    <a:pt x="8609" y="453"/>
                  </a:cubicBezTo>
                  <a:cubicBezTo>
                    <a:pt x="9379" y="602"/>
                    <a:pt x="10102" y="871"/>
                    <a:pt x="10746" y="1295"/>
                  </a:cubicBezTo>
                  <a:cubicBezTo>
                    <a:pt x="10973" y="1420"/>
                    <a:pt x="11170" y="1522"/>
                    <a:pt x="11421" y="1671"/>
                  </a:cubicBezTo>
                  <a:cubicBezTo>
                    <a:pt x="11397" y="1468"/>
                    <a:pt x="11272" y="1372"/>
                    <a:pt x="11146" y="1295"/>
                  </a:cubicBezTo>
                  <a:cubicBezTo>
                    <a:pt x="10299" y="626"/>
                    <a:pt x="9331" y="250"/>
                    <a:pt x="8263" y="101"/>
                  </a:cubicBezTo>
                  <a:cubicBezTo>
                    <a:pt x="7795" y="35"/>
                    <a:pt x="7325" y="1"/>
                    <a:pt x="6855" y="1"/>
                  </a:cubicBezTo>
                  <a:close/>
                </a:path>
              </a:pathLst>
            </a:custGeom>
            <a:solidFill>
              <a:srgbClr val="0E536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8" name="Google Shape;3942;p48"/>
            <p:cNvSpPr/>
            <p:nvPr/>
          </p:nvSpPr>
          <p:spPr>
            <a:xfrm>
              <a:off x="5113275" y="3390318"/>
              <a:ext cx="530079" cy="134845"/>
            </a:xfrm>
            <a:custGeom>
              <a:avLst/>
              <a:gdLst/>
              <a:ahLst/>
              <a:cxnLst/>
              <a:rect l="l" t="t" r="r" b="b"/>
              <a:pathLst>
                <a:path w="9576" h="2436" extrusionOk="0">
                  <a:moveTo>
                    <a:pt x="7912" y="0"/>
                  </a:moveTo>
                  <a:cubicBezTo>
                    <a:pt x="7833" y="0"/>
                    <a:pt x="7761" y="32"/>
                    <a:pt x="7713" y="96"/>
                  </a:cubicBezTo>
                  <a:cubicBezTo>
                    <a:pt x="7660" y="197"/>
                    <a:pt x="7689" y="346"/>
                    <a:pt x="7809" y="448"/>
                  </a:cubicBezTo>
                  <a:cubicBezTo>
                    <a:pt x="7934" y="519"/>
                    <a:pt x="8084" y="597"/>
                    <a:pt x="8209" y="693"/>
                  </a:cubicBezTo>
                  <a:cubicBezTo>
                    <a:pt x="8310" y="746"/>
                    <a:pt x="8382" y="794"/>
                    <a:pt x="8507" y="842"/>
                  </a:cubicBezTo>
                  <a:cubicBezTo>
                    <a:pt x="8406" y="872"/>
                    <a:pt x="8382" y="896"/>
                    <a:pt x="8334" y="896"/>
                  </a:cubicBezTo>
                  <a:cubicBezTo>
                    <a:pt x="7813" y="916"/>
                    <a:pt x="7309" y="996"/>
                    <a:pt x="6792" y="996"/>
                  </a:cubicBezTo>
                  <a:cubicBezTo>
                    <a:pt x="6718" y="996"/>
                    <a:pt x="6643" y="995"/>
                    <a:pt x="6567" y="991"/>
                  </a:cubicBezTo>
                  <a:cubicBezTo>
                    <a:pt x="5922" y="991"/>
                    <a:pt x="5272" y="919"/>
                    <a:pt x="4651" y="818"/>
                  </a:cubicBezTo>
                  <a:cubicBezTo>
                    <a:pt x="4078" y="746"/>
                    <a:pt x="3511" y="597"/>
                    <a:pt x="2937" y="472"/>
                  </a:cubicBezTo>
                  <a:cubicBezTo>
                    <a:pt x="2447" y="354"/>
                    <a:pt x="1939" y="251"/>
                    <a:pt x="1429" y="251"/>
                  </a:cubicBezTo>
                  <a:cubicBezTo>
                    <a:pt x="1293" y="251"/>
                    <a:pt x="1157" y="258"/>
                    <a:pt x="1021" y="275"/>
                  </a:cubicBezTo>
                  <a:cubicBezTo>
                    <a:pt x="770" y="299"/>
                    <a:pt x="496" y="346"/>
                    <a:pt x="275" y="448"/>
                  </a:cubicBezTo>
                  <a:cubicBezTo>
                    <a:pt x="149" y="496"/>
                    <a:pt x="48" y="543"/>
                    <a:pt x="0" y="669"/>
                  </a:cubicBezTo>
                  <a:cubicBezTo>
                    <a:pt x="39" y="707"/>
                    <a:pt x="76" y="721"/>
                    <a:pt x="110" y="721"/>
                  </a:cubicBezTo>
                  <a:cubicBezTo>
                    <a:pt x="144" y="721"/>
                    <a:pt x="173" y="707"/>
                    <a:pt x="197" y="693"/>
                  </a:cubicBezTo>
                  <a:cubicBezTo>
                    <a:pt x="347" y="669"/>
                    <a:pt x="472" y="597"/>
                    <a:pt x="621" y="597"/>
                  </a:cubicBezTo>
                  <a:cubicBezTo>
                    <a:pt x="729" y="589"/>
                    <a:pt x="839" y="586"/>
                    <a:pt x="952" y="586"/>
                  </a:cubicBezTo>
                  <a:cubicBezTo>
                    <a:pt x="1178" y="586"/>
                    <a:pt x="1411" y="597"/>
                    <a:pt x="1642" y="597"/>
                  </a:cubicBezTo>
                  <a:cubicBezTo>
                    <a:pt x="1767" y="597"/>
                    <a:pt x="1893" y="597"/>
                    <a:pt x="2042" y="645"/>
                  </a:cubicBezTo>
                  <a:cubicBezTo>
                    <a:pt x="2436" y="722"/>
                    <a:pt x="2860" y="842"/>
                    <a:pt x="3284" y="919"/>
                  </a:cubicBezTo>
                  <a:cubicBezTo>
                    <a:pt x="3630" y="1021"/>
                    <a:pt x="3958" y="1093"/>
                    <a:pt x="4305" y="1140"/>
                  </a:cubicBezTo>
                  <a:cubicBezTo>
                    <a:pt x="4776" y="1218"/>
                    <a:pt x="5248" y="1266"/>
                    <a:pt x="5719" y="1343"/>
                  </a:cubicBezTo>
                  <a:cubicBezTo>
                    <a:pt x="6013" y="1376"/>
                    <a:pt x="6311" y="1388"/>
                    <a:pt x="6608" y="1388"/>
                  </a:cubicBezTo>
                  <a:cubicBezTo>
                    <a:pt x="6970" y="1388"/>
                    <a:pt x="7333" y="1369"/>
                    <a:pt x="7689" y="1343"/>
                  </a:cubicBezTo>
                  <a:cubicBezTo>
                    <a:pt x="8012" y="1319"/>
                    <a:pt x="8310" y="1290"/>
                    <a:pt x="8657" y="1242"/>
                  </a:cubicBezTo>
                  <a:lnTo>
                    <a:pt x="8657" y="1242"/>
                  </a:lnTo>
                  <a:cubicBezTo>
                    <a:pt x="8609" y="1319"/>
                    <a:pt x="8555" y="1367"/>
                    <a:pt x="8507" y="1415"/>
                  </a:cubicBezTo>
                  <a:cubicBezTo>
                    <a:pt x="8358" y="1642"/>
                    <a:pt x="8161" y="1839"/>
                    <a:pt x="8012" y="2089"/>
                  </a:cubicBezTo>
                  <a:cubicBezTo>
                    <a:pt x="7910" y="2263"/>
                    <a:pt x="7988" y="2436"/>
                    <a:pt x="8209" y="2436"/>
                  </a:cubicBezTo>
                  <a:cubicBezTo>
                    <a:pt x="8286" y="2412"/>
                    <a:pt x="8358" y="2388"/>
                    <a:pt x="8406" y="2334"/>
                  </a:cubicBezTo>
                  <a:cubicBezTo>
                    <a:pt x="8704" y="2036"/>
                    <a:pt x="8979" y="1713"/>
                    <a:pt x="9277" y="1415"/>
                  </a:cubicBezTo>
                  <a:cubicBezTo>
                    <a:pt x="9331" y="1367"/>
                    <a:pt x="9331" y="1290"/>
                    <a:pt x="9379" y="1242"/>
                  </a:cubicBezTo>
                  <a:cubicBezTo>
                    <a:pt x="9576" y="1021"/>
                    <a:pt x="9528" y="872"/>
                    <a:pt x="9277" y="746"/>
                  </a:cubicBezTo>
                  <a:cubicBezTo>
                    <a:pt x="9128" y="693"/>
                    <a:pt x="8979" y="621"/>
                    <a:pt x="8854" y="543"/>
                  </a:cubicBezTo>
                  <a:cubicBezTo>
                    <a:pt x="8657" y="424"/>
                    <a:pt x="8483" y="299"/>
                    <a:pt x="8286" y="149"/>
                  </a:cubicBezTo>
                  <a:cubicBezTo>
                    <a:pt x="8209" y="96"/>
                    <a:pt x="8137" y="72"/>
                    <a:pt x="8036" y="24"/>
                  </a:cubicBezTo>
                  <a:cubicBezTo>
                    <a:pt x="7994" y="8"/>
                    <a:pt x="7952" y="0"/>
                    <a:pt x="7912" y="0"/>
                  </a:cubicBezTo>
                  <a:close/>
                </a:path>
              </a:pathLst>
            </a:custGeom>
            <a:solidFill>
              <a:srgbClr val="0E536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sp>
        <p:nvSpPr>
          <p:cNvPr id="3" name="2 Rectángulo"/>
          <p:cNvSpPr/>
          <p:nvPr/>
        </p:nvSpPr>
        <p:spPr>
          <a:xfrm>
            <a:off x="805454" y="2256276"/>
            <a:ext cx="5173048" cy="156966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es-EC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 mundo está atravesando la emergencia sanitaria a causa de la COVID-19, la misma que ha provocado un confinamiento total.</a:t>
            </a:r>
            <a:endParaRPr lang="es-EC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012342" y="4696967"/>
            <a:ext cx="4429804" cy="156966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es-EC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educación  a cambiado su modalidad de enseñanza, generando cambios en su  metodología .</a:t>
            </a:r>
            <a:endParaRPr lang="es-EC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6905855" y="1667323"/>
            <a:ext cx="42322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JUSTIFICACIÓN</a:t>
            </a:r>
            <a:endParaRPr lang="es-EC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60 Rectángulo"/>
          <p:cNvSpPr/>
          <p:nvPr/>
        </p:nvSpPr>
        <p:spPr>
          <a:xfrm>
            <a:off x="12454343" y="2252041"/>
            <a:ext cx="5236076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Beneficiando a los docentes, padres de familia y niños, a través de recursos educativos digitales.</a:t>
            </a:r>
            <a:endParaRPr lang="es-EC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2227927" y="7960506"/>
            <a:ext cx="5238922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C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 necesario enriquecer el ambiente de aprendizaje a través del uso de  recursos educativos digitales</a:t>
            </a:r>
            <a:endParaRPr lang="en-US" sz="2400" dirty="0"/>
          </a:p>
        </p:txBody>
      </p:sp>
      <p:sp>
        <p:nvSpPr>
          <p:cNvPr id="59" name="6 Rectángulo"/>
          <p:cNvSpPr/>
          <p:nvPr/>
        </p:nvSpPr>
        <p:spPr>
          <a:xfrm>
            <a:off x="12451530" y="4099639"/>
            <a:ext cx="5115234" cy="26776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es-EC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Conocer el nivel de desarrollo de las habilidades de comparación, clasificación, correspondencia y seriación en los niños de 4-5 años, debido a que estas habilidades son necesarias para la solución de problemas en niveles superiores.</a:t>
            </a:r>
            <a:endParaRPr lang="es-EC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6 Rectángulo"/>
          <p:cNvSpPr/>
          <p:nvPr/>
        </p:nvSpPr>
        <p:spPr>
          <a:xfrm>
            <a:off x="11479237" y="8145171"/>
            <a:ext cx="5115234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es-EC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Conocer la competencia digital de las docentes en educación infantil</a:t>
            </a:r>
            <a:endParaRPr lang="es-EC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8 Proceso predefinido"/>
          <p:cNvSpPr/>
          <p:nvPr/>
        </p:nvSpPr>
        <p:spPr>
          <a:xfrm>
            <a:off x="3227244" y="395120"/>
            <a:ext cx="11210304" cy="1138469"/>
          </a:xfrm>
          <a:prstGeom prst="flowChartPredefinedProcess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1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CAPITULO I: </a:t>
            </a:r>
            <a:r>
              <a:rPr lang="es-ES" sz="400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Problema de Investigación</a:t>
            </a:r>
          </a:p>
        </p:txBody>
      </p:sp>
    </p:spTree>
    <p:extLst>
      <p:ext uri="{BB962C8B-B14F-4D97-AF65-F5344CB8AC3E}">
        <p14:creationId xmlns:p14="http://schemas.microsoft.com/office/powerpoint/2010/main" val="2173223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Shape 3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" name="3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7408950"/>
              </p:ext>
            </p:extLst>
          </p:nvPr>
        </p:nvGraphicFramePr>
        <p:xfrm>
          <a:off x="3319353" y="1432740"/>
          <a:ext cx="12374942" cy="2564564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123749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s-ES" sz="400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OBJETIVOS</a:t>
                      </a:r>
                      <a:endParaRPr lang="es-EC" sz="40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2084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C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Analizar los</a:t>
                      </a:r>
                      <a:r>
                        <a:rPr lang="es-EC" sz="2400" b="0" i="0" u="none" strike="noStrike" cap="non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s-EC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recursos educativos digitales en el aula</a:t>
                      </a:r>
                      <a:r>
                        <a:rPr lang="es-EC" sz="2400" b="0" i="0" u="none" strike="noStrike" cap="non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del pre-escolar y la </a:t>
                      </a:r>
                      <a:r>
                        <a:rPr lang="es-EC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adquisición de las habilidades básicas del pensamiento lógico matemático (clasificación, comparación, seriación, correspondencia) en niños de 4-5 años de la Escuela Fiscal “Manuela Espejo”. </a:t>
                      </a:r>
                    </a:p>
                  </a:txBody>
                  <a:tcPr marL="182880" marR="182880" marT="91440" marB="9144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3272587" y="4155669"/>
            <a:ext cx="12401654" cy="83099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Fundamentar teóricamente el desarrollo de las habilidades básicas del pensamiento lógico matemático.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3276598" y="5164494"/>
            <a:ext cx="12401655" cy="12003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>
              <a:buClr>
                <a:srgbClr val="000000"/>
              </a:buClr>
              <a:defRPr/>
            </a:pPr>
            <a:r>
              <a:rPr lang="es-EC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Evaluar el nivel de desarrollo de las habilidades básicas del pensamiento lógico matemático (clasificación, comparación, seriación, correspondencia) en niños de 4-5 años de la Escuela Fiscal “Manuela Espejo”.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292640" y="6554684"/>
            <a:ext cx="12401655" cy="83099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buClr>
                <a:srgbClr val="000000"/>
              </a:buClr>
              <a:defRPr/>
            </a:pPr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Identificar el nivel de conocimiento que tiene las docentes acerca de recursos educativos digitales que ayudan a desarrollar las habilidades del pensamiento lógico matemático.</a:t>
            </a:r>
          </a:p>
        </p:txBody>
      </p:sp>
      <p:sp>
        <p:nvSpPr>
          <p:cNvPr id="7" name="Rectángulo 6"/>
          <p:cNvSpPr/>
          <p:nvPr/>
        </p:nvSpPr>
        <p:spPr>
          <a:xfrm>
            <a:off x="3306676" y="7619663"/>
            <a:ext cx="12341497" cy="12003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buClr>
                <a:srgbClr val="000000"/>
              </a:buClr>
              <a:defRPr/>
            </a:pPr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Determinar los recursos educativos digitales que utilizan las docentes del Inicial II para desarrollar las habilidades del pensamiento lógico matemático (clasificación, comparación, seriación, correspondencia) en niños de 4-5 años.</a:t>
            </a:r>
          </a:p>
        </p:txBody>
      </p:sp>
      <p:sp>
        <p:nvSpPr>
          <p:cNvPr id="8" name="Rectángulo 7"/>
          <p:cNvSpPr/>
          <p:nvPr/>
        </p:nvSpPr>
        <p:spPr>
          <a:xfrm>
            <a:off x="3306676" y="8924635"/>
            <a:ext cx="12341497" cy="12003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buClr>
                <a:srgbClr val="000000"/>
              </a:buClr>
              <a:defRPr/>
            </a:pPr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Diseñar un aula virtual que contenga recursos educativos digitales que  ayuden a desarrollar las habilidades del pensamiento lógico matemático en niños de 4-5 años de la Escuela Fiscal “Manuela Espejo”.</a:t>
            </a:r>
          </a:p>
        </p:txBody>
      </p:sp>
      <p:sp>
        <p:nvSpPr>
          <p:cNvPr id="14" name="8 Proceso predefinido"/>
          <p:cNvSpPr/>
          <p:nvPr/>
        </p:nvSpPr>
        <p:spPr>
          <a:xfrm>
            <a:off x="3868262" y="177280"/>
            <a:ext cx="11210304" cy="1138469"/>
          </a:xfrm>
          <a:prstGeom prst="flowChartPredefinedProcess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1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CAPITULO I: </a:t>
            </a:r>
            <a:r>
              <a:rPr lang="es-ES" sz="400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Problema de Investigación</a:t>
            </a:r>
          </a:p>
        </p:txBody>
      </p:sp>
    </p:spTree>
    <p:extLst>
      <p:ext uri="{BB962C8B-B14F-4D97-AF65-F5344CB8AC3E}">
        <p14:creationId xmlns:p14="http://schemas.microsoft.com/office/powerpoint/2010/main" val="198654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Shape 18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ortar y redondear rectángulo de esquina sencilla"/>
          <p:cNvSpPr/>
          <p:nvPr/>
        </p:nvSpPr>
        <p:spPr>
          <a:xfrm>
            <a:off x="5486399" y="1432194"/>
            <a:ext cx="7083834" cy="1577706"/>
          </a:xfrm>
          <a:prstGeom prst="snip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UNIDAD I</a:t>
            </a:r>
          </a:p>
          <a:p>
            <a:pPr algn="ctr"/>
            <a:r>
              <a:rPr lang="es-EC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PENSAMIENTO LÓGICO MATEMÁTICO </a:t>
            </a:r>
          </a:p>
        </p:txBody>
      </p:sp>
      <p:cxnSp>
        <p:nvCxnSpPr>
          <p:cNvPr id="5" name="4 Conector recto"/>
          <p:cNvCxnSpPr>
            <a:cxnSpLocks/>
          </p:cNvCxnSpPr>
          <p:nvPr/>
        </p:nvCxnSpPr>
        <p:spPr>
          <a:xfrm>
            <a:off x="8835098" y="3009900"/>
            <a:ext cx="4102" cy="82512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6" name="5 Conector recto"/>
          <p:cNvCxnSpPr>
            <a:cxnSpLocks/>
          </p:cNvCxnSpPr>
          <p:nvPr/>
        </p:nvCxnSpPr>
        <p:spPr>
          <a:xfrm flipV="1">
            <a:off x="3658986" y="3523564"/>
            <a:ext cx="5176112" cy="16046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43" name="42 Proceso predefinido"/>
          <p:cNvSpPr/>
          <p:nvPr/>
        </p:nvSpPr>
        <p:spPr>
          <a:xfrm>
            <a:off x="3692216" y="282335"/>
            <a:ext cx="10981672" cy="842986"/>
          </a:xfrm>
          <a:prstGeom prst="flowChartPredefinedProcess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CAPÍTULO II: </a:t>
            </a:r>
            <a:r>
              <a:rPr lang="es-E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MARCO TEÓRICO</a:t>
            </a: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B18A77AC-2BAE-4F72-A588-E8A1D3737EB8}"/>
              </a:ext>
            </a:extLst>
          </p:cNvPr>
          <p:cNvSpPr/>
          <p:nvPr/>
        </p:nvSpPr>
        <p:spPr>
          <a:xfrm>
            <a:off x="1127047" y="3767969"/>
            <a:ext cx="2906974" cy="842986"/>
          </a:xfrm>
          <a:prstGeom prst="roundRect">
            <a:avLst/>
          </a:prstGeom>
          <a:solidFill>
            <a:schemeClr val="tx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 pensamiento </a:t>
            </a:r>
            <a:endParaRPr lang="es-EC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A7AB4DA1-594F-493D-B5D1-B3D63DD4D7B1}"/>
              </a:ext>
            </a:extLst>
          </p:cNvPr>
          <p:cNvCxnSpPr>
            <a:cxnSpLocks/>
          </p:cNvCxnSpPr>
          <p:nvPr/>
        </p:nvCxnSpPr>
        <p:spPr>
          <a:xfrm>
            <a:off x="3635540" y="3523564"/>
            <a:ext cx="0" cy="3114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298C5850-61A0-4548-A379-12DA4E640D8D}"/>
              </a:ext>
            </a:extLst>
          </p:cNvPr>
          <p:cNvSpPr/>
          <p:nvPr/>
        </p:nvSpPr>
        <p:spPr>
          <a:xfrm>
            <a:off x="304800" y="5143501"/>
            <a:ext cx="4860489" cy="24245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 la capacidad que tienen las personas para formas ideas, crear representaciones de la situación en su mente.</a:t>
            </a:r>
            <a:endParaRPr lang="es-EC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8" name="Conector recto 37">
            <a:extLst>
              <a:ext uri="{FF2B5EF4-FFF2-40B4-BE49-F238E27FC236}">
                <a16:creationId xmlns:a16="http://schemas.microsoft.com/office/drawing/2014/main" id="{CD095601-E250-4906-90AA-C0CC65DDEAFE}"/>
              </a:ext>
            </a:extLst>
          </p:cNvPr>
          <p:cNvCxnSpPr>
            <a:cxnSpLocks/>
          </p:cNvCxnSpPr>
          <p:nvPr/>
        </p:nvCxnSpPr>
        <p:spPr>
          <a:xfrm>
            <a:off x="3517260" y="4678007"/>
            <a:ext cx="0" cy="46549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0" name="Rectángulo: esquinas redondeadas 39">
            <a:extLst>
              <a:ext uri="{FF2B5EF4-FFF2-40B4-BE49-F238E27FC236}">
                <a16:creationId xmlns:a16="http://schemas.microsoft.com/office/drawing/2014/main" id="{ED27B54E-25C3-4858-B376-E4A79B33F5C7}"/>
              </a:ext>
            </a:extLst>
          </p:cNvPr>
          <p:cNvSpPr/>
          <p:nvPr/>
        </p:nvSpPr>
        <p:spPr>
          <a:xfrm>
            <a:off x="7086600" y="3936630"/>
            <a:ext cx="4192904" cy="1028042"/>
          </a:xfrm>
          <a:prstGeom prst="roundRect">
            <a:avLst/>
          </a:prstGeom>
          <a:solidFill>
            <a:schemeClr val="tx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 pensamiento lógico matemático (PLM)</a:t>
            </a:r>
            <a:endParaRPr lang="es-EC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id="{9CD590C9-4D1D-4B70-A3A4-920E924B4E47}"/>
              </a:ext>
            </a:extLst>
          </p:cNvPr>
          <p:cNvSpPr/>
          <p:nvPr/>
        </p:nvSpPr>
        <p:spPr>
          <a:xfrm>
            <a:off x="6096000" y="5244871"/>
            <a:ext cx="7344636" cy="25930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 refiere a una serie de procesos que permiten al niño la construcción de estructuras internas y desarrollo de algunas nociones que son el resultado de la interacción con el medio (objetos-sujetos)” (Sáinz &amp; Argos, 2005, como se citó en </a:t>
            </a:r>
            <a:r>
              <a:rPr lang="es-E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Llivi</a:t>
            </a:r>
            <a:r>
              <a:rPr lang="es-E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&amp; Terán, 2019).</a:t>
            </a:r>
            <a:endParaRPr lang="es-EC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" descr="Cuidado! El &amp;quot;pensamiento positivo&amp;quot; podría ser un peligro">
            <a:extLst>
              <a:ext uri="{FF2B5EF4-FFF2-40B4-BE49-F238E27FC236}">
                <a16:creationId xmlns:a16="http://schemas.microsoft.com/office/drawing/2014/main" id="{A83B426F-5D42-411D-B6AF-9C1E9A7D1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041" y="7702125"/>
            <a:ext cx="3926958" cy="2392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Imagen 44" descr="Novedades - Consejería de Educación y Deporte">
            <a:extLst>
              <a:ext uri="{FF2B5EF4-FFF2-40B4-BE49-F238E27FC236}">
                <a16:creationId xmlns:a16="http://schemas.microsoft.com/office/drawing/2014/main" id="{00FEBE7F-4C38-4B06-BE8E-A6EE73D4961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8838" y="7996584"/>
            <a:ext cx="3926956" cy="1957908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Abrir llave 14"/>
          <p:cNvSpPr/>
          <p:nvPr/>
        </p:nvSpPr>
        <p:spPr>
          <a:xfrm>
            <a:off x="13432615" y="4910754"/>
            <a:ext cx="1126539" cy="3726139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ángulo 15"/>
          <p:cNvSpPr/>
          <p:nvPr/>
        </p:nvSpPr>
        <p:spPr>
          <a:xfrm>
            <a:off x="13995884" y="6489513"/>
            <a:ext cx="291291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Etapa </a:t>
            </a:r>
            <a:r>
              <a:rPr lang="es-E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preoperacional</a:t>
            </a:r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/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(2 -7 años )</a:t>
            </a:r>
            <a:endParaRPr lang="es-EC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14173200" y="5524500"/>
            <a:ext cx="2514600" cy="83126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Jean </a:t>
            </a:r>
            <a:r>
              <a:rPr lang="es-EC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Paiget</a:t>
            </a:r>
            <a:r>
              <a:rPr lang="es-EC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73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Shape 18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42 Proceso predefinido"/>
          <p:cNvSpPr/>
          <p:nvPr/>
        </p:nvSpPr>
        <p:spPr>
          <a:xfrm>
            <a:off x="3707766" y="231062"/>
            <a:ext cx="10981672" cy="842986"/>
          </a:xfrm>
          <a:prstGeom prst="flowChartPredefinedProcess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CAPÍTULO II: </a:t>
            </a:r>
            <a:r>
              <a:rPr lang="es-E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MARCO TEÓRICO</a:t>
            </a: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4A70467F-6B59-4869-855A-191274B562CE}"/>
              </a:ext>
            </a:extLst>
          </p:cNvPr>
          <p:cNvSpPr/>
          <p:nvPr/>
        </p:nvSpPr>
        <p:spPr>
          <a:xfrm>
            <a:off x="81407" y="4223982"/>
            <a:ext cx="2943721" cy="224184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>
                <a:solidFill>
                  <a:schemeClr val="tx1"/>
                </a:solidFill>
              </a:rPr>
              <a:t>Habilidades del pensamiento lógico matemático </a:t>
            </a:r>
            <a:endParaRPr lang="es-EC" sz="2400" dirty="0">
              <a:solidFill>
                <a:schemeClr val="tx1"/>
              </a:solidFill>
            </a:endParaRPr>
          </a:p>
        </p:txBody>
      </p:sp>
      <p:sp>
        <p:nvSpPr>
          <p:cNvPr id="2" name="Abrir llave 1">
            <a:extLst>
              <a:ext uri="{FF2B5EF4-FFF2-40B4-BE49-F238E27FC236}">
                <a16:creationId xmlns:a16="http://schemas.microsoft.com/office/drawing/2014/main" id="{34527772-D5EA-4F67-B53C-9ABB6426BC0D}"/>
              </a:ext>
            </a:extLst>
          </p:cNvPr>
          <p:cNvSpPr/>
          <p:nvPr/>
        </p:nvSpPr>
        <p:spPr>
          <a:xfrm>
            <a:off x="2843554" y="1371287"/>
            <a:ext cx="2539884" cy="7716347"/>
          </a:xfrm>
          <a:prstGeom prst="leftBrace">
            <a:avLst>
              <a:gd name="adj1" fmla="val 8333"/>
              <a:gd name="adj2" fmla="val 51363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 sz="3600"/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ED4E01B0-0C06-470A-BC70-EAC190AD1A80}"/>
              </a:ext>
            </a:extLst>
          </p:cNvPr>
          <p:cNvSpPr/>
          <p:nvPr/>
        </p:nvSpPr>
        <p:spPr>
          <a:xfrm>
            <a:off x="4157714" y="1641888"/>
            <a:ext cx="2291315" cy="84298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dirty="0">
                <a:solidFill>
                  <a:schemeClr val="tx1"/>
                </a:solidFill>
              </a:rPr>
              <a:t>Clasificación</a:t>
            </a:r>
            <a:r>
              <a:rPr lang="es-EC" sz="36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5855DBCB-4307-44E6-9A88-8227B688F772}"/>
              </a:ext>
            </a:extLst>
          </p:cNvPr>
          <p:cNvSpPr/>
          <p:nvPr/>
        </p:nvSpPr>
        <p:spPr>
          <a:xfrm>
            <a:off x="4188983" y="3634789"/>
            <a:ext cx="2125585" cy="84298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Comparación</a:t>
            </a: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A6F53268-75B7-4906-8017-36E64D8208C4}"/>
              </a:ext>
            </a:extLst>
          </p:cNvPr>
          <p:cNvSpPr/>
          <p:nvPr/>
        </p:nvSpPr>
        <p:spPr>
          <a:xfrm>
            <a:off x="4514450" y="5533469"/>
            <a:ext cx="1633783" cy="84298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Seriación</a:t>
            </a:r>
            <a:r>
              <a:rPr lang="es-ES" sz="36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s-EC" sz="36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endParaRPr lang="es-EC" sz="3600" dirty="0">
              <a:solidFill>
                <a:schemeClr val="tx1"/>
              </a:solidFill>
            </a:endParaRP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61A7A0FD-C3D7-49E5-BC8A-B5179587469E}"/>
              </a:ext>
            </a:extLst>
          </p:cNvPr>
          <p:cNvSpPr/>
          <p:nvPr/>
        </p:nvSpPr>
        <p:spPr>
          <a:xfrm>
            <a:off x="4295346" y="7863551"/>
            <a:ext cx="2625744" cy="1052162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Correspondencia </a:t>
            </a:r>
            <a:r>
              <a:rPr lang="es-EC" sz="36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endParaRPr lang="es-EC" sz="3600" dirty="0">
              <a:solidFill>
                <a:schemeClr val="tx1"/>
              </a:solidFill>
            </a:endParaRPr>
          </a:p>
        </p:txBody>
      </p:sp>
      <p:sp>
        <p:nvSpPr>
          <p:cNvPr id="4" name="Flecha: a la derecha 3">
            <a:extLst>
              <a:ext uri="{FF2B5EF4-FFF2-40B4-BE49-F238E27FC236}">
                <a16:creationId xmlns:a16="http://schemas.microsoft.com/office/drawing/2014/main" id="{066E78E1-FAA8-4B8F-AD22-FED48CD9075B}"/>
              </a:ext>
            </a:extLst>
          </p:cNvPr>
          <p:cNvSpPr/>
          <p:nvPr/>
        </p:nvSpPr>
        <p:spPr>
          <a:xfrm>
            <a:off x="6439651" y="1825374"/>
            <a:ext cx="805218" cy="526810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3600"/>
          </a:p>
        </p:txBody>
      </p:sp>
      <p:sp>
        <p:nvSpPr>
          <p:cNvPr id="12" name="Flecha: a la derecha 11">
            <a:extLst>
              <a:ext uri="{FF2B5EF4-FFF2-40B4-BE49-F238E27FC236}">
                <a16:creationId xmlns:a16="http://schemas.microsoft.com/office/drawing/2014/main" id="{F0E3125A-BC45-400A-9136-5F4A6417049F}"/>
              </a:ext>
            </a:extLst>
          </p:cNvPr>
          <p:cNvSpPr/>
          <p:nvPr/>
        </p:nvSpPr>
        <p:spPr>
          <a:xfrm>
            <a:off x="6324950" y="3824312"/>
            <a:ext cx="805218" cy="526810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3600"/>
          </a:p>
        </p:txBody>
      </p:sp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F3203BE3-D32D-48F3-B3CA-CF8152C90CC9}"/>
              </a:ext>
            </a:extLst>
          </p:cNvPr>
          <p:cNvSpPr/>
          <p:nvPr/>
        </p:nvSpPr>
        <p:spPr>
          <a:xfrm>
            <a:off x="6290027" y="5691557"/>
            <a:ext cx="805218" cy="526810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3600"/>
          </a:p>
        </p:txBody>
      </p:sp>
      <p:sp>
        <p:nvSpPr>
          <p:cNvPr id="14" name="Flecha: a la derecha 13">
            <a:extLst>
              <a:ext uri="{FF2B5EF4-FFF2-40B4-BE49-F238E27FC236}">
                <a16:creationId xmlns:a16="http://schemas.microsoft.com/office/drawing/2014/main" id="{C27B30AA-DE33-4BD6-8295-7F78137F21A1}"/>
              </a:ext>
            </a:extLst>
          </p:cNvPr>
          <p:cNvSpPr/>
          <p:nvPr/>
        </p:nvSpPr>
        <p:spPr>
          <a:xfrm>
            <a:off x="6985899" y="8197033"/>
            <a:ext cx="505435" cy="523481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3600"/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37B96739-E15D-4D98-BF60-193D9F4F8627}"/>
              </a:ext>
            </a:extLst>
          </p:cNvPr>
          <p:cNvSpPr/>
          <p:nvPr/>
        </p:nvSpPr>
        <p:spPr>
          <a:xfrm>
            <a:off x="7140550" y="3393820"/>
            <a:ext cx="6867114" cy="13678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E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Permite realizar un proceso básico de  formar relaciones entre pares de las características de los objetos.</a:t>
            </a:r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330948DA-AD60-4A7D-A177-4555981FA49D}"/>
              </a:ext>
            </a:extLst>
          </p:cNvPr>
          <p:cNvSpPr/>
          <p:nvPr/>
        </p:nvSpPr>
        <p:spPr>
          <a:xfrm>
            <a:off x="7130168" y="5297178"/>
            <a:ext cx="6620737" cy="140339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ES" sz="3600" dirty="0"/>
              <a:t> </a:t>
            </a:r>
            <a:r>
              <a:rPr lang="es-E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 la capacidad que tiene los niños para ordenar objetos según un determinado criterio común a todos.</a:t>
            </a:r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592EBB8E-93FB-46EA-AE11-59528E71C7BA}"/>
              </a:ext>
            </a:extLst>
          </p:cNvPr>
          <p:cNvSpPr/>
          <p:nvPr/>
        </p:nvSpPr>
        <p:spPr>
          <a:xfrm>
            <a:off x="7514620" y="7896619"/>
            <a:ext cx="5921417" cy="140339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EC" sz="3600" dirty="0"/>
              <a:t> </a:t>
            </a:r>
            <a:r>
              <a:rPr lang="es-EC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 la capacidad que tiene los niños para ordenar objetos según un determinado criterio común a todos.</a:t>
            </a:r>
            <a:endParaRPr lang="es-E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ángulo: esquinas redondeadas 2">
            <a:extLst>
              <a:ext uri="{FF2B5EF4-FFF2-40B4-BE49-F238E27FC236}">
                <a16:creationId xmlns:a16="http://schemas.microsoft.com/office/drawing/2014/main" id="{76D59144-8B9E-488E-A79F-6BF11D08E57F}"/>
              </a:ext>
            </a:extLst>
          </p:cNvPr>
          <p:cNvSpPr/>
          <p:nvPr/>
        </p:nvSpPr>
        <p:spPr>
          <a:xfrm>
            <a:off x="7238616" y="1463581"/>
            <a:ext cx="7080250" cy="146838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EC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Reyes (2017) la clasificación “se define como juntar por semejanzas y separar por diferencias con base en un criterio.</a:t>
            </a:r>
            <a:endParaRPr lang="es-E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Flecha: a la derecha 11">
            <a:extLst>
              <a:ext uri="{FF2B5EF4-FFF2-40B4-BE49-F238E27FC236}">
                <a16:creationId xmlns:a16="http://schemas.microsoft.com/office/drawing/2014/main" id="{F0E3125A-BC45-400A-9136-5F4A6417049F}"/>
              </a:ext>
            </a:extLst>
          </p:cNvPr>
          <p:cNvSpPr/>
          <p:nvPr/>
        </p:nvSpPr>
        <p:spPr>
          <a:xfrm>
            <a:off x="14333457" y="1807776"/>
            <a:ext cx="708721" cy="742316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3600"/>
          </a:p>
        </p:txBody>
      </p:sp>
      <p:sp>
        <p:nvSpPr>
          <p:cNvPr id="6" name="Rectángulo 5"/>
          <p:cNvSpPr/>
          <p:nvPr/>
        </p:nvSpPr>
        <p:spPr>
          <a:xfrm>
            <a:off x="15033121" y="1415580"/>
            <a:ext cx="3134893" cy="18212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s-EC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Agrupaciones </a:t>
            </a:r>
          </a:p>
          <a:p>
            <a:pPr marL="285750" indent="-285750" algn="ctr">
              <a:buFontTx/>
              <a:buChar char="-"/>
            </a:pPr>
            <a:r>
              <a:rPr lang="es-EC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Clasificación figural</a:t>
            </a:r>
          </a:p>
          <a:p>
            <a:pPr marL="285750" indent="-285750" algn="ctr">
              <a:buFontTx/>
              <a:buChar char="-"/>
            </a:pPr>
            <a:r>
              <a:rPr lang="es-EC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Clasificación no figural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14516108" y="4984251"/>
            <a:ext cx="2204444" cy="15844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s-EC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2- 5 años</a:t>
            </a:r>
          </a:p>
          <a:p>
            <a:pPr marL="285750" indent="-285750" algn="ctr">
              <a:buFontTx/>
              <a:buChar char="-"/>
            </a:pPr>
            <a:r>
              <a:rPr lang="es-EC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5- 6  años </a:t>
            </a:r>
          </a:p>
          <a:p>
            <a:pPr marL="285750" indent="-285750" algn="ctr">
              <a:buFontTx/>
              <a:buChar char="-"/>
            </a:pPr>
            <a:r>
              <a:rPr lang="es-EC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6-8 años</a:t>
            </a:r>
          </a:p>
        </p:txBody>
      </p:sp>
      <p:sp>
        <p:nvSpPr>
          <p:cNvPr id="23" name="Flecha: a la derecha 11">
            <a:extLst>
              <a:ext uri="{FF2B5EF4-FFF2-40B4-BE49-F238E27FC236}">
                <a16:creationId xmlns:a16="http://schemas.microsoft.com/office/drawing/2014/main" id="{F0E3125A-BC45-400A-9136-5F4A6417049F}"/>
              </a:ext>
            </a:extLst>
          </p:cNvPr>
          <p:cNvSpPr/>
          <p:nvPr/>
        </p:nvSpPr>
        <p:spPr>
          <a:xfrm>
            <a:off x="13772464" y="5344906"/>
            <a:ext cx="708721" cy="742316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3600"/>
          </a:p>
        </p:txBody>
      </p:sp>
      <p:sp>
        <p:nvSpPr>
          <p:cNvPr id="24" name="Rectángulo 23"/>
          <p:cNvSpPr/>
          <p:nvPr/>
        </p:nvSpPr>
        <p:spPr>
          <a:xfrm>
            <a:off x="13772464" y="7050147"/>
            <a:ext cx="4304770" cy="287434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-Correspondencia univoca </a:t>
            </a:r>
          </a:p>
          <a:p>
            <a:pPr algn="ctr"/>
            <a:r>
              <a:rPr lang="es-EC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-Correspondencia biunívoca</a:t>
            </a:r>
          </a:p>
          <a:p>
            <a:pPr algn="ctr"/>
            <a:r>
              <a:rPr lang="es-EC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-Correspondencia objeto –objeto</a:t>
            </a:r>
          </a:p>
          <a:p>
            <a:pPr algn="ctr"/>
            <a:r>
              <a:rPr lang="es-EC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Correspondencia  objeto –objeto de encaje </a:t>
            </a:r>
          </a:p>
          <a:p>
            <a:pPr algn="ctr"/>
            <a:r>
              <a:rPr lang="es-EC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Correspondencia objeto –signo</a:t>
            </a:r>
          </a:p>
          <a:p>
            <a:pPr algn="ctr"/>
            <a:r>
              <a:rPr lang="es-EC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Correspondencia signo- signo </a:t>
            </a:r>
          </a:p>
          <a:p>
            <a:pPr algn="ctr"/>
            <a:endParaRPr lang="es-EC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7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Shape 18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42 Proceso predefinido"/>
          <p:cNvSpPr/>
          <p:nvPr/>
        </p:nvSpPr>
        <p:spPr>
          <a:xfrm>
            <a:off x="2254722" y="410235"/>
            <a:ext cx="10981672" cy="842986"/>
          </a:xfrm>
          <a:prstGeom prst="flowChartPredefinedProcess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CAPÍTULO II: </a:t>
            </a:r>
            <a:r>
              <a:rPr lang="es-E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MARCO TEÓRICO</a:t>
            </a: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B1CB5AB0-E392-4C37-B72A-50B89E265408}"/>
              </a:ext>
            </a:extLst>
          </p:cNvPr>
          <p:cNvSpPr/>
          <p:nvPr/>
        </p:nvSpPr>
        <p:spPr>
          <a:xfrm>
            <a:off x="5223219" y="5906793"/>
            <a:ext cx="4973494" cy="140570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¿Cómo desarrollar el pensamiento lógico matemático?</a:t>
            </a:r>
            <a:endParaRPr lang="es-EC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DE1FDB59-F4BD-4097-93DA-03A436A272B6}"/>
              </a:ext>
            </a:extLst>
          </p:cNvPr>
          <p:cNvSpPr/>
          <p:nvPr/>
        </p:nvSpPr>
        <p:spPr>
          <a:xfrm>
            <a:off x="11506200" y="2597035"/>
            <a:ext cx="3380784" cy="142465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Escuela es el espacio idóneo para potenciar. </a:t>
            </a:r>
            <a:endParaRPr lang="es-EC" sz="2400" dirty="0">
              <a:solidFill>
                <a:schemeClr val="tx1"/>
              </a:solidFill>
            </a:endParaRPr>
          </a:p>
        </p:txBody>
      </p:sp>
      <p:sp>
        <p:nvSpPr>
          <p:cNvPr id="32" name="Rectángulo: esquinas redondeadas 31">
            <a:extLst>
              <a:ext uri="{FF2B5EF4-FFF2-40B4-BE49-F238E27FC236}">
                <a16:creationId xmlns:a16="http://schemas.microsoft.com/office/drawing/2014/main" id="{2B71AABB-C72D-4A48-BDFD-937D2FD77F17}"/>
              </a:ext>
            </a:extLst>
          </p:cNvPr>
          <p:cNvSpPr/>
          <p:nvPr/>
        </p:nvSpPr>
        <p:spPr>
          <a:xfrm>
            <a:off x="11885708" y="8036863"/>
            <a:ext cx="1995891" cy="1653099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Utilizar diferentes juegos. </a:t>
            </a:r>
          </a:p>
        </p:txBody>
      </p:sp>
      <p:sp>
        <p:nvSpPr>
          <p:cNvPr id="35" name="Rectángulo: esquinas redondeadas 34">
            <a:extLst>
              <a:ext uri="{FF2B5EF4-FFF2-40B4-BE49-F238E27FC236}">
                <a16:creationId xmlns:a16="http://schemas.microsoft.com/office/drawing/2014/main" id="{9B6A0368-B17C-4665-A7A1-7BF51850497C}"/>
              </a:ext>
            </a:extLst>
          </p:cNvPr>
          <p:cNvSpPr/>
          <p:nvPr/>
        </p:nvSpPr>
        <p:spPr>
          <a:xfrm>
            <a:off x="1014342" y="1726172"/>
            <a:ext cx="4624458" cy="96579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Importancia  del pensamiento lógico matemático </a:t>
            </a:r>
            <a:endParaRPr lang="es-EC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ángulo: esquinas redondeadas 35">
            <a:extLst>
              <a:ext uri="{FF2B5EF4-FFF2-40B4-BE49-F238E27FC236}">
                <a16:creationId xmlns:a16="http://schemas.microsoft.com/office/drawing/2014/main" id="{6D777356-4535-4583-917E-FBBD9025C6EA}"/>
              </a:ext>
            </a:extLst>
          </p:cNvPr>
          <p:cNvSpPr/>
          <p:nvPr/>
        </p:nvSpPr>
        <p:spPr>
          <a:xfrm>
            <a:off x="608638" y="3610733"/>
            <a:ext cx="2363162" cy="183756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Fomenta la capacidad de razonar. </a:t>
            </a:r>
          </a:p>
        </p:txBody>
      </p:sp>
      <p:sp>
        <p:nvSpPr>
          <p:cNvPr id="37" name="Rectángulo: esquinas redondeadas 36">
            <a:extLst>
              <a:ext uri="{FF2B5EF4-FFF2-40B4-BE49-F238E27FC236}">
                <a16:creationId xmlns:a16="http://schemas.microsoft.com/office/drawing/2014/main" id="{0D1A28EE-C6CA-4CEE-A212-49273BF19A66}"/>
              </a:ext>
            </a:extLst>
          </p:cNvPr>
          <p:cNvSpPr/>
          <p:nvPr/>
        </p:nvSpPr>
        <p:spPr>
          <a:xfrm>
            <a:off x="3687354" y="3636500"/>
            <a:ext cx="2142615" cy="177104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Solución de los problemas. </a:t>
            </a:r>
          </a:p>
        </p:txBody>
      </p:sp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EF58687D-3B64-49E0-A9FB-9BC09B96F38A}"/>
              </a:ext>
            </a:extLst>
          </p:cNvPr>
          <p:cNvCxnSpPr>
            <a:cxnSpLocks/>
          </p:cNvCxnSpPr>
          <p:nvPr/>
        </p:nvCxnSpPr>
        <p:spPr>
          <a:xfrm>
            <a:off x="10871032" y="3208542"/>
            <a:ext cx="635168" cy="126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6EE4DDEF-79E2-4699-8DCE-9F5C0B5F0A81}"/>
              </a:ext>
            </a:extLst>
          </p:cNvPr>
          <p:cNvCxnSpPr>
            <a:cxnSpLocks/>
          </p:cNvCxnSpPr>
          <p:nvPr/>
        </p:nvCxnSpPr>
        <p:spPr>
          <a:xfrm>
            <a:off x="1764922" y="2998220"/>
            <a:ext cx="0" cy="6125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3D4B883A-8720-4457-8D9E-557685D1F290}"/>
              </a:ext>
            </a:extLst>
          </p:cNvPr>
          <p:cNvCxnSpPr>
            <a:cxnSpLocks/>
          </p:cNvCxnSpPr>
          <p:nvPr/>
        </p:nvCxnSpPr>
        <p:spPr>
          <a:xfrm flipV="1">
            <a:off x="1764922" y="2933700"/>
            <a:ext cx="3007823" cy="761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3EC5B9D6-F6F6-4E95-8690-A0114E94B656}"/>
              </a:ext>
            </a:extLst>
          </p:cNvPr>
          <p:cNvCxnSpPr>
            <a:cxnSpLocks/>
          </p:cNvCxnSpPr>
          <p:nvPr/>
        </p:nvCxnSpPr>
        <p:spPr>
          <a:xfrm>
            <a:off x="4772745" y="2998220"/>
            <a:ext cx="0" cy="6125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CB4B03BB-EC6A-4F43-AA21-C7977ACBB161}"/>
              </a:ext>
            </a:extLst>
          </p:cNvPr>
          <p:cNvCxnSpPr>
            <a:cxnSpLocks/>
          </p:cNvCxnSpPr>
          <p:nvPr/>
        </p:nvCxnSpPr>
        <p:spPr>
          <a:xfrm>
            <a:off x="10871032" y="6265308"/>
            <a:ext cx="635168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6597BF7D-9723-46EF-A565-AABC58B9FFEF}"/>
              </a:ext>
            </a:extLst>
          </p:cNvPr>
          <p:cNvCxnSpPr>
            <a:cxnSpLocks/>
          </p:cNvCxnSpPr>
          <p:nvPr/>
        </p:nvCxnSpPr>
        <p:spPr>
          <a:xfrm flipV="1">
            <a:off x="10822996" y="3199625"/>
            <a:ext cx="48036" cy="590499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026" name="Picture 2" descr="Actividades para enseñar a los niños a resolver conflicto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92"/>
          <a:stretch/>
        </p:blipFill>
        <p:spPr bwMode="auto">
          <a:xfrm>
            <a:off x="936356" y="5813987"/>
            <a:ext cx="3530110" cy="3262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ángulo: esquinas redondeadas 31">
            <a:extLst>
              <a:ext uri="{FF2B5EF4-FFF2-40B4-BE49-F238E27FC236}">
                <a16:creationId xmlns:a16="http://schemas.microsoft.com/office/drawing/2014/main" id="{2B71AABB-C72D-4A48-BDFD-937D2FD77F17}"/>
              </a:ext>
            </a:extLst>
          </p:cNvPr>
          <p:cNvSpPr/>
          <p:nvPr/>
        </p:nvSpPr>
        <p:spPr>
          <a:xfrm>
            <a:off x="11547082" y="5188258"/>
            <a:ext cx="3545628" cy="23478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Realizar actividades que ayuden a  desarrollar las habilidades de clasificación, comparación, seriación, correspondencia. </a:t>
            </a:r>
          </a:p>
        </p:txBody>
      </p:sp>
      <p:cxnSp>
        <p:nvCxnSpPr>
          <p:cNvPr id="31" name="Conector recto de flecha 30">
            <a:extLst>
              <a:ext uri="{FF2B5EF4-FFF2-40B4-BE49-F238E27FC236}">
                <a16:creationId xmlns:a16="http://schemas.microsoft.com/office/drawing/2014/main" id="{CB4B03BB-EC6A-4F43-AA21-C7977ACBB161}"/>
              </a:ext>
            </a:extLst>
          </p:cNvPr>
          <p:cNvCxnSpPr>
            <a:cxnSpLocks/>
          </p:cNvCxnSpPr>
          <p:nvPr/>
        </p:nvCxnSpPr>
        <p:spPr>
          <a:xfrm>
            <a:off x="10812437" y="9126181"/>
            <a:ext cx="100908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5" name="AutoShape 4" descr="PENSAMIENTO LÓGICO niños [ Actividades, juegos y ejercicios ]"/>
          <p:cNvSpPr>
            <a:spLocks noChangeAspect="1" noChangeArrowheads="1"/>
          </p:cNvSpPr>
          <p:nvPr/>
        </p:nvSpPr>
        <p:spPr bwMode="auto">
          <a:xfrm>
            <a:off x="2588163" y="530597"/>
            <a:ext cx="5376178" cy="537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AutoShape 6" descr="PENSAMIENTO LÓGICO niños [ Actividades, juegos y ejercicios ]"/>
          <p:cNvSpPr>
            <a:spLocks noChangeAspect="1" noChangeArrowheads="1"/>
          </p:cNvSpPr>
          <p:nvPr/>
        </p:nvSpPr>
        <p:spPr bwMode="auto">
          <a:xfrm>
            <a:off x="2740563" y="682997"/>
            <a:ext cx="5376178" cy="537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AutoShape 8" descr="PENSAMIENTO LÓGICO niños [ Actividades, juegos y ejercicios ]"/>
          <p:cNvSpPr>
            <a:spLocks noChangeAspect="1" noChangeArrowheads="1"/>
          </p:cNvSpPr>
          <p:nvPr/>
        </p:nvSpPr>
        <p:spPr bwMode="auto">
          <a:xfrm>
            <a:off x="2892963" y="835397"/>
            <a:ext cx="5376178" cy="537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AutoShape 10" descr="PENSAMIENTO LÓGICO niños [ Actividades, juegos y ejercicios ]"/>
          <p:cNvSpPr>
            <a:spLocks noChangeAspect="1" noChangeArrowheads="1"/>
          </p:cNvSpPr>
          <p:nvPr/>
        </p:nvSpPr>
        <p:spPr bwMode="auto">
          <a:xfrm>
            <a:off x="155574" y="-144463"/>
            <a:ext cx="3959225" cy="395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6" name="Picture 12" descr="Pensamiento lógico matemático en niños, Tips para ayudar en su desarroll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141" y="2802936"/>
            <a:ext cx="2763956" cy="2854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2" descr="Problemas en la escuela? | ALDIA | Noticias de Los Ríos, Ecuador y el mundo"/>
          <p:cNvSpPr>
            <a:spLocks noChangeAspect="1" noChangeArrowheads="1"/>
          </p:cNvSpPr>
          <p:nvPr/>
        </p:nvSpPr>
        <p:spPr bwMode="auto">
          <a:xfrm>
            <a:off x="155574" y="-144463"/>
            <a:ext cx="2816225" cy="281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La escuela, con mayúsculas - Areópago Diá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0803" y="3304476"/>
            <a:ext cx="2908452" cy="18837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Gymnkanas y Grandes Juegos - Extraescolares Cortes de Cádiz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2480" y="7734300"/>
            <a:ext cx="3388320" cy="22266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Juegos de Matemáticas | Juego de Ecuaciones de 1º grado con una incógnita |  Cerebrit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599" y="7508762"/>
            <a:ext cx="2472075" cy="2472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13C0A793-8CE5-435B-A467-CC354D510523}"/>
              </a:ext>
            </a:extLst>
          </p:cNvPr>
          <p:cNvCxnSpPr>
            <a:stCxn id="35" idx="2"/>
          </p:cNvCxnSpPr>
          <p:nvPr/>
        </p:nvCxnSpPr>
        <p:spPr>
          <a:xfrm>
            <a:off x="3326571" y="2691965"/>
            <a:ext cx="0" cy="24934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E563C9A8-A59E-4B08-BB61-0C247CD8DC82}"/>
              </a:ext>
            </a:extLst>
          </p:cNvPr>
          <p:cNvCxnSpPr>
            <a:stCxn id="3" idx="3"/>
          </p:cNvCxnSpPr>
          <p:nvPr/>
        </p:nvCxnSpPr>
        <p:spPr>
          <a:xfrm>
            <a:off x="10196713" y="6609647"/>
            <a:ext cx="6503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2827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1755</TotalTime>
  <Words>2227</Words>
  <Application>Microsoft Office PowerPoint</Application>
  <PresentationFormat>Personalizado</PresentationFormat>
  <Paragraphs>389</Paragraphs>
  <Slides>30</Slides>
  <Notes>15</Notes>
  <HiddenSlides>0</HiddenSlides>
  <MMClips>5</MMClips>
  <ScaleCrop>false</ScaleCrop>
  <HeadingPairs>
    <vt:vector size="6" baseType="variant">
      <vt:variant>
        <vt:lpstr>Fuentes usadas</vt:lpstr>
      </vt:variant>
      <vt:variant>
        <vt:i4>14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45" baseType="lpstr">
      <vt:lpstr>Tahoma</vt:lpstr>
      <vt:lpstr>Calibri</vt:lpstr>
      <vt:lpstr>Arial</vt:lpstr>
      <vt:lpstr>Livvic</vt:lpstr>
      <vt:lpstr>Montserrat</vt:lpstr>
      <vt:lpstr>Staatliches</vt:lpstr>
      <vt:lpstr>Open Sans</vt:lpstr>
      <vt:lpstr>Century Gothic</vt:lpstr>
      <vt:lpstr>Muli Bold Bold</vt:lpstr>
      <vt:lpstr>Patrick Hand</vt:lpstr>
      <vt:lpstr>Candara</vt:lpstr>
      <vt:lpstr>Raavi</vt:lpstr>
      <vt:lpstr>Roboto Condensed Light</vt:lpstr>
      <vt:lpstr>Times New Roman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</vt:lpstr>
      <vt:lpstr>Presentación de PowerPoint</vt:lpstr>
      <vt:lpstr>Presentación de PowerPoint</vt:lpstr>
      <vt:lpstr>Fundamentación teórica</vt:lpstr>
      <vt:lpstr>Presentación de PowerPoint</vt:lpstr>
      <vt:lpstr>Presentación de PowerPoint</vt:lpstr>
      <vt:lpstr>Presentación de PowerPoint</vt:lpstr>
      <vt:lpstr>Presentación de PowerPoint</vt:lpstr>
      <vt:lpstr>MUCHAS GRACIAS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Azul y Blanco Simple Tecnología Principal Presentación</dc:title>
  <dc:creator>TOSHIBA</dc:creator>
  <cp:lastModifiedBy>TOSHIBA</cp:lastModifiedBy>
  <cp:revision>109</cp:revision>
  <cp:lastPrinted>2021-09-09T16:47:51Z</cp:lastPrinted>
  <dcterms:created xsi:type="dcterms:W3CDTF">2006-08-16T00:00:00Z</dcterms:created>
  <dcterms:modified xsi:type="dcterms:W3CDTF">2021-09-14T22:25:58Z</dcterms:modified>
  <dc:identifier>DAEo6Pe3GNY</dc:identifier>
</cp:coreProperties>
</file>