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9" r:id="rId1"/>
  </p:sldMasterIdLst>
  <p:notesMasterIdLst>
    <p:notesMasterId r:id="rId38"/>
  </p:notesMasterIdLst>
  <p:sldIdLst>
    <p:sldId id="296" r:id="rId2"/>
    <p:sldId id="258" r:id="rId3"/>
    <p:sldId id="257" r:id="rId4"/>
    <p:sldId id="297" r:id="rId5"/>
    <p:sldId id="301" r:id="rId6"/>
    <p:sldId id="302" r:id="rId7"/>
    <p:sldId id="306" r:id="rId8"/>
    <p:sldId id="309" r:id="rId9"/>
    <p:sldId id="263" r:id="rId10"/>
    <p:sldId id="307" r:id="rId11"/>
    <p:sldId id="310" r:id="rId12"/>
    <p:sldId id="312" r:id="rId13"/>
    <p:sldId id="313" r:id="rId14"/>
    <p:sldId id="392" r:id="rId15"/>
    <p:sldId id="381" r:id="rId16"/>
    <p:sldId id="383" r:id="rId17"/>
    <p:sldId id="385" r:id="rId18"/>
    <p:sldId id="384" r:id="rId19"/>
    <p:sldId id="386" r:id="rId20"/>
    <p:sldId id="388" r:id="rId21"/>
    <p:sldId id="390" r:id="rId22"/>
    <p:sldId id="389" r:id="rId23"/>
    <p:sldId id="398" r:id="rId24"/>
    <p:sldId id="393" r:id="rId25"/>
    <p:sldId id="395" r:id="rId26"/>
    <p:sldId id="394" r:id="rId27"/>
    <p:sldId id="396" r:id="rId28"/>
    <p:sldId id="411" r:id="rId29"/>
    <p:sldId id="399" r:id="rId30"/>
    <p:sldId id="402" r:id="rId31"/>
    <p:sldId id="404" r:id="rId32"/>
    <p:sldId id="406" r:id="rId33"/>
    <p:sldId id="407" r:id="rId34"/>
    <p:sldId id="401" r:id="rId35"/>
    <p:sldId id="403" r:id="rId36"/>
    <p:sldId id="409" r:id="rId37"/>
  </p:sldIdLst>
  <p:sldSz cx="9144000" cy="5143500" type="screen16x9"/>
  <p:notesSz cx="6858000" cy="9144000"/>
  <p:embeddedFontLst>
    <p:embeddedFont>
      <p:font typeface="Arvo" panose="020B0604020202020204" charset="0"/>
      <p:regular r:id="rId39"/>
      <p:bold r:id="rId40"/>
      <p:italic r:id="rId41"/>
      <p:boldItalic r:id="rId42"/>
    </p:embeddedFont>
    <p:embeddedFont>
      <p:font typeface="Assistant ExtraLight" pitchFamily="2" charset="-79"/>
      <p:regular r:id="rId43"/>
    </p:embeddedFont>
    <p:embeddedFont>
      <p:font typeface="Century Gothic" panose="020B0502020202020204" pitchFamily="34" charset="0"/>
      <p:regular r:id="rId44"/>
      <p:bold r:id="rId45"/>
      <p:italic r:id="rId46"/>
      <p:boldItalic r:id="rId47"/>
    </p:embeddedFont>
    <p:embeddedFont>
      <p:font typeface="Nunito Sans ExtraBold" pitchFamily="2" charset="0"/>
      <p:bold r:id="rId48"/>
      <p:boldItalic r:id="rId49"/>
    </p:embeddedFont>
    <p:embeddedFont>
      <p:font typeface="Roboto" panose="02000000000000000000" pitchFamily="2" charset="0"/>
      <p:regular r:id="rId50"/>
      <p:bold r:id="rId51"/>
      <p:italic r:id="rId52"/>
      <p:boldItalic r:id="rId53"/>
    </p:embeddedFont>
    <p:embeddedFont>
      <p:font typeface="Roboto Condensed" panose="02000000000000000000" pitchFamily="2" charset="0"/>
      <p:regular r:id="rId54"/>
      <p:bold r:id="rId55"/>
      <p:italic r:id="rId56"/>
      <p:boldItalic r:id="rId57"/>
    </p:embeddedFont>
    <p:embeddedFont>
      <p:font typeface="Roboto Condensed Light" panose="02000000000000000000" pitchFamily="2"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800"/>
    <a:srgbClr val="C7D3E6"/>
    <a:srgbClr val="3F5378"/>
    <a:srgbClr val="263248"/>
    <a:srgbClr val="FFFFFF"/>
    <a:srgbClr val="005D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5A14A7-94D1-4E54-B57E-C42DC0B1DC94}" v="17" dt="2021-09-13T01:38:11.995"/>
    <p1510:client id="{D093782D-0C66-4C89-A0C3-97C6F16D97B6}" v="276" dt="2021-09-13T21:35:06.151"/>
  </p1510:revLst>
</p1510:revInfo>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98" d="100"/>
          <a:sy n="98" d="100"/>
        </p:scale>
        <p:origin x="6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font" Target="fonts/font2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opher Collaguazo" userId="a57c58f00a0fbe74" providerId="LiveId" clId="{1D6F4ECF-F79B-4BAA-AF06-C3AEBA778DBC}"/>
    <pc:docChg chg="undo redo custSel addSld delSld modSld sldOrd delMainMaster">
      <pc:chgData name="Cristopher Collaguazo" userId="a57c58f00a0fbe74" providerId="LiveId" clId="{1D6F4ECF-F79B-4BAA-AF06-C3AEBA778DBC}" dt="2021-09-14T00:37:10.915" v="8094" actId="1076"/>
      <pc:docMkLst>
        <pc:docMk/>
      </pc:docMkLst>
      <pc:sldChg chg="addSp delSp modSp del mod modTransition">
        <pc:chgData name="Cristopher Collaguazo" userId="a57c58f00a0fbe74" providerId="LiveId" clId="{1D6F4ECF-F79B-4BAA-AF06-C3AEBA778DBC}" dt="2021-09-05T16:13:28.740" v="6572" actId="47"/>
        <pc:sldMkLst>
          <pc:docMk/>
          <pc:sldMk cId="0" sldId="256"/>
        </pc:sldMkLst>
        <pc:spChg chg="add del mod">
          <ac:chgData name="Cristopher Collaguazo" userId="a57c58f00a0fbe74" providerId="LiveId" clId="{1D6F4ECF-F79B-4BAA-AF06-C3AEBA778DBC}" dt="2021-08-23T23:00:05.636" v="3"/>
          <ac:spMkLst>
            <pc:docMk/>
            <pc:sldMk cId="0" sldId="256"/>
            <ac:spMk id="3" creationId="{B66F7BAF-52A0-490A-8E02-66D9E09A4534}"/>
          </ac:spMkLst>
        </pc:spChg>
        <pc:spChg chg="add mod">
          <ac:chgData name="Cristopher Collaguazo" userId="a57c58f00a0fbe74" providerId="LiveId" clId="{1D6F4ECF-F79B-4BAA-AF06-C3AEBA778DBC}" dt="2021-08-23T23:04:37.145" v="72" actId="207"/>
          <ac:spMkLst>
            <pc:docMk/>
            <pc:sldMk cId="0" sldId="256"/>
            <ac:spMk id="5" creationId="{3BBB8BDD-7918-4F33-8C36-4703B9BC425C}"/>
          </ac:spMkLst>
        </pc:spChg>
        <pc:spChg chg="add mod">
          <ac:chgData name="Cristopher Collaguazo" userId="a57c58f00a0fbe74" providerId="LiveId" clId="{1D6F4ECF-F79B-4BAA-AF06-C3AEBA778DBC}" dt="2021-08-23T23:04:50.913" v="76" actId="120"/>
          <ac:spMkLst>
            <pc:docMk/>
            <pc:sldMk cId="0" sldId="256"/>
            <ac:spMk id="6" creationId="{B678AB63-5D99-4448-B843-BA5753E3B55F}"/>
          </ac:spMkLst>
        </pc:spChg>
        <pc:spChg chg="add mod">
          <ac:chgData name="Cristopher Collaguazo" userId="a57c58f00a0fbe74" providerId="LiveId" clId="{1D6F4ECF-F79B-4BAA-AF06-C3AEBA778DBC}" dt="2021-08-23T23:05:01.275" v="80" actId="122"/>
          <ac:spMkLst>
            <pc:docMk/>
            <pc:sldMk cId="0" sldId="256"/>
            <ac:spMk id="7" creationId="{8A8E6C20-9B64-4D09-AD72-FE3A5E4887CF}"/>
          </ac:spMkLst>
        </pc:spChg>
        <pc:spChg chg="add mod">
          <ac:chgData name="Cristopher Collaguazo" userId="a57c58f00a0fbe74" providerId="LiveId" clId="{1D6F4ECF-F79B-4BAA-AF06-C3AEBA778DBC}" dt="2021-08-23T23:06:30.797" v="104" actId="113"/>
          <ac:spMkLst>
            <pc:docMk/>
            <pc:sldMk cId="0" sldId="256"/>
            <ac:spMk id="9" creationId="{0C42B6A6-2D8D-4D2D-AC11-8A11E3E0E1B9}"/>
          </ac:spMkLst>
        </pc:spChg>
        <pc:spChg chg="mod">
          <ac:chgData name="Cristopher Collaguazo" userId="a57c58f00a0fbe74" providerId="LiveId" clId="{1D6F4ECF-F79B-4BAA-AF06-C3AEBA778DBC}" dt="2021-08-23T23:04:29.552" v="71" actId="207"/>
          <ac:spMkLst>
            <pc:docMk/>
            <pc:sldMk cId="0" sldId="256"/>
            <ac:spMk id="184" creationId="{00000000-0000-0000-0000-000000000000}"/>
          </ac:spMkLst>
        </pc:spChg>
      </pc:sldChg>
      <pc:sldChg chg="addSp delSp modSp mod ord modTransition">
        <pc:chgData name="Cristopher Collaguazo" userId="a57c58f00a0fbe74" providerId="LiveId" clId="{1D6F4ECF-F79B-4BAA-AF06-C3AEBA778DBC}" dt="2021-09-05T17:36:33.183" v="7170" actId="20577"/>
        <pc:sldMkLst>
          <pc:docMk/>
          <pc:sldMk cId="0" sldId="257"/>
        </pc:sldMkLst>
        <pc:spChg chg="add del mod">
          <ac:chgData name="Cristopher Collaguazo" userId="a57c58f00a0fbe74" providerId="LiveId" clId="{1D6F4ECF-F79B-4BAA-AF06-C3AEBA778DBC}" dt="2021-08-23T23:55:55.359" v="472" actId="478"/>
          <ac:spMkLst>
            <pc:docMk/>
            <pc:sldMk cId="0" sldId="257"/>
            <ac:spMk id="3" creationId="{377415F8-8E9A-44B1-BA60-03B4A5F3C2FF}"/>
          </ac:spMkLst>
        </pc:spChg>
        <pc:spChg chg="add del mod">
          <ac:chgData name="Cristopher Collaguazo" userId="a57c58f00a0fbe74" providerId="LiveId" clId="{1D6F4ECF-F79B-4BAA-AF06-C3AEBA778DBC}" dt="2021-08-23T23:51:25.189" v="349" actId="478"/>
          <ac:spMkLst>
            <pc:docMk/>
            <pc:sldMk cId="0" sldId="257"/>
            <ac:spMk id="5" creationId="{C3C11E68-E4BD-463B-AF9C-A4AA676F3DB1}"/>
          </ac:spMkLst>
        </pc:spChg>
        <pc:spChg chg="add del mod">
          <ac:chgData name="Cristopher Collaguazo" userId="a57c58f00a0fbe74" providerId="LiveId" clId="{1D6F4ECF-F79B-4BAA-AF06-C3AEBA778DBC}" dt="2021-08-23T23:55:39.577" v="454" actId="478"/>
          <ac:spMkLst>
            <pc:docMk/>
            <pc:sldMk cId="0" sldId="257"/>
            <ac:spMk id="7" creationId="{0885ED33-8F1F-4986-B87A-62E55E13D1D8}"/>
          </ac:spMkLst>
        </pc:spChg>
        <pc:spChg chg="add mod">
          <ac:chgData name="Cristopher Collaguazo" userId="a57c58f00a0fbe74" providerId="LiveId" clId="{1D6F4ECF-F79B-4BAA-AF06-C3AEBA778DBC}" dt="2021-09-05T17:36:33.183" v="7170" actId="20577"/>
          <ac:spMkLst>
            <pc:docMk/>
            <pc:sldMk cId="0" sldId="257"/>
            <ac:spMk id="9" creationId="{7D9A4B47-11BB-442B-A9D3-93776E1655D5}"/>
          </ac:spMkLst>
        </pc:spChg>
        <pc:spChg chg="add del mod">
          <ac:chgData name="Cristopher Collaguazo" userId="a57c58f00a0fbe74" providerId="LiveId" clId="{1D6F4ECF-F79B-4BAA-AF06-C3AEBA778DBC}" dt="2021-08-23T23:55:49.203" v="468" actId="478"/>
          <ac:spMkLst>
            <pc:docMk/>
            <pc:sldMk cId="0" sldId="257"/>
            <ac:spMk id="11" creationId="{26A324C8-ED97-466D-8558-2B65804F8B2A}"/>
          </ac:spMkLst>
        </pc:spChg>
        <pc:spChg chg="add mod">
          <ac:chgData name="Cristopher Collaguazo" userId="a57c58f00a0fbe74" providerId="LiveId" clId="{1D6F4ECF-F79B-4BAA-AF06-C3AEBA778DBC}" dt="2021-08-26T15:57:53.034" v="3762" actId="20577"/>
          <ac:spMkLst>
            <pc:docMk/>
            <pc:sldMk cId="0" sldId="257"/>
            <ac:spMk id="13" creationId="{E4A8BABB-2BC4-4CD2-8EFD-B966497D0787}"/>
          </ac:spMkLst>
        </pc:spChg>
        <pc:spChg chg="mod">
          <ac:chgData name="Cristopher Collaguazo" userId="a57c58f00a0fbe74" providerId="LiveId" clId="{1D6F4ECF-F79B-4BAA-AF06-C3AEBA778DBC}" dt="2021-08-25T16:48:28.623" v="1023" actId="20577"/>
          <ac:spMkLst>
            <pc:docMk/>
            <pc:sldMk cId="0" sldId="257"/>
            <ac:spMk id="189" creationId="{00000000-0000-0000-0000-000000000000}"/>
          </ac:spMkLst>
        </pc:spChg>
        <pc:spChg chg="add del">
          <ac:chgData name="Cristopher Collaguazo" userId="a57c58f00a0fbe74" providerId="LiveId" clId="{1D6F4ECF-F79B-4BAA-AF06-C3AEBA778DBC}" dt="2021-08-23T23:51:28.407" v="351" actId="478"/>
          <ac:spMkLst>
            <pc:docMk/>
            <pc:sldMk cId="0" sldId="257"/>
            <ac:spMk id="190" creationId="{00000000-0000-0000-0000-000000000000}"/>
          </ac:spMkLst>
        </pc:spChg>
        <pc:spChg chg="del">
          <ac:chgData name="Cristopher Collaguazo" userId="a57c58f00a0fbe74" providerId="LiveId" clId="{1D6F4ECF-F79B-4BAA-AF06-C3AEBA778DBC}" dt="2021-08-23T23:50:44.487" v="336" actId="478"/>
          <ac:spMkLst>
            <pc:docMk/>
            <pc:sldMk cId="0" sldId="257"/>
            <ac:spMk id="191" creationId="{00000000-0000-0000-0000-000000000000}"/>
          </ac:spMkLst>
        </pc:spChg>
        <pc:spChg chg="del">
          <ac:chgData name="Cristopher Collaguazo" userId="a57c58f00a0fbe74" providerId="LiveId" clId="{1D6F4ECF-F79B-4BAA-AF06-C3AEBA778DBC}" dt="2021-08-23T23:50:30.732" v="335" actId="478"/>
          <ac:spMkLst>
            <pc:docMk/>
            <pc:sldMk cId="0" sldId="257"/>
            <ac:spMk id="192" creationId="{00000000-0000-0000-0000-000000000000}"/>
          </ac:spMkLst>
        </pc:spChg>
        <pc:spChg chg="del">
          <ac:chgData name="Cristopher Collaguazo" userId="a57c58f00a0fbe74" providerId="LiveId" clId="{1D6F4ECF-F79B-4BAA-AF06-C3AEBA778DBC}" dt="2021-08-23T23:51:29.599" v="352" actId="478"/>
          <ac:spMkLst>
            <pc:docMk/>
            <pc:sldMk cId="0" sldId="257"/>
            <ac:spMk id="193" creationId="{00000000-0000-0000-0000-000000000000}"/>
          </ac:spMkLst>
        </pc:spChg>
        <pc:picChg chg="add del mod">
          <ac:chgData name="Cristopher Collaguazo" userId="a57c58f00a0fbe74" providerId="LiveId" clId="{1D6F4ECF-F79B-4BAA-AF06-C3AEBA778DBC}" dt="2021-08-23T23:50:27.172" v="333" actId="478"/>
          <ac:picMkLst>
            <pc:docMk/>
            <pc:sldMk cId="0" sldId="257"/>
            <ac:picMk id="22" creationId="{F56B05D0-E074-4D08-9AFB-7803C68B0541}"/>
          </ac:picMkLst>
        </pc:picChg>
        <pc:picChg chg="add mod">
          <ac:chgData name="Cristopher Collaguazo" userId="a57c58f00a0fbe74" providerId="LiveId" clId="{1D6F4ECF-F79B-4BAA-AF06-C3AEBA778DBC}" dt="2021-08-23T23:50:27.636" v="334"/>
          <ac:picMkLst>
            <pc:docMk/>
            <pc:sldMk cId="0" sldId="257"/>
            <ac:picMk id="23" creationId="{B74570A3-DC52-482B-B75F-34B019CAC28F}"/>
          </ac:picMkLst>
        </pc:picChg>
      </pc:sldChg>
      <pc:sldChg chg="addSp delSp modSp mod ord modTransition">
        <pc:chgData name="Cristopher Collaguazo" userId="a57c58f00a0fbe74" providerId="LiveId" clId="{1D6F4ECF-F79B-4BAA-AF06-C3AEBA778DBC}" dt="2021-09-05T07:59:13.088" v="6571" actId="1582"/>
        <pc:sldMkLst>
          <pc:docMk/>
          <pc:sldMk cId="0" sldId="258"/>
        </pc:sldMkLst>
        <pc:spChg chg="add del mod">
          <ac:chgData name="Cristopher Collaguazo" userId="a57c58f00a0fbe74" providerId="LiveId" clId="{1D6F4ECF-F79B-4BAA-AF06-C3AEBA778DBC}" dt="2021-08-23T23:46:53.979" v="312" actId="478"/>
          <ac:spMkLst>
            <pc:docMk/>
            <pc:sldMk cId="0" sldId="258"/>
            <ac:spMk id="2" creationId="{6ECDB86C-DBDA-4EAB-8B66-9502DE1C98EC}"/>
          </ac:spMkLst>
        </pc:spChg>
        <pc:spChg chg="mod">
          <ac:chgData name="Cristopher Collaguazo" userId="a57c58f00a0fbe74" providerId="LiveId" clId="{1D6F4ECF-F79B-4BAA-AF06-C3AEBA778DBC}" dt="2021-08-23T23:41:44.938" v="287"/>
          <ac:spMkLst>
            <pc:docMk/>
            <pc:sldMk cId="0" sldId="258"/>
            <ac:spMk id="7" creationId="{8ED7D657-D3DD-4E5E-AF8F-90653FD0E884}"/>
          </ac:spMkLst>
        </pc:spChg>
        <pc:spChg chg="mod">
          <ac:chgData name="Cristopher Collaguazo" userId="a57c58f00a0fbe74" providerId="LiveId" clId="{1D6F4ECF-F79B-4BAA-AF06-C3AEBA778DBC}" dt="2021-08-23T23:41:44.938" v="287"/>
          <ac:spMkLst>
            <pc:docMk/>
            <pc:sldMk cId="0" sldId="258"/>
            <ac:spMk id="8" creationId="{6A4CBB1C-BD65-41CF-8FB6-C897C59D0D43}"/>
          </ac:spMkLst>
        </pc:spChg>
        <pc:spChg chg="mod">
          <ac:chgData name="Cristopher Collaguazo" userId="a57c58f00a0fbe74" providerId="LiveId" clId="{1D6F4ECF-F79B-4BAA-AF06-C3AEBA778DBC}" dt="2021-08-23T23:41:44.938" v="287"/>
          <ac:spMkLst>
            <pc:docMk/>
            <pc:sldMk cId="0" sldId="258"/>
            <ac:spMk id="9" creationId="{CC0E7523-FA88-4CB2-BBF6-955BA44A8EBA}"/>
          </ac:spMkLst>
        </pc:spChg>
        <pc:spChg chg="mod">
          <ac:chgData name="Cristopher Collaguazo" userId="a57c58f00a0fbe74" providerId="LiveId" clId="{1D6F4ECF-F79B-4BAA-AF06-C3AEBA778DBC}" dt="2021-08-23T23:43:00.595" v="292"/>
          <ac:spMkLst>
            <pc:docMk/>
            <pc:sldMk cId="0" sldId="258"/>
            <ac:spMk id="11" creationId="{9556D7A2-02EA-4B0A-B86C-7216E1BB7672}"/>
          </ac:spMkLst>
        </pc:spChg>
        <pc:spChg chg="mod">
          <ac:chgData name="Cristopher Collaguazo" userId="a57c58f00a0fbe74" providerId="LiveId" clId="{1D6F4ECF-F79B-4BAA-AF06-C3AEBA778DBC}" dt="2021-08-23T23:43:00.595" v="292"/>
          <ac:spMkLst>
            <pc:docMk/>
            <pc:sldMk cId="0" sldId="258"/>
            <ac:spMk id="12" creationId="{C11158D4-B726-4C06-98CC-72D65A97C0B9}"/>
          </ac:spMkLst>
        </pc:spChg>
        <pc:spChg chg="mod">
          <ac:chgData name="Cristopher Collaguazo" userId="a57c58f00a0fbe74" providerId="LiveId" clId="{1D6F4ECF-F79B-4BAA-AF06-C3AEBA778DBC}" dt="2021-08-23T23:43:00.595" v="292"/>
          <ac:spMkLst>
            <pc:docMk/>
            <pc:sldMk cId="0" sldId="258"/>
            <ac:spMk id="13" creationId="{35FE87CB-C257-4206-BCA9-564AF883D379}"/>
          </ac:spMkLst>
        </pc:spChg>
        <pc:spChg chg="mod">
          <ac:chgData name="Cristopher Collaguazo" userId="a57c58f00a0fbe74" providerId="LiveId" clId="{1D6F4ECF-F79B-4BAA-AF06-C3AEBA778DBC}" dt="2021-08-23T23:43:00.595" v="292"/>
          <ac:spMkLst>
            <pc:docMk/>
            <pc:sldMk cId="0" sldId="258"/>
            <ac:spMk id="14" creationId="{73B0898F-C458-443B-92F4-95A877ABDBFF}"/>
          </ac:spMkLst>
        </pc:spChg>
        <pc:spChg chg="del mod">
          <ac:chgData name="Cristopher Collaguazo" userId="a57c58f00a0fbe74" providerId="LiveId" clId="{1D6F4ECF-F79B-4BAA-AF06-C3AEBA778DBC}" dt="2021-08-23T23:40:58.911" v="286" actId="478"/>
          <ac:spMkLst>
            <pc:docMk/>
            <pc:sldMk cId="0" sldId="258"/>
            <ac:spMk id="213" creationId="{00000000-0000-0000-0000-000000000000}"/>
          </ac:spMkLst>
        </pc:spChg>
        <pc:spChg chg="mod">
          <ac:chgData name="Cristopher Collaguazo" userId="a57c58f00a0fbe74" providerId="LiveId" clId="{1D6F4ECF-F79B-4BAA-AF06-C3AEBA778DBC}" dt="2021-08-24T00:06:52.815" v="752" actId="1076"/>
          <ac:spMkLst>
            <pc:docMk/>
            <pc:sldMk cId="0" sldId="258"/>
            <ac:spMk id="214" creationId="{00000000-0000-0000-0000-000000000000}"/>
          </ac:spMkLst>
        </pc:spChg>
        <pc:spChg chg="del">
          <ac:chgData name="Cristopher Collaguazo" userId="a57c58f00a0fbe74" providerId="LiveId" clId="{1D6F4ECF-F79B-4BAA-AF06-C3AEBA778DBC}" dt="2021-08-23T23:43:18.329" v="295" actId="478"/>
          <ac:spMkLst>
            <pc:docMk/>
            <pc:sldMk cId="0" sldId="258"/>
            <ac:spMk id="216" creationId="{00000000-0000-0000-0000-000000000000}"/>
          </ac:spMkLst>
        </pc:spChg>
        <pc:grpChg chg="add del mod">
          <ac:chgData name="Cristopher Collaguazo" userId="a57c58f00a0fbe74" providerId="LiveId" clId="{1D6F4ECF-F79B-4BAA-AF06-C3AEBA778DBC}" dt="2021-08-23T23:42:00.033" v="291" actId="478"/>
          <ac:grpSpMkLst>
            <pc:docMk/>
            <pc:sldMk cId="0" sldId="258"/>
            <ac:grpSpMk id="6" creationId="{3A37E0DA-B865-454C-8171-DF3045F892E3}"/>
          </ac:grpSpMkLst>
        </pc:grpChg>
        <pc:grpChg chg="add del mod">
          <ac:chgData name="Cristopher Collaguazo" userId="a57c58f00a0fbe74" providerId="LiveId" clId="{1D6F4ECF-F79B-4BAA-AF06-C3AEBA778DBC}" dt="2021-08-23T23:44:51.387" v="303" actId="478"/>
          <ac:grpSpMkLst>
            <pc:docMk/>
            <pc:sldMk cId="0" sldId="258"/>
            <ac:grpSpMk id="10" creationId="{FB36D459-65B6-4ABA-83D1-483C8AD05F8E}"/>
          </ac:grpSpMkLst>
        </pc:grpChg>
        <pc:picChg chg="add mod">
          <ac:chgData name="Cristopher Collaguazo" userId="a57c58f00a0fbe74" providerId="LiveId" clId="{1D6F4ECF-F79B-4BAA-AF06-C3AEBA778DBC}" dt="2021-08-23T23:50:13.312" v="332"/>
          <ac:picMkLst>
            <pc:docMk/>
            <pc:sldMk cId="0" sldId="258"/>
            <ac:picMk id="16" creationId="{FA8AC901-132F-4177-A0A7-FA303C270386}"/>
          </ac:picMkLst>
        </pc:picChg>
        <pc:picChg chg="mod">
          <ac:chgData name="Cristopher Collaguazo" userId="a57c58f00a0fbe74" providerId="LiveId" clId="{1D6F4ECF-F79B-4BAA-AF06-C3AEBA778DBC}" dt="2021-09-05T07:59:13.088" v="6571" actId="1582"/>
          <ac:picMkLst>
            <pc:docMk/>
            <pc:sldMk cId="0" sldId="258"/>
            <ac:picMk id="215" creationId="{00000000-0000-0000-0000-000000000000}"/>
          </ac:picMkLst>
        </pc:picChg>
      </pc:sldChg>
      <pc:sldChg chg="addSp delSp modSp del mod ord">
        <pc:chgData name="Cristopher Collaguazo" userId="a57c58f00a0fbe74" providerId="LiveId" clId="{1D6F4ECF-F79B-4BAA-AF06-C3AEBA778DBC}" dt="2021-08-24T00:52:40.426" v="975" actId="47"/>
        <pc:sldMkLst>
          <pc:docMk/>
          <pc:sldMk cId="0" sldId="259"/>
        </pc:sldMkLst>
        <pc:spChg chg="add del mod">
          <ac:chgData name="Cristopher Collaguazo" userId="a57c58f00a0fbe74" providerId="LiveId" clId="{1D6F4ECF-F79B-4BAA-AF06-C3AEBA778DBC}" dt="2021-08-24T00:51:34.913" v="959" actId="478"/>
          <ac:spMkLst>
            <pc:docMk/>
            <pc:sldMk cId="0" sldId="259"/>
            <ac:spMk id="3" creationId="{858FA21E-D25B-453B-9B3D-CA6AA763715D}"/>
          </ac:spMkLst>
        </pc:spChg>
        <pc:spChg chg="mod">
          <ac:chgData name="Cristopher Collaguazo" userId="a57c58f00a0fbe74" providerId="LiveId" clId="{1D6F4ECF-F79B-4BAA-AF06-C3AEBA778DBC}" dt="2021-08-24T00:51:43.285" v="966" actId="1076"/>
          <ac:spMkLst>
            <pc:docMk/>
            <pc:sldMk cId="0" sldId="259"/>
            <ac:spMk id="221" creationId="{00000000-0000-0000-0000-000000000000}"/>
          </ac:spMkLst>
        </pc:spChg>
        <pc:spChg chg="del">
          <ac:chgData name="Cristopher Collaguazo" userId="a57c58f00a0fbe74" providerId="LiveId" clId="{1D6F4ECF-F79B-4BAA-AF06-C3AEBA778DBC}" dt="2021-08-24T00:51:30.960" v="958" actId="478"/>
          <ac:spMkLst>
            <pc:docMk/>
            <pc:sldMk cId="0" sldId="259"/>
            <ac:spMk id="222" creationId="{00000000-0000-0000-0000-000000000000}"/>
          </ac:spMkLst>
        </pc:spChg>
        <pc:spChg chg="mod">
          <ac:chgData name="Cristopher Collaguazo" userId="a57c58f00a0fbe74" providerId="LiveId" clId="{1D6F4ECF-F79B-4BAA-AF06-C3AEBA778DBC}" dt="2021-08-24T00:51:26.719" v="957" actId="20577"/>
          <ac:spMkLst>
            <pc:docMk/>
            <pc:sldMk cId="0" sldId="259"/>
            <ac:spMk id="224" creationId="{00000000-0000-0000-0000-000000000000}"/>
          </ac:spMkLst>
        </pc:spChg>
      </pc:sldChg>
      <pc:sldChg chg="addSp modSp add del mod">
        <pc:chgData name="Cristopher Collaguazo" userId="a57c58f00a0fbe74" providerId="LiveId" clId="{1D6F4ECF-F79B-4BAA-AF06-C3AEBA778DBC}" dt="2021-08-24T00:14:30.444" v="839" actId="47"/>
        <pc:sldMkLst>
          <pc:docMk/>
          <pc:sldMk cId="0" sldId="260"/>
        </pc:sldMkLst>
        <pc:spChg chg="add mod">
          <ac:chgData name="Cristopher Collaguazo" userId="a57c58f00a0fbe74" providerId="LiveId" clId="{1D6F4ECF-F79B-4BAA-AF06-C3AEBA778DBC}" dt="2021-08-24T00:14:16.264" v="836" actId="1076"/>
          <ac:spMkLst>
            <pc:docMk/>
            <pc:sldMk cId="0" sldId="260"/>
            <ac:spMk id="6" creationId="{C106C89E-415B-48B7-ADE6-A5607B2C829F}"/>
          </ac:spMkLst>
        </pc:spChg>
        <pc:spChg chg="mod">
          <ac:chgData name="Cristopher Collaguazo" userId="a57c58f00a0fbe74" providerId="LiveId" clId="{1D6F4ECF-F79B-4BAA-AF06-C3AEBA778DBC}" dt="2021-08-24T00:12:46.680" v="829" actId="20577"/>
          <ac:spMkLst>
            <pc:docMk/>
            <pc:sldMk cId="0" sldId="260"/>
            <ac:spMk id="229" creationId="{00000000-0000-0000-0000-000000000000}"/>
          </ac:spMkLst>
        </pc:spChg>
      </pc:sldChg>
      <pc:sldChg chg="addSp delSp modSp del mod ord modTransition">
        <pc:chgData name="Cristopher Collaguazo" userId="a57c58f00a0fbe74" providerId="LiveId" clId="{1D6F4ECF-F79B-4BAA-AF06-C3AEBA778DBC}" dt="2021-09-05T16:13:29.997" v="6573" actId="47"/>
        <pc:sldMkLst>
          <pc:docMk/>
          <pc:sldMk cId="0" sldId="261"/>
        </pc:sldMkLst>
        <pc:spChg chg="add del mod">
          <ac:chgData name="Cristopher Collaguazo" userId="a57c58f00a0fbe74" providerId="LiveId" clId="{1D6F4ECF-F79B-4BAA-AF06-C3AEBA778DBC}" dt="2021-08-24T00:52:29.693" v="974" actId="478"/>
          <ac:spMkLst>
            <pc:docMk/>
            <pc:sldMk cId="0" sldId="261"/>
            <ac:spMk id="3" creationId="{079A618D-610A-4E27-A574-F9DE9D42A366}"/>
          </ac:spMkLst>
        </pc:spChg>
        <pc:spChg chg="add mod">
          <ac:chgData name="Cristopher Collaguazo" userId="a57c58f00a0fbe74" providerId="LiveId" clId="{1D6F4ECF-F79B-4BAA-AF06-C3AEBA778DBC}" dt="2021-08-24T00:52:46.305" v="976" actId="478"/>
          <ac:spMkLst>
            <pc:docMk/>
            <pc:sldMk cId="0" sldId="261"/>
            <ac:spMk id="5" creationId="{DB67E288-C4C9-4B1F-B2D4-D23CF3F71E62}"/>
          </ac:spMkLst>
        </pc:spChg>
        <pc:spChg chg="del mod">
          <ac:chgData name="Cristopher Collaguazo" userId="a57c58f00a0fbe74" providerId="LiveId" clId="{1D6F4ECF-F79B-4BAA-AF06-C3AEBA778DBC}" dt="2021-08-24T00:52:46.305" v="976" actId="478"/>
          <ac:spMkLst>
            <pc:docMk/>
            <pc:sldMk cId="0" sldId="261"/>
            <ac:spMk id="236" creationId="{00000000-0000-0000-0000-000000000000}"/>
          </ac:spMkLst>
        </pc:spChg>
        <pc:spChg chg="del">
          <ac:chgData name="Cristopher Collaguazo" userId="a57c58f00a0fbe74" providerId="LiveId" clId="{1D6F4ECF-F79B-4BAA-AF06-C3AEBA778DBC}" dt="2021-08-24T00:52:26.736" v="973" actId="478"/>
          <ac:spMkLst>
            <pc:docMk/>
            <pc:sldMk cId="0" sldId="261"/>
            <ac:spMk id="237" creationId="{00000000-0000-0000-0000-000000000000}"/>
          </ac:spMkLst>
        </pc:spChg>
        <pc:spChg chg="del mod">
          <ac:chgData name="Cristopher Collaguazo" userId="a57c58f00a0fbe74" providerId="LiveId" clId="{1D6F4ECF-F79B-4BAA-AF06-C3AEBA778DBC}" dt="2021-09-05T07:05:26.012" v="5971" actId="478"/>
          <ac:spMkLst>
            <pc:docMk/>
            <pc:sldMk cId="0" sldId="261"/>
            <ac:spMk id="238" creationId="{00000000-0000-0000-0000-000000000000}"/>
          </ac:spMkLst>
        </pc:spChg>
      </pc:sldChg>
      <pc:sldChg chg="del ord">
        <pc:chgData name="Cristopher Collaguazo" userId="a57c58f00a0fbe74" providerId="LiveId" clId="{1D6F4ECF-F79B-4BAA-AF06-C3AEBA778DBC}" dt="2021-09-05T03:52:47.768" v="5024" actId="47"/>
        <pc:sldMkLst>
          <pc:docMk/>
          <pc:sldMk cId="0" sldId="262"/>
        </pc:sldMkLst>
      </pc:sldChg>
      <pc:sldChg chg="addSp delSp modSp mod modTransition">
        <pc:chgData name="Cristopher Collaguazo" userId="a57c58f00a0fbe74" providerId="LiveId" clId="{1D6F4ECF-F79B-4BAA-AF06-C3AEBA778DBC}" dt="2021-09-05T16:13:57.094" v="6578" actId="207"/>
        <pc:sldMkLst>
          <pc:docMk/>
          <pc:sldMk cId="0" sldId="263"/>
        </pc:sldMkLst>
        <pc:spChg chg="mod">
          <ac:chgData name="Cristopher Collaguazo" userId="a57c58f00a0fbe74" providerId="LiveId" clId="{1D6F4ECF-F79B-4BAA-AF06-C3AEBA778DBC}" dt="2021-09-05T07:06:16.514" v="5979" actId="2711"/>
          <ac:spMkLst>
            <pc:docMk/>
            <pc:sldMk cId="0" sldId="263"/>
            <ac:spMk id="23" creationId="{050138B2-B2CB-4793-A865-B6475BB8D430}"/>
          </ac:spMkLst>
        </pc:spChg>
        <pc:spChg chg="mod">
          <ac:chgData name="Cristopher Collaguazo" userId="a57c58f00a0fbe74" providerId="LiveId" clId="{1D6F4ECF-F79B-4BAA-AF06-C3AEBA778DBC}" dt="2021-09-05T07:06:16.514" v="5979" actId="2711"/>
          <ac:spMkLst>
            <pc:docMk/>
            <pc:sldMk cId="0" sldId="263"/>
            <ac:spMk id="24" creationId="{256E7D8C-4661-43B2-A7FC-917182A44D06}"/>
          </ac:spMkLst>
        </pc:spChg>
        <pc:spChg chg="mod">
          <ac:chgData name="Cristopher Collaguazo" userId="a57c58f00a0fbe74" providerId="LiveId" clId="{1D6F4ECF-F79B-4BAA-AF06-C3AEBA778DBC}" dt="2021-09-05T07:06:16.514" v="5979" actId="2711"/>
          <ac:spMkLst>
            <pc:docMk/>
            <pc:sldMk cId="0" sldId="263"/>
            <ac:spMk id="25" creationId="{390F335B-A213-47A7-902E-1D5F56F3FF75}"/>
          </ac:spMkLst>
        </pc:spChg>
        <pc:spChg chg="mod">
          <ac:chgData name="Cristopher Collaguazo" userId="a57c58f00a0fbe74" providerId="LiveId" clId="{1D6F4ECF-F79B-4BAA-AF06-C3AEBA778DBC}" dt="2021-09-05T07:06:16.514" v="5979" actId="2711"/>
          <ac:spMkLst>
            <pc:docMk/>
            <pc:sldMk cId="0" sldId="263"/>
            <ac:spMk id="26" creationId="{92C6AC9C-2C25-4340-9BCA-4994E52C9CAB}"/>
          </ac:spMkLst>
        </pc:spChg>
        <pc:spChg chg="mod">
          <ac:chgData name="Cristopher Collaguazo" userId="a57c58f00a0fbe74" providerId="LiveId" clId="{1D6F4ECF-F79B-4BAA-AF06-C3AEBA778DBC}" dt="2021-09-05T07:06:16.514" v="5979" actId="2711"/>
          <ac:spMkLst>
            <pc:docMk/>
            <pc:sldMk cId="0" sldId="263"/>
            <ac:spMk id="27" creationId="{6AD4595E-43AA-482D-902F-E23A84990919}"/>
          </ac:spMkLst>
        </pc:spChg>
        <pc:spChg chg="mod">
          <ac:chgData name="Cristopher Collaguazo" userId="a57c58f00a0fbe74" providerId="LiveId" clId="{1D6F4ECF-F79B-4BAA-AF06-C3AEBA778DBC}" dt="2021-09-05T07:06:16.514" v="5979" actId="2711"/>
          <ac:spMkLst>
            <pc:docMk/>
            <pc:sldMk cId="0" sldId="263"/>
            <ac:spMk id="40" creationId="{6E9B32BA-CEF3-48D4-A906-1D6B10CE1432}"/>
          </ac:spMkLst>
        </pc:spChg>
        <pc:spChg chg="mod">
          <ac:chgData name="Cristopher Collaguazo" userId="a57c58f00a0fbe74" providerId="LiveId" clId="{1D6F4ECF-F79B-4BAA-AF06-C3AEBA778DBC}" dt="2021-09-05T07:06:16.514" v="5979" actId="2711"/>
          <ac:spMkLst>
            <pc:docMk/>
            <pc:sldMk cId="0" sldId="263"/>
            <ac:spMk id="41" creationId="{F425FABC-52A2-4A6E-A2AD-5260D9E12400}"/>
          </ac:spMkLst>
        </pc:spChg>
        <pc:spChg chg="mod">
          <ac:chgData name="Cristopher Collaguazo" userId="a57c58f00a0fbe74" providerId="LiveId" clId="{1D6F4ECF-F79B-4BAA-AF06-C3AEBA778DBC}" dt="2021-09-05T07:06:16.514" v="5979" actId="2711"/>
          <ac:spMkLst>
            <pc:docMk/>
            <pc:sldMk cId="0" sldId="263"/>
            <ac:spMk id="42" creationId="{A1CF240C-B8C5-494B-A877-E3D173CB09E1}"/>
          </ac:spMkLst>
        </pc:spChg>
        <pc:spChg chg="mod">
          <ac:chgData name="Cristopher Collaguazo" userId="a57c58f00a0fbe74" providerId="LiveId" clId="{1D6F4ECF-F79B-4BAA-AF06-C3AEBA778DBC}" dt="2021-09-05T07:06:16.514" v="5979" actId="2711"/>
          <ac:spMkLst>
            <pc:docMk/>
            <pc:sldMk cId="0" sldId="263"/>
            <ac:spMk id="43" creationId="{402E9269-8149-43E2-B79A-FC2AF031CEAA}"/>
          </ac:spMkLst>
        </pc:spChg>
        <pc:spChg chg="mod">
          <ac:chgData name="Cristopher Collaguazo" userId="a57c58f00a0fbe74" providerId="LiveId" clId="{1D6F4ECF-F79B-4BAA-AF06-C3AEBA778DBC}" dt="2021-09-05T07:06:16.514" v="5979" actId="2711"/>
          <ac:spMkLst>
            <pc:docMk/>
            <pc:sldMk cId="0" sldId="263"/>
            <ac:spMk id="44" creationId="{8469F716-3E96-4734-8F83-525EC5418049}"/>
          </ac:spMkLst>
        </pc:spChg>
        <pc:spChg chg="mod">
          <ac:chgData name="Cristopher Collaguazo" userId="a57c58f00a0fbe74" providerId="LiveId" clId="{1D6F4ECF-F79B-4BAA-AF06-C3AEBA778DBC}" dt="2021-09-05T07:06:16.514" v="5979" actId="2711"/>
          <ac:spMkLst>
            <pc:docMk/>
            <pc:sldMk cId="0" sldId="263"/>
            <ac:spMk id="51" creationId="{8FBF42F0-FB95-4BA9-A30D-258EFBCECBD3}"/>
          </ac:spMkLst>
        </pc:spChg>
        <pc:spChg chg="mod">
          <ac:chgData name="Cristopher Collaguazo" userId="a57c58f00a0fbe74" providerId="LiveId" clId="{1D6F4ECF-F79B-4BAA-AF06-C3AEBA778DBC}" dt="2021-09-05T07:06:16.514" v="5979" actId="2711"/>
          <ac:spMkLst>
            <pc:docMk/>
            <pc:sldMk cId="0" sldId="263"/>
            <ac:spMk id="52" creationId="{C768388A-6C53-4A23-9449-D761C5BA3EA4}"/>
          </ac:spMkLst>
        </pc:spChg>
        <pc:spChg chg="mod">
          <ac:chgData name="Cristopher Collaguazo" userId="a57c58f00a0fbe74" providerId="LiveId" clId="{1D6F4ECF-F79B-4BAA-AF06-C3AEBA778DBC}" dt="2021-09-05T07:06:16.514" v="5979" actId="2711"/>
          <ac:spMkLst>
            <pc:docMk/>
            <pc:sldMk cId="0" sldId="263"/>
            <ac:spMk id="53" creationId="{47AFA42D-F5BC-4C55-971B-6304A6619F97}"/>
          </ac:spMkLst>
        </pc:spChg>
        <pc:spChg chg="mod">
          <ac:chgData name="Cristopher Collaguazo" userId="a57c58f00a0fbe74" providerId="LiveId" clId="{1D6F4ECF-F79B-4BAA-AF06-C3AEBA778DBC}" dt="2021-09-05T07:06:16.514" v="5979" actId="2711"/>
          <ac:spMkLst>
            <pc:docMk/>
            <pc:sldMk cId="0" sldId="263"/>
            <ac:spMk id="54" creationId="{C1C5D355-FBBC-43B1-8C5C-45C310AA2BF0}"/>
          </ac:spMkLst>
        </pc:spChg>
        <pc:spChg chg="mod">
          <ac:chgData name="Cristopher Collaguazo" userId="a57c58f00a0fbe74" providerId="LiveId" clId="{1D6F4ECF-F79B-4BAA-AF06-C3AEBA778DBC}" dt="2021-09-05T07:06:16.514" v="5979" actId="2711"/>
          <ac:spMkLst>
            <pc:docMk/>
            <pc:sldMk cId="0" sldId="263"/>
            <ac:spMk id="55" creationId="{EAD7855E-3F5C-4724-AB5B-E2D4C1D66D7A}"/>
          </ac:spMkLst>
        </pc:spChg>
        <pc:spChg chg="mod">
          <ac:chgData name="Cristopher Collaguazo" userId="a57c58f00a0fbe74" providerId="LiveId" clId="{1D6F4ECF-F79B-4BAA-AF06-C3AEBA778DBC}" dt="2021-09-05T07:06:29.505" v="5980" actId="2711"/>
          <ac:spMkLst>
            <pc:docMk/>
            <pc:sldMk cId="0" sldId="263"/>
            <ac:spMk id="62" creationId="{8A76F775-9568-4A68-9871-0139188F0E08}"/>
          </ac:spMkLst>
        </pc:spChg>
        <pc:spChg chg="mod">
          <ac:chgData name="Cristopher Collaguazo" userId="a57c58f00a0fbe74" providerId="LiveId" clId="{1D6F4ECF-F79B-4BAA-AF06-C3AEBA778DBC}" dt="2021-09-05T07:06:29.505" v="5980" actId="2711"/>
          <ac:spMkLst>
            <pc:docMk/>
            <pc:sldMk cId="0" sldId="263"/>
            <ac:spMk id="63" creationId="{F84D6F6C-018C-4E80-A23F-72EFD3BFA1BC}"/>
          </ac:spMkLst>
        </pc:spChg>
        <pc:spChg chg="mod">
          <ac:chgData name="Cristopher Collaguazo" userId="a57c58f00a0fbe74" providerId="LiveId" clId="{1D6F4ECF-F79B-4BAA-AF06-C3AEBA778DBC}" dt="2021-09-05T07:06:29.505" v="5980" actId="2711"/>
          <ac:spMkLst>
            <pc:docMk/>
            <pc:sldMk cId="0" sldId="263"/>
            <ac:spMk id="64" creationId="{635A4A46-6814-4967-89C7-7BFF85EC6FF7}"/>
          </ac:spMkLst>
        </pc:spChg>
        <pc:spChg chg="mod">
          <ac:chgData name="Cristopher Collaguazo" userId="a57c58f00a0fbe74" providerId="LiveId" clId="{1D6F4ECF-F79B-4BAA-AF06-C3AEBA778DBC}" dt="2021-09-05T07:06:29.505" v="5980" actId="2711"/>
          <ac:spMkLst>
            <pc:docMk/>
            <pc:sldMk cId="0" sldId="263"/>
            <ac:spMk id="65" creationId="{F75F5CAE-446A-46D6-B31B-EFFAEE6AA645}"/>
          </ac:spMkLst>
        </pc:spChg>
        <pc:spChg chg="mod">
          <ac:chgData name="Cristopher Collaguazo" userId="a57c58f00a0fbe74" providerId="LiveId" clId="{1D6F4ECF-F79B-4BAA-AF06-C3AEBA778DBC}" dt="2021-09-05T07:06:29.505" v="5980" actId="2711"/>
          <ac:spMkLst>
            <pc:docMk/>
            <pc:sldMk cId="0" sldId="263"/>
            <ac:spMk id="66" creationId="{6A1B380C-3396-4025-AF89-338BD5F37B9F}"/>
          </ac:spMkLst>
        </pc:spChg>
        <pc:spChg chg="mod">
          <ac:chgData name="Cristopher Collaguazo" userId="a57c58f00a0fbe74" providerId="LiveId" clId="{1D6F4ECF-F79B-4BAA-AF06-C3AEBA778DBC}" dt="2021-09-05T07:06:29.505" v="5980" actId="2711"/>
          <ac:spMkLst>
            <pc:docMk/>
            <pc:sldMk cId="0" sldId="263"/>
            <ac:spMk id="68" creationId="{5A288558-D257-4DC2-B70F-DB47145E740F}"/>
          </ac:spMkLst>
        </pc:spChg>
        <pc:spChg chg="mod">
          <ac:chgData name="Cristopher Collaguazo" userId="a57c58f00a0fbe74" providerId="LiveId" clId="{1D6F4ECF-F79B-4BAA-AF06-C3AEBA778DBC}" dt="2021-09-05T07:06:29.505" v="5980" actId="2711"/>
          <ac:spMkLst>
            <pc:docMk/>
            <pc:sldMk cId="0" sldId="263"/>
            <ac:spMk id="69" creationId="{BD0F6790-2126-4274-AC98-9A8E0830CD10}"/>
          </ac:spMkLst>
        </pc:spChg>
        <pc:spChg chg="mod">
          <ac:chgData name="Cristopher Collaguazo" userId="a57c58f00a0fbe74" providerId="LiveId" clId="{1D6F4ECF-F79B-4BAA-AF06-C3AEBA778DBC}" dt="2021-09-05T07:06:29.505" v="5980" actId="2711"/>
          <ac:spMkLst>
            <pc:docMk/>
            <pc:sldMk cId="0" sldId="263"/>
            <ac:spMk id="70" creationId="{B2C3ADB2-E243-4926-97C2-FD990B22DDFF}"/>
          </ac:spMkLst>
        </pc:spChg>
        <pc:spChg chg="mod">
          <ac:chgData name="Cristopher Collaguazo" userId="a57c58f00a0fbe74" providerId="LiveId" clId="{1D6F4ECF-F79B-4BAA-AF06-C3AEBA778DBC}" dt="2021-09-05T07:06:29.505" v="5980" actId="2711"/>
          <ac:spMkLst>
            <pc:docMk/>
            <pc:sldMk cId="0" sldId="263"/>
            <ac:spMk id="71" creationId="{7D423DDD-CCE5-4916-97CA-E1FCBC4BF2CF}"/>
          </ac:spMkLst>
        </pc:spChg>
        <pc:spChg chg="mod">
          <ac:chgData name="Cristopher Collaguazo" userId="a57c58f00a0fbe74" providerId="LiveId" clId="{1D6F4ECF-F79B-4BAA-AF06-C3AEBA778DBC}" dt="2021-09-05T07:06:29.505" v="5980" actId="2711"/>
          <ac:spMkLst>
            <pc:docMk/>
            <pc:sldMk cId="0" sldId="263"/>
            <ac:spMk id="73" creationId="{C7CAE52E-C779-4ED5-BF66-3E78FE0E0778}"/>
          </ac:spMkLst>
        </pc:spChg>
        <pc:spChg chg="mod">
          <ac:chgData name="Cristopher Collaguazo" userId="a57c58f00a0fbe74" providerId="LiveId" clId="{1D6F4ECF-F79B-4BAA-AF06-C3AEBA778DBC}" dt="2021-09-05T07:06:29.505" v="5980" actId="2711"/>
          <ac:spMkLst>
            <pc:docMk/>
            <pc:sldMk cId="0" sldId="263"/>
            <ac:spMk id="74" creationId="{084DD212-9E44-476E-B8DD-1417458F29D9}"/>
          </ac:spMkLst>
        </pc:spChg>
        <pc:spChg chg="mod">
          <ac:chgData name="Cristopher Collaguazo" userId="a57c58f00a0fbe74" providerId="LiveId" clId="{1D6F4ECF-F79B-4BAA-AF06-C3AEBA778DBC}" dt="2021-09-05T07:06:29.505" v="5980" actId="2711"/>
          <ac:spMkLst>
            <pc:docMk/>
            <pc:sldMk cId="0" sldId="263"/>
            <ac:spMk id="75" creationId="{CB210DAF-E01E-4397-8150-F4B6422D68D2}"/>
          </ac:spMkLst>
        </pc:spChg>
        <pc:spChg chg="mod">
          <ac:chgData name="Cristopher Collaguazo" userId="a57c58f00a0fbe74" providerId="LiveId" clId="{1D6F4ECF-F79B-4BAA-AF06-C3AEBA778DBC}" dt="2021-09-05T07:06:29.505" v="5980" actId="2711"/>
          <ac:spMkLst>
            <pc:docMk/>
            <pc:sldMk cId="0" sldId="263"/>
            <ac:spMk id="76" creationId="{7BE4FE7D-D6E5-4D54-A95F-54207CD2B3DD}"/>
          </ac:spMkLst>
        </pc:spChg>
        <pc:spChg chg="mod">
          <ac:chgData name="Cristopher Collaguazo" userId="a57c58f00a0fbe74" providerId="LiveId" clId="{1D6F4ECF-F79B-4BAA-AF06-C3AEBA778DBC}" dt="2021-09-05T07:06:29.505" v="5980" actId="2711"/>
          <ac:spMkLst>
            <pc:docMk/>
            <pc:sldMk cId="0" sldId="263"/>
            <ac:spMk id="77" creationId="{8C8BDC8E-BE92-4B44-B17E-82F392CED4BE}"/>
          </ac:spMkLst>
        </pc:spChg>
        <pc:spChg chg="mod">
          <ac:chgData name="Cristopher Collaguazo" userId="a57c58f00a0fbe74" providerId="LiveId" clId="{1D6F4ECF-F79B-4BAA-AF06-C3AEBA778DBC}" dt="2021-09-05T07:06:29.505" v="5980" actId="2711"/>
          <ac:spMkLst>
            <pc:docMk/>
            <pc:sldMk cId="0" sldId="263"/>
            <ac:spMk id="79" creationId="{1F3AF580-93B8-4815-BDC3-A644988FD92A}"/>
          </ac:spMkLst>
        </pc:spChg>
        <pc:spChg chg="mod">
          <ac:chgData name="Cristopher Collaguazo" userId="a57c58f00a0fbe74" providerId="LiveId" clId="{1D6F4ECF-F79B-4BAA-AF06-C3AEBA778DBC}" dt="2021-09-05T07:06:29.505" v="5980" actId="2711"/>
          <ac:spMkLst>
            <pc:docMk/>
            <pc:sldMk cId="0" sldId="263"/>
            <ac:spMk id="80" creationId="{FCA303C8-0917-4E01-B57F-A557010557E2}"/>
          </ac:spMkLst>
        </pc:spChg>
        <pc:spChg chg="mod">
          <ac:chgData name="Cristopher Collaguazo" userId="a57c58f00a0fbe74" providerId="LiveId" clId="{1D6F4ECF-F79B-4BAA-AF06-C3AEBA778DBC}" dt="2021-09-05T07:06:29.505" v="5980" actId="2711"/>
          <ac:spMkLst>
            <pc:docMk/>
            <pc:sldMk cId="0" sldId="263"/>
            <ac:spMk id="81" creationId="{DC5420A1-33BA-4311-B166-0EC6A9F0ABEF}"/>
          </ac:spMkLst>
        </pc:spChg>
        <pc:spChg chg="mod">
          <ac:chgData name="Cristopher Collaguazo" userId="a57c58f00a0fbe74" providerId="LiveId" clId="{1D6F4ECF-F79B-4BAA-AF06-C3AEBA778DBC}" dt="2021-09-05T07:06:29.505" v="5980" actId="2711"/>
          <ac:spMkLst>
            <pc:docMk/>
            <pc:sldMk cId="0" sldId="263"/>
            <ac:spMk id="82" creationId="{CFBF79B0-8A80-4030-A882-F6955E7A29E7}"/>
          </ac:spMkLst>
        </pc:spChg>
        <pc:spChg chg="add mod">
          <ac:chgData name="Cristopher Collaguazo" userId="a57c58f00a0fbe74" providerId="LiveId" clId="{1D6F4ECF-F79B-4BAA-AF06-C3AEBA778DBC}" dt="2021-09-05T16:13:57.094" v="6578" actId="207"/>
          <ac:spMkLst>
            <pc:docMk/>
            <pc:sldMk cId="0" sldId="263"/>
            <ac:spMk id="84" creationId="{CF95DFA5-9E2D-45BF-9D29-A2F487B567E6}"/>
          </ac:spMkLst>
        </pc:spChg>
        <pc:spChg chg="del">
          <ac:chgData name="Cristopher Collaguazo" userId="a57c58f00a0fbe74" providerId="LiveId" clId="{1D6F4ECF-F79B-4BAA-AF06-C3AEBA778DBC}" dt="2021-09-05T07:06:32.891" v="5981" actId="478"/>
          <ac:spMkLst>
            <pc:docMk/>
            <pc:sldMk cId="0" sldId="263"/>
            <ac:spMk id="270" creationId="{00000000-0000-0000-0000-000000000000}"/>
          </ac:spMkLst>
        </pc:spChg>
        <pc:grpChg chg="mod">
          <ac:chgData name="Cristopher Collaguazo" userId="a57c58f00a0fbe74" providerId="LiveId" clId="{1D6F4ECF-F79B-4BAA-AF06-C3AEBA778DBC}" dt="2021-09-05T07:06:45.791" v="6022" actId="1035"/>
          <ac:grpSpMkLst>
            <pc:docMk/>
            <pc:sldMk cId="0" sldId="263"/>
            <ac:grpSpMk id="61" creationId="{CFE863A7-4BBA-4655-8316-9C8554D0BC34}"/>
          </ac:grpSpMkLst>
        </pc:grpChg>
        <pc:grpChg chg="mod">
          <ac:chgData name="Cristopher Collaguazo" userId="a57c58f00a0fbe74" providerId="LiveId" clId="{1D6F4ECF-F79B-4BAA-AF06-C3AEBA778DBC}" dt="2021-09-05T07:06:45.791" v="6022" actId="1035"/>
          <ac:grpSpMkLst>
            <pc:docMk/>
            <pc:sldMk cId="0" sldId="263"/>
            <ac:grpSpMk id="67" creationId="{29BE31A8-1F35-403B-96FB-1A34635CB76B}"/>
          </ac:grpSpMkLst>
        </pc:grpChg>
        <pc:grpChg chg="mod">
          <ac:chgData name="Cristopher Collaguazo" userId="a57c58f00a0fbe74" providerId="LiveId" clId="{1D6F4ECF-F79B-4BAA-AF06-C3AEBA778DBC}" dt="2021-09-05T07:06:45.791" v="6022" actId="1035"/>
          <ac:grpSpMkLst>
            <pc:docMk/>
            <pc:sldMk cId="0" sldId="263"/>
            <ac:grpSpMk id="72" creationId="{AE93B9A2-1111-4037-8148-97ECA8F8444B}"/>
          </ac:grpSpMkLst>
        </pc:grpChg>
        <pc:grpChg chg="mod">
          <ac:chgData name="Cristopher Collaguazo" userId="a57c58f00a0fbe74" providerId="LiveId" clId="{1D6F4ECF-F79B-4BAA-AF06-C3AEBA778DBC}" dt="2021-09-05T07:06:45.791" v="6022" actId="1035"/>
          <ac:grpSpMkLst>
            <pc:docMk/>
            <pc:sldMk cId="0" sldId="263"/>
            <ac:grpSpMk id="78" creationId="{34A3E668-B0DE-4E30-BA1D-CACCD2121643}"/>
          </ac:grpSpMkLst>
        </pc:grpChg>
        <pc:picChg chg="add mod">
          <ac:chgData name="Cristopher Collaguazo" userId="a57c58f00a0fbe74" providerId="LiveId" clId="{1D6F4ECF-F79B-4BAA-AF06-C3AEBA778DBC}" dt="2021-09-05T07:07:01.110" v="6024"/>
          <ac:picMkLst>
            <pc:docMk/>
            <pc:sldMk cId="0" sldId="263"/>
            <ac:picMk id="83" creationId="{426ECADD-5098-4E0E-888A-CF0F7DAFE7E9}"/>
          </ac:picMkLst>
        </pc:picChg>
      </pc:sldChg>
      <pc:sldChg chg="del modTransition">
        <pc:chgData name="Cristopher Collaguazo" userId="a57c58f00a0fbe74" providerId="LiveId" clId="{1D6F4ECF-F79B-4BAA-AF06-C3AEBA778DBC}" dt="2021-09-07T05:03:20.791" v="7983" actId="2696"/>
        <pc:sldMkLst>
          <pc:docMk/>
          <pc:sldMk cId="0" sldId="264"/>
        </pc:sldMkLst>
      </pc:sldChg>
      <pc:sldChg chg="del modTransition">
        <pc:chgData name="Cristopher Collaguazo" userId="a57c58f00a0fbe74" providerId="LiveId" clId="{1D6F4ECF-F79B-4BAA-AF06-C3AEBA778DBC}" dt="2021-09-07T05:03:20.791" v="7983" actId="2696"/>
        <pc:sldMkLst>
          <pc:docMk/>
          <pc:sldMk cId="0" sldId="265"/>
        </pc:sldMkLst>
      </pc:sldChg>
      <pc:sldChg chg="del modTransition">
        <pc:chgData name="Cristopher Collaguazo" userId="a57c58f00a0fbe74" providerId="LiveId" clId="{1D6F4ECF-F79B-4BAA-AF06-C3AEBA778DBC}" dt="2021-09-07T05:03:20.791" v="7983" actId="2696"/>
        <pc:sldMkLst>
          <pc:docMk/>
          <pc:sldMk cId="0" sldId="266"/>
        </pc:sldMkLst>
      </pc:sldChg>
      <pc:sldChg chg="del modTransition">
        <pc:chgData name="Cristopher Collaguazo" userId="a57c58f00a0fbe74" providerId="LiveId" clId="{1D6F4ECF-F79B-4BAA-AF06-C3AEBA778DBC}" dt="2021-09-07T05:03:20.791" v="7983" actId="2696"/>
        <pc:sldMkLst>
          <pc:docMk/>
          <pc:sldMk cId="0" sldId="267"/>
        </pc:sldMkLst>
      </pc:sldChg>
      <pc:sldChg chg="del modTransition">
        <pc:chgData name="Cristopher Collaguazo" userId="a57c58f00a0fbe74" providerId="LiveId" clId="{1D6F4ECF-F79B-4BAA-AF06-C3AEBA778DBC}" dt="2021-09-07T05:03:20.791" v="7983" actId="2696"/>
        <pc:sldMkLst>
          <pc:docMk/>
          <pc:sldMk cId="0" sldId="268"/>
        </pc:sldMkLst>
      </pc:sldChg>
      <pc:sldChg chg="del modTransition">
        <pc:chgData name="Cristopher Collaguazo" userId="a57c58f00a0fbe74" providerId="LiveId" clId="{1D6F4ECF-F79B-4BAA-AF06-C3AEBA778DBC}" dt="2021-09-07T05:03:20.791" v="7983" actId="2696"/>
        <pc:sldMkLst>
          <pc:docMk/>
          <pc:sldMk cId="0" sldId="269"/>
        </pc:sldMkLst>
      </pc:sldChg>
      <pc:sldChg chg="del modTransition">
        <pc:chgData name="Cristopher Collaguazo" userId="a57c58f00a0fbe74" providerId="LiveId" clId="{1D6F4ECF-F79B-4BAA-AF06-C3AEBA778DBC}" dt="2021-09-07T05:03:20.791" v="7983" actId="2696"/>
        <pc:sldMkLst>
          <pc:docMk/>
          <pc:sldMk cId="0" sldId="270"/>
        </pc:sldMkLst>
      </pc:sldChg>
      <pc:sldChg chg="del modTransition">
        <pc:chgData name="Cristopher Collaguazo" userId="a57c58f00a0fbe74" providerId="LiveId" clId="{1D6F4ECF-F79B-4BAA-AF06-C3AEBA778DBC}" dt="2021-09-07T05:03:20.791" v="7983" actId="2696"/>
        <pc:sldMkLst>
          <pc:docMk/>
          <pc:sldMk cId="0" sldId="271"/>
        </pc:sldMkLst>
      </pc:sldChg>
      <pc:sldChg chg="del modTransition">
        <pc:chgData name="Cristopher Collaguazo" userId="a57c58f00a0fbe74" providerId="LiveId" clId="{1D6F4ECF-F79B-4BAA-AF06-C3AEBA778DBC}" dt="2021-09-07T05:03:20.791" v="7983" actId="2696"/>
        <pc:sldMkLst>
          <pc:docMk/>
          <pc:sldMk cId="0" sldId="272"/>
        </pc:sldMkLst>
      </pc:sldChg>
      <pc:sldChg chg="del modTransition">
        <pc:chgData name="Cristopher Collaguazo" userId="a57c58f00a0fbe74" providerId="LiveId" clId="{1D6F4ECF-F79B-4BAA-AF06-C3AEBA778DBC}" dt="2021-09-07T05:03:20.791" v="7983" actId="2696"/>
        <pc:sldMkLst>
          <pc:docMk/>
          <pc:sldMk cId="0" sldId="273"/>
        </pc:sldMkLst>
      </pc:sldChg>
      <pc:sldChg chg="del modTransition">
        <pc:chgData name="Cristopher Collaguazo" userId="a57c58f00a0fbe74" providerId="LiveId" clId="{1D6F4ECF-F79B-4BAA-AF06-C3AEBA778DBC}" dt="2021-09-07T05:03:20.791" v="7983" actId="2696"/>
        <pc:sldMkLst>
          <pc:docMk/>
          <pc:sldMk cId="0" sldId="274"/>
        </pc:sldMkLst>
      </pc:sldChg>
      <pc:sldChg chg="del modTransition">
        <pc:chgData name="Cristopher Collaguazo" userId="a57c58f00a0fbe74" providerId="LiveId" clId="{1D6F4ECF-F79B-4BAA-AF06-C3AEBA778DBC}" dt="2021-09-07T05:03:20.791" v="7983" actId="2696"/>
        <pc:sldMkLst>
          <pc:docMk/>
          <pc:sldMk cId="0" sldId="275"/>
        </pc:sldMkLst>
      </pc:sldChg>
      <pc:sldChg chg="del modTransition">
        <pc:chgData name="Cristopher Collaguazo" userId="a57c58f00a0fbe74" providerId="LiveId" clId="{1D6F4ECF-F79B-4BAA-AF06-C3AEBA778DBC}" dt="2021-09-07T05:03:20.791" v="7983" actId="2696"/>
        <pc:sldMkLst>
          <pc:docMk/>
          <pc:sldMk cId="0" sldId="276"/>
        </pc:sldMkLst>
      </pc:sldChg>
      <pc:sldChg chg="del modTransition">
        <pc:chgData name="Cristopher Collaguazo" userId="a57c58f00a0fbe74" providerId="LiveId" clId="{1D6F4ECF-F79B-4BAA-AF06-C3AEBA778DBC}" dt="2021-09-07T05:03:20.791" v="7983" actId="2696"/>
        <pc:sldMkLst>
          <pc:docMk/>
          <pc:sldMk cId="0" sldId="277"/>
        </pc:sldMkLst>
      </pc:sldChg>
      <pc:sldChg chg="del modTransition">
        <pc:chgData name="Cristopher Collaguazo" userId="a57c58f00a0fbe74" providerId="LiveId" clId="{1D6F4ECF-F79B-4BAA-AF06-C3AEBA778DBC}" dt="2021-09-07T05:03:20.791" v="7983" actId="2696"/>
        <pc:sldMkLst>
          <pc:docMk/>
          <pc:sldMk cId="0" sldId="278"/>
        </pc:sldMkLst>
      </pc:sldChg>
      <pc:sldChg chg="modSp del mod modTransition">
        <pc:chgData name="Cristopher Collaguazo" userId="a57c58f00a0fbe74" providerId="LiveId" clId="{1D6F4ECF-F79B-4BAA-AF06-C3AEBA778DBC}" dt="2021-09-07T05:03:20.791" v="7983" actId="2696"/>
        <pc:sldMkLst>
          <pc:docMk/>
          <pc:sldMk cId="0" sldId="279"/>
        </pc:sldMkLst>
        <pc:spChg chg="mod">
          <ac:chgData name="Cristopher Collaguazo" userId="a57c58f00a0fbe74" providerId="LiveId" clId="{1D6F4ECF-F79B-4BAA-AF06-C3AEBA778DBC}" dt="2021-09-05T06:54:00.565" v="5853" actId="20577"/>
          <ac:spMkLst>
            <pc:docMk/>
            <pc:sldMk cId="0" sldId="279"/>
            <ac:spMk id="534" creationId="{00000000-0000-0000-0000-000000000000}"/>
          </ac:spMkLst>
        </pc:spChg>
      </pc:sldChg>
      <pc:sldChg chg="del modTransition">
        <pc:chgData name="Cristopher Collaguazo" userId="a57c58f00a0fbe74" providerId="LiveId" clId="{1D6F4ECF-F79B-4BAA-AF06-C3AEBA778DBC}" dt="2021-09-07T05:03:20.791" v="7983" actId="2696"/>
        <pc:sldMkLst>
          <pc:docMk/>
          <pc:sldMk cId="0" sldId="280"/>
        </pc:sldMkLst>
      </pc:sldChg>
      <pc:sldChg chg="del ord modTransition">
        <pc:chgData name="Cristopher Collaguazo" userId="a57c58f00a0fbe74" providerId="LiveId" clId="{1D6F4ECF-F79B-4BAA-AF06-C3AEBA778DBC}" dt="2021-09-05T16:18:03.408" v="6588" actId="47"/>
        <pc:sldMkLst>
          <pc:docMk/>
          <pc:sldMk cId="0" sldId="281"/>
        </pc:sldMkLst>
      </pc:sldChg>
      <pc:sldChg chg="del modTransition">
        <pc:chgData name="Cristopher Collaguazo" userId="a57c58f00a0fbe74" providerId="LiveId" clId="{1D6F4ECF-F79B-4BAA-AF06-C3AEBA778DBC}" dt="2021-09-07T05:03:20.791" v="7983" actId="2696"/>
        <pc:sldMkLst>
          <pc:docMk/>
          <pc:sldMk cId="0" sldId="282"/>
        </pc:sldMkLst>
      </pc:sldChg>
      <pc:sldChg chg="del modTransition">
        <pc:chgData name="Cristopher Collaguazo" userId="a57c58f00a0fbe74" providerId="LiveId" clId="{1D6F4ECF-F79B-4BAA-AF06-C3AEBA778DBC}" dt="2021-09-07T05:03:20.791" v="7983" actId="2696"/>
        <pc:sldMkLst>
          <pc:docMk/>
          <pc:sldMk cId="0" sldId="283"/>
        </pc:sldMkLst>
      </pc:sldChg>
      <pc:sldChg chg="del modTransition">
        <pc:chgData name="Cristopher Collaguazo" userId="a57c58f00a0fbe74" providerId="LiveId" clId="{1D6F4ECF-F79B-4BAA-AF06-C3AEBA778DBC}" dt="2021-09-07T05:03:20.791" v="7983" actId="2696"/>
        <pc:sldMkLst>
          <pc:docMk/>
          <pc:sldMk cId="0" sldId="284"/>
        </pc:sldMkLst>
      </pc:sldChg>
      <pc:sldChg chg="delSp del mod modTransition">
        <pc:chgData name="Cristopher Collaguazo" userId="a57c58f00a0fbe74" providerId="LiveId" clId="{1D6F4ECF-F79B-4BAA-AF06-C3AEBA778DBC}" dt="2021-09-07T05:03:20.791" v="7983" actId="2696"/>
        <pc:sldMkLst>
          <pc:docMk/>
          <pc:sldMk cId="0" sldId="285"/>
        </pc:sldMkLst>
        <pc:spChg chg="del">
          <ac:chgData name="Cristopher Collaguazo" userId="a57c58f00a0fbe74" providerId="LiveId" clId="{1D6F4ECF-F79B-4BAA-AF06-C3AEBA778DBC}" dt="2021-09-05T17:47:02.427" v="7191" actId="478"/>
          <ac:spMkLst>
            <pc:docMk/>
            <pc:sldMk cId="0" sldId="285"/>
            <ac:spMk id="649" creationId="{00000000-0000-0000-0000-000000000000}"/>
          </ac:spMkLst>
        </pc:spChg>
      </pc:sldChg>
      <pc:sldChg chg="del modTransition">
        <pc:chgData name="Cristopher Collaguazo" userId="a57c58f00a0fbe74" providerId="LiveId" clId="{1D6F4ECF-F79B-4BAA-AF06-C3AEBA778DBC}" dt="2021-09-07T05:03:20.791" v="7983" actId="2696"/>
        <pc:sldMkLst>
          <pc:docMk/>
          <pc:sldMk cId="0" sldId="286"/>
        </pc:sldMkLst>
      </pc:sldChg>
      <pc:sldChg chg="del modTransition">
        <pc:chgData name="Cristopher Collaguazo" userId="a57c58f00a0fbe74" providerId="LiveId" clId="{1D6F4ECF-F79B-4BAA-AF06-C3AEBA778DBC}" dt="2021-09-07T05:03:20.791" v="7983" actId="2696"/>
        <pc:sldMkLst>
          <pc:docMk/>
          <pc:sldMk cId="0" sldId="287"/>
        </pc:sldMkLst>
      </pc:sldChg>
      <pc:sldChg chg="del modTransition">
        <pc:chgData name="Cristopher Collaguazo" userId="a57c58f00a0fbe74" providerId="LiveId" clId="{1D6F4ECF-F79B-4BAA-AF06-C3AEBA778DBC}" dt="2021-09-07T05:03:20.791" v="7983" actId="2696"/>
        <pc:sldMkLst>
          <pc:docMk/>
          <pc:sldMk cId="0" sldId="288"/>
        </pc:sldMkLst>
      </pc:sldChg>
      <pc:sldChg chg="del modTransition">
        <pc:chgData name="Cristopher Collaguazo" userId="a57c58f00a0fbe74" providerId="LiveId" clId="{1D6F4ECF-F79B-4BAA-AF06-C3AEBA778DBC}" dt="2021-09-07T05:03:20.791" v="7983" actId="2696"/>
        <pc:sldMkLst>
          <pc:docMk/>
          <pc:sldMk cId="0" sldId="289"/>
        </pc:sldMkLst>
      </pc:sldChg>
      <pc:sldChg chg="del modTransition">
        <pc:chgData name="Cristopher Collaguazo" userId="a57c58f00a0fbe74" providerId="LiveId" clId="{1D6F4ECF-F79B-4BAA-AF06-C3AEBA778DBC}" dt="2021-09-07T05:03:20.791" v="7983" actId="2696"/>
        <pc:sldMkLst>
          <pc:docMk/>
          <pc:sldMk cId="0" sldId="290"/>
        </pc:sldMkLst>
      </pc:sldChg>
      <pc:sldChg chg="addSp delSp del mod modTransition">
        <pc:chgData name="Cristopher Collaguazo" userId="a57c58f00a0fbe74" providerId="LiveId" clId="{1D6F4ECF-F79B-4BAA-AF06-C3AEBA778DBC}" dt="2021-09-07T05:03:20.791" v="7983" actId="2696"/>
        <pc:sldMkLst>
          <pc:docMk/>
          <pc:sldMk cId="0" sldId="291"/>
        </pc:sldMkLst>
        <pc:grpChg chg="add del">
          <ac:chgData name="Cristopher Collaguazo" userId="a57c58f00a0fbe74" providerId="LiveId" clId="{1D6F4ECF-F79B-4BAA-AF06-C3AEBA778DBC}" dt="2021-09-03T20:49:50.782" v="4196" actId="21"/>
          <ac:grpSpMkLst>
            <pc:docMk/>
            <pc:sldMk cId="0" sldId="291"/>
            <ac:grpSpMk id="1052" creationId="{00000000-0000-0000-0000-000000000000}"/>
          </ac:grpSpMkLst>
        </pc:grpChg>
      </pc:sldChg>
      <pc:sldChg chg="del modTransition">
        <pc:chgData name="Cristopher Collaguazo" userId="a57c58f00a0fbe74" providerId="LiveId" clId="{1D6F4ECF-F79B-4BAA-AF06-C3AEBA778DBC}" dt="2021-09-07T05:03:20.791" v="7983" actId="2696"/>
        <pc:sldMkLst>
          <pc:docMk/>
          <pc:sldMk cId="0" sldId="292"/>
        </pc:sldMkLst>
      </pc:sldChg>
      <pc:sldChg chg="del modTransition">
        <pc:chgData name="Cristopher Collaguazo" userId="a57c58f00a0fbe74" providerId="LiveId" clId="{1D6F4ECF-F79B-4BAA-AF06-C3AEBA778DBC}" dt="2021-09-07T05:03:20.791" v="7983" actId="2696"/>
        <pc:sldMkLst>
          <pc:docMk/>
          <pc:sldMk cId="0" sldId="293"/>
        </pc:sldMkLst>
      </pc:sldChg>
      <pc:sldChg chg="del modTransition">
        <pc:chgData name="Cristopher Collaguazo" userId="a57c58f00a0fbe74" providerId="LiveId" clId="{1D6F4ECF-F79B-4BAA-AF06-C3AEBA778DBC}" dt="2021-09-07T05:03:20.791" v="7983" actId="2696"/>
        <pc:sldMkLst>
          <pc:docMk/>
          <pc:sldMk cId="0" sldId="294"/>
        </pc:sldMkLst>
      </pc:sldChg>
      <pc:sldChg chg="modSp del mod ord modTransition">
        <pc:chgData name="Cristopher Collaguazo" userId="a57c58f00a0fbe74" providerId="LiveId" clId="{1D6F4ECF-F79B-4BAA-AF06-C3AEBA778DBC}" dt="2021-09-07T05:03:27.626" v="7984" actId="47"/>
        <pc:sldMkLst>
          <pc:docMk/>
          <pc:sldMk cId="3787295186" sldId="295"/>
        </pc:sldMkLst>
        <pc:spChg chg="mod">
          <ac:chgData name="Cristopher Collaguazo" userId="a57c58f00a0fbe74" providerId="LiveId" clId="{1D6F4ECF-F79B-4BAA-AF06-C3AEBA778DBC}" dt="2021-08-24T00:32:15.280" v="930" actId="20577"/>
          <ac:spMkLst>
            <pc:docMk/>
            <pc:sldMk cId="3787295186" sldId="295"/>
            <ac:spMk id="4" creationId="{AD3CFB04-9DBC-469A-806E-3E29C83016E6}"/>
          </ac:spMkLst>
        </pc:spChg>
      </pc:sldChg>
      <pc:sldChg chg="addSp delSp modSp new mod ord modTransition">
        <pc:chgData name="Cristopher Collaguazo" userId="a57c58f00a0fbe74" providerId="LiveId" clId="{1D6F4ECF-F79B-4BAA-AF06-C3AEBA778DBC}" dt="2021-09-05T17:05:34.090" v="7104" actId="20577"/>
        <pc:sldMkLst>
          <pc:docMk/>
          <pc:sldMk cId="3914695962" sldId="296"/>
        </pc:sldMkLst>
        <pc:spChg chg="mod">
          <ac:chgData name="Cristopher Collaguazo" userId="a57c58f00a0fbe74" providerId="LiveId" clId="{1D6F4ECF-F79B-4BAA-AF06-C3AEBA778DBC}" dt="2021-08-25T20:04:22.161" v="1293" actId="1076"/>
          <ac:spMkLst>
            <pc:docMk/>
            <pc:sldMk cId="3914695962" sldId="296"/>
            <ac:spMk id="2" creationId="{A81E7676-139F-4C80-A35D-AEE3A20964DA}"/>
          </ac:spMkLst>
        </pc:spChg>
        <pc:spChg chg="add del mod">
          <ac:chgData name="Cristopher Collaguazo" userId="a57c58f00a0fbe74" providerId="LiveId" clId="{1D6F4ECF-F79B-4BAA-AF06-C3AEBA778DBC}" dt="2021-09-05T07:55:07.374" v="6555" actId="478"/>
          <ac:spMkLst>
            <pc:docMk/>
            <pc:sldMk cId="3914695962" sldId="296"/>
            <ac:spMk id="3" creationId="{1F8AB04B-551D-4197-9C56-67F9B0B35FAF}"/>
          </ac:spMkLst>
        </pc:spChg>
        <pc:spChg chg="del mod">
          <ac:chgData name="Cristopher Collaguazo" userId="a57c58f00a0fbe74" providerId="LiveId" clId="{1D6F4ECF-F79B-4BAA-AF06-C3AEBA778DBC}" dt="2021-08-23T23:15:35.051" v="167" actId="478"/>
          <ac:spMkLst>
            <pc:docMk/>
            <pc:sldMk cId="3914695962" sldId="296"/>
            <ac:spMk id="3" creationId="{4E9FAB40-5B10-4A0B-80F5-D2B47FADE53B}"/>
          </ac:spMkLst>
        </pc:spChg>
        <pc:spChg chg="add mod">
          <ac:chgData name="Cristopher Collaguazo" userId="a57c58f00a0fbe74" providerId="LiveId" clId="{1D6F4ECF-F79B-4BAA-AF06-C3AEBA778DBC}" dt="2021-09-05T17:05:34.090" v="7104" actId="20577"/>
          <ac:spMkLst>
            <pc:docMk/>
            <pc:sldMk cId="3914695962" sldId="296"/>
            <ac:spMk id="4" creationId="{9E753427-D852-48F7-8731-65D57491E6ED}"/>
          </ac:spMkLst>
        </pc:spChg>
        <pc:spChg chg="add mod">
          <ac:chgData name="Cristopher Collaguazo" userId="a57c58f00a0fbe74" providerId="LiveId" clId="{1D6F4ECF-F79B-4BAA-AF06-C3AEBA778DBC}" dt="2021-09-05T07:56:18.858" v="6567" actId="207"/>
          <ac:spMkLst>
            <pc:docMk/>
            <pc:sldMk cId="3914695962" sldId="296"/>
            <ac:spMk id="5" creationId="{E07770C8-4912-47B4-87B9-93930A94E589}"/>
          </ac:spMkLst>
        </pc:spChg>
        <pc:spChg chg="add mod">
          <ac:chgData name="Cristopher Collaguazo" userId="a57c58f00a0fbe74" providerId="LiveId" clId="{1D6F4ECF-F79B-4BAA-AF06-C3AEBA778DBC}" dt="2021-08-23T23:20:37.887" v="265" actId="1076"/>
          <ac:spMkLst>
            <pc:docMk/>
            <pc:sldMk cId="3914695962" sldId="296"/>
            <ac:spMk id="7" creationId="{84BCF8C2-CB84-4E61-A618-CDB08D05DDDD}"/>
          </ac:spMkLst>
        </pc:spChg>
        <pc:picChg chg="add del mod">
          <ac:chgData name="Cristopher Collaguazo" userId="a57c58f00a0fbe74" providerId="LiveId" clId="{1D6F4ECF-F79B-4BAA-AF06-C3AEBA778DBC}" dt="2021-08-23T23:14:51.219" v="163" actId="478"/>
          <ac:picMkLst>
            <pc:docMk/>
            <pc:sldMk cId="3914695962" sldId="296"/>
            <ac:picMk id="6" creationId="{F21F9B11-4D10-4C47-B265-61B5289C29DA}"/>
          </ac:picMkLst>
        </pc:picChg>
        <pc:picChg chg="add mod">
          <ac:chgData name="Cristopher Collaguazo" userId="a57c58f00a0fbe74" providerId="LiveId" clId="{1D6F4ECF-F79B-4BAA-AF06-C3AEBA778DBC}" dt="2021-08-23T23:15:02.553" v="165" actId="732"/>
          <ac:picMkLst>
            <pc:docMk/>
            <pc:sldMk cId="3914695962" sldId="296"/>
            <ac:picMk id="1026" creationId="{7A8E615B-845B-48A4-8B8F-40953B69E466}"/>
          </ac:picMkLst>
        </pc:picChg>
      </pc:sldChg>
      <pc:sldChg chg="addSp delSp modSp new mod modTransition">
        <pc:chgData name="Cristopher Collaguazo" userId="a57c58f00a0fbe74" providerId="LiveId" clId="{1D6F4ECF-F79B-4BAA-AF06-C3AEBA778DBC}" dt="2021-09-13T22:35:27.234" v="8016" actId="1076"/>
        <pc:sldMkLst>
          <pc:docMk/>
          <pc:sldMk cId="275756132" sldId="297"/>
        </pc:sldMkLst>
        <pc:spChg chg="del">
          <ac:chgData name="Cristopher Collaguazo" userId="a57c58f00a0fbe74" providerId="LiveId" clId="{1D6F4ECF-F79B-4BAA-AF06-C3AEBA778DBC}" dt="2021-08-24T00:06:23.434" v="749" actId="478"/>
          <ac:spMkLst>
            <pc:docMk/>
            <pc:sldMk cId="275756132" sldId="297"/>
            <ac:spMk id="2" creationId="{472EFB19-1A7B-4B39-AE3A-8045BEA2F24A}"/>
          </ac:spMkLst>
        </pc:spChg>
        <pc:spChg chg="add mod">
          <ac:chgData name="Cristopher Collaguazo" userId="a57c58f00a0fbe74" providerId="LiveId" clId="{1D6F4ECF-F79B-4BAA-AF06-C3AEBA778DBC}" dt="2021-08-24T00:21:36.658" v="867" actId="1076"/>
          <ac:spMkLst>
            <pc:docMk/>
            <pc:sldMk cId="275756132" sldId="297"/>
            <ac:spMk id="4" creationId="{F463D4A1-6E3A-4A49-B336-63D281CDF467}"/>
          </ac:spMkLst>
        </pc:spChg>
        <pc:spChg chg="add del mod">
          <ac:chgData name="Cristopher Collaguazo" userId="a57c58f00a0fbe74" providerId="LiveId" clId="{1D6F4ECF-F79B-4BAA-AF06-C3AEBA778DBC}" dt="2021-08-24T00:23:59.497" v="923" actId="478"/>
          <ac:spMkLst>
            <pc:docMk/>
            <pc:sldMk cId="275756132" sldId="297"/>
            <ac:spMk id="5" creationId="{62A91B5F-AB12-40CF-8A10-0DE4212C5DB9}"/>
          </ac:spMkLst>
        </pc:spChg>
        <pc:spChg chg="add del mod">
          <ac:chgData name="Cristopher Collaguazo" userId="a57c58f00a0fbe74" providerId="LiveId" clId="{1D6F4ECF-F79B-4BAA-AF06-C3AEBA778DBC}" dt="2021-08-25T19:35:24.249" v="1041"/>
          <ac:spMkLst>
            <pc:docMk/>
            <pc:sldMk cId="275756132" sldId="297"/>
            <ac:spMk id="5" creationId="{ABCA6F3A-3458-4EDC-98CE-CCB02163829B}"/>
          </ac:spMkLst>
        </pc:spChg>
        <pc:spChg chg="add del mod">
          <ac:chgData name="Cristopher Collaguazo" userId="a57c58f00a0fbe74" providerId="LiveId" clId="{1D6F4ECF-F79B-4BAA-AF06-C3AEBA778DBC}" dt="2021-08-24T00:54:23.739" v="994" actId="21"/>
          <ac:spMkLst>
            <pc:docMk/>
            <pc:sldMk cId="275756132" sldId="297"/>
            <ac:spMk id="5" creationId="{E5CAB118-316D-483A-97CE-352DAA0BF4A5}"/>
          </ac:spMkLst>
        </pc:spChg>
        <pc:spChg chg="add mod">
          <ac:chgData name="Cristopher Collaguazo" userId="a57c58f00a0fbe74" providerId="LiveId" clId="{1D6F4ECF-F79B-4BAA-AF06-C3AEBA778DBC}" dt="2021-09-05T07:04:04.706" v="5957" actId="1076"/>
          <ac:spMkLst>
            <pc:docMk/>
            <pc:sldMk cId="275756132" sldId="297"/>
            <ac:spMk id="6" creationId="{C2681D0C-DCBD-4939-86D6-494385409DF2}"/>
          </ac:spMkLst>
        </pc:spChg>
        <pc:spChg chg="mod">
          <ac:chgData name="Cristopher Collaguazo" userId="a57c58f00a0fbe74" providerId="LiveId" clId="{1D6F4ECF-F79B-4BAA-AF06-C3AEBA778DBC}" dt="2021-08-25T19:34:50.174" v="1030"/>
          <ac:spMkLst>
            <pc:docMk/>
            <pc:sldMk cId="275756132" sldId="297"/>
            <ac:spMk id="8" creationId="{ABFCB35E-9508-412A-8665-03B5FFBA6DA3}"/>
          </ac:spMkLst>
        </pc:spChg>
        <pc:spChg chg="mod">
          <ac:chgData name="Cristopher Collaguazo" userId="a57c58f00a0fbe74" providerId="LiveId" clId="{1D6F4ECF-F79B-4BAA-AF06-C3AEBA778DBC}" dt="2021-08-25T19:34:50.174" v="1030"/>
          <ac:spMkLst>
            <pc:docMk/>
            <pc:sldMk cId="275756132" sldId="297"/>
            <ac:spMk id="9" creationId="{959C07C3-4B22-438F-A642-B94F765A3538}"/>
          </ac:spMkLst>
        </pc:spChg>
        <pc:spChg chg="mod">
          <ac:chgData name="Cristopher Collaguazo" userId="a57c58f00a0fbe74" providerId="LiveId" clId="{1D6F4ECF-F79B-4BAA-AF06-C3AEBA778DBC}" dt="2021-08-25T19:34:50.174" v="1030"/>
          <ac:spMkLst>
            <pc:docMk/>
            <pc:sldMk cId="275756132" sldId="297"/>
            <ac:spMk id="10" creationId="{35711145-B9BC-4176-89CF-2FA6FDD1E30F}"/>
          </ac:spMkLst>
        </pc:spChg>
        <pc:spChg chg="mod">
          <ac:chgData name="Cristopher Collaguazo" userId="a57c58f00a0fbe74" providerId="LiveId" clId="{1D6F4ECF-F79B-4BAA-AF06-C3AEBA778DBC}" dt="2021-08-25T19:34:50.174" v="1030"/>
          <ac:spMkLst>
            <pc:docMk/>
            <pc:sldMk cId="275756132" sldId="297"/>
            <ac:spMk id="11" creationId="{0115B922-E018-4BC1-A246-15F5B96D6A7C}"/>
          </ac:spMkLst>
        </pc:spChg>
        <pc:spChg chg="mod">
          <ac:chgData name="Cristopher Collaguazo" userId="a57c58f00a0fbe74" providerId="LiveId" clId="{1D6F4ECF-F79B-4BAA-AF06-C3AEBA778DBC}" dt="2021-08-25T19:34:50.174" v="1030"/>
          <ac:spMkLst>
            <pc:docMk/>
            <pc:sldMk cId="275756132" sldId="297"/>
            <ac:spMk id="12" creationId="{1FF84314-797E-43BD-8278-94E34F7A21BD}"/>
          </ac:spMkLst>
        </pc:spChg>
        <pc:spChg chg="mod">
          <ac:chgData name="Cristopher Collaguazo" userId="a57c58f00a0fbe74" providerId="LiveId" clId="{1D6F4ECF-F79B-4BAA-AF06-C3AEBA778DBC}" dt="2021-08-25T19:36:18.370" v="1047"/>
          <ac:spMkLst>
            <pc:docMk/>
            <pc:sldMk cId="275756132" sldId="297"/>
            <ac:spMk id="14" creationId="{14B4594F-A138-481F-979B-A676D1C9F9EB}"/>
          </ac:spMkLst>
        </pc:spChg>
        <pc:spChg chg="mod">
          <ac:chgData name="Cristopher Collaguazo" userId="a57c58f00a0fbe74" providerId="LiveId" clId="{1D6F4ECF-F79B-4BAA-AF06-C3AEBA778DBC}" dt="2021-08-25T19:37:21.202" v="1087" actId="403"/>
          <ac:spMkLst>
            <pc:docMk/>
            <pc:sldMk cId="275756132" sldId="297"/>
            <ac:spMk id="15" creationId="{6DA30F0F-6CE0-4006-BD7E-83F96DBD0B1E}"/>
          </ac:spMkLst>
        </pc:spChg>
        <pc:spChg chg="mod">
          <ac:chgData name="Cristopher Collaguazo" userId="a57c58f00a0fbe74" providerId="LiveId" clId="{1D6F4ECF-F79B-4BAA-AF06-C3AEBA778DBC}" dt="2021-08-25T19:36:18.370" v="1047"/>
          <ac:spMkLst>
            <pc:docMk/>
            <pc:sldMk cId="275756132" sldId="297"/>
            <ac:spMk id="16" creationId="{0DFE33F9-6DCA-4896-A927-D27C60A034C3}"/>
          </ac:spMkLst>
        </pc:spChg>
        <pc:spChg chg="mod">
          <ac:chgData name="Cristopher Collaguazo" userId="a57c58f00a0fbe74" providerId="LiveId" clId="{1D6F4ECF-F79B-4BAA-AF06-C3AEBA778DBC}" dt="2021-08-25T20:04:00.869" v="1291" actId="1037"/>
          <ac:spMkLst>
            <pc:docMk/>
            <pc:sldMk cId="275756132" sldId="297"/>
            <ac:spMk id="17" creationId="{5F3817A1-6880-43BC-81B0-C4BB16DA3281}"/>
          </ac:spMkLst>
        </pc:spChg>
        <pc:spChg chg="mod">
          <ac:chgData name="Cristopher Collaguazo" userId="a57c58f00a0fbe74" providerId="LiveId" clId="{1D6F4ECF-F79B-4BAA-AF06-C3AEBA778DBC}" dt="2021-08-25T20:04:00.869" v="1291" actId="1037"/>
          <ac:spMkLst>
            <pc:docMk/>
            <pc:sldMk cId="275756132" sldId="297"/>
            <ac:spMk id="18" creationId="{391C2BED-D29A-4571-8F75-700FDF8B6219}"/>
          </ac:spMkLst>
        </pc:spChg>
        <pc:spChg chg="add mod">
          <ac:chgData name="Cristopher Collaguazo" userId="a57c58f00a0fbe74" providerId="LiveId" clId="{1D6F4ECF-F79B-4BAA-AF06-C3AEBA778DBC}" dt="2021-09-05T07:03:09.988" v="5947" actId="1038"/>
          <ac:spMkLst>
            <pc:docMk/>
            <pc:sldMk cId="275756132" sldId="297"/>
            <ac:spMk id="19" creationId="{8F303B1E-BB85-451E-9585-B8529CB5E5CD}"/>
          </ac:spMkLst>
        </pc:spChg>
        <pc:spChg chg="mod">
          <ac:chgData name="Cristopher Collaguazo" userId="a57c58f00a0fbe74" providerId="LiveId" clId="{1D6F4ECF-F79B-4BAA-AF06-C3AEBA778DBC}" dt="2021-08-25T19:46:46.635" v="1125" actId="20577"/>
          <ac:spMkLst>
            <pc:docMk/>
            <pc:sldMk cId="275756132" sldId="297"/>
            <ac:spMk id="21" creationId="{AA45B6A6-6433-476F-A8D9-9B5099F0B468}"/>
          </ac:spMkLst>
        </pc:spChg>
        <pc:spChg chg="mod">
          <ac:chgData name="Cristopher Collaguazo" userId="a57c58f00a0fbe74" providerId="LiveId" clId="{1D6F4ECF-F79B-4BAA-AF06-C3AEBA778DBC}" dt="2021-08-25T19:46:08.762" v="1098"/>
          <ac:spMkLst>
            <pc:docMk/>
            <pc:sldMk cId="275756132" sldId="297"/>
            <ac:spMk id="22" creationId="{A26D2C87-F481-4437-9271-C1ABE5996A71}"/>
          </ac:spMkLst>
        </pc:spChg>
        <pc:spChg chg="mod">
          <ac:chgData name="Cristopher Collaguazo" userId="a57c58f00a0fbe74" providerId="LiveId" clId="{1D6F4ECF-F79B-4BAA-AF06-C3AEBA778DBC}" dt="2021-08-25T19:46:08.762" v="1098"/>
          <ac:spMkLst>
            <pc:docMk/>
            <pc:sldMk cId="275756132" sldId="297"/>
            <ac:spMk id="23" creationId="{84DC6112-9DF8-4468-B49A-9BECFE7481F4}"/>
          </ac:spMkLst>
        </pc:spChg>
        <pc:spChg chg="mod">
          <ac:chgData name="Cristopher Collaguazo" userId="a57c58f00a0fbe74" providerId="LiveId" clId="{1D6F4ECF-F79B-4BAA-AF06-C3AEBA778DBC}" dt="2021-08-25T19:46:08.762" v="1098"/>
          <ac:spMkLst>
            <pc:docMk/>
            <pc:sldMk cId="275756132" sldId="297"/>
            <ac:spMk id="24" creationId="{9116A9DD-A766-4357-9A03-F02C231495E1}"/>
          </ac:spMkLst>
        </pc:spChg>
        <pc:spChg chg="mod">
          <ac:chgData name="Cristopher Collaguazo" userId="a57c58f00a0fbe74" providerId="LiveId" clId="{1D6F4ECF-F79B-4BAA-AF06-C3AEBA778DBC}" dt="2021-08-25T19:46:52.541" v="1132" actId="20577"/>
          <ac:spMkLst>
            <pc:docMk/>
            <pc:sldMk cId="275756132" sldId="297"/>
            <ac:spMk id="26" creationId="{13591228-89E1-4B95-9201-6CD6D695E0C1}"/>
          </ac:spMkLst>
        </pc:spChg>
        <pc:spChg chg="mod">
          <ac:chgData name="Cristopher Collaguazo" userId="a57c58f00a0fbe74" providerId="LiveId" clId="{1D6F4ECF-F79B-4BAA-AF06-C3AEBA778DBC}" dt="2021-08-25T19:46:08.762" v="1098"/>
          <ac:spMkLst>
            <pc:docMk/>
            <pc:sldMk cId="275756132" sldId="297"/>
            <ac:spMk id="27" creationId="{4FCD0C6F-D429-4324-B8E0-1A3535095F1D}"/>
          </ac:spMkLst>
        </pc:spChg>
        <pc:spChg chg="mod">
          <ac:chgData name="Cristopher Collaguazo" userId="a57c58f00a0fbe74" providerId="LiveId" clId="{1D6F4ECF-F79B-4BAA-AF06-C3AEBA778DBC}" dt="2021-08-25T19:46:08.762" v="1098"/>
          <ac:spMkLst>
            <pc:docMk/>
            <pc:sldMk cId="275756132" sldId="297"/>
            <ac:spMk id="28" creationId="{0AB5CACA-ECDA-45F1-A149-C8261A5F6D2C}"/>
          </ac:spMkLst>
        </pc:spChg>
        <pc:spChg chg="mod">
          <ac:chgData name="Cristopher Collaguazo" userId="a57c58f00a0fbe74" providerId="LiveId" clId="{1D6F4ECF-F79B-4BAA-AF06-C3AEBA778DBC}" dt="2021-08-25T19:46:08.762" v="1098"/>
          <ac:spMkLst>
            <pc:docMk/>
            <pc:sldMk cId="275756132" sldId="297"/>
            <ac:spMk id="29" creationId="{38AF02AA-4C6F-4AFD-9CAF-EDA4E1F02138}"/>
          </ac:spMkLst>
        </pc:spChg>
        <pc:spChg chg="mod">
          <ac:chgData name="Cristopher Collaguazo" userId="a57c58f00a0fbe74" providerId="LiveId" clId="{1D6F4ECF-F79B-4BAA-AF06-C3AEBA778DBC}" dt="2021-08-25T19:46:57.629" v="1139" actId="20577"/>
          <ac:spMkLst>
            <pc:docMk/>
            <pc:sldMk cId="275756132" sldId="297"/>
            <ac:spMk id="31" creationId="{04302153-3B03-4E15-BC18-D422A34135E6}"/>
          </ac:spMkLst>
        </pc:spChg>
        <pc:spChg chg="mod">
          <ac:chgData name="Cristopher Collaguazo" userId="a57c58f00a0fbe74" providerId="LiveId" clId="{1D6F4ECF-F79B-4BAA-AF06-C3AEBA778DBC}" dt="2021-08-25T19:46:08.762" v="1098"/>
          <ac:spMkLst>
            <pc:docMk/>
            <pc:sldMk cId="275756132" sldId="297"/>
            <ac:spMk id="32" creationId="{B2D4BAB7-3F34-4104-8324-1DABBA08AF8A}"/>
          </ac:spMkLst>
        </pc:spChg>
        <pc:spChg chg="mod">
          <ac:chgData name="Cristopher Collaguazo" userId="a57c58f00a0fbe74" providerId="LiveId" clId="{1D6F4ECF-F79B-4BAA-AF06-C3AEBA778DBC}" dt="2021-08-25T19:46:08.762" v="1098"/>
          <ac:spMkLst>
            <pc:docMk/>
            <pc:sldMk cId="275756132" sldId="297"/>
            <ac:spMk id="33" creationId="{7475CEB9-F567-45EC-96CC-23464DDC1808}"/>
          </ac:spMkLst>
        </pc:spChg>
        <pc:spChg chg="mod">
          <ac:chgData name="Cristopher Collaguazo" userId="a57c58f00a0fbe74" providerId="LiveId" clId="{1D6F4ECF-F79B-4BAA-AF06-C3AEBA778DBC}" dt="2021-08-25T19:46:08.762" v="1098"/>
          <ac:spMkLst>
            <pc:docMk/>
            <pc:sldMk cId="275756132" sldId="297"/>
            <ac:spMk id="34" creationId="{95A7350A-3130-4347-A599-230D39B3DBE4}"/>
          </ac:spMkLst>
        </pc:spChg>
        <pc:spChg chg="mod">
          <ac:chgData name="Cristopher Collaguazo" userId="a57c58f00a0fbe74" providerId="LiveId" clId="{1D6F4ECF-F79B-4BAA-AF06-C3AEBA778DBC}" dt="2021-08-25T19:54:36.031" v="1148"/>
          <ac:spMkLst>
            <pc:docMk/>
            <pc:sldMk cId="275756132" sldId="297"/>
            <ac:spMk id="36" creationId="{D6408708-6EC1-42D3-8D91-6E991B96C2B5}"/>
          </ac:spMkLst>
        </pc:spChg>
        <pc:spChg chg="mod">
          <ac:chgData name="Cristopher Collaguazo" userId="a57c58f00a0fbe74" providerId="LiveId" clId="{1D6F4ECF-F79B-4BAA-AF06-C3AEBA778DBC}" dt="2021-08-25T19:54:36.031" v="1148"/>
          <ac:spMkLst>
            <pc:docMk/>
            <pc:sldMk cId="275756132" sldId="297"/>
            <ac:spMk id="37" creationId="{6127B733-118C-47B5-AAF7-194ECA2E921B}"/>
          </ac:spMkLst>
        </pc:spChg>
        <pc:spChg chg="mod">
          <ac:chgData name="Cristopher Collaguazo" userId="a57c58f00a0fbe74" providerId="LiveId" clId="{1D6F4ECF-F79B-4BAA-AF06-C3AEBA778DBC}" dt="2021-08-25T19:54:36.031" v="1148"/>
          <ac:spMkLst>
            <pc:docMk/>
            <pc:sldMk cId="275756132" sldId="297"/>
            <ac:spMk id="38" creationId="{CF4B93F3-E990-405B-891F-17958B7571FE}"/>
          </ac:spMkLst>
        </pc:spChg>
        <pc:spChg chg="mod">
          <ac:chgData name="Cristopher Collaguazo" userId="a57c58f00a0fbe74" providerId="LiveId" clId="{1D6F4ECF-F79B-4BAA-AF06-C3AEBA778DBC}" dt="2021-08-25T19:54:36.031" v="1148"/>
          <ac:spMkLst>
            <pc:docMk/>
            <pc:sldMk cId="275756132" sldId="297"/>
            <ac:spMk id="39" creationId="{7CCBEEBB-5994-43B3-BBD0-EDE52CD8B317}"/>
          </ac:spMkLst>
        </pc:spChg>
        <pc:spChg chg="mod">
          <ac:chgData name="Cristopher Collaguazo" userId="a57c58f00a0fbe74" providerId="LiveId" clId="{1D6F4ECF-F79B-4BAA-AF06-C3AEBA778DBC}" dt="2021-08-25T19:54:36.031" v="1148"/>
          <ac:spMkLst>
            <pc:docMk/>
            <pc:sldMk cId="275756132" sldId="297"/>
            <ac:spMk id="41" creationId="{2252BF06-A0F0-48F8-8011-E33CBC9F959C}"/>
          </ac:spMkLst>
        </pc:spChg>
        <pc:spChg chg="mod">
          <ac:chgData name="Cristopher Collaguazo" userId="a57c58f00a0fbe74" providerId="LiveId" clId="{1D6F4ECF-F79B-4BAA-AF06-C3AEBA778DBC}" dt="2021-08-25T19:54:36.031" v="1148"/>
          <ac:spMkLst>
            <pc:docMk/>
            <pc:sldMk cId="275756132" sldId="297"/>
            <ac:spMk id="42" creationId="{3C761AE6-278B-42F4-B2CB-BA1CB39E877D}"/>
          </ac:spMkLst>
        </pc:spChg>
        <pc:spChg chg="mod">
          <ac:chgData name="Cristopher Collaguazo" userId="a57c58f00a0fbe74" providerId="LiveId" clId="{1D6F4ECF-F79B-4BAA-AF06-C3AEBA778DBC}" dt="2021-08-25T19:54:36.031" v="1148"/>
          <ac:spMkLst>
            <pc:docMk/>
            <pc:sldMk cId="275756132" sldId="297"/>
            <ac:spMk id="43" creationId="{D20028A0-CD5E-4249-8DE7-72661A61E71F}"/>
          </ac:spMkLst>
        </pc:spChg>
        <pc:spChg chg="mod">
          <ac:chgData name="Cristopher Collaguazo" userId="a57c58f00a0fbe74" providerId="LiveId" clId="{1D6F4ECF-F79B-4BAA-AF06-C3AEBA778DBC}" dt="2021-08-25T19:54:36.031" v="1148"/>
          <ac:spMkLst>
            <pc:docMk/>
            <pc:sldMk cId="275756132" sldId="297"/>
            <ac:spMk id="44" creationId="{56DD676F-05F8-42B0-820E-132599E5B35F}"/>
          </ac:spMkLst>
        </pc:spChg>
        <pc:spChg chg="mod">
          <ac:chgData name="Cristopher Collaguazo" userId="a57c58f00a0fbe74" providerId="LiveId" clId="{1D6F4ECF-F79B-4BAA-AF06-C3AEBA778DBC}" dt="2021-08-25T19:54:36.031" v="1148"/>
          <ac:spMkLst>
            <pc:docMk/>
            <pc:sldMk cId="275756132" sldId="297"/>
            <ac:spMk id="46" creationId="{1F0FC375-931E-4A6C-90BE-BB3BD9702D63}"/>
          </ac:spMkLst>
        </pc:spChg>
        <pc:spChg chg="mod">
          <ac:chgData name="Cristopher Collaguazo" userId="a57c58f00a0fbe74" providerId="LiveId" clId="{1D6F4ECF-F79B-4BAA-AF06-C3AEBA778DBC}" dt="2021-08-25T19:54:36.031" v="1148"/>
          <ac:spMkLst>
            <pc:docMk/>
            <pc:sldMk cId="275756132" sldId="297"/>
            <ac:spMk id="47" creationId="{CC0FC271-E0E7-4C14-8EE1-9D193B8A14BE}"/>
          </ac:spMkLst>
        </pc:spChg>
        <pc:spChg chg="mod">
          <ac:chgData name="Cristopher Collaguazo" userId="a57c58f00a0fbe74" providerId="LiveId" clId="{1D6F4ECF-F79B-4BAA-AF06-C3AEBA778DBC}" dt="2021-08-25T19:54:36.031" v="1148"/>
          <ac:spMkLst>
            <pc:docMk/>
            <pc:sldMk cId="275756132" sldId="297"/>
            <ac:spMk id="48" creationId="{306F13BC-878A-4146-93DE-DA74CCFBA996}"/>
          </ac:spMkLst>
        </pc:spChg>
        <pc:spChg chg="mod">
          <ac:chgData name="Cristopher Collaguazo" userId="a57c58f00a0fbe74" providerId="LiveId" clId="{1D6F4ECF-F79B-4BAA-AF06-C3AEBA778DBC}" dt="2021-08-25T19:54:36.031" v="1148"/>
          <ac:spMkLst>
            <pc:docMk/>
            <pc:sldMk cId="275756132" sldId="297"/>
            <ac:spMk id="49" creationId="{F636B362-248C-4B24-BE84-6D53237B9D30}"/>
          </ac:spMkLst>
        </pc:spChg>
        <pc:spChg chg="add del mod">
          <ac:chgData name="Cristopher Collaguazo" userId="a57c58f00a0fbe74" providerId="LiveId" clId="{1D6F4ECF-F79B-4BAA-AF06-C3AEBA778DBC}" dt="2021-08-25T19:55:21.098" v="1156"/>
          <ac:spMkLst>
            <pc:docMk/>
            <pc:sldMk cId="275756132" sldId="297"/>
            <ac:spMk id="50" creationId="{4A714C24-3716-4FBC-9A59-9D17318C57B3}"/>
          </ac:spMkLst>
        </pc:spChg>
        <pc:spChg chg="add mod">
          <ac:chgData name="Cristopher Collaguazo" userId="a57c58f00a0fbe74" providerId="LiveId" clId="{1D6F4ECF-F79B-4BAA-AF06-C3AEBA778DBC}" dt="2021-09-05T07:03:09.988" v="5947" actId="1038"/>
          <ac:spMkLst>
            <pc:docMk/>
            <pc:sldMk cId="275756132" sldId="297"/>
            <ac:spMk id="51" creationId="{FC4CC59F-AD1A-439C-8D3A-3745A000DE30}"/>
          </ac:spMkLst>
        </pc:spChg>
        <pc:spChg chg="add mod">
          <ac:chgData name="Cristopher Collaguazo" userId="a57c58f00a0fbe74" providerId="LiveId" clId="{1D6F4ECF-F79B-4BAA-AF06-C3AEBA778DBC}" dt="2021-09-05T07:03:09.988" v="5947" actId="1038"/>
          <ac:spMkLst>
            <pc:docMk/>
            <pc:sldMk cId="275756132" sldId="297"/>
            <ac:spMk id="52" creationId="{B4C646E0-223B-4783-83E8-BBE492F8D2BC}"/>
          </ac:spMkLst>
        </pc:spChg>
        <pc:spChg chg="add del mod">
          <ac:chgData name="Cristopher Collaguazo" userId="a57c58f00a0fbe74" providerId="LiveId" clId="{1D6F4ECF-F79B-4BAA-AF06-C3AEBA778DBC}" dt="2021-08-25T19:57:39.095" v="1177"/>
          <ac:spMkLst>
            <pc:docMk/>
            <pc:sldMk cId="275756132" sldId="297"/>
            <ac:spMk id="53" creationId="{972FE101-3ABD-46DC-9363-E97A6891F47F}"/>
          </ac:spMkLst>
        </pc:spChg>
        <pc:spChg chg="add mod">
          <ac:chgData name="Cristopher Collaguazo" userId="a57c58f00a0fbe74" providerId="LiveId" clId="{1D6F4ECF-F79B-4BAA-AF06-C3AEBA778DBC}" dt="2021-09-05T07:03:09.988" v="5947" actId="1038"/>
          <ac:spMkLst>
            <pc:docMk/>
            <pc:sldMk cId="275756132" sldId="297"/>
            <ac:spMk id="54" creationId="{64F80566-5CB1-4D8D-BDEB-51E7B6824419}"/>
          </ac:spMkLst>
        </pc:spChg>
        <pc:spChg chg="add mod">
          <ac:chgData name="Cristopher Collaguazo" userId="a57c58f00a0fbe74" providerId="LiveId" clId="{1D6F4ECF-F79B-4BAA-AF06-C3AEBA778DBC}" dt="2021-09-05T07:03:09.988" v="5947" actId="1038"/>
          <ac:spMkLst>
            <pc:docMk/>
            <pc:sldMk cId="275756132" sldId="297"/>
            <ac:spMk id="55" creationId="{3BC926D2-E990-4BFC-978F-35EEE2C65EF5}"/>
          </ac:spMkLst>
        </pc:spChg>
        <pc:spChg chg="add mod">
          <ac:chgData name="Cristopher Collaguazo" userId="a57c58f00a0fbe74" providerId="LiveId" clId="{1D6F4ECF-F79B-4BAA-AF06-C3AEBA778DBC}" dt="2021-09-05T07:03:09.988" v="5947" actId="1038"/>
          <ac:spMkLst>
            <pc:docMk/>
            <pc:sldMk cId="275756132" sldId="297"/>
            <ac:spMk id="56" creationId="{48E33AF5-937C-4FCD-92D6-062DAD6CC766}"/>
          </ac:spMkLst>
        </pc:spChg>
        <pc:spChg chg="add mod">
          <ac:chgData name="Cristopher Collaguazo" userId="a57c58f00a0fbe74" providerId="LiveId" clId="{1D6F4ECF-F79B-4BAA-AF06-C3AEBA778DBC}" dt="2021-09-05T07:03:09.988" v="5947" actId="1038"/>
          <ac:spMkLst>
            <pc:docMk/>
            <pc:sldMk cId="275756132" sldId="297"/>
            <ac:spMk id="57" creationId="{71F5F61E-2B6A-4684-971C-BFB76B01BB4F}"/>
          </ac:spMkLst>
        </pc:spChg>
        <pc:spChg chg="add mod">
          <ac:chgData name="Cristopher Collaguazo" userId="a57c58f00a0fbe74" providerId="LiveId" clId="{1D6F4ECF-F79B-4BAA-AF06-C3AEBA778DBC}" dt="2021-09-05T07:03:09.988" v="5947" actId="1038"/>
          <ac:spMkLst>
            <pc:docMk/>
            <pc:sldMk cId="275756132" sldId="297"/>
            <ac:spMk id="58" creationId="{72A5591E-BE4E-4A78-9EE0-1D93F31B17D7}"/>
          </ac:spMkLst>
        </pc:spChg>
        <pc:spChg chg="add mod">
          <ac:chgData name="Cristopher Collaguazo" userId="a57c58f00a0fbe74" providerId="LiveId" clId="{1D6F4ECF-F79B-4BAA-AF06-C3AEBA778DBC}" dt="2021-09-05T07:03:09.988" v="5947" actId="1038"/>
          <ac:spMkLst>
            <pc:docMk/>
            <pc:sldMk cId="275756132" sldId="297"/>
            <ac:spMk id="59" creationId="{146BDF03-F30B-449B-8D30-EF6CEF443BAA}"/>
          </ac:spMkLst>
        </pc:spChg>
        <pc:spChg chg="mod">
          <ac:chgData name="Cristopher Collaguazo" userId="a57c58f00a0fbe74" providerId="LiveId" clId="{1D6F4ECF-F79B-4BAA-AF06-C3AEBA778DBC}" dt="2021-08-25T20:15:59.466" v="1576" actId="404"/>
          <ac:spMkLst>
            <pc:docMk/>
            <pc:sldMk cId="275756132" sldId="297"/>
            <ac:spMk id="72" creationId="{C1AF957C-073F-44F2-8053-9478088009CC}"/>
          </ac:spMkLst>
        </pc:spChg>
        <pc:spChg chg="mod">
          <ac:chgData name="Cristopher Collaguazo" userId="a57c58f00a0fbe74" providerId="LiveId" clId="{1D6F4ECF-F79B-4BAA-AF06-C3AEBA778DBC}" dt="2021-08-25T20:04:59.208" v="1295"/>
          <ac:spMkLst>
            <pc:docMk/>
            <pc:sldMk cId="275756132" sldId="297"/>
            <ac:spMk id="73" creationId="{7391EAA4-B153-491B-9ECA-BFF677D8ACD8}"/>
          </ac:spMkLst>
        </pc:spChg>
        <pc:spChg chg="mod">
          <ac:chgData name="Cristopher Collaguazo" userId="a57c58f00a0fbe74" providerId="LiveId" clId="{1D6F4ECF-F79B-4BAA-AF06-C3AEBA778DBC}" dt="2021-08-25T20:04:59.208" v="1295"/>
          <ac:spMkLst>
            <pc:docMk/>
            <pc:sldMk cId="275756132" sldId="297"/>
            <ac:spMk id="74" creationId="{1B555965-0BF2-4B29-8204-654CDB14AD8E}"/>
          </ac:spMkLst>
        </pc:spChg>
        <pc:spChg chg="mod">
          <ac:chgData name="Cristopher Collaguazo" userId="a57c58f00a0fbe74" providerId="LiveId" clId="{1D6F4ECF-F79B-4BAA-AF06-C3AEBA778DBC}" dt="2021-08-25T20:04:59.208" v="1295"/>
          <ac:spMkLst>
            <pc:docMk/>
            <pc:sldMk cId="275756132" sldId="297"/>
            <ac:spMk id="75" creationId="{6595B9AE-0EFA-4E46-AEF8-D39AF9004475}"/>
          </ac:spMkLst>
        </pc:spChg>
        <pc:spChg chg="mod">
          <ac:chgData name="Cristopher Collaguazo" userId="a57c58f00a0fbe74" providerId="LiveId" clId="{1D6F4ECF-F79B-4BAA-AF06-C3AEBA778DBC}" dt="2021-08-25T20:15:42.847" v="1574" actId="404"/>
          <ac:spMkLst>
            <pc:docMk/>
            <pc:sldMk cId="275756132" sldId="297"/>
            <ac:spMk id="77" creationId="{0B207E80-77D5-4378-868A-D7CA8AB360AA}"/>
          </ac:spMkLst>
        </pc:spChg>
        <pc:spChg chg="mod">
          <ac:chgData name="Cristopher Collaguazo" userId="a57c58f00a0fbe74" providerId="LiveId" clId="{1D6F4ECF-F79B-4BAA-AF06-C3AEBA778DBC}" dt="2021-08-25T20:04:59.208" v="1295"/>
          <ac:spMkLst>
            <pc:docMk/>
            <pc:sldMk cId="275756132" sldId="297"/>
            <ac:spMk id="78" creationId="{E517083A-F71C-436F-961A-2F57D39909C0}"/>
          </ac:spMkLst>
        </pc:spChg>
        <pc:spChg chg="mod">
          <ac:chgData name="Cristopher Collaguazo" userId="a57c58f00a0fbe74" providerId="LiveId" clId="{1D6F4ECF-F79B-4BAA-AF06-C3AEBA778DBC}" dt="2021-08-25T20:04:59.208" v="1295"/>
          <ac:spMkLst>
            <pc:docMk/>
            <pc:sldMk cId="275756132" sldId="297"/>
            <ac:spMk id="79" creationId="{41537655-BFE3-4D30-805A-5D8FEA692D77}"/>
          </ac:spMkLst>
        </pc:spChg>
        <pc:spChg chg="mod">
          <ac:chgData name="Cristopher Collaguazo" userId="a57c58f00a0fbe74" providerId="LiveId" clId="{1D6F4ECF-F79B-4BAA-AF06-C3AEBA778DBC}" dt="2021-08-25T20:04:59.208" v="1295"/>
          <ac:spMkLst>
            <pc:docMk/>
            <pc:sldMk cId="275756132" sldId="297"/>
            <ac:spMk id="80" creationId="{F436C931-6CB2-4A55-B16B-A59E86DECFA8}"/>
          </ac:spMkLst>
        </pc:spChg>
        <pc:spChg chg="mod">
          <ac:chgData name="Cristopher Collaguazo" userId="a57c58f00a0fbe74" providerId="LiveId" clId="{1D6F4ECF-F79B-4BAA-AF06-C3AEBA778DBC}" dt="2021-08-25T21:15:44.922" v="1729" actId="20577"/>
          <ac:spMkLst>
            <pc:docMk/>
            <pc:sldMk cId="275756132" sldId="297"/>
            <ac:spMk id="82" creationId="{EE494277-70F7-43F8-A5E1-D88FA931579C}"/>
          </ac:spMkLst>
        </pc:spChg>
        <pc:spChg chg="mod">
          <ac:chgData name="Cristopher Collaguazo" userId="a57c58f00a0fbe74" providerId="LiveId" clId="{1D6F4ECF-F79B-4BAA-AF06-C3AEBA778DBC}" dt="2021-08-25T20:04:59.208" v="1295"/>
          <ac:spMkLst>
            <pc:docMk/>
            <pc:sldMk cId="275756132" sldId="297"/>
            <ac:spMk id="83" creationId="{69F8A913-2D9D-4C0C-BCB9-8DF74A18913E}"/>
          </ac:spMkLst>
        </pc:spChg>
        <pc:spChg chg="mod">
          <ac:chgData name="Cristopher Collaguazo" userId="a57c58f00a0fbe74" providerId="LiveId" clId="{1D6F4ECF-F79B-4BAA-AF06-C3AEBA778DBC}" dt="2021-08-25T20:04:59.208" v="1295"/>
          <ac:spMkLst>
            <pc:docMk/>
            <pc:sldMk cId="275756132" sldId="297"/>
            <ac:spMk id="84" creationId="{8425252B-542C-497E-A685-25A1F0E33265}"/>
          </ac:spMkLst>
        </pc:spChg>
        <pc:spChg chg="mod">
          <ac:chgData name="Cristopher Collaguazo" userId="a57c58f00a0fbe74" providerId="LiveId" clId="{1D6F4ECF-F79B-4BAA-AF06-C3AEBA778DBC}" dt="2021-08-25T20:04:59.208" v="1295"/>
          <ac:spMkLst>
            <pc:docMk/>
            <pc:sldMk cId="275756132" sldId="297"/>
            <ac:spMk id="85" creationId="{8F2E47F9-C403-431F-B614-38A6731FE149}"/>
          </ac:spMkLst>
        </pc:spChg>
        <pc:spChg chg="add mod">
          <ac:chgData name="Cristopher Collaguazo" userId="a57c58f00a0fbe74" providerId="LiveId" clId="{1D6F4ECF-F79B-4BAA-AF06-C3AEBA778DBC}" dt="2021-09-05T07:03:09.988" v="5947" actId="1038"/>
          <ac:spMkLst>
            <pc:docMk/>
            <pc:sldMk cId="275756132" sldId="297"/>
            <ac:spMk id="87" creationId="{C886EB69-EA7B-40EF-868F-AFCDDBCDF729}"/>
          </ac:spMkLst>
        </pc:spChg>
        <pc:spChg chg="add mod">
          <ac:chgData name="Cristopher Collaguazo" userId="a57c58f00a0fbe74" providerId="LiveId" clId="{1D6F4ECF-F79B-4BAA-AF06-C3AEBA778DBC}" dt="2021-09-07T02:06:20.136" v="7838" actId="20577"/>
          <ac:spMkLst>
            <pc:docMk/>
            <pc:sldMk cId="275756132" sldId="297"/>
            <ac:spMk id="88" creationId="{1ED2F8C5-34BB-4053-9FDE-16AE0FB85847}"/>
          </ac:spMkLst>
        </pc:spChg>
        <pc:spChg chg="add mod">
          <ac:chgData name="Cristopher Collaguazo" userId="a57c58f00a0fbe74" providerId="LiveId" clId="{1D6F4ECF-F79B-4BAA-AF06-C3AEBA778DBC}" dt="2021-09-13T22:33:31.513" v="8011" actId="20577"/>
          <ac:spMkLst>
            <pc:docMk/>
            <pc:sldMk cId="275756132" sldId="297"/>
            <ac:spMk id="89" creationId="{15772AAD-E550-4119-92BC-BFF5B30D3EDE}"/>
          </ac:spMkLst>
        </pc:spChg>
        <pc:spChg chg="add mod">
          <ac:chgData name="Cristopher Collaguazo" userId="a57c58f00a0fbe74" providerId="LiveId" clId="{1D6F4ECF-F79B-4BAA-AF06-C3AEBA778DBC}" dt="2021-09-13T22:33:35.971" v="8015" actId="20577"/>
          <ac:spMkLst>
            <pc:docMk/>
            <pc:sldMk cId="275756132" sldId="297"/>
            <ac:spMk id="90" creationId="{E5949C0E-7AE3-4F38-8F0F-ABA0A4F46879}"/>
          </ac:spMkLst>
        </pc:spChg>
        <pc:spChg chg="add mod">
          <ac:chgData name="Cristopher Collaguazo" userId="a57c58f00a0fbe74" providerId="LiveId" clId="{1D6F4ECF-F79B-4BAA-AF06-C3AEBA778DBC}" dt="2021-09-05T07:03:09.988" v="5947" actId="1038"/>
          <ac:spMkLst>
            <pc:docMk/>
            <pc:sldMk cId="275756132" sldId="297"/>
            <ac:spMk id="91" creationId="{63FA6756-E716-46B9-B173-0B8BC261E1BE}"/>
          </ac:spMkLst>
        </pc:spChg>
        <pc:spChg chg="add mod">
          <ac:chgData name="Cristopher Collaguazo" userId="a57c58f00a0fbe74" providerId="LiveId" clId="{1D6F4ECF-F79B-4BAA-AF06-C3AEBA778DBC}" dt="2021-08-25T20:13:45.993" v="1523" actId="122"/>
          <ac:spMkLst>
            <pc:docMk/>
            <pc:sldMk cId="275756132" sldId="297"/>
            <ac:spMk id="93" creationId="{416BDF0A-91CD-4BD7-A7EA-59BB4ACC55CF}"/>
          </ac:spMkLst>
        </pc:spChg>
        <pc:spChg chg="add mod">
          <ac:chgData name="Cristopher Collaguazo" userId="a57c58f00a0fbe74" providerId="LiveId" clId="{1D6F4ECF-F79B-4BAA-AF06-C3AEBA778DBC}" dt="2021-09-05T07:03:09.988" v="5947" actId="1038"/>
          <ac:spMkLst>
            <pc:docMk/>
            <pc:sldMk cId="275756132" sldId="297"/>
            <ac:spMk id="95" creationId="{D48AD38E-3424-494A-B78D-B8328B3B767A}"/>
          </ac:spMkLst>
        </pc:spChg>
        <pc:spChg chg="add mod">
          <ac:chgData name="Cristopher Collaguazo" userId="a57c58f00a0fbe74" providerId="LiveId" clId="{1D6F4ECF-F79B-4BAA-AF06-C3AEBA778DBC}" dt="2021-09-05T07:03:09.988" v="5947" actId="1038"/>
          <ac:spMkLst>
            <pc:docMk/>
            <pc:sldMk cId="275756132" sldId="297"/>
            <ac:spMk id="96" creationId="{29D8C86D-0725-4A8F-8EEF-0BF4D147C92C}"/>
          </ac:spMkLst>
        </pc:spChg>
        <pc:spChg chg="add mod">
          <ac:chgData name="Cristopher Collaguazo" userId="a57c58f00a0fbe74" providerId="LiveId" clId="{1D6F4ECF-F79B-4BAA-AF06-C3AEBA778DBC}" dt="2021-09-05T07:03:09.988" v="5947" actId="1038"/>
          <ac:spMkLst>
            <pc:docMk/>
            <pc:sldMk cId="275756132" sldId="297"/>
            <ac:spMk id="97" creationId="{FFEAF73E-7F9B-4F88-B03C-EB5CD3FBBF1D}"/>
          </ac:spMkLst>
        </pc:spChg>
        <pc:spChg chg="add mod">
          <ac:chgData name="Cristopher Collaguazo" userId="a57c58f00a0fbe74" providerId="LiveId" clId="{1D6F4ECF-F79B-4BAA-AF06-C3AEBA778DBC}" dt="2021-09-13T22:35:27.234" v="8016" actId="1076"/>
          <ac:spMkLst>
            <pc:docMk/>
            <pc:sldMk cId="275756132" sldId="297"/>
            <ac:spMk id="99" creationId="{4DC535D6-94BC-4B47-A85F-2E4252FB0F34}"/>
          </ac:spMkLst>
        </pc:spChg>
        <pc:spChg chg="add mod">
          <ac:chgData name="Cristopher Collaguazo" userId="a57c58f00a0fbe74" providerId="LiveId" clId="{1D6F4ECF-F79B-4BAA-AF06-C3AEBA778DBC}" dt="2021-09-05T07:03:09.988" v="5947" actId="1038"/>
          <ac:spMkLst>
            <pc:docMk/>
            <pc:sldMk cId="275756132" sldId="297"/>
            <ac:spMk id="101" creationId="{DF6BC3AC-4198-4BC2-B72E-2948FAD76A04}"/>
          </ac:spMkLst>
        </pc:spChg>
        <pc:grpChg chg="add del mod">
          <ac:chgData name="Cristopher Collaguazo" userId="a57c58f00a0fbe74" providerId="LiveId" clId="{1D6F4ECF-F79B-4BAA-AF06-C3AEBA778DBC}" dt="2021-08-25T19:35:24.249" v="1041"/>
          <ac:grpSpMkLst>
            <pc:docMk/>
            <pc:sldMk cId="275756132" sldId="297"/>
            <ac:grpSpMk id="7" creationId="{A7634112-3D80-40B5-94E4-FF8FEBD59052}"/>
          </ac:grpSpMkLst>
        </pc:grpChg>
        <pc:grpChg chg="add mod">
          <ac:chgData name="Cristopher Collaguazo" userId="a57c58f00a0fbe74" providerId="LiveId" clId="{1D6F4ECF-F79B-4BAA-AF06-C3AEBA778DBC}" dt="2021-09-05T07:03:09.988" v="5947" actId="1038"/>
          <ac:grpSpMkLst>
            <pc:docMk/>
            <pc:sldMk cId="275756132" sldId="297"/>
            <ac:grpSpMk id="13" creationId="{DA6188C5-91E8-408D-B788-7938153220C2}"/>
          </ac:grpSpMkLst>
        </pc:grpChg>
        <pc:grpChg chg="add del mod">
          <ac:chgData name="Cristopher Collaguazo" userId="a57c58f00a0fbe74" providerId="LiveId" clId="{1D6F4ECF-F79B-4BAA-AF06-C3AEBA778DBC}" dt="2021-08-25T19:47:18.171" v="1147" actId="478"/>
          <ac:grpSpMkLst>
            <pc:docMk/>
            <pc:sldMk cId="275756132" sldId="297"/>
            <ac:grpSpMk id="20" creationId="{3F36570E-9ED5-43E1-B2EE-EF3C580708DC}"/>
          </ac:grpSpMkLst>
        </pc:grpChg>
        <pc:grpChg chg="add del mod">
          <ac:chgData name="Cristopher Collaguazo" userId="a57c58f00a0fbe74" providerId="LiveId" clId="{1D6F4ECF-F79B-4BAA-AF06-C3AEBA778DBC}" dt="2021-08-25T19:47:16.873" v="1145" actId="478"/>
          <ac:grpSpMkLst>
            <pc:docMk/>
            <pc:sldMk cId="275756132" sldId="297"/>
            <ac:grpSpMk id="25" creationId="{10B32234-90FF-45B6-AA7B-514EC8593BF4}"/>
          </ac:grpSpMkLst>
        </pc:grpChg>
        <pc:grpChg chg="add del mod">
          <ac:chgData name="Cristopher Collaguazo" userId="a57c58f00a0fbe74" providerId="LiveId" clId="{1D6F4ECF-F79B-4BAA-AF06-C3AEBA778DBC}" dt="2021-08-25T19:47:17.466" v="1146" actId="478"/>
          <ac:grpSpMkLst>
            <pc:docMk/>
            <pc:sldMk cId="275756132" sldId="297"/>
            <ac:grpSpMk id="30" creationId="{696ED6CD-52E1-44DA-BD39-C380AC2125D5}"/>
          </ac:grpSpMkLst>
        </pc:grpChg>
        <pc:grpChg chg="add del mod">
          <ac:chgData name="Cristopher Collaguazo" userId="a57c58f00a0fbe74" providerId="LiveId" clId="{1D6F4ECF-F79B-4BAA-AF06-C3AEBA778DBC}" dt="2021-08-25T20:04:45.876" v="1294" actId="478"/>
          <ac:grpSpMkLst>
            <pc:docMk/>
            <pc:sldMk cId="275756132" sldId="297"/>
            <ac:grpSpMk id="35" creationId="{043D8D74-73AF-45E5-88C4-4A5FB1EBBD2D}"/>
          </ac:grpSpMkLst>
        </pc:grpChg>
        <pc:grpChg chg="add del mod">
          <ac:chgData name="Cristopher Collaguazo" userId="a57c58f00a0fbe74" providerId="LiveId" clId="{1D6F4ECF-F79B-4BAA-AF06-C3AEBA778DBC}" dt="2021-08-25T20:04:45.876" v="1294" actId="478"/>
          <ac:grpSpMkLst>
            <pc:docMk/>
            <pc:sldMk cId="275756132" sldId="297"/>
            <ac:grpSpMk id="40" creationId="{E282B381-03D5-4931-BC22-485848FD1BDD}"/>
          </ac:grpSpMkLst>
        </pc:grpChg>
        <pc:grpChg chg="add del mod">
          <ac:chgData name="Cristopher Collaguazo" userId="a57c58f00a0fbe74" providerId="LiveId" clId="{1D6F4ECF-F79B-4BAA-AF06-C3AEBA778DBC}" dt="2021-08-25T20:04:45.876" v="1294" actId="478"/>
          <ac:grpSpMkLst>
            <pc:docMk/>
            <pc:sldMk cId="275756132" sldId="297"/>
            <ac:grpSpMk id="45" creationId="{0963E145-8744-465D-B0E1-EF5A9C2D6B4C}"/>
          </ac:grpSpMkLst>
        </pc:grpChg>
        <pc:grpChg chg="add mod">
          <ac:chgData name="Cristopher Collaguazo" userId="a57c58f00a0fbe74" providerId="LiveId" clId="{1D6F4ECF-F79B-4BAA-AF06-C3AEBA778DBC}" dt="2021-09-05T07:03:09.988" v="5947" actId="1038"/>
          <ac:grpSpMkLst>
            <pc:docMk/>
            <pc:sldMk cId="275756132" sldId="297"/>
            <ac:grpSpMk id="71" creationId="{6822845B-7E8C-41A4-A6FD-AEF5BD7B861E}"/>
          </ac:grpSpMkLst>
        </pc:grpChg>
        <pc:grpChg chg="add mod">
          <ac:chgData name="Cristopher Collaguazo" userId="a57c58f00a0fbe74" providerId="LiveId" clId="{1D6F4ECF-F79B-4BAA-AF06-C3AEBA778DBC}" dt="2021-09-05T07:03:09.988" v="5947" actId="1038"/>
          <ac:grpSpMkLst>
            <pc:docMk/>
            <pc:sldMk cId="275756132" sldId="297"/>
            <ac:grpSpMk id="76" creationId="{5BBFB3C4-54D7-4984-94E8-E6B865890F38}"/>
          </ac:grpSpMkLst>
        </pc:grpChg>
        <pc:grpChg chg="add mod">
          <ac:chgData name="Cristopher Collaguazo" userId="a57c58f00a0fbe74" providerId="LiveId" clId="{1D6F4ECF-F79B-4BAA-AF06-C3AEBA778DBC}" dt="2021-09-05T07:03:09.988" v="5947" actId="1038"/>
          <ac:grpSpMkLst>
            <pc:docMk/>
            <pc:sldMk cId="275756132" sldId="297"/>
            <ac:grpSpMk id="81" creationId="{A94CDB8A-B4E1-4E54-9A9A-7876EB85351E}"/>
          </ac:grpSpMkLst>
        </pc:grpChg>
        <pc:grpChg chg="add mod">
          <ac:chgData name="Cristopher Collaguazo" userId="a57c58f00a0fbe74" providerId="LiveId" clId="{1D6F4ECF-F79B-4BAA-AF06-C3AEBA778DBC}" dt="2021-09-13T22:32:56.475" v="8005" actId="1076"/>
          <ac:grpSpMkLst>
            <pc:docMk/>
            <pc:sldMk cId="275756132" sldId="297"/>
            <ac:grpSpMk id="94" creationId="{38968432-82A2-4E9B-86EF-B584A4C7D70C}"/>
          </ac:grpSpMkLst>
        </pc:grpChg>
        <pc:picChg chg="add mod modCrop">
          <ac:chgData name="Cristopher Collaguazo" userId="a57c58f00a0fbe74" providerId="LiveId" clId="{1D6F4ECF-F79B-4BAA-AF06-C3AEBA778DBC}" dt="2021-09-05T07:03:09.988" v="5947" actId="1038"/>
          <ac:picMkLst>
            <pc:docMk/>
            <pc:sldMk cId="275756132" sldId="297"/>
            <ac:picMk id="2" creationId="{3B4F2787-BE8E-4FF5-8859-11AD2DBC237A}"/>
          </ac:picMkLst>
        </pc:picChg>
        <pc:picChg chg="add mod">
          <ac:chgData name="Cristopher Collaguazo" userId="a57c58f00a0fbe74" providerId="LiveId" clId="{1D6F4ECF-F79B-4BAA-AF06-C3AEBA778DBC}" dt="2021-08-24T00:25:04.885" v="926" actId="1076"/>
          <ac:picMkLst>
            <pc:docMk/>
            <pc:sldMk cId="275756132" sldId="297"/>
            <ac:picMk id="3" creationId="{98970A63-01D2-4AFF-9F2F-E5D90FFB334E}"/>
          </ac:picMkLst>
        </pc:picChg>
        <pc:cxnChg chg="add del">
          <ac:chgData name="Cristopher Collaguazo" userId="a57c58f00a0fbe74" providerId="LiveId" clId="{1D6F4ECF-F79B-4BAA-AF06-C3AEBA778DBC}" dt="2021-08-25T20:02:06.774" v="1267" actId="478"/>
          <ac:cxnSpMkLst>
            <pc:docMk/>
            <pc:sldMk cId="275756132" sldId="297"/>
            <ac:cxnSpMk id="61" creationId="{96EB9EF1-AADD-4611-B615-62BDB358F2A5}"/>
          </ac:cxnSpMkLst>
        </pc:cxnChg>
        <pc:cxnChg chg="add mod">
          <ac:chgData name="Cristopher Collaguazo" userId="a57c58f00a0fbe74" providerId="LiveId" clId="{1D6F4ECF-F79B-4BAA-AF06-C3AEBA778DBC}" dt="2021-09-05T07:03:09.988" v="5947" actId="1038"/>
          <ac:cxnSpMkLst>
            <pc:docMk/>
            <pc:sldMk cId="275756132" sldId="297"/>
            <ac:cxnSpMk id="63" creationId="{CD9E4F20-991E-4529-B011-3C7B6FE8D4BB}"/>
          </ac:cxnSpMkLst>
        </pc:cxnChg>
        <pc:cxnChg chg="add mod">
          <ac:chgData name="Cristopher Collaguazo" userId="a57c58f00a0fbe74" providerId="LiveId" clId="{1D6F4ECF-F79B-4BAA-AF06-C3AEBA778DBC}" dt="2021-09-05T07:03:09.988" v="5947" actId="1038"/>
          <ac:cxnSpMkLst>
            <pc:docMk/>
            <pc:sldMk cId="275756132" sldId="297"/>
            <ac:cxnSpMk id="65" creationId="{67B334F1-199B-4FAD-96D0-2B871DF148F1}"/>
          </ac:cxnSpMkLst>
        </pc:cxnChg>
        <pc:cxnChg chg="add mod">
          <ac:chgData name="Cristopher Collaguazo" userId="a57c58f00a0fbe74" providerId="LiveId" clId="{1D6F4ECF-F79B-4BAA-AF06-C3AEBA778DBC}" dt="2021-09-05T07:03:09.988" v="5947" actId="1038"/>
          <ac:cxnSpMkLst>
            <pc:docMk/>
            <pc:sldMk cId="275756132" sldId="297"/>
            <ac:cxnSpMk id="68" creationId="{41F01AA3-DF9A-4181-9A47-D1A450EF0F41}"/>
          </ac:cxnSpMkLst>
        </pc:cxnChg>
        <pc:cxnChg chg="add mod">
          <ac:chgData name="Cristopher Collaguazo" userId="a57c58f00a0fbe74" providerId="LiveId" clId="{1D6F4ECF-F79B-4BAA-AF06-C3AEBA778DBC}" dt="2021-09-05T07:03:09.988" v="5947" actId="1038"/>
          <ac:cxnSpMkLst>
            <pc:docMk/>
            <pc:sldMk cId="275756132" sldId="297"/>
            <ac:cxnSpMk id="103" creationId="{C70B712F-C934-4C9E-98EA-5BE773D1AE69}"/>
          </ac:cxnSpMkLst>
        </pc:cxnChg>
        <pc:cxnChg chg="add mod">
          <ac:chgData name="Cristopher Collaguazo" userId="a57c58f00a0fbe74" providerId="LiveId" clId="{1D6F4ECF-F79B-4BAA-AF06-C3AEBA778DBC}" dt="2021-09-05T07:03:09.988" v="5947" actId="1038"/>
          <ac:cxnSpMkLst>
            <pc:docMk/>
            <pc:sldMk cId="275756132" sldId="297"/>
            <ac:cxnSpMk id="104" creationId="{F13AEEBB-FA78-49A6-9A7D-7E5F3E15473D}"/>
          </ac:cxnSpMkLst>
        </pc:cxnChg>
      </pc:sldChg>
      <pc:sldChg chg="add del">
        <pc:chgData name="Cristopher Collaguazo" userId="a57c58f00a0fbe74" providerId="LiveId" clId="{1D6F4ECF-F79B-4BAA-AF06-C3AEBA778DBC}" dt="2021-08-25T16:48:45.586" v="1024" actId="47"/>
        <pc:sldMkLst>
          <pc:docMk/>
          <pc:sldMk cId="967802345" sldId="298"/>
        </pc:sldMkLst>
      </pc:sldChg>
      <pc:sldChg chg="modSp add del mod">
        <pc:chgData name="Cristopher Collaguazo" userId="a57c58f00a0fbe74" providerId="LiveId" clId="{1D6F4ECF-F79B-4BAA-AF06-C3AEBA778DBC}" dt="2021-08-24T00:53:42.190" v="984" actId="47"/>
        <pc:sldMkLst>
          <pc:docMk/>
          <pc:sldMk cId="2717354931" sldId="299"/>
        </pc:sldMkLst>
        <pc:spChg chg="mod">
          <ac:chgData name="Cristopher Collaguazo" userId="a57c58f00a0fbe74" providerId="LiveId" clId="{1D6F4ECF-F79B-4BAA-AF06-C3AEBA778DBC}" dt="2021-08-24T00:53:14.688" v="979"/>
          <ac:spMkLst>
            <pc:docMk/>
            <pc:sldMk cId="2717354931" sldId="299"/>
            <ac:spMk id="6" creationId="{C2681D0C-DCBD-4939-86D6-494385409DF2}"/>
          </ac:spMkLst>
        </pc:spChg>
      </pc:sldChg>
      <pc:sldChg chg="add del">
        <pc:chgData name="Cristopher Collaguazo" userId="a57c58f00a0fbe74" providerId="LiveId" clId="{1D6F4ECF-F79B-4BAA-AF06-C3AEBA778DBC}" dt="2021-08-24T00:53:46.024" v="986" actId="47"/>
        <pc:sldMkLst>
          <pc:docMk/>
          <pc:sldMk cId="464877155" sldId="300"/>
        </pc:sldMkLst>
      </pc:sldChg>
      <pc:sldChg chg="addSp delSp modSp add mod modTransition">
        <pc:chgData name="Cristopher Collaguazo" userId="a57c58f00a0fbe74" providerId="LiveId" clId="{1D6F4ECF-F79B-4BAA-AF06-C3AEBA778DBC}" dt="2021-09-05T17:10:53.220" v="7122" actId="1076"/>
        <pc:sldMkLst>
          <pc:docMk/>
          <pc:sldMk cId="3793665374" sldId="301"/>
        </pc:sldMkLst>
        <pc:spChg chg="del">
          <ac:chgData name="Cristopher Collaguazo" userId="a57c58f00a0fbe74" providerId="LiveId" clId="{1D6F4ECF-F79B-4BAA-AF06-C3AEBA778DBC}" dt="2021-08-24T00:53:48.587" v="987" actId="478"/>
          <ac:spMkLst>
            <pc:docMk/>
            <pc:sldMk cId="3793665374" sldId="301"/>
            <ac:spMk id="5" creationId="{E5CAB118-316D-483A-97CE-352DAA0BF4A5}"/>
          </ac:spMkLst>
        </pc:spChg>
        <pc:spChg chg="mod">
          <ac:chgData name="Cristopher Collaguazo" userId="a57c58f00a0fbe74" providerId="LiveId" clId="{1D6F4ECF-F79B-4BAA-AF06-C3AEBA778DBC}" dt="2021-09-05T07:03:39.830" v="5953" actId="1076"/>
          <ac:spMkLst>
            <pc:docMk/>
            <pc:sldMk cId="3793665374" sldId="301"/>
            <ac:spMk id="6" creationId="{C2681D0C-DCBD-4939-86D6-494385409DF2}"/>
          </ac:spMkLst>
        </pc:spChg>
        <pc:spChg chg="add mod">
          <ac:chgData name="Cristopher Collaguazo" userId="a57c58f00a0fbe74" providerId="LiveId" clId="{1D6F4ECF-F79B-4BAA-AF06-C3AEBA778DBC}" dt="2021-09-05T07:03:21.411" v="5950" actId="1076"/>
          <ac:spMkLst>
            <pc:docMk/>
            <pc:sldMk cId="3793665374" sldId="301"/>
            <ac:spMk id="7" creationId="{34DE3684-84E2-44E6-AE23-776DE463CF1C}"/>
          </ac:spMkLst>
        </pc:spChg>
        <pc:spChg chg="add del">
          <ac:chgData name="Cristopher Collaguazo" userId="a57c58f00a0fbe74" providerId="LiveId" clId="{1D6F4ECF-F79B-4BAA-AF06-C3AEBA778DBC}" dt="2021-08-25T21:47:25.136" v="2054" actId="22"/>
          <ac:spMkLst>
            <pc:docMk/>
            <pc:sldMk cId="3793665374" sldId="301"/>
            <ac:spMk id="8" creationId="{D0502560-5E53-44FE-B170-692BFCC14E6E}"/>
          </ac:spMkLst>
        </pc:spChg>
        <pc:spChg chg="mod">
          <ac:chgData name="Cristopher Collaguazo" userId="a57c58f00a0fbe74" providerId="LiveId" clId="{1D6F4ECF-F79B-4BAA-AF06-C3AEBA778DBC}" dt="2021-08-25T21:51:04.862" v="2073" actId="207"/>
          <ac:spMkLst>
            <pc:docMk/>
            <pc:sldMk cId="3793665374" sldId="301"/>
            <ac:spMk id="10" creationId="{5EF7826C-92FF-4C0C-AA74-42F28872735E}"/>
          </ac:spMkLst>
        </pc:spChg>
        <pc:spChg chg="mod">
          <ac:chgData name="Cristopher Collaguazo" userId="a57c58f00a0fbe74" providerId="LiveId" clId="{1D6F4ECF-F79B-4BAA-AF06-C3AEBA778DBC}" dt="2021-08-25T21:51:22.766" v="2077" actId="207"/>
          <ac:spMkLst>
            <pc:docMk/>
            <pc:sldMk cId="3793665374" sldId="301"/>
            <ac:spMk id="11" creationId="{C8DA7745-A657-43A1-8FF8-5A4933722669}"/>
          </ac:spMkLst>
        </pc:spChg>
        <pc:spChg chg="mod">
          <ac:chgData name="Cristopher Collaguazo" userId="a57c58f00a0fbe74" providerId="LiveId" clId="{1D6F4ECF-F79B-4BAA-AF06-C3AEBA778DBC}" dt="2021-08-25T21:51:25.302" v="2078" actId="207"/>
          <ac:spMkLst>
            <pc:docMk/>
            <pc:sldMk cId="3793665374" sldId="301"/>
            <ac:spMk id="12" creationId="{8759E1E4-E7DD-4D6D-A0B0-36D311DE8B7D}"/>
          </ac:spMkLst>
        </pc:spChg>
        <pc:spChg chg="mod">
          <ac:chgData name="Cristopher Collaguazo" userId="a57c58f00a0fbe74" providerId="LiveId" clId="{1D6F4ECF-F79B-4BAA-AF06-C3AEBA778DBC}" dt="2021-08-25T21:51:40.641" v="2080" actId="113"/>
          <ac:spMkLst>
            <pc:docMk/>
            <pc:sldMk cId="3793665374" sldId="301"/>
            <ac:spMk id="13" creationId="{42773C02-787F-448F-AE5A-3A4EF0298E90}"/>
          </ac:spMkLst>
        </pc:spChg>
        <pc:spChg chg="mod">
          <ac:chgData name="Cristopher Collaguazo" userId="a57c58f00a0fbe74" providerId="LiveId" clId="{1D6F4ECF-F79B-4BAA-AF06-C3AEBA778DBC}" dt="2021-08-25T21:51:04.862" v="2073" actId="207"/>
          <ac:spMkLst>
            <pc:docMk/>
            <pc:sldMk cId="3793665374" sldId="301"/>
            <ac:spMk id="14" creationId="{6789BAB6-5A38-4EE2-BD2A-449919228927}"/>
          </ac:spMkLst>
        </pc:spChg>
        <pc:spChg chg="mod">
          <ac:chgData name="Cristopher Collaguazo" userId="a57c58f00a0fbe74" providerId="LiveId" clId="{1D6F4ECF-F79B-4BAA-AF06-C3AEBA778DBC}" dt="2021-08-25T21:53:17.096" v="2087" actId="20577"/>
          <ac:spMkLst>
            <pc:docMk/>
            <pc:sldMk cId="3793665374" sldId="301"/>
            <ac:spMk id="15" creationId="{DD6128B0-C57C-4954-8F4D-0B4705F8FA63}"/>
          </ac:spMkLst>
        </pc:spChg>
        <pc:spChg chg="mod">
          <ac:chgData name="Cristopher Collaguazo" userId="a57c58f00a0fbe74" providerId="LiveId" clId="{1D6F4ECF-F79B-4BAA-AF06-C3AEBA778DBC}" dt="2021-09-05T17:10:30.931" v="7112" actId="20577"/>
          <ac:spMkLst>
            <pc:docMk/>
            <pc:sldMk cId="3793665374" sldId="301"/>
            <ac:spMk id="16" creationId="{D62A5294-85A4-45F2-BA87-3B90F2FECD7F}"/>
          </ac:spMkLst>
        </pc:spChg>
        <pc:spChg chg="mod">
          <ac:chgData name="Cristopher Collaguazo" userId="a57c58f00a0fbe74" providerId="LiveId" clId="{1D6F4ECF-F79B-4BAA-AF06-C3AEBA778DBC}" dt="2021-08-25T21:49:46.657" v="2061" actId="403"/>
          <ac:spMkLst>
            <pc:docMk/>
            <pc:sldMk cId="3793665374" sldId="301"/>
            <ac:spMk id="18" creationId="{B944B7CD-3928-418E-9677-1112E1D236CF}"/>
          </ac:spMkLst>
        </pc:spChg>
        <pc:spChg chg="mod">
          <ac:chgData name="Cristopher Collaguazo" userId="a57c58f00a0fbe74" providerId="LiveId" clId="{1D6F4ECF-F79B-4BAA-AF06-C3AEBA778DBC}" dt="2021-08-25T21:51:16.037" v="2075" actId="207"/>
          <ac:spMkLst>
            <pc:docMk/>
            <pc:sldMk cId="3793665374" sldId="301"/>
            <ac:spMk id="19" creationId="{CC9C28E5-0B41-4D75-A60A-73832DA1C572}"/>
          </ac:spMkLst>
        </pc:spChg>
        <pc:spChg chg="mod">
          <ac:chgData name="Cristopher Collaguazo" userId="a57c58f00a0fbe74" providerId="LiveId" clId="{1D6F4ECF-F79B-4BAA-AF06-C3AEBA778DBC}" dt="2021-08-25T21:51:18.716" v="2076" actId="207"/>
          <ac:spMkLst>
            <pc:docMk/>
            <pc:sldMk cId="3793665374" sldId="301"/>
            <ac:spMk id="20" creationId="{03D37C32-E2CB-493E-BC14-95535397658C}"/>
          </ac:spMkLst>
        </pc:spChg>
        <pc:spChg chg="mod">
          <ac:chgData name="Cristopher Collaguazo" userId="a57c58f00a0fbe74" providerId="LiveId" clId="{1D6F4ECF-F79B-4BAA-AF06-C3AEBA778DBC}" dt="2021-08-25T21:51:36.306" v="2079" actId="113"/>
          <ac:spMkLst>
            <pc:docMk/>
            <pc:sldMk cId="3793665374" sldId="301"/>
            <ac:spMk id="21" creationId="{0BB6627B-8244-424E-A98B-75D1A4366396}"/>
          </ac:spMkLst>
        </pc:spChg>
        <pc:spChg chg="mod">
          <ac:chgData name="Cristopher Collaguazo" userId="a57c58f00a0fbe74" providerId="LiveId" clId="{1D6F4ECF-F79B-4BAA-AF06-C3AEBA778DBC}" dt="2021-08-25T21:49:46.657" v="2061" actId="403"/>
          <ac:spMkLst>
            <pc:docMk/>
            <pc:sldMk cId="3793665374" sldId="301"/>
            <ac:spMk id="22" creationId="{10759FC2-E064-48FF-8427-BA8607F05ED0}"/>
          </ac:spMkLst>
        </pc:spChg>
        <pc:spChg chg="mod">
          <ac:chgData name="Cristopher Collaguazo" userId="a57c58f00a0fbe74" providerId="LiveId" clId="{1D6F4ECF-F79B-4BAA-AF06-C3AEBA778DBC}" dt="2021-08-25T21:53:14.266" v="2086" actId="20577"/>
          <ac:spMkLst>
            <pc:docMk/>
            <pc:sldMk cId="3793665374" sldId="301"/>
            <ac:spMk id="23" creationId="{96E3F2BB-445E-4CD6-A134-B0205DC48F0E}"/>
          </ac:spMkLst>
        </pc:spChg>
        <pc:spChg chg="mod">
          <ac:chgData name="Cristopher Collaguazo" userId="a57c58f00a0fbe74" providerId="LiveId" clId="{1D6F4ECF-F79B-4BAA-AF06-C3AEBA778DBC}" dt="2021-08-25T21:52:59.937" v="2085" actId="12"/>
          <ac:spMkLst>
            <pc:docMk/>
            <pc:sldMk cId="3793665374" sldId="301"/>
            <ac:spMk id="24" creationId="{121BA5BE-0836-473B-A989-98E3F4B67D2B}"/>
          </ac:spMkLst>
        </pc:spChg>
        <pc:spChg chg="mod">
          <ac:chgData name="Cristopher Collaguazo" userId="a57c58f00a0fbe74" providerId="LiveId" clId="{1D6F4ECF-F79B-4BAA-AF06-C3AEBA778DBC}" dt="2021-08-25T22:02:57.278" v="2151" actId="207"/>
          <ac:spMkLst>
            <pc:docMk/>
            <pc:sldMk cId="3793665374" sldId="301"/>
            <ac:spMk id="26" creationId="{27B95A12-FED5-468A-9807-1C2654A3D510}"/>
          </ac:spMkLst>
        </pc:spChg>
        <pc:spChg chg="mod">
          <ac:chgData name="Cristopher Collaguazo" userId="a57c58f00a0fbe74" providerId="LiveId" clId="{1D6F4ECF-F79B-4BAA-AF06-C3AEBA778DBC}" dt="2021-08-25T22:02:57.278" v="2151" actId="207"/>
          <ac:spMkLst>
            <pc:docMk/>
            <pc:sldMk cId="3793665374" sldId="301"/>
            <ac:spMk id="27" creationId="{E3734F3B-4AA6-4995-BDCD-0388A14225C5}"/>
          </ac:spMkLst>
        </pc:spChg>
        <pc:spChg chg="mod">
          <ac:chgData name="Cristopher Collaguazo" userId="a57c58f00a0fbe74" providerId="LiveId" clId="{1D6F4ECF-F79B-4BAA-AF06-C3AEBA778DBC}" dt="2021-08-25T22:02:57.278" v="2151" actId="207"/>
          <ac:spMkLst>
            <pc:docMk/>
            <pc:sldMk cId="3793665374" sldId="301"/>
            <ac:spMk id="28" creationId="{C0524643-DF01-4F32-BA67-BA5CB3BA3AE5}"/>
          </ac:spMkLst>
        </pc:spChg>
        <pc:spChg chg="mod">
          <ac:chgData name="Cristopher Collaguazo" userId="a57c58f00a0fbe74" providerId="LiveId" clId="{1D6F4ECF-F79B-4BAA-AF06-C3AEBA778DBC}" dt="2021-08-25T22:02:57.278" v="2151" actId="207"/>
          <ac:spMkLst>
            <pc:docMk/>
            <pc:sldMk cId="3793665374" sldId="301"/>
            <ac:spMk id="29" creationId="{A191D6A9-8483-412D-891A-DCD260829803}"/>
          </ac:spMkLst>
        </pc:spChg>
        <pc:spChg chg="mod">
          <ac:chgData name="Cristopher Collaguazo" userId="a57c58f00a0fbe74" providerId="LiveId" clId="{1D6F4ECF-F79B-4BAA-AF06-C3AEBA778DBC}" dt="2021-08-25T22:02:45.143" v="2148" actId="208"/>
          <ac:spMkLst>
            <pc:docMk/>
            <pc:sldMk cId="3793665374" sldId="301"/>
            <ac:spMk id="31" creationId="{FFB84101-B549-479A-A443-906FCD614736}"/>
          </ac:spMkLst>
        </pc:spChg>
        <pc:spChg chg="mod">
          <ac:chgData name="Cristopher Collaguazo" userId="a57c58f00a0fbe74" providerId="LiveId" clId="{1D6F4ECF-F79B-4BAA-AF06-C3AEBA778DBC}" dt="2021-08-25T22:02:45.143" v="2148" actId="208"/>
          <ac:spMkLst>
            <pc:docMk/>
            <pc:sldMk cId="3793665374" sldId="301"/>
            <ac:spMk id="32" creationId="{DB77FC63-74E2-4827-9560-24E5B9BE2D7D}"/>
          </ac:spMkLst>
        </pc:spChg>
        <pc:spChg chg="mod">
          <ac:chgData name="Cristopher Collaguazo" userId="a57c58f00a0fbe74" providerId="LiveId" clId="{1D6F4ECF-F79B-4BAA-AF06-C3AEBA778DBC}" dt="2021-08-25T22:02:45.143" v="2148" actId="208"/>
          <ac:spMkLst>
            <pc:docMk/>
            <pc:sldMk cId="3793665374" sldId="301"/>
            <ac:spMk id="33" creationId="{8B20AC7E-EC46-4A92-8C41-73E83DFA705A}"/>
          </ac:spMkLst>
        </pc:spChg>
        <pc:spChg chg="mod">
          <ac:chgData name="Cristopher Collaguazo" userId="a57c58f00a0fbe74" providerId="LiveId" clId="{1D6F4ECF-F79B-4BAA-AF06-C3AEBA778DBC}" dt="2021-08-25T22:02:45.143" v="2148" actId="208"/>
          <ac:spMkLst>
            <pc:docMk/>
            <pc:sldMk cId="3793665374" sldId="301"/>
            <ac:spMk id="34" creationId="{B71EDFE2-5B2B-4037-840B-CD9D3C1D8EB6}"/>
          </ac:spMkLst>
        </pc:spChg>
        <pc:spChg chg="mod">
          <ac:chgData name="Cristopher Collaguazo" userId="a57c58f00a0fbe74" providerId="LiveId" clId="{1D6F4ECF-F79B-4BAA-AF06-C3AEBA778DBC}" dt="2021-08-25T22:08:53.502" v="2171" actId="404"/>
          <ac:spMkLst>
            <pc:docMk/>
            <pc:sldMk cId="3793665374" sldId="301"/>
            <ac:spMk id="36" creationId="{734F6173-7130-4C4B-A22A-930FA8E31093}"/>
          </ac:spMkLst>
        </pc:spChg>
        <pc:spChg chg="mod">
          <ac:chgData name="Cristopher Collaguazo" userId="a57c58f00a0fbe74" providerId="LiveId" clId="{1D6F4ECF-F79B-4BAA-AF06-C3AEBA778DBC}" dt="2021-08-25T22:07:56.212" v="2152"/>
          <ac:spMkLst>
            <pc:docMk/>
            <pc:sldMk cId="3793665374" sldId="301"/>
            <ac:spMk id="37" creationId="{7C480564-4C7E-493B-9ED2-ECF7E62DE4B4}"/>
          </ac:spMkLst>
        </pc:spChg>
        <pc:spChg chg="mod">
          <ac:chgData name="Cristopher Collaguazo" userId="a57c58f00a0fbe74" providerId="LiveId" clId="{1D6F4ECF-F79B-4BAA-AF06-C3AEBA778DBC}" dt="2021-08-25T22:07:56.212" v="2152"/>
          <ac:spMkLst>
            <pc:docMk/>
            <pc:sldMk cId="3793665374" sldId="301"/>
            <ac:spMk id="38" creationId="{D03A87C2-29EA-4DA3-9FFF-690C6DD8F50A}"/>
          </ac:spMkLst>
        </pc:spChg>
        <pc:spChg chg="mod">
          <ac:chgData name="Cristopher Collaguazo" userId="a57c58f00a0fbe74" providerId="LiveId" clId="{1D6F4ECF-F79B-4BAA-AF06-C3AEBA778DBC}" dt="2021-08-25T22:07:56.212" v="2152"/>
          <ac:spMkLst>
            <pc:docMk/>
            <pc:sldMk cId="3793665374" sldId="301"/>
            <ac:spMk id="39" creationId="{4516BC79-A743-4FFA-8310-6ABC9E0DBF0A}"/>
          </ac:spMkLst>
        </pc:spChg>
        <pc:spChg chg="mod">
          <ac:chgData name="Cristopher Collaguazo" userId="a57c58f00a0fbe74" providerId="LiveId" clId="{1D6F4ECF-F79B-4BAA-AF06-C3AEBA778DBC}" dt="2021-08-25T22:09:04.611" v="2180" actId="404"/>
          <ac:spMkLst>
            <pc:docMk/>
            <pc:sldMk cId="3793665374" sldId="301"/>
            <ac:spMk id="41" creationId="{4C0B0093-82BC-4B6D-8A0C-1AC316708EA0}"/>
          </ac:spMkLst>
        </pc:spChg>
        <pc:spChg chg="mod">
          <ac:chgData name="Cristopher Collaguazo" userId="a57c58f00a0fbe74" providerId="LiveId" clId="{1D6F4ECF-F79B-4BAA-AF06-C3AEBA778DBC}" dt="2021-08-25T22:07:56.212" v="2152"/>
          <ac:spMkLst>
            <pc:docMk/>
            <pc:sldMk cId="3793665374" sldId="301"/>
            <ac:spMk id="42" creationId="{F20EB9AE-FCE2-4CF3-9A29-E4EE89DB5743}"/>
          </ac:spMkLst>
        </pc:spChg>
        <pc:spChg chg="mod">
          <ac:chgData name="Cristopher Collaguazo" userId="a57c58f00a0fbe74" providerId="LiveId" clId="{1D6F4ECF-F79B-4BAA-AF06-C3AEBA778DBC}" dt="2021-08-25T22:07:56.212" v="2152"/>
          <ac:spMkLst>
            <pc:docMk/>
            <pc:sldMk cId="3793665374" sldId="301"/>
            <ac:spMk id="43" creationId="{F15CE01D-E7E5-4956-B87B-1B40665127A8}"/>
          </ac:spMkLst>
        </pc:spChg>
        <pc:spChg chg="mod">
          <ac:chgData name="Cristopher Collaguazo" userId="a57c58f00a0fbe74" providerId="LiveId" clId="{1D6F4ECF-F79B-4BAA-AF06-C3AEBA778DBC}" dt="2021-08-25T22:07:56.212" v="2152"/>
          <ac:spMkLst>
            <pc:docMk/>
            <pc:sldMk cId="3793665374" sldId="301"/>
            <ac:spMk id="44" creationId="{10CAE051-3111-43BE-BB01-64C954FFDC1E}"/>
          </ac:spMkLst>
        </pc:spChg>
        <pc:spChg chg="add mod">
          <ac:chgData name="Cristopher Collaguazo" userId="a57c58f00a0fbe74" providerId="LiveId" clId="{1D6F4ECF-F79B-4BAA-AF06-C3AEBA778DBC}" dt="2021-09-05T17:10:39.558" v="7116" actId="20577"/>
          <ac:spMkLst>
            <pc:docMk/>
            <pc:sldMk cId="3793665374" sldId="301"/>
            <ac:spMk id="46" creationId="{5FF9E32A-F9E8-4689-B057-05C8803DD0E5}"/>
          </ac:spMkLst>
        </pc:spChg>
        <pc:spChg chg="add mod">
          <ac:chgData name="Cristopher Collaguazo" userId="a57c58f00a0fbe74" providerId="LiveId" clId="{1D6F4ECF-F79B-4BAA-AF06-C3AEBA778DBC}" dt="2021-09-05T17:10:53.220" v="7122" actId="1076"/>
          <ac:spMkLst>
            <pc:docMk/>
            <pc:sldMk cId="3793665374" sldId="301"/>
            <ac:spMk id="47" creationId="{233035D8-C934-4A88-A4AA-9D8E6BD9E754}"/>
          </ac:spMkLst>
        </pc:spChg>
        <pc:grpChg chg="add mod">
          <ac:chgData name="Cristopher Collaguazo" userId="a57c58f00a0fbe74" providerId="LiveId" clId="{1D6F4ECF-F79B-4BAA-AF06-C3AEBA778DBC}" dt="2021-09-05T07:03:34.460" v="5952" actId="1076"/>
          <ac:grpSpMkLst>
            <pc:docMk/>
            <pc:sldMk cId="3793665374" sldId="301"/>
            <ac:grpSpMk id="2" creationId="{CDC0931D-010F-4C58-819A-2B8A6F440800}"/>
          </ac:grpSpMkLst>
        </pc:grpChg>
        <pc:grpChg chg="add mod">
          <ac:chgData name="Cristopher Collaguazo" userId="a57c58f00a0fbe74" providerId="LiveId" clId="{1D6F4ECF-F79B-4BAA-AF06-C3AEBA778DBC}" dt="2021-09-05T07:03:30.677" v="5951" actId="164"/>
          <ac:grpSpMkLst>
            <pc:docMk/>
            <pc:sldMk cId="3793665374" sldId="301"/>
            <ac:grpSpMk id="5" creationId="{C691D9CB-30B0-46EA-801D-DCB6CFBEFDBA}"/>
          </ac:grpSpMkLst>
        </pc:grpChg>
        <pc:grpChg chg="add mod">
          <ac:chgData name="Cristopher Collaguazo" userId="a57c58f00a0fbe74" providerId="LiveId" clId="{1D6F4ECF-F79B-4BAA-AF06-C3AEBA778DBC}" dt="2021-08-25T21:53:38.486" v="2088" actId="164"/>
          <ac:grpSpMkLst>
            <pc:docMk/>
            <pc:sldMk cId="3793665374" sldId="301"/>
            <ac:grpSpMk id="9" creationId="{24D221D3-212B-4C84-B1ED-4E3CD8B44C0F}"/>
          </ac:grpSpMkLst>
        </pc:grpChg>
        <pc:grpChg chg="add mod">
          <ac:chgData name="Cristopher Collaguazo" userId="a57c58f00a0fbe74" providerId="LiveId" clId="{1D6F4ECF-F79B-4BAA-AF06-C3AEBA778DBC}" dt="2021-08-25T21:53:38.486" v="2088" actId="164"/>
          <ac:grpSpMkLst>
            <pc:docMk/>
            <pc:sldMk cId="3793665374" sldId="301"/>
            <ac:grpSpMk id="17" creationId="{3EE86B10-1907-4102-A2ED-BD543A89FA38}"/>
          </ac:grpSpMkLst>
        </pc:grpChg>
        <pc:grpChg chg="add mod">
          <ac:chgData name="Cristopher Collaguazo" userId="a57c58f00a0fbe74" providerId="LiveId" clId="{1D6F4ECF-F79B-4BAA-AF06-C3AEBA778DBC}" dt="2021-09-05T07:03:30.677" v="5951" actId="164"/>
          <ac:grpSpMkLst>
            <pc:docMk/>
            <pc:sldMk cId="3793665374" sldId="301"/>
            <ac:grpSpMk id="25" creationId="{37EDD8A4-5583-48A4-AD9E-30ED125492FE}"/>
          </ac:grpSpMkLst>
        </pc:grpChg>
        <pc:grpChg chg="add mod">
          <ac:chgData name="Cristopher Collaguazo" userId="a57c58f00a0fbe74" providerId="LiveId" clId="{1D6F4ECF-F79B-4BAA-AF06-C3AEBA778DBC}" dt="2021-09-05T07:03:30.677" v="5951" actId="164"/>
          <ac:grpSpMkLst>
            <pc:docMk/>
            <pc:sldMk cId="3793665374" sldId="301"/>
            <ac:grpSpMk id="30" creationId="{0E19BA8E-F42B-40C7-A3D3-3D3A98FF1BF2}"/>
          </ac:grpSpMkLst>
        </pc:grpChg>
        <pc:grpChg chg="add mod">
          <ac:chgData name="Cristopher Collaguazo" userId="a57c58f00a0fbe74" providerId="LiveId" clId="{1D6F4ECF-F79B-4BAA-AF06-C3AEBA778DBC}" dt="2021-08-25T22:11:04.041" v="2252" actId="1076"/>
          <ac:grpSpMkLst>
            <pc:docMk/>
            <pc:sldMk cId="3793665374" sldId="301"/>
            <ac:grpSpMk id="35" creationId="{32FD2E7C-8CB6-4CEE-BE56-3E17E057B3B9}"/>
          </ac:grpSpMkLst>
        </pc:grpChg>
        <pc:grpChg chg="add mod">
          <ac:chgData name="Cristopher Collaguazo" userId="a57c58f00a0fbe74" providerId="LiveId" clId="{1D6F4ECF-F79B-4BAA-AF06-C3AEBA778DBC}" dt="2021-08-25T22:12:24.877" v="2282" actId="1038"/>
          <ac:grpSpMkLst>
            <pc:docMk/>
            <pc:sldMk cId="3793665374" sldId="301"/>
            <ac:grpSpMk id="40" creationId="{9D6195A4-511C-4B89-B286-FF81F4F4F9E4}"/>
          </ac:grpSpMkLst>
        </pc:grpChg>
      </pc:sldChg>
      <pc:sldChg chg="addSp delSp modSp add mod modTransition">
        <pc:chgData name="Cristopher Collaguazo" userId="a57c58f00a0fbe74" providerId="LiveId" clId="{1D6F4ECF-F79B-4BAA-AF06-C3AEBA778DBC}" dt="2021-09-07T02:10:58.714" v="7850" actId="20577"/>
        <pc:sldMkLst>
          <pc:docMk/>
          <pc:sldMk cId="3368193354" sldId="302"/>
        </pc:sldMkLst>
        <pc:spChg chg="del">
          <ac:chgData name="Cristopher Collaguazo" userId="a57c58f00a0fbe74" providerId="LiveId" clId="{1D6F4ECF-F79B-4BAA-AF06-C3AEBA778DBC}" dt="2021-08-24T00:54:48.274" v="1000" actId="478"/>
          <ac:spMkLst>
            <pc:docMk/>
            <pc:sldMk cId="3368193354" sldId="302"/>
            <ac:spMk id="6" creationId="{C2681D0C-DCBD-4939-86D6-494385409DF2}"/>
          </ac:spMkLst>
        </pc:spChg>
        <pc:spChg chg="mod">
          <ac:chgData name="Cristopher Collaguazo" userId="a57c58f00a0fbe74" providerId="LiveId" clId="{1D6F4ECF-F79B-4BAA-AF06-C3AEBA778DBC}" dt="2021-08-25T22:39:37.507" v="3097" actId="1037"/>
          <ac:spMkLst>
            <pc:docMk/>
            <pc:sldMk cId="3368193354" sldId="302"/>
            <ac:spMk id="6" creationId="{F666A1B4-BFB5-43B9-90A0-DCAAD2DF710E}"/>
          </ac:spMkLst>
        </pc:spChg>
        <pc:spChg chg="mod">
          <ac:chgData name="Cristopher Collaguazo" userId="a57c58f00a0fbe74" providerId="LiveId" clId="{1D6F4ECF-F79B-4BAA-AF06-C3AEBA778DBC}" dt="2021-09-05T07:04:21.446" v="5958" actId="1076"/>
          <ac:spMkLst>
            <pc:docMk/>
            <pc:sldMk cId="3368193354" sldId="302"/>
            <ac:spMk id="7" creationId="{34DE3684-84E2-44E6-AE23-776DE463CF1C}"/>
          </ac:spMkLst>
        </pc:spChg>
        <pc:spChg chg="mod">
          <ac:chgData name="Cristopher Collaguazo" userId="a57c58f00a0fbe74" providerId="LiveId" clId="{1D6F4ECF-F79B-4BAA-AF06-C3AEBA778DBC}" dt="2021-08-25T22:39:37.507" v="3097" actId="1037"/>
          <ac:spMkLst>
            <pc:docMk/>
            <pc:sldMk cId="3368193354" sldId="302"/>
            <ac:spMk id="8" creationId="{704822EB-B21B-41BA-8B08-1F7E8F40E60E}"/>
          </ac:spMkLst>
        </pc:spChg>
        <pc:spChg chg="add del">
          <ac:chgData name="Cristopher Collaguazo" userId="a57c58f00a0fbe74" providerId="LiveId" clId="{1D6F4ECF-F79B-4BAA-AF06-C3AEBA778DBC}" dt="2021-08-24T00:55:12.170" v="1005" actId="22"/>
          <ac:spMkLst>
            <pc:docMk/>
            <pc:sldMk cId="3368193354" sldId="302"/>
            <ac:spMk id="8" creationId="{E74F7B5C-A08F-422E-AAA3-9DB3DD9E3B0F}"/>
          </ac:spMkLst>
        </pc:spChg>
        <pc:spChg chg="mod ord">
          <ac:chgData name="Cristopher Collaguazo" userId="a57c58f00a0fbe74" providerId="LiveId" clId="{1D6F4ECF-F79B-4BAA-AF06-C3AEBA778DBC}" dt="2021-08-25T22:39:37.507" v="3097" actId="1037"/>
          <ac:spMkLst>
            <pc:docMk/>
            <pc:sldMk cId="3368193354" sldId="302"/>
            <ac:spMk id="9" creationId="{990D99CB-3CFD-4997-BFED-A1C556745AA4}"/>
          </ac:spMkLst>
        </pc:spChg>
        <pc:spChg chg="del mod">
          <ac:chgData name="Cristopher Collaguazo" userId="a57c58f00a0fbe74" providerId="LiveId" clId="{1D6F4ECF-F79B-4BAA-AF06-C3AEBA778DBC}" dt="2021-08-25T22:20:38.812" v="2296" actId="478"/>
          <ac:spMkLst>
            <pc:docMk/>
            <pc:sldMk cId="3368193354" sldId="302"/>
            <ac:spMk id="10" creationId="{7F5D07BB-7FC3-49DD-A79F-38C91F265AED}"/>
          </ac:spMkLst>
        </pc:spChg>
        <pc:spChg chg="del mod">
          <ac:chgData name="Cristopher Collaguazo" userId="a57c58f00a0fbe74" providerId="LiveId" clId="{1D6F4ECF-F79B-4BAA-AF06-C3AEBA778DBC}" dt="2021-08-25T22:20:41.571" v="2297" actId="478"/>
          <ac:spMkLst>
            <pc:docMk/>
            <pc:sldMk cId="3368193354" sldId="302"/>
            <ac:spMk id="11" creationId="{4F91CF6C-991E-4DC5-9BA8-572048563098}"/>
          </ac:spMkLst>
        </pc:spChg>
        <pc:spChg chg="mod">
          <ac:chgData name="Cristopher Collaguazo" userId="a57c58f00a0fbe74" providerId="LiveId" clId="{1D6F4ECF-F79B-4BAA-AF06-C3AEBA778DBC}" dt="2021-08-25T22:39:37.507" v="3097" actId="1037"/>
          <ac:spMkLst>
            <pc:docMk/>
            <pc:sldMk cId="3368193354" sldId="302"/>
            <ac:spMk id="13" creationId="{3B422E1E-CA62-4E14-AC4D-363ED238783E}"/>
          </ac:spMkLst>
        </pc:spChg>
        <pc:spChg chg="mod">
          <ac:chgData name="Cristopher Collaguazo" userId="a57c58f00a0fbe74" providerId="LiveId" clId="{1D6F4ECF-F79B-4BAA-AF06-C3AEBA778DBC}" dt="2021-08-25T22:39:37.507" v="3097" actId="1037"/>
          <ac:spMkLst>
            <pc:docMk/>
            <pc:sldMk cId="3368193354" sldId="302"/>
            <ac:spMk id="14" creationId="{4F9D524E-D336-43F4-9B18-C8B14FFF7EF2}"/>
          </ac:spMkLst>
        </pc:spChg>
        <pc:spChg chg="mod">
          <ac:chgData name="Cristopher Collaguazo" userId="a57c58f00a0fbe74" providerId="LiveId" clId="{1D6F4ECF-F79B-4BAA-AF06-C3AEBA778DBC}" dt="2021-08-25T22:39:37.507" v="3097" actId="1037"/>
          <ac:spMkLst>
            <pc:docMk/>
            <pc:sldMk cId="3368193354" sldId="302"/>
            <ac:spMk id="15" creationId="{BE6AB7FE-B29A-41C3-9BCF-06422E43DC48}"/>
          </ac:spMkLst>
        </pc:spChg>
        <pc:spChg chg="mod">
          <ac:chgData name="Cristopher Collaguazo" userId="a57c58f00a0fbe74" providerId="LiveId" clId="{1D6F4ECF-F79B-4BAA-AF06-C3AEBA778DBC}" dt="2021-08-25T22:39:37.507" v="3097" actId="1037"/>
          <ac:spMkLst>
            <pc:docMk/>
            <pc:sldMk cId="3368193354" sldId="302"/>
            <ac:spMk id="16" creationId="{5E718AD7-7B78-4839-A1CB-A1F3EA245FC4}"/>
          </ac:spMkLst>
        </pc:spChg>
        <pc:spChg chg="mod">
          <ac:chgData name="Cristopher Collaguazo" userId="a57c58f00a0fbe74" providerId="LiveId" clId="{1D6F4ECF-F79B-4BAA-AF06-C3AEBA778DBC}" dt="2021-08-25T22:39:37.507" v="3097" actId="1037"/>
          <ac:spMkLst>
            <pc:docMk/>
            <pc:sldMk cId="3368193354" sldId="302"/>
            <ac:spMk id="18" creationId="{2F0FB193-DB56-46BB-BC81-6279E30DD5FD}"/>
          </ac:spMkLst>
        </pc:spChg>
        <pc:spChg chg="mod">
          <ac:chgData name="Cristopher Collaguazo" userId="a57c58f00a0fbe74" providerId="LiveId" clId="{1D6F4ECF-F79B-4BAA-AF06-C3AEBA778DBC}" dt="2021-08-25T22:39:37.507" v="3097" actId="1037"/>
          <ac:spMkLst>
            <pc:docMk/>
            <pc:sldMk cId="3368193354" sldId="302"/>
            <ac:spMk id="19" creationId="{1E6B7D09-C81B-4D46-832E-29AE52DD66BE}"/>
          </ac:spMkLst>
        </pc:spChg>
        <pc:spChg chg="mod ord">
          <ac:chgData name="Cristopher Collaguazo" userId="a57c58f00a0fbe74" providerId="LiveId" clId="{1D6F4ECF-F79B-4BAA-AF06-C3AEBA778DBC}" dt="2021-08-25T22:39:37.507" v="3097" actId="1037"/>
          <ac:spMkLst>
            <pc:docMk/>
            <pc:sldMk cId="3368193354" sldId="302"/>
            <ac:spMk id="20" creationId="{FC6A1B87-270D-4A46-8685-0282CF963973}"/>
          </ac:spMkLst>
        </pc:spChg>
        <pc:spChg chg="del mod">
          <ac:chgData name="Cristopher Collaguazo" userId="a57c58f00a0fbe74" providerId="LiveId" clId="{1D6F4ECF-F79B-4BAA-AF06-C3AEBA778DBC}" dt="2021-08-25T22:20:43.786" v="2298" actId="478"/>
          <ac:spMkLst>
            <pc:docMk/>
            <pc:sldMk cId="3368193354" sldId="302"/>
            <ac:spMk id="21" creationId="{EE35651F-4666-4805-9A89-DEB75F67DF3E}"/>
          </ac:spMkLst>
        </pc:spChg>
        <pc:spChg chg="mod">
          <ac:chgData name="Cristopher Collaguazo" userId="a57c58f00a0fbe74" providerId="LiveId" clId="{1D6F4ECF-F79B-4BAA-AF06-C3AEBA778DBC}" dt="2021-08-25T22:39:37.507" v="3097" actId="1037"/>
          <ac:spMkLst>
            <pc:docMk/>
            <pc:sldMk cId="3368193354" sldId="302"/>
            <ac:spMk id="23" creationId="{FC0373C2-4C90-4C73-9686-0A4FE292A6E1}"/>
          </ac:spMkLst>
        </pc:spChg>
        <pc:spChg chg="mod">
          <ac:chgData name="Cristopher Collaguazo" userId="a57c58f00a0fbe74" providerId="LiveId" clId="{1D6F4ECF-F79B-4BAA-AF06-C3AEBA778DBC}" dt="2021-08-25T22:39:37.507" v="3097" actId="1037"/>
          <ac:spMkLst>
            <pc:docMk/>
            <pc:sldMk cId="3368193354" sldId="302"/>
            <ac:spMk id="24" creationId="{74A6B788-46B3-4126-9476-E886A7CA9131}"/>
          </ac:spMkLst>
        </pc:spChg>
        <pc:spChg chg="mod">
          <ac:chgData name="Cristopher Collaguazo" userId="a57c58f00a0fbe74" providerId="LiveId" clId="{1D6F4ECF-F79B-4BAA-AF06-C3AEBA778DBC}" dt="2021-08-25T22:39:37.507" v="3097" actId="1037"/>
          <ac:spMkLst>
            <pc:docMk/>
            <pc:sldMk cId="3368193354" sldId="302"/>
            <ac:spMk id="25" creationId="{6D4A2F72-C962-41B2-B392-7243FDCB0D65}"/>
          </ac:spMkLst>
        </pc:spChg>
        <pc:spChg chg="mod">
          <ac:chgData name="Cristopher Collaguazo" userId="a57c58f00a0fbe74" providerId="LiveId" clId="{1D6F4ECF-F79B-4BAA-AF06-C3AEBA778DBC}" dt="2021-08-25T22:39:37.507" v="3097" actId="1037"/>
          <ac:spMkLst>
            <pc:docMk/>
            <pc:sldMk cId="3368193354" sldId="302"/>
            <ac:spMk id="26" creationId="{A4128639-F6E2-4F11-BA06-2F9B557E1211}"/>
          </ac:spMkLst>
        </pc:spChg>
        <pc:spChg chg="mod">
          <ac:chgData name="Cristopher Collaguazo" userId="a57c58f00a0fbe74" providerId="LiveId" clId="{1D6F4ECF-F79B-4BAA-AF06-C3AEBA778DBC}" dt="2021-08-25T22:39:37.507" v="3097" actId="1037"/>
          <ac:spMkLst>
            <pc:docMk/>
            <pc:sldMk cId="3368193354" sldId="302"/>
            <ac:spMk id="27" creationId="{BBAD8E11-880B-413F-95FD-650B79D32C2F}"/>
          </ac:spMkLst>
        </pc:spChg>
        <pc:spChg chg="mod">
          <ac:chgData name="Cristopher Collaguazo" userId="a57c58f00a0fbe74" providerId="LiveId" clId="{1D6F4ECF-F79B-4BAA-AF06-C3AEBA778DBC}" dt="2021-08-25T22:39:37.507" v="3097" actId="1037"/>
          <ac:spMkLst>
            <pc:docMk/>
            <pc:sldMk cId="3368193354" sldId="302"/>
            <ac:spMk id="28" creationId="{40CDF201-B7A0-46EE-A696-5AC093F3E997}"/>
          </ac:spMkLst>
        </pc:spChg>
        <pc:spChg chg="mod">
          <ac:chgData name="Cristopher Collaguazo" userId="a57c58f00a0fbe74" providerId="LiveId" clId="{1D6F4ECF-F79B-4BAA-AF06-C3AEBA778DBC}" dt="2021-08-25T22:39:37.507" v="3097" actId="1037"/>
          <ac:spMkLst>
            <pc:docMk/>
            <pc:sldMk cId="3368193354" sldId="302"/>
            <ac:spMk id="29" creationId="{9B0FA014-4D03-4BC1-9C02-FD3C73C6DC89}"/>
          </ac:spMkLst>
        </pc:spChg>
        <pc:spChg chg="mod">
          <ac:chgData name="Cristopher Collaguazo" userId="a57c58f00a0fbe74" providerId="LiveId" clId="{1D6F4ECF-F79B-4BAA-AF06-C3AEBA778DBC}" dt="2021-08-25T22:39:37.507" v="3097" actId="1037"/>
          <ac:spMkLst>
            <pc:docMk/>
            <pc:sldMk cId="3368193354" sldId="302"/>
            <ac:spMk id="30" creationId="{FEEE798D-2A30-480E-9556-36278A0565F9}"/>
          </ac:spMkLst>
        </pc:spChg>
        <pc:spChg chg="mod">
          <ac:chgData name="Cristopher Collaguazo" userId="a57c58f00a0fbe74" providerId="LiveId" clId="{1D6F4ECF-F79B-4BAA-AF06-C3AEBA778DBC}" dt="2021-08-25T22:39:37.507" v="3097" actId="1037"/>
          <ac:spMkLst>
            <pc:docMk/>
            <pc:sldMk cId="3368193354" sldId="302"/>
            <ac:spMk id="31" creationId="{D3BB3172-69A9-4CFA-9F00-B0D58251148F}"/>
          </ac:spMkLst>
        </pc:spChg>
        <pc:spChg chg="mod">
          <ac:chgData name="Cristopher Collaguazo" userId="a57c58f00a0fbe74" providerId="LiveId" clId="{1D6F4ECF-F79B-4BAA-AF06-C3AEBA778DBC}" dt="2021-08-25T22:39:37.507" v="3097" actId="1037"/>
          <ac:spMkLst>
            <pc:docMk/>
            <pc:sldMk cId="3368193354" sldId="302"/>
            <ac:spMk id="33" creationId="{432C57E9-39D1-458A-92CA-64E14EDC0E59}"/>
          </ac:spMkLst>
        </pc:spChg>
        <pc:spChg chg="add del mod ord">
          <ac:chgData name="Cristopher Collaguazo" userId="a57c58f00a0fbe74" providerId="LiveId" clId="{1D6F4ECF-F79B-4BAA-AF06-C3AEBA778DBC}" dt="2021-08-25T22:39:37.507" v="3097" actId="1037"/>
          <ac:spMkLst>
            <pc:docMk/>
            <pc:sldMk cId="3368193354" sldId="302"/>
            <ac:spMk id="34" creationId="{BD8A22DC-2312-4288-A887-B399E4DDAD76}"/>
          </ac:spMkLst>
        </pc:spChg>
        <pc:spChg chg="mod">
          <ac:chgData name="Cristopher Collaguazo" userId="a57c58f00a0fbe74" providerId="LiveId" clId="{1D6F4ECF-F79B-4BAA-AF06-C3AEBA778DBC}" dt="2021-08-25T22:39:37.507" v="3097" actId="1037"/>
          <ac:spMkLst>
            <pc:docMk/>
            <pc:sldMk cId="3368193354" sldId="302"/>
            <ac:spMk id="35" creationId="{FC5DCBB7-E5FF-4898-813D-60D21161FA51}"/>
          </ac:spMkLst>
        </pc:spChg>
        <pc:spChg chg="del mod">
          <ac:chgData name="Cristopher Collaguazo" userId="a57c58f00a0fbe74" providerId="LiveId" clId="{1D6F4ECF-F79B-4BAA-AF06-C3AEBA778DBC}" dt="2021-08-25T22:20:29.624" v="2292" actId="478"/>
          <ac:spMkLst>
            <pc:docMk/>
            <pc:sldMk cId="3368193354" sldId="302"/>
            <ac:spMk id="36" creationId="{211310B7-9221-4EA9-BF41-30918A7CC8D3}"/>
          </ac:spMkLst>
        </pc:spChg>
        <pc:spChg chg="mod">
          <ac:chgData name="Cristopher Collaguazo" userId="a57c58f00a0fbe74" providerId="LiveId" clId="{1D6F4ECF-F79B-4BAA-AF06-C3AEBA778DBC}" dt="2021-08-25T22:39:37.507" v="3097" actId="1037"/>
          <ac:spMkLst>
            <pc:docMk/>
            <pc:sldMk cId="3368193354" sldId="302"/>
            <ac:spMk id="38" creationId="{0B6ECC5D-1C0A-4767-9737-AF4A9D5DBE77}"/>
          </ac:spMkLst>
        </pc:spChg>
        <pc:spChg chg="del mod">
          <ac:chgData name="Cristopher Collaguazo" userId="a57c58f00a0fbe74" providerId="LiveId" clId="{1D6F4ECF-F79B-4BAA-AF06-C3AEBA778DBC}" dt="2021-08-25T22:21:27.322" v="2304" actId="478"/>
          <ac:spMkLst>
            <pc:docMk/>
            <pc:sldMk cId="3368193354" sldId="302"/>
            <ac:spMk id="39" creationId="{BCE1446B-19B1-4DF0-B89D-4CC60C7594C3}"/>
          </ac:spMkLst>
        </pc:spChg>
        <pc:spChg chg="del mod">
          <ac:chgData name="Cristopher Collaguazo" userId="a57c58f00a0fbe74" providerId="LiveId" clId="{1D6F4ECF-F79B-4BAA-AF06-C3AEBA778DBC}" dt="2021-08-25T22:21:29.224" v="2305" actId="478"/>
          <ac:spMkLst>
            <pc:docMk/>
            <pc:sldMk cId="3368193354" sldId="302"/>
            <ac:spMk id="40" creationId="{5AD6DA47-3361-4A28-A26D-A90B0DEC6A7B}"/>
          </ac:spMkLst>
        </pc:spChg>
        <pc:spChg chg="del mod">
          <ac:chgData name="Cristopher Collaguazo" userId="a57c58f00a0fbe74" providerId="LiveId" clId="{1D6F4ECF-F79B-4BAA-AF06-C3AEBA778DBC}" dt="2021-08-25T22:21:52.058" v="2308" actId="478"/>
          <ac:spMkLst>
            <pc:docMk/>
            <pc:sldMk cId="3368193354" sldId="302"/>
            <ac:spMk id="41" creationId="{6561860D-4ABE-4A79-B8B4-99E23F70254D}"/>
          </ac:spMkLst>
        </pc:spChg>
        <pc:spChg chg="mod">
          <ac:chgData name="Cristopher Collaguazo" userId="a57c58f00a0fbe74" providerId="LiveId" clId="{1D6F4ECF-F79B-4BAA-AF06-C3AEBA778DBC}" dt="2021-08-25T22:39:37.507" v="3097" actId="1037"/>
          <ac:spMkLst>
            <pc:docMk/>
            <pc:sldMk cId="3368193354" sldId="302"/>
            <ac:spMk id="43" creationId="{BC33F2F0-63AF-4CD7-AE28-27E27AF73F2C}"/>
          </ac:spMkLst>
        </pc:spChg>
        <pc:spChg chg="mod">
          <ac:chgData name="Cristopher Collaguazo" userId="a57c58f00a0fbe74" providerId="LiveId" clId="{1D6F4ECF-F79B-4BAA-AF06-C3AEBA778DBC}" dt="2021-08-25T22:39:37.507" v="3097" actId="1037"/>
          <ac:spMkLst>
            <pc:docMk/>
            <pc:sldMk cId="3368193354" sldId="302"/>
            <ac:spMk id="44" creationId="{610D6EB2-6C85-4A58-B99D-CBEDF8D30329}"/>
          </ac:spMkLst>
        </pc:spChg>
        <pc:spChg chg="mod ord">
          <ac:chgData name="Cristopher Collaguazo" userId="a57c58f00a0fbe74" providerId="LiveId" clId="{1D6F4ECF-F79B-4BAA-AF06-C3AEBA778DBC}" dt="2021-08-25T22:39:37.507" v="3097" actId="1037"/>
          <ac:spMkLst>
            <pc:docMk/>
            <pc:sldMk cId="3368193354" sldId="302"/>
            <ac:spMk id="45" creationId="{81D0C6A0-C9F6-4009-B05F-6F6716DBF0E3}"/>
          </ac:spMkLst>
        </pc:spChg>
        <pc:spChg chg="del mod">
          <ac:chgData name="Cristopher Collaguazo" userId="a57c58f00a0fbe74" providerId="LiveId" clId="{1D6F4ECF-F79B-4BAA-AF06-C3AEBA778DBC}" dt="2021-08-25T22:20:34.839" v="2295" actId="478"/>
          <ac:spMkLst>
            <pc:docMk/>
            <pc:sldMk cId="3368193354" sldId="302"/>
            <ac:spMk id="46" creationId="{96DA4996-6673-4C75-9767-A4C8C5C28583}"/>
          </ac:spMkLst>
        </pc:spChg>
        <pc:spChg chg="mod">
          <ac:chgData name="Cristopher Collaguazo" userId="a57c58f00a0fbe74" providerId="LiveId" clId="{1D6F4ECF-F79B-4BAA-AF06-C3AEBA778DBC}" dt="2021-08-25T22:39:37.507" v="3097" actId="1037"/>
          <ac:spMkLst>
            <pc:docMk/>
            <pc:sldMk cId="3368193354" sldId="302"/>
            <ac:spMk id="48" creationId="{1D3A36AD-03AC-43EA-B7B6-A092D58EF067}"/>
          </ac:spMkLst>
        </pc:spChg>
        <pc:spChg chg="mod">
          <ac:chgData name="Cristopher Collaguazo" userId="a57c58f00a0fbe74" providerId="LiveId" clId="{1D6F4ECF-F79B-4BAA-AF06-C3AEBA778DBC}" dt="2021-08-25T22:39:37.507" v="3097" actId="1037"/>
          <ac:spMkLst>
            <pc:docMk/>
            <pc:sldMk cId="3368193354" sldId="302"/>
            <ac:spMk id="49" creationId="{CB1FFC77-4B31-4CCB-9776-115B304914B4}"/>
          </ac:spMkLst>
        </pc:spChg>
        <pc:spChg chg="mod">
          <ac:chgData name="Cristopher Collaguazo" userId="a57c58f00a0fbe74" providerId="LiveId" clId="{1D6F4ECF-F79B-4BAA-AF06-C3AEBA778DBC}" dt="2021-08-25T22:39:37.507" v="3097" actId="1037"/>
          <ac:spMkLst>
            <pc:docMk/>
            <pc:sldMk cId="3368193354" sldId="302"/>
            <ac:spMk id="50" creationId="{2D89518C-F2E8-41DE-9E90-AD463A6ABD89}"/>
          </ac:spMkLst>
        </pc:spChg>
        <pc:spChg chg="mod">
          <ac:chgData name="Cristopher Collaguazo" userId="a57c58f00a0fbe74" providerId="LiveId" clId="{1D6F4ECF-F79B-4BAA-AF06-C3AEBA778DBC}" dt="2021-08-25T22:39:37.507" v="3097" actId="1037"/>
          <ac:spMkLst>
            <pc:docMk/>
            <pc:sldMk cId="3368193354" sldId="302"/>
            <ac:spMk id="51" creationId="{81268F9F-2E18-45F6-9D90-A4A3C7D57F3B}"/>
          </ac:spMkLst>
        </pc:spChg>
        <pc:spChg chg="mod">
          <ac:chgData name="Cristopher Collaguazo" userId="a57c58f00a0fbe74" providerId="LiveId" clId="{1D6F4ECF-F79B-4BAA-AF06-C3AEBA778DBC}" dt="2021-08-25T22:39:37.507" v="3097" actId="1037"/>
          <ac:spMkLst>
            <pc:docMk/>
            <pc:sldMk cId="3368193354" sldId="302"/>
            <ac:spMk id="52" creationId="{A2FB4243-DF92-4495-A94B-F89E8AE8A54D}"/>
          </ac:spMkLst>
        </pc:spChg>
        <pc:spChg chg="mod">
          <ac:chgData name="Cristopher Collaguazo" userId="a57c58f00a0fbe74" providerId="LiveId" clId="{1D6F4ECF-F79B-4BAA-AF06-C3AEBA778DBC}" dt="2021-08-25T22:39:37.507" v="3097" actId="1037"/>
          <ac:spMkLst>
            <pc:docMk/>
            <pc:sldMk cId="3368193354" sldId="302"/>
            <ac:spMk id="53" creationId="{3A50893E-1BA6-47D2-B11F-70683CA5D022}"/>
          </ac:spMkLst>
        </pc:spChg>
        <pc:spChg chg="mod">
          <ac:chgData name="Cristopher Collaguazo" userId="a57c58f00a0fbe74" providerId="LiveId" clId="{1D6F4ECF-F79B-4BAA-AF06-C3AEBA778DBC}" dt="2021-08-25T22:39:37.507" v="3097" actId="1037"/>
          <ac:spMkLst>
            <pc:docMk/>
            <pc:sldMk cId="3368193354" sldId="302"/>
            <ac:spMk id="54" creationId="{A8637AF7-5A9A-48F0-B2B9-9F966318D4F9}"/>
          </ac:spMkLst>
        </pc:spChg>
        <pc:spChg chg="del mod">
          <ac:chgData name="Cristopher Collaguazo" userId="a57c58f00a0fbe74" providerId="LiveId" clId="{1D6F4ECF-F79B-4BAA-AF06-C3AEBA778DBC}" dt="2021-08-25T22:22:33.516" v="2313" actId="478"/>
          <ac:spMkLst>
            <pc:docMk/>
            <pc:sldMk cId="3368193354" sldId="302"/>
            <ac:spMk id="55" creationId="{105F5993-B030-4E05-B46B-2032506F964C}"/>
          </ac:spMkLst>
        </pc:spChg>
        <pc:spChg chg="add del mod">
          <ac:chgData name="Cristopher Collaguazo" userId="a57c58f00a0fbe74" providerId="LiveId" clId="{1D6F4ECF-F79B-4BAA-AF06-C3AEBA778DBC}" dt="2021-08-25T22:20:31.607" v="2293" actId="478"/>
          <ac:spMkLst>
            <pc:docMk/>
            <pc:sldMk cId="3368193354" sldId="302"/>
            <ac:spMk id="56" creationId="{D1FAE130-9638-4723-8285-9EC34BFA4A03}"/>
          </ac:spMkLst>
        </pc:spChg>
        <pc:spChg chg="add del mod">
          <ac:chgData name="Cristopher Collaguazo" userId="a57c58f00a0fbe74" providerId="LiveId" clId="{1D6F4ECF-F79B-4BAA-AF06-C3AEBA778DBC}" dt="2021-08-25T22:20:32.860" v="2294" actId="478"/>
          <ac:spMkLst>
            <pc:docMk/>
            <pc:sldMk cId="3368193354" sldId="302"/>
            <ac:spMk id="57" creationId="{A21966F5-7209-4DDE-9BFC-E64A1A1A6AFB}"/>
          </ac:spMkLst>
        </pc:spChg>
        <pc:spChg chg="add del mod">
          <ac:chgData name="Cristopher Collaguazo" userId="a57c58f00a0fbe74" providerId="LiveId" clId="{1D6F4ECF-F79B-4BAA-AF06-C3AEBA778DBC}" dt="2021-08-25T22:20:46.094" v="2299" actId="478"/>
          <ac:spMkLst>
            <pc:docMk/>
            <pc:sldMk cId="3368193354" sldId="302"/>
            <ac:spMk id="58" creationId="{0B84BF80-439D-4040-B29C-699D6D3B8124}"/>
          </ac:spMkLst>
        </pc:spChg>
        <pc:spChg chg="add mod">
          <ac:chgData name="Cristopher Collaguazo" userId="a57c58f00a0fbe74" providerId="LiveId" clId="{1D6F4ECF-F79B-4BAA-AF06-C3AEBA778DBC}" dt="2021-09-05T07:04:42.488" v="5966" actId="1076"/>
          <ac:spMkLst>
            <pc:docMk/>
            <pc:sldMk cId="3368193354" sldId="302"/>
            <ac:spMk id="59" creationId="{608E9B48-F7A6-40B1-A06D-C88B07051DCA}"/>
          </ac:spMkLst>
        </pc:spChg>
        <pc:spChg chg="add mod">
          <ac:chgData name="Cristopher Collaguazo" userId="a57c58f00a0fbe74" providerId="LiveId" clId="{1D6F4ECF-F79B-4BAA-AF06-C3AEBA778DBC}" dt="2021-09-05T07:04:39.883" v="5965" actId="1076"/>
          <ac:spMkLst>
            <pc:docMk/>
            <pc:sldMk cId="3368193354" sldId="302"/>
            <ac:spMk id="61" creationId="{01080D55-1BBA-401B-A452-62150989C731}"/>
          </ac:spMkLst>
        </pc:spChg>
        <pc:spChg chg="mod">
          <ac:chgData name="Cristopher Collaguazo" userId="a57c58f00a0fbe74" providerId="LiveId" clId="{1D6F4ECF-F79B-4BAA-AF06-C3AEBA778DBC}" dt="2021-08-25T22:27:29.942" v="2362" actId="207"/>
          <ac:spMkLst>
            <pc:docMk/>
            <pc:sldMk cId="3368193354" sldId="302"/>
            <ac:spMk id="63" creationId="{F4AD851B-4A9E-45DF-8505-E3913A6C9FCD}"/>
          </ac:spMkLst>
        </pc:spChg>
        <pc:spChg chg="mod">
          <ac:chgData name="Cristopher Collaguazo" userId="a57c58f00a0fbe74" providerId="LiveId" clId="{1D6F4ECF-F79B-4BAA-AF06-C3AEBA778DBC}" dt="2021-08-25T22:27:21.775" v="2359" actId="207"/>
          <ac:spMkLst>
            <pc:docMk/>
            <pc:sldMk cId="3368193354" sldId="302"/>
            <ac:spMk id="64" creationId="{1F87C6A5-D984-4659-88A3-14A36692D768}"/>
          </ac:spMkLst>
        </pc:spChg>
        <pc:spChg chg="mod">
          <ac:chgData name="Cristopher Collaguazo" userId="a57c58f00a0fbe74" providerId="LiveId" clId="{1D6F4ECF-F79B-4BAA-AF06-C3AEBA778DBC}" dt="2021-08-25T22:27:23.893" v="2360" actId="207"/>
          <ac:spMkLst>
            <pc:docMk/>
            <pc:sldMk cId="3368193354" sldId="302"/>
            <ac:spMk id="65" creationId="{0DEAD185-D5BF-40FA-9AB4-F85964D2527F}"/>
          </ac:spMkLst>
        </pc:spChg>
        <pc:spChg chg="mod">
          <ac:chgData name="Cristopher Collaguazo" userId="a57c58f00a0fbe74" providerId="LiveId" clId="{1D6F4ECF-F79B-4BAA-AF06-C3AEBA778DBC}" dt="2021-08-25T22:27:26.448" v="2361" actId="207"/>
          <ac:spMkLst>
            <pc:docMk/>
            <pc:sldMk cId="3368193354" sldId="302"/>
            <ac:spMk id="66" creationId="{46CD2B4D-B544-45C2-9C8A-74909BED6427}"/>
          </ac:spMkLst>
        </pc:spChg>
        <pc:spChg chg="mod">
          <ac:chgData name="Cristopher Collaguazo" userId="a57c58f00a0fbe74" providerId="LiveId" clId="{1D6F4ECF-F79B-4BAA-AF06-C3AEBA778DBC}" dt="2021-08-25T22:27:32.782" v="2363" actId="207"/>
          <ac:spMkLst>
            <pc:docMk/>
            <pc:sldMk cId="3368193354" sldId="302"/>
            <ac:spMk id="67" creationId="{01128974-4AF2-4398-AF10-3DACC632BD48}"/>
          </ac:spMkLst>
        </pc:spChg>
        <pc:spChg chg="add mod">
          <ac:chgData name="Cristopher Collaguazo" userId="a57c58f00a0fbe74" providerId="LiveId" clId="{1D6F4ECF-F79B-4BAA-AF06-C3AEBA778DBC}" dt="2021-08-25T22:42:38.142" v="3215" actId="1076"/>
          <ac:spMkLst>
            <pc:docMk/>
            <pc:sldMk cId="3368193354" sldId="302"/>
            <ac:spMk id="68" creationId="{7FE3DE00-BAD6-42ED-977C-9557A8C29D6D}"/>
          </ac:spMkLst>
        </pc:spChg>
        <pc:spChg chg="add mod">
          <ac:chgData name="Cristopher Collaguazo" userId="a57c58f00a0fbe74" providerId="LiveId" clId="{1D6F4ECF-F79B-4BAA-AF06-C3AEBA778DBC}" dt="2021-09-07T02:10:14.940" v="7842" actId="20577"/>
          <ac:spMkLst>
            <pc:docMk/>
            <pc:sldMk cId="3368193354" sldId="302"/>
            <ac:spMk id="70" creationId="{CCEDD2FE-7B66-4B1F-A9BA-EC4EAD3F6112}"/>
          </ac:spMkLst>
        </pc:spChg>
        <pc:spChg chg="add mod">
          <ac:chgData name="Cristopher Collaguazo" userId="a57c58f00a0fbe74" providerId="LiveId" clId="{1D6F4ECF-F79B-4BAA-AF06-C3AEBA778DBC}" dt="2021-08-25T22:48:05.019" v="3280" actId="1076"/>
          <ac:spMkLst>
            <pc:docMk/>
            <pc:sldMk cId="3368193354" sldId="302"/>
            <ac:spMk id="71" creationId="{EF99D52F-9454-419E-8665-CB1EFB347E74}"/>
          </ac:spMkLst>
        </pc:spChg>
        <pc:spChg chg="add mod">
          <ac:chgData name="Cristopher Collaguazo" userId="a57c58f00a0fbe74" providerId="LiveId" clId="{1D6F4ECF-F79B-4BAA-AF06-C3AEBA778DBC}" dt="2021-09-07T02:10:41.376" v="7846" actId="20577"/>
          <ac:spMkLst>
            <pc:docMk/>
            <pc:sldMk cId="3368193354" sldId="302"/>
            <ac:spMk id="72" creationId="{6249E6AF-ADC0-4D7C-BF7F-0BA3300BE17B}"/>
          </ac:spMkLst>
        </pc:spChg>
        <pc:spChg chg="add mod">
          <ac:chgData name="Cristopher Collaguazo" userId="a57c58f00a0fbe74" providerId="LiveId" clId="{1D6F4ECF-F79B-4BAA-AF06-C3AEBA778DBC}" dt="2021-09-07T02:10:58.714" v="7850" actId="20577"/>
          <ac:spMkLst>
            <pc:docMk/>
            <pc:sldMk cId="3368193354" sldId="302"/>
            <ac:spMk id="73" creationId="{555C3D14-2359-42DC-AA60-3BB4B22FE4DD}"/>
          </ac:spMkLst>
        </pc:spChg>
        <pc:grpChg chg="add mod">
          <ac:chgData name="Cristopher Collaguazo" userId="a57c58f00a0fbe74" providerId="LiveId" clId="{1D6F4ECF-F79B-4BAA-AF06-C3AEBA778DBC}" dt="2021-08-25T22:41:47.628" v="3189" actId="1035"/>
          <ac:grpSpMkLst>
            <pc:docMk/>
            <pc:sldMk cId="3368193354" sldId="302"/>
            <ac:grpSpMk id="5" creationId="{B7F4B241-2301-4B23-BE18-C04A1CA36F46}"/>
          </ac:grpSpMkLst>
        </pc:grpChg>
        <pc:grpChg chg="mod">
          <ac:chgData name="Cristopher Collaguazo" userId="a57c58f00a0fbe74" providerId="LiveId" clId="{1D6F4ECF-F79B-4BAA-AF06-C3AEBA778DBC}" dt="2021-08-25T22:39:37.507" v="3097" actId="1037"/>
          <ac:grpSpMkLst>
            <pc:docMk/>
            <pc:sldMk cId="3368193354" sldId="302"/>
            <ac:grpSpMk id="12" creationId="{DFDDD4AF-2982-4CA2-94D6-4C3A43C5187C}"/>
          </ac:grpSpMkLst>
        </pc:grpChg>
        <pc:grpChg chg="add mod">
          <ac:chgData name="Cristopher Collaguazo" userId="a57c58f00a0fbe74" providerId="LiveId" clId="{1D6F4ECF-F79B-4BAA-AF06-C3AEBA778DBC}" dt="2021-08-25T22:42:24.225" v="3214" actId="1037"/>
          <ac:grpSpMkLst>
            <pc:docMk/>
            <pc:sldMk cId="3368193354" sldId="302"/>
            <ac:grpSpMk id="17" creationId="{0CDFDCD9-9FFE-4337-BC26-A7A6D70E9ED1}"/>
          </ac:grpSpMkLst>
        </pc:grpChg>
        <pc:grpChg chg="mod">
          <ac:chgData name="Cristopher Collaguazo" userId="a57c58f00a0fbe74" providerId="LiveId" clId="{1D6F4ECF-F79B-4BAA-AF06-C3AEBA778DBC}" dt="2021-08-25T22:39:37.507" v="3097" actId="1037"/>
          <ac:grpSpMkLst>
            <pc:docMk/>
            <pc:sldMk cId="3368193354" sldId="302"/>
            <ac:grpSpMk id="22" creationId="{ED92D75E-F43C-4820-A14E-D120575E15E3}"/>
          </ac:grpSpMkLst>
        </pc:grpChg>
        <pc:grpChg chg="add mod">
          <ac:chgData name="Cristopher Collaguazo" userId="a57c58f00a0fbe74" providerId="LiveId" clId="{1D6F4ECF-F79B-4BAA-AF06-C3AEBA778DBC}" dt="2021-08-25T22:41:47.628" v="3189" actId="1035"/>
          <ac:grpSpMkLst>
            <pc:docMk/>
            <pc:sldMk cId="3368193354" sldId="302"/>
            <ac:grpSpMk id="32" creationId="{8CFF00B3-9127-4385-8BD1-89EE904E42C7}"/>
          </ac:grpSpMkLst>
        </pc:grpChg>
        <pc:grpChg chg="del mod">
          <ac:chgData name="Cristopher Collaguazo" userId="a57c58f00a0fbe74" providerId="LiveId" clId="{1D6F4ECF-F79B-4BAA-AF06-C3AEBA778DBC}" dt="2021-08-25T22:21:52.058" v="2308" actId="478"/>
          <ac:grpSpMkLst>
            <pc:docMk/>
            <pc:sldMk cId="3368193354" sldId="302"/>
            <ac:grpSpMk id="37" creationId="{217D5C23-6816-4AC0-A5E7-AC88E99A21AA}"/>
          </ac:grpSpMkLst>
        </pc:grpChg>
        <pc:grpChg chg="add mod">
          <ac:chgData name="Cristopher Collaguazo" userId="a57c58f00a0fbe74" providerId="LiveId" clId="{1D6F4ECF-F79B-4BAA-AF06-C3AEBA778DBC}" dt="2021-08-25T22:42:17.034" v="3202" actId="1037"/>
          <ac:grpSpMkLst>
            <pc:docMk/>
            <pc:sldMk cId="3368193354" sldId="302"/>
            <ac:grpSpMk id="42" creationId="{9990DA89-4214-40C0-94DE-FAE190E56C35}"/>
          </ac:grpSpMkLst>
        </pc:grpChg>
        <pc:grpChg chg="mod">
          <ac:chgData name="Cristopher Collaguazo" userId="a57c58f00a0fbe74" providerId="LiveId" clId="{1D6F4ECF-F79B-4BAA-AF06-C3AEBA778DBC}" dt="2021-08-25T22:39:37.507" v="3097" actId="1037"/>
          <ac:grpSpMkLst>
            <pc:docMk/>
            <pc:sldMk cId="3368193354" sldId="302"/>
            <ac:grpSpMk id="47" creationId="{74034A7D-C85E-4D3A-B582-987685BB3EE7}"/>
          </ac:grpSpMkLst>
        </pc:grpChg>
        <pc:grpChg chg="add mod ord">
          <ac:chgData name="Cristopher Collaguazo" userId="a57c58f00a0fbe74" providerId="LiveId" clId="{1D6F4ECF-F79B-4BAA-AF06-C3AEBA778DBC}" dt="2021-08-25T22:27:49.514" v="2365" actId="167"/>
          <ac:grpSpMkLst>
            <pc:docMk/>
            <pc:sldMk cId="3368193354" sldId="302"/>
            <ac:grpSpMk id="62" creationId="{6B4FA399-856D-415D-8DC8-4A585764260F}"/>
          </ac:grpSpMkLst>
        </pc:grpChg>
        <pc:picChg chg="del mod">
          <ac:chgData name="Cristopher Collaguazo" userId="a57c58f00a0fbe74" providerId="LiveId" clId="{1D6F4ECF-F79B-4BAA-AF06-C3AEBA778DBC}" dt="2021-08-25T22:39:40.109" v="3098" actId="478"/>
          <ac:picMkLst>
            <pc:docMk/>
            <pc:sldMk cId="3368193354" sldId="302"/>
            <ac:picMk id="3" creationId="{98970A63-01D2-4AFF-9F2F-E5D90FFB334E}"/>
          </ac:picMkLst>
        </pc:picChg>
        <pc:picChg chg="add mod">
          <ac:chgData name="Cristopher Collaguazo" userId="a57c58f00a0fbe74" providerId="LiveId" clId="{1D6F4ECF-F79B-4BAA-AF06-C3AEBA778DBC}" dt="2021-08-25T22:39:43.875" v="3099"/>
          <ac:picMkLst>
            <pc:docMk/>
            <pc:sldMk cId="3368193354" sldId="302"/>
            <ac:picMk id="74" creationId="{48A282BD-6B77-48AD-B0BB-C0C1577D3AF8}"/>
          </ac:picMkLst>
        </pc:picChg>
      </pc:sldChg>
      <pc:sldChg chg="delSp modSp add del mod">
        <pc:chgData name="Cristopher Collaguazo" userId="a57c58f00a0fbe74" providerId="LiveId" clId="{1D6F4ECF-F79B-4BAA-AF06-C3AEBA778DBC}" dt="2021-08-25T22:13:38.272" v="2283" actId="47"/>
        <pc:sldMkLst>
          <pc:docMk/>
          <pc:sldMk cId="768238181" sldId="303"/>
        </pc:sldMkLst>
        <pc:spChg chg="mod">
          <ac:chgData name="Cristopher Collaguazo" userId="a57c58f00a0fbe74" providerId="LiveId" clId="{1D6F4ECF-F79B-4BAA-AF06-C3AEBA778DBC}" dt="2021-08-24T00:55:39.341" v="1008" actId="20577"/>
          <ac:spMkLst>
            <pc:docMk/>
            <pc:sldMk cId="768238181" sldId="303"/>
            <ac:spMk id="4" creationId="{F463D4A1-6E3A-4A49-B336-63D281CDF467}"/>
          </ac:spMkLst>
        </pc:spChg>
        <pc:spChg chg="del">
          <ac:chgData name="Cristopher Collaguazo" userId="a57c58f00a0fbe74" providerId="LiveId" clId="{1D6F4ECF-F79B-4BAA-AF06-C3AEBA778DBC}" dt="2021-08-24T00:55:36.138" v="1007" actId="478"/>
          <ac:spMkLst>
            <pc:docMk/>
            <pc:sldMk cId="768238181" sldId="303"/>
            <ac:spMk id="7" creationId="{34DE3684-84E2-44E6-AE23-776DE463CF1C}"/>
          </ac:spMkLst>
        </pc:spChg>
      </pc:sldChg>
      <pc:sldChg chg="modSp mod">
        <pc:chgData name="Cristopher Collaguazo" userId="a57c58f00a0fbe74" providerId="LiveId" clId="{1D6F4ECF-F79B-4BAA-AF06-C3AEBA778DBC}" dt="2021-08-25T22:45:10.554" v="3222" actId="20577"/>
        <pc:sldMkLst>
          <pc:docMk/>
          <pc:sldMk cId="541065435" sldId="304"/>
        </pc:sldMkLst>
        <pc:spChg chg="mod">
          <ac:chgData name="Cristopher Collaguazo" userId="a57c58f00a0fbe74" providerId="LiveId" clId="{1D6F4ECF-F79B-4BAA-AF06-C3AEBA778DBC}" dt="2021-08-25T22:45:10.554" v="3222" actId="20577"/>
          <ac:spMkLst>
            <pc:docMk/>
            <pc:sldMk cId="541065435" sldId="304"/>
            <ac:spMk id="2" creationId="{EE7865CF-B42C-430A-96F0-4FD6E7E12EF8}"/>
          </ac:spMkLst>
        </pc:spChg>
      </pc:sldChg>
      <pc:sldChg chg="modSp mod">
        <pc:chgData name="Cristopher Collaguazo" userId="a57c58f00a0fbe74" providerId="LiveId" clId="{1D6F4ECF-F79B-4BAA-AF06-C3AEBA778DBC}" dt="2021-08-25T16:50:07.439" v="1029" actId="3062"/>
        <pc:sldMkLst>
          <pc:docMk/>
          <pc:sldMk cId="1215381190" sldId="305"/>
        </pc:sldMkLst>
        <pc:spChg chg="mod">
          <ac:chgData name="Cristopher Collaguazo" userId="a57c58f00a0fbe74" providerId="LiveId" clId="{1D6F4ECF-F79B-4BAA-AF06-C3AEBA778DBC}" dt="2021-08-25T16:49:38.780" v="1026" actId="207"/>
          <ac:spMkLst>
            <pc:docMk/>
            <pc:sldMk cId="1215381190" sldId="305"/>
            <ac:spMk id="3" creationId="{ED50848E-EE2B-488C-9A28-71450BAC9DAA}"/>
          </ac:spMkLst>
        </pc:spChg>
        <pc:spChg chg="mod">
          <ac:chgData name="Cristopher Collaguazo" userId="a57c58f00a0fbe74" providerId="LiveId" clId="{1D6F4ECF-F79B-4BAA-AF06-C3AEBA778DBC}" dt="2021-08-25T16:49:45.634" v="1028" actId="207"/>
          <ac:spMkLst>
            <pc:docMk/>
            <pc:sldMk cId="1215381190" sldId="305"/>
            <ac:spMk id="12" creationId="{11D0DC6C-428D-4D35-A90C-AD612347548F}"/>
          </ac:spMkLst>
        </pc:spChg>
        <pc:spChg chg="mod">
          <ac:chgData name="Cristopher Collaguazo" userId="a57c58f00a0fbe74" providerId="LiveId" clId="{1D6F4ECF-F79B-4BAA-AF06-C3AEBA778DBC}" dt="2021-08-25T16:50:07.439" v="1029" actId="3062"/>
          <ac:spMkLst>
            <pc:docMk/>
            <pc:sldMk cId="1215381190" sldId="305"/>
            <ac:spMk id="16" creationId="{3235B078-8EA6-4078-AC3F-F9CFEE7BED44}"/>
          </ac:spMkLst>
        </pc:spChg>
        <pc:spChg chg="mod">
          <ac:chgData name="Cristopher Collaguazo" userId="a57c58f00a0fbe74" providerId="LiveId" clId="{1D6F4ECF-F79B-4BAA-AF06-C3AEBA778DBC}" dt="2021-08-25T16:50:07.439" v="1029" actId="3062"/>
          <ac:spMkLst>
            <pc:docMk/>
            <pc:sldMk cId="1215381190" sldId="305"/>
            <ac:spMk id="17" creationId="{B9DD059E-8BDA-493B-B297-D196D1AC02F9}"/>
          </ac:spMkLst>
        </pc:spChg>
        <pc:spChg chg="mod">
          <ac:chgData name="Cristopher Collaguazo" userId="a57c58f00a0fbe74" providerId="LiveId" clId="{1D6F4ECF-F79B-4BAA-AF06-C3AEBA778DBC}" dt="2021-08-25T16:50:07.439" v="1029" actId="3062"/>
          <ac:spMkLst>
            <pc:docMk/>
            <pc:sldMk cId="1215381190" sldId="305"/>
            <ac:spMk id="18" creationId="{4F96FE85-1F42-4E2E-A6AB-A02C4FF8ABC3}"/>
          </ac:spMkLst>
        </pc:spChg>
        <pc:spChg chg="mod">
          <ac:chgData name="Cristopher Collaguazo" userId="a57c58f00a0fbe74" providerId="LiveId" clId="{1D6F4ECF-F79B-4BAA-AF06-C3AEBA778DBC}" dt="2021-08-25T16:50:07.439" v="1029" actId="3062"/>
          <ac:spMkLst>
            <pc:docMk/>
            <pc:sldMk cId="1215381190" sldId="305"/>
            <ac:spMk id="19" creationId="{F0D82033-8E68-4047-B12E-650AAECD1444}"/>
          </ac:spMkLst>
        </pc:spChg>
      </pc:sldChg>
      <pc:sldChg chg="addSp delSp modSp add mod modTransition">
        <pc:chgData name="Cristopher Collaguazo" userId="a57c58f00a0fbe74" providerId="LiveId" clId="{1D6F4ECF-F79B-4BAA-AF06-C3AEBA778DBC}" dt="2021-09-13T23:25:33.333" v="8050" actId="20577"/>
        <pc:sldMkLst>
          <pc:docMk/>
          <pc:sldMk cId="3831828509" sldId="306"/>
        </pc:sldMkLst>
        <pc:spChg chg="mod">
          <ac:chgData name="Cristopher Collaguazo" userId="a57c58f00a0fbe74" providerId="LiveId" clId="{1D6F4ECF-F79B-4BAA-AF06-C3AEBA778DBC}" dt="2021-08-25T22:45:47.193" v="3224" actId="20577"/>
          <ac:spMkLst>
            <pc:docMk/>
            <pc:sldMk cId="3831828509" sldId="306"/>
            <ac:spMk id="4" creationId="{F463D4A1-6E3A-4A49-B336-63D281CDF467}"/>
          </ac:spMkLst>
        </pc:spChg>
        <pc:spChg chg="mod">
          <ac:chgData name="Cristopher Collaguazo" userId="a57c58f00a0fbe74" providerId="LiveId" clId="{1D6F4ECF-F79B-4BAA-AF06-C3AEBA778DBC}" dt="2021-09-05T07:02:40.600" v="5937" actId="1076"/>
          <ac:spMkLst>
            <pc:docMk/>
            <pc:sldMk cId="3831828509" sldId="306"/>
            <ac:spMk id="7" creationId="{34DE3684-84E2-44E6-AE23-776DE463CF1C}"/>
          </ac:spMkLst>
        </pc:spChg>
        <pc:spChg chg="mod">
          <ac:chgData name="Cristopher Collaguazo" userId="a57c58f00a0fbe74" providerId="LiveId" clId="{1D6F4ECF-F79B-4BAA-AF06-C3AEBA778DBC}" dt="2021-09-13T23:22:54.692" v="8032" actId="1076"/>
          <ac:spMkLst>
            <pc:docMk/>
            <pc:sldMk cId="3831828509" sldId="306"/>
            <ac:spMk id="20" creationId="{4751B5DA-3469-40A8-949F-BCFCA77358E7}"/>
          </ac:spMkLst>
        </pc:spChg>
        <pc:spChg chg="mod">
          <ac:chgData name="Cristopher Collaguazo" userId="a57c58f00a0fbe74" providerId="LiveId" clId="{1D6F4ECF-F79B-4BAA-AF06-C3AEBA778DBC}" dt="2021-09-13T23:22:29.859" v="8026" actId="1076"/>
          <ac:spMkLst>
            <pc:docMk/>
            <pc:sldMk cId="3831828509" sldId="306"/>
            <ac:spMk id="21" creationId="{C51BEEDA-244C-4186-A1E7-CADF0380D1B4}"/>
          </ac:spMkLst>
        </pc:spChg>
        <pc:spChg chg="add mod">
          <ac:chgData name="Cristopher Collaguazo" userId="a57c58f00a0fbe74" providerId="LiveId" clId="{1D6F4ECF-F79B-4BAA-AF06-C3AEBA778DBC}" dt="2021-09-13T21:35:56.475" v="7989" actId="2711"/>
          <ac:spMkLst>
            <pc:docMk/>
            <pc:sldMk cId="3831828509" sldId="306"/>
            <ac:spMk id="58" creationId="{55933399-C653-45AE-BDF9-256DF23D1EC0}"/>
          </ac:spMkLst>
        </pc:spChg>
        <pc:spChg chg="del">
          <ac:chgData name="Cristopher Collaguazo" userId="a57c58f00a0fbe74" providerId="LiveId" clId="{1D6F4ECF-F79B-4BAA-AF06-C3AEBA778DBC}" dt="2021-08-25T22:45:53.086" v="3226" actId="478"/>
          <ac:spMkLst>
            <pc:docMk/>
            <pc:sldMk cId="3831828509" sldId="306"/>
            <ac:spMk id="59" creationId="{608E9B48-F7A6-40B1-A06D-C88B07051DCA}"/>
          </ac:spMkLst>
        </pc:spChg>
        <pc:spChg chg="add mod">
          <ac:chgData name="Cristopher Collaguazo" userId="a57c58f00a0fbe74" providerId="LiveId" clId="{1D6F4ECF-F79B-4BAA-AF06-C3AEBA778DBC}" dt="2021-09-13T21:36:05.819" v="7991" actId="2711"/>
          <ac:spMkLst>
            <pc:docMk/>
            <pc:sldMk cId="3831828509" sldId="306"/>
            <ac:spMk id="60" creationId="{32C4AC1A-118C-452D-8788-F19566EC69EE}"/>
          </ac:spMkLst>
        </pc:spChg>
        <pc:spChg chg="del">
          <ac:chgData name="Cristopher Collaguazo" userId="a57c58f00a0fbe74" providerId="LiveId" clId="{1D6F4ECF-F79B-4BAA-AF06-C3AEBA778DBC}" dt="2021-08-25T22:45:51.702" v="3225" actId="478"/>
          <ac:spMkLst>
            <pc:docMk/>
            <pc:sldMk cId="3831828509" sldId="306"/>
            <ac:spMk id="61" creationId="{01080D55-1BBA-401B-A452-62150989C731}"/>
          </ac:spMkLst>
        </pc:spChg>
        <pc:spChg chg="del">
          <ac:chgData name="Cristopher Collaguazo" userId="a57c58f00a0fbe74" providerId="LiveId" clId="{1D6F4ECF-F79B-4BAA-AF06-C3AEBA778DBC}" dt="2021-08-25T22:46:01.918" v="3234" actId="478"/>
          <ac:spMkLst>
            <pc:docMk/>
            <pc:sldMk cId="3831828509" sldId="306"/>
            <ac:spMk id="68" creationId="{7FE3DE00-BAD6-42ED-977C-9557A8C29D6D}"/>
          </ac:spMkLst>
        </pc:spChg>
        <pc:spChg chg="del">
          <ac:chgData name="Cristopher Collaguazo" userId="a57c58f00a0fbe74" providerId="LiveId" clId="{1D6F4ECF-F79B-4BAA-AF06-C3AEBA778DBC}" dt="2021-08-25T22:46:00.724" v="3233" actId="478"/>
          <ac:spMkLst>
            <pc:docMk/>
            <pc:sldMk cId="3831828509" sldId="306"/>
            <ac:spMk id="70" creationId="{CCEDD2FE-7B66-4B1F-A9BA-EC4EAD3F6112}"/>
          </ac:spMkLst>
        </pc:spChg>
        <pc:spChg chg="del">
          <ac:chgData name="Cristopher Collaguazo" userId="a57c58f00a0fbe74" providerId="LiveId" clId="{1D6F4ECF-F79B-4BAA-AF06-C3AEBA778DBC}" dt="2021-08-25T22:45:55.262" v="3228" actId="478"/>
          <ac:spMkLst>
            <pc:docMk/>
            <pc:sldMk cId="3831828509" sldId="306"/>
            <ac:spMk id="71" creationId="{EF99D52F-9454-419E-8665-CB1EFB347E74}"/>
          </ac:spMkLst>
        </pc:spChg>
        <pc:spChg chg="del">
          <ac:chgData name="Cristopher Collaguazo" userId="a57c58f00a0fbe74" providerId="LiveId" clId="{1D6F4ECF-F79B-4BAA-AF06-C3AEBA778DBC}" dt="2021-08-25T22:45:59.542" v="3232" actId="478"/>
          <ac:spMkLst>
            <pc:docMk/>
            <pc:sldMk cId="3831828509" sldId="306"/>
            <ac:spMk id="72" creationId="{6249E6AF-ADC0-4D7C-BF7F-0BA3300BE17B}"/>
          </ac:spMkLst>
        </pc:spChg>
        <pc:spChg chg="del mod">
          <ac:chgData name="Cristopher Collaguazo" userId="a57c58f00a0fbe74" providerId="LiveId" clId="{1D6F4ECF-F79B-4BAA-AF06-C3AEBA778DBC}" dt="2021-08-25T22:45:58.502" v="3231" actId="478"/>
          <ac:spMkLst>
            <pc:docMk/>
            <pc:sldMk cId="3831828509" sldId="306"/>
            <ac:spMk id="73" creationId="{555C3D14-2359-42DC-AA60-3BB4B22FE4DD}"/>
          </ac:spMkLst>
        </pc:spChg>
        <pc:spChg chg="add mod">
          <ac:chgData name="Cristopher Collaguazo" userId="a57c58f00a0fbe74" providerId="LiveId" clId="{1D6F4ECF-F79B-4BAA-AF06-C3AEBA778DBC}" dt="2021-09-13T21:36:11.160" v="7992" actId="2711"/>
          <ac:spMkLst>
            <pc:docMk/>
            <pc:sldMk cId="3831828509" sldId="306"/>
            <ac:spMk id="75" creationId="{98A47A00-F57A-425B-9590-3B61085DC831}"/>
          </ac:spMkLst>
        </pc:spChg>
        <pc:spChg chg="add mod">
          <ac:chgData name="Cristopher Collaguazo" userId="a57c58f00a0fbe74" providerId="LiveId" clId="{1D6F4ECF-F79B-4BAA-AF06-C3AEBA778DBC}" dt="2021-09-13T23:22:08.973" v="8025" actId="1076"/>
          <ac:spMkLst>
            <pc:docMk/>
            <pc:sldMk cId="3831828509" sldId="306"/>
            <ac:spMk id="76" creationId="{B4F5CDA3-8674-49E0-A2C0-CEAC5B72DB2A}"/>
          </ac:spMkLst>
        </pc:spChg>
        <pc:spChg chg="add mod">
          <ac:chgData name="Cristopher Collaguazo" userId="a57c58f00a0fbe74" providerId="LiveId" clId="{1D6F4ECF-F79B-4BAA-AF06-C3AEBA778DBC}" dt="2021-09-13T21:36:16.482" v="7993" actId="108"/>
          <ac:spMkLst>
            <pc:docMk/>
            <pc:sldMk cId="3831828509" sldId="306"/>
            <ac:spMk id="77" creationId="{30A293FB-1DDB-4E65-9F98-3A960D0A6AF6}"/>
          </ac:spMkLst>
        </pc:spChg>
        <pc:spChg chg="add mod">
          <ac:chgData name="Cristopher Collaguazo" userId="a57c58f00a0fbe74" providerId="LiveId" clId="{1D6F4ECF-F79B-4BAA-AF06-C3AEBA778DBC}" dt="2021-09-13T23:22:57.224" v="8033" actId="1076"/>
          <ac:spMkLst>
            <pc:docMk/>
            <pc:sldMk cId="3831828509" sldId="306"/>
            <ac:spMk id="78" creationId="{7BB0D1B8-9053-444E-B4E3-E783BDD21623}"/>
          </ac:spMkLst>
        </pc:spChg>
        <pc:spChg chg="add mod">
          <ac:chgData name="Cristopher Collaguazo" userId="a57c58f00a0fbe74" providerId="LiveId" clId="{1D6F4ECF-F79B-4BAA-AF06-C3AEBA778DBC}" dt="2021-09-13T22:59:18.834" v="8022" actId="20577"/>
          <ac:spMkLst>
            <pc:docMk/>
            <pc:sldMk cId="3831828509" sldId="306"/>
            <ac:spMk id="79" creationId="{69184F91-54E4-4D5B-82F7-76052FCBF64F}"/>
          </ac:spMkLst>
        </pc:spChg>
        <pc:spChg chg="add mod">
          <ac:chgData name="Cristopher Collaguazo" userId="a57c58f00a0fbe74" providerId="LiveId" clId="{1D6F4ECF-F79B-4BAA-AF06-C3AEBA778DBC}" dt="2021-08-25T22:49:38.877" v="3386" actId="1037"/>
          <ac:spMkLst>
            <pc:docMk/>
            <pc:sldMk cId="3831828509" sldId="306"/>
            <ac:spMk id="80" creationId="{E9BA5095-B6B4-4B80-A9F4-C8615E8615F6}"/>
          </ac:spMkLst>
        </pc:spChg>
        <pc:spChg chg="add mod">
          <ac:chgData name="Cristopher Collaguazo" userId="a57c58f00a0fbe74" providerId="LiveId" clId="{1D6F4ECF-F79B-4BAA-AF06-C3AEBA778DBC}" dt="2021-08-25T22:49:38.877" v="3386" actId="1037"/>
          <ac:spMkLst>
            <pc:docMk/>
            <pc:sldMk cId="3831828509" sldId="306"/>
            <ac:spMk id="81" creationId="{5702CC8D-67CF-43D3-B19E-57F83E4F3C35}"/>
          </ac:spMkLst>
        </pc:spChg>
        <pc:spChg chg="add mod">
          <ac:chgData name="Cristopher Collaguazo" userId="a57c58f00a0fbe74" providerId="LiveId" clId="{1D6F4ECF-F79B-4BAA-AF06-C3AEBA778DBC}" dt="2021-09-05T17:21:00.442" v="7134" actId="20577"/>
          <ac:spMkLst>
            <pc:docMk/>
            <pc:sldMk cId="3831828509" sldId="306"/>
            <ac:spMk id="82" creationId="{DA7794DD-31A7-47DB-86DC-2FCC4284751E}"/>
          </ac:spMkLst>
        </pc:spChg>
        <pc:spChg chg="add mod">
          <ac:chgData name="Cristopher Collaguazo" userId="a57c58f00a0fbe74" providerId="LiveId" clId="{1D6F4ECF-F79B-4BAA-AF06-C3AEBA778DBC}" dt="2021-08-25T22:49:38.877" v="3386" actId="1037"/>
          <ac:spMkLst>
            <pc:docMk/>
            <pc:sldMk cId="3831828509" sldId="306"/>
            <ac:spMk id="83" creationId="{A01E3714-D1EB-4909-A80C-0E92035CF3C9}"/>
          </ac:spMkLst>
        </pc:spChg>
        <pc:spChg chg="add mod">
          <ac:chgData name="Cristopher Collaguazo" userId="a57c58f00a0fbe74" providerId="LiveId" clId="{1D6F4ECF-F79B-4BAA-AF06-C3AEBA778DBC}" dt="2021-09-13T23:25:33.333" v="8050" actId="20577"/>
          <ac:spMkLst>
            <pc:docMk/>
            <pc:sldMk cId="3831828509" sldId="306"/>
            <ac:spMk id="84" creationId="{F7B7788F-894A-40EB-A662-9E8BCF31BCF9}"/>
          </ac:spMkLst>
        </pc:spChg>
        <pc:spChg chg="add mod">
          <ac:chgData name="Cristopher Collaguazo" userId="a57c58f00a0fbe74" providerId="LiveId" clId="{1D6F4ECF-F79B-4BAA-AF06-C3AEBA778DBC}" dt="2021-09-13T23:22:45.786" v="8030" actId="122"/>
          <ac:spMkLst>
            <pc:docMk/>
            <pc:sldMk cId="3831828509" sldId="306"/>
            <ac:spMk id="85" creationId="{C12145CF-3B92-4A1B-B0D8-0F7201DB6970}"/>
          </ac:spMkLst>
        </pc:spChg>
        <pc:grpChg chg="del">
          <ac:chgData name="Cristopher Collaguazo" userId="a57c58f00a0fbe74" providerId="LiveId" clId="{1D6F4ECF-F79B-4BAA-AF06-C3AEBA778DBC}" dt="2021-08-25T22:45:57.021" v="3229" actId="478"/>
          <ac:grpSpMkLst>
            <pc:docMk/>
            <pc:sldMk cId="3831828509" sldId="306"/>
            <ac:grpSpMk id="5" creationId="{B7F4B241-2301-4B23-BE18-C04A1CA36F46}"/>
          </ac:grpSpMkLst>
        </pc:grpChg>
        <pc:grpChg chg="del">
          <ac:chgData name="Cristopher Collaguazo" userId="a57c58f00a0fbe74" providerId="LiveId" clId="{1D6F4ECF-F79B-4BAA-AF06-C3AEBA778DBC}" dt="2021-08-25T22:45:57.021" v="3229" actId="478"/>
          <ac:grpSpMkLst>
            <pc:docMk/>
            <pc:sldMk cId="3831828509" sldId="306"/>
            <ac:grpSpMk id="17" creationId="{0CDFDCD9-9FFE-4337-BC26-A7A6D70E9ED1}"/>
          </ac:grpSpMkLst>
        </pc:grpChg>
        <pc:grpChg chg="del">
          <ac:chgData name="Cristopher Collaguazo" userId="a57c58f00a0fbe74" providerId="LiveId" clId="{1D6F4ECF-F79B-4BAA-AF06-C3AEBA778DBC}" dt="2021-08-25T22:45:57.021" v="3229" actId="478"/>
          <ac:grpSpMkLst>
            <pc:docMk/>
            <pc:sldMk cId="3831828509" sldId="306"/>
            <ac:grpSpMk id="32" creationId="{8CFF00B3-9127-4385-8BD1-89EE904E42C7}"/>
          </ac:grpSpMkLst>
        </pc:grpChg>
        <pc:grpChg chg="del">
          <ac:chgData name="Cristopher Collaguazo" userId="a57c58f00a0fbe74" providerId="LiveId" clId="{1D6F4ECF-F79B-4BAA-AF06-C3AEBA778DBC}" dt="2021-08-25T22:45:57.021" v="3229" actId="478"/>
          <ac:grpSpMkLst>
            <pc:docMk/>
            <pc:sldMk cId="3831828509" sldId="306"/>
            <ac:grpSpMk id="42" creationId="{9990DA89-4214-40C0-94DE-FAE190E56C35}"/>
          </ac:grpSpMkLst>
        </pc:grpChg>
        <pc:grpChg chg="del">
          <ac:chgData name="Cristopher Collaguazo" userId="a57c58f00a0fbe74" providerId="LiveId" clId="{1D6F4ECF-F79B-4BAA-AF06-C3AEBA778DBC}" dt="2021-08-25T22:45:53.685" v="3227" actId="478"/>
          <ac:grpSpMkLst>
            <pc:docMk/>
            <pc:sldMk cId="3831828509" sldId="306"/>
            <ac:grpSpMk id="62" creationId="{6B4FA399-856D-415D-8DC8-4A585764260F}"/>
          </ac:grpSpMkLst>
        </pc:grpChg>
        <pc:picChg chg="add del mod">
          <ac:chgData name="Cristopher Collaguazo" userId="a57c58f00a0fbe74" providerId="LiveId" clId="{1D6F4ECF-F79B-4BAA-AF06-C3AEBA778DBC}" dt="2021-09-05T07:05:38.687" v="5973" actId="21"/>
          <ac:picMkLst>
            <pc:docMk/>
            <pc:sldMk cId="3831828509" sldId="306"/>
            <ac:picMk id="24" creationId="{3D06FDA9-C651-4C14-8FA1-51D8307374DF}"/>
          </ac:picMkLst>
        </pc:picChg>
        <pc:picChg chg="add del mod">
          <ac:chgData name="Cristopher Collaguazo" userId="a57c58f00a0fbe74" providerId="LiveId" clId="{1D6F4ECF-F79B-4BAA-AF06-C3AEBA778DBC}" dt="2021-09-05T07:05:49.584" v="5976" actId="478"/>
          <ac:picMkLst>
            <pc:docMk/>
            <pc:sldMk cId="3831828509" sldId="306"/>
            <ac:picMk id="25" creationId="{2E739207-176E-463C-B10A-96B1B437E707}"/>
          </ac:picMkLst>
        </pc:picChg>
        <pc:cxnChg chg="add mod">
          <ac:chgData name="Cristopher Collaguazo" userId="a57c58f00a0fbe74" providerId="LiveId" clId="{1D6F4ECF-F79B-4BAA-AF06-C3AEBA778DBC}" dt="2021-09-05T07:02:37.551" v="5936" actId="14100"/>
          <ac:cxnSpMkLst>
            <pc:docMk/>
            <pc:sldMk cId="3831828509" sldId="306"/>
            <ac:cxnSpMk id="69" creationId="{3AC7825C-9F65-431B-9301-343ECE2DD57C}"/>
          </ac:cxnSpMkLst>
        </pc:cxnChg>
      </pc:sldChg>
      <pc:sldChg chg="addSp delSp modSp add mod ord modTransition">
        <pc:chgData name="Cristopher Collaguazo" userId="a57c58f00a0fbe74" providerId="LiveId" clId="{1D6F4ECF-F79B-4BAA-AF06-C3AEBA778DBC}" dt="2021-09-05T07:28:20.012" v="6271"/>
        <pc:sldMkLst>
          <pc:docMk/>
          <pc:sldMk cId="3845054917" sldId="307"/>
        </pc:sldMkLst>
        <pc:spChg chg="mod">
          <ac:chgData name="Cristopher Collaguazo" userId="a57c58f00a0fbe74" providerId="LiveId" clId="{1D6F4ECF-F79B-4BAA-AF06-C3AEBA778DBC}" dt="2021-08-25T22:50:35.256" v="3400" actId="20577"/>
          <ac:spMkLst>
            <pc:docMk/>
            <pc:sldMk cId="3845054917" sldId="307"/>
            <ac:spMk id="4" creationId="{F463D4A1-6E3A-4A49-B336-63D281CDF467}"/>
          </ac:spMkLst>
        </pc:spChg>
        <pc:spChg chg="del">
          <ac:chgData name="Cristopher Collaguazo" userId="a57c58f00a0fbe74" providerId="LiveId" clId="{1D6F4ECF-F79B-4BAA-AF06-C3AEBA778DBC}" dt="2021-08-25T22:51:16.011" v="3408" actId="478"/>
          <ac:spMkLst>
            <pc:docMk/>
            <pc:sldMk cId="3845054917" sldId="307"/>
            <ac:spMk id="6" creationId="{C2681D0C-DCBD-4939-86D6-494385409DF2}"/>
          </ac:spMkLst>
        </pc:spChg>
        <pc:spChg chg="mod">
          <ac:chgData name="Cristopher Collaguazo" userId="a57c58f00a0fbe74" providerId="LiveId" clId="{1D6F4ECF-F79B-4BAA-AF06-C3AEBA778DBC}" dt="2021-09-05T07:07:45.215" v="6029" actId="1076"/>
          <ac:spMkLst>
            <pc:docMk/>
            <pc:sldMk cId="3845054917" sldId="307"/>
            <ac:spMk id="7" creationId="{34DE3684-84E2-44E6-AE23-776DE463CF1C}"/>
          </ac:spMkLst>
        </pc:spChg>
        <pc:spChg chg="add mod">
          <ac:chgData name="Cristopher Collaguazo" userId="a57c58f00a0fbe74" providerId="LiveId" clId="{1D6F4ECF-F79B-4BAA-AF06-C3AEBA778DBC}" dt="2021-08-26T16:15:49.321" v="3877" actId="1076"/>
          <ac:spMkLst>
            <pc:docMk/>
            <pc:sldMk cId="3845054917" sldId="307"/>
            <ac:spMk id="11" creationId="{14915276-C7E7-4F9D-BD0F-A7BF1FA230E5}"/>
          </ac:spMkLst>
        </pc:spChg>
        <pc:spChg chg="add mod">
          <ac:chgData name="Cristopher Collaguazo" userId="a57c58f00a0fbe74" providerId="LiveId" clId="{1D6F4ECF-F79B-4BAA-AF06-C3AEBA778DBC}" dt="2021-08-26T16:15:49.321" v="3877" actId="1076"/>
          <ac:spMkLst>
            <pc:docMk/>
            <pc:sldMk cId="3845054917" sldId="307"/>
            <ac:spMk id="12" creationId="{54E5F038-2AE9-48D4-BC36-3CFA10198676}"/>
          </ac:spMkLst>
        </pc:spChg>
        <pc:spChg chg="add mod ord">
          <ac:chgData name="Cristopher Collaguazo" userId="a57c58f00a0fbe74" providerId="LiveId" clId="{1D6F4ECF-F79B-4BAA-AF06-C3AEBA778DBC}" dt="2021-08-26T16:20:56.717" v="3952" actId="166"/>
          <ac:spMkLst>
            <pc:docMk/>
            <pc:sldMk cId="3845054917" sldId="307"/>
            <ac:spMk id="13" creationId="{D741F2C2-796F-46AD-89ED-6186640AD482}"/>
          </ac:spMkLst>
        </pc:spChg>
        <pc:spChg chg="add mod ord">
          <ac:chgData name="Cristopher Collaguazo" userId="a57c58f00a0fbe74" providerId="LiveId" clId="{1D6F4ECF-F79B-4BAA-AF06-C3AEBA778DBC}" dt="2021-08-26T16:16:54.917" v="3885" actId="108"/>
          <ac:spMkLst>
            <pc:docMk/>
            <pc:sldMk cId="3845054917" sldId="307"/>
            <ac:spMk id="14" creationId="{010920BE-ED65-4D3A-B7E1-F03097256B17}"/>
          </ac:spMkLst>
        </pc:spChg>
        <pc:spChg chg="add del mod ord">
          <ac:chgData name="Cristopher Collaguazo" userId="a57c58f00a0fbe74" providerId="LiveId" clId="{1D6F4ECF-F79B-4BAA-AF06-C3AEBA778DBC}" dt="2021-08-26T16:14:45.365" v="3868" actId="478"/>
          <ac:spMkLst>
            <pc:docMk/>
            <pc:sldMk cId="3845054917" sldId="307"/>
            <ac:spMk id="15" creationId="{5C69CF5E-868A-4A6A-99ED-4E588D446CE5}"/>
          </ac:spMkLst>
        </pc:spChg>
        <pc:spChg chg="add del mod">
          <ac:chgData name="Cristopher Collaguazo" userId="a57c58f00a0fbe74" providerId="LiveId" clId="{1D6F4ECF-F79B-4BAA-AF06-C3AEBA778DBC}" dt="2021-08-25T23:14:34.140" v="3411"/>
          <ac:spMkLst>
            <pc:docMk/>
            <pc:sldMk cId="3845054917" sldId="307"/>
            <ac:spMk id="45" creationId="{A8043277-24C8-4E00-A234-D5A9C13F2EA3}"/>
          </ac:spMkLst>
        </pc:spChg>
        <pc:spChg chg="del">
          <ac:chgData name="Cristopher Collaguazo" userId="a57c58f00a0fbe74" providerId="LiveId" clId="{1D6F4ECF-F79B-4BAA-AF06-C3AEBA778DBC}" dt="2021-08-25T22:51:17.622" v="3409" actId="478"/>
          <ac:spMkLst>
            <pc:docMk/>
            <pc:sldMk cId="3845054917" sldId="307"/>
            <ac:spMk id="46" creationId="{5FF9E32A-F9E8-4689-B057-05C8803DD0E5}"/>
          </ac:spMkLst>
        </pc:spChg>
        <pc:spChg chg="del">
          <ac:chgData name="Cristopher Collaguazo" userId="a57c58f00a0fbe74" providerId="LiveId" clId="{1D6F4ECF-F79B-4BAA-AF06-C3AEBA778DBC}" dt="2021-08-25T22:51:17.622" v="3409" actId="478"/>
          <ac:spMkLst>
            <pc:docMk/>
            <pc:sldMk cId="3845054917" sldId="307"/>
            <ac:spMk id="47" creationId="{233035D8-C934-4A88-A4AA-9D8E6BD9E754}"/>
          </ac:spMkLst>
        </pc:spChg>
        <pc:spChg chg="add del mod">
          <ac:chgData name="Cristopher Collaguazo" userId="a57c58f00a0fbe74" providerId="LiveId" clId="{1D6F4ECF-F79B-4BAA-AF06-C3AEBA778DBC}" dt="2021-08-25T23:14:34.140" v="3411"/>
          <ac:spMkLst>
            <pc:docMk/>
            <pc:sldMk cId="3845054917" sldId="307"/>
            <ac:spMk id="48" creationId="{C805EBED-A609-424E-B1ED-69D09CBF322F}"/>
          </ac:spMkLst>
        </pc:spChg>
        <pc:spChg chg="add del mod">
          <ac:chgData name="Cristopher Collaguazo" userId="a57c58f00a0fbe74" providerId="LiveId" clId="{1D6F4ECF-F79B-4BAA-AF06-C3AEBA778DBC}" dt="2021-08-25T23:14:34.140" v="3411"/>
          <ac:spMkLst>
            <pc:docMk/>
            <pc:sldMk cId="3845054917" sldId="307"/>
            <ac:spMk id="49" creationId="{5F45484C-1586-481B-BAC3-73ED39D8128B}"/>
          </ac:spMkLst>
        </pc:spChg>
        <pc:spChg chg="add del mod">
          <ac:chgData name="Cristopher Collaguazo" userId="a57c58f00a0fbe74" providerId="LiveId" clId="{1D6F4ECF-F79B-4BAA-AF06-C3AEBA778DBC}" dt="2021-08-25T23:14:34.140" v="3411"/>
          <ac:spMkLst>
            <pc:docMk/>
            <pc:sldMk cId="3845054917" sldId="307"/>
            <ac:spMk id="50" creationId="{C212668C-401F-4A5F-8572-2E83AEA604CC}"/>
          </ac:spMkLst>
        </pc:spChg>
        <pc:spChg chg="add del mod">
          <ac:chgData name="Cristopher Collaguazo" userId="a57c58f00a0fbe74" providerId="LiveId" clId="{1D6F4ECF-F79B-4BAA-AF06-C3AEBA778DBC}" dt="2021-08-25T23:14:34.140" v="3411"/>
          <ac:spMkLst>
            <pc:docMk/>
            <pc:sldMk cId="3845054917" sldId="307"/>
            <ac:spMk id="51" creationId="{D827F17D-D666-49CC-85A0-329DD9BC302F}"/>
          </ac:spMkLst>
        </pc:spChg>
        <pc:spChg chg="add del mod">
          <ac:chgData name="Cristopher Collaguazo" userId="a57c58f00a0fbe74" providerId="LiveId" clId="{1D6F4ECF-F79B-4BAA-AF06-C3AEBA778DBC}" dt="2021-08-25T23:14:34.140" v="3411"/>
          <ac:spMkLst>
            <pc:docMk/>
            <pc:sldMk cId="3845054917" sldId="307"/>
            <ac:spMk id="52" creationId="{99F02FEE-3FB7-4FB6-8497-FCCAB9621201}"/>
          </ac:spMkLst>
        </pc:spChg>
        <pc:spChg chg="add mod">
          <ac:chgData name="Cristopher Collaguazo" userId="a57c58f00a0fbe74" providerId="LiveId" clId="{1D6F4ECF-F79B-4BAA-AF06-C3AEBA778DBC}" dt="2021-09-05T07:07:51.170" v="6036" actId="1036"/>
          <ac:spMkLst>
            <pc:docMk/>
            <pc:sldMk cId="3845054917" sldId="307"/>
            <ac:spMk id="53" creationId="{FA9ED335-BA45-4953-BB26-4235F9D6005B}"/>
          </ac:spMkLst>
        </pc:spChg>
        <pc:spChg chg="add del mod">
          <ac:chgData name="Cristopher Collaguazo" userId="a57c58f00a0fbe74" providerId="LiveId" clId="{1D6F4ECF-F79B-4BAA-AF06-C3AEBA778DBC}" dt="2021-08-25T23:16:51.457" v="3462" actId="478"/>
          <ac:spMkLst>
            <pc:docMk/>
            <pc:sldMk cId="3845054917" sldId="307"/>
            <ac:spMk id="54" creationId="{C898C753-FA03-430F-9343-051AD18BB7A9}"/>
          </ac:spMkLst>
        </pc:spChg>
        <pc:spChg chg="add del mod">
          <ac:chgData name="Cristopher Collaguazo" userId="a57c58f00a0fbe74" providerId="LiveId" clId="{1D6F4ECF-F79B-4BAA-AF06-C3AEBA778DBC}" dt="2021-08-25T23:16:52.636" v="3463" actId="478"/>
          <ac:spMkLst>
            <pc:docMk/>
            <pc:sldMk cId="3845054917" sldId="307"/>
            <ac:spMk id="55" creationId="{293DDDDA-E8C7-42AA-9E91-ED9392847573}"/>
          </ac:spMkLst>
        </pc:spChg>
        <pc:spChg chg="add del mod">
          <ac:chgData name="Cristopher Collaguazo" userId="a57c58f00a0fbe74" providerId="LiveId" clId="{1D6F4ECF-F79B-4BAA-AF06-C3AEBA778DBC}" dt="2021-08-25T23:16:56.023" v="3466" actId="478"/>
          <ac:spMkLst>
            <pc:docMk/>
            <pc:sldMk cId="3845054917" sldId="307"/>
            <ac:spMk id="56" creationId="{7D4E930F-E3F8-4E5F-BB07-1B3D37992813}"/>
          </ac:spMkLst>
        </pc:spChg>
        <pc:spChg chg="add del mod">
          <ac:chgData name="Cristopher Collaguazo" userId="a57c58f00a0fbe74" providerId="LiveId" clId="{1D6F4ECF-F79B-4BAA-AF06-C3AEBA778DBC}" dt="2021-08-25T23:16:54.884" v="3465" actId="478"/>
          <ac:spMkLst>
            <pc:docMk/>
            <pc:sldMk cId="3845054917" sldId="307"/>
            <ac:spMk id="57" creationId="{BAD04319-D027-492B-975E-FF368A21C408}"/>
          </ac:spMkLst>
        </pc:spChg>
        <pc:spChg chg="add del mod">
          <ac:chgData name="Cristopher Collaguazo" userId="a57c58f00a0fbe74" providerId="LiveId" clId="{1D6F4ECF-F79B-4BAA-AF06-C3AEBA778DBC}" dt="2021-08-25T23:16:53.707" v="3464" actId="478"/>
          <ac:spMkLst>
            <pc:docMk/>
            <pc:sldMk cId="3845054917" sldId="307"/>
            <ac:spMk id="58" creationId="{089546DE-C937-47FF-A0FB-22D4FDF8B102}"/>
          </ac:spMkLst>
        </pc:spChg>
        <pc:spChg chg="add mod">
          <ac:chgData name="Cristopher Collaguazo" userId="a57c58f00a0fbe74" providerId="LiveId" clId="{1D6F4ECF-F79B-4BAA-AF06-C3AEBA778DBC}" dt="2021-09-05T07:07:51.170" v="6036" actId="1036"/>
          <ac:spMkLst>
            <pc:docMk/>
            <pc:sldMk cId="3845054917" sldId="307"/>
            <ac:spMk id="59" creationId="{C7D6AB6E-925C-469E-B387-D2D309865019}"/>
          </ac:spMkLst>
        </pc:spChg>
        <pc:spChg chg="add mod">
          <ac:chgData name="Cristopher Collaguazo" userId="a57c58f00a0fbe74" providerId="LiveId" clId="{1D6F4ECF-F79B-4BAA-AF06-C3AEBA778DBC}" dt="2021-09-05T07:07:51.170" v="6036" actId="1036"/>
          <ac:spMkLst>
            <pc:docMk/>
            <pc:sldMk cId="3845054917" sldId="307"/>
            <ac:spMk id="60" creationId="{AB5F56AE-D4D3-4C89-A2A8-4FA577F19A55}"/>
          </ac:spMkLst>
        </pc:spChg>
        <pc:spChg chg="add mod">
          <ac:chgData name="Cristopher Collaguazo" userId="a57c58f00a0fbe74" providerId="LiveId" clId="{1D6F4ECF-F79B-4BAA-AF06-C3AEBA778DBC}" dt="2021-09-05T07:07:51.170" v="6036" actId="1036"/>
          <ac:spMkLst>
            <pc:docMk/>
            <pc:sldMk cId="3845054917" sldId="307"/>
            <ac:spMk id="61" creationId="{AF9A1281-5171-43A8-8514-5F35088CDD1A}"/>
          </ac:spMkLst>
        </pc:spChg>
        <pc:spChg chg="add del mod">
          <ac:chgData name="Cristopher Collaguazo" userId="a57c58f00a0fbe74" providerId="LiveId" clId="{1D6F4ECF-F79B-4BAA-AF06-C3AEBA778DBC}" dt="2021-08-26T15:39:35.927" v="3648" actId="478"/>
          <ac:spMkLst>
            <pc:docMk/>
            <pc:sldMk cId="3845054917" sldId="307"/>
            <ac:spMk id="62" creationId="{CF9D4A02-CFB6-4CB4-9D51-4F9B296A3BB7}"/>
          </ac:spMkLst>
        </pc:spChg>
        <pc:spChg chg="add del mod">
          <ac:chgData name="Cristopher Collaguazo" userId="a57c58f00a0fbe74" providerId="LiveId" clId="{1D6F4ECF-F79B-4BAA-AF06-C3AEBA778DBC}" dt="2021-08-26T15:28:46.121" v="3620" actId="478"/>
          <ac:spMkLst>
            <pc:docMk/>
            <pc:sldMk cId="3845054917" sldId="307"/>
            <ac:spMk id="63" creationId="{CC27693D-254E-412D-A653-08F88F2ACB4D}"/>
          </ac:spMkLst>
        </pc:spChg>
        <pc:grpChg chg="del">
          <ac:chgData name="Cristopher Collaguazo" userId="a57c58f00a0fbe74" providerId="LiveId" clId="{1D6F4ECF-F79B-4BAA-AF06-C3AEBA778DBC}" dt="2021-08-25T22:51:13.355" v="3405" actId="478"/>
          <ac:grpSpMkLst>
            <pc:docMk/>
            <pc:sldMk cId="3845054917" sldId="307"/>
            <ac:grpSpMk id="5" creationId="{C691D9CB-30B0-46EA-801D-DCB6CFBEFDBA}"/>
          </ac:grpSpMkLst>
        </pc:grpChg>
        <pc:grpChg chg="del">
          <ac:chgData name="Cristopher Collaguazo" userId="a57c58f00a0fbe74" providerId="LiveId" clId="{1D6F4ECF-F79B-4BAA-AF06-C3AEBA778DBC}" dt="2021-08-25T22:51:14.664" v="3407" actId="478"/>
          <ac:grpSpMkLst>
            <pc:docMk/>
            <pc:sldMk cId="3845054917" sldId="307"/>
            <ac:grpSpMk id="25" creationId="{37EDD8A4-5583-48A4-AD9E-30ED125492FE}"/>
          </ac:grpSpMkLst>
        </pc:grpChg>
        <pc:grpChg chg="del">
          <ac:chgData name="Cristopher Collaguazo" userId="a57c58f00a0fbe74" providerId="LiveId" clId="{1D6F4ECF-F79B-4BAA-AF06-C3AEBA778DBC}" dt="2021-08-25T22:51:14.177" v="3406" actId="478"/>
          <ac:grpSpMkLst>
            <pc:docMk/>
            <pc:sldMk cId="3845054917" sldId="307"/>
            <ac:grpSpMk id="30" creationId="{0E19BA8E-F42B-40C7-A3D3-3D3A98FF1BF2}"/>
          </ac:grpSpMkLst>
        </pc:grpChg>
        <pc:grpChg chg="del">
          <ac:chgData name="Cristopher Collaguazo" userId="a57c58f00a0fbe74" providerId="LiveId" clId="{1D6F4ECF-F79B-4BAA-AF06-C3AEBA778DBC}" dt="2021-08-25T22:51:17.622" v="3409" actId="478"/>
          <ac:grpSpMkLst>
            <pc:docMk/>
            <pc:sldMk cId="3845054917" sldId="307"/>
            <ac:grpSpMk id="35" creationId="{32FD2E7C-8CB6-4CEE-BE56-3E17E057B3B9}"/>
          </ac:grpSpMkLst>
        </pc:grpChg>
        <pc:grpChg chg="del">
          <ac:chgData name="Cristopher Collaguazo" userId="a57c58f00a0fbe74" providerId="LiveId" clId="{1D6F4ECF-F79B-4BAA-AF06-C3AEBA778DBC}" dt="2021-08-25T22:51:17.622" v="3409" actId="478"/>
          <ac:grpSpMkLst>
            <pc:docMk/>
            <pc:sldMk cId="3845054917" sldId="307"/>
            <ac:grpSpMk id="40" creationId="{9D6195A4-511C-4B89-B286-FF81F4F4F9E4}"/>
          </ac:grpSpMkLst>
        </pc:grpChg>
        <pc:graphicFrameChg chg="add mod modGraphic">
          <ac:chgData name="Cristopher Collaguazo" userId="a57c58f00a0fbe74" providerId="LiveId" clId="{1D6F4ECF-F79B-4BAA-AF06-C3AEBA778DBC}" dt="2021-08-26T16:21:24.224" v="3960" actId="179"/>
          <ac:graphicFrameMkLst>
            <pc:docMk/>
            <pc:sldMk cId="3845054917" sldId="307"/>
            <ac:graphicFrameMk id="2" creationId="{DABA01E3-6BF1-493A-BE5D-D661BE899DAA}"/>
          </ac:graphicFrameMkLst>
        </pc:graphicFrameChg>
      </pc:sldChg>
      <pc:sldChg chg="add">
        <pc:chgData name="Cristopher Collaguazo" userId="a57c58f00a0fbe74" providerId="LiveId" clId="{1D6F4ECF-F79B-4BAA-AF06-C3AEBA778DBC}" dt="2021-08-25T23:15:01.302" v="3412"/>
        <pc:sldMkLst>
          <pc:docMk/>
          <pc:sldMk cId="839794835" sldId="308"/>
        </pc:sldMkLst>
      </pc:sldChg>
      <pc:sldChg chg="addSp delSp modSp new mod ord modTransition addAnim delAnim modAnim">
        <pc:chgData name="Cristopher Collaguazo" userId="a57c58f00a0fbe74" providerId="LiveId" clId="{1D6F4ECF-F79B-4BAA-AF06-C3AEBA778DBC}" dt="2021-09-07T02:41:32.765" v="7982" actId="1076"/>
        <pc:sldMkLst>
          <pc:docMk/>
          <pc:sldMk cId="182567191" sldId="309"/>
        </pc:sldMkLst>
        <pc:spChg chg="del">
          <ac:chgData name="Cristopher Collaguazo" userId="a57c58f00a0fbe74" providerId="LiveId" clId="{1D6F4ECF-F79B-4BAA-AF06-C3AEBA778DBC}" dt="2021-08-26T15:28:28.754" v="3617" actId="478"/>
          <ac:spMkLst>
            <pc:docMk/>
            <pc:sldMk cId="182567191" sldId="309"/>
            <ac:spMk id="2" creationId="{FACA9A52-31AE-4F37-8A52-A6B4EE3984AC}"/>
          </ac:spMkLst>
        </pc:spChg>
        <pc:spChg chg="mod">
          <ac:chgData name="Cristopher Collaguazo" userId="a57c58f00a0fbe74" providerId="LiveId" clId="{1D6F4ECF-F79B-4BAA-AF06-C3AEBA778DBC}" dt="2021-09-05T07:05:06.339" v="5968" actId="2711"/>
          <ac:spMkLst>
            <pc:docMk/>
            <pc:sldMk cId="182567191" sldId="309"/>
            <ac:spMk id="10" creationId="{495EB5EF-EDA5-47D2-9CDE-79F4F84F5082}"/>
          </ac:spMkLst>
        </pc:spChg>
        <pc:spChg chg="mod">
          <ac:chgData name="Cristopher Collaguazo" userId="a57c58f00a0fbe74" providerId="LiveId" clId="{1D6F4ECF-F79B-4BAA-AF06-C3AEBA778DBC}" dt="2021-09-05T07:05:06.339" v="5968" actId="2711"/>
          <ac:spMkLst>
            <pc:docMk/>
            <pc:sldMk cId="182567191" sldId="309"/>
            <ac:spMk id="11" creationId="{F4D03DF3-7DBE-4FCA-ADD8-7FE67ED588AF}"/>
          </ac:spMkLst>
        </pc:spChg>
        <pc:spChg chg="mod">
          <ac:chgData name="Cristopher Collaguazo" userId="a57c58f00a0fbe74" providerId="LiveId" clId="{1D6F4ECF-F79B-4BAA-AF06-C3AEBA778DBC}" dt="2021-09-05T07:05:06.339" v="5968" actId="2711"/>
          <ac:spMkLst>
            <pc:docMk/>
            <pc:sldMk cId="182567191" sldId="309"/>
            <ac:spMk id="12" creationId="{2B153A81-738A-480F-B964-65CDE19AF73E}"/>
          </ac:spMkLst>
        </pc:spChg>
        <pc:spChg chg="mod">
          <ac:chgData name="Cristopher Collaguazo" userId="a57c58f00a0fbe74" providerId="LiveId" clId="{1D6F4ECF-F79B-4BAA-AF06-C3AEBA778DBC}" dt="2021-09-05T07:05:06.339" v="5968" actId="2711"/>
          <ac:spMkLst>
            <pc:docMk/>
            <pc:sldMk cId="182567191" sldId="309"/>
            <ac:spMk id="13" creationId="{1F6C3857-07A6-4C6C-9F46-A21185882283}"/>
          </ac:spMkLst>
        </pc:spChg>
        <pc:spChg chg="mod">
          <ac:chgData name="Cristopher Collaguazo" userId="a57c58f00a0fbe74" providerId="LiveId" clId="{1D6F4ECF-F79B-4BAA-AF06-C3AEBA778DBC}" dt="2021-09-05T07:05:06.339" v="5968" actId="2711"/>
          <ac:spMkLst>
            <pc:docMk/>
            <pc:sldMk cId="182567191" sldId="309"/>
            <ac:spMk id="14" creationId="{31DD987A-7706-4342-8F0D-4B5C6ABED908}"/>
          </ac:spMkLst>
        </pc:spChg>
        <pc:spChg chg="mod">
          <ac:chgData name="Cristopher Collaguazo" userId="a57c58f00a0fbe74" providerId="LiveId" clId="{1D6F4ECF-F79B-4BAA-AF06-C3AEBA778DBC}" dt="2021-09-07T02:29:24.899" v="7913" actId="165"/>
          <ac:spMkLst>
            <pc:docMk/>
            <pc:sldMk cId="182567191" sldId="309"/>
            <ac:spMk id="16" creationId="{EBB61EEB-82D1-4963-B4A5-80F5BE55D402}"/>
          </ac:spMkLst>
        </pc:spChg>
        <pc:spChg chg="mod">
          <ac:chgData name="Cristopher Collaguazo" userId="a57c58f00a0fbe74" providerId="LiveId" clId="{1D6F4ECF-F79B-4BAA-AF06-C3AEBA778DBC}" dt="2021-09-07T02:29:24.899" v="7913" actId="165"/>
          <ac:spMkLst>
            <pc:docMk/>
            <pc:sldMk cId="182567191" sldId="309"/>
            <ac:spMk id="17" creationId="{2743F127-2E6D-4277-8713-16B20FE1D9C5}"/>
          </ac:spMkLst>
        </pc:spChg>
        <pc:spChg chg="mod">
          <ac:chgData name="Cristopher Collaguazo" userId="a57c58f00a0fbe74" providerId="LiveId" clId="{1D6F4ECF-F79B-4BAA-AF06-C3AEBA778DBC}" dt="2021-09-07T02:29:24.899" v="7913" actId="165"/>
          <ac:spMkLst>
            <pc:docMk/>
            <pc:sldMk cId="182567191" sldId="309"/>
            <ac:spMk id="18" creationId="{527DB07F-6B66-417B-8D3C-6B9CEEF80FBE}"/>
          </ac:spMkLst>
        </pc:spChg>
        <pc:spChg chg="mod">
          <ac:chgData name="Cristopher Collaguazo" userId="a57c58f00a0fbe74" providerId="LiveId" clId="{1D6F4ECF-F79B-4BAA-AF06-C3AEBA778DBC}" dt="2021-09-07T02:29:24.899" v="7913" actId="165"/>
          <ac:spMkLst>
            <pc:docMk/>
            <pc:sldMk cId="182567191" sldId="309"/>
            <ac:spMk id="19" creationId="{88E4FAAE-90B1-4BAE-8917-992FE7427144}"/>
          </ac:spMkLst>
        </pc:spChg>
        <pc:spChg chg="mod">
          <ac:chgData name="Cristopher Collaguazo" userId="a57c58f00a0fbe74" providerId="LiveId" clId="{1D6F4ECF-F79B-4BAA-AF06-C3AEBA778DBC}" dt="2021-09-07T02:29:24.899" v="7913" actId="165"/>
          <ac:spMkLst>
            <pc:docMk/>
            <pc:sldMk cId="182567191" sldId="309"/>
            <ac:spMk id="20" creationId="{15377277-4B6B-4365-B72D-88AAB9A13DF1}"/>
          </ac:spMkLst>
        </pc:spChg>
        <pc:spChg chg="mod">
          <ac:chgData name="Cristopher Collaguazo" userId="a57c58f00a0fbe74" providerId="LiveId" clId="{1D6F4ECF-F79B-4BAA-AF06-C3AEBA778DBC}" dt="2021-09-07T02:24:07.669" v="7870" actId="165"/>
          <ac:spMkLst>
            <pc:docMk/>
            <pc:sldMk cId="182567191" sldId="309"/>
            <ac:spMk id="22" creationId="{1D6BBD88-6D43-486E-9275-E28135BE3E41}"/>
          </ac:spMkLst>
        </pc:spChg>
        <pc:spChg chg="mod">
          <ac:chgData name="Cristopher Collaguazo" userId="a57c58f00a0fbe74" providerId="LiveId" clId="{1D6F4ECF-F79B-4BAA-AF06-C3AEBA778DBC}" dt="2021-09-07T02:24:07.669" v="7870" actId="165"/>
          <ac:spMkLst>
            <pc:docMk/>
            <pc:sldMk cId="182567191" sldId="309"/>
            <ac:spMk id="23" creationId="{CA22877A-F82E-4829-8666-E52DECA1A9C2}"/>
          </ac:spMkLst>
        </pc:spChg>
        <pc:spChg chg="mod">
          <ac:chgData name="Cristopher Collaguazo" userId="a57c58f00a0fbe74" providerId="LiveId" clId="{1D6F4ECF-F79B-4BAA-AF06-C3AEBA778DBC}" dt="2021-09-07T02:24:07.669" v="7870" actId="165"/>
          <ac:spMkLst>
            <pc:docMk/>
            <pc:sldMk cId="182567191" sldId="309"/>
            <ac:spMk id="24" creationId="{11865235-BEF9-4D63-83C9-2AAE83A6E43B}"/>
          </ac:spMkLst>
        </pc:spChg>
        <pc:spChg chg="mod">
          <ac:chgData name="Cristopher Collaguazo" userId="a57c58f00a0fbe74" providerId="LiveId" clId="{1D6F4ECF-F79B-4BAA-AF06-C3AEBA778DBC}" dt="2021-09-07T02:24:07.669" v="7870" actId="165"/>
          <ac:spMkLst>
            <pc:docMk/>
            <pc:sldMk cId="182567191" sldId="309"/>
            <ac:spMk id="25" creationId="{17064F7E-7093-4ACE-89E1-54F01A3006B5}"/>
          </ac:spMkLst>
        </pc:spChg>
        <pc:spChg chg="mod">
          <ac:chgData name="Cristopher Collaguazo" userId="a57c58f00a0fbe74" providerId="LiveId" clId="{1D6F4ECF-F79B-4BAA-AF06-C3AEBA778DBC}" dt="2021-09-07T02:24:07.669" v="7870" actId="165"/>
          <ac:spMkLst>
            <pc:docMk/>
            <pc:sldMk cId="182567191" sldId="309"/>
            <ac:spMk id="26" creationId="{901EC530-4146-4E74-89B4-A763734B3272}"/>
          </ac:spMkLst>
        </pc:spChg>
        <pc:spChg chg="mod">
          <ac:chgData name="Cristopher Collaguazo" userId="a57c58f00a0fbe74" providerId="LiveId" clId="{1D6F4ECF-F79B-4BAA-AF06-C3AEBA778DBC}" dt="2021-09-07T02:23:43.102" v="7868" actId="164"/>
          <ac:spMkLst>
            <pc:docMk/>
            <pc:sldMk cId="182567191" sldId="309"/>
            <ac:spMk id="28" creationId="{A2C796D1-FB04-444B-8090-338C3CE30F27}"/>
          </ac:spMkLst>
        </pc:spChg>
        <pc:spChg chg="add del mod topLvl">
          <ac:chgData name="Cristopher Collaguazo" userId="a57c58f00a0fbe74" providerId="LiveId" clId="{1D6F4ECF-F79B-4BAA-AF06-C3AEBA778DBC}" dt="2021-09-07T02:41:23.556" v="7979" actId="1076"/>
          <ac:spMkLst>
            <pc:docMk/>
            <pc:sldMk cId="182567191" sldId="309"/>
            <ac:spMk id="29" creationId="{D0F600C5-FECB-48FF-9C36-0C323082774F}"/>
          </ac:spMkLst>
        </pc:spChg>
        <pc:spChg chg="mod topLvl">
          <ac:chgData name="Cristopher Collaguazo" userId="a57c58f00a0fbe74" providerId="LiveId" clId="{1D6F4ECF-F79B-4BAA-AF06-C3AEBA778DBC}" dt="2021-09-07T02:31:23.032" v="7953" actId="1076"/>
          <ac:spMkLst>
            <pc:docMk/>
            <pc:sldMk cId="182567191" sldId="309"/>
            <ac:spMk id="30" creationId="{5021BDD0-12AB-4B93-863A-A3A8A171E733}"/>
          </ac:spMkLst>
        </pc:spChg>
        <pc:spChg chg="add mod">
          <ac:chgData name="Cristopher Collaguazo" userId="a57c58f00a0fbe74" providerId="LiveId" clId="{1D6F4ECF-F79B-4BAA-AF06-C3AEBA778DBC}" dt="2021-09-05T16:13:41.028" v="6574"/>
          <ac:spMkLst>
            <pc:docMk/>
            <pc:sldMk cId="182567191" sldId="309"/>
            <ac:spMk id="31" creationId="{25E7DCEB-55A4-4851-AD20-00F0772E8722}"/>
          </ac:spMkLst>
        </pc:spChg>
        <pc:spChg chg="mod">
          <ac:chgData name="Cristopher Collaguazo" userId="a57c58f00a0fbe74" providerId="LiveId" clId="{1D6F4ECF-F79B-4BAA-AF06-C3AEBA778DBC}" dt="2021-09-07T02:30:24.812" v="7921" actId="113"/>
          <ac:spMkLst>
            <pc:docMk/>
            <pc:sldMk cId="182567191" sldId="309"/>
            <ac:spMk id="32" creationId="{0DA6E37A-9B41-42B8-B530-317963B3C281}"/>
          </ac:spMkLst>
        </pc:spChg>
        <pc:spChg chg="mod topLvl">
          <ac:chgData name="Cristopher Collaguazo" userId="a57c58f00a0fbe74" providerId="LiveId" clId="{1D6F4ECF-F79B-4BAA-AF06-C3AEBA778DBC}" dt="2021-09-07T02:41:19.681" v="7977" actId="20577"/>
          <ac:spMkLst>
            <pc:docMk/>
            <pc:sldMk cId="182567191" sldId="309"/>
            <ac:spMk id="33" creationId="{59B709FE-BBC6-49EA-BA68-95E5853F296F}"/>
          </ac:spMkLst>
        </pc:spChg>
        <pc:spChg chg="mod topLvl">
          <ac:chgData name="Cristopher Collaguazo" userId="a57c58f00a0fbe74" providerId="LiveId" clId="{1D6F4ECF-F79B-4BAA-AF06-C3AEBA778DBC}" dt="2021-09-07T02:31:02.582" v="7944" actId="1036"/>
          <ac:spMkLst>
            <pc:docMk/>
            <pc:sldMk cId="182567191" sldId="309"/>
            <ac:spMk id="34" creationId="{8CB4DB64-9856-4B99-B889-83F5ED97BB83}"/>
          </ac:spMkLst>
        </pc:spChg>
        <pc:grpChg chg="add del mod">
          <ac:chgData name="Cristopher Collaguazo" userId="a57c58f00a0fbe74" providerId="LiveId" clId="{1D6F4ECF-F79B-4BAA-AF06-C3AEBA778DBC}" dt="2021-09-07T02:29:24.899" v="7913" actId="165"/>
          <ac:grpSpMkLst>
            <pc:docMk/>
            <pc:sldMk cId="182567191" sldId="309"/>
            <ac:grpSpMk id="2" creationId="{E6E8F40F-E173-4F76-B7A2-085B6D904001}"/>
          </ac:grpSpMkLst>
        </pc:grpChg>
        <pc:grpChg chg="add del mod">
          <ac:chgData name="Cristopher Collaguazo" userId="a57c58f00a0fbe74" providerId="LiveId" clId="{1D6F4ECF-F79B-4BAA-AF06-C3AEBA778DBC}" dt="2021-09-07T02:24:07.669" v="7870" actId="165"/>
          <ac:grpSpMkLst>
            <pc:docMk/>
            <pc:sldMk cId="182567191" sldId="309"/>
            <ac:grpSpMk id="3" creationId="{5CD58C83-7E0E-4C20-9AFC-F85045232E41}"/>
          </ac:grpSpMkLst>
        </pc:grpChg>
        <pc:grpChg chg="add mod">
          <ac:chgData name="Cristopher Collaguazo" userId="a57c58f00a0fbe74" providerId="LiveId" clId="{1D6F4ECF-F79B-4BAA-AF06-C3AEBA778DBC}" dt="2021-09-07T02:41:32.765" v="7982" actId="1076"/>
          <ac:grpSpMkLst>
            <pc:docMk/>
            <pc:sldMk cId="182567191" sldId="309"/>
            <ac:grpSpMk id="5" creationId="{A54246D1-F3BD-463E-8159-A015EFD50411}"/>
          </ac:grpSpMkLst>
        </pc:grpChg>
        <pc:grpChg chg="mod">
          <ac:chgData name="Cristopher Collaguazo" userId="a57c58f00a0fbe74" providerId="LiveId" clId="{1D6F4ECF-F79B-4BAA-AF06-C3AEBA778DBC}" dt="2021-09-07T02:23:43.102" v="7868" actId="164"/>
          <ac:grpSpMkLst>
            <pc:docMk/>
            <pc:sldMk cId="182567191" sldId="309"/>
            <ac:grpSpMk id="9" creationId="{3E890296-E75F-46F7-B059-F469450F68B8}"/>
          </ac:grpSpMkLst>
        </pc:grpChg>
        <pc:grpChg chg="add del mod topLvl">
          <ac:chgData name="Cristopher Collaguazo" userId="a57c58f00a0fbe74" providerId="LiveId" clId="{1D6F4ECF-F79B-4BAA-AF06-C3AEBA778DBC}" dt="2021-09-07T02:41:30.010" v="7981" actId="1076"/>
          <ac:grpSpMkLst>
            <pc:docMk/>
            <pc:sldMk cId="182567191" sldId="309"/>
            <ac:grpSpMk id="15" creationId="{3DEA45F5-D980-4A85-84E0-29C36AF010F9}"/>
          </ac:grpSpMkLst>
        </pc:grpChg>
        <pc:grpChg chg="mod topLvl">
          <ac:chgData name="Cristopher Collaguazo" userId="a57c58f00a0fbe74" providerId="LiveId" clId="{1D6F4ECF-F79B-4BAA-AF06-C3AEBA778DBC}" dt="2021-09-07T02:41:27.491" v="7980" actId="1076"/>
          <ac:grpSpMkLst>
            <pc:docMk/>
            <pc:sldMk cId="182567191" sldId="309"/>
            <ac:grpSpMk id="21" creationId="{F33A2B58-3A7C-456D-A44C-9B64FD9D418F}"/>
          </ac:grpSpMkLst>
        </pc:grpChg>
        <pc:picChg chg="add mod">
          <ac:chgData name="Cristopher Collaguazo" userId="a57c58f00a0fbe74" providerId="LiveId" clId="{1D6F4ECF-F79B-4BAA-AF06-C3AEBA778DBC}" dt="2021-08-26T15:28:32.487" v="3618"/>
          <ac:picMkLst>
            <pc:docMk/>
            <pc:sldMk cId="182567191" sldId="309"/>
            <ac:picMk id="3" creationId="{317E20B4-8F88-4703-9F7B-0DF2E1D79FBB}"/>
          </ac:picMkLst>
        </pc:picChg>
        <pc:picChg chg="add mod">
          <ac:chgData name="Cristopher Collaguazo" userId="a57c58f00a0fbe74" providerId="LiveId" clId="{1D6F4ECF-F79B-4BAA-AF06-C3AEBA778DBC}" dt="2021-09-05T07:05:59.776" v="5978" actId="167"/>
          <ac:picMkLst>
            <pc:docMk/>
            <pc:sldMk cId="182567191" sldId="309"/>
            <ac:picMk id="27" creationId="{0A796D22-8A2B-4FF4-9402-DF53AD90BB73}"/>
          </ac:picMkLst>
        </pc:picChg>
      </pc:sldChg>
      <pc:sldChg chg="addSp delSp modSp add mod ord modTransition">
        <pc:chgData name="Cristopher Collaguazo" userId="a57c58f00a0fbe74" providerId="LiveId" clId="{1D6F4ECF-F79B-4BAA-AF06-C3AEBA778DBC}" dt="2021-09-05T07:28:20.012" v="6271"/>
        <pc:sldMkLst>
          <pc:docMk/>
          <pc:sldMk cId="217778777" sldId="310"/>
        </pc:sldMkLst>
        <pc:spChg chg="add mod">
          <ac:chgData name="Cristopher Collaguazo" userId="a57c58f00a0fbe74" providerId="LiveId" clId="{1D6F4ECF-F79B-4BAA-AF06-C3AEBA778DBC}" dt="2021-09-03T20:28:20.600" v="4068" actId="1076"/>
          <ac:spMkLst>
            <pc:docMk/>
            <pc:sldMk cId="217778777" sldId="310"/>
            <ac:spMk id="2" creationId="{C9685D72-0766-4326-8C25-E527EA64E40C}"/>
          </ac:spMkLst>
        </pc:spChg>
        <pc:spChg chg="mod">
          <ac:chgData name="Cristopher Collaguazo" userId="a57c58f00a0fbe74" providerId="LiveId" clId="{1D6F4ECF-F79B-4BAA-AF06-C3AEBA778DBC}" dt="2021-09-03T20:17:15.220" v="4007" actId="208"/>
          <ac:spMkLst>
            <pc:docMk/>
            <pc:sldMk cId="217778777" sldId="310"/>
            <ac:spMk id="6" creationId="{1F1B3A50-77EC-4B5D-9051-FD6CBE084236}"/>
          </ac:spMkLst>
        </pc:spChg>
        <pc:spChg chg="mod">
          <ac:chgData name="Cristopher Collaguazo" userId="a57c58f00a0fbe74" providerId="LiveId" clId="{1D6F4ECF-F79B-4BAA-AF06-C3AEBA778DBC}" dt="2021-09-05T07:07:59.255" v="6037" actId="1076"/>
          <ac:spMkLst>
            <pc:docMk/>
            <pc:sldMk cId="217778777" sldId="310"/>
            <ac:spMk id="7" creationId="{34DE3684-84E2-44E6-AE23-776DE463CF1C}"/>
          </ac:spMkLst>
        </pc:spChg>
        <pc:spChg chg="mod">
          <ac:chgData name="Cristopher Collaguazo" userId="a57c58f00a0fbe74" providerId="LiveId" clId="{1D6F4ECF-F79B-4BAA-AF06-C3AEBA778DBC}" dt="2021-09-03T20:17:15.220" v="4007" actId="208"/>
          <ac:spMkLst>
            <pc:docMk/>
            <pc:sldMk cId="217778777" sldId="310"/>
            <ac:spMk id="8" creationId="{91319919-6779-4E83-B65A-DA085E114EFD}"/>
          </ac:spMkLst>
        </pc:spChg>
        <pc:spChg chg="mod">
          <ac:chgData name="Cristopher Collaguazo" userId="a57c58f00a0fbe74" providerId="LiveId" clId="{1D6F4ECF-F79B-4BAA-AF06-C3AEBA778DBC}" dt="2021-09-03T20:17:15.220" v="4007" actId="208"/>
          <ac:spMkLst>
            <pc:docMk/>
            <pc:sldMk cId="217778777" sldId="310"/>
            <ac:spMk id="9" creationId="{C5BEA02B-8859-4777-9DC1-4F4484C2B308}"/>
          </ac:spMkLst>
        </pc:spChg>
        <pc:spChg chg="mod">
          <ac:chgData name="Cristopher Collaguazo" userId="a57c58f00a0fbe74" providerId="LiveId" clId="{1D6F4ECF-F79B-4BAA-AF06-C3AEBA778DBC}" dt="2021-09-03T20:17:15.220" v="4007" actId="208"/>
          <ac:spMkLst>
            <pc:docMk/>
            <pc:sldMk cId="217778777" sldId="310"/>
            <ac:spMk id="10" creationId="{2EF0BE5F-869D-43D1-9C48-B24035B01725}"/>
          </ac:spMkLst>
        </pc:spChg>
        <pc:spChg chg="mod">
          <ac:chgData name="Cristopher Collaguazo" userId="a57c58f00a0fbe74" providerId="LiveId" clId="{1D6F4ECF-F79B-4BAA-AF06-C3AEBA778DBC}" dt="2021-09-03T20:17:15.220" v="4007" actId="208"/>
          <ac:spMkLst>
            <pc:docMk/>
            <pc:sldMk cId="217778777" sldId="310"/>
            <ac:spMk id="11" creationId="{754F1B29-0C5C-41B2-9139-BCF34501564B}"/>
          </ac:spMkLst>
        </pc:spChg>
        <pc:spChg chg="mod">
          <ac:chgData name="Cristopher Collaguazo" userId="a57c58f00a0fbe74" providerId="LiveId" clId="{1D6F4ECF-F79B-4BAA-AF06-C3AEBA778DBC}" dt="2021-09-03T20:17:15.220" v="4007" actId="208"/>
          <ac:spMkLst>
            <pc:docMk/>
            <pc:sldMk cId="217778777" sldId="310"/>
            <ac:spMk id="12" creationId="{23815775-80EA-4AF6-B7F5-65B7DF7EC4BC}"/>
          </ac:spMkLst>
        </pc:spChg>
        <pc:spChg chg="mod">
          <ac:chgData name="Cristopher Collaguazo" userId="a57c58f00a0fbe74" providerId="LiveId" clId="{1D6F4ECF-F79B-4BAA-AF06-C3AEBA778DBC}" dt="2021-09-03T20:17:15.220" v="4007" actId="208"/>
          <ac:spMkLst>
            <pc:docMk/>
            <pc:sldMk cId="217778777" sldId="310"/>
            <ac:spMk id="13" creationId="{0A498086-D2D1-4527-A21D-D1BDF2AFEBB8}"/>
          </ac:spMkLst>
        </pc:spChg>
        <pc:spChg chg="mod">
          <ac:chgData name="Cristopher Collaguazo" userId="a57c58f00a0fbe74" providerId="LiveId" clId="{1D6F4ECF-F79B-4BAA-AF06-C3AEBA778DBC}" dt="2021-09-03T20:17:15.220" v="4007" actId="208"/>
          <ac:spMkLst>
            <pc:docMk/>
            <pc:sldMk cId="217778777" sldId="310"/>
            <ac:spMk id="14" creationId="{20428EA0-0E0E-409E-A1B0-6D89971C5D9F}"/>
          </ac:spMkLst>
        </pc:spChg>
        <pc:spChg chg="mod">
          <ac:chgData name="Cristopher Collaguazo" userId="a57c58f00a0fbe74" providerId="LiveId" clId="{1D6F4ECF-F79B-4BAA-AF06-C3AEBA778DBC}" dt="2021-09-03T20:17:15.220" v="4007" actId="208"/>
          <ac:spMkLst>
            <pc:docMk/>
            <pc:sldMk cId="217778777" sldId="310"/>
            <ac:spMk id="15" creationId="{3D89BB3C-04E3-46AC-8052-0D59B92DA242}"/>
          </ac:spMkLst>
        </pc:spChg>
        <pc:spChg chg="mod">
          <ac:chgData name="Cristopher Collaguazo" userId="a57c58f00a0fbe74" providerId="LiveId" clId="{1D6F4ECF-F79B-4BAA-AF06-C3AEBA778DBC}" dt="2021-09-03T20:17:15.220" v="4007" actId="208"/>
          <ac:spMkLst>
            <pc:docMk/>
            <pc:sldMk cId="217778777" sldId="310"/>
            <ac:spMk id="16" creationId="{3B10494F-32B2-44D2-9AE0-1D7F2EDB16D7}"/>
          </ac:spMkLst>
        </pc:spChg>
        <pc:spChg chg="mod">
          <ac:chgData name="Cristopher Collaguazo" userId="a57c58f00a0fbe74" providerId="LiveId" clId="{1D6F4ECF-F79B-4BAA-AF06-C3AEBA778DBC}" dt="2021-09-03T20:17:15.220" v="4007" actId="208"/>
          <ac:spMkLst>
            <pc:docMk/>
            <pc:sldMk cId="217778777" sldId="310"/>
            <ac:spMk id="17" creationId="{A8DE58E8-EC9C-4981-993B-B1FC1F7C6FDE}"/>
          </ac:spMkLst>
        </pc:spChg>
        <pc:spChg chg="mod">
          <ac:chgData name="Cristopher Collaguazo" userId="a57c58f00a0fbe74" providerId="LiveId" clId="{1D6F4ECF-F79B-4BAA-AF06-C3AEBA778DBC}" dt="2021-09-03T20:17:15.220" v="4007" actId="208"/>
          <ac:spMkLst>
            <pc:docMk/>
            <pc:sldMk cId="217778777" sldId="310"/>
            <ac:spMk id="18" creationId="{1676DF7A-647E-42BC-A105-F134C728A6A0}"/>
          </ac:spMkLst>
        </pc:spChg>
        <pc:spChg chg="mod">
          <ac:chgData name="Cristopher Collaguazo" userId="a57c58f00a0fbe74" providerId="LiveId" clId="{1D6F4ECF-F79B-4BAA-AF06-C3AEBA778DBC}" dt="2021-09-03T20:17:15.220" v="4007" actId="208"/>
          <ac:spMkLst>
            <pc:docMk/>
            <pc:sldMk cId="217778777" sldId="310"/>
            <ac:spMk id="19" creationId="{928E1F71-C1AC-4336-8C35-60E595C325F3}"/>
          </ac:spMkLst>
        </pc:spChg>
        <pc:spChg chg="mod">
          <ac:chgData name="Cristopher Collaguazo" userId="a57c58f00a0fbe74" providerId="LiveId" clId="{1D6F4ECF-F79B-4BAA-AF06-C3AEBA778DBC}" dt="2021-09-03T20:17:15.220" v="4007" actId="208"/>
          <ac:spMkLst>
            <pc:docMk/>
            <pc:sldMk cId="217778777" sldId="310"/>
            <ac:spMk id="20" creationId="{327BBC21-63D9-468D-B1F4-3FB045480ABA}"/>
          </ac:spMkLst>
        </pc:spChg>
        <pc:spChg chg="add mod ord">
          <ac:chgData name="Cristopher Collaguazo" userId="a57c58f00a0fbe74" providerId="LiveId" clId="{1D6F4ECF-F79B-4BAA-AF06-C3AEBA778DBC}" dt="2021-09-03T20:18:14.606" v="4014" actId="164"/>
          <ac:spMkLst>
            <pc:docMk/>
            <pc:sldMk cId="217778777" sldId="310"/>
            <ac:spMk id="21" creationId="{EFFE49D4-E9B3-4C42-BEF9-D25C3178C84B}"/>
          </ac:spMkLst>
        </pc:spChg>
        <pc:spChg chg="add del">
          <ac:chgData name="Cristopher Collaguazo" userId="a57c58f00a0fbe74" providerId="LiveId" clId="{1D6F4ECF-F79B-4BAA-AF06-C3AEBA778DBC}" dt="2021-09-03T20:30:56.159" v="4071" actId="478"/>
          <ac:spMkLst>
            <pc:docMk/>
            <pc:sldMk cId="217778777" sldId="310"/>
            <ac:spMk id="26" creationId="{4DAF548D-C14C-42FB-9D7B-5AD3601B2361}"/>
          </ac:spMkLst>
        </pc:spChg>
        <pc:spChg chg="add mod">
          <ac:chgData name="Cristopher Collaguazo" userId="a57c58f00a0fbe74" providerId="LiveId" clId="{1D6F4ECF-F79B-4BAA-AF06-C3AEBA778DBC}" dt="2021-09-03T20:41:18.307" v="4157" actId="1037"/>
          <ac:spMkLst>
            <pc:docMk/>
            <pc:sldMk cId="217778777" sldId="310"/>
            <ac:spMk id="27" creationId="{C268E17A-DD9C-4909-B99D-D9C2057272D3}"/>
          </ac:spMkLst>
        </pc:spChg>
        <pc:spChg chg="add mod">
          <ac:chgData name="Cristopher Collaguazo" userId="a57c58f00a0fbe74" providerId="LiveId" clId="{1D6F4ECF-F79B-4BAA-AF06-C3AEBA778DBC}" dt="2021-09-03T20:41:14.341" v="4148" actId="1038"/>
          <ac:spMkLst>
            <pc:docMk/>
            <pc:sldMk cId="217778777" sldId="310"/>
            <ac:spMk id="30" creationId="{3F92BE81-8B8E-4860-ACF3-EF9114D44DAF}"/>
          </ac:spMkLst>
        </pc:spChg>
        <pc:spChg chg="add mod">
          <ac:chgData name="Cristopher Collaguazo" userId="a57c58f00a0fbe74" providerId="LiveId" clId="{1D6F4ECF-F79B-4BAA-AF06-C3AEBA778DBC}" dt="2021-09-03T20:41:00.100" v="4127" actId="1076"/>
          <ac:spMkLst>
            <pc:docMk/>
            <pc:sldMk cId="217778777" sldId="310"/>
            <ac:spMk id="32" creationId="{A605D413-B962-463C-B7D2-EEC1050012B1}"/>
          </ac:spMkLst>
        </pc:spChg>
        <pc:spChg chg="mod">
          <ac:chgData name="Cristopher Collaguazo" userId="a57c58f00a0fbe74" providerId="LiveId" clId="{1D6F4ECF-F79B-4BAA-AF06-C3AEBA778DBC}" dt="2021-09-03T20:41:49.963" v="4158"/>
          <ac:spMkLst>
            <pc:docMk/>
            <pc:sldMk cId="217778777" sldId="310"/>
            <ac:spMk id="34" creationId="{E71B6865-C475-4F47-A39A-9DC39454547E}"/>
          </ac:spMkLst>
        </pc:spChg>
        <pc:spChg chg="mod">
          <ac:chgData name="Cristopher Collaguazo" userId="a57c58f00a0fbe74" providerId="LiveId" clId="{1D6F4ECF-F79B-4BAA-AF06-C3AEBA778DBC}" dt="2021-09-03T20:41:49.963" v="4158"/>
          <ac:spMkLst>
            <pc:docMk/>
            <pc:sldMk cId="217778777" sldId="310"/>
            <ac:spMk id="36" creationId="{4471CA7D-0BFC-4D52-93B8-E7244CC15E0B}"/>
          </ac:spMkLst>
        </pc:spChg>
        <pc:spChg chg="mod">
          <ac:chgData name="Cristopher Collaguazo" userId="a57c58f00a0fbe74" providerId="LiveId" clId="{1D6F4ECF-F79B-4BAA-AF06-C3AEBA778DBC}" dt="2021-09-03T20:41:49.963" v="4158"/>
          <ac:spMkLst>
            <pc:docMk/>
            <pc:sldMk cId="217778777" sldId="310"/>
            <ac:spMk id="37" creationId="{F43A5D30-DA26-417F-B70D-17D8EEBCA84B}"/>
          </ac:spMkLst>
        </pc:spChg>
        <pc:spChg chg="mod">
          <ac:chgData name="Cristopher Collaguazo" userId="a57c58f00a0fbe74" providerId="LiveId" clId="{1D6F4ECF-F79B-4BAA-AF06-C3AEBA778DBC}" dt="2021-09-03T20:41:49.963" v="4158"/>
          <ac:spMkLst>
            <pc:docMk/>
            <pc:sldMk cId="217778777" sldId="310"/>
            <ac:spMk id="38" creationId="{5654EBA9-509D-46D9-9B8F-7A13EE221380}"/>
          </ac:spMkLst>
        </pc:spChg>
        <pc:spChg chg="mod">
          <ac:chgData name="Cristopher Collaguazo" userId="a57c58f00a0fbe74" providerId="LiveId" clId="{1D6F4ECF-F79B-4BAA-AF06-C3AEBA778DBC}" dt="2021-09-03T20:41:49.963" v="4158"/>
          <ac:spMkLst>
            <pc:docMk/>
            <pc:sldMk cId="217778777" sldId="310"/>
            <ac:spMk id="39" creationId="{245C9BDC-5672-43D5-B586-7A1FC35D7456}"/>
          </ac:spMkLst>
        </pc:spChg>
        <pc:spChg chg="mod">
          <ac:chgData name="Cristopher Collaguazo" userId="a57c58f00a0fbe74" providerId="LiveId" clId="{1D6F4ECF-F79B-4BAA-AF06-C3AEBA778DBC}" dt="2021-09-03T20:41:49.963" v="4158"/>
          <ac:spMkLst>
            <pc:docMk/>
            <pc:sldMk cId="217778777" sldId="310"/>
            <ac:spMk id="40" creationId="{1FA7B293-FE9E-413F-A67A-82D52C939FED}"/>
          </ac:spMkLst>
        </pc:spChg>
        <pc:spChg chg="mod">
          <ac:chgData name="Cristopher Collaguazo" userId="a57c58f00a0fbe74" providerId="LiveId" clId="{1D6F4ECF-F79B-4BAA-AF06-C3AEBA778DBC}" dt="2021-09-03T20:41:49.963" v="4158"/>
          <ac:spMkLst>
            <pc:docMk/>
            <pc:sldMk cId="217778777" sldId="310"/>
            <ac:spMk id="41" creationId="{D2B870BE-65DE-42D3-B36F-443191FCB08A}"/>
          </ac:spMkLst>
        </pc:spChg>
        <pc:spChg chg="mod">
          <ac:chgData name="Cristopher Collaguazo" userId="a57c58f00a0fbe74" providerId="LiveId" clId="{1D6F4ECF-F79B-4BAA-AF06-C3AEBA778DBC}" dt="2021-09-03T20:41:49.963" v="4158"/>
          <ac:spMkLst>
            <pc:docMk/>
            <pc:sldMk cId="217778777" sldId="310"/>
            <ac:spMk id="42" creationId="{F8FCC55C-79C7-4AC9-B29C-D081039FFDB3}"/>
          </ac:spMkLst>
        </pc:spChg>
        <pc:spChg chg="mod">
          <ac:chgData name="Cristopher Collaguazo" userId="a57c58f00a0fbe74" providerId="LiveId" clId="{1D6F4ECF-F79B-4BAA-AF06-C3AEBA778DBC}" dt="2021-09-03T20:41:49.963" v="4158"/>
          <ac:spMkLst>
            <pc:docMk/>
            <pc:sldMk cId="217778777" sldId="310"/>
            <ac:spMk id="43" creationId="{25B481CA-5F0F-4620-9498-487BC2BA6D0B}"/>
          </ac:spMkLst>
        </pc:spChg>
        <pc:spChg chg="mod">
          <ac:chgData name="Cristopher Collaguazo" userId="a57c58f00a0fbe74" providerId="LiveId" clId="{1D6F4ECF-F79B-4BAA-AF06-C3AEBA778DBC}" dt="2021-09-03T20:41:49.963" v="4158"/>
          <ac:spMkLst>
            <pc:docMk/>
            <pc:sldMk cId="217778777" sldId="310"/>
            <ac:spMk id="44" creationId="{38223F50-2259-416C-A395-0D0A947F87E2}"/>
          </ac:spMkLst>
        </pc:spChg>
        <pc:spChg chg="mod">
          <ac:chgData name="Cristopher Collaguazo" userId="a57c58f00a0fbe74" providerId="LiveId" clId="{1D6F4ECF-F79B-4BAA-AF06-C3AEBA778DBC}" dt="2021-09-03T20:41:49.963" v="4158"/>
          <ac:spMkLst>
            <pc:docMk/>
            <pc:sldMk cId="217778777" sldId="310"/>
            <ac:spMk id="45" creationId="{96B609DB-2648-4E19-8671-95FF95AC2DC1}"/>
          </ac:spMkLst>
        </pc:spChg>
        <pc:spChg chg="mod">
          <ac:chgData name="Cristopher Collaguazo" userId="a57c58f00a0fbe74" providerId="LiveId" clId="{1D6F4ECF-F79B-4BAA-AF06-C3AEBA778DBC}" dt="2021-09-03T20:41:49.963" v="4158"/>
          <ac:spMkLst>
            <pc:docMk/>
            <pc:sldMk cId="217778777" sldId="310"/>
            <ac:spMk id="46" creationId="{7220E82D-7FC2-40B2-9485-7268AB0A236A}"/>
          </ac:spMkLst>
        </pc:spChg>
        <pc:spChg chg="mod">
          <ac:chgData name="Cristopher Collaguazo" userId="a57c58f00a0fbe74" providerId="LiveId" clId="{1D6F4ECF-F79B-4BAA-AF06-C3AEBA778DBC}" dt="2021-09-03T20:41:49.963" v="4158"/>
          <ac:spMkLst>
            <pc:docMk/>
            <pc:sldMk cId="217778777" sldId="310"/>
            <ac:spMk id="47" creationId="{090484F8-F144-46EF-AF90-89949BC8FCA4}"/>
          </ac:spMkLst>
        </pc:spChg>
        <pc:spChg chg="mod">
          <ac:chgData name="Cristopher Collaguazo" userId="a57c58f00a0fbe74" providerId="LiveId" clId="{1D6F4ECF-F79B-4BAA-AF06-C3AEBA778DBC}" dt="2021-09-03T20:41:49.963" v="4158"/>
          <ac:spMkLst>
            <pc:docMk/>
            <pc:sldMk cId="217778777" sldId="310"/>
            <ac:spMk id="48" creationId="{057DE55E-970B-428C-A518-06A7D60FED0C}"/>
          </ac:spMkLst>
        </pc:spChg>
        <pc:spChg chg="mod">
          <ac:chgData name="Cristopher Collaguazo" userId="a57c58f00a0fbe74" providerId="LiveId" clId="{1D6F4ECF-F79B-4BAA-AF06-C3AEBA778DBC}" dt="2021-09-03T20:41:49.963" v="4158"/>
          <ac:spMkLst>
            <pc:docMk/>
            <pc:sldMk cId="217778777" sldId="310"/>
            <ac:spMk id="49" creationId="{5468550F-E3CC-4E95-BB93-4F193FD84E71}"/>
          </ac:spMkLst>
        </pc:spChg>
        <pc:spChg chg="mod topLvl">
          <ac:chgData name="Cristopher Collaguazo" userId="a57c58f00a0fbe74" providerId="LiveId" clId="{1D6F4ECF-F79B-4BAA-AF06-C3AEBA778DBC}" dt="2021-09-03T21:34:56.576" v="4269" actId="1035"/>
          <ac:spMkLst>
            <pc:docMk/>
            <pc:sldMk cId="217778777" sldId="310"/>
            <ac:spMk id="51" creationId="{E48F738C-90ED-4F94-AE87-774CC9F1FEE4}"/>
          </ac:spMkLst>
        </pc:spChg>
        <pc:spChg chg="mod">
          <ac:chgData name="Cristopher Collaguazo" userId="a57c58f00a0fbe74" providerId="LiveId" clId="{1D6F4ECF-F79B-4BAA-AF06-C3AEBA778DBC}" dt="2021-09-03T20:42:25.403" v="4193" actId="165"/>
          <ac:spMkLst>
            <pc:docMk/>
            <pc:sldMk cId="217778777" sldId="310"/>
            <ac:spMk id="53" creationId="{7E9EA751-745D-4669-8929-6BEB6D00CA93}"/>
          </ac:spMkLst>
        </pc:spChg>
        <pc:spChg chg="del">
          <ac:chgData name="Cristopher Collaguazo" userId="a57c58f00a0fbe74" providerId="LiveId" clId="{1D6F4ECF-F79B-4BAA-AF06-C3AEBA778DBC}" dt="2021-08-26T17:55:01.964" v="3966" actId="478"/>
          <ac:spMkLst>
            <pc:docMk/>
            <pc:sldMk cId="217778777" sldId="310"/>
            <ac:spMk id="53" creationId="{FA9ED335-BA45-4953-BB26-4235F9D6005B}"/>
          </ac:spMkLst>
        </pc:spChg>
        <pc:spChg chg="mod">
          <ac:chgData name="Cristopher Collaguazo" userId="a57c58f00a0fbe74" providerId="LiveId" clId="{1D6F4ECF-F79B-4BAA-AF06-C3AEBA778DBC}" dt="2021-09-03T20:42:25.403" v="4193" actId="165"/>
          <ac:spMkLst>
            <pc:docMk/>
            <pc:sldMk cId="217778777" sldId="310"/>
            <ac:spMk id="54" creationId="{752D9F0E-3877-4171-9353-C11DF318C00A}"/>
          </ac:spMkLst>
        </pc:spChg>
        <pc:spChg chg="mod">
          <ac:chgData name="Cristopher Collaguazo" userId="a57c58f00a0fbe74" providerId="LiveId" clId="{1D6F4ECF-F79B-4BAA-AF06-C3AEBA778DBC}" dt="2021-09-03T20:42:25.403" v="4193" actId="165"/>
          <ac:spMkLst>
            <pc:docMk/>
            <pc:sldMk cId="217778777" sldId="310"/>
            <ac:spMk id="55" creationId="{81D7CC56-3E82-4C8F-8269-2EC991BDEBC6}"/>
          </ac:spMkLst>
        </pc:spChg>
        <pc:spChg chg="mod">
          <ac:chgData name="Cristopher Collaguazo" userId="a57c58f00a0fbe74" providerId="LiveId" clId="{1D6F4ECF-F79B-4BAA-AF06-C3AEBA778DBC}" dt="2021-09-03T20:42:25.403" v="4193" actId="165"/>
          <ac:spMkLst>
            <pc:docMk/>
            <pc:sldMk cId="217778777" sldId="310"/>
            <ac:spMk id="56" creationId="{4C38110F-AA35-48C5-962D-D466AA23CB14}"/>
          </ac:spMkLst>
        </pc:spChg>
        <pc:spChg chg="mod">
          <ac:chgData name="Cristopher Collaguazo" userId="a57c58f00a0fbe74" providerId="LiveId" clId="{1D6F4ECF-F79B-4BAA-AF06-C3AEBA778DBC}" dt="2021-09-03T20:42:25.403" v="4193" actId="165"/>
          <ac:spMkLst>
            <pc:docMk/>
            <pc:sldMk cId="217778777" sldId="310"/>
            <ac:spMk id="57" creationId="{80B4C899-9CD3-4C76-B932-F72D6467A469}"/>
          </ac:spMkLst>
        </pc:spChg>
        <pc:spChg chg="mod">
          <ac:chgData name="Cristopher Collaguazo" userId="a57c58f00a0fbe74" providerId="LiveId" clId="{1D6F4ECF-F79B-4BAA-AF06-C3AEBA778DBC}" dt="2021-09-03T20:42:25.403" v="4193" actId="165"/>
          <ac:spMkLst>
            <pc:docMk/>
            <pc:sldMk cId="217778777" sldId="310"/>
            <ac:spMk id="58" creationId="{A22AD418-E653-4F33-8C79-F44840E34933}"/>
          </ac:spMkLst>
        </pc:spChg>
        <pc:spChg chg="del">
          <ac:chgData name="Cristopher Collaguazo" userId="a57c58f00a0fbe74" providerId="LiveId" clId="{1D6F4ECF-F79B-4BAA-AF06-C3AEBA778DBC}" dt="2021-08-26T17:54:59.251" v="3965" actId="478"/>
          <ac:spMkLst>
            <pc:docMk/>
            <pc:sldMk cId="217778777" sldId="310"/>
            <ac:spMk id="59" creationId="{C7D6AB6E-925C-469E-B387-D2D309865019}"/>
          </ac:spMkLst>
        </pc:spChg>
        <pc:spChg chg="mod">
          <ac:chgData name="Cristopher Collaguazo" userId="a57c58f00a0fbe74" providerId="LiveId" clId="{1D6F4ECF-F79B-4BAA-AF06-C3AEBA778DBC}" dt="2021-09-03T20:42:25.403" v="4193" actId="165"/>
          <ac:spMkLst>
            <pc:docMk/>
            <pc:sldMk cId="217778777" sldId="310"/>
            <ac:spMk id="59" creationId="{F5801068-1CE9-44C3-85C2-05F99AECDF5B}"/>
          </ac:spMkLst>
        </pc:spChg>
        <pc:spChg chg="mod">
          <ac:chgData name="Cristopher Collaguazo" userId="a57c58f00a0fbe74" providerId="LiveId" clId="{1D6F4ECF-F79B-4BAA-AF06-C3AEBA778DBC}" dt="2021-09-03T20:42:25.403" v="4193" actId="165"/>
          <ac:spMkLst>
            <pc:docMk/>
            <pc:sldMk cId="217778777" sldId="310"/>
            <ac:spMk id="60" creationId="{49046182-FA66-4153-9AD1-3D8CDEDE6A12}"/>
          </ac:spMkLst>
        </pc:spChg>
        <pc:spChg chg="del">
          <ac:chgData name="Cristopher Collaguazo" userId="a57c58f00a0fbe74" providerId="LiveId" clId="{1D6F4ECF-F79B-4BAA-AF06-C3AEBA778DBC}" dt="2021-08-26T17:55:03.505" v="3967" actId="478"/>
          <ac:spMkLst>
            <pc:docMk/>
            <pc:sldMk cId="217778777" sldId="310"/>
            <ac:spMk id="60" creationId="{AB5F56AE-D4D3-4C89-A2A8-4FA577F19A55}"/>
          </ac:spMkLst>
        </pc:spChg>
        <pc:spChg chg="mod">
          <ac:chgData name="Cristopher Collaguazo" userId="a57c58f00a0fbe74" providerId="LiveId" clId="{1D6F4ECF-F79B-4BAA-AF06-C3AEBA778DBC}" dt="2021-09-03T20:42:25.403" v="4193" actId="165"/>
          <ac:spMkLst>
            <pc:docMk/>
            <pc:sldMk cId="217778777" sldId="310"/>
            <ac:spMk id="61" creationId="{1B4FD87B-A82D-4140-8B59-2D429BDB0924}"/>
          </ac:spMkLst>
        </pc:spChg>
        <pc:spChg chg="del">
          <ac:chgData name="Cristopher Collaguazo" userId="a57c58f00a0fbe74" providerId="LiveId" clId="{1D6F4ECF-F79B-4BAA-AF06-C3AEBA778DBC}" dt="2021-08-26T17:55:05.072" v="3968" actId="478"/>
          <ac:spMkLst>
            <pc:docMk/>
            <pc:sldMk cId="217778777" sldId="310"/>
            <ac:spMk id="61" creationId="{AF9A1281-5171-43A8-8514-5F35088CDD1A}"/>
          </ac:spMkLst>
        </pc:spChg>
        <pc:spChg chg="mod">
          <ac:chgData name="Cristopher Collaguazo" userId="a57c58f00a0fbe74" providerId="LiveId" clId="{1D6F4ECF-F79B-4BAA-AF06-C3AEBA778DBC}" dt="2021-09-03T20:42:25.403" v="4193" actId="165"/>
          <ac:spMkLst>
            <pc:docMk/>
            <pc:sldMk cId="217778777" sldId="310"/>
            <ac:spMk id="62" creationId="{0058AB02-8417-4F3A-9FB8-4FFBE165030B}"/>
          </ac:spMkLst>
        </pc:spChg>
        <pc:spChg chg="del">
          <ac:chgData name="Cristopher Collaguazo" userId="a57c58f00a0fbe74" providerId="LiveId" clId="{1D6F4ECF-F79B-4BAA-AF06-C3AEBA778DBC}" dt="2021-08-26T17:55:06.322" v="3969" actId="478"/>
          <ac:spMkLst>
            <pc:docMk/>
            <pc:sldMk cId="217778777" sldId="310"/>
            <ac:spMk id="62" creationId="{CF9D4A02-CFB6-4CB4-9D51-4F9B296A3BB7}"/>
          </ac:spMkLst>
        </pc:spChg>
        <pc:spChg chg="mod">
          <ac:chgData name="Cristopher Collaguazo" userId="a57c58f00a0fbe74" providerId="LiveId" clId="{1D6F4ECF-F79B-4BAA-AF06-C3AEBA778DBC}" dt="2021-09-03T20:42:25.403" v="4193" actId="165"/>
          <ac:spMkLst>
            <pc:docMk/>
            <pc:sldMk cId="217778777" sldId="310"/>
            <ac:spMk id="63" creationId="{14178233-0F08-4B79-B2F3-8E084BA4C7AA}"/>
          </ac:spMkLst>
        </pc:spChg>
        <pc:spChg chg="del">
          <ac:chgData name="Cristopher Collaguazo" userId="a57c58f00a0fbe74" providerId="LiveId" clId="{1D6F4ECF-F79B-4BAA-AF06-C3AEBA778DBC}" dt="2021-08-26T17:55:08.056" v="3970" actId="478"/>
          <ac:spMkLst>
            <pc:docMk/>
            <pc:sldMk cId="217778777" sldId="310"/>
            <ac:spMk id="63" creationId="{CC27693D-254E-412D-A653-08F88F2ACB4D}"/>
          </ac:spMkLst>
        </pc:spChg>
        <pc:spChg chg="mod">
          <ac:chgData name="Cristopher Collaguazo" userId="a57c58f00a0fbe74" providerId="LiveId" clId="{1D6F4ECF-F79B-4BAA-AF06-C3AEBA778DBC}" dt="2021-09-03T20:42:25.403" v="4193" actId="165"/>
          <ac:spMkLst>
            <pc:docMk/>
            <pc:sldMk cId="217778777" sldId="310"/>
            <ac:spMk id="64" creationId="{4FF10305-9ECD-4B56-8704-3F83EDED5D60}"/>
          </ac:spMkLst>
        </pc:spChg>
        <pc:spChg chg="mod">
          <ac:chgData name="Cristopher Collaguazo" userId="a57c58f00a0fbe74" providerId="LiveId" clId="{1D6F4ECF-F79B-4BAA-AF06-C3AEBA778DBC}" dt="2021-09-03T20:42:25.403" v="4193" actId="165"/>
          <ac:spMkLst>
            <pc:docMk/>
            <pc:sldMk cId="217778777" sldId="310"/>
            <ac:spMk id="65" creationId="{E63FBB22-0CD3-4CF6-A6C4-2AB273B806E4}"/>
          </ac:spMkLst>
        </pc:spChg>
        <pc:spChg chg="mod">
          <ac:chgData name="Cristopher Collaguazo" userId="a57c58f00a0fbe74" providerId="LiveId" clId="{1D6F4ECF-F79B-4BAA-AF06-C3AEBA778DBC}" dt="2021-09-03T20:42:25.403" v="4193" actId="165"/>
          <ac:spMkLst>
            <pc:docMk/>
            <pc:sldMk cId="217778777" sldId="310"/>
            <ac:spMk id="66" creationId="{608C61AC-12FC-4336-9FE6-F3557259EE0E}"/>
          </ac:spMkLst>
        </pc:spChg>
        <pc:spChg chg="add mod">
          <ac:chgData name="Cristopher Collaguazo" userId="a57c58f00a0fbe74" providerId="LiveId" clId="{1D6F4ECF-F79B-4BAA-AF06-C3AEBA778DBC}" dt="2021-09-03T21:34:56.576" v="4269" actId="1035"/>
          <ac:spMkLst>
            <pc:docMk/>
            <pc:sldMk cId="217778777" sldId="310"/>
            <ac:spMk id="67" creationId="{00F20AD1-3269-4940-9ACF-962E3C334D29}"/>
          </ac:spMkLst>
        </pc:spChg>
        <pc:spChg chg="mod">
          <ac:chgData name="Cristopher Collaguazo" userId="a57c58f00a0fbe74" providerId="LiveId" clId="{1D6F4ECF-F79B-4BAA-AF06-C3AEBA778DBC}" dt="2021-09-03T21:34:56.576" v="4269" actId="1035"/>
          <ac:spMkLst>
            <pc:docMk/>
            <pc:sldMk cId="217778777" sldId="310"/>
            <ac:spMk id="69" creationId="{389543F7-A77B-4897-834F-504D3D95181F}"/>
          </ac:spMkLst>
        </pc:spChg>
        <pc:spChg chg="mod">
          <ac:chgData name="Cristopher Collaguazo" userId="a57c58f00a0fbe74" providerId="LiveId" clId="{1D6F4ECF-F79B-4BAA-AF06-C3AEBA778DBC}" dt="2021-09-03T21:34:56.576" v="4269" actId="1035"/>
          <ac:spMkLst>
            <pc:docMk/>
            <pc:sldMk cId="217778777" sldId="310"/>
            <ac:spMk id="70" creationId="{F4E17F9F-BFFC-4DB7-BDD9-A96C95DCCE80}"/>
          </ac:spMkLst>
        </pc:spChg>
        <pc:spChg chg="mod">
          <ac:chgData name="Cristopher Collaguazo" userId="a57c58f00a0fbe74" providerId="LiveId" clId="{1D6F4ECF-F79B-4BAA-AF06-C3AEBA778DBC}" dt="2021-09-03T21:34:56.576" v="4269" actId="1035"/>
          <ac:spMkLst>
            <pc:docMk/>
            <pc:sldMk cId="217778777" sldId="310"/>
            <ac:spMk id="71" creationId="{A978C703-D49C-4681-879F-6F2ABCEFA5DE}"/>
          </ac:spMkLst>
        </pc:spChg>
        <pc:spChg chg="add mod">
          <ac:chgData name="Cristopher Collaguazo" userId="a57c58f00a0fbe74" providerId="LiveId" clId="{1D6F4ECF-F79B-4BAA-AF06-C3AEBA778DBC}" dt="2021-09-03T21:34:56.576" v="4269" actId="1035"/>
          <ac:spMkLst>
            <pc:docMk/>
            <pc:sldMk cId="217778777" sldId="310"/>
            <ac:spMk id="74" creationId="{C2B47A9E-6BE6-4092-9132-82489CD0EADB}"/>
          </ac:spMkLst>
        </pc:spChg>
        <pc:spChg chg="add mod">
          <ac:chgData name="Cristopher Collaguazo" userId="a57c58f00a0fbe74" providerId="LiveId" clId="{1D6F4ECF-F79B-4BAA-AF06-C3AEBA778DBC}" dt="2021-09-03T21:34:56.576" v="4269" actId="1035"/>
          <ac:spMkLst>
            <pc:docMk/>
            <pc:sldMk cId="217778777" sldId="310"/>
            <ac:spMk id="77" creationId="{C6359023-23D3-4629-890A-0DFEF23B0763}"/>
          </ac:spMkLst>
        </pc:spChg>
        <pc:grpChg chg="add mod">
          <ac:chgData name="Cristopher Collaguazo" userId="a57c58f00a0fbe74" providerId="LiveId" clId="{1D6F4ECF-F79B-4BAA-AF06-C3AEBA778DBC}" dt="2021-09-03T20:18:14.606" v="4014" actId="164"/>
          <ac:grpSpMkLst>
            <pc:docMk/>
            <pc:sldMk cId="217778777" sldId="310"/>
            <ac:grpSpMk id="5" creationId="{03EF4740-8734-493A-B415-07874DEEB44E}"/>
          </ac:grpSpMkLst>
        </pc:grpChg>
        <pc:grpChg chg="add mod">
          <ac:chgData name="Cristopher Collaguazo" userId="a57c58f00a0fbe74" providerId="LiveId" clId="{1D6F4ECF-F79B-4BAA-AF06-C3AEBA778DBC}" dt="2021-09-03T20:28:20.600" v="4068" actId="1076"/>
          <ac:grpSpMkLst>
            <pc:docMk/>
            <pc:sldMk cId="217778777" sldId="310"/>
            <ac:grpSpMk id="22" creationId="{47ED02B9-0368-48E0-993A-00D1897C1F70}"/>
          </ac:grpSpMkLst>
        </pc:grpChg>
        <pc:grpChg chg="add mod">
          <ac:chgData name="Cristopher Collaguazo" userId="a57c58f00a0fbe74" providerId="LiveId" clId="{1D6F4ECF-F79B-4BAA-AF06-C3AEBA778DBC}" dt="2021-09-03T21:34:56.576" v="4269" actId="1035"/>
          <ac:grpSpMkLst>
            <pc:docMk/>
            <pc:sldMk cId="217778777" sldId="310"/>
            <ac:grpSpMk id="31" creationId="{97EC8A39-D552-4F12-8AA8-ADB04CDC6397}"/>
          </ac:grpSpMkLst>
        </pc:grpChg>
        <pc:grpChg chg="add del mod">
          <ac:chgData name="Cristopher Collaguazo" userId="a57c58f00a0fbe74" providerId="LiveId" clId="{1D6F4ECF-F79B-4BAA-AF06-C3AEBA778DBC}" dt="2021-09-03T20:41:52.575" v="4161"/>
          <ac:grpSpMkLst>
            <pc:docMk/>
            <pc:sldMk cId="217778777" sldId="310"/>
            <ac:grpSpMk id="33" creationId="{BDC6801A-CC18-43B9-98CE-D6E6405420DC}"/>
          </ac:grpSpMkLst>
        </pc:grpChg>
        <pc:grpChg chg="mod">
          <ac:chgData name="Cristopher Collaguazo" userId="a57c58f00a0fbe74" providerId="LiveId" clId="{1D6F4ECF-F79B-4BAA-AF06-C3AEBA778DBC}" dt="2021-09-03T20:41:49.963" v="4158"/>
          <ac:grpSpMkLst>
            <pc:docMk/>
            <pc:sldMk cId="217778777" sldId="310"/>
            <ac:grpSpMk id="35" creationId="{B201D095-4159-4C3A-9659-F2527CFB7C36}"/>
          </ac:grpSpMkLst>
        </pc:grpChg>
        <pc:grpChg chg="add del mod">
          <ac:chgData name="Cristopher Collaguazo" userId="a57c58f00a0fbe74" providerId="LiveId" clId="{1D6F4ECF-F79B-4BAA-AF06-C3AEBA778DBC}" dt="2021-09-03T20:42:25.403" v="4193" actId="165"/>
          <ac:grpSpMkLst>
            <pc:docMk/>
            <pc:sldMk cId="217778777" sldId="310"/>
            <ac:grpSpMk id="50" creationId="{B6445CB7-50E6-4A34-B34B-E96ECDE4F6EB}"/>
          </ac:grpSpMkLst>
        </pc:grpChg>
        <pc:grpChg chg="del mod topLvl">
          <ac:chgData name="Cristopher Collaguazo" userId="a57c58f00a0fbe74" providerId="LiveId" clId="{1D6F4ECF-F79B-4BAA-AF06-C3AEBA778DBC}" dt="2021-09-03T20:42:28.075" v="4194" actId="478"/>
          <ac:grpSpMkLst>
            <pc:docMk/>
            <pc:sldMk cId="217778777" sldId="310"/>
            <ac:grpSpMk id="52" creationId="{0D19928A-4063-462A-9EF5-FD95952762F7}"/>
          </ac:grpSpMkLst>
        </pc:grpChg>
        <pc:grpChg chg="add mod">
          <ac:chgData name="Cristopher Collaguazo" userId="a57c58f00a0fbe74" providerId="LiveId" clId="{1D6F4ECF-F79B-4BAA-AF06-C3AEBA778DBC}" dt="2021-09-03T21:34:56.576" v="4269" actId="1035"/>
          <ac:grpSpMkLst>
            <pc:docMk/>
            <pc:sldMk cId="217778777" sldId="310"/>
            <ac:grpSpMk id="68" creationId="{658CAD0A-4C3D-48EF-A01C-9A1C71F36D9A}"/>
          </ac:grpSpMkLst>
        </pc:grpChg>
        <pc:picChg chg="add del mod">
          <ac:chgData name="Cristopher Collaguazo" userId="a57c58f00a0fbe74" providerId="LiveId" clId="{1D6F4ECF-F79B-4BAA-AF06-C3AEBA778DBC}" dt="2021-09-03T20:26:19.683" v="4025" actId="478"/>
          <ac:picMkLst>
            <pc:docMk/>
            <pc:sldMk cId="217778777" sldId="310"/>
            <ac:picMk id="24" creationId="{317E8014-3E30-4A4B-8B1C-C778D553331B}"/>
          </ac:picMkLst>
        </pc:picChg>
        <pc:picChg chg="add mod">
          <ac:chgData name="Cristopher Collaguazo" userId="a57c58f00a0fbe74" providerId="LiveId" clId="{1D6F4ECF-F79B-4BAA-AF06-C3AEBA778DBC}" dt="2021-09-03T20:41:14.341" v="4148" actId="1038"/>
          <ac:picMkLst>
            <pc:docMk/>
            <pc:sldMk cId="217778777" sldId="310"/>
            <ac:picMk id="28" creationId="{730248CC-7E8A-4D20-B8AF-756066D1558A}"/>
          </ac:picMkLst>
        </pc:picChg>
        <pc:picChg chg="add mod">
          <ac:chgData name="Cristopher Collaguazo" userId="a57c58f00a0fbe74" providerId="LiveId" clId="{1D6F4ECF-F79B-4BAA-AF06-C3AEBA778DBC}" dt="2021-09-03T20:40:24.042" v="4104" actId="1076"/>
          <ac:picMkLst>
            <pc:docMk/>
            <pc:sldMk cId="217778777" sldId="310"/>
            <ac:picMk id="29" creationId="{A784D078-4EFD-4F0D-A882-B9A4517B2644}"/>
          </ac:picMkLst>
        </pc:picChg>
        <pc:picChg chg="add mod">
          <ac:chgData name="Cristopher Collaguazo" userId="a57c58f00a0fbe74" providerId="LiveId" clId="{1D6F4ECF-F79B-4BAA-AF06-C3AEBA778DBC}" dt="2021-09-03T20:41:18.307" v="4157" actId="1037"/>
          <ac:picMkLst>
            <pc:docMk/>
            <pc:sldMk cId="217778777" sldId="310"/>
            <ac:picMk id="1026" creationId="{9B13B129-5E75-47F5-B5AA-E1DB4AFEF251}"/>
          </ac:picMkLst>
        </pc:picChg>
        <pc:picChg chg="add mod">
          <ac:chgData name="Cristopher Collaguazo" userId="a57c58f00a0fbe74" providerId="LiveId" clId="{1D6F4ECF-F79B-4BAA-AF06-C3AEBA778DBC}" dt="2021-09-03T21:34:56.576" v="4269" actId="1035"/>
          <ac:picMkLst>
            <pc:docMk/>
            <pc:sldMk cId="217778777" sldId="310"/>
            <ac:picMk id="1030" creationId="{F0361860-411F-49BB-9318-D19FC6CAD5B4}"/>
          </ac:picMkLst>
        </pc:picChg>
      </pc:sldChg>
      <pc:sldChg chg="addSp delSp modSp add del mod">
        <pc:chgData name="Cristopher Collaguazo" userId="a57c58f00a0fbe74" providerId="LiveId" clId="{1D6F4ECF-F79B-4BAA-AF06-C3AEBA778DBC}" dt="2021-09-04T01:59:13.700" v="4468" actId="47"/>
        <pc:sldMkLst>
          <pc:docMk/>
          <pc:sldMk cId="4055096125" sldId="311"/>
        </pc:sldMkLst>
        <pc:spChg chg="del">
          <ac:chgData name="Cristopher Collaguazo" userId="a57c58f00a0fbe74" providerId="LiveId" clId="{1D6F4ECF-F79B-4BAA-AF06-C3AEBA778DBC}" dt="2021-09-03T21:35:46.656" v="4275" actId="478"/>
          <ac:spMkLst>
            <pc:docMk/>
            <pc:sldMk cId="4055096125" sldId="311"/>
            <ac:spMk id="2" creationId="{C9685D72-0766-4326-8C25-E527EA64E40C}"/>
          </ac:spMkLst>
        </pc:spChg>
        <pc:spChg chg="mod">
          <ac:chgData name="Cristopher Collaguazo" userId="a57c58f00a0fbe74" providerId="LiveId" clId="{1D6F4ECF-F79B-4BAA-AF06-C3AEBA778DBC}" dt="2021-09-03T21:35:44.345" v="4274" actId="20577"/>
          <ac:spMkLst>
            <pc:docMk/>
            <pc:sldMk cId="4055096125" sldId="311"/>
            <ac:spMk id="7" creationId="{34DE3684-84E2-44E6-AE23-776DE463CF1C}"/>
          </ac:spMkLst>
        </pc:spChg>
        <pc:spChg chg="del">
          <ac:chgData name="Cristopher Collaguazo" userId="a57c58f00a0fbe74" providerId="LiveId" clId="{1D6F4ECF-F79B-4BAA-AF06-C3AEBA778DBC}" dt="2021-09-03T21:35:48.575" v="4277" actId="478"/>
          <ac:spMkLst>
            <pc:docMk/>
            <pc:sldMk cId="4055096125" sldId="311"/>
            <ac:spMk id="27" creationId="{C268E17A-DD9C-4909-B99D-D9C2057272D3}"/>
          </ac:spMkLst>
        </pc:spChg>
        <pc:spChg chg="del">
          <ac:chgData name="Cristopher Collaguazo" userId="a57c58f00a0fbe74" providerId="LiveId" clId="{1D6F4ECF-F79B-4BAA-AF06-C3AEBA778DBC}" dt="2021-09-03T21:35:58.101" v="4285" actId="478"/>
          <ac:spMkLst>
            <pc:docMk/>
            <pc:sldMk cId="4055096125" sldId="311"/>
            <ac:spMk id="30" creationId="{3F92BE81-8B8E-4860-ACF3-EF9114D44DAF}"/>
          </ac:spMkLst>
        </pc:spChg>
        <pc:spChg chg="del">
          <ac:chgData name="Cristopher Collaguazo" userId="a57c58f00a0fbe74" providerId="LiveId" clId="{1D6F4ECF-F79B-4BAA-AF06-C3AEBA778DBC}" dt="2021-09-03T21:36:00.385" v="4287" actId="478"/>
          <ac:spMkLst>
            <pc:docMk/>
            <pc:sldMk cId="4055096125" sldId="311"/>
            <ac:spMk id="32" creationId="{A605D413-B962-463C-B7D2-EEC1050012B1}"/>
          </ac:spMkLst>
        </pc:spChg>
        <pc:spChg chg="del">
          <ac:chgData name="Cristopher Collaguazo" userId="a57c58f00a0fbe74" providerId="LiveId" clId="{1D6F4ECF-F79B-4BAA-AF06-C3AEBA778DBC}" dt="2021-09-03T21:35:50.861" v="4279" actId="478"/>
          <ac:spMkLst>
            <pc:docMk/>
            <pc:sldMk cId="4055096125" sldId="311"/>
            <ac:spMk id="67" creationId="{00F20AD1-3269-4940-9ACF-962E3C334D29}"/>
          </ac:spMkLst>
        </pc:spChg>
        <pc:spChg chg="del">
          <ac:chgData name="Cristopher Collaguazo" userId="a57c58f00a0fbe74" providerId="LiveId" clId="{1D6F4ECF-F79B-4BAA-AF06-C3AEBA778DBC}" dt="2021-09-03T21:35:54.617" v="4282" actId="478"/>
          <ac:spMkLst>
            <pc:docMk/>
            <pc:sldMk cId="4055096125" sldId="311"/>
            <ac:spMk id="74" creationId="{C2B47A9E-6BE6-4092-9132-82489CD0EADB}"/>
          </ac:spMkLst>
        </pc:spChg>
        <pc:spChg chg="del">
          <ac:chgData name="Cristopher Collaguazo" userId="a57c58f00a0fbe74" providerId="LiveId" clId="{1D6F4ECF-F79B-4BAA-AF06-C3AEBA778DBC}" dt="2021-09-03T21:35:55.688" v="4283" actId="478"/>
          <ac:spMkLst>
            <pc:docMk/>
            <pc:sldMk cId="4055096125" sldId="311"/>
            <ac:spMk id="77" creationId="{C6359023-23D3-4629-890A-0DFEF23B0763}"/>
          </ac:spMkLst>
        </pc:spChg>
        <pc:grpChg chg="del">
          <ac:chgData name="Cristopher Collaguazo" userId="a57c58f00a0fbe74" providerId="LiveId" clId="{1D6F4ECF-F79B-4BAA-AF06-C3AEBA778DBC}" dt="2021-09-03T21:35:49.532" v="4278" actId="478"/>
          <ac:grpSpMkLst>
            <pc:docMk/>
            <pc:sldMk cId="4055096125" sldId="311"/>
            <ac:grpSpMk id="22" creationId="{47ED02B9-0368-48E0-993A-00D1897C1F70}"/>
          </ac:grpSpMkLst>
        </pc:grpChg>
        <pc:grpChg chg="del">
          <ac:chgData name="Cristopher Collaguazo" userId="a57c58f00a0fbe74" providerId="LiveId" clId="{1D6F4ECF-F79B-4BAA-AF06-C3AEBA778DBC}" dt="2021-09-03T21:35:51.827" v="4280" actId="478"/>
          <ac:grpSpMkLst>
            <pc:docMk/>
            <pc:sldMk cId="4055096125" sldId="311"/>
            <ac:grpSpMk id="31" creationId="{97EC8A39-D552-4F12-8AA8-ADB04CDC6397}"/>
          </ac:grpSpMkLst>
        </pc:grpChg>
        <pc:graphicFrameChg chg="add mod modGraphic">
          <ac:chgData name="Cristopher Collaguazo" userId="a57c58f00a0fbe74" providerId="LiveId" clId="{1D6F4ECF-F79B-4BAA-AF06-C3AEBA778DBC}" dt="2021-09-04T01:55:40.275" v="4434" actId="1076"/>
          <ac:graphicFrameMkLst>
            <pc:docMk/>
            <pc:sldMk cId="4055096125" sldId="311"/>
            <ac:graphicFrameMk id="2" creationId="{A0C7CABC-E6B8-4DE5-950F-C4E29A761000}"/>
          </ac:graphicFrameMkLst>
        </pc:graphicFrameChg>
        <pc:graphicFrameChg chg="add mod modGraphic">
          <ac:chgData name="Cristopher Collaguazo" userId="a57c58f00a0fbe74" providerId="LiveId" clId="{1D6F4ECF-F79B-4BAA-AF06-C3AEBA778DBC}" dt="2021-09-04T01:55:57.754" v="4441" actId="20577"/>
          <ac:graphicFrameMkLst>
            <pc:docMk/>
            <pc:sldMk cId="4055096125" sldId="311"/>
            <ac:graphicFrameMk id="6" creationId="{B2B9AC09-85BE-4B6B-9B90-57139E41A982}"/>
          </ac:graphicFrameMkLst>
        </pc:graphicFrameChg>
        <pc:picChg chg="del">
          <ac:chgData name="Cristopher Collaguazo" userId="a57c58f00a0fbe74" providerId="LiveId" clId="{1D6F4ECF-F79B-4BAA-AF06-C3AEBA778DBC}" dt="2021-09-03T21:35:56.412" v="4284" actId="478"/>
          <ac:picMkLst>
            <pc:docMk/>
            <pc:sldMk cId="4055096125" sldId="311"/>
            <ac:picMk id="28" creationId="{730248CC-7E8A-4D20-B8AF-756066D1558A}"/>
          </ac:picMkLst>
        </pc:picChg>
        <pc:picChg chg="del">
          <ac:chgData name="Cristopher Collaguazo" userId="a57c58f00a0fbe74" providerId="LiveId" clId="{1D6F4ECF-F79B-4BAA-AF06-C3AEBA778DBC}" dt="2021-09-03T21:35:58.955" v="4286" actId="478"/>
          <ac:picMkLst>
            <pc:docMk/>
            <pc:sldMk cId="4055096125" sldId="311"/>
            <ac:picMk id="29" creationId="{A784D078-4EFD-4F0D-A882-B9A4517B2644}"/>
          </ac:picMkLst>
        </pc:picChg>
        <pc:picChg chg="del">
          <ac:chgData name="Cristopher Collaguazo" userId="a57c58f00a0fbe74" providerId="LiveId" clId="{1D6F4ECF-F79B-4BAA-AF06-C3AEBA778DBC}" dt="2021-09-03T21:35:47.255" v="4276" actId="478"/>
          <ac:picMkLst>
            <pc:docMk/>
            <pc:sldMk cId="4055096125" sldId="311"/>
            <ac:picMk id="1026" creationId="{9B13B129-5E75-47F5-B5AA-E1DB4AFEF251}"/>
          </ac:picMkLst>
        </pc:picChg>
        <pc:picChg chg="del">
          <ac:chgData name="Cristopher Collaguazo" userId="a57c58f00a0fbe74" providerId="LiveId" clId="{1D6F4ECF-F79B-4BAA-AF06-C3AEBA778DBC}" dt="2021-09-03T21:35:52.410" v="4281" actId="478"/>
          <ac:picMkLst>
            <pc:docMk/>
            <pc:sldMk cId="4055096125" sldId="311"/>
            <ac:picMk id="1030" creationId="{F0361860-411F-49BB-9318-D19FC6CAD5B4}"/>
          </ac:picMkLst>
        </pc:picChg>
      </pc:sldChg>
      <pc:sldChg chg="addSp delSp modSp add mod modTransition">
        <pc:chgData name="Cristopher Collaguazo" userId="a57c58f00a0fbe74" providerId="LiveId" clId="{1D6F4ECF-F79B-4BAA-AF06-C3AEBA778DBC}" dt="2021-09-05T07:28:20.012" v="6271"/>
        <pc:sldMkLst>
          <pc:docMk/>
          <pc:sldMk cId="690894575" sldId="312"/>
        </pc:sldMkLst>
        <pc:spChg chg="add mod">
          <ac:chgData name="Cristopher Collaguazo" userId="a57c58f00a0fbe74" providerId="LiveId" clId="{1D6F4ECF-F79B-4BAA-AF06-C3AEBA778DBC}" dt="2021-09-05T01:34:16.188" v="4835" actId="13822"/>
          <ac:spMkLst>
            <pc:docMk/>
            <pc:sldMk cId="690894575" sldId="312"/>
            <ac:spMk id="5" creationId="{EF3AFBE0-B042-4C45-81F7-E4DE8FE2FA77}"/>
          </ac:spMkLst>
        </pc:spChg>
        <pc:spChg chg="mod">
          <ac:chgData name="Cristopher Collaguazo" userId="a57c58f00a0fbe74" providerId="LiveId" clId="{1D6F4ECF-F79B-4BAA-AF06-C3AEBA778DBC}" dt="2021-09-05T07:08:07.437" v="6038" actId="1076"/>
          <ac:spMkLst>
            <pc:docMk/>
            <pc:sldMk cId="690894575" sldId="312"/>
            <ac:spMk id="7" creationId="{34DE3684-84E2-44E6-AE23-776DE463CF1C}"/>
          </ac:spMkLst>
        </pc:spChg>
        <pc:spChg chg="add del mod">
          <ac:chgData name="Cristopher Collaguazo" userId="a57c58f00a0fbe74" providerId="LiveId" clId="{1D6F4ECF-F79B-4BAA-AF06-C3AEBA778DBC}" dt="2021-09-05T01:38:12.099" v="4958" actId="478"/>
          <ac:spMkLst>
            <pc:docMk/>
            <pc:sldMk cId="690894575" sldId="312"/>
            <ac:spMk id="8" creationId="{74E1BA09-598A-4F3A-A368-7C063EA4A23B}"/>
          </ac:spMkLst>
        </pc:spChg>
        <pc:spChg chg="add mod">
          <ac:chgData name="Cristopher Collaguazo" userId="a57c58f00a0fbe74" providerId="LiveId" clId="{1D6F4ECF-F79B-4BAA-AF06-C3AEBA778DBC}" dt="2021-09-05T01:38:32.772" v="4969" actId="1076"/>
          <ac:spMkLst>
            <pc:docMk/>
            <pc:sldMk cId="690894575" sldId="312"/>
            <ac:spMk id="9" creationId="{803278AE-83FB-49B7-ACF7-038782EE6379}"/>
          </ac:spMkLst>
        </pc:spChg>
        <pc:spChg chg="add mod">
          <ac:chgData name="Cristopher Collaguazo" userId="a57c58f00a0fbe74" providerId="LiveId" clId="{1D6F4ECF-F79B-4BAA-AF06-C3AEBA778DBC}" dt="2021-09-05T07:08:12.808" v="6039" actId="1076"/>
          <ac:spMkLst>
            <pc:docMk/>
            <pc:sldMk cId="690894575" sldId="312"/>
            <ac:spMk id="10" creationId="{F4F91B33-94CF-404E-AFFB-EBDCE062B3E7}"/>
          </ac:spMkLst>
        </pc:spChg>
        <pc:spChg chg="add mod">
          <ac:chgData name="Cristopher Collaguazo" userId="a57c58f00a0fbe74" providerId="LiveId" clId="{1D6F4ECF-F79B-4BAA-AF06-C3AEBA778DBC}" dt="2021-09-05T01:43:16.707" v="5023" actId="20577"/>
          <ac:spMkLst>
            <pc:docMk/>
            <pc:sldMk cId="690894575" sldId="312"/>
            <ac:spMk id="11" creationId="{1457A417-5667-42DC-8EED-F9A5B03DD86B}"/>
          </ac:spMkLst>
        </pc:spChg>
        <pc:spChg chg="add mod">
          <ac:chgData name="Cristopher Collaguazo" userId="a57c58f00a0fbe74" providerId="LiveId" clId="{1D6F4ECF-F79B-4BAA-AF06-C3AEBA778DBC}" dt="2021-09-05T01:42:46.560" v="5008" actId="1076"/>
          <ac:spMkLst>
            <pc:docMk/>
            <pc:sldMk cId="690894575" sldId="312"/>
            <ac:spMk id="13" creationId="{64D362CE-D12B-41C4-B47F-A3FA1FA4FE28}"/>
          </ac:spMkLst>
        </pc:spChg>
        <pc:spChg chg="add mod">
          <ac:chgData name="Cristopher Collaguazo" userId="a57c58f00a0fbe74" providerId="LiveId" clId="{1D6F4ECF-F79B-4BAA-AF06-C3AEBA778DBC}" dt="2021-09-05T01:42:52.712" v="5011" actId="1076"/>
          <ac:spMkLst>
            <pc:docMk/>
            <pc:sldMk cId="690894575" sldId="312"/>
            <ac:spMk id="14" creationId="{13B2065C-564E-4E80-B59B-9D2D21EA9446}"/>
          </ac:spMkLst>
        </pc:spChg>
        <pc:spChg chg="add mod">
          <ac:chgData name="Cristopher Collaguazo" userId="a57c58f00a0fbe74" providerId="LiveId" clId="{1D6F4ECF-F79B-4BAA-AF06-C3AEBA778DBC}" dt="2021-09-05T01:42:57.890" v="5012" actId="1076"/>
          <ac:spMkLst>
            <pc:docMk/>
            <pc:sldMk cId="690894575" sldId="312"/>
            <ac:spMk id="15" creationId="{00D2B2F2-86DF-4E12-A4AE-6A9FCB978EB7}"/>
          </ac:spMkLst>
        </pc:spChg>
        <pc:spChg chg="add mod">
          <ac:chgData name="Cristopher Collaguazo" userId="a57c58f00a0fbe74" providerId="LiveId" clId="{1D6F4ECF-F79B-4BAA-AF06-C3AEBA778DBC}" dt="2021-09-05T01:42:49.511" v="5010" actId="1076"/>
          <ac:spMkLst>
            <pc:docMk/>
            <pc:sldMk cId="690894575" sldId="312"/>
            <ac:spMk id="16" creationId="{55C86DFD-B791-4FF6-B6A7-782AB8B49C35}"/>
          </ac:spMkLst>
        </pc:spChg>
        <pc:spChg chg="add mod">
          <ac:chgData name="Cristopher Collaguazo" userId="a57c58f00a0fbe74" providerId="LiveId" clId="{1D6F4ECF-F79B-4BAA-AF06-C3AEBA778DBC}" dt="2021-09-05T01:38:06.051" v="4956" actId="1076"/>
          <ac:spMkLst>
            <pc:docMk/>
            <pc:sldMk cId="690894575" sldId="312"/>
            <ac:spMk id="17" creationId="{E84A89D1-B5EB-477F-AADC-292EF0BD0D78}"/>
          </ac:spMkLst>
        </pc:spChg>
        <pc:spChg chg="add mod">
          <ac:chgData name="Cristopher Collaguazo" userId="a57c58f00a0fbe74" providerId="LiveId" clId="{1D6F4ECF-F79B-4BAA-AF06-C3AEBA778DBC}" dt="2021-09-05T06:02:42.029" v="5541" actId="113"/>
          <ac:spMkLst>
            <pc:docMk/>
            <pc:sldMk cId="690894575" sldId="312"/>
            <ac:spMk id="18" creationId="{75FB6679-719F-4FAE-B8AB-31DE9FB1E9EC}"/>
          </ac:spMkLst>
        </pc:spChg>
        <pc:spChg chg="add del mod">
          <ac:chgData name="Cristopher Collaguazo" userId="a57c58f00a0fbe74" providerId="LiveId" clId="{1D6F4ECF-F79B-4BAA-AF06-C3AEBA778DBC}" dt="2021-09-05T01:37:40.364" v="4918" actId="478"/>
          <ac:spMkLst>
            <pc:docMk/>
            <pc:sldMk cId="690894575" sldId="312"/>
            <ac:spMk id="19" creationId="{75B29C66-0BEB-4AFA-8806-BAE06EC8655F}"/>
          </ac:spMkLst>
        </pc:spChg>
        <pc:spChg chg="add mod">
          <ac:chgData name="Cristopher Collaguazo" userId="a57c58f00a0fbe74" providerId="LiveId" clId="{1D6F4ECF-F79B-4BAA-AF06-C3AEBA778DBC}" dt="2021-09-05T06:02:47.521" v="5542" actId="2711"/>
          <ac:spMkLst>
            <pc:docMk/>
            <pc:sldMk cId="690894575" sldId="312"/>
            <ac:spMk id="20" creationId="{3FC3D6CF-E8AE-4051-9AE5-1FC71663E351}"/>
          </ac:spMkLst>
        </pc:spChg>
        <pc:graphicFrameChg chg="del modGraphic">
          <ac:chgData name="Cristopher Collaguazo" userId="a57c58f00a0fbe74" providerId="LiveId" clId="{1D6F4ECF-F79B-4BAA-AF06-C3AEBA778DBC}" dt="2021-09-04T02:01:20.185" v="4477" actId="478"/>
          <ac:graphicFrameMkLst>
            <pc:docMk/>
            <pc:sldMk cId="690894575" sldId="312"/>
            <ac:graphicFrameMk id="2" creationId="{A0C7CABC-E6B8-4DE5-950F-C4E29A761000}"/>
          </ac:graphicFrameMkLst>
        </pc:graphicFrameChg>
        <pc:graphicFrameChg chg="add del">
          <ac:chgData name="Cristopher Collaguazo" userId="a57c58f00a0fbe74" providerId="LiveId" clId="{1D6F4ECF-F79B-4BAA-AF06-C3AEBA778DBC}" dt="2021-09-04T02:03:22.255" v="4493"/>
          <ac:graphicFrameMkLst>
            <pc:docMk/>
            <pc:sldMk cId="690894575" sldId="312"/>
            <ac:graphicFrameMk id="5" creationId="{2A820657-E2FB-4316-B9A8-DD212EB49CCD}"/>
          </ac:graphicFrameMkLst>
        </pc:graphicFrameChg>
        <pc:graphicFrameChg chg="mod modGraphic">
          <ac:chgData name="Cristopher Collaguazo" userId="a57c58f00a0fbe74" providerId="LiveId" clId="{1D6F4ECF-F79B-4BAA-AF06-C3AEBA778DBC}" dt="2021-09-04T02:11:10.475" v="4504"/>
          <ac:graphicFrameMkLst>
            <pc:docMk/>
            <pc:sldMk cId="690894575" sldId="312"/>
            <ac:graphicFrameMk id="6" creationId="{B2B9AC09-85BE-4B6B-9B90-57139E41A982}"/>
          </ac:graphicFrameMkLst>
        </pc:graphicFrameChg>
        <pc:graphicFrameChg chg="add del mod modGraphic">
          <ac:chgData name="Cristopher Collaguazo" userId="a57c58f00a0fbe74" providerId="LiveId" clId="{1D6F4ECF-F79B-4BAA-AF06-C3AEBA778DBC}" dt="2021-09-04T02:08:52.735" v="4497" actId="478"/>
          <ac:graphicFrameMkLst>
            <pc:docMk/>
            <pc:sldMk cId="690894575" sldId="312"/>
            <ac:graphicFrameMk id="8" creationId="{E3A67177-9836-45DB-9397-3DCDFBF31B35}"/>
          </ac:graphicFrameMkLst>
        </pc:graphicFrameChg>
      </pc:sldChg>
      <pc:sldChg chg="addSp delSp modSp add mod modTransition">
        <pc:chgData name="Cristopher Collaguazo" userId="a57c58f00a0fbe74" providerId="LiveId" clId="{1D6F4ECF-F79B-4BAA-AF06-C3AEBA778DBC}" dt="2021-09-05T07:28:20.012" v="6271"/>
        <pc:sldMkLst>
          <pc:docMk/>
          <pc:sldMk cId="2993179901" sldId="313"/>
        </pc:sldMkLst>
        <pc:spChg chg="add mod">
          <ac:chgData name="Cristopher Collaguazo" userId="a57c58f00a0fbe74" providerId="LiveId" clId="{1D6F4ECF-F79B-4BAA-AF06-C3AEBA778DBC}" dt="2021-09-05T07:09:05.264" v="6045" actId="1076"/>
          <ac:spMkLst>
            <pc:docMk/>
            <pc:sldMk cId="2993179901" sldId="313"/>
            <ac:spMk id="2" creationId="{42A798D6-A8D2-4607-BE81-70E978A9B2C5}"/>
          </ac:spMkLst>
        </pc:spChg>
        <pc:spChg chg="add mod">
          <ac:chgData name="Cristopher Collaguazo" userId="a57c58f00a0fbe74" providerId="LiveId" clId="{1D6F4ECF-F79B-4BAA-AF06-C3AEBA778DBC}" dt="2021-09-05T07:09:30.994" v="6048" actId="1076"/>
          <ac:spMkLst>
            <pc:docMk/>
            <pc:sldMk cId="2993179901" sldId="313"/>
            <ac:spMk id="5" creationId="{4FC6696E-2667-4C8F-9C4E-33AF094ED67C}"/>
          </ac:spMkLst>
        </pc:spChg>
        <pc:spChg chg="mod">
          <ac:chgData name="Cristopher Collaguazo" userId="a57c58f00a0fbe74" providerId="LiveId" clId="{1D6F4ECF-F79B-4BAA-AF06-C3AEBA778DBC}" dt="2021-09-05T07:08:20.877" v="6040" actId="1076"/>
          <ac:spMkLst>
            <pc:docMk/>
            <pc:sldMk cId="2993179901" sldId="313"/>
            <ac:spMk id="7" creationId="{34DE3684-84E2-44E6-AE23-776DE463CF1C}"/>
          </ac:spMkLst>
        </pc:spChg>
        <pc:spChg chg="add mod">
          <ac:chgData name="Cristopher Collaguazo" userId="a57c58f00a0fbe74" providerId="LiveId" clId="{1D6F4ECF-F79B-4BAA-AF06-C3AEBA778DBC}" dt="2021-09-05T07:09:11.198" v="6046" actId="1076"/>
          <ac:spMkLst>
            <pc:docMk/>
            <pc:sldMk cId="2993179901" sldId="313"/>
            <ac:spMk id="9" creationId="{8F43B13F-10ED-46EE-A28E-B9FAD7410C02}"/>
          </ac:spMkLst>
        </pc:spChg>
        <pc:spChg chg="add mod">
          <ac:chgData name="Cristopher Collaguazo" userId="a57c58f00a0fbe74" providerId="LiveId" clId="{1D6F4ECF-F79B-4BAA-AF06-C3AEBA778DBC}" dt="2021-09-05T07:09:15.717" v="6047" actId="1076"/>
          <ac:spMkLst>
            <pc:docMk/>
            <pc:sldMk cId="2993179901" sldId="313"/>
            <ac:spMk id="10" creationId="{EA03A70B-46CF-42A1-B122-FD61AB9E010B}"/>
          </ac:spMkLst>
        </pc:spChg>
        <pc:spChg chg="add mod">
          <ac:chgData name="Cristopher Collaguazo" userId="a57c58f00a0fbe74" providerId="LiveId" clId="{1D6F4ECF-F79B-4BAA-AF06-C3AEBA778DBC}" dt="2021-09-05T07:09:30.994" v="6048" actId="1076"/>
          <ac:spMkLst>
            <pc:docMk/>
            <pc:sldMk cId="2993179901" sldId="313"/>
            <ac:spMk id="11" creationId="{CC8BA62E-2197-40FF-A9F1-52CDA38F520A}"/>
          </ac:spMkLst>
        </pc:spChg>
        <pc:spChg chg="add mod">
          <ac:chgData name="Cristopher Collaguazo" userId="a57c58f00a0fbe74" providerId="LiveId" clId="{1D6F4ECF-F79B-4BAA-AF06-C3AEBA778DBC}" dt="2021-09-05T07:09:30.994" v="6048" actId="1076"/>
          <ac:spMkLst>
            <pc:docMk/>
            <pc:sldMk cId="2993179901" sldId="313"/>
            <ac:spMk id="12" creationId="{4EC2E841-BB72-401A-B0A2-E667E8733829}"/>
          </ac:spMkLst>
        </pc:spChg>
        <pc:spChg chg="add mod">
          <ac:chgData name="Cristopher Collaguazo" userId="a57c58f00a0fbe74" providerId="LiveId" clId="{1D6F4ECF-F79B-4BAA-AF06-C3AEBA778DBC}" dt="2021-09-05T07:09:30.994" v="6048" actId="1076"/>
          <ac:spMkLst>
            <pc:docMk/>
            <pc:sldMk cId="2993179901" sldId="313"/>
            <ac:spMk id="13" creationId="{05E37B9E-5BD7-4657-9DFA-5C6C19AC2FAF}"/>
          </ac:spMkLst>
        </pc:spChg>
        <pc:spChg chg="add mod">
          <ac:chgData name="Cristopher Collaguazo" userId="a57c58f00a0fbe74" providerId="LiveId" clId="{1D6F4ECF-F79B-4BAA-AF06-C3AEBA778DBC}" dt="2021-09-05T07:09:30.994" v="6048" actId="1076"/>
          <ac:spMkLst>
            <pc:docMk/>
            <pc:sldMk cId="2993179901" sldId="313"/>
            <ac:spMk id="14" creationId="{224CD2AD-F471-4E75-8E9F-A3A1B8727AC5}"/>
          </ac:spMkLst>
        </pc:spChg>
        <pc:graphicFrameChg chg="del">
          <ac:chgData name="Cristopher Collaguazo" userId="a57c58f00a0fbe74" providerId="LiveId" clId="{1D6F4ECF-F79B-4BAA-AF06-C3AEBA778DBC}" dt="2021-09-04T02:09:00.055" v="4498" actId="478"/>
          <ac:graphicFrameMkLst>
            <pc:docMk/>
            <pc:sldMk cId="2993179901" sldId="313"/>
            <ac:graphicFrameMk id="6" creationId="{B2B9AC09-85BE-4B6B-9B90-57139E41A982}"/>
          </ac:graphicFrameMkLst>
        </pc:graphicFrameChg>
        <pc:graphicFrameChg chg="mod modGraphic">
          <ac:chgData name="Cristopher Collaguazo" userId="a57c58f00a0fbe74" providerId="LiveId" clId="{1D6F4ECF-F79B-4BAA-AF06-C3AEBA778DBC}" dt="2021-09-05T07:08:54.455" v="6042" actId="1076"/>
          <ac:graphicFrameMkLst>
            <pc:docMk/>
            <pc:sldMk cId="2993179901" sldId="313"/>
            <ac:graphicFrameMk id="8" creationId="{E3A67177-9836-45DB-9397-3DCDFBF31B35}"/>
          </ac:graphicFrameMkLst>
        </pc:graphicFrameChg>
      </pc:sldChg>
      <pc:sldChg chg="addSp modSp del mod modTransition">
        <pc:chgData name="Cristopher Collaguazo" userId="a57c58f00a0fbe74" providerId="LiveId" clId="{1D6F4ECF-F79B-4BAA-AF06-C3AEBA778DBC}" dt="2021-09-07T02:30:04.062" v="7920" actId="47"/>
        <pc:sldMkLst>
          <pc:docMk/>
          <pc:sldMk cId="2359168183" sldId="376"/>
        </pc:sldMkLst>
        <pc:spChg chg="add mod">
          <ac:chgData name="Cristopher Collaguazo" userId="a57c58f00a0fbe74" providerId="LiveId" clId="{1D6F4ECF-F79B-4BAA-AF06-C3AEBA778DBC}" dt="2021-09-05T07:04:59.176" v="5967"/>
          <ac:spMkLst>
            <pc:docMk/>
            <pc:sldMk cId="2359168183" sldId="376"/>
            <ac:spMk id="18" creationId="{100A1062-4A6F-4287-8232-8EECC02610F0}"/>
          </ac:spMkLst>
        </pc:spChg>
        <pc:spChg chg="add mod">
          <ac:chgData name="Cristopher Collaguazo" userId="a57c58f00a0fbe74" providerId="LiveId" clId="{1D6F4ECF-F79B-4BAA-AF06-C3AEBA778DBC}" dt="2021-09-05T16:13:43.129" v="6575"/>
          <ac:spMkLst>
            <pc:docMk/>
            <pc:sldMk cId="2359168183" sldId="376"/>
            <ac:spMk id="20" creationId="{14D5F6AB-72B8-4036-8AEC-0C9159A7C9CF}"/>
          </ac:spMkLst>
        </pc:spChg>
        <pc:spChg chg="mod">
          <ac:chgData name="Cristopher Collaguazo" userId="a57c58f00a0fbe74" providerId="LiveId" clId="{1D6F4ECF-F79B-4BAA-AF06-C3AEBA778DBC}" dt="2021-09-07T02:20:53.911" v="7851" actId="2711"/>
          <ac:spMkLst>
            <pc:docMk/>
            <pc:sldMk cId="2359168183" sldId="376"/>
            <ac:spMk id="28" creationId="{A2C796D1-FB04-444B-8090-338C3CE30F27}"/>
          </ac:spMkLst>
        </pc:spChg>
        <pc:spChg chg="mod">
          <ac:chgData name="Cristopher Collaguazo" userId="a57c58f00a0fbe74" providerId="LiveId" clId="{1D6F4ECF-F79B-4BAA-AF06-C3AEBA778DBC}" dt="2021-09-07T02:22:22.442" v="7857" actId="2711"/>
          <ac:spMkLst>
            <pc:docMk/>
            <pc:sldMk cId="2359168183" sldId="376"/>
            <ac:spMk id="31" creationId="{67E6A67F-1D7E-4190-9C19-52854E93B759}"/>
          </ac:spMkLst>
        </pc:spChg>
        <pc:spChg chg="mod">
          <ac:chgData name="Cristopher Collaguazo" userId="a57c58f00a0fbe74" providerId="LiveId" clId="{1D6F4ECF-F79B-4BAA-AF06-C3AEBA778DBC}" dt="2021-09-07T02:21:07.711" v="7852" actId="2711"/>
          <ac:spMkLst>
            <pc:docMk/>
            <pc:sldMk cId="2359168183" sldId="376"/>
            <ac:spMk id="32" creationId="{0DA6E37A-9B41-42B8-B530-317963B3C281}"/>
          </ac:spMkLst>
        </pc:spChg>
        <pc:spChg chg="mod">
          <ac:chgData name="Cristopher Collaguazo" userId="a57c58f00a0fbe74" providerId="LiveId" clId="{1D6F4ECF-F79B-4BAA-AF06-C3AEBA778DBC}" dt="2021-09-07T02:21:30.458" v="7854" actId="2711"/>
          <ac:spMkLst>
            <pc:docMk/>
            <pc:sldMk cId="2359168183" sldId="376"/>
            <ac:spMk id="33" creationId="{59B709FE-BBC6-49EA-BA68-95E5853F296F}"/>
          </ac:spMkLst>
        </pc:spChg>
        <pc:spChg chg="mod">
          <ac:chgData name="Cristopher Collaguazo" userId="a57c58f00a0fbe74" providerId="LiveId" clId="{1D6F4ECF-F79B-4BAA-AF06-C3AEBA778DBC}" dt="2021-09-07T02:22:22.442" v="7857" actId="2711"/>
          <ac:spMkLst>
            <pc:docMk/>
            <pc:sldMk cId="2359168183" sldId="376"/>
            <ac:spMk id="35" creationId="{6C79D59B-73B9-4CD6-B1F1-317EE2DAE900}"/>
          </ac:spMkLst>
        </pc:spChg>
        <pc:spChg chg="mod">
          <ac:chgData name="Cristopher Collaguazo" userId="a57c58f00a0fbe74" providerId="LiveId" clId="{1D6F4ECF-F79B-4BAA-AF06-C3AEBA778DBC}" dt="2021-09-07T02:22:22.442" v="7857" actId="2711"/>
          <ac:spMkLst>
            <pc:docMk/>
            <pc:sldMk cId="2359168183" sldId="376"/>
            <ac:spMk id="36" creationId="{2BC01FF0-F172-488F-9526-19D00D44B221}"/>
          </ac:spMkLst>
        </pc:spChg>
        <pc:spChg chg="mod">
          <ac:chgData name="Cristopher Collaguazo" userId="a57c58f00a0fbe74" providerId="LiveId" clId="{1D6F4ECF-F79B-4BAA-AF06-C3AEBA778DBC}" dt="2021-09-07T02:22:22.442" v="7857" actId="2711"/>
          <ac:spMkLst>
            <pc:docMk/>
            <pc:sldMk cId="2359168183" sldId="376"/>
            <ac:spMk id="37" creationId="{A60F53BF-C26E-4CAD-B0BF-FC23DD3CB75E}"/>
          </ac:spMkLst>
        </pc:spChg>
        <pc:spChg chg="mod">
          <ac:chgData name="Cristopher Collaguazo" userId="a57c58f00a0fbe74" providerId="LiveId" clId="{1D6F4ECF-F79B-4BAA-AF06-C3AEBA778DBC}" dt="2021-09-07T02:22:22.442" v="7857" actId="2711"/>
          <ac:spMkLst>
            <pc:docMk/>
            <pc:sldMk cId="2359168183" sldId="376"/>
            <ac:spMk id="38" creationId="{A247BD65-4CB9-4B98-9AC2-3E388ABDF46E}"/>
          </ac:spMkLst>
        </pc:spChg>
        <pc:spChg chg="mod">
          <ac:chgData name="Cristopher Collaguazo" userId="a57c58f00a0fbe74" providerId="LiveId" clId="{1D6F4ECF-F79B-4BAA-AF06-C3AEBA778DBC}" dt="2021-09-07T02:22:16.879" v="7856" actId="2711"/>
          <ac:spMkLst>
            <pc:docMk/>
            <pc:sldMk cId="2359168183" sldId="376"/>
            <ac:spMk id="40" creationId="{8D56EF17-33C6-429B-A5F1-8C7533C0F74A}"/>
          </ac:spMkLst>
        </pc:spChg>
        <pc:spChg chg="mod">
          <ac:chgData name="Cristopher Collaguazo" userId="a57c58f00a0fbe74" providerId="LiveId" clId="{1D6F4ECF-F79B-4BAA-AF06-C3AEBA778DBC}" dt="2021-09-07T02:22:16.879" v="7856" actId="2711"/>
          <ac:spMkLst>
            <pc:docMk/>
            <pc:sldMk cId="2359168183" sldId="376"/>
            <ac:spMk id="41" creationId="{2F8ED3FE-531E-4F0B-9D30-8F344AA87445}"/>
          </ac:spMkLst>
        </pc:spChg>
        <pc:spChg chg="mod">
          <ac:chgData name="Cristopher Collaguazo" userId="a57c58f00a0fbe74" providerId="LiveId" clId="{1D6F4ECF-F79B-4BAA-AF06-C3AEBA778DBC}" dt="2021-09-07T02:22:16.879" v="7856" actId="2711"/>
          <ac:spMkLst>
            <pc:docMk/>
            <pc:sldMk cId="2359168183" sldId="376"/>
            <ac:spMk id="42" creationId="{8DE8ECAF-3B8D-4A87-80EF-4889EBA6D92B}"/>
          </ac:spMkLst>
        </pc:spChg>
        <pc:spChg chg="mod">
          <ac:chgData name="Cristopher Collaguazo" userId="a57c58f00a0fbe74" providerId="LiveId" clId="{1D6F4ECF-F79B-4BAA-AF06-C3AEBA778DBC}" dt="2021-09-07T02:22:16.879" v="7856" actId="2711"/>
          <ac:spMkLst>
            <pc:docMk/>
            <pc:sldMk cId="2359168183" sldId="376"/>
            <ac:spMk id="43" creationId="{E4BE0B34-9D81-48DE-957D-3B93B92CC6B3}"/>
          </ac:spMkLst>
        </pc:spChg>
        <pc:spChg chg="mod">
          <ac:chgData name="Cristopher Collaguazo" userId="a57c58f00a0fbe74" providerId="LiveId" clId="{1D6F4ECF-F79B-4BAA-AF06-C3AEBA778DBC}" dt="2021-09-07T02:22:16.879" v="7856" actId="2711"/>
          <ac:spMkLst>
            <pc:docMk/>
            <pc:sldMk cId="2359168183" sldId="376"/>
            <ac:spMk id="44" creationId="{54F58AD1-2BA6-4E1B-87B2-C154519D0985}"/>
          </ac:spMkLst>
        </pc:spChg>
        <pc:spChg chg="mod">
          <ac:chgData name="Cristopher Collaguazo" userId="a57c58f00a0fbe74" providerId="LiveId" clId="{1D6F4ECF-F79B-4BAA-AF06-C3AEBA778DBC}" dt="2021-09-07T02:21:18.465" v="7853" actId="2711"/>
          <ac:spMkLst>
            <pc:docMk/>
            <pc:sldMk cId="2359168183" sldId="376"/>
            <ac:spMk id="45" creationId="{38347FF9-631D-4827-A322-50F0588F392D}"/>
          </ac:spMkLst>
        </pc:spChg>
        <pc:picChg chg="add mod">
          <ac:chgData name="Cristopher Collaguazo" userId="a57c58f00a0fbe74" providerId="LiveId" clId="{1D6F4ECF-F79B-4BAA-AF06-C3AEBA778DBC}" dt="2021-09-05T07:06:59.377" v="6023"/>
          <ac:picMkLst>
            <pc:docMk/>
            <pc:sldMk cId="2359168183" sldId="376"/>
            <ac:picMk id="19" creationId="{0C60F59A-332C-4BC3-99DA-D16C652249DD}"/>
          </ac:picMkLst>
        </pc:picChg>
      </pc:sldChg>
      <pc:sldChg chg="addSp delSp modSp del mod modTransition">
        <pc:chgData name="Cristopher Collaguazo" userId="a57c58f00a0fbe74" providerId="LiveId" clId="{1D6F4ECF-F79B-4BAA-AF06-C3AEBA778DBC}" dt="2021-09-05T16:15:13.372" v="6582" actId="47"/>
        <pc:sldMkLst>
          <pc:docMk/>
          <pc:sldMk cId="1624908868" sldId="377"/>
        </pc:sldMkLst>
        <pc:spChg chg="add mod">
          <ac:chgData name="Cristopher Collaguazo" userId="a57c58f00a0fbe74" providerId="LiveId" clId="{1D6F4ECF-F79B-4BAA-AF06-C3AEBA778DBC}" dt="2021-09-05T16:14:08.024" v="6581" actId="207"/>
          <ac:spMkLst>
            <pc:docMk/>
            <pc:sldMk cId="1624908868" sldId="377"/>
            <ac:spMk id="14" creationId="{99122E6A-B70D-4D64-B856-F42BFBD0844A}"/>
          </ac:spMkLst>
        </pc:spChg>
        <pc:spChg chg="del">
          <ac:chgData name="Cristopher Collaguazo" userId="a57c58f00a0fbe74" providerId="LiveId" clId="{1D6F4ECF-F79B-4BAA-AF06-C3AEBA778DBC}" dt="2021-09-05T07:07:09.199" v="6025" actId="478"/>
          <ac:spMkLst>
            <pc:docMk/>
            <pc:sldMk cId="1624908868" sldId="377"/>
            <ac:spMk id="270" creationId="{00000000-0000-0000-0000-000000000000}"/>
          </ac:spMkLst>
        </pc:spChg>
        <pc:graphicFrameChg chg="mod">
          <ac:chgData name="Cristopher Collaguazo" userId="a57c58f00a0fbe74" providerId="LiveId" clId="{1D6F4ECF-F79B-4BAA-AF06-C3AEBA778DBC}" dt="2021-09-05T07:07:33.863" v="6028" actId="2711"/>
          <ac:graphicFrameMkLst>
            <pc:docMk/>
            <pc:sldMk cId="1624908868" sldId="377"/>
            <ac:graphicFrameMk id="5" creationId="{54294C22-174C-43C2-8D50-65FE3AAF7FCA}"/>
          </ac:graphicFrameMkLst>
        </pc:graphicFrameChg>
        <pc:picChg chg="add mod">
          <ac:chgData name="Cristopher Collaguazo" userId="a57c58f00a0fbe74" providerId="LiveId" clId="{1D6F4ECF-F79B-4BAA-AF06-C3AEBA778DBC}" dt="2021-09-05T07:07:10.218" v="6026"/>
          <ac:picMkLst>
            <pc:docMk/>
            <pc:sldMk cId="1624908868" sldId="377"/>
            <ac:picMk id="13" creationId="{3466EBAE-57EA-413D-B5CA-7F0CF043A959}"/>
          </ac:picMkLst>
        </pc:picChg>
      </pc:sldChg>
      <pc:sldChg chg="del modTransition">
        <pc:chgData name="Cristopher Collaguazo" userId="a57c58f00a0fbe74" providerId="LiveId" clId="{1D6F4ECF-F79B-4BAA-AF06-C3AEBA778DBC}" dt="2021-09-05T16:17:44.231" v="6584" actId="47"/>
        <pc:sldMkLst>
          <pc:docMk/>
          <pc:sldMk cId="269107160" sldId="378"/>
        </pc:sldMkLst>
      </pc:sldChg>
      <pc:sldChg chg="del modTransition">
        <pc:chgData name="Cristopher Collaguazo" userId="a57c58f00a0fbe74" providerId="LiveId" clId="{1D6F4ECF-F79B-4BAA-AF06-C3AEBA778DBC}" dt="2021-09-05T16:17:44.231" v="6584" actId="47"/>
        <pc:sldMkLst>
          <pc:docMk/>
          <pc:sldMk cId="1324224952" sldId="379"/>
        </pc:sldMkLst>
      </pc:sldChg>
      <pc:sldChg chg="del modTransition">
        <pc:chgData name="Cristopher Collaguazo" userId="a57c58f00a0fbe74" providerId="LiveId" clId="{1D6F4ECF-F79B-4BAA-AF06-C3AEBA778DBC}" dt="2021-09-05T16:17:44.231" v="6584" actId="47"/>
        <pc:sldMkLst>
          <pc:docMk/>
          <pc:sldMk cId="2073325639" sldId="380"/>
        </pc:sldMkLst>
      </pc:sldChg>
      <pc:sldChg chg="addSp delSp modSp mod modTransition">
        <pc:chgData name="Cristopher Collaguazo" userId="a57c58f00a0fbe74" providerId="LiveId" clId="{1D6F4ECF-F79B-4BAA-AF06-C3AEBA778DBC}" dt="2021-09-05T16:55:33.826" v="7022" actId="1076"/>
        <pc:sldMkLst>
          <pc:docMk/>
          <pc:sldMk cId="1418704153" sldId="381"/>
        </pc:sldMkLst>
        <pc:spChg chg="del">
          <ac:chgData name="Cristopher Collaguazo" userId="a57c58f00a0fbe74" providerId="LiveId" clId="{1D6F4ECF-F79B-4BAA-AF06-C3AEBA778DBC}" dt="2021-09-05T16:24:47.963" v="6644" actId="478"/>
          <ac:spMkLst>
            <pc:docMk/>
            <pc:sldMk cId="1418704153" sldId="381"/>
            <ac:spMk id="2" creationId="{CE5598D6-CFB6-49F1-A3ED-3A739A390CDA}"/>
          </ac:spMkLst>
        </pc:spChg>
        <pc:spChg chg="mod">
          <ac:chgData name="Cristopher Collaguazo" userId="a57c58f00a0fbe74" providerId="LiveId" clId="{1D6F4ECF-F79B-4BAA-AF06-C3AEBA778DBC}" dt="2021-09-05T16:20:36.077" v="6631" actId="2711"/>
          <ac:spMkLst>
            <pc:docMk/>
            <pc:sldMk cId="1418704153" sldId="381"/>
            <ac:spMk id="4" creationId="{15D88361-BB50-43A0-A2CB-A1A20F0447AA}"/>
          </ac:spMkLst>
        </pc:spChg>
        <pc:spChg chg="mod">
          <ac:chgData name="Cristopher Collaguazo" userId="a57c58f00a0fbe74" providerId="LiveId" clId="{1D6F4ECF-F79B-4BAA-AF06-C3AEBA778DBC}" dt="2021-09-05T16:55:33.826" v="7022" actId="1076"/>
          <ac:spMkLst>
            <pc:docMk/>
            <pc:sldMk cId="1418704153" sldId="381"/>
            <ac:spMk id="7" creationId="{A16A0C81-56E6-430D-B136-EEAD02D5C076}"/>
          </ac:spMkLst>
        </pc:spChg>
        <pc:spChg chg="add mod">
          <ac:chgData name="Cristopher Collaguazo" userId="a57c58f00a0fbe74" providerId="LiveId" clId="{1D6F4ECF-F79B-4BAA-AF06-C3AEBA778DBC}" dt="2021-09-05T16:18:11.967" v="6589"/>
          <ac:spMkLst>
            <pc:docMk/>
            <pc:sldMk cId="1418704153" sldId="381"/>
            <ac:spMk id="9" creationId="{EAEBB7F0-B312-47F7-9B18-C53C48EC537A}"/>
          </ac:spMkLst>
        </pc:spChg>
        <pc:spChg chg="add mod">
          <ac:chgData name="Cristopher Collaguazo" userId="a57c58f00a0fbe74" providerId="LiveId" clId="{1D6F4ECF-F79B-4BAA-AF06-C3AEBA778DBC}" dt="2021-09-05T16:19:25.065" v="6625"/>
          <ac:spMkLst>
            <pc:docMk/>
            <pc:sldMk cId="1418704153" sldId="381"/>
            <ac:spMk id="10" creationId="{BFFF9643-8DE2-4E07-B645-6D7606764DAC}"/>
          </ac:spMkLst>
        </pc:spChg>
        <pc:spChg chg="mod">
          <ac:chgData name="Cristopher Collaguazo" userId="a57c58f00a0fbe74" providerId="LiveId" clId="{1D6F4ECF-F79B-4BAA-AF06-C3AEBA778DBC}" dt="2021-09-05T16:55:27.635" v="7020" actId="1076"/>
          <ac:spMkLst>
            <pc:docMk/>
            <pc:sldMk cId="1418704153" sldId="381"/>
            <ac:spMk id="11" creationId="{3266ED69-C36E-4450-86B0-28A5D13D9A18}"/>
          </ac:spMkLst>
        </pc:spChg>
        <pc:graphicFrameChg chg="del mod">
          <ac:chgData name="Cristopher Collaguazo" userId="a57c58f00a0fbe74" providerId="LiveId" clId="{1D6F4ECF-F79B-4BAA-AF06-C3AEBA778DBC}" dt="2021-09-05T16:22:09.533" v="6637" actId="478"/>
          <ac:graphicFrameMkLst>
            <pc:docMk/>
            <pc:sldMk cId="1418704153" sldId="381"/>
            <ac:graphicFrameMk id="8" creationId="{B25E9EC6-1B87-41D6-9E32-920BA06FC106}"/>
          </ac:graphicFrameMkLst>
        </pc:graphicFrameChg>
        <pc:graphicFrameChg chg="add mod">
          <ac:chgData name="Cristopher Collaguazo" userId="a57c58f00a0fbe74" providerId="LiveId" clId="{1D6F4ECF-F79B-4BAA-AF06-C3AEBA778DBC}" dt="2021-09-05T16:55:29.996" v="7021" actId="403"/>
          <ac:graphicFrameMkLst>
            <pc:docMk/>
            <pc:sldMk cId="1418704153" sldId="381"/>
            <ac:graphicFrameMk id="12" creationId="{2323C664-2CC9-48E5-A90C-97CF8AB5E182}"/>
          </ac:graphicFrameMkLst>
        </pc:graphicFrameChg>
        <pc:picChg chg="add mod">
          <ac:chgData name="Cristopher Collaguazo" userId="a57c58f00a0fbe74" providerId="LiveId" clId="{1D6F4ECF-F79B-4BAA-AF06-C3AEBA778DBC}" dt="2021-09-05T16:24:48.311" v="6645"/>
          <ac:picMkLst>
            <pc:docMk/>
            <pc:sldMk cId="1418704153" sldId="381"/>
            <ac:picMk id="13" creationId="{6FFFAFB8-3ADB-4FCA-AE55-C2ED174A8893}"/>
          </ac:picMkLst>
        </pc:picChg>
      </pc:sldChg>
      <pc:sldChg chg="addSp delSp modSp mod modTransition">
        <pc:chgData name="Cristopher Collaguazo" userId="a57c58f00a0fbe74" providerId="LiveId" clId="{1D6F4ECF-F79B-4BAA-AF06-C3AEBA778DBC}" dt="2021-09-05T16:59:58.134" v="7071" actId="1076"/>
        <pc:sldMkLst>
          <pc:docMk/>
          <pc:sldMk cId="3596478947" sldId="383"/>
        </pc:sldMkLst>
        <pc:spChg chg="del">
          <ac:chgData name="Cristopher Collaguazo" userId="a57c58f00a0fbe74" providerId="LiveId" clId="{1D6F4ECF-F79B-4BAA-AF06-C3AEBA778DBC}" dt="2021-09-05T16:25:00.377" v="6647" actId="478"/>
          <ac:spMkLst>
            <pc:docMk/>
            <pc:sldMk cId="3596478947" sldId="383"/>
            <ac:spMk id="2" creationId="{CE5598D6-CFB6-49F1-A3ED-3A739A390CDA}"/>
          </ac:spMkLst>
        </pc:spChg>
        <pc:spChg chg="mod">
          <ac:chgData name="Cristopher Collaguazo" userId="a57c58f00a0fbe74" providerId="LiveId" clId="{1D6F4ECF-F79B-4BAA-AF06-C3AEBA778DBC}" dt="2021-09-05T16:25:39.456" v="6652" actId="1076"/>
          <ac:spMkLst>
            <pc:docMk/>
            <pc:sldMk cId="3596478947" sldId="383"/>
            <ac:spMk id="4" creationId="{15D88361-BB50-43A0-A2CB-A1A20F0447AA}"/>
          </ac:spMkLst>
        </pc:spChg>
        <pc:spChg chg="mod">
          <ac:chgData name="Cristopher Collaguazo" userId="a57c58f00a0fbe74" providerId="LiveId" clId="{1D6F4ECF-F79B-4BAA-AF06-C3AEBA778DBC}" dt="2021-09-05T16:59:58.134" v="7071" actId="1076"/>
          <ac:spMkLst>
            <pc:docMk/>
            <pc:sldMk cId="3596478947" sldId="383"/>
            <ac:spMk id="7" creationId="{A16A0C81-56E6-430D-B136-EEAD02D5C076}"/>
          </ac:spMkLst>
        </pc:spChg>
        <pc:spChg chg="add mod">
          <ac:chgData name="Cristopher Collaguazo" userId="a57c58f00a0fbe74" providerId="LiveId" clId="{1D6F4ECF-F79B-4BAA-AF06-C3AEBA778DBC}" dt="2021-09-05T16:19:29.877" v="6626"/>
          <ac:spMkLst>
            <pc:docMk/>
            <pc:sldMk cId="3596478947" sldId="383"/>
            <ac:spMk id="8" creationId="{7C90173D-47AC-4590-8E73-DE30B977BB67}"/>
          </ac:spMkLst>
        </pc:spChg>
        <pc:spChg chg="mod">
          <ac:chgData name="Cristopher Collaguazo" userId="a57c58f00a0fbe74" providerId="LiveId" clId="{1D6F4ECF-F79B-4BAA-AF06-C3AEBA778DBC}" dt="2021-09-05T16:55:45.171" v="7024" actId="1076"/>
          <ac:spMkLst>
            <pc:docMk/>
            <pc:sldMk cId="3596478947" sldId="383"/>
            <ac:spMk id="9" creationId="{031EC487-CA82-4F2F-A73C-4AD6EF72FE93}"/>
          </ac:spMkLst>
        </pc:spChg>
        <pc:spChg chg="add mod">
          <ac:chgData name="Cristopher Collaguazo" userId="a57c58f00a0fbe74" providerId="LiveId" clId="{1D6F4ECF-F79B-4BAA-AF06-C3AEBA778DBC}" dt="2021-09-05T16:19:29.877" v="6626"/>
          <ac:spMkLst>
            <pc:docMk/>
            <pc:sldMk cId="3596478947" sldId="383"/>
            <ac:spMk id="10" creationId="{160C5350-479B-4033-8A55-0DB0F236E6B7}"/>
          </ac:spMkLst>
        </pc:spChg>
        <pc:picChg chg="mod">
          <ac:chgData name="Cristopher Collaguazo" userId="a57c58f00a0fbe74" providerId="LiveId" clId="{1D6F4ECF-F79B-4BAA-AF06-C3AEBA778DBC}" dt="2021-09-05T16:55:41.392" v="7023" actId="14100"/>
          <ac:picMkLst>
            <pc:docMk/>
            <pc:sldMk cId="3596478947" sldId="383"/>
            <ac:picMk id="6" creationId="{22E0AB84-CC50-49B0-9842-9F2456B8D201}"/>
          </ac:picMkLst>
        </pc:picChg>
        <pc:picChg chg="add mod">
          <ac:chgData name="Cristopher Collaguazo" userId="a57c58f00a0fbe74" providerId="LiveId" clId="{1D6F4ECF-F79B-4BAA-AF06-C3AEBA778DBC}" dt="2021-09-05T16:24:57.803" v="6646"/>
          <ac:picMkLst>
            <pc:docMk/>
            <pc:sldMk cId="3596478947" sldId="383"/>
            <ac:picMk id="11" creationId="{43E5D76D-1E57-4995-B62B-9644B1683D1B}"/>
          </ac:picMkLst>
        </pc:picChg>
      </pc:sldChg>
      <pc:sldChg chg="addSp delSp modSp mod modTransition">
        <pc:chgData name="Cristopher Collaguazo" userId="a57c58f00a0fbe74" providerId="LiveId" clId="{1D6F4ECF-F79B-4BAA-AF06-C3AEBA778DBC}" dt="2021-09-05T16:52:57.869" v="6943" actId="14100"/>
        <pc:sldMkLst>
          <pc:docMk/>
          <pc:sldMk cId="3543815" sldId="384"/>
        </pc:sldMkLst>
        <pc:spChg chg="del">
          <ac:chgData name="Cristopher Collaguazo" userId="a57c58f00a0fbe74" providerId="LiveId" clId="{1D6F4ECF-F79B-4BAA-AF06-C3AEBA778DBC}" dt="2021-09-05T16:27:15.619" v="6667" actId="478"/>
          <ac:spMkLst>
            <pc:docMk/>
            <pc:sldMk cId="3543815" sldId="384"/>
            <ac:spMk id="2" creationId="{CE5598D6-CFB6-49F1-A3ED-3A739A390CDA}"/>
          </ac:spMkLst>
        </pc:spChg>
        <pc:spChg chg="mod">
          <ac:chgData name="Cristopher Collaguazo" userId="a57c58f00a0fbe74" providerId="LiveId" clId="{1D6F4ECF-F79B-4BAA-AF06-C3AEBA778DBC}" dt="2021-09-05T16:49:30.706" v="6904" actId="2711"/>
          <ac:spMkLst>
            <pc:docMk/>
            <pc:sldMk cId="3543815" sldId="384"/>
            <ac:spMk id="4" creationId="{15D88361-BB50-43A0-A2CB-A1A20F0447AA}"/>
          </ac:spMkLst>
        </pc:spChg>
        <pc:spChg chg="add del mod">
          <ac:chgData name="Cristopher Collaguazo" userId="a57c58f00a0fbe74" providerId="LiveId" clId="{1D6F4ECF-F79B-4BAA-AF06-C3AEBA778DBC}" dt="2021-09-05T16:52:51.222" v="6941" actId="478"/>
          <ac:spMkLst>
            <pc:docMk/>
            <pc:sldMk cId="3543815" sldId="384"/>
            <ac:spMk id="7" creationId="{A16A0C81-56E6-430D-B136-EEAD02D5C076}"/>
          </ac:spMkLst>
        </pc:spChg>
        <pc:spChg chg="add mod">
          <ac:chgData name="Cristopher Collaguazo" userId="a57c58f00a0fbe74" providerId="LiveId" clId="{1D6F4ECF-F79B-4BAA-AF06-C3AEBA778DBC}" dt="2021-09-05T16:27:13.311" v="6666"/>
          <ac:spMkLst>
            <pc:docMk/>
            <pc:sldMk cId="3543815" sldId="384"/>
            <ac:spMk id="8" creationId="{812D2082-B6DC-40AA-A1BA-AEC110233B73}"/>
          </ac:spMkLst>
        </pc:spChg>
        <pc:spChg chg="mod">
          <ac:chgData name="Cristopher Collaguazo" userId="a57c58f00a0fbe74" providerId="LiveId" clId="{1D6F4ECF-F79B-4BAA-AF06-C3AEBA778DBC}" dt="2021-09-05T16:49:36.998" v="6906" actId="1076"/>
          <ac:spMkLst>
            <pc:docMk/>
            <pc:sldMk cId="3543815" sldId="384"/>
            <ac:spMk id="9" creationId="{031EC487-CA82-4F2F-A73C-4AD6EF72FE93}"/>
          </ac:spMkLst>
        </pc:spChg>
        <pc:spChg chg="add mod">
          <ac:chgData name="Cristopher Collaguazo" userId="a57c58f00a0fbe74" providerId="LiveId" clId="{1D6F4ECF-F79B-4BAA-AF06-C3AEBA778DBC}" dt="2021-09-05T16:27:13.311" v="6666"/>
          <ac:spMkLst>
            <pc:docMk/>
            <pc:sldMk cId="3543815" sldId="384"/>
            <ac:spMk id="10" creationId="{1FDC14E5-1C44-4DCC-8442-92BFFC9B5BA1}"/>
          </ac:spMkLst>
        </pc:spChg>
        <pc:spChg chg="mod">
          <ac:chgData name="Cristopher Collaguazo" userId="a57c58f00a0fbe74" providerId="LiveId" clId="{1D6F4ECF-F79B-4BAA-AF06-C3AEBA778DBC}" dt="2021-09-05T16:51:58.493" v="6932" actId="20577"/>
          <ac:spMkLst>
            <pc:docMk/>
            <pc:sldMk cId="3543815" sldId="384"/>
            <ac:spMk id="14" creationId="{DEA468CF-AAE9-44D6-9A26-C540C9EA5C87}"/>
          </ac:spMkLst>
        </pc:spChg>
        <pc:spChg chg="mod">
          <ac:chgData name="Cristopher Collaguazo" userId="a57c58f00a0fbe74" providerId="LiveId" clId="{1D6F4ECF-F79B-4BAA-AF06-C3AEBA778DBC}" dt="2021-09-05T16:51:39.046" v="6914"/>
          <ac:spMkLst>
            <pc:docMk/>
            <pc:sldMk cId="3543815" sldId="384"/>
            <ac:spMk id="15" creationId="{F6EF4404-5072-47B4-865A-B814B9628DCD}"/>
          </ac:spMkLst>
        </pc:spChg>
        <pc:spChg chg="mod">
          <ac:chgData name="Cristopher Collaguazo" userId="a57c58f00a0fbe74" providerId="LiveId" clId="{1D6F4ECF-F79B-4BAA-AF06-C3AEBA778DBC}" dt="2021-09-05T16:51:39.046" v="6914"/>
          <ac:spMkLst>
            <pc:docMk/>
            <pc:sldMk cId="3543815" sldId="384"/>
            <ac:spMk id="16" creationId="{CC0C0E6D-B0A8-4B2B-9FEE-AC2ECA983DAF}"/>
          </ac:spMkLst>
        </pc:spChg>
        <pc:grpChg chg="add mod">
          <ac:chgData name="Cristopher Collaguazo" userId="a57c58f00a0fbe74" providerId="LiveId" clId="{1D6F4ECF-F79B-4BAA-AF06-C3AEBA778DBC}" dt="2021-09-05T16:52:55.460" v="6942" actId="1076"/>
          <ac:grpSpMkLst>
            <pc:docMk/>
            <pc:sldMk cId="3543815" sldId="384"/>
            <ac:grpSpMk id="13" creationId="{9315DBDE-DB0A-4321-AD4B-F63B29BE8278}"/>
          </ac:grpSpMkLst>
        </pc:grpChg>
        <pc:graphicFrameChg chg="mod">
          <ac:chgData name="Cristopher Collaguazo" userId="a57c58f00a0fbe74" providerId="LiveId" clId="{1D6F4ECF-F79B-4BAA-AF06-C3AEBA778DBC}" dt="2021-09-05T16:52:57.869" v="6943" actId="14100"/>
          <ac:graphicFrameMkLst>
            <pc:docMk/>
            <pc:sldMk cId="3543815" sldId="384"/>
            <ac:graphicFrameMk id="11" creationId="{989CA657-D746-4881-9777-F96BA45ED9C2}"/>
          </ac:graphicFrameMkLst>
        </pc:graphicFrameChg>
        <pc:picChg chg="add mod">
          <ac:chgData name="Cristopher Collaguazo" userId="a57c58f00a0fbe74" providerId="LiveId" clId="{1D6F4ECF-F79B-4BAA-AF06-C3AEBA778DBC}" dt="2021-09-05T16:27:13.311" v="6666"/>
          <ac:picMkLst>
            <pc:docMk/>
            <pc:sldMk cId="3543815" sldId="384"/>
            <ac:picMk id="12" creationId="{83BF97EF-2502-40F7-81F3-4FA4CE2A1111}"/>
          </ac:picMkLst>
        </pc:picChg>
      </pc:sldChg>
      <pc:sldChg chg="addSp delSp modSp mod modTransition">
        <pc:chgData name="Cristopher Collaguazo" userId="a57c58f00a0fbe74" providerId="LiveId" clId="{1D6F4ECF-F79B-4BAA-AF06-C3AEBA778DBC}" dt="2021-09-05T16:53:50.660" v="6960" actId="1076"/>
        <pc:sldMkLst>
          <pc:docMk/>
          <pc:sldMk cId="3604173403" sldId="385"/>
        </pc:sldMkLst>
        <pc:spChg chg="del">
          <ac:chgData name="Cristopher Collaguazo" userId="a57c58f00a0fbe74" providerId="LiveId" clId="{1D6F4ECF-F79B-4BAA-AF06-C3AEBA778DBC}" dt="2021-09-05T16:26:04.462" v="6656" actId="478"/>
          <ac:spMkLst>
            <pc:docMk/>
            <pc:sldMk cId="3604173403" sldId="385"/>
            <ac:spMk id="2" creationId="{CE5598D6-CFB6-49F1-A3ED-3A739A390CDA}"/>
          </ac:spMkLst>
        </pc:spChg>
        <pc:spChg chg="mod">
          <ac:chgData name="Cristopher Collaguazo" userId="a57c58f00a0fbe74" providerId="LiveId" clId="{1D6F4ECF-F79B-4BAA-AF06-C3AEBA778DBC}" dt="2021-09-05T16:26:58.117" v="6663" actId="1076"/>
          <ac:spMkLst>
            <pc:docMk/>
            <pc:sldMk cId="3604173403" sldId="385"/>
            <ac:spMk id="4" creationId="{15D88361-BB50-43A0-A2CB-A1A20F0447AA}"/>
          </ac:spMkLst>
        </pc:spChg>
        <pc:spChg chg="del mod">
          <ac:chgData name="Cristopher Collaguazo" userId="a57c58f00a0fbe74" providerId="LiveId" clId="{1D6F4ECF-F79B-4BAA-AF06-C3AEBA778DBC}" dt="2021-09-05T16:53:41.435" v="6956" actId="478"/>
          <ac:spMkLst>
            <pc:docMk/>
            <pc:sldMk cId="3604173403" sldId="385"/>
            <ac:spMk id="7" creationId="{A16A0C81-56E6-430D-B136-EEAD02D5C076}"/>
          </ac:spMkLst>
        </pc:spChg>
        <pc:spChg chg="mod">
          <ac:chgData name="Cristopher Collaguazo" userId="a57c58f00a0fbe74" providerId="LiveId" clId="{1D6F4ECF-F79B-4BAA-AF06-C3AEBA778DBC}" dt="2021-09-05T16:53:50.660" v="6960" actId="1076"/>
          <ac:spMkLst>
            <pc:docMk/>
            <pc:sldMk cId="3604173403" sldId="385"/>
            <ac:spMk id="9" creationId="{031EC487-CA82-4F2F-A73C-4AD6EF72FE93}"/>
          </ac:spMkLst>
        </pc:spChg>
        <pc:spChg chg="add mod">
          <ac:chgData name="Cristopher Collaguazo" userId="a57c58f00a0fbe74" providerId="LiveId" clId="{1D6F4ECF-F79B-4BAA-AF06-C3AEBA778DBC}" dt="2021-09-05T16:25:59.871" v="6655"/>
          <ac:spMkLst>
            <pc:docMk/>
            <pc:sldMk cId="3604173403" sldId="385"/>
            <ac:spMk id="10" creationId="{FCE6C639-D748-4C18-8CD9-EBB2F2B9F896}"/>
          </ac:spMkLst>
        </pc:spChg>
        <pc:spChg chg="add mod">
          <ac:chgData name="Cristopher Collaguazo" userId="a57c58f00a0fbe74" providerId="LiveId" clId="{1D6F4ECF-F79B-4BAA-AF06-C3AEBA778DBC}" dt="2021-09-05T16:25:59.871" v="6655"/>
          <ac:spMkLst>
            <pc:docMk/>
            <pc:sldMk cId="3604173403" sldId="385"/>
            <ac:spMk id="11" creationId="{C7E19967-6E4B-4EEC-A670-20D1B7A08D38}"/>
          </ac:spMkLst>
        </pc:spChg>
        <pc:spChg chg="mod">
          <ac:chgData name="Cristopher Collaguazo" userId="a57c58f00a0fbe74" providerId="LiveId" clId="{1D6F4ECF-F79B-4BAA-AF06-C3AEBA778DBC}" dt="2021-09-05T16:53:38.845" v="6955" actId="20577"/>
          <ac:spMkLst>
            <pc:docMk/>
            <pc:sldMk cId="3604173403" sldId="385"/>
            <ac:spMk id="14" creationId="{F827DC8A-05E7-4441-ACED-4B6EE1425AC9}"/>
          </ac:spMkLst>
        </pc:spChg>
        <pc:spChg chg="mod">
          <ac:chgData name="Cristopher Collaguazo" userId="a57c58f00a0fbe74" providerId="LiveId" clId="{1D6F4ECF-F79B-4BAA-AF06-C3AEBA778DBC}" dt="2021-09-05T16:53:22.920" v="6944"/>
          <ac:spMkLst>
            <pc:docMk/>
            <pc:sldMk cId="3604173403" sldId="385"/>
            <ac:spMk id="15" creationId="{0B5ECED2-F3B2-4057-BD96-370C524A0833}"/>
          </ac:spMkLst>
        </pc:spChg>
        <pc:spChg chg="mod">
          <ac:chgData name="Cristopher Collaguazo" userId="a57c58f00a0fbe74" providerId="LiveId" clId="{1D6F4ECF-F79B-4BAA-AF06-C3AEBA778DBC}" dt="2021-09-05T16:53:22.920" v="6944"/>
          <ac:spMkLst>
            <pc:docMk/>
            <pc:sldMk cId="3604173403" sldId="385"/>
            <ac:spMk id="16" creationId="{08724E8D-52B4-4CC0-9B30-CDC84C18A6FB}"/>
          </ac:spMkLst>
        </pc:spChg>
        <pc:grpChg chg="add mod">
          <ac:chgData name="Cristopher Collaguazo" userId="a57c58f00a0fbe74" providerId="LiveId" clId="{1D6F4ECF-F79B-4BAA-AF06-C3AEBA778DBC}" dt="2021-09-05T16:53:45.125" v="6957" actId="1076"/>
          <ac:grpSpMkLst>
            <pc:docMk/>
            <pc:sldMk cId="3604173403" sldId="385"/>
            <ac:grpSpMk id="13" creationId="{AEC82119-FBF1-4B31-8672-FE9A66EB4D6F}"/>
          </ac:grpSpMkLst>
        </pc:grpChg>
        <pc:graphicFrameChg chg="mod">
          <ac:chgData name="Cristopher Collaguazo" userId="a57c58f00a0fbe74" providerId="LiveId" clId="{1D6F4ECF-F79B-4BAA-AF06-C3AEBA778DBC}" dt="2021-09-05T16:53:47.292" v="6958" actId="14100"/>
          <ac:graphicFrameMkLst>
            <pc:docMk/>
            <pc:sldMk cId="3604173403" sldId="385"/>
            <ac:graphicFrameMk id="8" creationId="{CAB0786D-7FEB-4314-98C9-59CBB9CF4C0A}"/>
          </ac:graphicFrameMkLst>
        </pc:graphicFrameChg>
        <pc:picChg chg="add mod">
          <ac:chgData name="Cristopher Collaguazo" userId="a57c58f00a0fbe74" providerId="LiveId" clId="{1D6F4ECF-F79B-4BAA-AF06-C3AEBA778DBC}" dt="2021-09-05T16:25:59.871" v="6655"/>
          <ac:picMkLst>
            <pc:docMk/>
            <pc:sldMk cId="3604173403" sldId="385"/>
            <ac:picMk id="12" creationId="{EFF0B58C-4E58-4740-944F-6BD1B071266F}"/>
          </ac:picMkLst>
        </pc:picChg>
      </pc:sldChg>
      <pc:sldChg chg="addSp delSp modSp mod modTransition">
        <pc:chgData name="Cristopher Collaguazo" userId="a57c58f00a0fbe74" providerId="LiveId" clId="{1D6F4ECF-F79B-4BAA-AF06-C3AEBA778DBC}" dt="2021-09-05T17:38:14.415" v="7174" actId="2711"/>
        <pc:sldMkLst>
          <pc:docMk/>
          <pc:sldMk cId="369930702" sldId="386"/>
        </pc:sldMkLst>
        <pc:spChg chg="del">
          <ac:chgData name="Cristopher Collaguazo" userId="a57c58f00a0fbe74" providerId="LiveId" clId="{1D6F4ECF-F79B-4BAA-AF06-C3AEBA778DBC}" dt="2021-09-05T16:32:42.667" v="6720" actId="478"/>
          <ac:spMkLst>
            <pc:docMk/>
            <pc:sldMk cId="369930702" sldId="386"/>
            <ac:spMk id="2" creationId="{CE5598D6-CFB6-49F1-A3ED-3A739A390CDA}"/>
          </ac:spMkLst>
        </pc:spChg>
        <pc:spChg chg="mod">
          <ac:chgData name="Cristopher Collaguazo" userId="a57c58f00a0fbe74" providerId="LiveId" clId="{1D6F4ECF-F79B-4BAA-AF06-C3AEBA778DBC}" dt="2021-09-05T17:38:14.415" v="7174" actId="2711"/>
          <ac:spMkLst>
            <pc:docMk/>
            <pc:sldMk cId="369930702" sldId="386"/>
            <ac:spMk id="4" creationId="{15D88361-BB50-43A0-A2CB-A1A20F0447AA}"/>
          </ac:spMkLst>
        </pc:spChg>
        <pc:spChg chg="mod">
          <ac:chgData name="Cristopher Collaguazo" userId="a57c58f00a0fbe74" providerId="LiveId" clId="{1D6F4ECF-F79B-4BAA-AF06-C3AEBA778DBC}" dt="2021-09-05T16:45:52.293" v="6896" actId="1076"/>
          <ac:spMkLst>
            <pc:docMk/>
            <pc:sldMk cId="369930702" sldId="386"/>
            <ac:spMk id="7" creationId="{A16A0C81-56E6-430D-B136-EEAD02D5C076}"/>
          </ac:spMkLst>
        </pc:spChg>
        <pc:spChg chg="mod">
          <ac:chgData name="Cristopher Collaguazo" userId="a57c58f00a0fbe74" providerId="LiveId" clId="{1D6F4ECF-F79B-4BAA-AF06-C3AEBA778DBC}" dt="2021-09-05T16:46:05.390" v="6900" actId="1076"/>
          <ac:spMkLst>
            <pc:docMk/>
            <pc:sldMk cId="369930702" sldId="386"/>
            <ac:spMk id="9" creationId="{031EC487-CA82-4F2F-A73C-4AD6EF72FE93}"/>
          </ac:spMkLst>
        </pc:spChg>
        <pc:spChg chg="add mod">
          <ac:chgData name="Cristopher Collaguazo" userId="a57c58f00a0fbe74" providerId="LiveId" clId="{1D6F4ECF-F79B-4BAA-AF06-C3AEBA778DBC}" dt="2021-09-05T16:28:31.708" v="6671"/>
          <ac:spMkLst>
            <pc:docMk/>
            <pc:sldMk cId="369930702" sldId="386"/>
            <ac:spMk id="10" creationId="{9D06908A-8312-4CC7-BEAD-99DDF16DB6D7}"/>
          </ac:spMkLst>
        </pc:spChg>
        <pc:spChg chg="add mod">
          <ac:chgData name="Cristopher Collaguazo" userId="a57c58f00a0fbe74" providerId="LiveId" clId="{1D6F4ECF-F79B-4BAA-AF06-C3AEBA778DBC}" dt="2021-09-05T16:28:39.851" v="6674" actId="14100"/>
          <ac:spMkLst>
            <pc:docMk/>
            <pc:sldMk cId="369930702" sldId="386"/>
            <ac:spMk id="11" creationId="{7FB01C4F-9955-4FB9-A452-F7AE5483F2BD}"/>
          </ac:spMkLst>
        </pc:spChg>
        <pc:spChg chg="add mod">
          <ac:chgData name="Cristopher Collaguazo" userId="a57c58f00a0fbe74" providerId="LiveId" clId="{1D6F4ECF-F79B-4BAA-AF06-C3AEBA778DBC}" dt="2021-09-05T16:45:49.560" v="6894" actId="164"/>
          <ac:spMkLst>
            <pc:docMk/>
            <pc:sldMk cId="369930702" sldId="386"/>
            <ac:spMk id="13" creationId="{94DDEE7B-B66A-4B8F-959B-A2002376A235}"/>
          </ac:spMkLst>
        </pc:spChg>
        <pc:spChg chg="add mod">
          <ac:chgData name="Cristopher Collaguazo" userId="a57c58f00a0fbe74" providerId="LiveId" clId="{1D6F4ECF-F79B-4BAA-AF06-C3AEBA778DBC}" dt="2021-09-05T16:45:49.560" v="6894" actId="164"/>
          <ac:spMkLst>
            <pc:docMk/>
            <pc:sldMk cId="369930702" sldId="386"/>
            <ac:spMk id="14" creationId="{28898704-1155-4375-807A-62A445F370F0}"/>
          </ac:spMkLst>
        </pc:spChg>
        <pc:grpChg chg="add mod">
          <ac:chgData name="Cristopher Collaguazo" userId="a57c58f00a0fbe74" providerId="LiveId" clId="{1D6F4ECF-F79B-4BAA-AF06-C3AEBA778DBC}" dt="2021-09-05T16:45:56.337" v="6897" actId="1076"/>
          <ac:grpSpMkLst>
            <pc:docMk/>
            <pc:sldMk cId="369930702" sldId="386"/>
            <ac:grpSpMk id="3" creationId="{67789FBE-CC5B-4F52-971F-3D4D31F91475}"/>
          </ac:grpSpMkLst>
        </pc:grpChg>
        <pc:graphicFrameChg chg="mod">
          <ac:chgData name="Cristopher Collaguazo" userId="a57c58f00a0fbe74" providerId="LiveId" clId="{1D6F4ECF-F79B-4BAA-AF06-C3AEBA778DBC}" dt="2021-09-05T16:46:01.069" v="6899" actId="403"/>
          <ac:graphicFrameMkLst>
            <pc:docMk/>
            <pc:sldMk cId="369930702" sldId="386"/>
            <ac:graphicFrameMk id="8" creationId="{C11E2EF7-B25D-4CD9-891B-92100FA38B2E}"/>
          </ac:graphicFrameMkLst>
        </pc:graphicFrameChg>
        <pc:picChg chg="add mod">
          <ac:chgData name="Cristopher Collaguazo" userId="a57c58f00a0fbe74" providerId="LiveId" clId="{1D6F4ECF-F79B-4BAA-AF06-C3AEBA778DBC}" dt="2021-09-05T16:28:31.708" v="6671"/>
          <ac:picMkLst>
            <pc:docMk/>
            <pc:sldMk cId="369930702" sldId="386"/>
            <ac:picMk id="12" creationId="{A1D7A486-182E-4BE2-A099-88359813230C}"/>
          </ac:picMkLst>
        </pc:picChg>
      </pc:sldChg>
      <pc:sldChg chg="addSp delSp modSp mod modTransition">
        <pc:chgData name="Cristopher Collaguazo" userId="a57c58f00a0fbe74" providerId="LiveId" clId="{1D6F4ECF-F79B-4BAA-AF06-C3AEBA778DBC}" dt="2021-09-05T16:48:48.560" v="6903" actId="122"/>
        <pc:sldMkLst>
          <pc:docMk/>
          <pc:sldMk cId="1922504052" sldId="388"/>
        </pc:sldMkLst>
        <pc:spChg chg="del">
          <ac:chgData name="Cristopher Collaguazo" userId="a57c58f00a0fbe74" providerId="LiveId" clId="{1D6F4ECF-F79B-4BAA-AF06-C3AEBA778DBC}" dt="2021-09-05T16:32:47.810" v="6721" actId="478"/>
          <ac:spMkLst>
            <pc:docMk/>
            <pc:sldMk cId="1922504052" sldId="388"/>
            <ac:spMk id="2" creationId="{CE5598D6-CFB6-49F1-A3ED-3A739A390CDA}"/>
          </ac:spMkLst>
        </pc:spChg>
        <pc:spChg chg="mod">
          <ac:chgData name="Cristopher Collaguazo" userId="a57c58f00a0fbe74" providerId="LiveId" clId="{1D6F4ECF-F79B-4BAA-AF06-C3AEBA778DBC}" dt="2021-09-05T16:48:48.560" v="6903" actId="122"/>
          <ac:spMkLst>
            <pc:docMk/>
            <pc:sldMk cId="1922504052" sldId="388"/>
            <ac:spMk id="4" creationId="{15D88361-BB50-43A0-A2CB-A1A20F0447AA}"/>
          </ac:spMkLst>
        </pc:spChg>
        <pc:spChg chg="mod">
          <ac:chgData name="Cristopher Collaguazo" userId="a57c58f00a0fbe74" providerId="LiveId" clId="{1D6F4ECF-F79B-4BAA-AF06-C3AEBA778DBC}" dt="2021-09-05T16:42:56.217" v="6827" actId="1076"/>
          <ac:spMkLst>
            <pc:docMk/>
            <pc:sldMk cId="1922504052" sldId="388"/>
            <ac:spMk id="7" creationId="{A16A0C81-56E6-430D-B136-EEAD02D5C076}"/>
          </ac:spMkLst>
        </pc:spChg>
        <pc:spChg chg="add mod">
          <ac:chgData name="Cristopher Collaguazo" userId="a57c58f00a0fbe74" providerId="LiveId" clId="{1D6F4ECF-F79B-4BAA-AF06-C3AEBA778DBC}" dt="2021-09-05T16:30:08.306" v="6689"/>
          <ac:spMkLst>
            <pc:docMk/>
            <pc:sldMk cId="1922504052" sldId="388"/>
            <ac:spMk id="8" creationId="{FAD45AD5-FAA2-447A-8E40-33DFBFA30513}"/>
          </ac:spMkLst>
        </pc:spChg>
        <pc:spChg chg="mod">
          <ac:chgData name="Cristopher Collaguazo" userId="a57c58f00a0fbe74" providerId="LiveId" clId="{1D6F4ECF-F79B-4BAA-AF06-C3AEBA778DBC}" dt="2021-09-05T16:43:02.232" v="6829" actId="1076"/>
          <ac:spMkLst>
            <pc:docMk/>
            <pc:sldMk cId="1922504052" sldId="388"/>
            <ac:spMk id="9" creationId="{031EC487-CA82-4F2F-A73C-4AD6EF72FE93}"/>
          </ac:spMkLst>
        </pc:spChg>
        <pc:spChg chg="add mod">
          <ac:chgData name="Cristopher Collaguazo" userId="a57c58f00a0fbe74" providerId="LiveId" clId="{1D6F4ECF-F79B-4BAA-AF06-C3AEBA778DBC}" dt="2021-09-05T16:30:08.306" v="6689"/>
          <ac:spMkLst>
            <pc:docMk/>
            <pc:sldMk cId="1922504052" sldId="388"/>
            <ac:spMk id="11" creationId="{16D31790-4273-4CFC-BFC3-8B081F61A4FD}"/>
          </ac:spMkLst>
        </pc:spChg>
        <pc:graphicFrameChg chg="mod">
          <ac:chgData name="Cristopher Collaguazo" userId="a57c58f00a0fbe74" providerId="LiveId" clId="{1D6F4ECF-F79B-4BAA-AF06-C3AEBA778DBC}" dt="2021-09-05T16:42:58.888" v="6828" actId="14100"/>
          <ac:graphicFrameMkLst>
            <pc:docMk/>
            <pc:sldMk cId="1922504052" sldId="388"/>
            <ac:graphicFrameMk id="10" creationId="{1697DB2F-53C9-473F-B4E4-C0D22A48ACE9}"/>
          </ac:graphicFrameMkLst>
        </pc:graphicFrameChg>
        <pc:picChg chg="add mod">
          <ac:chgData name="Cristopher Collaguazo" userId="a57c58f00a0fbe74" providerId="LiveId" clId="{1D6F4ECF-F79B-4BAA-AF06-C3AEBA778DBC}" dt="2021-09-05T16:30:08.306" v="6689"/>
          <ac:picMkLst>
            <pc:docMk/>
            <pc:sldMk cId="1922504052" sldId="388"/>
            <ac:picMk id="12" creationId="{09D4AA14-724B-46CA-9B6E-F51FD5E7C7D2}"/>
          </ac:picMkLst>
        </pc:picChg>
      </pc:sldChg>
      <pc:sldChg chg="addSp delSp modSp mod modTransition">
        <pc:chgData name="Cristopher Collaguazo" userId="a57c58f00a0fbe74" providerId="LiveId" clId="{1D6F4ECF-F79B-4BAA-AF06-C3AEBA778DBC}" dt="2021-09-05T16:41:02.142" v="6804" actId="1076"/>
        <pc:sldMkLst>
          <pc:docMk/>
          <pc:sldMk cId="1851790927" sldId="389"/>
        </pc:sldMkLst>
        <pc:spChg chg="del">
          <ac:chgData name="Cristopher Collaguazo" userId="a57c58f00a0fbe74" providerId="LiveId" clId="{1D6F4ECF-F79B-4BAA-AF06-C3AEBA778DBC}" dt="2021-09-05T16:32:53.816" v="6722" actId="478"/>
          <ac:spMkLst>
            <pc:docMk/>
            <pc:sldMk cId="1851790927" sldId="389"/>
            <ac:spMk id="2" creationId="{EB4C3726-49D9-4088-8018-BA80B3C2BC68}"/>
          </ac:spMkLst>
        </pc:spChg>
        <pc:spChg chg="mod">
          <ac:chgData name="Cristopher Collaguazo" userId="a57c58f00a0fbe74" providerId="LiveId" clId="{1D6F4ECF-F79B-4BAA-AF06-C3AEBA778DBC}" dt="2021-09-05T16:41:02.142" v="6804" actId="1076"/>
          <ac:spMkLst>
            <pc:docMk/>
            <pc:sldMk cId="1851790927" sldId="389"/>
            <ac:spMk id="4" creationId="{0F15D25D-78D7-48A1-8D97-7B0ACD208C79}"/>
          </ac:spMkLst>
        </pc:spChg>
        <pc:spChg chg="mod">
          <ac:chgData name="Cristopher Collaguazo" userId="a57c58f00a0fbe74" providerId="LiveId" clId="{1D6F4ECF-F79B-4BAA-AF06-C3AEBA778DBC}" dt="2021-09-05T16:37:30.975" v="6761" actId="1076"/>
          <ac:spMkLst>
            <pc:docMk/>
            <pc:sldMk cId="1851790927" sldId="389"/>
            <ac:spMk id="6" creationId="{BBE733E5-E4D4-4A6E-A133-CF86C966C25E}"/>
          </ac:spMkLst>
        </pc:spChg>
        <pc:spChg chg="mod">
          <ac:chgData name="Cristopher Collaguazo" userId="a57c58f00a0fbe74" providerId="LiveId" clId="{1D6F4ECF-F79B-4BAA-AF06-C3AEBA778DBC}" dt="2021-09-05T16:37:42.634" v="6763" actId="207"/>
          <ac:spMkLst>
            <pc:docMk/>
            <pc:sldMk cId="1851790927" sldId="389"/>
            <ac:spMk id="7" creationId="{6BC70D53-F871-4825-A135-D87DB282DB9B}"/>
          </ac:spMkLst>
        </pc:spChg>
        <pc:spChg chg="add mod">
          <ac:chgData name="Cristopher Collaguazo" userId="a57c58f00a0fbe74" providerId="LiveId" clId="{1D6F4ECF-F79B-4BAA-AF06-C3AEBA778DBC}" dt="2021-09-05T16:32:54.960" v="6723"/>
          <ac:spMkLst>
            <pc:docMk/>
            <pc:sldMk cId="1851790927" sldId="389"/>
            <ac:spMk id="8" creationId="{E3758874-3F7B-45F4-B6B9-356ACD5CF5CF}"/>
          </ac:spMkLst>
        </pc:spChg>
        <pc:spChg chg="add mod">
          <ac:chgData name="Cristopher Collaguazo" userId="a57c58f00a0fbe74" providerId="LiveId" clId="{1D6F4ECF-F79B-4BAA-AF06-C3AEBA778DBC}" dt="2021-09-05T16:32:54.960" v="6723"/>
          <ac:spMkLst>
            <pc:docMk/>
            <pc:sldMk cId="1851790927" sldId="389"/>
            <ac:spMk id="9" creationId="{A906EFA6-F96D-4009-A1F8-8A58932149DF}"/>
          </ac:spMkLst>
        </pc:spChg>
        <pc:graphicFrameChg chg="mod ord">
          <ac:chgData name="Cristopher Collaguazo" userId="a57c58f00a0fbe74" providerId="LiveId" clId="{1D6F4ECF-F79B-4BAA-AF06-C3AEBA778DBC}" dt="2021-09-05T16:40:58.482" v="6803" actId="1076"/>
          <ac:graphicFrameMkLst>
            <pc:docMk/>
            <pc:sldMk cId="1851790927" sldId="389"/>
            <ac:graphicFrameMk id="5" creationId="{492D66C1-BF63-43DC-AAC5-439E39B3E038}"/>
          </ac:graphicFrameMkLst>
        </pc:graphicFrameChg>
        <pc:picChg chg="add mod">
          <ac:chgData name="Cristopher Collaguazo" userId="a57c58f00a0fbe74" providerId="LiveId" clId="{1D6F4ECF-F79B-4BAA-AF06-C3AEBA778DBC}" dt="2021-09-05T16:32:54.960" v="6723"/>
          <ac:picMkLst>
            <pc:docMk/>
            <pc:sldMk cId="1851790927" sldId="389"/>
            <ac:picMk id="10" creationId="{A4527E9D-9998-4ABC-B67B-B1C5A1D78D88}"/>
          </ac:picMkLst>
        </pc:picChg>
      </pc:sldChg>
      <pc:sldChg chg="addSp delSp modSp mod modTransition">
        <pc:chgData name="Cristopher Collaguazo" userId="a57c58f00a0fbe74" providerId="LiveId" clId="{1D6F4ECF-F79B-4BAA-AF06-C3AEBA778DBC}" dt="2021-09-05T16:32:38.457" v="6719" actId="478"/>
        <pc:sldMkLst>
          <pc:docMk/>
          <pc:sldMk cId="1590698987" sldId="390"/>
        </pc:sldMkLst>
        <pc:spChg chg="del">
          <ac:chgData name="Cristopher Collaguazo" userId="a57c58f00a0fbe74" providerId="LiveId" clId="{1D6F4ECF-F79B-4BAA-AF06-C3AEBA778DBC}" dt="2021-09-05T16:32:38.457" v="6719" actId="478"/>
          <ac:spMkLst>
            <pc:docMk/>
            <pc:sldMk cId="1590698987" sldId="390"/>
            <ac:spMk id="2" creationId="{CE5598D6-CFB6-49F1-A3ED-3A739A390CDA}"/>
          </ac:spMkLst>
        </pc:spChg>
        <pc:spChg chg="mod">
          <ac:chgData name="Cristopher Collaguazo" userId="a57c58f00a0fbe74" providerId="LiveId" clId="{1D6F4ECF-F79B-4BAA-AF06-C3AEBA778DBC}" dt="2021-09-05T16:31:10.940" v="6702"/>
          <ac:spMkLst>
            <pc:docMk/>
            <pc:sldMk cId="1590698987" sldId="390"/>
            <ac:spMk id="4" creationId="{15D88361-BB50-43A0-A2CB-A1A20F0447AA}"/>
          </ac:spMkLst>
        </pc:spChg>
        <pc:spChg chg="add mod">
          <ac:chgData name="Cristopher Collaguazo" userId="a57c58f00a0fbe74" providerId="LiveId" clId="{1D6F4ECF-F79B-4BAA-AF06-C3AEBA778DBC}" dt="2021-09-05T16:31:12.993" v="6703"/>
          <ac:spMkLst>
            <pc:docMk/>
            <pc:sldMk cId="1590698987" sldId="390"/>
            <ac:spMk id="7" creationId="{34D765A5-B047-497B-8AFC-3EED17F64A52}"/>
          </ac:spMkLst>
        </pc:spChg>
        <pc:spChg chg="add mod">
          <ac:chgData name="Cristopher Collaguazo" userId="a57c58f00a0fbe74" providerId="LiveId" clId="{1D6F4ECF-F79B-4BAA-AF06-C3AEBA778DBC}" dt="2021-09-05T16:31:12.993" v="6703"/>
          <ac:spMkLst>
            <pc:docMk/>
            <pc:sldMk cId="1590698987" sldId="390"/>
            <ac:spMk id="8" creationId="{8B3C70D3-A198-462A-BFEB-BEAB8E826B9A}"/>
          </ac:spMkLst>
        </pc:spChg>
        <pc:spChg chg="mod">
          <ac:chgData name="Cristopher Collaguazo" userId="a57c58f00a0fbe74" providerId="LiveId" clId="{1D6F4ECF-F79B-4BAA-AF06-C3AEBA778DBC}" dt="2021-09-05T16:32:34.677" v="6718" actId="2711"/>
          <ac:spMkLst>
            <pc:docMk/>
            <pc:sldMk cId="1590698987" sldId="390"/>
            <ac:spMk id="9" creationId="{031EC487-CA82-4F2F-A73C-4AD6EF72FE93}"/>
          </ac:spMkLst>
        </pc:spChg>
        <pc:spChg chg="mod">
          <ac:chgData name="Cristopher Collaguazo" userId="a57c58f00a0fbe74" providerId="LiveId" clId="{1D6F4ECF-F79B-4BAA-AF06-C3AEBA778DBC}" dt="2021-09-05T16:32:34.677" v="6718" actId="2711"/>
          <ac:spMkLst>
            <pc:docMk/>
            <pc:sldMk cId="1590698987" sldId="390"/>
            <ac:spMk id="12" creationId="{013093AC-5998-49FF-BCC7-870D1EB8EBEF}"/>
          </ac:spMkLst>
        </pc:spChg>
        <pc:graphicFrameChg chg="mod modGraphic">
          <ac:chgData name="Cristopher Collaguazo" userId="a57c58f00a0fbe74" providerId="LiveId" clId="{1D6F4ECF-F79B-4BAA-AF06-C3AEBA778DBC}" dt="2021-09-05T16:32:26.476" v="6717" actId="207"/>
          <ac:graphicFrameMkLst>
            <pc:docMk/>
            <pc:sldMk cId="1590698987" sldId="390"/>
            <ac:graphicFrameMk id="6" creationId="{81C3DC3B-2EDE-4B46-9641-375A901CC033}"/>
          </ac:graphicFrameMkLst>
        </pc:graphicFrameChg>
        <pc:picChg chg="add mod">
          <ac:chgData name="Cristopher Collaguazo" userId="a57c58f00a0fbe74" providerId="LiveId" clId="{1D6F4ECF-F79B-4BAA-AF06-C3AEBA778DBC}" dt="2021-09-05T16:31:12.993" v="6703"/>
          <ac:picMkLst>
            <pc:docMk/>
            <pc:sldMk cId="1590698987" sldId="390"/>
            <ac:picMk id="10" creationId="{96B9D87B-283E-4A04-9A00-F8B4E8EE8695}"/>
          </ac:picMkLst>
        </pc:picChg>
      </pc:sldChg>
      <pc:sldChg chg="new del">
        <pc:chgData name="Cristopher Collaguazo" userId="a57c58f00a0fbe74" providerId="LiveId" clId="{1D6F4ECF-F79B-4BAA-AF06-C3AEBA778DBC}" dt="2021-09-05T05:25:46.554" v="5250" actId="680"/>
        <pc:sldMkLst>
          <pc:docMk/>
          <pc:sldMk cId="2291133995" sldId="391"/>
        </pc:sldMkLst>
      </pc:sldChg>
      <pc:sldChg chg="addSp delSp modSp new del mod modTransition">
        <pc:chgData name="Cristopher Collaguazo" userId="a57c58f00a0fbe74" providerId="LiveId" clId="{1D6F4ECF-F79B-4BAA-AF06-C3AEBA778DBC}" dt="2021-09-05T16:17:30.966" v="6583" actId="47"/>
        <pc:sldMkLst>
          <pc:docMk/>
          <pc:sldMk cId="4257500692" sldId="391"/>
        </pc:sldMkLst>
        <pc:spChg chg="del">
          <ac:chgData name="Cristopher Collaguazo" userId="a57c58f00a0fbe74" providerId="LiveId" clId="{1D6F4ECF-F79B-4BAA-AF06-C3AEBA778DBC}" dt="2021-09-05T07:09:54.340" v="6050" actId="478"/>
          <ac:spMkLst>
            <pc:docMk/>
            <pc:sldMk cId="4257500692" sldId="391"/>
            <ac:spMk id="2" creationId="{5272346D-652F-45E6-B332-9CC6B8191A98}"/>
          </ac:spMkLst>
        </pc:spChg>
        <pc:picChg chg="add mod">
          <ac:chgData name="Cristopher Collaguazo" userId="a57c58f00a0fbe74" providerId="LiveId" clId="{1D6F4ECF-F79B-4BAA-AF06-C3AEBA778DBC}" dt="2021-09-05T07:09:52.226" v="6049"/>
          <ac:picMkLst>
            <pc:docMk/>
            <pc:sldMk cId="4257500692" sldId="391"/>
            <ac:picMk id="3" creationId="{EF2877EC-55F0-45A9-830F-14DC07F5370B}"/>
          </ac:picMkLst>
        </pc:picChg>
      </pc:sldChg>
      <pc:sldChg chg="addSp delSp modSp add mod modTransition">
        <pc:chgData name="Cristopher Collaguazo" userId="a57c58f00a0fbe74" providerId="LiveId" clId="{1D6F4ECF-F79B-4BAA-AF06-C3AEBA778DBC}" dt="2021-09-14T00:37:10.915" v="8094" actId="1076"/>
        <pc:sldMkLst>
          <pc:docMk/>
          <pc:sldMk cId="429848558" sldId="392"/>
        </pc:sldMkLst>
        <pc:spChg chg="del">
          <ac:chgData name="Cristopher Collaguazo" userId="a57c58f00a0fbe74" providerId="LiveId" clId="{1D6F4ECF-F79B-4BAA-AF06-C3AEBA778DBC}" dt="2021-09-05T05:28:30.409" v="5281" actId="478"/>
          <ac:spMkLst>
            <pc:docMk/>
            <pc:sldMk cId="429848558" sldId="392"/>
            <ac:spMk id="2" creationId="{42A798D6-A8D2-4607-BE81-70E978A9B2C5}"/>
          </ac:spMkLst>
        </pc:spChg>
        <pc:spChg chg="mod">
          <ac:chgData name="Cristopher Collaguazo" userId="a57c58f00a0fbe74" providerId="LiveId" clId="{1D6F4ECF-F79B-4BAA-AF06-C3AEBA778DBC}" dt="2021-09-14T00:37:10.915" v="8094" actId="1076"/>
          <ac:spMkLst>
            <pc:docMk/>
            <pc:sldMk cId="429848558" sldId="392"/>
            <ac:spMk id="2" creationId="{5CE455BE-4333-41CF-AE81-57E9DBD36053}"/>
          </ac:spMkLst>
        </pc:spChg>
        <pc:spChg chg="mod">
          <ac:chgData name="Cristopher Collaguazo" userId="a57c58f00a0fbe74" providerId="LiveId" clId="{1D6F4ECF-F79B-4BAA-AF06-C3AEBA778DBC}" dt="2021-09-05T05:26:34.074" v="5258" actId="20577"/>
          <ac:spMkLst>
            <pc:docMk/>
            <pc:sldMk cId="429848558" sldId="392"/>
            <ac:spMk id="4" creationId="{F463D4A1-6E3A-4A49-B336-63D281CDF467}"/>
          </ac:spMkLst>
        </pc:spChg>
        <pc:spChg chg="del">
          <ac:chgData name="Cristopher Collaguazo" userId="a57c58f00a0fbe74" providerId="LiveId" clId="{1D6F4ECF-F79B-4BAA-AF06-C3AEBA778DBC}" dt="2021-09-05T05:28:24.814" v="5277" actId="478"/>
          <ac:spMkLst>
            <pc:docMk/>
            <pc:sldMk cId="429848558" sldId="392"/>
            <ac:spMk id="5" creationId="{4FC6696E-2667-4C8F-9C4E-33AF094ED67C}"/>
          </ac:spMkLst>
        </pc:spChg>
        <pc:spChg chg="mod">
          <ac:chgData name="Cristopher Collaguazo" userId="a57c58f00a0fbe74" providerId="LiveId" clId="{1D6F4ECF-F79B-4BAA-AF06-C3AEBA778DBC}" dt="2021-09-05T16:17:50.730" v="6585" actId="1076"/>
          <ac:spMkLst>
            <pc:docMk/>
            <pc:sldMk cId="429848558" sldId="392"/>
            <ac:spMk id="7" creationId="{34DE3684-84E2-44E6-AE23-776DE463CF1C}"/>
          </ac:spMkLst>
        </pc:spChg>
        <pc:spChg chg="del">
          <ac:chgData name="Cristopher Collaguazo" userId="a57c58f00a0fbe74" providerId="LiveId" clId="{1D6F4ECF-F79B-4BAA-AF06-C3AEBA778DBC}" dt="2021-09-05T05:28:20.028" v="5273" actId="478"/>
          <ac:spMkLst>
            <pc:docMk/>
            <pc:sldMk cId="429848558" sldId="392"/>
            <ac:spMk id="9" creationId="{8F43B13F-10ED-46EE-A28E-B9FAD7410C02}"/>
          </ac:spMkLst>
        </pc:spChg>
        <pc:spChg chg="del">
          <ac:chgData name="Cristopher Collaguazo" userId="a57c58f00a0fbe74" providerId="LiveId" clId="{1D6F4ECF-F79B-4BAA-AF06-C3AEBA778DBC}" dt="2021-09-05T05:28:21.219" v="5274" actId="478"/>
          <ac:spMkLst>
            <pc:docMk/>
            <pc:sldMk cId="429848558" sldId="392"/>
            <ac:spMk id="10" creationId="{EA03A70B-46CF-42A1-B122-FD61AB9E010B}"/>
          </ac:spMkLst>
        </pc:spChg>
        <pc:spChg chg="del">
          <ac:chgData name="Cristopher Collaguazo" userId="a57c58f00a0fbe74" providerId="LiveId" clId="{1D6F4ECF-F79B-4BAA-AF06-C3AEBA778DBC}" dt="2021-09-05T05:28:24.054" v="5276" actId="478"/>
          <ac:spMkLst>
            <pc:docMk/>
            <pc:sldMk cId="429848558" sldId="392"/>
            <ac:spMk id="11" creationId="{CC8BA62E-2197-40FF-A9F1-52CDA38F520A}"/>
          </ac:spMkLst>
        </pc:spChg>
        <pc:spChg chg="del">
          <ac:chgData name="Cristopher Collaguazo" userId="a57c58f00a0fbe74" providerId="LiveId" clId="{1D6F4ECF-F79B-4BAA-AF06-C3AEBA778DBC}" dt="2021-09-05T05:28:26.100" v="5278" actId="478"/>
          <ac:spMkLst>
            <pc:docMk/>
            <pc:sldMk cId="429848558" sldId="392"/>
            <ac:spMk id="12" creationId="{4EC2E841-BB72-401A-B0A2-E667E8733829}"/>
          </ac:spMkLst>
        </pc:spChg>
        <pc:spChg chg="del">
          <ac:chgData name="Cristopher Collaguazo" userId="a57c58f00a0fbe74" providerId="LiveId" clId="{1D6F4ECF-F79B-4BAA-AF06-C3AEBA778DBC}" dt="2021-09-05T05:28:22.615" v="5275" actId="478"/>
          <ac:spMkLst>
            <pc:docMk/>
            <pc:sldMk cId="429848558" sldId="392"/>
            <ac:spMk id="13" creationId="{05E37B9E-5BD7-4657-9DFA-5C6C19AC2FAF}"/>
          </ac:spMkLst>
        </pc:spChg>
        <pc:spChg chg="del">
          <ac:chgData name="Cristopher Collaguazo" userId="a57c58f00a0fbe74" providerId="LiveId" clId="{1D6F4ECF-F79B-4BAA-AF06-C3AEBA778DBC}" dt="2021-09-05T05:28:27.319" v="5279" actId="478"/>
          <ac:spMkLst>
            <pc:docMk/>
            <pc:sldMk cId="429848558" sldId="392"/>
            <ac:spMk id="14" creationId="{224CD2AD-F471-4E75-8E9F-A3A1B8727AC5}"/>
          </ac:spMkLst>
        </pc:spChg>
        <pc:spChg chg="add mod">
          <ac:chgData name="Cristopher Collaguazo" userId="a57c58f00a0fbe74" providerId="LiveId" clId="{1D6F4ECF-F79B-4BAA-AF06-C3AEBA778DBC}" dt="2021-09-05T16:17:53.173" v="6586" actId="1076"/>
          <ac:spMkLst>
            <pc:docMk/>
            <pc:sldMk cId="429848558" sldId="392"/>
            <ac:spMk id="16" creationId="{CC4B3F12-205A-4A27-8B2B-32503EA7A727}"/>
          </ac:spMkLst>
        </pc:spChg>
        <pc:spChg chg="add mod">
          <ac:chgData name="Cristopher Collaguazo" userId="a57c58f00a0fbe74" providerId="LiveId" clId="{1D6F4ECF-F79B-4BAA-AF06-C3AEBA778DBC}" dt="2021-09-05T05:37:52.948" v="5313" actId="2711"/>
          <ac:spMkLst>
            <pc:docMk/>
            <pc:sldMk cId="429848558" sldId="392"/>
            <ac:spMk id="18" creationId="{8A376F48-FF4A-4493-A0A1-4C6C1C581776}"/>
          </ac:spMkLst>
        </pc:spChg>
        <pc:spChg chg="add del mod">
          <ac:chgData name="Cristopher Collaguazo" userId="a57c58f00a0fbe74" providerId="LiveId" clId="{1D6F4ECF-F79B-4BAA-AF06-C3AEBA778DBC}" dt="2021-09-05T05:41:50.152" v="5316" actId="478"/>
          <ac:spMkLst>
            <pc:docMk/>
            <pc:sldMk cId="429848558" sldId="392"/>
            <ac:spMk id="19" creationId="{BB38F284-04C5-4854-8E7F-376B348C62D2}"/>
          </ac:spMkLst>
        </pc:spChg>
        <pc:spChg chg="add del mod">
          <ac:chgData name="Cristopher Collaguazo" userId="a57c58f00a0fbe74" providerId="LiveId" clId="{1D6F4ECF-F79B-4BAA-AF06-C3AEBA778DBC}" dt="2021-09-05T05:45:05.322" v="5350" actId="478"/>
          <ac:spMkLst>
            <pc:docMk/>
            <pc:sldMk cId="429848558" sldId="392"/>
            <ac:spMk id="20" creationId="{354BFDC3-B922-477A-A9AE-B3B118BC966A}"/>
          </ac:spMkLst>
        </pc:spChg>
        <pc:spChg chg="add mod">
          <ac:chgData name="Cristopher Collaguazo" userId="a57c58f00a0fbe74" providerId="LiveId" clId="{1D6F4ECF-F79B-4BAA-AF06-C3AEBA778DBC}" dt="2021-09-05T05:57:04.215" v="5513" actId="1076"/>
          <ac:spMkLst>
            <pc:docMk/>
            <pc:sldMk cId="429848558" sldId="392"/>
            <ac:spMk id="22" creationId="{2DEF59A4-BB2E-438D-B571-A357863F5E41}"/>
          </ac:spMkLst>
        </pc:spChg>
        <pc:spChg chg="add mod">
          <ac:chgData name="Cristopher Collaguazo" userId="a57c58f00a0fbe74" providerId="LiveId" clId="{1D6F4ECF-F79B-4BAA-AF06-C3AEBA778DBC}" dt="2021-09-05T05:56:45.966" v="5510" actId="164"/>
          <ac:spMkLst>
            <pc:docMk/>
            <pc:sldMk cId="429848558" sldId="392"/>
            <ac:spMk id="24" creationId="{B3F092E3-8B71-43E3-BE5A-0FBE49DD2ED4}"/>
          </ac:spMkLst>
        </pc:spChg>
        <pc:spChg chg="add mod">
          <ac:chgData name="Cristopher Collaguazo" userId="a57c58f00a0fbe74" providerId="LiveId" clId="{1D6F4ECF-F79B-4BAA-AF06-C3AEBA778DBC}" dt="2021-09-05T05:56:45.966" v="5510" actId="164"/>
          <ac:spMkLst>
            <pc:docMk/>
            <pc:sldMk cId="429848558" sldId="392"/>
            <ac:spMk id="25" creationId="{74D32002-B99A-480E-8F65-961EC4D04B81}"/>
          </ac:spMkLst>
        </pc:spChg>
        <pc:grpChg chg="add mod">
          <ac:chgData name="Cristopher Collaguazo" userId="a57c58f00a0fbe74" providerId="LiveId" clId="{1D6F4ECF-F79B-4BAA-AF06-C3AEBA778DBC}" dt="2021-09-05T16:17:55.984" v="6587" actId="1076"/>
          <ac:grpSpMkLst>
            <pc:docMk/>
            <pc:sldMk cId="429848558" sldId="392"/>
            <ac:grpSpMk id="26" creationId="{3956BA56-1F70-432F-9169-3C2D24772C2D}"/>
          </ac:grpSpMkLst>
        </pc:grpChg>
        <pc:graphicFrameChg chg="del">
          <ac:chgData name="Cristopher Collaguazo" userId="a57c58f00a0fbe74" providerId="LiveId" clId="{1D6F4ECF-F79B-4BAA-AF06-C3AEBA778DBC}" dt="2021-09-05T05:28:29.403" v="5280" actId="478"/>
          <ac:graphicFrameMkLst>
            <pc:docMk/>
            <pc:sldMk cId="429848558" sldId="392"/>
            <ac:graphicFrameMk id="8" creationId="{E3A67177-9836-45DB-9397-3DCDFBF31B35}"/>
          </ac:graphicFrameMkLst>
        </pc:graphicFrameChg>
        <pc:graphicFrameChg chg="add mod">
          <ac:chgData name="Cristopher Collaguazo" userId="a57c58f00a0fbe74" providerId="LiveId" clId="{1D6F4ECF-F79B-4BAA-AF06-C3AEBA778DBC}" dt="2021-09-14T00:36:40.785" v="8065" actId="14100"/>
          <ac:graphicFrameMkLst>
            <pc:docMk/>
            <pc:sldMk cId="429848558" sldId="392"/>
            <ac:graphicFrameMk id="15" creationId="{CD3CAB23-22A6-4E4E-9ABC-0B09DD37E5EB}"/>
          </ac:graphicFrameMkLst>
        </pc:graphicFrameChg>
        <pc:graphicFrameChg chg="add mod modGraphic">
          <ac:chgData name="Cristopher Collaguazo" userId="a57c58f00a0fbe74" providerId="LiveId" clId="{1D6F4ECF-F79B-4BAA-AF06-C3AEBA778DBC}" dt="2021-09-05T05:57:01.160" v="5512" actId="1076"/>
          <ac:graphicFrameMkLst>
            <pc:docMk/>
            <pc:sldMk cId="429848558" sldId="392"/>
            <ac:graphicFrameMk id="21" creationId="{07A866F9-9BB8-42A2-9620-20C5B85766DF}"/>
          </ac:graphicFrameMkLst>
        </pc:graphicFrameChg>
      </pc:sldChg>
      <pc:sldChg chg="addSp delSp modSp add mod ord modTransition">
        <pc:chgData name="Cristopher Collaguazo" userId="a57c58f00a0fbe74" providerId="LiveId" clId="{1D6F4ECF-F79B-4BAA-AF06-C3AEBA778DBC}" dt="2021-09-05T07:28:20.012" v="6271"/>
        <pc:sldMkLst>
          <pc:docMk/>
          <pc:sldMk cId="1000523936" sldId="393"/>
        </pc:sldMkLst>
        <pc:spChg chg="add del mod">
          <ac:chgData name="Cristopher Collaguazo" userId="a57c58f00a0fbe74" providerId="LiveId" clId="{1D6F4ECF-F79B-4BAA-AF06-C3AEBA778DBC}" dt="2021-09-05T06:11:20.302" v="5598" actId="21"/>
          <ac:spMkLst>
            <pc:docMk/>
            <pc:sldMk cId="1000523936" sldId="393"/>
            <ac:spMk id="6" creationId="{1B68A6FA-D625-4A87-A31F-D9D9E0CE1997}"/>
          </ac:spMkLst>
        </pc:spChg>
        <pc:spChg chg="del mod">
          <ac:chgData name="Cristopher Collaguazo" userId="a57c58f00a0fbe74" providerId="LiveId" clId="{1D6F4ECF-F79B-4BAA-AF06-C3AEBA778DBC}" dt="2021-09-05T07:11:16.646" v="6064" actId="478"/>
          <ac:spMkLst>
            <pc:docMk/>
            <pc:sldMk cId="1000523936" sldId="393"/>
            <ac:spMk id="7" creationId="{34DE3684-84E2-44E6-AE23-776DE463CF1C}"/>
          </ac:spMkLst>
        </pc:spChg>
        <pc:spChg chg="del">
          <ac:chgData name="Cristopher Collaguazo" userId="a57c58f00a0fbe74" providerId="LiveId" clId="{1D6F4ECF-F79B-4BAA-AF06-C3AEBA778DBC}" dt="2021-09-05T05:58:51.427" v="5515" actId="478"/>
          <ac:spMkLst>
            <pc:docMk/>
            <pc:sldMk cId="1000523936" sldId="393"/>
            <ac:spMk id="16" creationId="{CC4B3F12-205A-4A27-8B2B-32503EA7A727}"/>
          </ac:spMkLst>
        </pc:spChg>
        <pc:spChg chg="add del mod">
          <ac:chgData name="Cristopher Collaguazo" userId="a57c58f00a0fbe74" providerId="LiveId" clId="{1D6F4ECF-F79B-4BAA-AF06-C3AEBA778DBC}" dt="2021-09-05T06:14:53.695" v="5625" actId="478"/>
          <ac:spMkLst>
            <pc:docMk/>
            <pc:sldMk cId="1000523936" sldId="393"/>
            <ac:spMk id="17" creationId="{8F89F9E2-2868-473E-BC53-C8727BFEF62F}"/>
          </ac:spMkLst>
        </pc:spChg>
        <pc:spChg chg="del">
          <ac:chgData name="Cristopher Collaguazo" userId="a57c58f00a0fbe74" providerId="LiveId" clId="{1D6F4ECF-F79B-4BAA-AF06-C3AEBA778DBC}" dt="2021-09-05T05:59:00.264" v="5521" actId="478"/>
          <ac:spMkLst>
            <pc:docMk/>
            <pc:sldMk cId="1000523936" sldId="393"/>
            <ac:spMk id="18" creationId="{8A376F48-FF4A-4493-A0A1-4C6C1C581776}"/>
          </ac:spMkLst>
        </pc:spChg>
        <pc:spChg chg="add del mod">
          <ac:chgData name="Cristopher Collaguazo" userId="a57c58f00a0fbe74" providerId="LiveId" clId="{1D6F4ECF-F79B-4BAA-AF06-C3AEBA778DBC}" dt="2021-09-05T06:14:46.214" v="5620" actId="478"/>
          <ac:spMkLst>
            <pc:docMk/>
            <pc:sldMk cId="1000523936" sldId="393"/>
            <ac:spMk id="19" creationId="{461A65D2-B603-4718-A222-49566B5B83D1}"/>
          </ac:spMkLst>
        </pc:spChg>
        <pc:spChg chg="del">
          <ac:chgData name="Cristopher Collaguazo" userId="a57c58f00a0fbe74" providerId="LiveId" clId="{1D6F4ECF-F79B-4BAA-AF06-C3AEBA778DBC}" dt="2021-09-05T05:58:58.556" v="5520" actId="478"/>
          <ac:spMkLst>
            <pc:docMk/>
            <pc:sldMk cId="1000523936" sldId="393"/>
            <ac:spMk id="22" creationId="{2DEF59A4-BB2E-438D-B571-A357863F5E41}"/>
          </ac:spMkLst>
        </pc:spChg>
        <pc:spChg chg="mod">
          <ac:chgData name="Cristopher Collaguazo" userId="a57c58f00a0fbe74" providerId="LiveId" clId="{1D6F4ECF-F79B-4BAA-AF06-C3AEBA778DBC}" dt="2021-09-05T06:10:14.612" v="5581"/>
          <ac:spMkLst>
            <pc:docMk/>
            <pc:sldMk cId="1000523936" sldId="393"/>
            <ac:spMk id="23" creationId="{C8101F67-F074-4115-9AED-2139DA8FAD97}"/>
          </ac:spMkLst>
        </pc:spChg>
        <pc:spChg chg="mod">
          <ac:chgData name="Cristopher Collaguazo" userId="a57c58f00a0fbe74" providerId="LiveId" clId="{1D6F4ECF-F79B-4BAA-AF06-C3AEBA778DBC}" dt="2021-09-05T06:10:14.612" v="5581"/>
          <ac:spMkLst>
            <pc:docMk/>
            <pc:sldMk cId="1000523936" sldId="393"/>
            <ac:spMk id="27" creationId="{F8C1E364-0A61-490F-B9A7-C7D9769BB0EB}"/>
          </ac:spMkLst>
        </pc:spChg>
        <pc:spChg chg="mod">
          <ac:chgData name="Cristopher Collaguazo" userId="a57c58f00a0fbe74" providerId="LiveId" clId="{1D6F4ECF-F79B-4BAA-AF06-C3AEBA778DBC}" dt="2021-09-05T06:10:14.612" v="5581"/>
          <ac:spMkLst>
            <pc:docMk/>
            <pc:sldMk cId="1000523936" sldId="393"/>
            <ac:spMk id="28" creationId="{1A9D5CC1-C810-42F3-AD6A-348D1F5510D2}"/>
          </ac:spMkLst>
        </pc:spChg>
        <pc:spChg chg="mod">
          <ac:chgData name="Cristopher Collaguazo" userId="a57c58f00a0fbe74" providerId="LiveId" clId="{1D6F4ECF-F79B-4BAA-AF06-C3AEBA778DBC}" dt="2021-09-05T06:10:14.612" v="5581"/>
          <ac:spMkLst>
            <pc:docMk/>
            <pc:sldMk cId="1000523936" sldId="393"/>
            <ac:spMk id="29" creationId="{CAF57D56-62A2-41A1-BC9F-29F02195234E}"/>
          </ac:spMkLst>
        </pc:spChg>
        <pc:spChg chg="mod">
          <ac:chgData name="Cristopher Collaguazo" userId="a57c58f00a0fbe74" providerId="LiveId" clId="{1D6F4ECF-F79B-4BAA-AF06-C3AEBA778DBC}" dt="2021-09-05T06:10:14.612" v="5581"/>
          <ac:spMkLst>
            <pc:docMk/>
            <pc:sldMk cId="1000523936" sldId="393"/>
            <ac:spMk id="30" creationId="{1A0BA94B-B54A-44FA-80B0-DA8A5E5B76B1}"/>
          </ac:spMkLst>
        </pc:spChg>
        <pc:spChg chg="mod">
          <ac:chgData name="Cristopher Collaguazo" userId="a57c58f00a0fbe74" providerId="LiveId" clId="{1D6F4ECF-F79B-4BAA-AF06-C3AEBA778DBC}" dt="2021-09-05T06:10:14.612" v="5581"/>
          <ac:spMkLst>
            <pc:docMk/>
            <pc:sldMk cId="1000523936" sldId="393"/>
            <ac:spMk id="31" creationId="{E3712A03-D366-4AC2-9492-A5AF75FA8AD0}"/>
          </ac:spMkLst>
        </pc:spChg>
        <pc:spChg chg="mod">
          <ac:chgData name="Cristopher Collaguazo" userId="a57c58f00a0fbe74" providerId="LiveId" clId="{1D6F4ECF-F79B-4BAA-AF06-C3AEBA778DBC}" dt="2021-09-05T06:10:14.612" v="5581"/>
          <ac:spMkLst>
            <pc:docMk/>
            <pc:sldMk cId="1000523936" sldId="393"/>
            <ac:spMk id="32" creationId="{1186466E-2500-442A-984A-8D9876766ED4}"/>
          </ac:spMkLst>
        </pc:spChg>
        <pc:spChg chg="add del mod">
          <ac:chgData name="Cristopher Collaguazo" userId="a57c58f00a0fbe74" providerId="LiveId" clId="{1D6F4ECF-F79B-4BAA-AF06-C3AEBA778DBC}" dt="2021-09-05T06:14:46.819" v="5621" actId="478"/>
          <ac:spMkLst>
            <pc:docMk/>
            <pc:sldMk cId="1000523936" sldId="393"/>
            <ac:spMk id="33" creationId="{52A6BEAC-A0D2-480C-B374-E1C94255A6F5}"/>
          </ac:spMkLst>
        </pc:spChg>
        <pc:spChg chg="add del mod">
          <ac:chgData name="Cristopher Collaguazo" userId="a57c58f00a0fbe74" providerId="LiveId" clId="{1D6F4ECF-F79B-4BAA-AF06-C3AEBA778DBC}" dt="2021-09-05T06:14:48.904" v="5622" actId="478"/>
          <ac:spMkLst>
            <pc:docMk/>
            <pc:sldMk cId="1000523936" sldId="393"/>
            <ac:spMk id="34" creationId="{A8418A19-F0E6-45AE-A14A-BE725503E0B1}"/>
          </ac:spMkLst>
        </pc:spChg>
        <pc:spChg chg="add del mod">
          <ac:chgData name="Cristopher Collaguazo" userId="a57c58f00a0fbe74" providerId="LiveId" clId="{1D6F4ECF-F79B-4BAA-AF06-C3AEBA778DBC}" dt="2021-09-05T06:14:49.734" v="5623" actId="478"/>
          <ac:spMkLst>
            <pc:docMk/>
            <pc:sldMk cId="1000523936" sldId="393"/>
            <ac:spMk id="35" creationId="{0AF1A758-9B26-4A6D-BDEA-6F23966627E3}"/>
          </ac:spMkLst>
        </pc:spChg>
        <pc:spChg chg="add del mod">
          <ac:chgData name="Cristopher Collaguazo" userId="a57c58f00a0fbe74" providerId="LiveId" clId="{1D6F4ECF-F79B-4BAA-AF06-C3AEBA778DBC}" dt="2021-09-05T06:14:43.970" v="5618" actId="478"/>
          <ac:spMkLst>
            <pc:docMk/>
            <pc:sldMk cId="1000523936" sldId="393"/>
            <ac:spMk id="36" creationId="{25AAAB26-018E-4BCF-8655-A549FC73B5A3}"/>
          </ac:spMkLst>
        </pc:spChg>
        <pc:spChg chg="add del mod">
          <ac:chgData name="Cristopher Collaguazo" userId="a57c58f00a0fbe74" providerId="LiveId" clId="{1D6F4ECF-F79B-4BAA-AF06-C3AEBA778DBC}" dt="2021-09-05T06:14:44.588" v="5619" actId="478"/>
          <ac:spMkLst>
            <pc:docMk/>
            <pc:sldMk cId="1000523936" sldId="393"/>
            <ac:spMk id="37" creationId="{0336765D-336C-4620-BCC0-7C2448D442F0}"/>
          </ac:spMkLst>
        </pc:spChg>
        <pc:spChg chg="add del mod">
          <ac:chgData name="Cristopher Collaguazo" userId="a57c58f00a0fbe74" providerId="LiveId" clId="{1D6F4ECF-F79B-4BAA-AF06-C3AEBA778DBC}" dt="2021-09-05T06:14:41.070" v="5617" actId="478"/>
          <ac:spMkLst>
            <pc:docMk/>
            <pc:sldMk cId="1000523936" sldId="393"/>
            <ac:spMk id="38" creationId="{FACD4CC1-668D-4447-A943-FA49BED60B55}"/>
          </ac:spMkLst>
        </pc:spChg>
        <pc:spChg chg="add mod">
          <ac:chgData name="Cristopher Collaguazo" userId="a57c58f00a0fbe74" providerId="LiveId" clId="{1D6F4ECF-F79B-4BAA-AF06-C3AEBA778DBC}" dt="2021-09-05T07:11:48.737" v="6074" actId="1076"/>
          <ac:spMkLst>
            <pc:docMk/>
            <pc:sldMk cId="1000523936" sldId="393"/>
            <ac:spMk id="42" creationId="{CBF7B6BD-1A01-40A5-8D90-5E045E2DC6D2}"/>
          </ac:spMkLst>
        </pc:spChg>
        <pc:spChg chg="add mod">
          <ac:chgData name="Cristopher Collaguazo" userId="a57c58f00a0fbe74" providerId="LiveId" clId="{1D6F4ECF-F79B-4BAA-AF06-C3AEBA778DBC}" dt="2021-09-05T07:11:17.564" v="6065"/>
          <ac:spMkLst>
            <pc:docMk/>
            <pc:sldMk cId="1000523936" sldId="393"/>
            <ac:spMk id="43" creationId="{9778B613-FE69-40DA-B33C-7E4B0C1E19F5}"/>
          </ac:spMkLst>
        </pc:spChg>
        <pc:grpChg chg="add del mod">
          <ac:chgData name="Cristopher Collaguazo" userId="a57c58f00a0fbe74" providerId="LiveId" clId="{1D6F4ECF-F79B-4BAA-AF06-C3AEBA778DBC}" dt="2021-09-05T06:10:35.522" v="5588" actId="478"/>
          <ac:grpSpMkLst>
            <pc:docMk/>
            <pc:sldMk cId="1000523936" sldId="393"/>
            <ac:grpSpMk id="20" creationId="{327D415D-3DA5-4C64-A4DC-BA2E95D9E430}"/>
          </ac:grpSpMkLst>
        </pc:grpChg>
        <pc:grpChg chg="del">
          <ac:chgData name="Cristopher Collaguazo" userId="a57c58f00a0fbe74" providerId="LiveId" clId="{1D6F4ECF-F79B-4BAA-AF06-C3AEBA778DBC}" dt="2021-09-05T05:58:57.152" v="5519" actId="478"/>
          <ac:grpSpMkLst>
            <pc:docMk/>
            <pc:sldMk cId="1000523936" sldId="393"/>
            <ac:grpSpMk id="26" creationId="{3956BA56-1F70-432F-9169-3C2D24772C2D}"/>
          </ac:grpSpMkLst>
        </pc:grpChg>
        <pc:graphicFrameChg chg="add del mod">
          <ac:chgData name="Cristopher Collaguazo" userId="a57c58f00a0fbe74" providerId="LiveId" clId="{1D6F4ECF-F79B-4BAA-AF06-C3AEBA778DBC}" dt="2021-09-05T06:14:52.153" v="5624" actId="478"/>
          <ac:graphicFrameMkLst>
            <pc:docMk/>
            <pc:sldMk cId="1000523936" sldId="393"/>
            <ac:graphicFrameMk id="13" creationId="{A8FF8C84-D861-4715-BC20-F78DB16D5366}"/>
          </ac:graphicFrameMkLst>
        </pc:graphicFrameChg>
        <pc:graphicFrameChg chg="del">
          <ac:chgData name="Cristopher Collaguazo" userId="a57c58f00a0fbe74" providerId="LiveId" clId="{1D6F4ECF-F79B-4BAA-AF06-C3AEBA778DBC}" dt="2021-09-05T05:58:53.165" v="5516" actId="478"/>
          <ac:graphicFrameMkLst>
            <pc:docMk/>
            <pc:sldMk cId="1000523936" sldId="393"/>
            <ac:graphicFrameMk id="21" creationId="{07A866F9-9BB8-42A2-9620-20C5B85766DF}"/>
          </ac:graphicFrameMkLst>
        </pc:graphicFrameChg>
        <pc:graphicFrameChg chg="add mod">
          <ac:chgData name="Cristopher Collaguazo" userId="a57c58f00a0fbe74" providerId="LiveId" clId="{1D6F4ECF-F79B-4BAA-AF06-C3AEBA778DBC}" dt="2021-09-05T06:22:37.990" v="5662" actId="14100"/>
          <ac:graphicFrameMkLst>
            <pc:docMk/>
            <pc:sldMk cId="1000523936" sldId="393"/>
            <ac:graphicFrameMk id="39" creationId="{C60DF21A-09C1-48FE-B997-4CB3EC335309}"/>
          </ac:graphicFrameMkLst>
        </pc:graphicFrameChg>
        <pc:graphicFrameChg chg="add mod">
          <ac:chgData name="Cristopher Collaguazo" userId="a57c58f00a0fbe74" providerId="LiveId" clId="{1D6F4ECF-F79B-4BAA-AF06-C3AEBA778DBC}" dt="2021-09-05T06:20:20.795" v="5652" actId="207"/>
          <ac:graphicFrameMkLst>
            <pc:docMk/>
            <pc:sldMk cId="1000523936" sldId="393"/>
            <ac:graphicFrameMk id="40" creationId="{70A06534-1DED-468D-B315-D5F0D765DD74}"/>
          </ac:graphicFrameMkLst>
        </pc:graphicFrameChg>
        <pc:graphicFrameChg chg="add mod">
          <ac:chgData name="Cristopher Collaguazo" userId="a57c58f00a0fbe74" providerId="LiveId" clId="{1D6F4ECF-F79B-4BAA-AF06-C3AEBA778DBC}" dt="2021-09-05T06:22:27.050" v="5660" actId="2711"/>
          <ac:graphicFrameMkLst>
            <pc:docMk/>
            <pc:sldMk cId="1000523936" sldId="393"/>
            <ac:graphicFrameMk id="41" creationId="{50F391CB-243B-463B-92BA-2E390A48D315}"/>
          </ac:graphicFrameMkLst>
        </pc:graphicFrameChg>
      </pc:sldChg>
      <pc:sldChg chg="addSp delSp modSp add mod modTransition">
        <pc:chgData name="Cristopher Collaguazo" userId="a57c58f00a0fbe74" providerId="LiveId" clId="{1D6F4ECF-F79B-4BAA-AF06-C3AEBA778DBC}" dt="2021-09-05T07:28:20.012" v="6271"/>
        <pc:sldMkLst>
          <pc:docMk/>
          <pc:sldMk cId="3421597503" sldId="394"/>
        </pc:sldMkLst>
        <pc:spChg chg="del">
          <ac:chgData name="Cristopher Collaguazo" userId="a57c58f00a0fbe74" providerId="LiveId" clId="{1D6F4ECF-F79B-4BAA-AF06-C3AEBA778DBC}" dt="2021-09-05T07:12:56.283" v="6081" actId="478"/>
          <ac:spMkLst>
            <pc:docMk/>
            <pc:sldMk cId="3421597503" sldId="394"/>
            <ac:spMk id="7" creationId="{34DE3684-84E2-44E6-AE23-776DE463CF1C}"/>
          </ac:spMkLst>
        </pc:spChg>
        <pc:spChg chg="add mod">
          <ac:chgData name="Cristopher Collaguazo" userId="a57c58f00a0fbe74" providerId="LiveId" clId="{1D6F4ECF-F79B-4BAA-AF06-C3AEBA778DBC}" dt="2021-09-05T07:12:54.023" v="6080"/>
          <ac:spMkLst>
            <pc:docMk/>
            <pc:sldMk cId="3421597503" sldId="394"/>
            <ac:spMk id="15" creationId="{69F6A465-5BC9-4D95-A72A-119E6E02AFD2}"/>
          </ac:spMkLst>
        </pc:spChg>
        <pc:spChg chg="mod">
          <ac:chgData name="Cristopher Collaguazo" userId="a57c58f00a0fbe74" providerId="LiveId" clId="{1D6F4ECF-F79B-4BAA-AF06-C3AEBA778DBC}" dt="2021-09-05T07:13:04.079" v="6082" actId="1076"/>
          <ac:spMkLst>
            <pc:docMk/>
            <pc:sldMk cId="3421597503" sldId="394"/>
            <ac:spMk id="19" creationId="{461A65D2-B603-4718-A222-49566B5B83D1}"/>
          </ac:spMkLst>
        </pc:spChg>
        <pc:spChg chg="mod">
          <ac:chgData name="Cristopher Collaguazo" userId="a57c58f00a0fbe74" providerId="LiveId" clId="{1D6F4ECF-F79B-4BAA-AF06-C3AEBA778DBC}" dt="2021-09-05T07:13:04.079" v="6082" actId="1076"/>
          <ac:spMkLst>
            <pc:docMk/>
            <pc:sldMk cId="3421597503" sldId="394"/>
            <ac:spMk id="33" creationId="{52A6BEAC-A0D2-480C-B374-E1C94255A6F5}"/>
          </ac:spMkLst>
        </pc:spChg>
        <pc:spChg chg="mod">
          <ac:chgData name="Cristopher Collaguazo" userId="a57c58f00a0fbe74" providerId="LiveId" clId="{1D6F4ECF-F79B-4BAA-AF06-C3AEBA778DBC}" dt="2021-09-05T07:13:04.079" v="6082" actId="1076"/>
          <ac:spMkLst>
            <pc:docMk/>
            <pc:sldMk cId="3421597503" sldId="394"/>
            <ac:spMk id="34" creationId="{A8418A19-F0E6-45AE-A14A-BE725503E0B1}"/>
          </ac:spMkLst>
        </pc:spChg>
        <pc:spChg chg="mod">
          <ac:chgData name="Cristopher Collaguazo" userId="a57c58f00a0fbe74" providerId="LiveId" clId="{1D6F4ECF-F79B-4BAA-AF06-C3AEBA778DBC}" dt="2021-09-05T07:13:04.079" v="6082" actId="1076"/>
          <ac:spMkLst>
            <pc:docMk/>
            <pc:sldMk cId="3421597503" sldId="394"/>
            <ac:spMk id="35" creationId="{0AF1A758-9B26-4A6D-BDEA-6F23966627E3}"/>
          </ac:spMkLst>
        </pc:spChg>
        <pc:spChg chg="mod">
          <ac:chgData name="Cristopher Collaguazo" userId="a57c58f00a0fbe74" providerId="LiveId" clId="{1D6F4ECF-F79B-4BAA-AF06-C3AEBA778DBC}" dt="2021-09-05T07:13:04.079" v="6082" actId="1076"/>
          <ac:spMkLst>
            <pc:docMk/>
            <pc:sldMk cId="3421597503" sldId="394"/>
            <ac:spMk id="36" creationId="{25AAAB26-018E-4BCF-8655-A549FC73B5A3}"/>
          </ac:spMkLst>
        </pc:spChg>
        <pc:spChg chg="mod">
          <ac:chgData name="Cristopher Collaguazo" userId="a57c58f00a0fbe74" providerId="LiveId" clId="{1D6F4ECF-F79B-4BAA-AF06-C3AEBA778DBC}" dt="2021-09-05T07:13:04.079" v="6082" actId="1076"/>
          <ac:spMkLst>
            <pc:docMk/>
            <pc:sldMk cId="3421597503" sldId="394"/>
            <ac:spMk id="37" creationId="{0336765D-336C-4620-BCC0-7C2448D442F0}"/>
          </ac:spMkLst>
        </pc:spChg>
        <pc:spChg chg="mod">
          <ac:chgData name="Cristopher Collaguazo" userId="a57c58f00a0fbe74" providerId="LiveId" clId="{1D6F4ECF-F79B-4BAA-AF06-C3AEBA778DBC}" dt="2021-09-05T07:13:04.079" v="6082" actId="1076"/>
          <ac:spMkLst>
            <pc:docMk/>
            <pc:sldMk cId="3421597503" sldId="394"/>
            <ac:spMk id="38" creationId="{FACD4CC1-668D-4447-A943-FA49BED60B55}"/>
          </ac:spMkLst>
        </pc:spChg>
        <pc:graphicFrameChg chg="del mod">
          <ac:chgData name="Cristopher Collaguazo" userId="a57c58f00a0fbe74" providerId="LiveId" clId="{1D6F4ECF-F79B-4BAA-AF06-C3AEBA778DBC}" dt="2021-09-05T06:30:46.997" v="5686" actId="478"/>
          <ac:graphicFrameMkLst>
            <pc:docMk/>
            <pc:sldMk cId="3421597503" sldId="394"/>
            <ac:graphicFrameMk id="13" creationId="{A8FF8C84-D861-4715-BC20-F78DB16D5366}"/>
          </ac:graphicFrameMkLst>
        </pc:graphicFrameChg>
        <pc:graphicFrameChg chg="add mod ord">
          <ac:chgData name="Cristopher Collaguazo" userId="a57c58f00a0fbe74" providerId="LiveId" clId="{1D6F4ECF-F79B-4BAA-AF06-C3AEBA778DBC}" dt="2021-09-05T07:13:04.079" v="6082" actId="1076"/>
          <ac:graphicFrameMkLst>
            <pc:docMk/>
            <pc:sldMk cId="3421597503" sldId="394"/>
            <ac:graphicFrameMk id="14" creationId="{FDD8C524-7539-463D-A114-93DAD39ABA68}"/>
          </ac:graphicFrameMkLst>
        </pc:graphicFrameChg>
      </pc:sldChg>
      <pc:sldChg chg="addSp delSp modSp add mod ord modTransition">
        <pc:chgData name="Cristopher Collaguazo" userId="a57c58f00a0fbe74" providerId="LiveId" clId="{1D6F4ECF-F79B-4BAA-AF06-C3AEBA778DBC}" dt="2021-09-05T07:28:20.012" v="6271"/>
        <pc:sldMkLst>
          <pc:docMk/>
          <pc:sldMk cId="1752819572" sldId="395"/>
        </pc:sldMkLst>
        <pc:spChg chg="del">
          <ac:chgData name="Cristopher Collaguazo" userId="a57c58f00a0fbe74" providerId="LiveId" clId="{1D6F4ECF-F79B-4BAA-AF06-C3AEBA778DBC}" dt="2021-09-05T07:12:32.663" v="6078" actId="478"/>
          <ac:spMkLst>
            <pc:docMk/>
            <pc:sldMk cId="1752819572" sldId="395"/>
            <ac:spMk id="7" creationId="{34DE3684-84E2-44E6-AE23-776DE463CF1C}"/>
          </ac:spMkLst>
        </pc:spChg>
        <pc:spChg chg="add mod">
          <ac:chgData name="Cristopher Collaguazo" userId="a57c58f00a0fbe74" providerId="LiveId" clId="{1D6F4ECF-F79B-4BAA-AF06-C3AEBA778DBC}" dt="2021-09-05T07:12:29.975" v="6077"/>
          <ac:spMkLst>
            <pc:docMk/>
            <pc:sldMk cId="1752819572" sldId="395"/>
            <ac:spMk id="14" creationId="{B857E1E5-D143-450F-BDAC-0B8F7E5A6B14}"/>
          </ac:spMkLst>
        </pc:spChg>
        <pc:spChg chg="mod">
          <ac:chgData name="Cristopher Collaguazo" userId="a57c58f00a0fbe74" providerId="LiveId" clId="{1D6F4ECF-F79B-4BAA-AF06-C3AEBA778DBC}" dt="2021-09-05T07:13:18.947" v="6083" actId="1076"/>
          <ac:spMkLst>
            <pc:docMk/>
            <pc:sldMk cId="1752819572" sldId="395"/>
            <ac:spMk id="19" creationId="{461A65D2-B603-4718-A222-49566B5B83D1}"/>
          </ac:spMkLst>
        </pc:spChg>
        <pc:spChg chg="mod">
          <ac:chgData name="Cristopher Collaguazo" userId="a57c58f00a0fbe74" providerId="LiveId" clId="{1D6F4ECF-F79B-4BAA-AF06-C3AEBA778DBC}" dt="2021-09-05T07:13:18.947" v="6083" actId="1076"/>
          <ac:spMkLst>
            <pc:docMk/>
            <pc:sldMk cId="1752819572" sldId="395"/>
            <ac:spMk id="33" creationId="{52A6BEAC-A0D2-480C-B374-E1C94255A6F5}"/>
          </ac:spMkLst>
        </pc:spChg>
        <pc:spChg chg="mod">
          <ac:chgData name="Cristopher Collaguazo" userId="a57c58f00a0fbe74" providerId="LiveId" clId="{1D6F4ECF-F79B-4BAA-AF06-C3AEBA778DBC}" dt="2021-09-05T07:13:18.947" v="6083" actId="1076"/>
          <ac:spMkLst>
            <pc:docMk/>
            <pc:sldMk cId="1752819572" sldId="395"/>
            <ac:spMk id="34" creationId="{A8418A19-F0E6-45AE-A14A-BE725503E0B1}"/>
          </ac:spMkLst>
        </pc:spChg>
        <pc:spChg chg="mod">
          <ac:chgData name="Cristopher Collaguazo" userId="a57c58f00a0fbe74" providerId="LiveId" clId="{1D6F4ECF-F79B-4BAA-AF06-C3AEBA778DBC}" dt="2021-09-05T07:13:18.947" v="6083" actId="1076"/>
          <ac:spMkLst>
            <pc:docMk/>
            <pc:sldMk cId="1752819572" sldId="395"/>
            <ac:spMk id="35" creationId="{0AF1A758-9B26-4A6D-BDEA-6F23966627E3}"/>
          </ac:spMkLst>
        </pc:spChg>
        <pc:spChg chg="mod">
          <ac:chgData name="Cristopher Collaguazo" userId="a57c58f00a0fbe74" providerId="LiveId" clId="{1D6F4ECF-F79B-4BAA-AF06-C3AEBA778DBC}" dt="2021-09-05T07:13:18.947" v="6083" actId="1076"/>
          <ac:spMkLst>
            <pc:docMk/>
            <pc:sldMk cId="1752819572" sldId="395"/>
            <ac:spMk id="36" creationId="{25AAAB26-018E-4BCF-8655-A549FC73B5A3}"/>
          </ac:spMkLst>
        </pc:spChg>
        <pc:spChg chg="mod">
          <ac:chgData name="Cristopher Collaguazo" userId="a57c58f00a0fbe74" providerId="LiveId" clId="{1D6F4ECF-F79B-4BAA-AF06-C3AEBA778DBC}" dt="2021-09-05T07:13:18.947" v="6083" actId="1076"/>
          <ac:spMkLst>
            <pc:docMk/>
            <pc:sldMk cId="1752819572" sldId="395"/>
            <ac:spMk id="37" creationId="{0336765D-336C-4620-BCC0-7C2448D442F0}"/>
          </ac:spMkLst>
        </pc:spChg>
        <pc:spChg chg="mod">
          <ac:chgData name="Cristopher Collaguazo" userId="a57c58f00a0fbe74" providerId="LiveId" clId="{1D6F4ECF-F79B-4BAA-AF06-C3AEBA778DBC}" dt="2021-09-05T07:13:18.947" v="6083" actId="1076"/>
          <ac:spMkLst>
            <pc:docMk/>
            <pc:sldMk cId="1752819572" sldId="395"/>
            <ac:spMk id="38" creationId="{FACD4CC1-668D-4447-A943-FA49BED60B55}"/>
          </ac:spMkLst>
        </pc:spChg>
        <pc:graphicFrameChg chg="mod">
          <ac:chgData name="Cristopher Collaguazo" userId="a57c58f00a0fbe74" providerId="LiveId" clId="{1D6F4ECF-F79B-4BAA-AF06-C3AEBA778DBC}" dt="2021-09-05T07:13:18.947" v="6083" actId="1076"/>
          <ac:graphicFrameMkLst>
            <pc:docMk/>
            <pc:sldMk cId="1752819572" sldId="395"/>
            <ac:graphicFrameMk id="13" creationId="{A8FF8C84-D861-4715-BC20-F78DB16D5366}"/>
          </ac:graphicFrameMkLst>
        </pc:graphicFrameChg>
      </pc:sldChg>
      <pc:sldChg chg="addSp delSp modSp add mod modTransition">
        <pc:chgData name="Cristopher Collaguazo" userId="a57c58f00a0fbe74" providerId="LiveId" clId="{1D6F4ECF-F79B-4BAA-AF06-C3AEBA778DBC}" dt="2021-09-05T07:28:20.012" v="6271"/>
        <pc:sldMkLst>
          <pc:docMk/>
          <pc:sldMk cId="2450083267" sldId="396"/>
        </pc:sldMkLst>
        <pc:spChg chg="del">
          <ac:chgData name="Cristopher Collaguazo" userId="a57c58f00a0fbe74" providerId="LiveId" clId="{1D6F4ECF-F79B-4BAA-AF06-C3AEBA778DBC}" dt="2021-09-05T07:13:24.611" v="6085" actId="478"/>
          <ac:spMkLst>
            <pc:docMk/>
            <pc:sldMk cId="2450083267" sldId="396"/>
            <ac:spMk id="7" creationId="{34DE3684-84E2-44E6-AE23-776DE463CF1C}"/>
          </ac:spMkLst>
        </pc:spChg>
        <pc:spChg chg="add mod">
          <ac:chgData name="Cristopher Collaguazo" userId="a57c58f00a0fbe74" providerId="LiveId" clId="{1D6F4ECF-F79B-4BAA-AF06-C3AEBA778DBC}" dt="2021-09-05T07:13:22.153" v="6084"/>
          <ac:spMkLst>
            <pc:docMk/>
            <pc:sldMk cId="2450083267" sldId="396"/>
            <ac:spMk id="15" creationId="{FFCE6B86-B05F-4427-BC50-B47E2E439708}"/>
          </ac:spMkLst>
        </pc:spChg>
        <pc:spChg chg="mod">
          <ac:chgData name="Cristopher Collaguazo" userId="a57c58f00a0fbe74" providerId="LiveId" clId="{1D6F4ECF-F79B-4BAA-AF06-C3AEBA778DBC}" dt="2021-09-05T07:15:17.221" v="6145" actId="1076"/>
          <ac:spMkLst>
            <pc:docMk/>
            <pc:sldMk cId="2450083267" sldId="396"/>
            <ac:spMk id="19" creationId="{461A65D2-B603-4718-A222-49566B5B83D1}"/>
          </ac:spMkLst>
        </pc:spChg>
        <pc:spChg chg="mod">
          <ac:chgData name="Cristopher Collaguazo" userId="a57c58f00a0fbe74" providerId="LiveId" clId="{1D6F4ECF-F79B-4BAA-AF06-C3AEBA778DBC}" dt="2021-09-05T07:15:17.615" v="6146" actId="1076"/>
          <ac:spMkLst>
            <pc:docMk/>
            <pc:sldMk cId="2450083267" sldId="396"/>
            <ac:spMk id="33" creationId="{52A6BEAC-A0D2-480C-B374-E1C94255A6F5}"/>
          </ac:spMkLst>
        </pc:spChg>
        <pc:spChg chg="mod">
          <ac:chgData name="Cristopher Collaguazo" userId="a57c58f00a0fbe74" providerId="LiveId" clId="{1D6F4ECF-F79B-4BAA-AF06-C3AEBA778DBC}" dt="2021-09-05T07:15:16.254" v="6143" actId="1076"/>
          <ac:spMkLst>
            <pc:docMk/>
            <pc:sldMk cId="2450083267" sldId="396"/>
            <ac:spMk id="34" creationId="{A8418A19-F0E6-45AE-A14A-BE725503E0B1}"/>
          </ac:spMkLst>
        </pc:spChg>
        <pc:spChg chg="mod">
          <ac:chgData name="Cristopher Collaguazo" userId="a57c58f00a0fbe74" providerId="LiveId" clId="{1D6F4ECF-F79B-4BAA-AF06-C3AEBA778DBC}" dt="2021-09-05T07:15:16.920" v="6144" actId="1076"/>
          <ac:spMkLst>
            <pc:docMk/>
            <pc:sldMk cId="2450083267" sldId="396"/>
            <ac:spMk id="35" creationId="{0AF1A758-9B26-4A6D-BDEA-6F23966627E3}"/>
          </ac:spMkLst>
        </pc:spChg>
        <pc:spChg chg="mod">
          <ac:chgData name="Cristopher Collaguazo" userId="a57c58f00a0fbe74" providerId="LiveId" clId="{1D6F4ECF-F79B-4BAA-AF06-C3AEBA778DBC}" dt="2021-09-05T07:15:18.550" v="6148" actId="1076"/>
          <ac:spMkLst>
            <pc:docMk/>
            <pc:sldMk cId="2450083267" sldId="396"/>
            <ac:spMk id="36" creationId="{25AAAB26-018E-4BCF-8655-A549FC73B5A3}"/>
          </ac:spMkLst>
        </pc:spChg>
        <pc:spChg chg="mod">
          <ac:chgData name="Cristopher Collaguazo" userId="a57c58f00a0fbe74" providerId="LiveId" clId="{1D6F4ECF-F79B-4BAA-AF06-C3AEBA778DBC}" dt="2021-09-05T07:15:19.113" v="6149" actId="1076"/>
          <ac:spMkLst>
            <pc:docMk/>
            <pc:sldMk cId="2450083267" sldId="396"/>
            <ac:spMk id="37" creationId="{0336765D-336C-4620-BCC0-7C2448D442F0}"/>
          </ac:spMkLst>
        </pc:spChg>
        <pc:spChg chg="mod">
          <ac:chgData name="Cristopher Collaguazo" userId="a57c58f00a0fbe74" providerId="LiveId" clId="{1D6F4ECF-F79B-4BAA-AF06-C3AEBA778DBC}" dt="2021-09-05T07:15:18.078" v="6147" actId="1076"/>
          <ac:spMkLst>
            <pc:docMk/>
            <pc:sldMk cId="2450083267" sldId="396"/>
            <ac:spMk id="38" creationId="{FACD4CC1-668D-4447-A943-FA49BED60B55}"/>
          </ac:spMkLst>
        </pc:spChg>
        <pc:graphicFrameChg chg="del">
          <ac:chgData name="Cristopher Collaguazo" userId="a57c58f00a0fbe74" providerId="LiveId" clId="{1D6F4ECF-F79B-4BAA-AF06-C3AEBA778DBC}" dt="2021-09-05T06:34:14.251" v="5707" actId="478"/>
          <ac:graphicFrameMkLst>
            <pc:docMk/>
            <pc:sldMk cId="2450083267" sldId="396"/>
            <ac:graphicFrameMk id="13" creationId="{A8FF8C84-D861-4715-BC20-F78DB16D5366}"/>
          </ac:graphicFrameMkLst>
        </pc:graphicFrameChg>
        <pc:graphicFrameChg chg="add mod ord">
          <ac:chgData name="Cristopher Collaguazo" userId="a57c58f00a0fbe74" providerId="LiveId" clId="{1D6F4ECF-F79B-4BAA-AF06-C3AEBA778DBC}" dt="2021-09-05T07:15:15.950" v="6142" actId="1076"/>
          <ac:graphicFrameMkLst>
            <pc:docMk/>
            <pc:sldMk cId="2450083267" sldId="396"/>
            <ac:graphicFrameMk id="14" creationId="{98684DF9-F24D-4B4B-B267-621ECF0F90BE}"/>
          </ac:graphicFrameMkLst>
        </pc:graphicFrameChg>
      </pc:sldChg>
      <pc:sldChg chg="add del">
        <pc:chgData name="Cristopher Collaguazo" userId="a57c58f00a0fbe74" providerId="LiveId" clId="{1D6F4ECF-F79B-4BAA-AF06-C3AEBA778DBC}" dt="2021-09-05T06:35:44.495" v="5719" actId="47"/>
        <pc:sldMkLst>
          <pc:docMk/>
          <pc:sldMk cId="1964723852" sldId="397"/>
        </pc:sldMkLst>
      </pc:sldChg>
      <pc:sldChg chg="addSp delSp modSp add mod ord modTransition">
        <pc:chgData name="Cristopher Collaguazo" userId="a57c58f00a0fbe74" providerId="LiveId" clId="{1D6F4ECF-F79B-4BAA-AF06-C3AEBA778DBC}" dt="2021-09-05T07:28:20.012" v="6271"/>
        <pc:sldMkLst>
          <pc:docMk/>
          <pc:sldMk cId="2813809974" sldId="398"/>
        </pc:sldMkLst>
        <pc:spChg chg="mod">
          <ac:chgData name="Cristopher Collaguazo" userId="a57c58f00a0fbe74" providerId="LiveId" clId="{1D6F4ECF-F79B-4BAA-AF06-C3AEBA778DBC}" dt="2021-09-05T07:11:07.621" v="6063" actId="1076"/>
          <ac:spMkLst>
            <pc:docMk/>
            <pc:sldMk cId="2813809974" sldId="398"/>
            <ac:spMk id="7" creationId="{34DE3684-84E2-44E6-AE23-776DE463CF1C}"/>
          </ac:spMkLst>
        </pc:spChg>
        <pc:spChg chg="del">
          <ac:chgData name="Cristopher Collaguazo" userId="a57c58f00a0fbe74" providerId="LiveId" clId="{1D6F4ECF-F79B-4BAA-AF06-C3AEBA778DBC}" dt="2021-09-05T06:35:37.869" v="5718" actId="478"/>
          <ac:spMkLst>
            <pc:docMk/>
            <pc:sldMk cId="2813809974" sldId="398"/>
            <ac:spMk id="17" creationId="{8F89F9E2-2868-473E-BC53-C8727BFEF62F}"/>
          </ac:spMkLst>
        </pc:spChg>
        <pc:spChg chg="add mod">
          <ac:chgData name="Cristopher Collaguazo" userId="a57c58f00a0fbe74" providerId="LiveId" clId="{1D6F4ECF-F79B-4BAA-AF06-C3AEBA778DBC}" dt="2021-09-05T06:45:36.402" v="5843" actId="1076"/>
          <ac:spMkLst>
            <pc:docMk/>
            <pc:sldMk cId="2813809974" sldId="398"/>
            <ac:spMk id="18" creationId="{49FD402F-722A-42AA-8B24-9E96C512F0A4}"/>
          </ac:spMkLst>
        </pc:spChg>
        <pc:spChg chg="del">
          <ac:chgData name="Cristopher Collaguazo" userId="a57c58f00a0fbe74" providerId="LiveId" clId="{1D6F4ECF-F79B-4BAA-AF06-C3AEBA778DBC}" dt="2021-09-05T06:35:32.964" v="5715" actId="478"/>
          <ac:spMkLst>
            <pc:docMk/>
            <pc:sldMk cId="2813809974" sldId="398"/>
            <ac:spMk id="19" creationId="{461A65D2-B603-4718-A222-49566B5B83D1}"/>
          </ac:spMkLst>
        </pc:spChg>
        <pc:spChg chg="del">
          <ac:chgData name="Cristopher Collaguazo" userId="a57c58f00a0fbe74" providerId="LiveId" clId="{1D6F4ECF-F79B-4BAA-AF06-C3AEBA778DBC}" dt="2021-09-05T06:35:32.964" v="5715" actId="478"/>
          <ac:spMkLst>
            <pc:docMk/>
            <pc:sldMk cId="2813809974" sldId="398"/>
            <ac:spMk id="33" creationId="{52A6BEAC-A0D2-480C-B374-E1C94255A6F5}"/>
          </ac:spMkLst>
        </pc:spChg>
        <pc:spChg chg="del">
          <ac:chgData name="Cristopher Collaguazo" userId="a57c58f00a0fbe74" providerId="LiveId" clId="{1D6F4ECF-F79B-4BAA-AF06-C3AEBA778DBC}" dt="2021-09-05T06:35:32.964" v="5715" actId="478"/>
          <ac:spMkLst>
            <pc:docMk/>
            <pc:sldMk cId="2813809974" sldId="398"/>
            <ac:spMk id="34" creationId="{A8418A19-F0E6-45AE-A14A-BE725503E0B1}"/>
          </ac:spMkLst>
        </pc:spChg>
        <pc:spChg chg="del">
          <ac:chgData name="Cristopher Collaguazo" userId="a57c58f00a0fbe74" providerId="LiveId" clId="{1D6F4ECF-F79B-4BAA-AF06-C3AEBA778DBC}" dt="2021-09-05T06:35:32.964" v="5715" actId="478"/>
          <ac:spMkLst>
            <pc:docMk/>
            <pc:sldMk cId="2813809974" sldId="398"/>
            <ac:spMk id="35" creationId="{0AF1A758-9B26-4A6D-BDEA-6F23966627E3}"/>
          </ac:spMkLst>
        </pc:spChg>
        <pc:spChg chg="del">
          <ac:chgData name="Cristopher Collaguazo" userId="a57c58f00a0fbe74" providerId="LiveId" clId="{1D6F4ECF-F79B-4BAA-AF06-C3AEBA778DBC}" dt="2021-09-05T06:35:32.964" v="5715" actId="478"/>
          <ac:spMkLst>
            <pc:docMk/>
            <pc:sldMk cId="2813809974" sldId="398"/>
            <ac:spMk id="36" creationId="{25AAAB26-018E-4BCF-8655-A549FC73B5A3}"/>
          </ac:spMkLst>
        </pc:spChg>
        <pc:spChg chg="del">
          <ac:chgData name="Cristopher Collaguazo" userId="a57c58f00a0fbe74" providerId="LiveId" clId="{1D6F4ECF-F79B-4BAA-AF06-C3AEBA778DBC}" dt="2021-09-05T06:35:32.964" v="5715" actId="478"/>
          <ac:spMkLst>
            <pc:docMk/>
            <pc:sldMk cId="2813809974" sldId="398"/>
            <ac:spMk id="37" creationId="{0336765D-336C-4620-BCC0-7C2448D442F0}"/>
          </ac:spMkLst>
        </pc:spChg>
        <pc:spChg chg="del">
          <ac:chgData name="Cristopher Collaguazo" userId="a57c58f00a0fbe74" providerId="LiveId" clId="{1D6F4ECF-F79B-4BAA-AF06-C3AEBA778DBC}" dt="2021-09-05T06:35:36.024" v="5717" actId="478"/>
          <ac:spMkLst>
            <pc:docMk/>
            <pc:sldMk cId="2813809974" sldId="398"/>
            <ac:spMk id="38" creationId="{FACD4CC1-668D-4447-A943-FA49BED60B55}"/>
          </ac:spMkLst>
        </pc:spChg>
        <pc:graphicFrameChg chg="add mod">
          <ac:chgData name="Cristopher Collaguazo" userId="a57c58f00a0fbe74" providerId="LiveId" clId="{1D6F4ECF-F79B-4BAA-AF06-C3AEBA778DBC}" dt="2021-09-05T07:12:02.533" v="6076" actId="14100"/>
          <ac:graphicFrameMkLst>
            <pc:docMk/>
            <pc:sldMk cId="2813809974" sldId="398"/>
            <ac:graphicFrameMk id="6" creationId="{DE087824-B38D-4791-B090-98747AA2AA93}"/>
          </ac:graphicFrameMkLst>
        </pc:graphicFrameChg>
        <pc:graphicFrameChg chg="del">
          <ac:chgData name="Cristopher Collaguazo" userId="a57c58f00a0fbe74" providerId="LiveId" clId="{1D6F4ECF-F79B-4BAA-AF06-C3AEBA778DBC}" dt="2021-09-05T06:35:34.995" v="5716" actId="478"/>
          <ac:graphicFrameMkLst>
            <pc:docMk/>
            <pc:sldMk cId="2813809974" sldId="398"/>
            <ac:graphicFrameMk id="14" creationId="{98684DF9-F24D-4B4B-B267-621ECF0F90BE}"/>
          </ac:graphicFrameMkLst>
        </pc:graphicFrameChg>
      </pc:sldChg>
      <pc:sldChg chg="addSp delSp modSp add mod modTransition">
        <pc:chgData name="Cristopher Collaguazo" userId="a57c58f00a0fbe74" providerId="LiveId" clId="{1D6F4ECF-F79B-4BAA-AF06-C3AEBA778DBC}" dt="2021-09-05T17:00:28.085" v="7081" actId="14100"/>
        <pc:sldMkLst>
          <pc:docMk/>
          <pc:sldMk cId="2430274277" sldId="399"/>
        </pc:sldMkLst>
        <pc:spChg chg="add mod">
          <ac:chgData name="Cristopher Collaguazo" userId="a57c58f00a0fbe74" providerId="LiveId" clId="{1D6F4ECF-F79B-4BAA-AF06-C3AEBA778DBC}" dt="2021-09-05T17:00:28.085" v="7081" actId="14100"/>
          <ac:spMkLst>
            <pc:docMk/>
            <pc:sldMk cId="2430274277" sldId="399"/>
            <ac:spMk id="5" creationId="{EBB162AD-0C52-4A0D-8442-B17566B49416}"/>
          </ac:spMkLst>
        </pc:spChg>
        <pc:spChg chg="add del">
          <ac:chgData name="Cristopher Collaguazo" userId="a57c58f00a0fbe74" providerId="LiveId" clId="{1D6F4ECF-F79B-4BAA-AF06-C3AEBA778DBC}" dt="2021-09-05T06:37:19.246" v="5729" actId="478"/>
          <ac:spMkLst>
            <pc:docMk/>
            <pc:sldMk cId="2430274277" sldId="399"/>
            <ac:spMk id="6" creationId="{616A88A1-0D8F-4D48-AC3D-E182A7528FC3}"/>
          </ac:spMkLst>
        </pc:spChg>
        <pc:spChg chg="mod">
          <ac:chgData name="Cristopher Collaguazo" userId="a57c58f00a0fbe74" providerId="LiveId" clId="{1D6F4ECF-F79B-4BAA-AF06-C3AEBA778DBC}" dt="2021-09-05T16:18:28.268" v="6590" actId="1076"/>
          <ac:spMkLst>
            <pc:docMk/>
            <pc:sldMk cId="2430274277" sldId="399"/>
            <ac:spMk id="7" creationId="{34DE3684-84E2-44E6-AE23-776DE463CF1C}"/>
          </ac:spMkLst>
        </pc:spChg>
      </pc:sldChg>
      <pc:sldChg chg="delSp modSp add del mod ord">
        <pc:chgData name="Cristopher Collaguazo" userId="a57c58f00a0fbe74" providerId="LiveId" clId="{1D6F4ECF-F79B-4BAA-AF06-C3AEBA778DBC}" dt="2021-09-05T06:59:24.806" v="5912" actId="47"/>
        <pc:sldMkLst>
          <pc:docMk/>
          <pc:sldMk cId="2516807395" sldId="400"/>
        </pc:sldMkLst>
        <pc:spChg chg="del">
          <ac:chgData name="Cristopher Collaguazo" userId="a57c58f00a0fbe74" providerId="LiveId" clId="{1D6F4ECF-F79B-4BAA-AF06-C3AEBA778DBC}" dt="2021-09-05T06:37:58.210" v="5734" actId="478"/>
          <ac:spMkLst>
            <pc:docMk/>
            <pc:sldMk cId="2516807395" sldId="400"/>
            <ac:spMk id="6" creationId="{616A88A1-0D8F-4D48-AC3D-E182A7528FC3}"/>
          </ac:spMkLst>
        </pc:spChg>
        <pc:spChg chg="mod">
          <ac:chgData name="Cristopher Collaguazo" userId="a57c58f00a0fbe74" providerId="LiveId" clId="{1D6F4ECF-F79B-4BAA-AF06-C3AEBA778DBC}" dt="2021-09-05T06:38:39.891" v="5751" actId="20577"/>
          <ac:spMkLst>
            <pc:docMk/>
            <pc:sldMk cId="2516807395" sldId="400"/>
            <ac:spMk id="7" creationId="{34DE3684-84E2-44E6-AE23-776DE463CF1C}"/>
          </ac:spMkLst>
        </pc:spChg>
      </pc:sldChg>
      <pc:sldChg chg="addSp delSp modSp add mod modTransition">
        <pc:chgData name="Cristopher Collaguazo" userId="a57c58f00a0fbe74" providerId="LiveId" clId="{1D6F4ECF-F79B-4BAA-AF06-C3AEBA778DBC}" dt="2021-09-05T17:02:46.941" v="7084" actId="14100"/>
        <pc:sldMkLst>
          <pc:docMk/>
          <pc:sldMk cId="1180382504" sldId="401"/>
        </pc:sldMkLst>
        <pc:spChg chg="del mod">
          <ac:chgData name="Cristopher Collaguazo" userId="a57c58f00a0fbe74" providerId="LiveId" clId="{1D6F4ECF-F79B-4BAA-AF06-C3AEBA778DBC}" dt="2021-09-05T06:38:08.124" v="5739" actId="478"/>
          <ac:spMkLst>
            <pc:docMk/>
            <pc:sldMk cId="1180382504" sldId="401"/>
            <ac:spMk id="6" creationId="{616A88A1-0D8F-4D48-AC3D-E182A7528FC3}"/>
          </ac:spMkLst>
        </pc:spChg>
        <pc:spChg chg="mod">
          <ac:chgData name="Cristopher Collaguazo" userId="a57c58f00a0fbe74" providerId="LiveId" clId="{1D6F4ECF-F79B-4BAA-AF06-C3AEBA778DBC}" dt="2021-09-05T07:16:35.547" v="6166" actId="1076"/>
          <ac:spMkLst>
            <pc:docMk/>
            <pc:sldMk cId="1180382504" sldId="401"/>
            <ac:spMk id="7" creationId="{34DE3684-84E2-44E6-AE23-776DE463CF1C}"/>
          </ac:spMkLst>
        </pc:spChg>
        <pc:spChg chg="add del mod">
          <ac:chgData name="Cristopher Collaguazo" userId="a57c58f00a0fbe74" providerId="LiveId" clId="{1D6F4ECF-F79B-4BAA-AF06-C3AEBA778DBC}" dt="2021-09-05T07:18:55.081" v="6171" actId="478"/>
          <ac:spMkLst>
            <pc:docMk/>
            <pc:sldMk cId="1180382504" sldId="401"/>
            <ac:spMk id="8" creationId="{BB095708-CAE4-474B-AE5C-D05DFE02D840}"/>
          </ac:spMkLst>
        </pc:spChg>
        <pc:spChg chg="add del mod">
          <ac:chgData name="Cristopher Collaguazo" userId="a57c58f00a0fbe74" providerId="LiveId" clId="{1D6F4ECF-F79B-4BAA-AF06-C3AEBA778DBC}" dt="2021-09-05T07:18:52.128" v="6169" actId="478"/>
          <ac:spMkLst>
            <pc:docMk/>
            <pc:sldMk cId="1180382504" sldId="401"/>
            <ac:spMk id="9" creationId="{6D284711-CCC6-489D-BD68-7813F2C9DFE8}"/>
          </ac:spMkLst>
        </pc:spChg>
        <pc:spChg chg="mod">
          <ac:chgData name="Cristopher Collaguazo" userId="a57c58f00a0fbe74" providerId="LiveId" clId="{1D6F4ECF-F79B-4BAA-AF06-C3AEBA778DBC}" dt="2021-09-05T07:18:47.518" v="6168"/>
          <ac:spMkLst>
            <pc:docMk/>
            <pc:sldMk cId="1180382504" sldId="401"/>
            <ac:spMk id="11" creationId="{CE57DC7F-FBC0-4E3B-AA1D-C68D797D9EB3}"/>
          </ac:spMkLst>
        </pc:spChg>
        <pc:spChg chg="mod">
          <ac:chgData name="Cristopher Collaguazo" userId="a57c58f00a0fbe74" providerId="LiveId" clId="{1D6F4ECF-F79B-4BAA-AF06-C3AEBA778DBC}" dt="2021-09-05T07:18:47.518" v="6168"/>
          <ac:spMkLst>
            <pc:docMk/>
            <pc:sldMk cId="1180382504" sldId="401"/>
            <ac:spMk id="12" creationId="{305D6D71-4DEB-40A7-B127-6A13D0654CFD}"/>
          </ac:spMkLst>
        </pc:spChg>
        <pc:spChg chg="mod">
          <ac:chgData name="Cristopher Collaguazo" userId="a57c58f00a0fbe74" providerId="LiveId" clId="{1D6F4ECF-F79B-4BAA-AF06-C3AEBA778DBC}" dt="2021-09-05T07:18:47.518" v="6168"/>
          <ac:spMkLst>
            <pc:docMk/>
            <pc:sldMk cId="1180382504" sldId="401"/>
            <ac:spMk id="13" creationId="{147B1A62-771D-4F08-B199-83ED2C3FCB4D}"/>
          </ac:spMkLst>
        </pc:spChg>
        <pc:spChg chg="mod">
          <ac:chgData name="Cristopher Collaguazo" userId="a57c58f00a0fbe74" providerId="LiveId" clId="{1D6F4ECF-F79B-4BAA-AF06-C3AEBA778DBC}" dt="2021-09-05T07:18:47.518" v="6168"/>
          <ac:spMkLst>
            <pc:docMk/>
            <pc:sldMk cId="1180382504" sldId="401"/>
            <ac:spMk id="14" creationId="{2B38031C-6F34-44FA-A076-D1DD40922F38}"/>
          </ac:spMkLst>
        </pc:spChg>
        <pc:spChg chg="mod ord">
          <ac:chgData name="Cristopher Collaguazo" userId="a57c58f00a0fbe74" providerId="LiveId" clId="{1D6F4ECF-F79B-4BAA-AF06-C3AEBA778DBC}" dt="2021-09-05T07:48:19.209" v="6458" actId="207"/>
          <ac:spMkLst>
            <pc:docMk/>
            <pc:sldMk cId="1180382504" sldId="401"/>
            <ac:spMk id="16" creationId="{4F271AC1-0B20-46F6-81B5-DC30FA883421}"/>
          </ac:spMkLst>
        </pc:spChg>
        <pc:spChg chg="mod">
          <ac:chgData name="Cristopher Collaguazo" userId="a57c58f00a0fbe74" providerId="LiveId" clId="{1D6F4ECF-F79B-4BAA-AF06-C3AEBA778DBC}" dt="2021-09-05T17:02:32.662" v="7083" actId="12"/>
          <ac:spMkLst>
            <pc:docMk/>
            <pc:sldMk cId="1180382504" sldId="401"/>
            <ac:spMk id="17" creationId="{70E4E21D-AF0E-42BE-A314-C8D83336FE88}"/>
          </ac:spMkLst>
        </pc:spChg>
        <pc:spChg chg="mod ord">
          <ac:chgData name="Cristopher Collaguazo" userId="a57c58f00a0fbe74" providerId="LiveId" clId="{1D6F4ECF-F79B-4BAA-AF06-C3AEBA778DBC}" dt="2021-09-05T07:48:02.227" v="6456" actId="207"/>
          <ac:spMkLst>
            <pc:docMk/>
            <pc:sldMk cId="1180382504" sldId="401"/>
            <ac:spMk id="19" creationId="{0C1C509B-F14B-4A3E-AA1E-735D6B0AB6D5}"/>
          </ac:spMkLst>
        </pc:spChg>
        <pc:spChg chg="mod">
          <ac:chgData name="Cristopher Collaguazo" userId="a57c58f00a0fbe74" providerId="LiveId" clId="{1D6F4ECF-F79B-4BAA-AF06-C3AEBA778DBC}" dt="2021-09-05T17:02:46.941" v="7084" actId="14100"/>
          <ac:spMkLst>
            <pc:docMk/>
            <pc:sldMk cId="1180382504" sldId="401"/>
            <ac:spMk id="20" creationId="{39086405-3468-4795-8FFD-A808FA31ED02}"/>
          </ac:spMkLst>
        </pc:spChg>
        <pc:spChg chg="mod ord topLvl">
          <ac:chgData name="Cristopher Collaguazo" userId="a57c58f00a0fbe74" providerId="LiveId" clId="{1D6F4ECF-F79B-4BAA-AF06-C3AEBA778DBC}" dt="2021-09-05T07:48:12.994" v="6457" actId="207"/>
          <ac:spMkLst>
            <pc:docMk/>
            <pc:sldMk cId="1180382504" sldId="401"/>
            <ac:spMk id="22" creationId="{B97E522B-8F5E-4486-BF9D-27EE7D942C32}"/>
          </ac:spMkLst>
        </pc:spChg>
        <pc:spChg chg="del mod topLvl">
          <ac:chgData name="Cristopher Collaguazo" userId="a57c58f00a0fbe74" providerId="LiveId" clId="{1D6F4ECF-F79B-4BAA-AF06-C3AEBA778DBC}" dt="2021-09-05T07:19:11.975" v="6174" actId="478"/>
          <ac:spMkLst>
            <pc:docMk/>
            <pc:sldMk cId="1180382504" sldId="401"/>
            <ac:spMk id="23" creationId="{9731FEE5-8DE2-44F0-9FE1-B4E9E2979DCD}"/>
          </ac:spMkLst>
        </pc:spChg>
        <pc:grpChg chg="add del mod">
          <ac:chgData name="Cristopher Collaguazo" userId="a57c58f00a0fbe74" providerId="LiveId" clId="{1D6F4ECF-F79B-4BAA-AF06-C3AEBA778DBC}" dt="2021-09-05T07:18:53.366" v="6170" actId="478"/>
          <ac:grpSpMkLst>
            <pc:docMk/>
            <pc:sldMk cId="1180382504" sldId="401"/>
            <ac:grpSpMk id="10" creationId="{298C3B19-0B17-4ED9-9861-0924A8482913}"/>
          </ac:grpSpMkLst>
        </pc:grpChg>
        <pc:grpChg chg="add mod">
          <ac:chgData name="Cristopher Collaguazo" userId="a57c58f00a0fbe74" providerId="LiveId" clId="{1D6F4ECF-F79B-4BAA-AF06-C3AEBA778DBC}" dt="2021-09-05T07:22:15.209" v="6202" actId="1076"/>
          <ac:grpSpMkLst>
            <pc:docMk/>
            <pc:sldMk cId="1180382504" sldId="401"/>
            <ac:grpSpMk id="15" creationId="{8654BF2F-383C-43B3-A9BD-7DD7742D9FE0}"/>
          </ac:grpSpMkLst>
        </pc:grpChg>
        <pc:grpChg chg="add mod">
          <ac:chgData name="Cristopher Collaguazo" userId="a57c58f00a0fbe74" providerId="LiveId" clId="{1D6F4ECF-F79B-4BAA-AF06-C3AEBA778DBC}" dt="2021-09-05T07:21:35.552" v="6195" actId="1076"/>
          <ac:grpSpMkLst>
            <pc:docMk/>
            <pc:sldMk cId="1180382504" sldId="401"/>
            <ac:grpSpMk id="18" creationId="{9803D6DC-9984-40F9-AB26-90E4419FBDA8}"/>
          </ac:grpSpMkLst>
        </pc:grpChg>
        <pc:grpChg chg="add del mod">
          <ac:chgData name="Cristopher Collaguazo" userId="a57c58f00a0fbe74" providerId="LiveId" clId="{1D6F4ECF-F79B-4BAA-AF06-C3AEBA778DBC}" dt="2021-09-05T07:19:11.975" v="6174" actId="478"/>
          <ac:grpSpMkLst>
            <pc:docMk/>
            <pc:sldMk cId="1180382504" sldId="401"/>
            <ac:grpSpMk id="21" creationId="{F53AA5DE-C290-48AE-9749-95BC7BE58978}"/>
          </ac:grpSpMkLst>
        </pc:grpChg>
      </pc:sldChg>
      <pc:sldChg chg="addSp delSp modSp add mod ord modTransition">
        <pc:chgData name="Cristopher Collaguazo" userId="a57c58f00a0fbe74" providerId="LiveId" clId="{1D6F4ECF-F79B-4BAA-AF06-C3AEBA778DBC}" dt="2021-09-05T17:50:03.158" v="7193" actId="2711"/>
        <pc:sldMkLst>
          <pc:docMk/>
          <pc:sldMk cId="101741037" sldId="402"/>
        </pc:sldMkLst>
        <pc:spChg chg="add del mod">
          <ac:chgData name="Cristopher Collaguazo" userId="a57c58f00a0fbe74" providerId="LiveId" clId="{1D6F4ECF-F79B-4BAA-AF06-C3AEBA778DBC}" dt="2021-09-05T06:54:00.073" v="5852" actId="767"/>
          <ac:spMkLst>
            <pc:docMk/>
            <pc:sldMk cId="101741037" sldId="402"/>
            <ac:spMk id="2" creationId="{79A8BC6C-05D7-423B-9AD2-D08A1A1C2DD4}"/>
          </ac:spMkLst>
        </pc:spChg>
        <pc:spChg chg="add del mod">
          <ac:chgData name="Cristopher Collaguazo" userId="a57c58f00a0fbe74" providerId="LiveId" clId="{1D6F4ECF-F79B-4BAA-AF06-C3AEBA778DBC}" dt="2021-09-05T06:53:38.684" v="5846"/>
          <ac:spMkLst>
            <pc:docMk/>
            <pc:sldMk cId="101741037" sldId="402"/>
            <ac:spMk id="5" creationId="{0654D804-31FD-490C-B6E9-8150864C789E}"/>
          </ac:spMkLst>
        </pc:spChg>
        <pc:spChg chg="mod">
          <ac:chgData name="Cristopher Collaguazo" userId="a57c58f00a0fbe74" providerId="LiveId" clId="{1D6F4ECF-F79B-4BAA-AF06-C3AEBA778DBC}" dt="2021-09-05T07:15:32.609" v="6150" actId="1076"/>
          <ac:spMkLst>
            <pc:docMk/>
            <pc:sldMk cId="101741037" sldId="402"/>
            <ac:spMk id="7" creationId="{34DE3684-84E2-44E6-AE23-776DE463CF1C}"/>
          </ac:spMkLst>
        </pc:spChg>
        <pc:spChg chg="add mod">
          <ac:chgData name="Cristopher Collaguazo" userId="a57c58f00a0fbe74" providerId="LiveId" clId="{1D6F4ECF-F79B-4BAA-AF06-C3AEBA778DBC}" dt="2021-09-05T17:49:59.340" v="7192" actId="2711"/>
          <ac:spMkLst>
            <pc:docMk/>
            <pc:sldMk cId="101741037" sldId="402"/>
            <ac:spMk id="8" creationId="{F9FBAC67-6190-43BF-BE11-06ADE1D07483}"/>
          </ac:spMkLst>
        </pc:spChg>
        <pc:spChg chg="add mod">
          <ac:chgData name="Cristopher Collaguazo" userId="a57c58f00a0fbe74" providerId="LiveId" clId="{1D6F4ECF-F79B-4BAA-AF06-C3AEBA778DBC}" dt="2021-09-05T17:50:03.158" v="7193" actId="2711"/>
          <ac:spMkLst>
            <pc:docMk/>
            <pc:sldMk cId="101741037" sldId="402"/>
            <ac:spMk id="9" creationId="{0112D302-D6A3-4ED7-AB94-9AF43475E351}"/>
          </ac:spMkLst>
        </pc:spChg>
      </pc:sldChg>
      <pc:sldChg chg="addSp modSp add mod modTransition">
        <pc:chgData name="Cristopher Collaguazo" userId="a57c58f00a0fbe74" providerId="LiveId" clId="{1D6F4ECF-F79B-4BAA-AF06-C3AEBA778DBC}" dt="2021-09-05T17:03:00.261" v="7087" actId="14100"/>
        <pc:sldMkLst>
          <pc:docMk/>
          <pc:sldMk cId="688543302" sldId="403"/>
        </pc:sldMkLst>
        <pc:spChg chg="mod">
          <ac:chgData name="Cristopher Collaguazo" userId="a57c58f00a0fbe74" providerId="LiveId" clId="{1D6F4ECF-F79B-4BAA-AF06-C3AEBA778DBC}" dt="2021-09-05T17:03:00.261" v="7087" actId="14100"/>
          <ac:spMkLst>
            <pc:docMk/>
            <pc:sldMk cId="688543302" sldId="403"/>
            <ac:spMk id="6" creationId="{4116F0C4-55BA-46DE-9CC2-DC721F1ABDB7}"/>
          </ac:spMkLst>
        </pc:spChg>
        <pc:spChg chg="mod">
          <ac:chgData name="Cristopher Collaguazo" userId="a57c58f00a0fbe74" providerId="LiveId" clId="{1D6F4ECF-F79B-4BAA-AF06-C3AEBA778DBC}" dt="2021-09-05T07:16:40.129" v="6167" actId="1076"/>
          <ac:spMkLst>
            <pc:docMk/>
            <pc:sldMk cId="688543302" sldId="403"/>
            <ac:spMk id="7" creationId="{34DE3684-84E2-44E6-AE23-776DE463CF1C}"/>
          </ac:spMkLst>
        </pc:spChg>
        <pc:spChg chg="mod">
          <ac:chgData name="Cristopher Collaguazo" userId="a57c58f00a0fbe74" providerId="LiveId" clId="{1D6F4ECF-F79B-4BAA-AF06-C3AEBA778DBC}" dt="2021-09-05T07:44:09.984" v="6394" actId="207"/>
          <ac:spMkLst>
            <pc:docMk/>
            <pc:sldMk cId="688543302" sldId="403"/>
            <ac:spMk id="8" creationId="{68AB31DD-E7B2-434F-B3E0-6493A04AA546}"/>
          </ac:spMkLst>
        </pc:spChg>
        <pc:spChg chg="mod">
          <ac:chgData name="Cristopher Collaguazo" userId="a57c58f00a0fbe74" providerId="LiveId" clId="{1D6F4ECF-F79B-4BAA-AF06-C3AEBA778DBC}" dt="2021-09-05T17:02:51.798" v="7085" actId="12"/>
          <ac:spMkLst>
            <pc:docMk/>
            <pc:sldMk cId="688543302" sldId="403"/>
            <ac:spMk id="10" creationId="{1F448221-A0BF-4C0D-B79C-D43A31A5F8BC}"/>
          </ac:spMkLst>
        </pc:spChg>
        <pc:spChg chg="mod">
          <ac:chgData name="Cristopher Collaguazo" userId="a57c58f00a0fbe74" providerId="LiveId" clId="{1D6F4ECF-F79B-4BAA-AF06-C3AEBA778DBC}" dt="2021-09-05T07:43:47.092" v="6392" actId="207"/>
          <ac:spMkLst>
            <pc:docMk/>
            <pc:sldMk cId="688543302" sldId="403"/>
            <ac:spMk id="11" creationId="{A5AED166-4588-4B9E-98A0-C0EA8E27A15B}"/>
          </ac:spMkLst>
        </pc:spChg>
        <pc:spChg chg="add mod">
          <ac:chgData name="Cristopher Collaguazo" userId="a57c58f00a0fbe74" providerId="LiveId" clId="{1D6F4ECF-F79B-4BAA-AF06-C3AEBA778DBC}" dt="2021-09-05T07:43:54.177" v="6393" actId="207"/>
          <ac:spMkLst>
            <pc:docMk/>
            <pc:sldMk cId="688543302" sldId="403"/>
            <ac:spMk id="12" creationId="{7A16C865-3078-417C-A7AB-2925206B0879}"/>
          </ac:spMkLst>
        </pc:spChg>
        <pc:grpChg chg="add mod">
          <ac:chgData name="Cristopher Collaguazo" userId="a57c58f00a0fbe74" providerId="LiveId" clId="{1D6F4ECF-F79B-4BAA-AF06-C3AEBA778DBC}" dt="2021-09-05T07:23:09.874" v="6212" actId="14100"/>
          <ac:grpSpMkLst>
            <pc:docMk/>
            <pc:sldMk cId="688543302" sldId="403"/>
            <ac:grpSpMk id="5" creationId="{48CCB6FA-E08D-427C-BAA5-00ADFAE4919A}"/>
          </ac:grpSpMkLst>
        </pc:grpChg>
        <pc:grpChg chg="add mod">
          <ac:chgData name="Cristopher Collaguazo" userId="a57c58f00a0fbe74" providerId="LiveId" clId="{1D6F4ECF-F79B-4BAA-AF06-C3AEBA778DBC}" dt="2021-09-05T07:22:34.641" v="6203"/>
          <ac:grpSpMkLst>
            <pc:docMk/>
            <pc:sldMk cId="688543302" sldId="403"/>
            <ac:grpSpMk id="9" creationId="{1E04CA50-F867-47F1-8545-CB7AF5AA1F89}"/>
          </ac:grpSpMkLst>
        </pc:grpChg>
        <pc:picChg chg="mod">
          <ac:chgData name="Cristopher Collaguazo" userId="a57c58f00a0fbe74" providerId="LiveId" clId="{1D6F4ECF-F79B-4BAA-AF06-C3AEBA778DBC}" dt="2021-09-05T07:40:25.111" v="6373" actId="1076"/>
          <ac:picMkLst>
            <pc:docMk/>
            <pc:sldMk cId="688543302" sldId="403"/>
            <ac:picMk id="3" creationId="{98970A63-01D2-4AFF-9F2F-E5D90FFB334E}"/>
          </ac:picMkLst>
        </pc:picChg>
      </pc:sldChg>
      <pc:sldChg chg="addSp delSp modSp add mod modTransition">
        <pc:chgData name="Cristopher Collaguazo" userId="a57c58f00a0fbe74" providerId="LiveId" clId="{1D6F4ECF-F79B-4BAA-AF06-C3AEBA778DBC}" dt="2021-09-05T17:51:12.321" v="7202" actId="1076"/>
        <pc:sldMkLst>
          <pc:docMk/>
          <pc:sldMk cId="4209212633" sldId="404"/>
        </pc:sldMkLst>
        <pc:spChg chg="del">
          <ac:chgData name="Cristopher Collaguazo" userId="a57c58f00a0fbe74" providerId="LiveId" clId="{1D6F4ECF-F79B-4BAA-AF06-C3AEBA778DBC}" dt="2021-09-05T07:15:40.464" v="6152" actId="478"/>
          <ac:spMkLst>
            <pc:docMk/>
            <pc:sldMk cId="4209212633" sldId="404"/>
            <ac:spMk id="7" creationId="{34DE3684-84E2-44E6-AE23-776DE463CF1C}"/>
          </ac:spMkLst>
        </pc:spChg>
        <pc:spChg chg="mod">
          <ac:chgData name="Cristopher Collaguazo" userId="a57c58f00a0fbe74" providerId="LiveId" clId="{1D6F4ECF-F79B-4BAA-AF06-C3AEBA778DBC}" dt="2021-09-05T17:51:09.250" v="7201" actId="403"/>
          <ac:spMkLst>
            <pc:docMk/>
            <pc:sldMk cId="4209212633" sldId="404"/>
            <ac:spMk id="8" creationId="{F9FBAC67-6190-43BF-BE11-06ADE1D07483}"/>
          </ac:spMkLst>
        </pc:spChg>
        <pc:spChg chg="mod">
          <ac:chgData name="Cristopher Collaguazo" userId="a57c58f00a0fbe74" providerId="LiveId" clId="{1D6F4ECF-F79B-4BAA-AF06-C3AEBA778DBC}" dt="2021-09-05T17:51:12.321" v="7202" actId="1076"/>
          <ac:spMkLst>
            <pc:docMk/>
            <pc:sldMk cId="4209212633" sldId="404"/>
            <ac:spMk id="9" creationId="{0112D302-D6A3-4ED7-AB94-9AF43475E351}"/>
          </ac:spMkLst>
        </pc:spChg>
        <pc:spChg chg="add mod">
          <ac:chgData name="Cristopher Collaguazo" userId="a57c58f00a0fbe74" providerId="LiveId" clId="{1D6F4ECF-F79B-4BAA-AF06-C3AEBA778DBC}" dt="2021-09-05T07:15:38.561" v="6151"/>
          <ac:spMkLst>
            <pc:docMk/>
            <pc:sldMk cId="4209212633" sldId="404"/>
            <ac:spMk id="10" creationId="{CC1047E9-A591-449A-A835-13EA7D48BBFB}"/>
          </ac:spMkLst>
        </pc:spChg>
      </pc:sldChg>
      <pc:sldChg chg="addSp delSp modSp add mod modTransition">
        <pc:chgData name="Cristopher Collaguazo" userId="a57c58f00a0fbe74" providerId="LiveId" clId="{1D6F4ECF-F79B-4BAA-AF06-C3AEBA778DBC}" dt="2021-09-05T17:50:25.357" v="7196" actId="2711"/>
        <pc:sldMkLst>
          <pc:docMk/>
          <pc:sldMk cId="2084039583" sldId="405"/>
        </pc:sldMkLst>
        <pc:spChg chg="del">
          <ac:chgData name="Cristopher Collaguazo" userId="a57c58f00a0fbe74" providerId="LiveId" clId="{1D6F4ECF-F79B-4BAA-AF06-C3AEBA778DBC}" dt="2021-09-05T07:15:45.495" v="6153" actId="478"/>
          <ac:spMkLst>
            <pc:docMk/>
            <pc:sldMk cId="2084039583" sldId="405"/>
            <ac:spMk id="7" creationId="{34DE3684-84E2-44E6-AE23-776DE463CF1C}"/>
          </ac:spMkLst>
        </pc:spChg>
        <pc:spChg chg="mod">
          <ac:chgData name="Cristopher Collaguazo" userId="a57c58f00a0fbe74" providerId="LiveId" clId="{1D6F4ECF-F79B-4BAA-AF06-C3AEBA778DBC}" dt="2021-09-05T17:50:25.357" v="7196" actId="2711"/>
          <ac:spMkLst>
            <pc:docMk/>
            <pc:sldMk cId="2084039583" sldId="405"/>
            <ac:spMk id="8" creationId="{F9FBAC67-6190-43BF-BE11-06ADE1D07483}"/>
          </ac:spMkLst>
        </pc:spChg>
        <pc:spChg chg="del">
          <ac:chgData name="Cristopher Collaguazo" userId="a57c58f00a0fbe74" providerId="LiveId" clId="{1D6F4ECF-F79B-4BAA-AF06-C3AEBA778DBC}" dt="2021-09-05T06:58:10.788" v="5906" actId="478"/>
          <ac:spMkLst>
            <pc:docMk/>
            <pc:sldMk cId="2084039583" sldId="405"/>
            <ac:spMk id="9" creationId="{0112D302-D6A3-4ED7-AB94-9AF43475E351}"/>
          </ac:spMkLst>
        </pc:spChg>
        <pc:spChg chg="add mod">
          <ac:chgData name="Cristopher Collaguazo" userId="a57c58f00a0fbe74" providerId="LiveId" clId="{1D6F4ECF-F79B-4BAA-AF06-C3AEBA778DBC}" dt="2021-09-05T07:15:46.624" v="6154"/>
          <ac:spMkLst>
            <pc:docMk/>
            <pc:sldMk cId="2084039583" sldId="405"/>
            <ac:spMk id="10" creationId="{24A36B30-2F33-4982-82B9-5F222783A8C7}"/>
          </ac:spMkLst>
        </pc:spChg>
      </pc:sldChg>
      <pc:sldChg chg="modSp add mod modTransition">
        <pc:chgData name="Cristopher Collaguazo" userId="a57c58f00a0fbe74" providerId="LiveId" clId="{1D6F4ECF-F79B-4BAA-AF06-C3AEBA778DBC}" dt="2021-09-05T17:50:34.189" v="7198" actId="2711"/>
        <pc:sldMkLst>
          <pc:docMk/>
          <pc:sldMk cId="3953438628" sldId="406"/>
        </pc:sldMkLst>
        <pc:spChg chg="mod">
          <ac:chgData name="Cristopher Collaguazo" userId="a57c58f00a0fbe74" providerId="LiveId" clId="{1D6F4ECF-F79B-4BAA-AF06-C3AEBA778DBC}" dt="2021-09-05T07:16:07.818" v="6157" actId="1076"/>
          <ac:spMkLst>
            <pc:docMk/>
            <pc:sldMk cId="3953438628" sldId="406"/>
            <ac:spMk id="7" creationId="{34DE3684-84E2-44E6-AE23-776DE463CF1C}"/>
          </ac:spMkLst>
        </pc:spChg>
        <pc:spChg chg="mod">
          <ac:chgData name="Cristopher Collaguazo" userId="a57c58f00a0fbe74" providerId="LiveId" clId="{1D6F4ECF-F79B-4BAA-AF06-C3AEBA778DBC}" dt="2021-09-05T17:50:30.636" v="7197" actId="2711"/>
          <ac:spMkLst>
            <pc:docMk/>
            <pc:sldMk cId="3953438628" sldId="406"/>
            <ac:spMk id="8" creationId="{F9FBAC67-6190-43BF-BE11-06ADE1D07483}"/>
          </ac:spMkLst>
        </pc:spChg>
        <pc:spChg chg="mod">
          <ac:chgData name="Cristopher Collaguazo" userId="a57c58f00a0fbe74" providerId="LiveId" clId="{1D6F4ECF-F79B-4BAA-AF06-C3AEBA778DBC}" dt="2021-09-05T17:50:34.189" v="7198" actId="2711"/>
          <ac:spMkLst>
            <pc:docMk/>
            <pc:sldMk cId="3953438628" sldId="406"/>
            <ac:spMk id="9" creationId="{0112D302-D6A3-4ED7-AB94-9AF43475E351}"/>
          </ac:spMkLst>
        </pc:spChg>
      </pc:sldChg>
      <pc:sldChg chg="addSp delSp modSp add mod modTransition">
        <pc:chgData name="Cristopher Collaguazo" userId="a57c58f00a0fbe74" providerId="LiveId" clId="{1D6F4ECF-F79B-4BAA-AF06-C3AEBA778DBC}" dt="2021-09-05T17:50:48.519" v="7200" actId="2711"/>
        <pc:sldMkLst>
          <pc:docMk/>
          <pc:sldMk cId="2593898328" sldId="407"/>
        </pc:sldMkLst>
        <pc:spChg chg="del">
          <ac:chgData name="Cristopher Collaguazo" userId="a57c58f00a0fbe74" providerId="LiveId" clId="{1D6F4ECF-F79B-4BAA-AF06-C3AEBA778DBC}" dt="2021-09-05T07:16:15.066" v="6159" actId="478"/>
          <ac:spMkLst>
            <pc:docMk/>
            <pc:sldMk cId="2593898328" sldId="407"/>
            <ac:spMk id="7" creationId="{34DE3684-84E2-44E6-AE23-776DE463CF1C}"/>
          </ac:spMkLst>
        </pc:spChg>
        <pc:spChg chg="mod">
          <ac:chgData name="Cristopher Collaguazo" userId="a57c58f00a0fbe74" providerId="LiveId" clId="{1D6F4ECF-F79B-4BAA-AF06-C3AEBA778DBC}" dt="2021-09-05T17:50:40.234" v="7199" actId="2711"/>
          <ac:spMkLst>
            <pc:docMk/>
            <pc:sldMk cId="2593898328" sldId="407"/>
            <ac:spMk id="8" creationId="{F9FBAC67-6190-43BF-BE11-06ADE1D07483}"/>
          </ac:spMkLst>
        </pc:spChg>
        <pc:spChg chg="mod">
          <ac:chgData name="Cristopher Collaguazo" userId="a57c58f00a0fbe74" providerId="LiveId" clId="{1D6F4ECF-F79B-4BAA-AF06-C3AEBA778DBC}" dt="2021-09-05T17:50:48.519" v="7200" actId="2711"/>
          <ac:spMkLst>
            <pc:docMk/>
            <pc:sldMk cId="2593898328" sldId="407"/>
            <ac:spMk id="9" creationId="{0112D302-D6A3-4ED7-AB94-9AF43475E351}"/>
          </ac:spMkLst>
        </pc:spChg>
        <pc:spChg chg="add mod">
          <ac:chgData name="Cristopher Collaguazo" userId="a57c58f00a0fbe74" providerId="LiveId" clId="{1D6F4ECF-F79B-4BAA-AF06-C3AEBA778DBC}" dt="2021-09-05T07:16:13.161" v="6158"/>
          <ac:spMkLst>
            <pc:docMk/>
            <pc:sldMk cId="2593898328" sldId="407"/>
            <ac:spMk id="10" creationId="{FCF5F57E-98E3-41D8-B15B-91386D4011A1}"/>
          </ac:spMkLst>
        </pc:spChg>
      </pc:sldChg>
      <pc:sldChg chg="addSp delSp modSp add del mod">
        <pc:chgData name="Cristopher Collaguazo" userId="a57c58f00a0fbe74" providerId="LiveId" clId="{1D6F4ECF-F79B-4BAA-AF06-C3AEBA778DBC}" dt="2021-09-05T07:32:44.036" v="6328" actId="47"/>
        <pc:sldMkLst>
          <pc:docMk/>
          <pc:sldMk cId="549947182" sldId="408"/>
        </pc:sldMkLst>
        <pc:spChg chg="del">
          <ac:chgData name="Cristopher Collaguazo" userId="a57c58f00a0fbe74" providerId="LiveId" clId="{1D6F4ECF-F79B-4BAA-AF06-C3AEBA778DBC}" dt="2021-09-05T07:30:10.112" v="6281" actId="478"/>
          <ac:spMkLst>
            <pc:docMk/>
            <pc:sldMk cId="549947182" sldId="408"/>
            <ac:spMk id="523" creationId="{00000000-0000-0000-0000-000000000000}"/>
          </ac:spMkLst>
        </pc:spChg>
        <pc:spChg chg="mod">
          <ac:chgData name="Cristopher Collaguazo" userId="a57c58f00a0fbe74" providerId="LiveId" clId="{1D6F4ECF-F79B-4BAA-AF06-C3AEBA778DBC}" dt="2021-09-05T07:30:02.843" v="6279" actId="20577"/>
          <ac:spMkLst>
            <pc:docMk/>
            <pc:sldMk cId="549947182" sldId="408"/>
            <ac:spMk id="524" creationId="{00000000-0000-0000-0000-000000000000}"/>
          </ac:spMkLst>
        </pc:spChg>
        <pc:spChg chg="del">
          <ac:chgData name="Cristopher Collaguazo" userId="a57c58f00a0fbe74" providerId="LiveId" clId="{1D6F4ECF-F79B-4BAA-AF06-C3AEBA778DBC}" dt="2021-09-05T07:30:08.499" v="6280" actId="478"/>
          <ac:spMkLst>
            <pc:docMk/>
            <pc:sldMk cId="549947182" sldId="408"/>
            <ac:spMk id="525" creationId="{00000000-0000-0000-0000-000000000000}"/>
          </ac:spMkLst>
        </pc:spChg>
        <pc:picChg chg="add mod">
          <ac:chgData name="Cristopher Collaguazo" userId="a57c58f00a0fbe74" providerId="LiveId" clId="{1D6F4ECF-F79B-4BAA-AF06-C3AEBA778DBC}" dt="2021-09-05T07:30:13.321" v="6282"/>
          <ac:picMkLst>
            <pc:docMk/>
            <pc:sldMk cId="549947182" sldId="408"/>
            <ac:picMk id="8" creationId="{BF8A17B6-0551-43E1-B23E-DAC3AA91BC82}"/>
          </ac:picMkLst>
        </pc:picChg>
      </pc:sldChg>
      <pc:sldChg chg="addSp delSp modSp add del mod setBg modNotes">
        <pc:chgData name="Cristopher Collaguazo" userId="a57c58f00a0fbe74" providerId="LiveId" clId="{1D6F4ECF-F79B-4BAA-AF06-C3AEBA778DBC}" dt="2021-09-05T17:04:01.846" v="7100" actId="1076"/>
        <pc:sldMkLst>
          <pc:docMk/>
          <pc:sldMk cId="0" sldId="409"/>
        </pc:sldMkLst>
        <pc:spChg chg="add mod">
          <ac:chgData name="Cristopher Collaguazo" userId="a57c58f00a0fbe74" providerId="LiveId" clId="{1D6F4ECF-F79B-4BAA-AF06-C3AEBA778DBC}" dt="2021-09-05T07:50:49.823" v="6544" actId="1038"/>
          <ac:spMkLst>
            <pc:docMk/>
            <pc:sldMk cId="0" sldId="409"/>
            <ac:spMk id="2" creationId="{26DE989C-0179-4101-9D97-2C9D1EAD8763}"/>
          </ac:spMkLst>
        </pc:spChg>
        <pc:spChg chg="add del mod ord">
          <ac:chgData name="Cristopher Collaguazo" userId="a57c58f00a0fbe74" providerId="LiveId" clId="{1D6F4ECF-F79B-4BAA-AF06-C3AEBA778DBC}" dt="2021-09-05T07:45:47.434" v="6404" actId="478"/>
          <ac:spMkLst>
            <pc:docMk/>
            <pc:sldMk cId="0" sldId="409"/>
            <ac:spMk id="16" creationId="{116D9F89-D946-4D9F-91BD-655891DCD32C}"/>
          </ac:spMkLst>
        </pc:spChg>
        <pc:spChg chg="add mod ord">
          <ac:chgData name="Cristopher Collaguazo" userId="a57c58f00a0fbe74" providerId="LiveId" clId="{1D6F4ECF-F79B-4BAA-AF06-C3AEBA778DBC}" dt="2021-09-05T07:50:32.393" v="6509" actId="1076"/>
          <ac:spMkLst>
            <pc:docMk/>
            <pc:sldMk cId="0" sldId="409"/>
            <ac:spMk id="19" creationId="{DBF8063E-F946-4595-AC14-96B2CE807A23}"/>
          </ac:spMkLst>
        </pc:spChg>
        <pc:spChg chg="mod">
          <ac:chgData name="Cristopher Collaguazo" userId="a57c58f00a0fbe74" providerId="LiveId" clId="{1D6F4ECF-F79B-4BAA-AF06-C3AEBA778DBC}" dt="2021-09-05T17:03:40.001" v="7091" actId="403"/>
          <ac:spMkLst>
            <pc:docMk/>
            <pc:sldMk cId="0" sldId="409"/>
            <ac:spMk id="445" creationId="{00000000-0000-0000-0000-000000000000}"/>
          </ac:spMkLst>
        </pc:spChg>
        <pc:spChg chg="mod">
          <ac:chgData name="Cristopher Collaguazo" userId="a57c58f00a0fbe74" providerId="LiveId" clId="{1D6F4ECF-F79B-4BAA-AF06-C3AEBA778DBC}" dt="2021-09-05T17:03:55.966" v="7097" actId="1076"/>
          <ac:spMkLst>
            <pc:docMk/>
            <pc:sldMk cId="0" sldId="409"/>
            <ac:spMk id="446" creationId="{00000000-0000-0000-0000-000000000000}"/>
          </ac:spMkLst>
        </pc:spChg>
        <pc:spChg chg="del">
          <ac:chgData name="Cristopher Collaguazo" userId="a57c58f00a0fbe74" providerId="LiveId" clId="{1D6F4ECF-F79B-4BAA-AF06-C3AEBA778DBC}" dt="2021-09-05T07:32:00.799" v="6320" actId="478"/>
          <ac:spMkLst>
            <pc:docMk/>
            <pc:sldMk cId="0" sldId="409"/>
            <ac:spMk id="451" creationId="{00000000-0000-0000-0000-000000000000}"/>
          </ac:spMkLst>
        </pc:spChg>
        <pc:grpChg chg="del">
          <ac:chgData name="Cristopher Collaguazo" userId="a57c58f00a0fbe74" providerId="LiveId" clId="{1D6F4ECF-F79B-4BAA-AF06-C3AEBA778DBC}" dt="2021-09-05T07:32:02.224" v="6322" actId="478"/>
          <ac:grpSpMkLst>
            <pc:docMk/>
            <pc:sldMk cId="0" sldId="409"/>
            <ac:grpSpMk id="447" creationId="{00000000-0000-0000-0000-000000000000}"/>
          </ac:grpSpMkLst>
        </pc:grpChg>
        <pc:grpChg chg="del">
          <ac:chgData name="Cristopher Collaguazo" userId="a57c58f00a0fbe74" providerId="LiveId" clId="{1D6F4ECF-F79B-4BAA-AF06-C3AEBA778DBC}" dt="2021-09-05T07:32:01.356" v="6321" actId="478"/>
          <ac:grpSpMkLst>
            <pc:docMk/>
            <pc:sldMk cId="0" sldId="409"/>
            <ac:grpSpMk id="452" creationId="{00000000-0000-0000-0000-000000000000}"/>
          </ac:grpSpMkLst>
        </pc:grpChg>
        <pc:picChg chg="add del mod">
          <ac:chgData name="Cristopher Collaguazo" userId="a57c58f00a0fbe74" providerId="LiveId" clId="{1D6F4ECF-F79B-4BAA-AF06-C3AEBA778DBC}" dt="2021-09-05T07:41:17.749" v="6376" actId="478"/>
          <ac:picMkLst>
            <pc:docMk/>
            <pc:sldMk cId="0" sldId="409"/>
            <ac:picMk id="13" creationId="{158FC666-D3DB-4185-88C6-24F32DC6C1A0}"/>
          </ac:picMkLst>
        </pc:picChg>
        <pc:picChg chg="add mod">
          <ac:chgData name="Cristopher Collaguazo" userId="a57c58f00a0fbe74" providerId="LiveId" clId="{1D6F4ECF-F79B-4BAA-AF06-C3AEBA778DBC}" dt="2021-09-05T17:04:01.846" v="7100" actId="1076"/>
          <ac:picMkLst>
            <pc:docMk/>
            <pc:sldMk cId="0" sldId="409"/>
            <ac:picMk id="14" creationId="{9C74EA74-1609-45B5-B0CA-DD221B018E72}"/>
          </ac:picMkLst>
        </pc:picChg>
        <pc:picChg chg="add mod">
          <ac:chgData name="Cristopher Collaguazo" userId="a57c58f00a0fbe74" providerId="LiveId" clId="{1D6F4ECF-F79B-4BAA-AF06-C3AEBA778DBC}" dt="2021-09-05T07:51:31.981" v="6547" actId="2085"/>
          <ac:picMkLst>
            <pc:docMk/>
            <pc:sldMk cId="0" sldId="409"/>
            <ac:picMk id="18" creationId="{83904CAB-9D2F-4FB4-8F03-66431BA4804D}"/>
          </ac:picMkLst>
        </pc:picChg>
        <pc:picChg chg="add del mod">
          <ac:chgData name="Cristopher Collaguazo" userId="a57c58f00a0fbe74" providerId="LiveId" clId="{1D6F4ECF-F79B-4BAA-AF06-C3AEBA778DBC}" dt="2021-09-05T07:46:24.352" v="6413" actId="478"/>
          <ac:picMkLst>
            <pc:docMk/>
            <pc:sldMk cId="0" sldId="409"/>
            <ac:picMk id="1026" creationId="{469B4577-05A1-4BB6-97B5-784A5A2F6E86}"/>
          </ac:picMkLst>
        </pc:picChg>
      </pc:sldChg>
      <pc:sldChg chg="add del">
        <pc:chgData name="Cristopher Collaguazo" userId="a57c58f00a0fbe74" providerId="LiveId" clId="{1D6F4ECF-F79B-4BAA-AF06-C3AEBA778DBC}" dt="2021-09-05T16:18:38.792" v="6593" actId="47"/>
        <pc:sldMkLst>
          <pc:docMk/>
          <pc:sldMk cId="3599163085" sldId="410"/>
        </pc:sldMkLst>
      </pc:sldChg>
      <pc:sldChg chg="addSp delSp modSp add del mod">
        <pc:chgData name="Cristopher Collaguazo" userId="a57c58f00a0fbe74" providerId="LiveId" clId="{1D6F4ECF-F79B-4BAA-AF06-C3AEBA778DBC}" dt="2021-09-05T07:52:16.745" v="6548" actId="47"/>
        <pc:sldMkLst>
          <pc:docMk/>
          <pc:sldMk cId="4243730625" sldId="410"/>
        </pc:sldMkLst>
        <pc:spChg chg="mod">
          <ac:chgData name="Cristopher Collaguazo" userId="a57c58f00a0fbe74" providerId="LiveId" clId="{1D6F4ECF-F79B-4BAA-AF06-C3AEBA778DBC}" dt="2021-09-05T07:40:07.331" v="6348" actId="20577"/>
          <ac:spMkLst>
            <pc:docMk/>
            <pc:sldMk cId="4243730625" sldId="410"/>
            <ac:spMk id="382" creationId="{00000000-0000-0000-0000-000000000000}"/>
          </ac:spMkLst>
        </pc:spChg>
        <pc:spChg chg="mod">
          <ac:chgData name="Cristopher Collaguazo" userId="a57c58f00a0fbe74" providerId="LiveId" clId="{1D6F4ECF-F79B-4BAA-AF06-C3AEBA778DBC}" dt="2021-09-05T07:40:21.253" v="6371" actId="20577"/>
          <ac:spMkLst>
            <pc:docMk/>
            <pc:sldMk cId="4243730625" sldId="410"/>
            <ac:spMk id="383" creationId="{00000000-0000-0000-0000-000000000000}"/>
          </ac:spMkLst>
        </pc:spChg>
        <pc:spChg chg="del">
          <ac:chgData name="Cristopher Collaguazo" userId="a57c58f00a0fbe74" providerId="LiveId" clId="{1D6F4ECF-F79B-4BAA-AF06-C3AEBA778DBC}" dt="2021-09-05T07:40:30.434" v="6375" actId="478"/>
          <ac:spMkLst>
            <pc:docMk/>
            <pc:sldMk cId="4243730625" sldId="410"/>
            <ac:spMk id="384" creationId="{00000000-0000-0000-0000-000000000000}"/>
          </ac:spMkLst>
        </pc:spChg>
        <pc:picChg chg="add mod">
          <ac:chgData name="Cristopher Collaguazo" userId="a57c58f00a0fbe74" providerId="LiveId" clId="{1D6F4ECF-F79B-4BAA-AF06-C3AEBA778DBC}" dt="2021-09-05T07:40:27.475" v="6374"/>
          <ac:picMkLst>
            <pc:docMk/>
            <pc:sldMk cId="4243730625" sldId="410"/>
            <ac:picMk id="11" creationId="{C84DD549-A937-493F-AB82-B6A1419700A7}"/>
          </ac:picMkLst>
        </pc:picChg>
      </pc:sldChg>
      <pc:sldChg chg="addSp delSp modSp add mod">
        <pc:chgData name="Cristopher Collaguazo" userId="a57c58f00a0fbe74" providerId="LiveId" clId="{1D6F4ECF-F79B-4BAA-AF06-C3AEBA778DBC}" dt="2021-09-06T01:03:24.031" v="7803" actId="20577"/>
        <pc:sldMkLst>
          <pc:docMk/>
          <pc:sldMk cId="3322464836" sldId="411"/>
        </pc:sldMkLst>
        <pc:spChg chg="add del mod">
          <ac:chgData name="Cristopher Collaguazo" userId="a57c58f00a0fbe74" providerId="LiveId" clId="{1D6F4ECF-F79B-4BAA-AF06-C3AEBA778DBC}" dt="2021-09-05T23:51:16.667" v="7203" actId="478"/>
          <ac:spMkLst>
            <pc:docMk/>
            <pc:sldMk cId="3322464836" sldId="411"/>
            <ac:spMk id="2" creationId="{BE7EAF5B-F870-41FF-8281-2C878FB30FB7}"/>
          </ac:spMkLst>
        </pc:spChg>
        <pc:spChg chg="add mod">
          <ac:chgData name="Cristopher Collaguazo" userId="a57c58f00a0fbe74" providerId="LiveId" clId="{1D6F4ECF-F79B-4BAA-AF06-C3AEBA778DBC}" dt="2021-09-06T01:03:24.031" v="7803" actId="20577"/>
          <ac:spMkLst>
            <pc:docMk/>
            <pc:sldMk cId="3322464836" sldId="411"/>
            <ac:spMk id="6" creationId="{B9A0F46E-B1A4-472B-8B78-65A36F8B40DD}"/>
          </ac:spMkLst>
        </pc:spChg>
        <pc:spChg chg="add mod">
          <ac:chgData name="Cristopher Collaguazo" userId="a57c58f00a0fbe74" providerId="LiveId" clId="{1D6F4ECF-F79B-4BAA-AF06-C3AEBA778DBC}" dt="2021-09-06T00:37:05.594" v="7520" actId="20577"/>
          <ac:spMkLst>
            <pc:docMk/>
            <pc:sldMk cId="3322464836" sldId="411"/>
            <ac:spMk id="7" creationId="{B7013807-EBFA-4AA5-9AB0-D6CEF457E1BE}"/>
          </ac:spMkLst>
        </pc:spChg>
        <pc:spChg chg="add mod">
          <ac:chgData name="Cristopher Collaguazo" userId="a57c58f00a0fbe74" providerId="LiveId" clId="{1D6F4ECF-F79B-4BAA-AF06-C3AEBA778DBC}" dt="2021-09-06T00:56:52.695" v="7772" actId="313"/>
          <ac:spMkLst>
            <pc:docMk/>
            <pc:sldMk cId="3322464836" sldId="411"/>
            <ac:spMk id="8" creationId="{81789755-B5C0-4C81-9F4B-208C108449AD}"/>
          </ac:spMkLst>
        </pc:spChg>
        <pc:spChg chg="add mod">
          <ac:chgData name="Cristopher Collaguazo" userId="a57c58f00a0fbe74" providerId="LiveId" clId="{1D6F4ECF-F79B-4BAA-AF06-C3AEBA778DBC}" dt="2021-09-06T00:59:49.268" v="7802" actId="20577"/>
          <ac:spMkLst>
            <pc:docMk/>
            <pc:sldMk cId="3322464836" sldId="411"/>
            <ac:spMk id="9" creationId="{CC081ABB-7F87-4F65-A937-FD8D19D08899}"/>
          </ac:spMkLst>
        </pc:spChg>
        <pc:spChg chg="add del mod">
          <ac:chgData name="Cristopher Collaguazo" userId="a57c58f00a0fbe74" providerId="LiveId" clId="{1D6F4ECF-F79B-4BAA-AF06-C3AEBA778DBC}" dt="2021-09-06T00:04:39.732" v="7248" actId="1035"/>
          <ac:spMkLst>
            <pc:docMk/>
            <pc:sldMk cId="3322464836" sldId="411"/>
            <ac:spMk id="10" creationId="{C497A340-873A-4605-A0D6-357DD0649C68}"/>
          </ac:spMkLst>
        </pc:spChg>
        <pc:spChg chg="add mod">
          <ac:chgData name="Cristopher Collaguazo" userId="a57c58f00a0fbe74" providerId="LiveId" clId="{1D6F4ECF-F79B-4BAA-AF06-C3AEBA778DBC}" dt="2021-09-06T00:04:39.732" v="7248" actId="1035"/>
          <ac:spMkLst>
            <pc:docMk/>
            <pc:sldMk cId="3322464836" sldId="411"/>
            <ac:spMk id="11" creationId="{BDE8BCFC-927A-4B59-AAF8-1C3C8C684A28}"/>
          </ac:spMkLst>
        </pc:spChg>
        <pc:spChg chg="add mod">
          <ac:chgData name="Cristopher Collaguazo" userId="a57c58f00a0fbe74" providerId="LiveId" clId="{1D6F4ECF-F79B-4BAA-AF06-C3AEBA778DBC}" dt="2021-09-06T00:05:01.458" v="7253" actId="1076"/>
          <ac:spMkLst>
            <pc:docMk/>
            <pc:sldMk cId="3322464836" sldId="411"/>
            <ac:spMk id="12" creationId="{1740FE6C-FC56-4917-8665-5E85563735D3}"/>
          </ac:spMkLst>
        </pc:spChg>
        <pc:spChg chg="add mod">
          <ac:chgData name="Cristopher Collaguazo" userId="a57c58f00a0fbe74" providerId="LiveId" clId="{1D6F4ECF-F79B-4BAA-AF06-C3AEBA778DBC}" dt="2021-09-06T00:05:11.406" v="7255" actId="1076"/>
          <ac:spMkLst>
            <pc:docMk/>
            <pc:sldMk cId="3322464836" sldId="411"/>
            <ac:spMk id="13" creationId="{01482C4A-1D1A-4F19-8BB1-2078E8690A8A}"/>
          </ac:spMkLst>
        </pc:spChg>
        <pc:spChg chg="add del mod">
          <ac:chgData name="Cristopher Collaguazo" userId="a57c58f00a0fbe74" providerId="LiveId" clId="{1D6F4ECF-F79B-4BAA-AF06-C3AEBA778DBC}" dt="2021-09-05T23:54:38.866" v="7224" actId="478"/>
          <ac:spMkLst>
            <pc:docMk/>
            <pc:sldMk cId="3322464836" sldId="411"/>
            <ac:spMk id="14" creationId="{D042110D-A5CD-4920-A696-14582C105771}"/>
          </ac:spMkLst>
        </pc:spChg>
        <pc:spChg chg="add del mod">
          <ac:chgData name="Cristopher Collaguazo" userId="a57c58f00a0fbe74" providerId="LiveId" clId="{1D6F4ECF-F79B-4BAA-AF06-C3AEBA778DBC}" dt="2021-09-05T23:54:36.049" v="7223" actId="478"/>
          <ac:spMkLst>
            <pc:docMk/>
            <pc:sldMk cId="3322464836" sldId="411"/>
            <ac:spMk id="16" creationId="{8F03FD58-ED42-42DD-BC8A-63C948E5CFC7}"/>
          </ac:spMkLst>
        </pc:spChg>
        <pc:spChg chg="add del mod">
          <ac:chgData name="Cristopher Collaguazo" userId="a57c58f00a0fbe74" providerId="LiveId" clId="{1D6F4ECF-F79B-4BAA-AF06-C3AEBA778DBC}" dt="2021-09-05T23:54:26.012" v="7220" actId="478"/>
          <ac:spMkLst>
            <pc:docMk/>
            <pc:sldMk cId="3322464836" sldId="411"/>
            <ac:spMk id="17" creationId="{5098F82F-7FB5-4215-8E71-214C955BDA0B}"/>
          </ac:spMkLst>
        </pc:spChg>
        <pc:spChg chg="del">
          <ac:chgData name="Cristopher Collaguazo" userId="a57c58f00a0fbe74" providerId="LiveId" clId="{1D6F4ECF-F79B-4BAA-AF06-C3AEBA778DBC}" dt="2021-09-05T16:18:45.599" v="6596" actId="478"/>
          <ac:spMkLst>
            <pc:docMk/>
            <pc:sldMk cId="3322464836" sldId="411"/>
            <ac:spMk id="17" creationId="{8F89F9E2-2868-473E-BC53-C8727BFEF62F}"/>
          </ac:spMkLst>
        </pc:spChg>
        <pc:spChg chg="add del mod">
          <ac:chgData name="Cristopher Collaguazo" userId="a57c58f00a0fbe74" providerId="LiveId" clId="{1D6F4ECF-F79B-4BAA-AF06-C3AEBA778DBC}" dt="2021-09-05T23:54:41.317" v="7225" actId="478"/>
          <ac:spMkLst>
            <pc:docMk/>
            <pc:sldMk cId="3322464836" sldId="411"/>
            <ac:spMk id="18" creationId="{2F2F21EB-0D39-4D48-B73E-28F3FAADEC2F}"/>
          </ac:spMkLst>
        </pc:spChg>
        <pc:spChg chg="del">
          <ac:chgData name="Cristopher Collaguazo" userId="a57c58f00a0fbe74" providerId="LiveId" clId="{1D6F4ECF-F79B-4BAA-AF06-C3AEBA778DBC}" dt="2021-09-05T16:18:44.213" v="6595" actId="478"/>
          <ac:spMkLst>
            <pc:docMk/>
            <pc:sldMk cId="3322464836" sldId="411"/>
            <ac:spMk id="19" creationId="{461A65D2-B603-4718-A222-49566B5B83D1}"/>
          </ac:spMkLst>
        </pc:spChg>
        <pc:spChg chg="add mod">
          <ac:chgData name="Cristopher Collaguazo" userId="a57c58f00a0fbe74" providerId="LiveId" clId="{1D6F4ECF-F79B-4BAA-AF06-C3AEBA778DBC}" dt="2021-09-06T00:09:12.491" v="7261" actId="1076"/>
          <ac:spMkLst>
            <pc:docMk/>
            <pc:sldMk cId="3322464836" sldId="411"/>
            <ac:spMk id="19" creationId="{A9552313-B0D1-45F2-AC3D-A2CDCE00554E}"/>
          </ac:spMkLst>
        </pc:spChg>
        <pc:spChg chg="add mod">
          <ac:chgData name="Cristopher Collaguazo" userId="a57c58f00a0fbe74" providerId="LiveId" clId="{1D6F4ECF-F79B-4BAA-AF06-C3AEBA778DBC}" dt="2021-09-06T00:14:24.021" v="7326" actId="1076"/>
          <ac:spMkLst>
            <pc:docMk/>
            <pc:sldMk cId="3322464836" sldId="411"/>
            <ac:spMk id="20" creationId="{53AA960C-77E7-4F4A-AA1F-04832066E032}"/>
          </ac:spMkLst>
        </pc:spChg>
        <pc:spChg chg="add mod">
          <ac:chgData name="Cristopher Collaguazo" userId="a57c58f00a0fbe74" providerId="LiveId" clId="{1D6F4ECF-F79B-4BAA-AF06-C3AEBA778DBC}" dt="2021-09-06T00:14:32.540" v="7330" actId="20577"/>
          <ac:spMkLst>
            <pc:docMk/>
            <pc:sldMk cId="3322464836" sldId="411"/>
            <ac:spMk id="21" creationId="{2A6FD2ED-2BFE-40F4-A261-E500F56E68F1}"/>
          </ac:spMkLst>
        </pc:spChg>
        <pc:spChg chg="add mod">
          <ac:chgData name="Cristopher Collaguazo" userId="a57c58f00a0fbe74" providerId="LiveId" clId="{1D6F4ECF-F79B-4BAA-AF06-C3AEBA778DBC}" dt="2021-09-06T00:14:01.873" v="7323" actId="20577"/>
          <ac:spMkLst>
            <pc:docMk/>
            <pc:sldMk cId="3322464836" sldId="411"/>
            <ac:spMk id="22" creationId="{D84465DE-144E-4A6A-8EAA-E6A8B17D375E}"/>
          </ac:spMkLst>
        </pc:spChg>
        <pc:spChg chg="add mod">
          <ac:chgData name="Cristopher Collaguazo" userId="a57c58f00a0fbe74" providerId="LiveId" clId="{1D6F4ECF-F79B-4BAA-AF06-C3AEBA778DBC}" dt="2021-09-06T00:13:46.510" v="7317" actId="20577"/>
          <ac:spMkLst>
            <pc:docMk/>
            <pc:sldMk cId="3322464836" sldId="411"/>
            <ac:spMk id="23" creationId="{1995D6E5-50C1-4D48-8158-E81EC209FA2B}"/>
          </ac:spMkLst>
        </pc:spChg>
        <pc:spChg chg="del">
          <ac:chgData name="Cristopher Collaguazo" userId="a57c58f00a0fbe74" providerId="LiveId" clId="{1D6F4ECF-F79B-4BAA-AF06-C3AEBA778DBC}" dt="2021-09-05T16:18:44.213" v="6595" actId="478"/>
          <ac:spMkLst>
            <pc:docMk/>
            <pc:sldMk cId="3322464836" sldId="411"/>
            <ac:spMk id="33" creationId="{52A6BEAC-A0D2-480C-B374-E1C94255A6F5}"/>
          </ac:spMkLst>
        </pc:spChg>
        <pc:spChg chg="del">
          <ac:chgData name="Cristopher Collaguazo" userId="a57c58f00a0fbe74" providerId="LiveId" clId="{1D6F4ECF-F79B-4BAA-AF06-C3AEBA778DBC}" dt="2021-09-05T16:18:44.213" v="6595" actId="478"/>
          <ac:spMkLst>
            <pc:docMk/>
            <pc:sldMk cId="3322464836" sldId="411"/>
            <ac:spMk id="34" creationId="{A8418A19-F0E6-45AE-A14A-BE725503E0B1}"/>
          </ac:spMkLst>
        </pc:spChg>
        <pc:spChg chg="del">
          <ac:chgData name="Cristopher Collaguazo" userId="a57c58f00a0fbe74" providerId="LiveId" clId="{1D6F4ECF-F79B-4BAA-AF06-C3AEBA778DBC}" dt="2021-09-05T16:18:44.213" v="6595" actId="478"/>
          <ac:spMkLst>
            <pc:docMk/>
            <pc:sldMk cId="3322464836" sldId="411"/>
            <ac:spMk id="35" creationId="{0AF1A758-9B26-4A6D-BDEA-6F23966627E3}"/>
          </ac:spMkLst>
        </pc:spChg>
        <pc:spChg chg="del">
          <ac:chgData name="Cristopher Collaguazo" userId="a57c58f00a0fbe74" providerId="LiveId" clId="{1D6F4ECF-F79B-4BAA-AF06-C3AEBA778DBC}" dt="2021-09-05T16:18:44.213" v="6595" actId="478"/>
          <ac:spMkLst>
            <pc:docMk/>
            <pc:sldMk cId="3322464836" sldId="411"/>
            <ac:spMk id="36" creationId="{25AAAB26-018E-4BCF-8655-A549FC73B5A3}"/>
          </ac:spMkLst>
        </pc:spChg>
        <pc:spChg chg="del">
          <ac:chgData name="Cristopher Collaguazo" userId="a57c58f00a0fbe74" providerId="LiveId" clId="{1D6F4ECF-F79B-4BAA-AF06-C3AEBA778DBC}" dt="2021-09-05T16:18:44.213" v="6595" actId="478"/>
          <ac:spMkLst>
            <pc:docMk/>
            <pc:sldMk cId="3322464836" sldId="411"/>
            <ac:spMk id="37" creationId="{0336765D-336C-4620-BCC0-7C2448D442F0}"/>
          </ac:spMkLst>
        </pc:spChg>
        <pc:spChg chg="del">
          <ac:chgData name="Cristopher Collaguazo" userId="a57c58f00a0fbe74" providerId="LiveId" clId="{1D6F4ECF-F79B-4BAA-AF06-C3AEBA778DBC}" dt="2021-09-05T16:18:44.213" v="6595" actId="478"/>
          <ac:spMkLst>
            <pc:docMk/>
            <pc:sldMk cId="3322464836" sldId="411"/>
            <ac:spMk id="38" creationId="{FACD4CC1-668D-4447-A943-FA49BED60B55}"/>
          </ac:spMkLst>
        </pc:spChg>
        <pc:graphicFrameChg chg="del">
          <ac:chgData name="Cristopher Collaguazo" userId="a57c58f00a0fbe74" providerId="LiveId" clId="{1D6F4ECF-F79B-4BAA-AF06-C3AEBA778DBC}" dt="2021-09-05T16:18:42.893" v="6594" actId="478"/>
          <ac:graphicFrameMkLst>
            <pc:docMk/>
            <pc:sldMk cId="3322464836" sldId="411"/>
            <ac:graphicFrameMk id="14" creationId="{98684DF9-F24D-4B4B-B267-621ECF0F90BE}"/>
          </ac:graphicFrameMkLst>
        </pc:graphicFrameChg>
      </pc:sldChg>
      <pc:sldChg chg="addSp delSp modSp add mod ord modClrScheme chgLayout">
        <pc:chgData name="Cristopher Collaguazo" userId="a57c58f00a0fbe74" providerId="LiveId" clId="{1D6F4ECF-F79B-4BAA-AF06-C3AEBA778DBC}" dt="2021-09-05T17:40:16.234" v="7190" actId="14100"/>
        <pc:sldMkLst>
          <pc:docMk/>
          <pc:sldMk cId="3625377274" sldId="412"/>
        </pc:sldMkLst>
        <pc:spChg chg="add del mod">
          <ac:chgData name="Cristopher Collaguazo" userId="a57c58f00a0fbe74" providerId="LiveId" clId="{1D6F4ECF-F79B-4BAA-AF06-C3AEBA778DBC}" dt="2021-09-05T17:39:53.268" v="7184" actId="478"/>
          <ac:spMkLst>
            <pc:docMk/>
            <pc:sldMk cId="3625377274" sldId="412"/>
            <ac:spMk id="3" creationId="{E916DFC1-5CCC-482A-B521-3EF39624DEE8}"/>
          </ac:spMkLst>
        </pc:spChg>
        <pc:spChg chg="mod ord">
          <ac:chgData name="Cristopher Collaguazo" userId="a57c58f00a0fbe74" providerId="LiveId" clId="{1D6F4ECF-F79B-4BAA-AF06-C3AEBA778DBC}" dt="2021-09-05T17:40:14.132" v="7189" actId="14100"/>
          <ac:spMkLst>
            <pc:docMk/>
            <pc:sldMk cId="3625377274" sldId="412"/>
            <ac:spMk id="9" creationId="{7D9A4B47-11BB-442B-A9D3-93776E1655D5}"/>
          </ac:spMkLst>
        </pc:spChg>
        <pc:spChg chg="mod ord">
          <ac:chgData name="Cristopher Collaguazo" userId="a57c58f00a0fbe74" providerId="LiveId" clId="{1D6F4ECF-F79B-4BAA-AF06-C3AEBA778DBC}" dt="2021-09-05T17:40:16.234" v="7190" actId="14100"/>
          <ac:spMkLst>
            <pc:docMk/>
            <pc:sldMk cId="3625377274" sldId="412"/>
            <ac:spMk id="13" creationId="{E4A8BABB-2BC4-4CD2-8EFD-B966497D0787}"/>
          </ac:spMkLst>
        </pc:spChg>
        <pc:spChg chg="del">
          <ac:chgData name="Cristopher Collaguazo" userId="a57c58f00a0fbe74" providerId="LiveId" clId="{1D6F4ECF-F79B-4BAA-AF06-C3AEBA778DBC}" dt="2021-09-05T17:39:51.626" v="7183" actId="478"/>
          <ac:spMkLst>
            <pc:docMk/>
            <pc:sldMk cId="3625377274" sldId="412"/>
            <ac:spMk id="189" creationId="{00000000-0000-0000-0000-000000000000}"/>
          </ac:spMkLst>
        </pc:spChg>
        <pc:grpChg chg="del">
          <ac:chgData name="Cristopher Collaguazo" userId="a57c58f00a0fbe74" providerId="LiveId" clId="{1D6F4ECF-F79B-4BAA-AF06-C3AEBA778DBC}" dt="2021-09-05T17:39:54.060" v="7185" actId="478"/>
          <ac:grpSpMkLst>
            <pc:docMk/>
            <pc:sldMk cId="3625377274" sldId="412"/>
            <ac:grpSpMk id="194" creationId="{00000000-0000-0000-0000-000000000000}"/>
          </ac:grpSpMkLst>
        </pc:grpChg>
      </pc:sldChg>
      <pc:sldChg chg="new del">
        <pc:chgData name="Cristopher Collaguazo" userId="a57c58f00a0fbe74" providerId="LiveId" clId="{1D6F4ECF-F79B-4BAA-AF06-C3AEBA778DBC}" dt="2021-09-05T17:40:07.602" v="7188" actId="680"/>
        <pc:sldMkLst>
          <pc:docMk/>
          <pc:sldMk cId="370244129" sldId="413"/>
        </pc:sldMkLst>
      </pc:sldChg>
      <pc:sldChg chg="new del">
        <pc:chgData name="Cristopher Collaguazo" userId="a57c58f00a0fbe74" providerId="LiveId" clId="{1D6F4ECF-F79B-4BAA-AF06-C3AEBA778DBC}" dt="2021-09-07T05:03:49.220" v="7986" actId="680"/>
        <pc:sldMkLst>
          <pc:docMk/>
          <pc:sldMk cId="2437487090" sldId="413"/>
        </pc:sldMkLst>
      </pc:sldChg>
      <pc:sldMasterChg chg="del delSldLayout">
        <pc:chgData name="Cristopher Collaguazo" userId="a57c58f00a0fbe74" providerId="LiveId" clId="{1D6F4ECF-F79B-4BAA-AF06-C3AEBA778DBC}" dt="2021-09-07T05:03:27.626" v="7984" actId="47"/>
        <pc:sldMasterMkLst>
          <pc:docMk/>
          <pc:sldMasterMk cId="1037836119" sldId="2147483648"/>
        </pc:sldMasterMkLst>
        <pc:sldLayoutChg chg="del">
          <pc:chgData name="Cristopher Collaguazo" userId="a57c58f00a0fbe74" providerId="LiveId" clId="{1D6F4ECF-F79B-4BAA-AF06-C3AEBA778DBC}" dt="2021-09-07T05:03:27.626" v="7984" actId="47"/>
          <pc:sldLayoutMkLst>
            <pc:docMk/>
            <pc:sldMasterMk cId="1037836119" sldId="2147483648"/>
            <pc:sldLayoutMk cId="666572584" sldId="2147483649"/>
          </pc:sldLayoutMkLst>
        </pc:sldLayoutChg>
        <pc:sldLayoutChg chg="del">
          <pc:chgData name="Cristopher Collaguazo" userId="a57c58f00a0fbe74" providerId="LiveId" clId="{1D6F4ECF-F79B-4BAA-AF06-C3AEBA778DBC}" dt="2021-09-07T05:03:27.626" v="7984" actId="47"/>
          <pc:sldLayoutMkLst>
            <pc:docMk/>
            <pc:sldMasterMk cId="1037836119" sldId="2147483648"/>
            <pc:sldLayoutMk cId="1546273086" sldId="2147483650"/>
          </pc:sldLayoutMkLst>
        </pc:sldLayoutChg>
        <pc:sldLayoutChg chg="del">
          <pc:chgData name="Cristopher Collaguazo" userId="a57c58f00a0fbe74" providerId="LiveId" clId="{1D6F4ECF-F79B-4BAA-AF06-C3AEBA778DBC}" dt="2021-09-07T05:03:27.626" v="7984" actId="47"/>
          <pc:sldLayoutMkLst>
            <pc:docMk/>
            <pc:sldMasterMk cId="1037836119" sldId="2147483648"/>
            <pc:sldLayoutMk cId="3797575280" sldId="2147483651"/>
          </pc:sldLayoutMkLst>
        </pc:sldLayoutChg>
        <pc:sldLayoutChg chg="del">
          <pc:chgData name="Cristopher Collaguazo" userId="a57c58f00a0fbe74" providerId="LiveId" clId="{1D6F4ECF-F79B-4BAA-AF06-C3AEBA778DBC}" dt="2021-09-07T05:03:27.626" v="7984" actId="47"/>
          <pc:sldLayoutMkLst>
            <pc:docMk/>
            <pc:sldMasterMk cId="1037836119" sldId="2147483648"/>
            <pc:sldLayoutMk cId="2232725900" sldId="2147483652"/>
          </pc:sldLayoutMkLst>
        </pc:sldLayoutChg>
        <pc:sldLayoutChg chg="del">
          <pc:chgData name="Cristopher Collaguazo" userId="a57c58f00a0fbe74" providerId="LiveId" clId="{1D6F4ECF-F79B-4BAA-AF06-C3AEBA778DBC}" dt="2021-09-07T05:03:27.626" v="7984" actId="47"/>
          <pc:sldLayoutMkLst>
            <pc:docMk/>
            <pc:sldMasterMk cId="1037836119" sldId="2147483648"/>
            <pc:sldLayoutMk cId="92890425" sldId="2147483653"/>
          </pc:sldLayoutMkLst>
        </pc:sldLayoutChg>
        <pc:sldLayoutChg chg="del">
          <pc:chgData name="Cristopher Collaguazo" userId="a57c58f00a0fbe74" providerId="LiveId" clId="{1D6F4ECF-F79B-4BAA-AF06-C3AEBA778DBC}" dt="2021-09-07T05:03:27.626" v="7984" actId="47"/>
          <pc:sldLayoutMkLst>
            <pc:docMk/>
            <pc:sldMasterMk cId="1037836119" sldId="2147483648"/>
            <pc:sldLayoutMk cId="1282273674" sldId="2147483654"/>
          </pc:sldLayoutMkLst>
        </pc:sldLayoutChg>
        <pc:sldLayoutChg chg="del">
          <pc:chgData name="Cristopher Collaguazo" userId="a57c58f00a0fbe74" providerId="LiveId" clId="{1D6F4ECF-F79B-4BAA-AF06-C3AEBA778DBC}" dt="2021-09-07T05:03:27.626" v="7984" actId="47"/>
          <pc:sldLayoutMkLst>
            <pc:docMk/>
            <pc:sldMasterMk cId="1037836119" sldId="2147483648"/>
            <pc:sldLayoutMk cId="75163334" sldId="2147483655"/>
          </pc:sldLayoutMkLst>
        </pc:sldLayoutChg>
        <pc:sldLayoutChg chg="del">
          <pc:chgData name="Cristopher Collaguazo" userId="a57c58f00a0fbe74" providerId="LiveId" clId="{1D6F4ECF-F79B-4BAA-AF06-C3AEBA778DBC}" dt="2021-09-07T05:03:27.626" v="7984" actId="47"/>
          <pc:sldLayoutMkLst>
            <pc:docMk/>
            <pc:sldMasterMk cId="1037836119" sldId="2147483648"/>
            <pc:sldLayoutMk cId="2549233983" sldId="2147483656"/>
          </pc:sldLayoutMkLst>
        </pc:sldLayoutChg>
        <pc:sldLayoutChg chg="del">
          <pc:chgData name="Cristopher Collaguazo" userId="a57c58f00a0fbe74" providerId="LiveId" clId="{1D6F4ECF-F79B-4BAA-AF06-C3AEBA778DBC}" dt="2021-09-07T05:03:27.626" v="7984" actId="47"/>
          <pc:sldLayoutMkLst>
            <pc:docMk/>
            <pc:sldMasterMk cId="1037836119" sldId="2147483648"/>
            <pc:sldLayoutMk cId="1912587778" sldId="2147483657"/>
          </pc:sldLayoutMkLst>
        </pc:sldLayoutChg>
        <pc:sldLayoutChg chg="del">
          <pc:chgData name="Cristopher Collaguazo" userId="a57c58f00a0fbe74" providerId="LiveId" clId="{1D6F4ECF-F79B-4BAA-AF06-C3AEBA778DBC}" dt="2021-09-07T05:03:27.626" v="7984" actId="47"/>
          <pc:sldLayoutMkLst>
            <pc:docMk/>
            <pc:sldMasterMk cId="1037836119" sldId="2147483648"/>
            <pc:sldLayoutMk cId="478483964" sldId="2147483658"/>
          </pc:sldLayoutMkLst>
        </pc:sldLayoutChg>
        <pc:sldLayoutChg chg="del">
          <pc:chgData name="Cristopher Collaguazo" userId="a57c58f00a0fbe74" providerId="LiveId" clId="{1D6F4ECF-F79B-4BAA-AF06-C3AEBA778DBC}" dt="2021-09-07T05:03:27.626" v="7984" actId="47"/>
          <pc:sldLayoutMkLst>
            <pc:docMk/>
            <pc:sldMasterMk cId="1037836119" sldId="2147483648"/>
            <pc:sldLayoutMk cId="650442931" sldId="2147483659"/>
          </pc:sldLayoutMkLst>
        </pc:sldLayoutChg>
      </pc:sldMasterChg>
      <pc:sldMasterChg chg="addSldLayout delSldLayout">
        <pc:chgData name="Cristopher Collaguazo" userId="a57c58f00a0fbe74" providerId="LiveId" clId="{1D6F4ECF-F79B-4BAA-AF06-C3AEBA778DBC}" dt="2021-09-07T05:03:20.791" v="7983" actId="2696"/>
        <pc:sldMasterMkLst>
          <pc:docMk/>
          <pc:sldMasterMk cId="0" sldId="2147483669"/>
        </pc:sldMasterMkLst>
        <pc:sldLayoutChg chg="del">
          <pc:chgData name="Cristopher Collaguazo" userId="a57c58f00a0fbe74" providerId="LiveId" clId="{1D6F4ECF-F79B-4BAA-AF06-C3AEBA778DBC}" dt="2021-09-05T16:13:28.740" v="6572" actId="47"/>
          <pc:sldLayoutMkLst>
            <pc:docMk/>
            <pc:sldMasterMk cId="0" sldId="2147483669"/>
            <pc:sldLayoutMk cId="0" sldId="2147483660"/>
          </pc:sldLayoutMkLst>
        </pc:sldLayoutChg>
        <pc:sldLayoutChg chg="del">
          <pc:chgData name="Cristopher Collaguazo" userId="a57c58f00a0fbe74" providerId="LiveId" clId="{1D6F4ECF-F79B-4BAA-AF06-C3AEBA778DBC}" dt="2021-09-05T16:18:03.408" v="6588" actId="47"/>
          <pc:sldLayoutMkLst>
            <pc:docMk/>
            <pc:sldMasterMk cId="0" sldId="2147483669"/>
            <pc:sldLayoutMk cId="0" sldId="2147483661"/>
          </pc:sldLayoutMkLst>
        </pc:sldLayoutChg>
        <pc:sldLayoutChg chg="add del">
          <pc:chgData name="Cristopher Collaguazo" userId="a57c58f00a0fbe74" providerId="LiveId" clId="{1D6F4ECF-F79B-4BAA-AF06-C3AEBA778DBC}" dt="2021-08-24T00:14:30.444" v="839" actId="47"/>
          <pc:sldLayoutMkLst>
            <pc:docMk/>
            <pc:sldMasterMk cId="0" sldId="2147483669"/>
            <pc:sldLayoutMk cId="0" sldId="2147483662"/>
          </pc:sldLayoutMkLst>
        </pc:sldLayoutChg>
        <pc:sldLayoutChg chg="del">
          <pc:chgData name="Cristopher Collaguazo" userId="a57c58f00a0fbe74" providerId="LiveId" clId="{1D6F4ECF-F79B-4BAA-AF06-C3AEBA778DBC}" dt="2021-09-07T05:03:20.791" v="7983" actId="2696"/>
          <pc:sldLayoutMkLst>
            <pc:docMk/>
            <pc:sldMasterMk cId="0" sldId="2147483669"/>
            <pc:sldLayoutMk cId="0" sldId="2147483663"/>
          </pc:sldLayoutMkLst>
        </pc:sldLayoutChg>
        <pc:sldLayoutChg chg="del">
          <pc:chgData name="Cristopher Collaguazo" userId="a57c58f00a0fbe74" providerId="LiveId" clId="{1D6F4ECF-F79B-4BAA-AF06-C3AEBA778DBC}" dt="2021-09-07T05:03:20.791" v="7983" actId="2696"/>
          <pc:sldLayoutMkLst>
            <pc:docMk/>
            <pc:sldMasterMk cId="0" sldId="2147483669"/>
            <pc:sldLayoutMk cId="0" sldId="2147483665"/>
          </pc:sldLayoutMkLst>
        </pc:sldLayoutChg>
        <pc:sldLayoutChg chg="del">
          <pc:chgData name="Cristopher Collaguazo" userId="a57c58f00a0fbe74" providerId="LiveId" clId="{1D6F4ECF-F79B-4BAA-AF06-C3AEBA778DBC}" dt="2021-09-07T05:03:20.791" v="7983" actId="2696"/>
          <pc:sldLayoutMkLst>
            <pc:docMk/>
            <pc:sldMasterMk cId="0" sldId="2147483669"/>
            <pc:sldLayoutMk cId="0" sldId="2147483666"/>
          </pc:sldLayoutMkLst>
        </pc:sldLayoutChg>
        <pc:sldLayoutChg chg="add del">
          <pc:chgData name="Cristopher Collaguazo" userId="a57c58f00a0fbe74" providerId="LiveId" clId="{1D6F4ECF-F79B-4BAA-AF06-C3AEBA778DBC}" dt="2021-09-05T07:58:04.636" v="6569" actId="47"/>
          <pc:sldLayoutMkLst>
            <pc:docMk/>
            <pc:sldMasterMk cId="0" sldId="2147483669"/>
            <pc:sldLayoutMk cId="799375078" sldId="2147483670"/>
          </pc:sldLayoutMkLst>
        </pc:sldLayoutChg>
      </pc:sldMasterChg>
    </pc:docChg>
  </pc:docChgLst>
  <pc:docChgLst>
    <pc:chgData name="Cristopher Collaguazo" userId="a57c58f00a0fbe74" providerId="Windows Live" clId="Web-{92C897FD-3DF4-40A9-BEC6-8B463144937F}"/>
    <pc:docChg chg="modSld">
      <pc:chgData name="Cristopher Collaguazo" userId="a57c58f00a0fbe74" providerId="Windows Live" clId="Web-{92C897FD-3DF4-40A9-BEC6-8B463144937F}" dt="2021-09-05T07:53:45.124" v="0" actId="14100"/>
      <pc:docMkLst>
        <pc:docMk/>
      </pc:docMkLst>
      <pc:sldChg chg="modSp">
        <pc:chgData name="Cristopher Collaguazo" userId="a57c58f00a0fbe74" providerId="Windows Live" clId="Web-{92C897FD-3DF4-40A9-BEC6-8B463144937F}" dt="2021-09-05T07:53:45.124" v="0" actId="14100"/>
        <pc:sldMkLst>
          <pc:docMk/>
          <pc:sldMk cId="3914695962" sldId="296"/>
        </pc:sldMkLst>
        <pc:picChg chg="mod">
          <ac:chgData name="Cristopher Collaguazo" userId="a57c58f00a0fbe74" providerId="Windows Live" clId="Web-{92C897FD-3DF4-40A9-BEC6-8B463144937F}" dt="2021-09-05T07:53:45.124" v="0" actId="14100"/>
          <ac:picMkLst>
            <pc:docMk/>
            <pc:sldMk cId="3914695962" sldId="296"/>
            <ac:picMk id="1026" creationId="{7A8E615B-845B-48A4-8B8F-40953B69E466}"/>
          </ac:picMkLst>
        </pc:picChg>
      </pc:sldChg>
    </pc:docChg>
  </pc:docChgLst>
  <pc:docChgLst>
    <pc:chgData name="Omar Rodriguez" userId="b9e999556f17306a" providerId="LiveId" clId="{53D9EF5C-5676-4A2D-947C-60BCF3867326}"/>
    <pc:docChg chg="undo redo custSel addSld delSld modSld sldOrd">
      <pc:chgData name="Omar Rodriguez" userId="b9e999556f17306a" providerId="LiveId" clId="{53D9EF5C-5676-4A2D-947C-60BCF3867326}" dt="2021-09-13T03:36:08.121" v="4255" actId="1036"/>
      <pc:docMkLst>
        <pc:docMk/>
      </pc:docMkLst>
      <pc:sldChg chg="modSp mod ord modTransition">
        <pc:chgData name="Omar Rodriguez" userId="b9e999556f17306a" providerId="LiveId" clId="{53D9EF5C-5676-4A2D-947C-60BCF3867326}" dt="2021-09-05T03:58:42.745" v="3766"/>
        <pc:sldMkLst>
          <pc:docMk/>
          <pc:sldMk cId="0" sldId="256"/>
        </pc:sldMkLst>
        <pc:spChg chg="mod">
          <ac:chgData name="Omar Rodriguez" userId="b9e999556f17306a" providerId="LiveId" clId="{53D9EF5C-5676-4A2D-947C-60BCF3867326}" dt="2021-08-25T02:45:30.952" v="440" actId="14100"/>
          <ac:spMkLst>
            <pc:docMk/>
            <pc:sldMk cId="0" sldId="256"/>
            <ac:spMk id="184" creationId="{00000000-0000-0000-0000-000000000000}"/>
          </ac:spMkLst>
        </pc:spChg>
      </pc:sldChg>
      <pc:sldChg chg="addSp delSp modSp mod modTransition">
        <pc:chgData name="Omar Rodriguez" userId="b9e999556f17306a" providerId="LiveId" clId="{53D9EF5C-5676-4A2D-947C-60BCF3867326}" dt="2021-09-05T03:58:42.745" v="3766"/>
        <pc:sldMkLst>
          <pc:docMk/>
          <pc:sldMk cId="0" sldId="257"/>
        </pc:sldMkLst>
        <pc:spChg chg="del">
          <ac:chgData name="Omar Rodriguez" userId="b9e999556f17306a" providerId="LiveId" clId="{53D9EF5C-5676-4A2D-947C-60BCF3867326}" dt="2021-08-25T02:42:22.617" v="390" actId="21"/>
          <ac:spMkLst>
            <pc:docMk/>
            <pc:sldMk cId="0" sldId="257"/>
            <ac:spMk id="4" creationId="{F3481EC1-2E7F-4130-8B1A-B21BE1DBEA06}"/>
          </ac:spMkLst>
        </pc:spChg>
        <pc:spChg chg="mod">
          <ac:chgData name="Omar Rodriguez" userId="b9e999556f17306a" providerId="LiveId" clId="{53D9EF5C-5676-4A2D-947C-60BCF3867326}" dt="2021-09-04T18:35:58.072" v="1994" actId="20577"/>
          <ac:spMkLst>
            <pc:docMk/>
            <pc:sldMk cId="0" sldId="257"/>
            <ac:spMk id="9" creationId="{7D9A4B47-11BB-442B-A9D3-93776E1655D5}"/>
          </ac:spMkLst>
        </pc:spChg>
        <pc:spChg chg="mod">
          <ac:chgData name="Omar Rodriguez" userId="b9e999556f17306a" providerId="LiveId" clId="{53D9EF5C-5676-4A2D-947C-60BCF3867326}" dt="2021-09-04T16:09:10.147" v="1345" actId="1076"/>
          <ac:spMkLst>
            <pc:docMk/>
            <pc:sldMk cId="0" sldId="257"/>
            <ac:spMk id="13" creationId="{E4A8BABB-2BC4-4CD2-8EFD-B966497D0787}"/>
          </ac:spMkLst>
        </pc:spChg>
        <pc:spChg chg="add del mod">
          <ac:chgData name="Omar Rodriguez" userId="b9e999556f17306a" providerId="LiveId" clId="{53D9EF5C-5676-4A2D-947C-60BCF3867326}" dt="2021-08-25T02:34:10.587" v="316" actId="478"/>
          <ac:spMkLst>
            <pc:docMk/>
            <pc:sldMk cId="0" sldId="257"/>
            <ac:spMk id="17" creationId="{3F9948BF-5865-41B3-BDBC-3DB668DB08B0}"/>
          </ac:spMkLst>
        </pc:spChg>
        <pc:spChg chg="add del mod">
          <ac:chgData name="Omar Rodriguez" userId="b9e999556f17306a" providerId="LiveId" clId="{53D9EF5C-5676-4A2D-947C-60BCF3867326}" dt="2021-08-25T02:42:22.617" v="390" actId="21"/>
          <ac:spMkLst>
            <pc:docMk/>
            <pc:sldMk cId="0" sldId="257"/>
            <ac:spMk id="22" creationId="{3B1E478E-D447-4246-B606-53ED018A5E40}"/>
          </ac:spMkLst>
        </pc:spChg>
        <pc:spChg chg="add mod">
          <ac:chgData name="Omar Rodriguez" userId="b9e999556f17306a" providerId="LiveId" clId="{53D9EF5C-5676-4A2D-947C-60BCF3867326}" dt="2021-08-25T02:28:04.089" v="299" actId="1076"/>
          <ac:spMkLst>
            <pc:docMk/>
            <pc:sldMk cId="0" sldId="257"/>
            <ac:spMk id="23" creationId="{F3481EC1-2E7F-4130-8B1A-B21BE1DBEA06}"/>
          </ac:spMkLst>
        </pc:spChg>
        <pc:spChg chg="add del mod">
          <ac:chgData name="Omar Rodriguez" userId="b9e999556f17306a" providerId="LiveId" clId="{53D9EF5C-5676-4A2D-947C-60BCF3867326}" dt="2021-08-25T02:42:22.617" v="390" actId="21"/>
          <ac:spMkLst>
            <pc:docMk/>
            <pc:sldMk cId="0" sldId="257"/>
            <ac:spMk id="24" creationId="{302B6B15-741B-457C-8F14-98BC96CFA446}"/>
          </ac:spMkLst>
        </pc:spChg>
        <pc:spChg chg="mod">
          <ac:chgData name="Omar Rodriguez" userId="b9e999556f17306a" providerId="LiveId" clId="{53D9EF5C-5676-4A2D-947C-60BCF3867326}" dt="2021-08-25T02:15:44.644" v="170" actId="20577"/>
          <ac:spMkLst>
            <pc:docMk/>
            <pc:sldMk cId="0" sldId="257"/>
            <ac:spMk id="189" creationId="{00000000-0000-0000-0000-000000000000}"/>
          </ac:spMkLst>
        </pc:spChg>
        <pc:spChg chg="del mod">
          <ac:chgData name="Omar Rodriguez" userId="b9e999556f17306a" providerId="LiveId" clId="{53D9EF5C-5676-4A2D-947C-60BCF3867326}" dt="2021-08-25T02:42:22.617" v="390" actId="21"/>
          <ac:spMkLst>
            <pc:docMk/>
            <pc:sldMk cId="0" sldId="257"/>
            <ac:spMk id="190" creationId="{00000000-0000-0000-0000-000000000000}"/>
          </ac:spMkLst>
        </pc:spChg>
        <pc:spChg chg="del">
          <ac:chgData name="Omar Rodriguez" userId="b9e999556f17306a" providerId="LiveId" clId="{53D9EF5C-5676-4A2D-947C-60BCF3867326}" dt="2021-08-25T02:34:06.801" v="315" actId="478"/>
          <ac:spMkLst>
            <pc:docMk/>
            <pc:sldMk cId="0" sldId="257"/>
            <ac:spMk id="191" creationId="{00000000-0000-0000-0000-000000000000}"/>
          </ac:spMkLst>
        </pc:spChg>
        <pc:spChg chg="del mod">
          <ac:chgData name="Omar Rodriguez" userId="b9e999556f17306a" providerId="LiveId" clId="{53D9EF5C-5676-4A2D-947C-60BCF3867326}" dt="2021-08-25T02:42:22.617" v="390" actId="21"/>
          <ac:spMkLst>
            <pc:docMk/>
            <pc:sldMk cId="0" sldId="257"/>
            <ac:spMk id="193" creationId="{00000000-0000-0000-0000-000000000000}"/>
          </ac:spMkLst>
        </pc:spChg>
        <pc:cxnChg chg="del mod">
          <ac:chgData name="Omar Rodriguez" userId="b9e999556f17306a" providerId="LiveId" clId="{53D9EF5C-5676-4A2D-947C-60BCF3867326}" dt="2021-08-25T02:42:22.617" v="390" actId="21"/>
          <ac:cxnSpMkLst>
            <pc:docMk/>
            <pc:sldMk cId="0" sldId="257"/>
            <ac:cxnSpMk id="2" creationId="{5537F53C-7083-4F1C-9C16-EA136A25C5F5}"/>
          </ac:cxnSpMkLst>
        </pc:cxnChg>
        <pc:cxnChg chg="add del mod">
          <ac:chgData name="Omar Rodriguez" userId="b9e999556f17306a" providerId="LiveId" clId="{53D9EF5C-5676-4A2D-947C-60BCF3867326}" dt="2021-08-25T02:42:22.617" v="390" actId="21"/>
          <ac:cxnSpMkLst>
            <pc:docMk/>
            <pc:sldMk cId="0" sldId="257"/>
            <ac:cxnSpMk id="3" creationId="{09EFF4B7-5ED5-4FA1-99EE-BE1747174CD2}"/>
          </ac:cxnSpMkLst>
        </pc:cxnChg>
        <pc:cxnChg chg="add del mod">
          <ac:chgData name="Omar Rodriguez" userId="b9e999556f17306a" providerId="LiveId" clId="{53D9EF5C-5676-4A2D-947C-60BCF3867326}" dt="2021-08-25T02:46:23.016" v="442" actId="21"/>
          <ac:cxnSpMkLst>
            <pc:docMk/>
            <pc:sldMk cId="0" sldId="257"/>
            <ac:cxnSpMk id="7" creationId="{39A9EAC5-15A3-4CB0-88EF-36FE990F311C}"/>
          </ac:cxnSpMkLst>
        </pc:cxnChg>
        <pc:cxnChg chg="add mod">
          <ac:chgData name="Omar Rodriguez" userId="b9e999556f17306a" providerId="LiveId" clId="{53D9EF5C-5676-4A2D-947C-60BCF3867326}" dt="2021-08-25T02:33:51.920" v="311" actId="1076"/>
          <ac:cxnSpMkLst>
            <pc:docMk/>
            <pc:sldMk cId="0" sldId="257"/>
            <ac:cxnSpMk id="9" creationId="{5537F53C-7083-4F1C-9C16-EA136A25C5F5}"/>
          </ac:cxnSpMkLst>
        </pc:cxnChg>
      </pc:sldChg>
      <pc:sldChg chg="delSp modSp mod ord modTransition">
        <pc:chgData name="Omar Rodriguez" userId="b9e999556f17306a" providerId="LiveId" clId="{53D9EF5C-5676-4A2D-947C-60BCF3867326}" dt="2021-09-05T03:58:42.745" v="3766"/>
        <pc:sldMkLst>
          <pc:docMk/>
          <pc:sldMk cId="0" sldId="258"/>
        </pc:sldMkLst>
        <pc:spChg chg="mod">
          <ac:chgData name="Omar Rodriguez" userId="b9e999556f17306a" providerId="LiveId" clId="{53D9EF5C-5676-4A2D-947C-60BCF3867326}" dt="2021-08-25T02:36:46.543" v="358" actId="14100"/>
          <ac:spMkLst>
            <pc:docMk/>
            <pc:sldMk cId="0" sldId="258"/>
            <ac:spMk id="213" creationId="{00000000-0000-0000-0000-000000000000}"/>
          </ac:spMkLst>
        </pc:spChg>
        <pc:spChg chg="mod">
          <ac:chgData name="Omar Rodriguez" userId="b9e999556f17306a" providerId="LiveId" clId="{53D9EF5C-5676-4A2D-947C-60BCF3867326}" dt="2021-08-25T02:37:07.366" v="388" actId="1076"/>
          <ac:spMkLst>
            <pc:docMk/>
            <pc:sldMk cId="0" sldId="258"/>
            <ac:spMk id="214" creationId="{00000000-0000-0000-0000-000000000000}"/>
          </ac:spMkLst>
        </pc:spChg>
        <pc:picChg chg="del">
          <ac:chgData name="Omar Rodriguez" userId="b9e999556f17306a" providerId="LiveId" clId="{53D9EF5C-5676-4A2D-947C-60BCF3867326}" dt="2021-08-25T02:34:28.822" v="320" actId="478"/>
          <ac:picMkLst>
            <pc:docMk/>
            <pc:sldMk cId="0" sldId="258"/>
            <ac:picMk id="215" creationId="{00000000-0000-0000-0000-000000000000}"/>
          </ac:picMkLst>
        </pc:picChg>
      </pc:sldChg>
      <pc:sldChg chg="addSp modSp mod ord modTransition">
        <pc:chgData name="Omar Rodriguez" userId="b9e999556f17306a" providerId="LiveId" clId="{53D9EF5C-5676-4A2D-947C-60BCF3867326}" dt="2021-09-05T03:58:42.745" v="3766"/>
        <pc:sldMkLst>
          <pc:docMk/>
          <pc:sldMk cId="0" sldId="261"/>
        </pc:sldMkLst>
        <pc:spChg chg="mod">
          <ac:chgData name="Omar Rodriguez" userId="b9e999556f17306a" providerId="LiveId" clId="{53D9EF5C-5676-4A2D-947C-60BCF3867326}" dt="2021-08-25T02:14:11.258" v="60" actId="20577"/>
          <ac:spMkLst>
            <pc:docMk/>
            <pc:sldMk cId="0" sldId="261"/>
            <ac:spMk id="236" creationId="{00000000-0000-0000-0000-000000000000}"/>
          </ac:spMkLst>
        </pc:spChg>
        <pc:spChg chg="mod">
          <ac:chgData name="Omar Rodriguez" userId="b9e999556f17306a" providerId="LiveId" clId="{53D9EF5C-5676-4A2D-947C-60BCF3867326}" dt="2021-08-25T02:15:17.141" v="153" actId="403"/>
          <ac:spMkLst>
            <pc:docMk/>
            <pc:sldMk cId="0" sldId="261"/>
            <ac:spMk id="237" creationId="{00000000-0000-0000-0000-000000000000}"/>
          </ac:spMkLst>
        </pc:spChg>
        <pc:picChg chg="add mod">
          <ac:chgData name="Omar Rodriguez" userId="b9e999556f17306a" providerId="LiveId" clId="{53D9EF5C-5676-4A2D-947C-60BCF3867326}" dt="2021-09-04T16:45:02.179" v="1490"/>
          <ac:picMkLst>
            <pc:docMk/>
            <pc:sldMk cId="0" sldId="261"/>
            <ac:picMk id="10" creationId="{BD55BE3E-F6BB-429E-A582-91B3DD6439A8}"/>
          </ac:picMkLst>
        </pc:picChg>
      </pc:sldChg>
      <pc:sldChg chg="modSp mod ord modTransition">
        <pc:chgData name="Omar Rodriguez" userId="b9e999556f17306a" providerId="LiveId" clId="{53D9EF5C-5676-4A2D-947C-60BCF3867326}" dt="2021-09-05T03:58:42.745" v="3766"/>
        <pc:sldMkLst>
          <pc:docMk/>
          <pc:sldMk cId="0" sldId="262"/>
        </pc:sldMkLst>
        <pc:spChg chg="mod">
          <ac:chgData name="Omar Rodriguez" userId="b9e999556f17306a" providerId="LiveId" clId="{53D9EF5C-5676-4A2D-947C-60BCF3867326}" dt="2021-09-05T03:29:34.400" v="3588" actId="6549"/>
          <ac:spMkLst>
            <pc:docMk/>
            <pc:sldMk cId="0" sldId="262"/>
            <ac:spMk id="248" creationId="{00000000-0000-0000-0000-000000000000}"/>
          </ac:spMkLst>
        </pc:spChg>
      </pc:sldChg>
      <pc:sldChg chg="addSp delSp modSp mod ord modTransition modAnim">
        <pc:chgData name="Omar Rodriguez" userId="b9e999556f17306a" providerId="LiveId" clId="{53D9EF5C-5676-4A2D-947C-60BCF3867326}" dt="2021-09-05T03:58:42.745" v="3766"/>
        <pc:sldMkLst>
          <pc:docMk/>
          <pc:sldMk cId="0" sldId="263"/>
        </pc:sldMkLst>
        <pc:spChg chg="add del mod">
          <ac:chgData name="Omar Rodriguez" userId="b9e999556f17306a" providerId="LiveId" clId="{53D9EF5C-5676-4A2D-947C-60BCF3867326}" dt="2021-09-04T16:43:17.903" v="1473" actId="478"/>
          <ac:spMkLst>
            <pc:docMk/>
            <pc:sldMk cId="0" sldId="263"/>
            <ac:spMk id="3" creationId="{0C55827D-96E5-4F85-A207-407EF2392885}"/>
          </ac:spMkLst>
        </pc:spChg>
        <pc:spChg chg="add del mod">
          <ac:chgData name="Omar Rodriguez" userId="b9e999556f17306a" providerId="LiveId" clId="{53D9EF5C-5676-4A2D-947C-60BCF3867326}" dt="2021-08-27T03:25:55.366" v="1252" actId="478"/>
          <ac:spMkLst>
            <pc:docMk/>
            <pc:sldMk cId="0" sldId="263"/>
            <ac:spMk id="5" creationId="{03650E00-B897-43B2-8A6F-9B2F7AE69DAE}"/>
          </ac:spMkLst>
        </pc:spChg>
        <pc:spChg chg="add del mod">
          <ac:chgData name="Omar Rodriguez" userId="b9e999556f17306a" providerId="LiveId" clId="{53D9EF5C-5676-4A2D-947C-60BCF3867326}" dt="2021-09-04T16:43:15.169" v="1472" actId="478"/>
          <ac:spMkLst>
            <pc:docMk/>
            <pc:sldMk cId="0" sldId="263"/>
            <ac:spMk id="14" creationId="{5C39835E-47D1-4756-B8BE-40F0781E5D5D}"/>
          </ac:spMkLst>
        </pc:spChg>
        <pc:spChg chg="add del mod">
          <ac:chgData name="Omar Rodriguez" userId="b9e999556f17306a" providerId="LiveId" clId="{53D9EF5C-5676-4A2D-947C-60BCF3867326}" dt="2021-09-04T16:43:12.785" v="1471" actId="478"/>
          <ac:spMkLst>
            <pc:docMk/>
            <pc:sldMk cId="0" sldId="263"/>
            <ac:spMk id="15" creationId="{A5F3D38D-E5F3-4C6D-8AD5-A05DF7A60348}"/>
          </ac:spMkLst>
        </pc:spChg>
        <pc:spChg chg="add del mod">
          <ac:chgData name="Omar Rodriguez" userId="b9e999556f17306a" providerId="LiveId" clId="{53D9EF5C-5676-4A2D-947C-60BCF3867326}" dt="2021-09-04T16:43:12.785" v="1471" actId="478"/>
          <ac:spMkLst>
            <pc:docMk/>
            <pc:sldMk cId="0" sldId="263"/>
            <ac:spMk id="17" creationId="{C2C8BA55-314B-4A9C-8612-76DDA716BF3A}"/>
          </ac:spMkLst>
        </pc:spChg>
        <pc:spChg chg="add del mod">
          <ac:chgData name="Omar Rodriguez" userId="b9e999556f17306a" providerId="LiveId" clId="{53D9EF5C-5676-4A2D-947C-60BCF3867326}" dt="2021-09-04T16:43:12.785" v="1471" actId="478"/>
          <ac:spMkLst>
            <pc:docMk/>
            <pc:sldMk cId="0" sldId="263"/>
            <ac:spMk id="19" creationId="{CBA0FE1C-7E2D-4373-97A9-9E0F06249E89}"/>
          </ac:spMkLst>
        </pc:spChg>
        <pc:spChg chg="add del mod">
          <ac:chgData name="Omar Rodriguez" userId="b9e999556f17306a" providerId="LiveId" clId="{53D9EF5C-5676-4A2D-947C-60BCF3867326}" dt="2021-09-04T16:47:53.880" v="1564" actId="478"/>
          <ac:spMkLst>
            <pc:docMk/>
            <pc:sldMk cId="0" sldId="263"/>
            <ac:spMk id="20" creationId="{38DCE669-0554-4E12-9AA7-7C2330E2F034}"/>
          </ac:spMkLst>
        </pc:spChg>
        <pc:spChg chg="add del mod">
          <ac:chgData name="Omar Rodriguez" userId="b9e999556f17306a" providerId="LiveId" clId="{53D9EF5C-5676-4A2D-947C-60BCF3867326}" dt="2021-09-04T16:48:38.335" v="1580" actId="478"/>
          <ac:spMkLst>
            <pc:docMk/>
            <pc:sldMk cId="0" sldId="263"/>
            <ac:spMk id="21" creationId="{EC9A2007-A5CB-4DA7-860E-6C580FBDC906}"/>
          </ac:spMkLst>
        </pc:spChg>
        <pc:spChg chg="mod">
          <ac:chgData name="Omar Rodriguez" userId="b9e999556f17306a" providerId="LiveId" clId="{53D9EF5C-5676-4A2D-947C-60BCF3867326}" dt="2021-09-04T16:47:34.744" v="1547"/>
          <ac:spMkLst>
            <pc:docMk/>
            <pc:sldMk cId="0" sldId="263"/>
            <ac:spMk id="23" creationId="{050138B2-B2CB-4793-A865-B6475BB8D430}"/>
          </ac:spMkLst>
        </pc:spChg>
        <pc:spChg chg="mod">
          <ac:chgData name="Omar Rodriguez" userId="b9e999556f17306a" providerId="LiveId" clId="{53D9EF5C-5676-4A2D-947C-60BCF3867326}" dt="2021-09-04T18:38:59.030" v="2109" actId="20577"/>
          <ac:spMkLst>
            <pc:docMk/>
            <pc:sldMk cId="0" sldId="263"/>
            <ac:spMk id="24" creationId="{256E7D8C-4661-43B2-A7FC-917182A44D06}"/>
          </ac:spMkLst>
        </pc:spChg>
        <pc:spChg chg="mod">
          <ac:chgData name="Omar Rodriguez" userId="b9e999556f17306a" providerId="LiveId" clId="{53D9EF5C-5676-4A2D-947C-60BCF3867326}" dt="2021-09-04T16:47:34.744" v="1547"/>
          <ac:spMkLst>
            <pc:docMk/>
            <pc:sldMk cId="0" sldId="263"/>
            <ac:spMk id="25" creationId="{390F335B-A213-47A7-902E-1D5F56F3FF75}"/>
          </ac:spMkLst>
        </pc:spChg>
        <pc:spChg chg="mod">
          <ac:chgData name="Omar Rodriguez" userId="b9e999556f17306a" providerId="LiveId" clId="{53D9EF5C-5676-4A2D-947C-60BCF3867326}" dt="2021-09-04T16:47:34.744" v="1547"/>
          <ac:spMkLst>
            <pc:docMk/>
            <pc:sldMk cId="0" sldId="263"/>
            <ac:spMk id="26" creationId="{92C6AC9C-2C25-4340-9BCA-4994E52C9CAB}"/>
          </ac:spMkLst>
        </pc:spChg>
        <pc:spChg chg="mod">
          <ac:chgData name="Omar Rodriguez" userId="b9e999556f17306a" providerId="LiveId" clId="{53D9EF5C-5676-4A2D-947C-60BCF3867326}" dt="2021-09-04T16:47:34.744" v="1547"/>
          <ac:spMkLst>
            <pc:docMk/>
            <pc:sldMk cId="0" sldId="263"/>
            <ac:spMk id="27" creationId="{6AD4595E-43AA-482D-902F-E23A84990919}"/>
          </ac:spMkLst>
        </pc:spChg>
        <pc:spChg chg="mod">
          <ac:chgData name="Omar Rodriguez" userId="b9e999556f17306a" providerId="LiveId" clId="{53D9EF5C-5676-4A2D-947C-60BCF3867326}" dt="2021-09-04T16:48:27.200" v="1566"/>
          <ac:spMkLst>
            <pc:docMk/>
            <pc:sldMk cId="0" sldId="263"/>
            <ac:spMk id="29" creationId="{9CCB4AD6-1FC2-47D3-B436-389F16562D69}"/>
          </ac:spMkLst>
        </pc:spChg>
        <pc:spChg chg="mod">
          <ac:chgData name="Omar Rodriguez" userId="b9e999556f17306a" providerId="LiveId" clId="{53D9EF5C-5676-4A2D-947C-60BCF3867326}" dt="2021-09-04T16:48:35.576" v="1579" actId="20577"/>
          <ac:spMkLst>
            <pc:docMk/>
            <pc:sldMk cId="0" sldId="263"/>
            <ac:spMk id="30" creationId="{E7B6F6A0-12F2-499A-B6BA-97C9031BF2DA}"/>
          </ac:spMkLst>
        </pc:spChg>
        <pc:spChg chg="mod">
          <ac:chgData name="Omar Rodriguez" userId="b9e999556f17306a" providerId="LiveId" clId="{53D9EF5C-5676-4A2D-947C-60BCF3867326}" dt="2021-09-04T16:48:27.200" v="1566"/>
          <ac:spMkLst>
            <pc:docMk/>
            <pc:sldMk cId="0" sldId="263"/>
            <ac:spMk id="31" creationId="{4898DCB2-CFC9-4DF2-AA98-B5B8020D56B1}"/>
          </ac:spMkLst>
        </pc:spChg>
        <pc:spChg chg="mod">
          <ac:chgData name="Omar Rodriguez" userId="b9e999556f17306a" providerId="LiveId" clId="{53D9EF5C-5676-4A2D-947C-60BCF3867326}" dt="2021-09-04T16:48:27.200" v="1566"/>
          <ac:spMkLst>
            <pc:docMk/>
            <pc:sldMk cId="0" sldId="263"/>
            <ac:spMk id="32" creationId="{4A72B5DE-A341-40A5-8C25-BC3EE94D92C1}"/>
          </ac:spMkLst>
        </pc:spChg>
        <pc:spChg chg="mod">
          <ac:chgData name="Omar Rodriguez" userId="b9e999556f17306a" providerId="LiveId" clId="{53D9EF5C-5676-4A2D-947C-60BCF3867326}" dt="2021-09-04T16:48:27.200" v="1566"/>
          <ac:spMkLst>
            <pc:docMk/>
            <pc:sldMk cId="0" sldId="263"/>
            <ac:spMk id="33" creationId="{E9CF31C6-5B75-461B-8906-D42F3F72D3B5}"/>
          </ac:spMkLst>
        </pc:spChg>
        <pc:spChg chg="mod">
          <ac:chgData name="Omar Rodriguez" userId="b9e999556f17306a" providerId="LiveId" clId="{53D9EF5C-5676-4A2D-947C-60BCF3867326}" dt="2021-09-04T18:50:39.334" v="2494" actId="20577"/>
          <ac:spMkLst>
            <pc:docMk/>
            <pc:sldMk cId="0" sldId="263"/>
            <ac:spMk id="35" creationId="{C5D24F3B-2DF7-422F-A842-ADA43C86B972}"/>
          </ac:spMkLst>
        </pc:spChg>
        <pc:spChg chg="mod">
          <ac:chgData name="Omar Rodriguez" userId="b9e999556f17306a" providerId="LiveId" clId="{53D9EF5C-5676-4A2D-947C-60BCF3867326}" dt="2021-09-04T18:41:02.609" v="2123"/>
          <ac:spMkLst>
            <pc:docMk/>
            <pc:sldMk cId="0" sldId="263"/>
            <ac:spMk id="36" creationId="{F7DB6698-F472-48A7-8379-A14583F901B6}"/>
          </ac:spMkLst>
        </pc:spChg>
        <pc:spChg chg="mod">
          <ac:chgData name="Omar Rodriguez" userId="b9e999556f17306a" providerId="LiveId" clId="{53D9EF5C-5676-4A2D-947C-60BCF3867326}" dt="2021-09-04T18:41:02.609" v="2123"/>
          <ac:spMkLst>
            <pc:docMk/>
            <pc:sldMk cId="0" sldId="263"/>
            <ac:spMk id="37" creationId="{DC319B02-75BB-4730-B383-7468AB437499}"/>
          </ac:spMkLst>
        </pc:spChg>
        <pc:spChg chg="mod">
          <ac:chgData name="Omar Rodriguez" userId="b9e999556f17306a" providerId="LiveId" clId="{53D9EF5C-5676-4A2D-947C-60BCF3867326}" dt="2021-09-04T18:41:02.609" v="2123"/>
          <ac:spMkLst>
            <pc:docMk/>
            <pc:sldMk cId="0" sldId="263"/>
            <ac:spMk id="38" creationId="{8F533793-BDEB-4EF9-8069-505D6359D381}"/>
          </ac:spMkLst>
        </pc:spChg>
        <pc:spChg chg="mod">
          <ac:chgData name="Omar Rodriguez" userId="b9e999556f17306a" providerId="LiveId" clId="{53D9EF5C-5676-4A2D-947C-60BCF3867326}" dt="2021-09-04T18:42:26.951" v="2198"/>
          <ac:spMkLst>
            <pc:docMk/>
            <pc:sldMk cId="0" sldId="263"/>
            <ac:spMk id="40" creationId="{6E9B32BA-CEF3-48D4-A906-1D6B10CE1432}"/>
          </ac:spMkLst>
        </pc:spChg>
        <pc:spChg chg="mod">
          <ac:chgData name="Omar Rodriguez" userId="b9e999556f17306a" providerId="LiveId" clId="{53D9EF5C-5676-4A2D-947C-60BCF3867326}" dt="2021-09-04T18:42:55.742" v="2228" actId="20577"/>
          <ac:spMkLst>
            <pc:docMk/>
            <pc:sldMk cId="0" sldId="263"/>
            <ac:spMk id="41" creationId="{F425FABC-52A2-4A6E-A2AD-5260D9E12400}"/>
          </ac:spMkLst>
        </pc:spChg>
        <pc:spChg chg="mod">
          <ac:chgData name="Omar Rodriguez" userId="b9e999556f17306a" providerId="LiveId" clId="{53D9EF5C-5676-4A2D-947C-60BCF3867326}" dt="2021-09-04T18:42:26.951" v="2198"/>
          <ac:spMkLst>
            <pc:docMk/>
            <pc:sldMk cId="0" sldId="263"/>
            <ac:spMk id="42" creationId="{A1CF240C-B8C5-494B-A877-E3D173CB09E1}"/>
          </ac:spMkLst>
        </pc:spChg>
        <pc:spChg chg="mod">
          <ac:chgData name="Omar Rodriguez" userId="b9e999556f17306a" providerId="LiveId" clId="{53D9EF5C-5676-4A2D-947C-60BCF3867326}" dt="2021-09-04T18:42:26.951" v="2198"/>
          <ac:spMkLst>
            <pc:docMk/>
            <pc:sldMk cId="0" sldId="263"/>
            <ac:spMk id="43" creationId="{402E9269-8149-43E2-B79A-FC2AF031CEAA}"/>
          </ac:spMkLst>
        </pc:spChg>
        <pc:spChg chg="mod">
          <ac:chgData name="Omar Rodriguez" userId="b9e999556f17306a" providerId="LiveId" clId="{53D9EF5C-5676-4A2D-947C-60BCF3867326}" dt="2021-09-04T18:42:26.951" v="2198"/>
          <ac:spMkLst>
            <pc:docMk/>
            <pc:sldMk cId="0" sldId="263"/>
            <ac:spMk id="44" creationId="{8469F716-3E96-4734-8F83-525EC5418049}"/>
          </ac:spMkLst>
        </pc:spChg>
        <pc:spChg chg="mod">
          <ac:chgData name="Omar Rodriguez" userId="b9e999556f17306a" providerId="LiveId" clId="{53D9EF5C-5676-4A2D-947C-60BCF3867326}" dt="2021-09-04T18:52:42.658" v="2540" actId="20577"/>
          <ac:spMkLst>
            <pc:docMk/>
            <pc:sldMk cId="0" sldId="263"/>
            <ac:spMk id="46" creationId="{EFB34638-B0FB-42E9-9908-0CB9AC2F3B5D}"/>
          </ac:spMkLst>
        </pc:spChg>
        <pc:spChg chg="mod">
          <ac:chgData name="Omar Rodriguez" userId="b9e999556f17306a" providerId="LiveId" clId="{53D9EF5C-5676-4A2D-947C-60BCF3867326}" dt="2021-09-04T18:42:26.951" v="2198"/>
          <ac:spMkLst>
            <pc:docMk/>
            <pc:sldMk cId="0" sldId="263"/>
            <ac:spMk id="47" creationId="{68FA0077-474E-42DF-9E3B-C38069188CD2}"/>
          </ac:spMkLst>
        </pc:spChg>
        <pc:spChg chg="mod">
          <ac:chgData name="Omar Rodriguez" userId="b9e999556f17306a" providerId="LiveId" clId="{53D9EF5C-5676-4A2D-947C-60BCF3867326}" dt="2021-09-04T18:42:26.951" v="2198"/>
          <ac:spMkLst>
            <pc:docMk/>
            <pc:sldMk cId="0" sldId="263"/>
            <ac:spMk id="48" creationId="{B661A533-FED7-4D33-ACF6-9B20A010C31A}"/>
          </ac:spMkLst>
        </pc:spChg>
        <pc:spChg chg="mod">
          <ac:chgData name="Omar Rodriguez" userId="b9e999556f17306a" providerId="LiveId" clId="{53D9EF5C-5676-4A2D-947C-60BCF3867326}" dt="2021-09-04T18:42:26.951" v="2198"/>
          <ac:spMkLst>
            <pc:docMk/>
            <pc:sldMk cId="0" sldId="263"/>
            <ac:spMk id="49" creationId="{1CA33733-CC55-4017-A9AA-1055F0C7F1D8}"/>
          </ac:spMkLst>
        </pc:spChg>
        <pc:spChg chg="mod">
          <ac:chgData name="Omar Rodriguez" userId="b9e999556f17306a" providerId="LiveId" clId="{53D9EF5C-5676-4A2D-947C-60BCF3867326}" dt="2021-09-04T18:47:56.920" v="2313"/>
          <ac:spMkLst>
            <pc:docMk/>
            <pc:sldMk cId="0" sldId="263"/>
            <ac:spMk id="51" creationId="{8FBF42F0-FB95-4BA9-A30D-258EFBCECBD3}"/>
          </ac:spMkLst>
        </pc:spChg>
        <pc:spChg chg="mod">
          <ac:chgData name="Omar Rodriguez" userId="b9e999556f17306a" providerId="LiveId" clId="{53D9EF5C-5676-4A2D-947C-60BCF3867326}" dt="2021-09-04T18:49:25.254" v="2421" actId="20577"/>
          <ac:spMkLst>
            <pc:docMk/>
            <pc:sldMk cId="0" sldId="263"/>
            <ac:spMk id="52" creationId="{C768388A-6C53-4A23-9449-D761C5BA3EA4}"/>
          </ac:spMkLst>
        </pc:spChg>
        <pc:spChg chg="mod">
          <ac:chgData name="Omar Rodriguez" userId="b9e999556f17306a" providerId="LiveId" clId="{53D9EF5C-5676-4A2D-947C-60BCF3867326}" dt="2021-09-04T18:47:56.920" v="2313"/>
          <ac:spMkLst>
            <pc:docMk/>
            <pc:sldMk cId="0" sldId="263"/>
            <ac:spMk id="53" creationId="{47AFA42D-F5BC-4C55-971B-6304A6619F97}"/>
          </ac:spMkLst>
        </pc:spChg>
        <pc:spChg chg="mod">
          <ac:chgData name="Omar Rodriguez" userId="b9e999556f17306a" providerId="LiveId" clId="{53D9EF5C-5676-4A2D-947C-60BCF3867326}" dt="2021-09-04T18:47:56.920" v="2313"/>
          <ac:spMkLst>
            <pc:docMk/>
            <pc:sldMk cId="0" sldId="263"/>
            <ac:spMk id="54" creationId="{C1C5D355-FBBC-43B1-8C5C-45C310AA2BF0}"/>
          </ac:spMkLst>
        </pc:spChg>
        <pc:spChg chg="mod">
          <ac:chgData name="Omar Rodriguez" userId="b9e999556f17306a" providerId="LiveId" clId="{53D9EF5C-5676-4A2D-947C-60BCF3867326}" dt="2021-09-04T18:47:56.920" v="2313"/>
          <ac:spMkLst>
            <pc:docMk/>
            <pc:sldMk cId="0" sldId="263"/>
            <ac:spMk id="55" creationId="{EAD7855E-3F5C-4724-AB5B-E2D4C1D66D7A}"/>
          </ac:spMkLst>
        </pc:spChg>
        <pc:spChg chg="mod">
          <ac:chgData name="Omar Rodriguez" userId="b9e999556f17306a" providerId="LiveId" clId="{53D9EF5C-5676-4A2D-947C-60BCF3867326}" dt="2021-09-04T18:50:08.195" v="2476" actId="20577"/>
          <ac:spMkLst>
            <pc:docMk/>
            <pc:sldMk cId="0" sldId="263"/>
            <ac:spMk id="57" creationId="{ECFB425B-7301-414A-8C78-CEBF801EECAE}"/>
          </ac:spMkLst>
        </pc:spChg>
        <pc:spChg chg="mod">
          <ac:chgData name="Omar Rodriguez" userId="b9e999556f17306a" providerId="LiveId" clId="{53D9EF5C-5676-4A2D-947C-60BCF3867326}" dt="2021-09-04T18:49:47.784" v="2422"/>
          <ac:spMkLst>
            <pc:docMk/>
            <pc:sldMk cId="0" sldId="263"/>
            <ac:spMk id="58" creationId="{E99E01C5-3BEE-4DB6-9241-F72FDDEEA81D}"/>
          </ac:spMkLst>
        </pc:spChg>
        <pc:spChg chg="mod">
          <ac:chgData name="Omar Rodriguez" userId="b9e999556f17306a" providerId="LiveId" clId="{53D9EF5C-5676-4A2D-947C-60BCF3867326}" dt="2021-09-04T18:49:47.784" v="2422"/>
          <ac:spMkLst>
            <pc:docMk/>
            <pc:sldMk cId="0" sldId="263"/>
            <ac:spMk id="59" creationId="{D81E4B7B-5CEC-4849-B381-2CE2017C2581}"/>
          </ac:spMkLst>
        </pc:spChg>
        <pc:spChg chg="mod">
          <ac:chgData name="Omar Rodriguez" userId="b9e999556f17306a" providerId="LiveId" clId="{53D9EF5C-5676-4A2D-947C-60BCF3867326}" dt="2021-09-04T18:49:47.784" v="2422"/>
          <ac:spMkLst>
            <pc:docMk/>
            <pc:sldMk cId="0" sldId="263"/>
            <ac:spMk id="60" creationId="{7B7825FE-5839-4B91-BA4E-12B8991D765D}"/>
          </ac:spMkLst>
        </pc:spChg>
        <pc:spChg chg="mod">
          <ac:chgData name="Omar Rodriguez" userId="b9e999556f17306a" providerId="LiveId" clId="{53D9EF5C-5676-4A2D-947C-60BCF3867326}" dt="2021-09-04T18:53:48.966" v="2552"/>
          <ac:spMkLst>
            <pc:docMk/>
            <pc:sldMk cId="0" sldId="263"/>
            <ac:spMk id="62" creationId="{8A76F775-9568-4A68-9871-0139188F0E08}"/>
          </ac:spMkLst>
        </pc:spChg>
        <pc:spChg chg="mod">
          <ac:chgData name="Omar Rodriguez" userId="b9e999556f17306a" providerId="LiveId" clId="{53D9EF5C-5676-4A2D-947C-60BCF3867326}" dt="2021-09-04T18:56:56.653" v="2629"/>
          <ac:spMkLst>
            <pc:docMk/>
            <pc:sldMk cId="0" sldId="263"/>
            <ac:spMk id="63" creationId="{F84D6F6C-018C-4E80-A23F-72EFD3BFA1BC}"/>
          </ac:spMkLst>
        </pc:spChg>
        <pc:spChg chg="mod">
          <ac:chgData name="Omar Rodriguez" userId="b9e999556f17306a" providerId="LiveId" clId="{53D9EF5C-5676-4A2D-947C-60BCF3867326}" dt="2021-09-04T18:53:48.966" v="2552"/>
          <ac:spMkLst>
            <pc:docMk/>
            <pc:sldMk cId="0" sldId="263"/>
            <ac:spMk id="64" creationId="{635A4A46-6814-4967-89C7-7BFF85EC6FF7}"/>
          </ac:spMkLst>
        </pc:spChg>
        <pc:spChg chg="mod">
          <ac:chgData name="Omar Rodriguez" userId="b9e999556f17306a" providerId="LiveId" clId="{53D9EF5C-5676-4A2D-947C-60BCF3867326}" dt="2021-09-04T18:53:48.966" v="2552"/>
          <ac:spMkLst>
            <pc:docMk/>
            <pc:sldMk cId="0" sldId="263"/>
            <ac:spMk id="65" creationId="{F75F5CAE-446A-46D6-B31B-EFFAEE6AA645}"/>
          </ac:spMkLst>
        </pc:spChg>
        <pc:spChg chg="mod">
          <ac:chgData name="Omar Rodriguez" userId="b9e999556f17306a" providerId="LiveId" clId="{53D9EF5C-5676-4A2D-947C-60BCF3867326}" dt="2021-09-04T18:53:48.966" v="2552"/>
          <ac:spMkLst>
            <pc:docMk/>
            <pc:sldMk cId="0" sldId="263"/>
            <ac:spMk id="66" creationId="{6A1B380C-3396-4025-AF89-338BD5F37B9F}"/>
          </ac:spMkLst>
        </pc:spChg>
        <pc:spChg chg="mod">
          <ac:chgData name="Omar Rodriguez" userId="b9e999556f17306a" providerId="LiveId" clId="{53D9EF5C-5676-4A2D-947C-60BCF3867326}" dt="2021-09-04T18:54:45.401" v="2558"/>
          <ac:spMkLst>
            <pc:docMk/>
            <pc:sldMk cId="0" sldId="263"/>
            <ac:spMk id="68" creationId="{5A288558-D257-4DC2-B70F-DB47145E740F}"/>
          </ac:spMkLst>
        </pc:spChg>
        <pc:spChg chg="mod">
          <ac:chgData name="Omar Rodriguez" userId="b9e999556f17306a" providerId="LiveId" clId="{53D9EF5C-5676-4A2D-947C-60BCF3867326}" dt="2021-09-04T18:53:56.979" v="2554"/>
          <ac:spMkLst>
            <pc:docMk/>
            <pc:sldMk cId="0" sldId="263"/>
            <ac:spMk id="69" creationId="{BD0F6790-2126-4274-AC98-9A8E0830CD10}"/>
          </ac:spMkLst>
        </pc:spChg>
        <pc:spChg chg="mod">
          <ac:chgData name="Omar Rodriguez" userId="b9e999556f17306a" providerId="LiveId" clId="{53D9EF5C-5676-4A2D-947C-60BCF3867326}" dt="2021-09-04T18:53:56.979" v="2554"/>
          <ac:spMkLst>
            <pc:docMk/>
            <pc:sldMk cId="0" sldId="263"/>
            <ac:spMk id="70" creationId="{B2C3ADB2-E243-4926-97C2-FD990B22DDFF}"/>
          </ac:spMkLst>
        </pc:spChg>
        <pc:spChg chg="mod">
          <ac:chgData name="Omar Rodriguez" userId="b9e999556f17306a" providerId="LiveId" clId="{53D9EF5C-5676-4A2D-947C-60BCF3867326}" dt="2021-09-04T18:53:56.979" v="2554"/>
          <ac:spMkLst>
            <pc:docMk/>
            <pc:sldMk cId="0" sldId="263"/>
            <ac:spMk id="71" creationId="{7D423DDD-CCE5-4916-97CA-E1FCBC4BF2CF}"/>
          </ac:spMkLst>
        </pc:spChg>
        <pc:spChg chg="mod">
          <ac:chgData name="Omar Rodriguez" userId="b9e999556f17306a" providerId="LiveId" clId="{53D9EF5C-5676-4A2D-947C-60BCF3867326}" dt="2021-09-04T18:55:39.665" v="2561"/>
          <ac:spMkLst>
            <pc:docMk/>
            <pc:sldMk cId="0" sldId="263"/>
            <ac:spMk id="73" creationId="{C7CAE52E-C779-4ED5-BF66-3E78FE0E0778}"/>
          </ac:spMkLst>
        </pc:spChg>
        <pc:spChg chg="mod">
          <ac:chgData name="Omar Rodriguez" userId="b9e999556f17306a" providerId="LiveId" clId="{53D9EF5C-5676-4A2D-947C-60BCF3867326}" dt="2021-09-04T18:56:37.960" v="2624" actId="20577"/>
          <ac:spMkLst>
            <pc:docMk/>
            <pc:sldMk cId="0" sldId="263"/>
            <ac:spMk id="74" creationId="{084DD212-9E44-476E-B8DD-1417458F29D9}"/>
          </ac:spMkLst>
        </pc:spChg>
        <pc:spChg chg="mod">
          <ac:chgData name="Omar Rodriguez" userId="b9e999556f17306a" providerId="LiveId" clId="{53D9EF5C-5676-4A2D-947C-60BCF3867326}" dt="2021-09-04T18:55:39.665" v="2561"/>
          <ac:spMkLst>
            <pc:docMk/>
            <pc:sldMk cId="0" sldId="263"/>
            <ac:spMk id="75" creationId="{CB210DAF-E01E-4397-8150-F4B6422D68D2}"/>
          </ac:spMkLst>
        </pc:spChg>
        <pc:spChg chg="mod">
          <ac:chgData name="Omar Rodriguez" userId="b9e999556f17306a" providerId="LiveId" clId="{53D9EF5C-5676-4A2D-947C-60BCF3867326}" dt="2021-09-04T18:55:39.665" v="2561"/>
          <ac:spMkLst>
            <pc:docMk/>
            <pc:sldMk cId="0" sldId="263"/>
            <ac:spMk id="76" creationId="{7BE4FE7D-D6E5-4D54-A95F-54207CD2B3DD}"/>
          </ac:spMkLst>
        </pc:spChg>
        <pc:spChg chg="mod">
          <ac:chgData name="Omar Rodriguez" userId="b9e999556f17306a" providerId="LiveId" clId="{53D9EF5C-5676-4A2D-947C-60BCF3867326}" dt="2021-09-04T18:55:39.665" v="2561"/>
          <ac:spMkLst>
            <pc:docMk/>
            <pc:sldMk cId="0" sldId="263"/>
            <ac:spMk id="77" creationId="{8C8BDC8E-BE92-4B44-B17E-82F392CED4BE}"/>
          </ac:spMkLst>
        </pc:spChg>
        <pc:spChg chg="mod">
          <ac:chgData name="Omar Rodriguez" userId="b9e999556f17306a" providerId="LiveId" clId="{53D9EF5C-5676-4A2D-947C-60BCF3867326}" dt="2021-09-04T18:57:53.848" v="2670" actId="20577"/>
          <ac:spMkLst>
            <pc:docMk/>
            <pc:sldMk cId="0" sldId="263"/>
            <ac:spMk id="79" creationId="{1F3AF580-93B8-4815-BDC3-A644988FD92A}"/>
          </ac:spMkLst>
        </pc:spChg>
        <pc:spChg chg="mod">
          <ac:chgData name="Omar Rodriguez" userId="b9e999556f17306a" providerId="LiveId" clId="{53D9EF5C-5676-4A2D-947C-60BCF3867326}" dt="2021-09-04T18:57:29.996" v="2633"/>
          <ac:spMkLst>
            <pc:docMk/>
            <pc:sldMk cId="0" sldId="263"/>
            <ac:spMk id="80" creationId="{FCA303C8-0917-4E01-B57F-A557010557E2}"/>
          </ac:spMkLst>
        </pc:spChg>
        <pc:spChg chg="mod">
          <ac:chgData name="Omar Rodriguez" userId="b9e999556f17306a" providerId="LiveId" clId="{53D9EF5C-5676-4A2D-947C-60BCF3867326}" dt="2021-09-04T18:57:29.996" v="2633"/>
          <ac:spMkLst>
            <pc:docMk/>
            <pc:sldMk cId="0" sldId="263"/>
            <ac:spMk id="81" creationId="{DC5420A1-33BA-4311-B166-0EC6A9F0ABEF}"/>
          </ac:spMkLst>
        </pc:spChg>
        <pc:spChg chg="mod">
          <ac:chgData name="Omar Rodriguez" userId="b9e999556f17306a" providerId="LiveId" clId="{53D9EF5C-5676-4A2D-947C-60BCF3867326}" dt="2021-09-04T18:57:29.996" v="2633"/>
          <ac:spMkLst>
            <pc:docMk/>
            <pc:sldMk cId="0" sldId="263"/>
            <ac:spMk id="82" creationId="{CFBF79B0-8A80-4030-A882-F6955E7A29E7}"/>
          </ac:spMkLst>
        </pc:spChg>
        <pc:spChg chg="del mod">
          <ac:chgData name="Omar Rodriguez" userId="b9e999556f17306a" providerId="LiveId" clId="{53D9EF5C-5676-4A2D-947C-60BCF3867326}" dt="2021-09-04T16:43:15.169" v="1472" actId="478"/>
          <ac:spMkLst>
            <pc:docMk/>
            <pc:sldMk cId="0" sldId="263"/>
            <ac:spMk id="267" creationId="{00000000-0000-0000-0000-000000000000}"/>
          </ac:spMkLst>
        </pc:spChg>
        <pc:spChg chg="mod">
          <ac:chgData name="Omar Rodriguez" userId="b9e999556f17306a" providerId="LiveId" clId="{53D9EF5C-5676-4A2D-947C-60BCF3867326}" dt="2021-09-05T01:39:35.885" v="2797" actId="20577"/>
          <ac:spMkLst>
            <pc:docMk/>
            <pc:sldMk cId="0" sldId="263"/>
            <ac:spMk id="268" creationId="{00000000-0000-0000-0000-000000000000}"/>
          </ac:spMkLst>
        </pc:spChg>
        <pc:spChg chg="del">
          <ac:chgData name="Omar Rodriguez" userId="b9e999556f17306a" providerId="LiveId" clId="{53D9EF5C-5676-4A2D-947C-60BCF3867326}" dt="2021-08-27T03:25:53.156" v="1251" actId="478"/>
          <ac:spMkLst>
            <pc:docMk/>
            <pc:sldMk cId="0" sldId="263"/>
            <ac:spMk id="269" creationId="{00000000-0000-0000-0000-000000000000}"/>
          </ac:spMkLst>
        </pc:spChg>
        <pc:grpChg chg="add mod">
          <ac:chgData name="Omar Rodriguez" userId="b9e999556f17306a" providerId="LiveId" clId="{53D9EF5C-5676-4A2D-947C-60BCF3867326}" dt="2021-09-04T18:53:11.651" v="2546" actId="1076"/>
          <ac:grpSpMkLst>
            <pc:docMk/>
            <pc:sldMk cId="0" sldId="263"/>
            <ac:grpSpMk id="22" creationId="{D8667FE9-5FD4-47C6-8174-F856AA0A841F}"/>
          </ac:grpSpMkLst>
        </pc:grpChg>
        <pc:grpChg chg="add del mod">
          <ac:chgData name="Omar Rodriguez" userId="b9e999556f17306a" providerId="LiveId" clId="{53D9EF5C-5676-4A2D-947C-60BCF3867326}" dt="2021-09-04T17:44:50.592" v="1872" actId="21"/>
          <ac:grpSpMkLst>
            <pc:docMk/>
            <pc:sldMk cId="0" sldId="263"/>
            <ac:grpSpMk id="28" creationId="{4E33D9D1-EB64-4129-80CD-A394AF04844D}"/>
          </ac:grpSpMkLst>
        </pc:grpChg>
        <pc:grpChg chg="add mod">
          <ac:chgData name="Omar Rodriguez" userId="b9e999556f17306a" providerId="LiveId" clId="{53D9EF5C-5676-4A2D-947C-60BCF3867326}" dt="2021-09-04T18:53:22.188" v="2548" actId="14100"/>
          <ac:grpSpMkLst>
            <pc:docMk/>
            <pc:sldMk cId="0" sldId="263"/>
            <ac:grpSpMk id="34" creationId="{242EA5ED-62B5-492F-B71E-F1CE6407ADE3}"/>
          </ac:grpSpMkLst>
        </pc:grpChg>
        <pc:grpChg chg="add mod">
          <ac:chgData name="Omar Rodriguez" userId="b9e999556f17306a" providerId="LiveId" clId="{53D9EF5C-5676-4A2D-947C-60BCF3867326}" dt="2021-09-04T18:53:11.651" v="2546" actId="1076"/>
          <ac:grpSpMkLst>
            <pc:docMk/>
            <pc:sldMk cId="0" sldId="263"/>
            <ac:grpSpMk id="39" creationId="{D2E591FA-4D27-48AA-AF63-9DEB9BA20DBC}"/>
          </ac:grpSpMkLst>
        </pc:grpChg>
        <pc:grpChg chg="add mod">
          <ac:chgData name="Omar Rodriguez" userId="b9e999556f17306a" providerId="LiveId" clId="{53D9EF5C-5676-4A2D-947C-60BCF3867326}" dt="2021-09-04T18:53:31.379" v="2551" actId="1076"/>
          <ac:grpSpMkLst>
            <pc:docMk/>
            <pc:sldMk cId="0" sldId="263"/>
            <ac:grpSpMk id="45" creationId="{BE73CB3E-E06E-4D5D-963A-AC6B4DA2A25F}"/>
          </ac:grpSpMkLst>
        </pc:grpChg>
        <pc:grpChg chg="add mod">
          <ac:chgData name="Omar Rodriguez" userId="b9e999556f17306a" providerId="LiveId" clId="{53D9EF5C-5676-4A2D-947C-60BCF3867326}" dt="2021-09-04T18:53:11.651" v="2546" actId="1076"/>
          <ac:grpSpMkLst>
            <pc:docMk/>
            <pc:sldMk cId="0" sldId="263"/>
            <ac:grpSpMk id="50" creationId="{2EE20EA2-14CC-4824-8658-083D46D22243}"/>
          </ac:grpSpMkLst>
        </pc:grpChg>
        <pc:grpChg chg="add mod">
          <ac:chgData name="Omar Rodriguez" userId="b9e999556f17306a" providerId="LiveId" clId="{53D9EF5C-5676-4A2D-947C-60BCF3867326}" dt="2021-09-04T18:53:26.074" v="2549" actId="1076"/>
          <ac:grpSpMkLst>
            <pc:docMk/>
            <pc:sldMk cId="0" sldId="263"/>
            <ac:grpSpMk id="56" creationId="{E4787F1F-EAF1-4ADB-BDC9-E24EE15AE019}"/>
          </ac:grpSpMkLst>
        </pc:grpChg>
        <pc:grpChg chg="add mod">
          <ac:chgData name="Omar Rodriguez" userId="b9e999556f17306a" providerId="LiveId" clId="{53D9EF5C-5676-4A2D-947C-60BCF3867326}" dt="2021-09-04T18:57:10.913" v="2631" actId="1076"/>
          <ac:grpSpMkLst>
            <pc:docMk/>
            <pc:sldMk cId="0" sldId="263"/>
            <ac:grpSpMk id="61" creationId="{CFE863A7-4BBA-4655-8316-9C8554D0BC34}"/>
          </ac:grpSpMkLst>
        </pc:grpChg>
        <pc:grpChg chg="add mod">
          <ac:chgData name="Omar Rodriguez" userId="b9e999556f17306a" providerId="LiveId" clId="{53D9EF5C-5676-4A2D-947C-60BCF3867326}" dt="2021-09-04T18:55:36.530" v="2560" actId="1076"/>
          <ac:grpSpMkLst>
            <pc:docMk/>
            <pc:sldMk cId="0" sldId="263"/>
            <ac:grpSpMk id="67" creationId="{29BE31A8-1F35-403B-96FB-1A34635CB76B}"/>
          </ac:grpSpMkLst>
        </pc:grpChg>
        <pc:grpChg chg="add mod">
          <ac:chgData name="Omar Rodriguez" userId="b9e999556f17306a" providerId="LiveId" clId="{53D9EF5C-5676-4A2D-947C-60BCF3867326}" dt="2021-09-04T18:57:15.043" v="2632" actId="1076"/>
          <ac:grpSpMkLst>
            <pc:docMk/>
            <pc:sldMk cId="0" sldId="263"/>
            <ac:grpSpMk id="72" creationId="{AE93B9A2-1111-4037-8148-97ECA8F8444B}"/>
          </ac:grpSpMkLst>
        </pc:grpChg>
        <pc:grpChg chg="add mod">
          <ac:chgData name="Omar Rodriguez" userId="b9e999556f17306a" providerId="LiveId" clId="{53D9EF5C-5676-4A2D-947C-60BCF3867326}" dt="2021-09-04T18:57:37.687" v="2635" actId="1076"/>
          <ac:grpSpMkLst>
            <pc:docMk/>
            <pc:sldMk cId="0" sldId="263"/>
            <ac:grpSpMk id="78" creationId="{34A3E668-B0DE-4E30-BA1D-CACCD2121643}"/>
          </ac:grpSpMkLst>
        </pc:grpChg>
      </pc:sldChg>
      <pc:sldChg chg="add del modTransition">
        <pc:chgData name="Omar Rodriguez" userId="b9e999556f17306a" providerId="LiveId" clId="{53D9EF5C-5676-4A2D-947C-60BCF3867326}" dt="2021-09-05T03:58:42.745" v="3766"/>
        <pc:sldMkLst>
          <pc:docMk/>
          <pc:sldMk cId="0" sldId="264"/>
        </pc:sldMkLst>
      </pc:sldChg>
      <pc:sldChg chg="modTransition">
        <pc:chgData name="Omar Rodriguez" userId="b9e999556f17306a" providerId="LiveId" clId="{53D9EF5C-5676-4A2D-947C-60BCF3867326}" dt="2021-09-05T03:58:42.745" v="3766"/>
        <pc:sldMkLst>
          <pc:docMk/>
          <pc:sldMk cId="0" sldId="265"/>
        </pc:sldMkLst>
      </pc:sldChg>
      <pc:sldChg chg="modTransition">
        <pc:chgData name="Omar Rodriguez" userId="b9e999556f17306a" providerId="LiveId" clId="{53D9EF5C-5676-4A2D-947C-60BCF3867326}" dt="2021-09-05T03:58:42.745" v="3766"/>
        <pc:sldMkLst>
          <pc:docMk/>
          <pc:sldMk cId="0" sldId="266"/>
        </pc:sldMkLst>
      </pc:sldChg>
      <pc:sldChg chg="modTransition">
        <pc:chgData name="Omar Rodriguez" userId="b9e999556f17306a" providerId="LiveId" clId="{53D9EF5C-5676-4A2D-947C-60BCF3867326}" dt="2021-09-05T03:58:42.745" v="3766"/>
        <pc:sldMkLst>
          <pc:docMk/>
          <pc:sldMk cId="0" sldId="267"/>
        </pc:sldMkLst>
      </pc:sldChg>
      <pc:sldChg chg="modTransition">
        <pc:chgData name="Omar Rodriguez" userId="b9e999556f17306a" providerId="LiveId" clId="{53D9EF5C-5676-4A2D-947C-60BCF3867326}" dt="2021-09-05T03:58:42.745" v="3766"/>
        <pc:sldMkLst>
          <pc:docMk/>
          <pc:sldMk cId="0" sldId="268"/>
        </pc:sldMkLst>
      </pc:sldChg>
      <pc:sldChg chg="modTransition">
        <pc:chgData name="Omar Rodriguez" userId="b9e999556f17306a" providerId="LiveId" clId="{53D9EF5C-5676-4A2D-947C-60BCF3867326}" dt="2021-09-05T03:58:42.745" v="3766"/>
        <pc:sldMkLst>
          <pc:docMk/>
          <pc:sldMk cId="0" sldId="269"/>
        </pc:sldMkLst>
      </pc:sldChg>
      <pc:sldChg chg="modTransition">
        <pc:chgData name="Omar Rodriguez" userId="b9e999556f17306a" providerId="LiveId" clId="{53D9EF5C-5676-4A2D-947C-60BCF3867326}" dt="2021-09-05T03:58:42.745" v="3766"/>
        <pc:sldMkLst>
          <pc:docMk/>
          <pc:sldMk cId="0" sldId="270"/>
        </pc:sldMkLst>
      </pc:sldChg>
      <pc:sldChg chg="modTransition">
        <pc:chgData name="Omar Rodriguez" userId="b9e999556f17306a" providerId="LiveId" clId="{53D9EF5C-5676-4A2D-947C-60BCF3867326}" dt="2021-09-05T03:58:42.745" v="3766"/>
        <pc:sldMkLst>
          <pc:docMk/>
          <pc:sldMk cId="0" sldId="271"/>
        </pc:sldMkLst>
      </pc:sldChg>
      <pc:sldChg chg="modTransition">
        <pc:chgData name="Omar Rodriguez" userId="b9e999556f17306a" providerId="LiveId" clId="{53D9EF5C-5676-4A2D-947C-60BCF3867326}" dt="2021-09-05T03:58:42.745" v="3766"/>
        <pc:sldMkLst>
          <pc:docMk/>
          <pc:sldMk cId="0" sldId="272"/>
        </pc:sldMkLst>
      </pc:sldChg>
      <pc:sldChg chg="modTransition">
        <pc:chgData name="Omar Rodriguez" userId="b9e999556f17306a" providerId="LiveId" clId="{53D9EF5C-5676-4A2D-947C-60BCF3867326}" dt="2021-09-05T03:58:42.745" v="3766"/>
        <pc:sldMkLst>
          <pc:docMk/>
          <pc:sldMk cId="0" sldId="273"/>
        </pc:sldMkLst>
      </pc:sldChg>
      <pc:sldChg chg="modTransition">
        <pc:chgData name="Omar Rodriguez" userId="b9e999556f17306a" providerId="LiveId" clId="{53D9EF5C-5676-4A2D-947C-60BCF3867326}" dt="2021-09-05T03:58:42.745" v="3766"/>
        <pc:sldMkLst>
          <pc:docMk/>
          <pc:sldMk cId="0" sldId="274"/>
        </pc:sldMkLst>
      </pc:sldChg>
      <pc:sldChg chg="modTransition">
        <pc:chgData name="Omar Rodriguez" userId="b9e999556f17306a" providerId="LiveId" clId="{53D9EF5C-5676-4A2D-947C-60BCF3867326}" dt="2021-09-05T03:58:42.745" v="3766"/>
        <pc:sldMkLst>
          <pc:docMk/>
          <pc:sldMk cId="0" sldId="275"/>
        </pc:sldMkLst>
      </pc:sldChg>
      <pc:sldChg chg="modTransition">
        <pc:chgData name="Omar Rodriguez" userId="b9e999556f17306a" providerId="LiveId" clId="{53D9EF5C-5676-4A2D-947C-60BCF3867326}" dt="2021-09-05T03:58:42.745" v="3766"/>
        <pc:sldMkLst>
          <pc:docMk/>
          <pc:sldMk cId="0" sldId="276"/>
        </pc:sldMkLst>
      </pc:sldChg>
      <pc:sldChg chg="modTransition">
        <pc:chgData name="Omar Rodriguez" userId="b9e999556f17306a" providerId="LiveId" clId="{53D9EF5C-5676-4A2D-947C-60BCF3867326}" dt="2021-09-05T03:58:42.745" v="3766"/>
        <pc:sldMkLst>
          <pc:docMk/>
          <pc:sldMk cId="0" sldId="277"/>
        </pc:sldMkLst>
      </pc:sldChg>
      <pc:sldChg chg="modTransition">
        <pc:chgData name="Omar Rodriguez" userId="b9e999556f17306a" providerId="LiveId" clId="{53D9EF5C-5676-4A2D-947C-60BCF3867326}" dt="2021-09-05T03:58:42.745" v="3766"/>
        <pc:sldMkLst>
          <pc:docMk/>
          <pc:sldMk cId="0" sldId="278"/>
        </pc:sldMkLst>
      </pc:sldChg>
      <pc:sldChg chg="modTransition">
        <pc:chgData name="Omar Rodriguez" userId="b9e999556f17306a" providerId="LiveId" clId="{53D9EF5C-5676-4A2D-947C-60BCF3867326}" dt="2021-09-05T03:58:42.745" v="3766"/>
        <pc:sldMkLst>
          <pc:docMk/>
          <pc:sldMk cId="0" sldId="279"/>
        </pc:sldMkLst>
      </pc:sldChg>
      <pc:sldChg chg="modTransition">
        <pc:chgData name="Omar Rodriguez" userId="b9e999556f17306a" providerId="LiveId" clId="{53D9EF5C-5676-4A2D-947C-60BCF3867326}" dt="2021-09-05T03:58:42.745" v="3766"/>
        <pc:sldMkLst>
          <pc:docMk/>
          <pc:sldMk cId="0" sldId="280"/>
        </pc:sldMkLst>
      </pc:sldChg>
      <pc:sldChg chg="addSp delSp modSp mod ord modTransition">
        <pc:chgData name="Omar Rodriguez" userId="b9e999556f17306a" providerId="LiveId" clId="{53D9EF5C-5676-4A2D-947C-60BCF3867326}" dt="2021-09-05T03:58:42.745" v="3766"/>
        <pc:sldMkLst>
          <pc:docMk/>
          <pc:sldMk cId="0" sldId="281"/>
        </pc:sldMkLst>
        <pc:spChg chg="add del mod">
          <ac:chgData name="Omar Rodriguez" userId="b9e999556f17306a" providerId="LiveId" clId="{53D9EF5C-5676-4A2D-947C-60BCF3867326}" dt="2021-09-05T02:18:41.720" v="3235" actId="478"/>
          <ac:spMkLst>
            <pc:docMk/>
            <pc:sldMk cId="0" sldId="281"/>
            <ac:spMk id="3" creationId="{F36BECC7-B034-41DE-9050-134DCBC97381}"/>
          </ac:spMkLst>
        </pc:spChg>
        <pc:spChg chg="mod">
          <ac:chgData name="Omar Rodriguez" userId="b9e999556f17306a" providerId="LiveId" clId="{53D9EF5C-5676-4A2D-947C-60BCF3867326}" dt="2021-09-05T02:18:52.584" v="3238" actId="14100"/>
          <ac:spMkLst>
            <pc:docMk/>
            <pc:sldMk cId="0" sldId="281"/>
            <ac:spMk id="556" creationId="{00000000-0000-0000-0000-000000000000}"/>
          </ac:spMkLst>
        </pc:spChg>
        <pc:spChg chg="del">
          <ac:chgData name="Omar Rodriguez" userId="b9e999556f17306a" providerId="LiveId" clId="{53D9EF5C-5676-4A2D-947C-60BCF3867326}" dt="2021-09-05T02:18:34.515" v="3234" actId="478"/>
          <ac:spMkLst>
            <pc:docMk/>
            <pc:sldMk cId="0" sldId="281"/>
            <ac:spMk id="557" creationId="{00000000-0000-0000-0000-000000000000}"/>
          </ac:spMkLst>
        </pc:spChg>
      </pc:sldChg>
      <pc:sldChg chg="modTransition">
        <pc:chgData name="Omar Rodriguez" userId="b9e999556f17306a" providerId="LiveId" clId="{53D9EF5C-5676-4A2D-947C-60BCF3867326}" dt="2021-09-05T03:58:42.745" v="3766"/>
        <pc:sldMkLst>
          <pc:docMk/>
          <pc:sldMk cId="0" sldId="282"/>
        </pc:sldMkLst>
      </pc:sldChg>
      <pc:sldChg chg="modTransition">
        <pc:chgData name="Omar Rodriguez" userId="b9e999556f17306a" providerId="LiveId" clId="{53D9EF5C-5676-4A2D-947C-60BCF3867326}" dt="2021-09-05T03:58:42.745" v="3766"/>
        <pc:sldMkLst>
          <pc:docMk/>
          <pc:sldMk cId="0" sldId="283"/>
        </pc:sldMkLst>
      </pc:sldChg>
      <pc:sldChg chg="modTransition">
        <pc:chgData name="Omar Rodriguez" userId="b9e999556f17306a" providerId="LiveId" clId="{53D9EF5C-5676-4A2D-947C-60BCF3867326}" dt="2021-09-05T03:58:42.745" v="3766"/>
        <pc:sldMkLst>
          <pc:docMk/>
          <pc:sldMk cId="0" sldId="284"/>
        </pc:sldMkLst>
      </pc:sldChg>
      <pc:sldChg chg="modTransition">
        <pc:chgData name="Omar Rodriguez" userId="b9e999556f17306a" providerId="LiveId" clId="{53D9EF5C-5676-4A2D-947C-60BCF3867326}" dt="2021-09-05T03:58:42.745" v="3766"/>
        <pc:sldMkLst>
          <pc:docMk/>
          <pc:sldMk cId="0" sldId="285"/>
        </pc:sldMkLst>
      </pc:sldChg>
      <pc:sldChg chg="modTransition">
        <pc:chgData name="Omar Rodriguez" userId="b9e999556f17306a" providerId="LiveId" clId="{53D9EF5C-5676-4A2D-947C-60BCF3867326}" dt="2021-09-05T03:58:42.745" v="3766"/>
        <pc:sldMkLst>
          <pc:docMk/>
          <pc:sldMk cId="0" sldId="286"/>
        </pc:sldMkLst>
      </pc:sldChg>
      <pc:sldChg chg="modTransition">
        <pc:chgData name="Omar Rodriguez" userId="b9e999556f17306a" providerId="LiveId" clId="{53D9EF5C-5676-4A2D-947C-60BCF3867326}" dt="2021-09-05T03:58:42.745" v="3766"/>
        <pc:sldMkLst>
          <pc:docMk/>
          <pc:sldMk cId="0" sldId="287"/>
        </pc:sldMkLst>
      </pc:sldChg>
      <pc:sldChg chg="modTransition">
        <pc:chgData name="Omar Rodriguez" userId="b9e999556f17306a" providerId="LiveId" clId="{53D9EF5C-5676-4A2D-947C-60BCF3867326}" dt="2021-09-05T03:58:42.745" v="3766"/>
        <pc:sldMkLst>
          <pc:docMk/>
          <pc:sldMk cId="0" sldId="288"/>
        </pc:sldMkLst>
      </pc:sldChg>
      <pc:sldChg chg="modTransition">
        <pc:chgData name="Omar Rodriguez" userId="b9e999556f17306a" providerId="LiveId" clId="{53D9EF5C-5676-4A2D-947C-60BCF3867326}" dt="2021-09-05T03:58:42.745" v="3766"/>
        <pc:sldMkLst>
          <pc:docMk/>
          <pc:sldMk cId="0" sldId="289"/>
        </pc:sldMkLst>
      </pc:sldChg>
      <pc:sldChg chg="modTransition">
        <pc:chgData name="Omar Rodriguez" userId="b9e999556f17306a" providerId="LiveId" clId="{53D9EF5C-5676-4A2D-947C-60BCF3867326}" dt="2021-09-05T03:58:42.745" v="3766"/>
        <pc:sldMkLst>
          <pc:docMk/>
          <pc:sldMk cId="0" sldId="290"/>
        </pc:sldMkLst>
      </pc:sldChg>
      <pc:sldChg chg="modTransition">
        <pc:chgData name="Omar Rodriguez" userId="b9e999556f17306a" providerId="LiveId" clId="{53D9EF5C-5676-4A2D-947C-60BCF3867326}" dt="2021-09-05T03:58:42.745" v="3766"/>
        <pc:sldMkLst>
          <pc:docMk/>
          <pc:sldMk cId="0" sldId="291"/>
        </pc:sldMkLst>
      </pc:sldChg>
      <pc:sldChg chg="modTransition">
        <pc:chgData name="Omar Rodriguez" userId="b9e999556f17306a" providerId="LiveId" clId="{53D9EF5C-5676-4A2D-947C-60BCF3867326}" dt="2021-09-05T03:58:42.745" v="3766"/>
        <pc:sldMkLst>
          <pc:docMk/>
          <pc:sldMk cId="0" sldId="292"/>
        </pc:sldMkLst>
      </pc:sldChg>
      <pc:sldChg chg="modTransition">
        <pc:chgData name="Omar Rodriguez" userId="b9e999556f17306a" providerId="LiveId" clId="{53D9EF5C-5676-4A2D-947C-60BCF3867326}" dt="2021-09-05T03:58:42.745" v="3766"/>
        <pc:sldMkLst>
          <pc:docMk/>
          <pc:sldMk cId="0" sldId="293"/>
        </pc:sldMkLst>
      </pc:sldChg>
      <pc:sldChg chg="modTransition">
        <pc:chgData name="Omar Rodriguez" userId="b9e999556f17306a" providerId="LiveId" clId="{53D9EF5C-5676-4A2D-947C-60BCF3867326}" dt="2021-09-05T03:58:42.745" v="3766"/>
        <pc:sldMkLst>
          <pc:docMk/>
          <pc:sldMk cId="0" sldId="294"/>
        </pc:sldMkLst>
      </pc:sldChg>
      <pc:sldChg chg="modTransition">
        <pc:chgData name="Omar Rodriguez" userId="b9e999556f17306a" providerId="LiveId" clId="{53D9EF5C-5676-4A2D-947C-60BCF3867326}" dt="2021-09-05T03:58:42.745" v="3766"/>
        <pc:sldMkLst>
          <pc:docMk/>
          <pc:sldMk cId="3787295186" sldId="295"/>
        </pc:sldMkLst>
      </pc:sldChg>
      <pc:sldChg chg="new del">
        <pc:chgData name="Omar Rodriguez" userId="b9e999556f17306a" providerId="LiveId" clId="{53D9EF5C-5676-4A2D-947C-60BCF3867326}" dt="2021-08-25T02:34:23.630" v="319" actId="47"/>
        <pc:sldMkLst>
          <pc:docMk/>
          <pc:sldMk cId="1397961619" sldId="296"/>
        </pc:sldMkLst>
      </pc:sldChg>
      <pc:sldChg chg="modTransition">
        <pc:chgData name="Omar Rodriguez" userId="b9e999556f17306a" providerId="LiveId" clId="{53D9EF5C-5676-4A2D-947C-60BCF3867326}" dt="2021-09-05T03:58:42.745" v="3766"/>
        <pc:sldMkLst>
          <pc:docMk/>
          <pc:sldMk cId="3914695962" sldId="296"/>
        </pc:sldMkLst>
      </pc:sldChg>
      <pc:sldChg chg="modTransition">
        <pc:chgData name="Omar Rodriguez" userId="b9e999556f17306a" providerId="LiveId" clId="{53D9EF5C-5676-4A2D-947C-60BCF3867326}" dt="2021-09-05T03:58:42.745" v="3766"/>
        <pc:sldMkLst>
          <pc:docMk/>
          <pc:sldMk cId="275756132" sldId="297"/>
        </pc:sldMkLst>
      </pc:sldChg>
      <pc:sldChg chg="modTransition">
        <pc:chgData name="Omar Rodriguez" userId="b9e999556f17306a" providerId="LiveId" clId="{53D9EF5C-5676-4A2D-947C-60BCF3867326}" dt="2021-09-05T03:58:42.745" v="3766"/>
        <pc:sldMkLst>
          <pc:docMk/>
          <pc:sldMk cId="3793665374" sldId="301"/>
        </pc:sldMkLst>
      </pc:sldChg>
      <pc:sldChg chg="modSp mod modTransition">
        <pc:chgData name="Omar Rodriguez" userId="b9e999556f17306a" providerId="LiveId" clId="{53D9EF5C-5676-4A2D-947C-60BCF3867326}" dt="2021-09-13T02:48:50.610" v="4169" actId="6549"/>
        <pc:sldMkLst>
          <pc:docMk/>
          <pc:sldMk cId="3368193354" sldId="302"/>
        </pc:sldMkLst>
        <pc:spChg chg="mod">
          <ac:chgData name="Omar Rodriguez" userId="b9e999556f17306a" providerId="LiveId" clId="{53D9EF5C-5676-4A2D-947C-60BCF3867326}" dt="2021-09-13T02:48:50.610" v="4169" actId="6549"/>
          <ac:spMkLst>
            <pc:docMk/>
            <pc:sldMk cId="3368193354" sldId="302"/>
            <ac:spMk id="71" creationId="{EF99D52F-9454-419E-8665-CB1EFB347E74}"/>
          </ac:spMkLst>
        </pc:spChg>
      </pc:sldChg>
      <pc:sldChg chg="addSp delSp modSp new del mod ord">
        <pc:chgData name="Omar Rodriguez" userId="b9e999556f17306a" providerId="LiveId" clId="{53D9EF5C-5676-4A2D-947C-60BCF3867326}" dt="2021-09-04T15:44:31.164" v="1262" actId="47"/>
        <pc:sldMkLst>
          <pc:docMk/>
          <pc:sldMk cId="541065435" sldId="304"/>
        </pc:sldMkLst>
        <pc:spChg chg="mod">
          <ac:chgData name="Omar Rodriguez" userId="b9e999556f17306a" providerId="LiveId" clId="{53D9EF5C-5676-4A2D-947C-60BCF3867326}" dt="2021-08-25T02:44:11.868" v="424" actId="20577"/>
          <ac:spMkLst>
            <pc:docMk/>
            <pc:sldMk cId="541065435" sldId="304"/>
            <ac:spMk id="2" creationId="{EE7865CF-B42C-430A-96F0-4FD6E7E12EF8}"/>
          </ac:spMkLst>
        </pc:spChg>
        <pc:spChg chg="del">
          <ac:chgData name="Omar Rodriguez" userId="b9e999556f17306a" providerId="LiveId" clId="{53D9EF5C-5676-4A2D-947C-60BCF3867326}" dt="2021-08-25T02:42:43.676" v="395" actId="478"/>
          <ac:spMkLst>
            <pc:docMk/>
            <pc:sldMk cId="541065435" sldId="304"/>
            <ac:spMk id="3" creationId="{D48180F8-9C39-458D-90E9-ABBBD9937F76}"/>
          </ac:spMkLst>
        </pc:spChg>
        <pc:spChg chg="del">
          <ac:chgData name="Omar Rodriguez" userId="b9e999556f17306a" providerId="LiveId" clId="{53D9EF5C-5676-4A2D-947C-60BCF3867326}" dt="2021-08-25T02:42:45.474" v="396" actId="478"/>
          <ac:spMkLst>
            <pc:docMk/>
            <pc:sldMk cId="541065435" sldId="304"/>
            <ac:spMk id="4" creationId="{C0DD2035-B143-4074-8CE7-609CB16A72CA}"/>
          </ac:spMkLst>
        </pc:spChg>
        <pc:spChg chg="add mod">
          <ac:chgData name="Omar Rodriguez" userId="b9e999556f17306a" providerId="LiveId" clId="{53D9EF5C-5676-4A2D-947C-60BCF3867326}" dt="2021-08-25T02:43:34.110" v="407" actId="13822"/>
          <ac:spMkLst>
            <pc:docMk/>
            <pc:sldMk cId="541065435" sldId="304"/>
            <ac:spMk id="6" creationId="{FF4308C2-7B9C-4DC8-8747-4F869A18C227}"/>
          </ac:spMkLst>
        </pc:spChg>
        <pc:spChg chg="add mod">
          <ac:chgData name="Omar Rodriguez" userId="b9e999556f17306a" providerId="LiveId" clId="{53D9EF5C-5676-4A2D-947C-60BCF3867326}" dt="2021-08-25T02:43:45.446" v="409" actId="13822"/>
          <ac:spMkLst>
            <pc:docMk/>
            <pc:sldMk cId="541065435" sldId="304"/>
            <ac:spMk id="7" creationId="{A8CF06B0-FD06-4DE2-BAA5-FEE7CF15500E}"/>
          </ac:spMkLst>
        </pc:spChg>
        <pc:spChg chg="add mod">
          <ac:chgData name="Omar Rodriguez" userId="b9e999556f17306a" providerId="LiveId" clId="{53D9EF5C-5676-4A2D-947C-60BCF3867326}" dt="2021-08-25T02:43:57.258" v="410" actId="1076"/>
          <ac:spMkLst>
            <pc:docMk/>
            <pc:sldMk cId="541065435" sldId="304"/>
            <ac:spMk id="8" creationId="{3711F1A2-86D6-4A42-88AA-A631C76303BF}"/>
          </ac:spMkLst>
        </pc:spChg>
        <pc:spChg chg="add mod">
          <ac:chgData name="Omar Rodriguez" userId="b9e999556f17306a" providerId="LiveId" clId="{53D9EF5C-5676-4A2D-947C-60BCF3867326}" dt="2021-08-25T02:46:43.030" v="450" actId="1035"/>
          <ac:spMkLst>
            <pc:docMk/>
            <pc:sldMk cId="541065435" sldId="304"/>
            <ac:spMk id="9" creationId="{2C724871-CCAF-4346-BD9A-4F22AA6541F3}"/>
          </ac:spMkLst>
        </pc:spChg>
        <pc:spChg chg="add mod">
          <ac:chgData name="Omar Rodriguez" userId="b9e999556f17306a" providerId="LiveId" clId="{53D9EF5C-5676-4A2D-947C-60BCF3867326}" dt="2021-08-25T02:44:01.384" v="411" actId="14100"/>
          <ac:spMkLst>
            <pc:docMk/>
            <pc:sldMk cId="541065435" sldId="304"/>
            <ac:spMk id="10" creationId="{3963744A-344E-44B3-B3BE-F901DE31D476}"/>
          </ac:spMkLst>
        </pc:spChg>
        <pc:spChg chg="mod">
          <ac:chgData name="Omar Rodriguez" userId="b9e999556f17306a" providerId="LiveId" clId="{53D9EF5C-5676-4A2D-947C-60BCF3867326}" dt="2021-08-27T03:16:40.761" v="1222"/>
          <ac:spMkLst>
            <pc:docMk/>
            <pc:sldMk cId="541065435" sldId="304"/>
            <ac:spMk id="14" creationId="{0EFB58F2-D5D7-4FA6-8538-46697D3D1011}"/>
          </ac:spMkLst>
        </pc:spChg>
        <pc:spChg chg="mod">
          <ac:chgData name="Omar Rodriguez" userId="b9e999556f17306a" providerId="LiveId" clId="{53D9EF5C-5676-4A2D-947C-60BCF3867326}" dt="2021-08-27T03:16:40.761" v="1222"/>
          <ac:spMkLst>
            <pc:docMk/>
            <pc:sldMk cId="541065435" sldId="304"/>
            <ac:spMk id="15" creationId="{F050D2DC-A681-4C66-A4E2-1C911666DC34}"/>
          </ac:spMkLst>
        </pc:spChg>
        <pc:spChg chg="mod">
          <ac:chgData name="Omar Rodriguez" userId="b9e999556f17306a" providerId="LiveId" clId="{53D9EF5C-5676-4A2D-947C-60BCF3867326}" dt="2021-08-27T03:16:40.761" v="1222"/>
          <ac:spMkLst>
            <pc:docMk/>
            <pc:sldMk cId="541065435" sldId="304"/>
            <ac:spMk id="16" creationId="{C4ED5106-2D1A-4554-8197-A94105554C86}"/>
          </ac:spMkLst>
        </pc:spChg>
        <pc:spChg chg="mod">
          <ac:chgData name="Omar Rodriguez" userId="b9e999556f17306a" providerId="LiveId" clId="{53D9EF5C-5676-4A2D-947C-60BCF3867326}" dt="2021-08-27T03:16:40.761" v="1222"/>
          <ac:spMkLst>
            <pc:docMk/>
            <pc:sldMk cId="541065435" sldId="304"/>
            <ac:spMk id="17" creationId="{D5FCB7CD-9962-430D-B099-93C20D1141BF}"/>
          </ac:spMkLst>
        </pc:spChg>
        <pc:spChg chg="mod">
          <ac:chgData name="Omar Rodriguez" userId="b9e999556f17306a" providerId="LiveId" clId="{53D9EF5C-5676-4A2D-947C-60BCF3867326}" dt="2021-08-27T03:16:40.761" v="1222"/>
          <ac:spMkLst>
            <pc:docMk/>
            <pc:sldMk cId="541065435" sldId="304"/>
            <ac:spMk id="18" creationId="{1A076FF4-7A1A-4707-8409-950D9CBC2608}"/>
          </ac:spMkLst>
        </pc:spChg>
        <pc:spChg chg="mod">
          <ac:chgData name="Omar Rodriguez" userId="b9e999556f17306a" providerId="LiveId" clId="{53D9EF5C-5676-4A2D-947C-60BCF3867326}" dt="2021-08-27T03:16:40.761" v="1222"/>
          <ac:spMkLst>
            <pc:docMk/>
            <pc:sldMk cId="541065435" sldId="304"/>
            <ac:spMk id="19" creationId="{DC812C60-826E-43F0-B1D1-B58BD7F8475D}"/>
          </ac:spMkLst>
        </pc:spChg>
        <pc:spChg chg="mod">
          <ac:chgData name="Omar Rodriguez" userId="b9e999556f17306a" providerId="LiveId" clId="{53D9EF5C-5676-4A2D-947C-60BCF3867326}" dt="2021-08-27T03:16:40.761" v="1222"/>
          <ac:spMkLst>
            <pc:docMk/>
            <pc:sldMk cId="541065435" sldId="304"/>
            <ac:spMk id="20" creationId="{EE8075D6-E427-48CE-8DB7-172D54A43D37}"/>
          </ac:spMkLst>
        </pc:spChg>
        <pc:grpChg chg="add mod">
          <ac:chgData name="Omar Rodriguez" userId="b9e999556f17306a" providerId="LiveId" clId="{53D9EF5C-5676-4A2D-947C-60BCF3867326}" dt="2021-08-27T03:16:40.761" v="1222"/>
          <ac:grpSpMkLst>
            <pc:docMk/>
            <pc:sldMk cId="541065435" sldId="304"/>
            <ac:grpSpMk id="13" creationId="{D6CF9C81-0DBC-4264-B886-B707B1BEA691}"/>
          </ac:grpSpMkLst>
        </pc:grpChg>
        <pc:cxnChg chg="add mod">
          <ac:chgData name="Omar Rodriguez" userId="b9e999556f17306a" providerId="LiveId" clId="{53D9EF5C-5676-4A2D-947C-60BCF3867326}" dt="2021-08-25T02:43:57.258" v="410" actId="1076"/>
          <ac:cxnSpMkLst>
            <pc:docMk/>
            <pc:sldMk cId="541065435" sldId="304"/>
            <ac:cxnSpMk id="11" creationId="{BC71F10D-5AA4-4547-8BC3-6444D406106F}"/>
          </ac:cxnSpMkLst>
        </pc:cxnChg>
        <pc:cxnChg chg="add mod">
          <ac:chgData name="Omar Rodriguez" userId="b9e999556f17306a" providerId="LiveId" clId="{53D9EF5C-5676-4A2D-947C-60BCF3867326}" dt="2021-08-25T02:44:01.384" v="411" actId="14100"/>
          <ac:cxnSpMkLst>
            <pc:docMk/>
            <pc:sldMk cId="541065435" sldId="304"/>
            <ac:cxnSpMk id="12" creationId="{13A7A368-5123-484D-9E53-8FCB830858E8}"/>
          </ac:cxnSpMkLst>
        </pc:cxnChg>
        <pc:cxnChg chg="add del mod">
          <ac:chgData name="Omar Rodriguez" userId="b9e999556f17306a" providerId="LiveId" clId="{53D9EF5C-5676-4A2D-947C-60BCF3867326}" dt="2021-08-25T02:46:32.894" v="445" actId="478"/>
          <ac:cxnSpMkLst>
            <pc:docMk/>
            <pc:sldMk cId="541065435" sldId="304"/>
            <ac:cxnSpMk id="21" creationId="{311868ED-59AE-4343-BABA-686BCEE79FC0}"/>
          </ac:cxnSpMkLst>
        </pc:cxnChg>
        <pc:cxnChg chg="add mod">
          <ac:chgData name="Omar Rodriguez" userId="b9e999556f17306a" providerId="LiveId" clId="{53D9EF5C-5676-4A2D-947C-60BCF3867326}" dt="2021-08-25T02:46:43.030" v="450" actId="1035"/>
          <ac:cxnSpMkLst>
            <pc:docMk/>
            <pc:sldMk cId="541065435" sldId="304"/>
            <ac:cxnSpMk id="23" creationId="{8CA775C0-6532-4DCB-9735-2EFE3263E151}"/>
          </ac:cxnSpMkLst>
        </pc:cxnChg>
      </pc:sldChg>
      <pc:sldChg chg="addSp delSp modSp new del mod">
        <pc:chgData name="Omar Rodriguez" userId="b9e999556f17306a" providerId="LiveId" clId="{53D9EF5C-5676-4A2D-947C-60BCF3867326}" dt="2021-09-04T15:44:45.435" v="1265" actId="47"/>
        <pc:sldMkLst>
          <pc:docMk/>
          <pc:sldMk cId="1215381190" sldId="305"/>
        </pc:sldMkLst>
        <pc:spChg chg="del">
          <ac:chgData name="Omar Rodriguez" userId="b9e999556f17306a" providerId="LiveId" clId="{53D9EF5C-5676-4A2D-947C-60BCF3867326}" dt="2021-08-25T03:47:05.641" v="1173" actId="478"/>
          <ac:spMkLst>
            <pc:docMk/>
            <pc:sldMk cId="1215381190" sldId="305"/>
            <ac:spMk id="2" creationId="{D9A0F84E-C16E-4C66-82BB-73E9D00A216B}"/>
          </ac:spMkLst>
        </pc:spChg>
        <pc:spChg chg="add mod">
          <ac:chgData name="Omar Rodriguez" userId="b9e999556f17306a" providerId="LiveId" clId="{53D9EF5C-5676-4A2D-947C-60BCF3867326}" dt="2021-08-25T03:47:39.308" v="1181" actId="115"/>
          <ac:spMkLst>
            <pc:docMk/>
            <pc:sldMk cId="1215381190" sldId="305"/>
            <ac:spMk id="3" creationId="{ED50848E-EE2B-488C-9A28-71450BAC9DAA}"/>
          </ac:spMkLst>
        </pc:spChg>
        <pc:spChg chg="add del mod">
          <ac:chgData name="Omar Rodriguez" userId="b9e999556f17306a" providerId="LiveId" clId="{53D9EF5C-5676-4A2D-947C-60BCF3867326}" dt="2021-08-25T03:03:52.705" v="563" actId="478"/>
          <ac:spMkLst>
            <pc:docMk/>
            <pc:sldMk cId="1215381190" sldId="305"/>
            <ac:spMk id="4" creationId="{2AB3E50C-B4F3-43B6-939B-99B025AB0DAD}"/>
          </ac:spMkLst>
        </pc:spChg>
        <pc:spChg chg="add del mod">
          <ac:chgData name="Omar Rodriguez" userId="b9e999556f17306a" providerId="LiveId" clId="{53D9EF5C-5676-4A2D-947C-60BCF3867326}" dt="2021-08-25T03:03:52.705" v="563" actId="478"/>
          <ac:spMkLst>
            <pc:docMk/>
            <pc:sldMk cId="1215381190" sldId="305"/>
            <ac:spMk id="5" creationId="{EDA0AC20-5019-454F-A5A8-7FFB8E9457F1}"/>
          </ac:spMkLst>
        </pc:spChg>
        <pc:spChg chg="add del mod">
          <ac:chgData name="Omar Rodriguez" userId="b9e999556f17306a" providerId="LiveId" clId="{53D9EF5C-5676-4A2D-947C-60BCF3867326}" dt="2021-08-25T03:03:52.705" v="563" actId="478"/>
          <ac:spMkLst>
            <pc:docMk/>
            <pc:sldMk cId="1215381190" sldId="305"/>
            <ac:spMk id="9" creationId="{11E36C1F-BB88-4F97-9245-A37D5FC5A1E4}"/>
          </ac:spMkLst>
        </pc:spChg>
        <pc:spChg chg="add del mod">
          <ac:chgData name="Omar Rodriguez" userId="b9e999556f17306a" providerId="LiveId" clId="{53D9EF5C-5676-4A2D-947C-60BCF3867326}" dt="2021-08-25T03:03:52.705" v="563" actId="478"/>
          <ac:spMkLst>
            <pc:docMk/>
            <pc:sldMk cId="1215381190" sldId="305"/>
            <ac:spMk id="11" creationId="{D6AF54E8-9683-49DD-8F04-30BC1D35B364}"/>
          </ac:spMkLst>
        </pc:spChg>
        <pc:spChg chg="add mod">
          <ac:chgData name="Omar Rodriguez" userId="b9e999556f17306a" providerId="LiveId" clId="{53D9EF5C-5676-4A2D-947C-60BCF3867326}" dt="2021-08-25T03:47:32.341" v="1178" actId="115"/>
          <ac:spMkLst>
            <pc:docMk/>
            <pc:sldMk cId="1215381190" sldId="305"/>
            <ac:spMk id="12" creationId="{11D0DC6C-428D-4D35-A90C-AD612347548F}"/>
          </ac:spMkLst>
        </pc:spChg>
        <pc:spChg chg="add mod">
          <ac:chgData name="Omar Rodriguez" userId="b9e999556f17306a" providerId="LiveId" clId="{53D9EF5C-5676-4A2D-947C-60BCF3867326}" dt="2021-08-25T03:45:28.553" v="1138" actId="3062"/>
          <ac:spMkLst>
            <pc:docMk/>
            <pc:sldMk cId="1215381190" sldId="305"/>
            <ac:spMk id="16" creationId="{3235B078-8EA6-4078-AC3F-F9CFEE7BED44}"/>
          </ac:spMkLst>
        </pc:spChg>
        <pc:spChg chg="add mod">
          <ac:chgData name="Omar Rodriguez" userId="b9e999556f17306a" providerId="LiveId" clId="{53D9EF5C-5676-4A2D-947C-60BCF3867326}" dt="2021-08-25T03:46:38.547" v="1168" actId="1076"/>
          <ac:spMkLst>
            <pc:docMk/>
            <pc:sldMk cId="1215381190" sldId="305"/>
            <ac:spMk id="17" creationId="{B9DD059E-8BDA-493B-B297-D196D1AC02F9}"/>
          </ac:spMkLst>
        </pc:spChg>
        <pc:spChg chg="add mod">
          <ac:chgData name="Omar Rodriguez" userId="b9e999556f17306a" providerId="LiveId" clId="{53D9EF5C-5676-4A2D-947C-60BCF3867326}" dt="2021-08-25T03:45:47.159" v="1143" actId="1076"/>
          <ac:spMkLst>
            <pc:docMk/>
            <pc:sldMk cId="1215381190" sldId="305"/>
            <ac:spMk id="18" creationId="{4F96FE85-1F42-4E2E-A6AB-A02C4FF8ABC3}"/>
          </ac:spMkLst>
        </pc:spChg>
        <pc:spChg chg="add mod">
          <ac:chgData name="Omar Rodriguez" userId="b9e999556f17306a" providerId="LiveId" clId="{53D9EF5C-5676-4A2D-947C-60BCF3867326}" dt="2021-08-25T03:47:13.126" v="1175" actId="1076"/>
          <ac:spMkLst>
            <pc:docMk/>
            <pc:sldMk cId="1215381190" sldId="305"/>
            <ac:spMk id="19" creationId="{F0D82033-8E68-4047-B12E-650AAECD1444}"/>
          </ac:spMkLst>
        </pc:spChg>
        <pc:spChg chg="add mod">
          <ac:chgData name="Omar Rodriguez" userId="b9e999556f17306a" providerId="LiveId" clId="{53D9EF5C-5676-4A2D-947C-60BCF3867326}" dt="2021-08-25T03:46:19.634" v="1150" actId="1076"/>
          <ac:spMkLst>
            <pc:docMk/>
            <pc:sldMk cId="1215381190" sldId="305"/>
            <ac:spMk id="20" creationId="{749F87CB-933A-42AB-90A6-0E6953D60A05}"/>
          </ac:spMkLst>
        </pc:spChg>
        <pc:spChg chg="add mod">
          <ac:chgData name="Omar Rodriguez" userId="b9e999556f17306a" providerId="LiveId" clId="{53D9EF5C-5676-4A2D-947C-60BCF3867326}" dt="2021-08-25T03:47:21.492" v="1176" actId="13822"/>
          <ac:spMkLst>
            <pc:docMk/>
            <pc:sldMk cId="1215381190" sldId="305"/>
            <ac:spMk id="23" creationId="{45A0AEDB-0496-4EA1-B8A5-38AF4B745A5D}"/>
          </ac:spMkLst>
        </pc:spChg>
        <pc:spChg chg="add mod">
          <ac:chgData name="Omar Rodriguez" userId="b9e999556f17306a" providerId="LiveId" clId="{53D9EF5C-5676-4A2D-947C-60BCF3867326}" dt="2021-08-25T03:46:29.543" v="1165" actId="1035"/>
          <ac:spMkLst>
            <pc:docMk/>
            <pc:sldMk cId="1215381190" sldId="305"/>
            <ac:spMk id="24" creationId="{4DD07069-1B58-45D7-8216-4AEC510C62F8}"/>
          </ac:spMkLst>
        </pc:spChg>
        <pc:spChg chg="add mod">
          <ac:chgData name="Omar Rodriguez" userId="b9e999556f17306a" providerId="LiveId" clId="{53D9EF5C-5676-4A2D-947C-60BCF3867326}" dt="2021-08-25T03:46:29.543" v="1165" actId="1035"/>
          <ac:spMkLst>
            <pc:docMk/>
            <pc:sldMk cId="1215381190" sldId="305"/>
            <ac:spMk id="25" creationId="{4BB96B35-AA2B-4617-81B9-81231B0F83C9}"/>
          </ac:spMkLst>
        </pc:spChg>
        <pc:spChg chg="add mod">
          <ac:chgData name="Omar Rodriguez" userId="b9e999556f17306a" providerId="LiveId" clId="{53D9EF5C-5676-4A2D-947C-60BCF3867326}" dt="2021-08-25T03:46:29.543" v="1165" actId="1035"/>
          <ac:spMkLst>
            <pc:docMk/>
            <pc:sldMk cId="1215381190" sldId="305"/>
            <ac:spMk id="26" creationId="{A35864C8-760B-4289-A5B4-EFDC19223CBB}"/>
          </ac:spMkLst>
        </pc:spChg>
        <pc:spChg chg="add mod">
          <ac:chgData name="Omar Rodriguez" userId="b9e999556f17306a" providerId="LiveId" clId="{53D9EF5C-5676-4A2D-947C-60BCF3867326}" dt="2021-08-25T03:46:35.093" v="1167" actId="1076"/>
          <ac:spMkLst>
            <pc:docMk/>
            <pc:sldMk cId="1215381190" sldId="305"/>
            <ac:spMk id="28" creationId="{938B7598-24C3-4C4A-BAB2-9D326633DA2C}"/>
          </ac:spMkLst>
        </pc:spChg>
        <pc:spChg chg="add mod">
          <ac:chgData name="Omar Rodriguez" userId="b9e999556f17306a" providerId="LiveId" clId="{53D9EF5C-5676-4A2D-947C-60BCF3867326}" dt="2021-08-25T03:47:26.285" v="1177" actId="13822"/>
          <ac:spMkLst>
            <pc:docMk/>
            <pc:sldMk cId="1215381190" sldId="305"/>
            <ac:spMk id="30" creationId="{0F2CB2C0-4FDB-4A18-A90B-ED950C1AA69E}"/>
          </ac:spMkLst>
        </pc:spChg>
        <pc:graphicFrameChg chg="add del mod modGraphic">
          <ac:chgData name="Omar Rodriguez" userId="b9e999556f17306a" providerId="LiveId" clId="{53D9EF5C-5676-4A2D-947C-60BCF3867326}" dt="2021-08-25T03:06:31.777" v="629" actId="478"/>
          <ac:graphicFrameMkLst>
            <pc:docMk/>
            <pc:sldMk cId="1215381190" sldId="305"/>
            <ac:graphicFrameMk id="13" creationId="{4D8CCC14-0286-4E99-8E92-7D55FFC32173}"/>
          </ac:graphicFrameMkLst>
        </pc:graphicFrameChg>
        <pc:picChg chg="add del mod modCrop">
          <ac:chgData name="Omar Rodriguez" userId="b9e999556f17306a" providerId="LiveId" clId="{53D9EF5C-5676-4A2D-947C-60BCF3867326}" dt="2021-08-25T03:03:52.705" v="563" actId="478"/>
          <ac:picMkLst>
            <pc:docMk/>
            <pc:sldMk cId="1215381190" sldId="305"/>
            <ac:picMk id="7" creationId="{5874CA93-C2F8-4505-83E0-1E13A7DFDFDC}"/>
          </ac:picMkLst>
        </pc:picChg>
        <pc:cxnChg chg="add mod">
          <ac:chgData name="Omar Rodriguez" userId="b9e999556f17306a" providerId="LiveId" clId="{53D9EF5C-5676-4A2D-947C-60BCF3867326}" dt="2021-08-25T03:31:25.623" v="928" actId="14100"/>
          <ac:cxnSpMkLst>
            <pc:docMk/>
            <pc:sldMk cId="1215381190" sldId="305"/>
            <ac:cxnSpMk id="15" creationId="{C72BAF66-694A-4199-9B0E-293F0026122E}"/>
          </ac:cxnSpMkLst>
        </pc:cxnChg>
      </pc:sldChg>
      <pc:sldChg chg="new del">
        <pc:chgData name="Omar Rodriguez" userId="b9e999556f17306a" providerId="LiveId" clId="{53D9EF5C-5676-4A2D-947C-60BCF3867326}" dt="2021-08-25T02:53:26.518" v="452" actId="47"/>
        <pc:sldMkLst>
          <pc:docMk/>
          <pc:sldMk cId="2909411167" sldId="305"/>
        </pc:sldMkLst>
      </pc:sldChg>
      <pc:sldChg chg="addSp modSp mod ord modTransition modAnim">
        <pc:chgData name="Omar Rodriguez" userId="b9e999556f17306a" providerId="LiveId" clId="{53D9EF5C-5676-4A2D-947C-60BCF3867326}" dt="2021-09-05T03:58:42.745" v="3766"/>
        <pc:sldMkLst>
          <pc:docMk/>
          <pc:sldMk cId="3831828509" sldId="306"/>
        </pc:sldMkLst>
        <pc:spChg chg="add mod">
          <ac:chgData name="Omar Rodriguez" userId="b9e999556f17306a" providerId="LiveId" clId="{53D9EF5C-5676-4A2D-947C-60BCF3867326}" dt="2021-09-04T16:11:55.677" v="1393" actId="1076"/>
          <ac:spMkLst>
            <pc:docMk/>
            <pc:sldMk cId="3831828509" sldId="306"/>
            <ac:spMk id="2" creationId="{CDB6917C-2144-429C-BDB5-6D746D9035F2}"/>
          </ac:spMkLst>
        </pc:spChg>
        <pc:spChg chg="mod">
          <ac:chgData name="Omar Rodriguez" userId="b9e999556f17306a" providerId="LiveId" clId="{53D9EF5C-5676-4A2D-947C-60BCF3867326}" dt="2021-09-04T16:05:35.019" v="1275" actId="14100"/>
          <ac:spMkLst>
            <pc:docMk/>
            <pc:sldMk cId="3831828509" sldId="306"/>
            <ac:spMk id="7" creationId="{34DE3684-84E2-44E6-AE23-776DE463CF1C}"/>
          </ac:spMkLst>
        </pc:spChg>
        <pc:spChg chg="add mod">
          <ac:chgData name="Omar Rodriguez" userId="b9e999556f17306a" providerId="LiveId" clId="{53D9EF5C-5676-4A2D-947C-60BCF3867326}" dt="2021-09-04T16:07:28.829" v="1298" actId="13822"/>
          <ac:spMkLst>
            <pc:docMk/>
            <pc:sldMk cId="3831828509" sldId="306"/>
            <ac:spMk id="20" creationId="{4751B5DA-3469-40A8-949F-BCFCA77358E7}"/>
          </ac:spMkLst>
        </pc:spChg>
        <pc:spChg chg="add mod">
          <ac:chgData name="Omar Rodriguez" userId="b9e999556f17306a" providerId="LiveId" clId="{53D9EF5C-5676-4A2D-947C-60BCF3867326}" dt="2021-09-04T16:38:14.933" v="1422" actId="1076"/>
          <ac:spMkLst>
            <pc:docMk/>
            <pc:sldMk cId="3831828509" sldId="306"/>
            <ac:spMk id="21" creationId="{C51BEEDA-244C-4186-A1E7-CADF0380D1B4}"/>
          </ac:spMkLst>
        </pc:spChg>
        <pc:spChg chg="add mod">
          <ac:chgData name="Omar Rodriguez" userId="b9e999556f17306a" providerId="LiveId" clId="{53D9EF5C-5676-4A2D-947C-60BCF3867326}" dt="2021-09-04T16:12:02.360" v="1394" actId="1076"/>
          <ac:spMkLst>
            <pc:docMk/>
            <pc:sldMk cId="3831828509" sldId="306"/>
            <ac:spMk id="22" creationId="{B0478CB7-AC2D-4516-8879-B0ECD5BC102B}"/>
          </ac:spMkLst>
        </pc:spChg>
        <pc:spChg chg="mod">
          <ac:chgData name="Omar Rodriguez" userId="b9e999556f17306a" providerId="LiveId" clId="{53D9EF5C-5676-4A2D-947C-60BCF3867326}" dt="2021-09-04T16:06:07.879" v="1283" actId="14100"/>
          <ac:spMkLst>
            <pc:docMk/>
            <pc:sldMk cId="3831828509" sldId="306"/>
            <ac:spMk id="58" creationId="{55933399-C653-45AE-BDF9-256DF23D1EC0}"/>
          </ac:spMkLst>
        </pc:spChg>
        <pc:spChg chg="mod">
          <ac:chgData name="Omar Rodriguez" userId="b9e999556f17306a" providerId="LiveId" clId="{53D9EF5C-5676-4A2D-947C-60BCF3867326}" dt="2021-09-04T16:11:51.601" v="1392" actId="1076"/>
          <ac:spMkLst>
            <pc:docMk/>
            <pc:sldMk cId="3831828509" sldId="306"/>
            <ac:spMk id="75" creationId="{98A47A00-F57A-425B-9590-3B61085DC831}"/>
          </ac:spMkLst>
        </pc:spChg>
        <pc:spChg chg="mod">
          <ac:chgData name="Omar Rodriguez" userId="b9e999556f17306a" providerId="LiveId" clId="{53D9EF5C-5676-4A2D-947C-60BCF3867326}" dt="2021-09-04T16:31:19.166" v="1408" actId="122"/>
          <ac:spMkLst>
            <pc:docMk/>
            <pc:sldMk cId="3831828509" sldId="306"/>
            <ac:spMk id="76" creationId="{B4F5CDA3-8674-49E0-A2C0-CEAC5B72DB2A}"/>
          </ac:spMkLst>
        </pc:spChg>
        <pc:spChg chg="mod">
          <ac:chgData name="Omar Rodriguez" userId="b9e999556f17306a" providerId="LiveId" clId="{53D9EF5C-5676-4A2D-947C-60BCF3867326}" dt="2021-09-04T16:13:34.830" v="1398"/>
          <ac:spMkLst>
            <pc:docMk/>
            <pc:sldMk cId="3831828509" sldId="306"/>
            <ac:spMk id="77" creationId="{30A293FB-1DDB-4E65-9F98-3A960D0A6AF6}"/>
          </ac:spMkLst>
        </pc:spChg>
        <pc:spChg chg="mod">
          <ac:chgData name="Omar Rodriguez" userId="b9e999556f17306a" providerId="LiveId" clId="{53D9EF5C-5676-4A2D-947C-60BCF3867326}" dt="2021-09-04T16:38:11.266" v="1421" actId="1076"/>
          <ac:spMkLst>
            <pc:docMk/>
            <pc:sldMk cId="3831828509" sldId="306"/>
            <ac:spMk id="78" creationId="{7BB0D1B8-9053-444E-B4E3-E783BDD21623}"/>
          </ac:spMkLst>
        </pc:spChg>
      </pc:sldChg>
      <pc:sldChg chg="modSp mod modTransition">
        <pc:chgData name="Omar Rodriguez" userId="b9e999556f17306a" providerId="LiveId" clId="{53D9EF5C-5676-4A2D-947C-60BCF3867326}" dt="2021-09-13T01:45:21.139" v="3992" actId="20577"/>
        <pc:sldMkLst>
          <pc:docMk/>
          <pc:sldMk cId="3845054917" sldId="307"/>
        </pc:sldMkLst>
        <pc:spChg chg="mod">
          <ac:chgData name="Omar Rodriguez" userId="b9e999556f17306a" providerId="LiveId" clId="{53D9EF5C-5676-4A2D-947C-60BCF3867326}" dt="2021-09-13T01:45:21.139" v="3992" actId="20577"/>
          <ac:spMkLst>
            <pc:docMk/>
            <pc:sldMk cId="3845054917" sldId="307"/>
            <ac:spMk id="53" creationId="{FA9ED335-BA45-4953-BB26-4235F9D6005B}"/>
          </ac:spMkLst>
        </pc:spChg>
      </pc:sldChg>
      <pc:sldChg chg="addSp delSp modSp del mod">
        <pc:chgData name="Omar Rodriguez" userId="b9e999556f17306a" providerId="LiveId" clId="{53D9EF5C-5676-4A2D-947C-60BCF3867326}" dt="2021-09-05T01:59:22.633" v="3034" actId="47"/>
        <pc:sldMkLst>
          <pc:docMk/>
          <pc:sldMk cId="839794835" sldId="308"/>
        </pc:sldMkLst>
        <pc:spChg chg="add del mod">
          <ac:chgData name="Omar Rodriguez" userId="b9e999556f17306a" providerId="LiveId" clId="{53D9EF5C-5676-4A2D-947C-60BCF3867326}" dt="2021-09-05T01:45:04.173" v="2805" actId="478"/>
          <ac:spMkLst>
            <pc:docMk/>
            <pc:sldMk cId="839794835" sldId="308"/>
            <ac:spMk id="3" creationId="{957EAB5E-E030-4759-AB29-F64D30D18E00}"/>
          </ac:spMkLst>
        </pc:spChg>
        <pc:spChg chg="add del mod">
          <ac:chgData name="Omar Rodriguez" userId="b9e999556f17306a" providerId="LiveId" clId="{53D9EF5C-5676-4A2D-947C-60BCF3867326}" dt="2021-09-05T01:45:04.173" v="2805" actId="478"/>
          <ac:spMkLst>
            <pc:docMk/>
            <pc:sldMk cId="839794835" sldId="308"/>
            <ac:spMk id="5" creationId="{15A4CC9F-F994-45AD-8552-7E1F9D3EF22F}"/>
          </ac:spMkLst>
        </pc:spChg>
        <pc:spChg chg="add del mod">
          <ac:chgData name="Omar Rodriguez" userId="b9e999556f17306a" providerId="LiveId" clId="{53D9EF5C-5676-4A2D-947C-60BCF3867326}" dt="2021-09-05T01:45:04.173" v="2805" actId="478"/>
          <ac:spMkLst>
            <pc:docMk/>
            <pc:sldMk cId="839794835" sldId="308"/>
            <ac:spMk id="7" creationId="{8D4813B6-ECE6-4C2E-A456-4B7A858BF9D4}"/>
          </ac:spMkLst>
        </pc:spChg>
        <pc:spChg chg="add del mod">
          <ac:chgData name="Omar Rodriguez" userId="b9e999556f17306a" providerId="LiveId" clId="{53D9EF5C-5676-4A2D-947C-60BCF3867326}" dt="2021-09-05T01:44:59.350" v="2804" actId="478"/>
          <ac:spMkLst>
            <pc:docMk/>
            <pc:sldMk cId="839794835" sldId="308"/>
            <ac:spMk id="9" creationId="{49AED654-D576-48EC-B048-736B6F88FA6E}"/>
          </ac:spMkLst>
        </pc:spChg>
        <pc:spChg chg="add del mod">
          <ac:chgData name="Omar Rodriguez" userId="b9e999556f17306a" providerId="LiveId" clId="{53D9EF5C-5676-4A2D-947C-60BCF3867326}" dt="2021-09-05T01:44:59.350" v="2804" actId="478"/>
          <ac:spMkLst>
            <pc:docMk/>
            <pc:sldMk cId="839794835" sldId="308"/>
            <ac:spMk id="11" creationId="{8A318334-1F97-4C2E-A9CA-A7EE91BB5035}"/>
          </ac:spMkLst>
        </pc:spChg>
        <pc:spChg chg="add del mod">
          <ac:chgData name="Omar Rodriguez" userId="b9e999556f17306a" providerId="LiveId" clId="{53D9EF5C-5676-4A2D-947C-60BCF3867326}" dt="2021-09-05T01:44:59.350" v="2804" actId="478"/>
          <ac:spMkLst>
            <pc:docMk/>
            <pc:sldMk cId="839794835" sldId="308"/>
            <ac:spMk id="13" creationId="{37E0BEB0-D056-4E97-B965-159CDE65D560}"/>
          </ac:spMkLst>
        </pc:spChg>
        <pc:spChg chg="mod">
          <ac:chgData name="Omar Rodriguez" userId="b9e999556f17306a" providerId="LiveId" clId="{53D9EF5C-5676-4A2D-947C-60BCF3867326}" dt="2021-09-05T01:51:24.277" v="2952" actId="20577"/>
          <ac:spMkLst>
            <pc:docMk/>
            <pc:sldMk cId="839794835" sldId="308"/>
            <ac:spMk id="442" creationId="{00000000-0000-0000-0000-000000000000}"/>
          </ac:spMkLst>
        </pc:spChg>
        <pc:spChg chg="del">
          <ac:chgData name="Omar Rodriguez" userId="b9e999556f17306a" providerId="LiveId" clId="{53D9EF5C-5676-4A2D-947C-60BCF3867326}" dt="2021-09-05T01:44:53.926" v="2803" actId="478"/>
          <ac:spMkLst>
            <pc:docMk/>
            <pc:sldMk cId="839794835" sldId="308"/>
            <ac:spMk id="443" creationId="{00000000-0000-0000-0000-000000000000}"/>
          </ac:spMkLst>
        </pc:spChg>
        <pc:spChg chg="del">
          <ac:chgData name="Omar Rodriguez" userId="b9e999556f17306a" providerId="LiveId" clId="{53D9EF5C-5676-4A2D-947C-60BCF3867326}" dt="2021-09-05T01:44:53.926" v="2803" actId="478"/>
          <ac:spMkLst>
            <pc:docMk/>
            <pc:sldMk cId="839794835" sldId="308"/>
            <ac:spMk id="444" creationId="{00000000-0000-0000-0000-000000000000}"/>
          </ac:spMkLst>
        </pc:spChg>
        <pc:spChg chg="del">
          <ac:chgData name="Omar Rodriguez" userId="b9e999556f17306a" providerId="LiveId" clId="{53D9EF5C-5676-4A2D-947C-60BCF3867326}" dt="2021-09-05T01:44:53.926" v="2803" actId="478"/>
          <ac:spMkLst>
            <pc:docMk/>
            <pc:sldMk cId="839794835" sldId="308"/>
            <ac:spMk id="445" creationId="{00000000-0000-0000-0000-000000000000}"/>
          </ac:spMkLst>
        </pc:spChg>
        <pc:spChg chg="del">
          <ac:chgData name="Omar Rodriguez" userId="b9e999556f17306a" providerId="LiveId" clId="{53D9EF5C-5676-4A2D-947C-60BCF3867326}" dt="2021-09-05T01:44:53.926" v="2803" actId="478"/>
          <ac:spMkLst>
            <pc:docMk/>
            <pc:sldMk cId="839794835" sldId="308"/>
            <ac:spMk id="447" creationId="{00000000-0000-0000-0000-000000000000}"/>
          </ac:spMkLst>
        </pc:spChg>
        <pc:spChg chg="del">
          <ac:chgData name="Omar Rodriguez" userId="b9e999556f17306a" providerId="LiveId" clId="{53D9EF5C-5676-4A2D-947C-60BCF3867326}" dt="2021-09-05T01:44:53.926" v="2803" actId="478"/>
          <ac:spMkLst>
            <pc:docMk/>
            <pc:sldMk cId="839794835" sldId="308"/>
            <ac:spMk id="448" creationId="{00000000-0000-0000-0000-000000000000}"/>
          </ac:spMkLst>
        </pc:spChg>
        <pc:spChg chg="del">
          <ac:chgData name="Omar Rodriguez" userId="b9e999556f17306a" providerId="LiveId" clId="{53D9EF5C-5676-4A2D-947C-60BCF3867326}" dt="2021-09-05T01:44:53.926" v="2803" actId="478"/>
          <ac:spMkLst>
            <pc:docMk/>
            <pc:sldMk cId="839794835" sldId="308"/>
            <ac:spMk id="449" creationId="{00000000-0000-0000-0000-000000000000}"/>
          </ac:spMkLst>
        </pc:spChg>
        <pc:graphicFrameChg chg="add mod modGraphic">
          <ac:chgData name="Omar Rodriguez" userId="b9e999556f17306a" providerId="LiveId" clId="{53D9EF5C-5676-4A2D-947C-60BCF3867326}" dt="2021-09-05T01:53:54.803" v="2986" actId="14734"/>
          <ac:graphicFrameMkLst>
            <pc:docMk/>
            <pc:sldMk cId="839794835" sldId="308"/>
            <ac:graphicFrameMk id="30" creationId="{B74857E3-F3B2-4013-B07A-F48D81C33DE1}"/>
          </ac:graphicFrameMkLst>
        </pc:graphicFrameChg>
      </pc:sldChg>
      <pc:sldChg chg="addSp delSp modSp mod ord modTransition modAnim">
        <pc:chgData name="Omar Rodriguez" userId="b9e999556f17306a" providerId="LiveId" clId="{53D9EF5C-5676-4A2D-947C-60BCF3867326}" dt="2021-09-05T03:58:42.745" v="3766"/>
        <pc:sldMkLst>
          <pc:docMk/>
          <pc:sldMk cId="182567191" sldId="309"/>
        </pc:sldMkLst>
        <pc:spChg chg="add del mod">
          <ac:chgData name="Omar Rodriguez" userId="b9e999556f17306a" providerId="LiveId" clId="{53D9EF5C-5676-4A2D-947C-60BCF3867326}" dt="2021-09-04T16:46:07.196" v="1519" actId="478"/>
          <ac:spMkLst>
            <pc:docMk/>
            <pc:sldMk cId="182567191" sldId="309"/>
            <ac:spMk id="2" creationId="{F5D73B72-9015-40FC-8227-0AD2577B4886}"/>
          </ac:spMkLst>
        </pc:spChg>
        <pc:spChg chg="add mod">
          <ac:chgData name="Omar Rodriguez" userId="b9e999556f17306a" providerId="LiveId" clId="{53D9EF5C-5676-4A2D-947C-60BCF3867326}" dt="2021-09-04T16:11:21.267" v="1364" actId="20577"/>
          <ac:spMkLst>
            <pc:docMk/>
            <pc:sldMk cId="182567191" sldId="309"/>
            <ac:spMk id="4" creationId="{72081246-EA6F-4599-AD2B-28C3B007AC56}"/>
          </ac:spMkLst>
        </pc:spChg>
        <pc:spChg chg="add del mod">
          <ac:chgData name="Omar Rodriguez" userId="b9e999556f17306a" providerId="LiveId" clId="{53D9EF5C-5676-4A2D-947C-60BCF3867326}" dt="2021-09-04T16:46:27.906" v="1529" actId="478"/>
          <ac:spMkLst>
            <pc:docMk/>
            <pc:sldMk cId="182567191" sldId="309"/>
            <ac:spMk id="5" creationId="{FB9325F8-798C-4AD7-B8BE-5C8BD4460094}"/>
          </ac:spMkLst>
        </pc:spChg>
        <pc:spChg chg="add del mod">
          <ac:chgData name="Omar Rodriguez" userId="b9e999556f17306a" providerId="LiveId" clId="{53D9EF5C-5676-4A2D-947C-60BCF3867326}" dt="2021-09-04T16:46:53.315" v="1541" actId="478"/>
          <ac:spMkLst>
            <pc:docMk/>
            <pc:sldMk cId="182567191" sldId="309"/>
            <ac:spMk id="6" creationId="{31EE75D8-3B14-420A-A1F9-C947E36642CE}"/>
          </ac:spMkLst>
        </pc:spChg>
        <pc:spChg chg="add del mod">
          <ac:chgData name="Omar Rodriguez" userId="b9e999556f17306a" providerId="LiveId" clId="{53D9EF5C-5676-4A2D-947C-60BCF3867326}" dt="2021-09-04T16:43:22.668" v="1474" actId="21"/>
          <ac:spMkLst>
            <pc:docMk/>
            <pc:sldMk cId="182567191" sldId="309"/>
            <ac:spMk id="7" creationId="{E0DB16CC-E1FE-4D7A-8D05-876777DF47C7}"/>
          </ac:spMkLst>
        </pc:spChg>
        <pc:spChg chg="add del mod">
          <ac:chgData name="Omar Rodriguez" userId="b9e999556f17306a" providerId="LiveId" clId="{53D9EF5C-5676-4A2D-947C-60BCF3867326}" dt="2021-09-04T16:43:22.668" v="1474" actId="21"/>
          <ac:spMkLst>
            <pc:docMk/>
            <pc:sldMk cId="182567191" sldId="309"/>
            <ac:spMk id="8" creationId="{A45EF28B-7335-4249-9DC0-C0B1E72D2800}"/>
          </ac:spMkLst>
        </pc:spChg>
        <pc:spChg chg="mod">
          <ac:chgData name="Omar Rodriguez" userId="b9e999556f17306a" providerId="LiveId" clId="{53D9EF5C-5676-4A2D-947C-60BCF3867326}" dt="2021-09-04T16:47:18.665" v="1546" actId="13822"/>
          <ac:spMkLst>
            <pc:docMk/>
            <pc:sldMk cId="182567191" sldId="309"/>
            <ac:spMk id="10" creationId="{495EB5EF-EDA5-47D2-9CDE-79F4F84F5082}"/>
          </ac:spMkLst>
        </pc:spChg>
        <pc:spChg chg="mod">
          <ac:chgData name="Omar Rodriguez" userId="b9e999556f17306a" providerId="LiveId" clId="{53D9EF5C-5676-4A2D-947C-60BCF3867326}" dt="2021-09-04T16:47:18.665" v="1546" actId="13822"/>
          <ac:spMkLst>
            <pc:docMk/>
            <pc:sldMk cId="182567191" sldId="309"/>
            <ac:spMk id="11" creationId="{F4D03DF3-7DBE-4FCA-ADD8-7FE67ED588AF}"/>
          </ac:spMkLst>
        </pc:spChg>
        <pc:spChg chg="mod">
          <ac:chgData name="Omar Rodriguez" userId="b9e999556f17306a" providerId="LiveId" clId="{53D9EF5C-5676-4A2D-947C-60BCF3867326}" dt="2021-09-04T16:47:18.665" v="1546" actId="13822"/>
          <ac:spMkLst>
            <pc:docMk/>
            <pc:sldMk cId="182567191" sldId="309"/>
            <ac:spMk id="12" creationId="{2B153A81-738A-480F-B964-65CDE19AF73E}"/>
          </ac:spMkLst>
        </pc:spChg>
        <pc:spChg chg="mod">
          <ac:chgData name="Omar Rodriguez" userId="b9e999556f17306a" providerId="LiveId" clId="{53D9EF5C-5676-4A2D-947C-60BCF3867326}" dt="2021-09-04T16:47:18.665" v="1546" actId="13822"/>
          <ac:spMkLst>
            <pc:docMk/>
            <pc:sldMk cId="182567191" sldId="309"/>
            <ac:spMk id="13" creationId="{1F6C3857-07A6-4C6C-9F46-A21185882283}"/>
          </ac:spMkLst>
        </pc:spChg>
        <pc:spChg chg="mod">
          <ac:chgData name="Omar Rodriguez" userId="b9e999556f17306a" providerId="LiveId" clId="{53D9EF5C-5676-4A2D-947C-60BCF3867326}" dt="2021-09-04T16:47:18.665" v="1546" actId="13822"/>
          <ac:spMkLst>
            <pc:docMk/>
            <pc:sldMk cId="182567191" sldId="309"/>
            <ac:spMk id="14" creationId="{31DD987A-7706-4342-8F0D-4B5C6ABED908}"/>
          </ac:spMkLst>
        </pc:spChg>
        <pc:spChg chg="mod">
          <ac:chgData name="Omar Rodriguez" userId="b9e999556f17306a" providerId="LiveId" clId="{53D9EF5C-5676-4A2D-947C-60BCF3867326}" dt="2021-09-04T16:46:16.704" v="1521"/>
          <ac:spMkLst>
            <pc:docMk/>
            <pc:sldMk cId="182567191" sldId="309"/>
            <ac:spMk id="16" creationId="{EBB61EEB-82D1-4963-B4A5-80F5BE55D402}"/>
          </ac:spMkLst>
        </pc:spChg>
        <pc:spChg chg="mod">
          <ac:chgData name="Omar Rodriguez" userId="b9e999556f17306a" providerId="LiveId" clId="{53D9EF5C-5676-4A2D-947C-60BCF3867326}" dt="2021-09-04T16:46:25.372" v="1528" actId="122"/>
          <ac:spMkLst>
            <pc:docMk/>
            <pc:sldMk cId="182567191" sldId="309"/>
            <ac:spMk id="17" creationId="{2743F127-2E6D-4277-8713-16B20FE1D9C5}"/>
          </ac:spMkLst>
        </pc:spChg>
        <pc:spChg chg="mod">
          <ac:chgData name="Omar Rodriguez" userId="b9e999556f17306a" providerId="LiveId" clId="{53D9EF5C-5676-4A2D-947C-60BCF3867326}" dt="2021-09-04T16:46:16.704" v="1521"/>
          <ac:spMkLst>
            <pc:docMk/>
            <pc:sldMk cId="182567191" sldId="309"/>
            <ac:spMk id="18" creationId="{527DB07F-6B66-417B-8D3C-6B9CEEF80FBE}"/>
          </ac:spMkLst>
        </pc:spChg>
        <pc:spChg chg="mod">
          <ac:chgData name="Omar Rodriguez" userId="b9e999556f17306a" providerId="LiveId" clId="{53D9EF5C-5676-4A2D-947C-60BCF3867326}" dt="2021-09-04T16:46:16.704" v="1521"/>
          <ac:spMkLst>
            <pc:docMk/>
            <pc:sldMk cId="182567191" sldId="309"/>
            <ac:spMk id="19" creationId="{88E4FAAE-90B1-4BAE-8917-992FE7427144}"/>
          </ac:spMkLst>
        </pc:spChg>
        <pc:spChg chg="mod">
          <ac:chgData name="Omar Rodriguez" userId="b9e999556f17306a" providerId="LiveId" clId="{53D9EF5C-5676-4A2D-947C-60BCF3867326}" dt="2021-09-04T16:46:16.704" v="1521"/>
          <ac:spMkLst>
            <pc:docMk/>
            <pc:sldMk cId="182567191" sldId="309"/>
            <ac:spMk id="20" creationId="{15377277-4B6B-4365-B72D-88AAB9A13DF1}"/>
          </ac:spMkLst>
        </pc:spChg>
        <pc:spChg chg="mod">
          <ac:chgData name="Omar Rodriguez" userId="b9e999556f17306a" providerId="LiveId" clId="{53D9EF5C-5676-4A2D-947C-60BCF3867326}" dt="2021-09-04T16:46:42.708" v="1531"/>
          <ac:spMkLst>
            <pc:docMk/>
            <pc:sldMk cId="182567191" sldId="309"/>
            <ac:spMk id="22" creationId="{1D6BBD88-6D43-486E-9275-E28135BE3E41}"/>
          </ac:spMkLst>
        </pc:spChg>
        <pc:spChg chg="mod">
          <ac:chgData name="Omar Rodriguez" userId="b9e999556f17306a" providerId="LiveId" clId="{53D9EF5C-5676-4A2D-947C-60BCF3867326}" dt="2021-09-04T17:38:40.202" v="1837" actId="20577"/>
          <ac:spMkLst>
            <pc:docMk/>
            <pc:sldMk cId="182567191" sldId="309"/>
            <ac:spMk id="23" creationId="{CA22877A-F82E-4829-8666-E52DECA1A9C2}"/>
          </ac:spMkLst>
        </pc:spChg>
        <pc:spChg chg="mod">
          <ac:chgData name="Omar Rodriguez" userId="b9e999556f17306a" providerId="LiveId" clId="{53D9EF5C-5676-4A2D-947C-60BCF3867326}" dt="2021-09-04T16:46:42.708" v="1531"/>
          <ac:spMkLst>
            <pc:docMk/>
            <pc:sldMk cId="182567191" sldId="309"/>
            <ac:spMk id="24" creationId="{11865235-BEF9-4D63-83C9-2AAE83A6E43B}"/>
          </ac:spMkLst>
        </pc:spChg>
        <pc:spChg chg="mod">
          <ac:chgData name="Omar Rodriguez" userId="b9e999556f17306a" providerId="LiveId" clId="{53D9EF5C-5676-4A2D-947C-60BCF3867326}" dt="2021-09-04T16:46:42.708" v="1531"/>
          <ac:spMkLst>
            <pc:docMk/>
            <pc:sldMk cId="182567191" sldId="309"/>
            <ac:spMk id="25" creationId="{17064F7E-7093-4ACE-89E1-54F01A3006B5}"/>
          </ac:spMkLst>
        </pc:spChg>
        <pc:spChg chg="mod">
          <ac:chgData name="Omar Rodriguez" userId="b9e999556f17306a" providerId="LiveId" clId="{53D9EF5C-5676-4A2D-947C-60BCF3867326}" dt="2021-09-04T16:46:42.708" v="1531"/>
          <ac:spMkLst>
            <pc:docMk/>
            <pc:sldMk cId="182567191" sldId="309"/>
            <ac:spMk id="26" creationId="{901EC530-4146-4E74-89B4-A763734B3272}"/>
          </ac:spMkLst>
        </pc:spChg>
        <pc:spChg chg="add mod">
          <ac:chgData name="Omar Rodriguez" userId="b9e999556f17306a" providerId="LiveId" clId="{53D9EF5C-5676-4A2D-947C-60BCF3867326}" dt="2021-09-04T17:38:14.994" v="1828" actId="1076"/>
          <ac:spMkLst>
            <pc:docMk/>
            <pc:sldMk cId="182567191" sldId="309"/>
            <ac:spMk id="28" creationId="{A2C796D1-FB04-444B-8090-338C3CE30F27}"/>
          </ac:spMkLst>
        </pc:spChg>
        <pc:spChg chg="add mod">
          <ac:chgData name="Omar Rodriguez" userId="b9e999556f17306a" providerId="LiveId" clId="{53D9EF5C-5676-4A2D-947C-60BCF3867326}" dt="2021-09-04T17:38:05.334" v="1827" actId="1076"/>
          <ac:spMkLst>
            <pc:docMk/>
            <pc:sldMk cId="182567191" sldId="309"/>
            <ac:spMk id="29" creationId="{D0F600C5-FECB-48FF-9C36-0C323082774F}"/>
          </ac:spMkLst>
        </pc:spChg>
        <pc:spChg chg="add mod">
          <ac:chgData name="Omar Rodriguez" userId="b9e999556f17306a" providerId="LiveId" clId="{53D9EF5C-5676-4A2D-947C-60BCF3867326}" dt="2021-09-04T17:40:14.629" v="1843" actId="6549"/>
          <ac:spMkLst>
            <pc:docMk/>
            <pc:sldMk cId="182567191" sldId="309"/>
            <ac:spMk id="30" creationId="{5021BDD0-12AB-4B93-863A-A3A8A171E733}"/>
          </ac:spMkLst>
        </pc:spChg>
        <pc:spChg chg="add mod">
          <ac:chgData name="Omar Rodriguez" userId="b9e999556f17306a" providerId="LiveId" clId="{53D9EF5C-5676-4A2D-947C-60BCF3867326}" dt="2021-09-04T17:38:19.944" v="1829" actId="1076"/>
          <ac:spMkLst>
            <pc:docMk/>
            <pc:sldMk cId="182567191" sldId="309"/>
            <ac:spMk id="32" creationId="{0DA6E37A-9B41-42B8-B530-317963B3C281}"/>
          </ac:spMkLst>
        </pc:spChg>
        <pc:spChg chg="add mod">
          <ac:chgData name="Omar Rodriguez" userId="b9e999556f17306a" providerId="LiveId" clId="{53D9EF5C-5676-4A2D-947C-60BCF3867326}" dt="2021-09-04T17:38:02.532" v="1826" actId="1076"/>
          <ac:spMkLst>
            <pc:docMk/>
            <pc:sldMk cId="182567191" sldId="309"/>
            <ac:spMk id="33" creationId="{59B709FE-BBC6-49EA-BA68-95E5853F296F}"/>
          </ac:spMkLst>
        </pc:spChg>
        <pc:spChg chg="add mod">
          <ac:chgData name="Omar Rodriguez" userId="b9e999556f17306a" providerId="LiveId" clId="{53D9EF5C-5676-4A2D-947C-60BCF3867326}" dt="2021-09-04T17:43:41.187" v="1857"/>
          <ac:spMkLst>
            <pc:docMk/>
            <pc:sldMk cId="182567191" sldId="309"/>
            <ac:spMk id="34" creationId="{8CB4DB64-9856-4B99-B889-83F5ED97BB83}"/>
          </ac:spMkLst>
        </pc:spChg>
        <pc:grpChg chg="add mod">
          <ac:chgData name="Omar Rodriguez" userId="b9e999556f17306a" providerId="LiveId" clId="{53D9EF5C-5676-4A2D-947C-60BCF3867326}" dt="2021-09-04T17:40:24.762" v="1844" actId="1076"/>
          <ac:grpSpMkLst>
            <pc:docMk/>
            <pc:sldMk cId="182567191" sldId="309"/>
            <ac:grpSpMk id="9" creationId="{3E890296-E75F-46F7-B059-F469450F68B8}"/>
          </ac:grpSpMkLst>
        </pc:grpChg>
        <pc:grpChg chg="add mod">
          <ac:chgData name="Omar Rodriguez" userId="b9e999556f17306a" providerId="LiveId" clId="{53D9EF5C-5676-4A2D-947C-60BCF3867326}" dt="2021-09-04T17:37:18.118" v="1814" actId="1076"/>
          <ac:grpSpMkLst>
            <pc:docMk/>
            <pc:sldMk cId="182567191" sldId="309"/>
            <ac:grpSpMk id="15" creationId="{3DEA45F5-D980-4A85-84E0-29C36AF010F9}"/>
          </ac:grpSpMkLst>
        </pc:grpChg>
        <pc:grpChg chg="add mod">
          <ac:chgData name="Omar Rodriguez" userId="b9e999556f17306a" providerId="LiveId" clId="{53D9EF5C-5676-4A2D-947C-60BCF3867326}" dt="2021-09-04T17:37:23.793" v="1816" actId="1076"/>
          <ac:grpSpMkLst>
            <pc:docMk/>
            <pc:sldMk cId="182567191" sldId="309"/>
            <ac:grpSpMk id="21" creationId="{F33A2B58-3A7C-456D-A44C-9B64FD9D418F}"/>
          </ac:grpSpMkLst>
        </pc:grpChg>
        <pc:picChg chg="del">
          <ac:chgData name="Omar Rodriguez" userId="b9e999556f17306a" providerId="LiveId" clId="{53D9EF5C-5676-4A2D-947C-60BCF3867326}" dt="2021-09-04T17:43:44.633" v="1858" actId="478"/>
          <ac:picMkLst>
            <pc:docMk/>
            <pc:sldMk cId="182567191" sldId="309"/>
            <ac:picMk id="3" creationId="{317E20B4-8F88-4703-9F7B-0DF2E1D79FBB}"/>
          </ac:picMkLst>
        </pc:picChg>
      </pc:sldChg>
      <pc:sldChg chg="modTransition">
        <pc:chgData name="Omar Rodriguez" userId="b9e999556f17306a" providerId="LiveId" clId="{53D9EF5C-5676-4A2D-947C-60BCF3867326}" dt="2021-09-05T03:58:42.745" v="3766"/>
        <pc:sldMkLst>
          <pc:docMk/>
          <pc:sldMk cId="217778777" sldId="310"/>
        </pc:sldMkLst>
      </pc:sldChg>
      <pc:sldChg chg="modTransition">
        <pc:chgData name="Omar Rodriguez" userId="b9e999556f17306a" providerId="LiveId" clId="{53D9EF5C-5676-4A2D-947C-60BCF3867326}" dt="2021-09-05T03:58:42.745" v="3766"/>
        <pc:sldMkLst>
          <pc:docMk/>
          <pc:sldMk cId="690894575" sldId="312"/>
        </pc:sldMkLst>
      </pc:sldChg>
      <pc:sldChg chg="modTransition">
        <pc:chgData name="Omar Rodriguez" userId="b9e999556f17306a" providerId="LiveId" clId="{53D9EF5C-5676-4A2D-947C-60BCF3867326}" dt="2021-09-05T03:58:42.745" v="3766"/>
        <pc:sldMkLst>
          <pc:docMk/>
          <pc:sldMk cId="2993179901" sldId="313"/>
        </pc:sldMkLst>
      </pc:sldChg>
      <pc:sldChg chg="modSp add del mod">
        <pc:chgData name="Omar Rodriguez" userId="b9e999556f17306a" providerId="LiveId" clId="{53D9EF5C-5676-4A2D-947C-60BCF3867326}" dt="2021-09-04T18:35:37.507" v="1983" actId="47"/>
        <pc:sldMkLst>
          <pc:docMk/>
          <pc:sldMk cId="3636348359" sldId="375"/>
        </pc:sldMkLst>
        <pc:spChg chg="mod">
          <ac:chgData name="Omar Rodriguez" userId="b9e999556f17306a" providerId="LiveId" clId="{53D9EF5C-5676-4A2D-947C-60BCF3867326}" dt="2021-09-04T15:59:20.779" v="1270" actId="13822"/>
          <ac:spMkLst>
            <pc:docMk/>
            <pc:sldMk cId="3636348359" sldId="375"/>
            <ac:spMk id="172" creationId="{D5109EEA-37DB-4EEC-86B9-BC0187816FB5}"/>
          </ac:spMkLst>
        </pc:spChg>
        <pc:spChg chg="mod">
          <ac:chgData name="Omar Rodriguez" userId="b9e999556f17306a" providerId="LiveId" clId="{53D9EF5C-5676-4A2D-947C-60BCF3867326}" dt="2021-09-04T15:59:20.779" v="1270" actId="13822"/>
          <ac:spMkLst>
            <pc:docMk/>
            <pc:sldMk cId="3636348359" sldId="375"/>
            <ac:spMk id="177" creationId="{768A10AD-21DA-4286-A052-C1380D55DC7E}"/>
          </ac:spMkLst>
        </pc:spChg>
        <pc:spChg chg="mod">
          <ac:chgData name="Omar Rodriguez" userId="b9e999556f17306a" providerId="LiveId" clId="{53D9EF5C-5676-4A2D-947C-60BCF3867326}" dt="2021-09-04T15:59:20.779" v="1270" actId="13822"/>
          <ac:spMkLst>
            <pc:docMk/>
            <pc:sldMk cId="3636348359" sldId="375"/>
            <ac:spMk id="178" creationId="{3686E1D6-FF58-4490-BC21-7AE588A599D9}"/>
          </ac:spMkLst>
        </pc:spChg>
        <pc:spChg chg="mod">
          <ac:chgData name="Omar Rodriguez" userId="b9e999556f17306a" providerId="LiveId" clId="{53D9EF5C-5676-4A2D-947C-60BCF3867326}" dt="2021-09-04T15:59:20.779" v="1270" actId="13822"/>
          <ac:spMkLst>
            <pc:docMk/>
            <pc:sldMk cId="3636348359" sldId="375"/>
            <ac:spMk id="179" creationId="{3E01A749-0FE3-452B-9677-B865CDFD19B6}"/>
          </ac:spMkLst>
        </pc:spChg>
        <pc:spChg chg="mod">
          <ac:chgData name="Omar Rodriguez" userId="b9e999556f17306a" providerId="LiveId" clId="{53D9EF5C-5676-4A2D-947C-60BCF3867326}" dt="2021-09-04T15:59:20.779" v="1270" actId="13822"/>
          <ac:spMkLst>
            <pc:docMk/>
            <pc:sldMk cId="3636348359" sldId="375"/>
            <ac:spMk id="180" creationId="{BF865682-0DCA-439C-99A4-10ADC2CB1028}"/>
          </ac:spMkLst>
        </pc:spChg>
        <pc:spChg chg="mod">
          <ac:chgData name="Omar Rodriguez" userId="b9e999556f17306a" providerId="LiveId" clId="{53D9EF5C-5676-4A2D-947C-60BCF3867326}" dt="2021-09-04T15:59:20.779" v="1270" actId="13822"/>
          <ac:spMkLst>
            <pc:docMk/>
            <pc:sldMk cId="3636348359" sldId="375"/>
            <ac:spMk id="181" creationId="{6BD1812B-2D50-4487-A383-6760EF501545}"/>
          </ac:spMkLst>
        </pc:spChg>
        <pc:spChg chg="mod">
          <ac:chgData name="Omar Rodriguez" userId="b9e999556f17306a" providerId="LiveId" clId="{53D9EF5C-5676-4A2D-947C-60BCF3867326}" dt="2021-09-04T15:59:20.779" v="1270" actId="13822"/>
          <ac:spMkLst>
            <pc:docMk/>
            <pc:sldMk cId="3636348359" sldId="375"/>
            <ac:spMk id="182" creationId="{33DB3E65-13FC-409D-9702-511E1ED0BFB4}"/>
          </ac:spMkLst>
        </pc:spChg>
        <pc:spChg chg="mod">
          <ac:chgData name="Omar Rodriguez" userId="b9e999556f17306a" providerId="LiveId" clId="{53D9EF5C-5676-4A2D-947C-60BCF3867326}" dt="2021-09-04T15:59:20.779" v="1270" actId="13822"/>
          <ac:spMkLst>
            <pc:docMk/>
            <pc:sldMk cId="3636348359" sldId="375"/>
            <ac:spMk id="183" creationId="{5101BB83-DD32-405F-81C7-E20F54453563}"/>
          </ac:spMkLst>
        </pc:spChg>
        <pc:spChg chg="mod">
          <ac:chgData name="Omar Rodriguez" userId="b9e999556f17306a" providerId="LiveId" clId="{53D9EF5C-5676-4A2D-947C-60BCF3867326}" dt="2021-09-04T15:59:20.779" v="1270" actId="13822"/>
          <ac:spMkLst>
            <pc:docMk/>
            <pc:sldMk cId="3636348359" sldId="375"/>
            <ac:spMk id="184" creationId="{EDC65D9B-3CF2-4A15-8843-1D7D3306620A}"/>
          </ac:spMkLst>
        </pc:spChg>
        <pc:spChg chg="mod">
          <ac:chgData name="Omar Rodriguez" userId="b9e999556f17306a" providerId="LiveId" clId="{53D9EF5C-5676-4A2D-947C-60BCF3867326}" dt="2021-09-04T15:59:20.779" v="1270" actId="13822"/>
          <ac:spMkLst>
            <pc:docMk/>
            <pc:sldMk cId="3636348359" sldId="375"/>
            <ac:spMk id="185" creationId="{17FAA448-2DA9-4C04-9F27-626BECA51158}"/>
          </ac:spMkLst>
        </pc:spChg>
        <pc:spChg chg="mod">
          <ac:chgData name="Omar Rodriguez" userId="b9e999556f17306a" providerId="LiveId" clId="{53D9EF5C-5676-4A2D-947C-60BCF3867326}" dt="2021-09-04T15:59:20.779" v="1270" actId="13822"/>
          <ac:spMkLst>
            <pc:docMk/>
            <pc:sldMk cId="3636348359" sldId="375"/>
            <ac:spMk id="186" creationId="{367526F1-83FC-4365-9F38-0E9BD162544F}"/>
          </ac:spMkLst>
        </pc:spChg>
        <pc:spChg chg="mod">
          <ac:chgData name="Omar Rodriguez" userId="b9e999556f17306a" providerId="LiveId" clId="{53D9EF5C-5676-4A2D-947C-60BCF3867326}" dt="2021-09-04T15:59:20.779" v="1270" actId="13822"/>
          <ac:spMkLst>
            <pc:docMk/>
            <pc:sldMk cId="3636348359" sldId="375"/>
            <ac:spMk id="187" creationId="{CAC629DB-0FEC-423A-85B6-8F592F954879}"/>
          </ac:spMkLst>
        </pc:spChg>
        <pc:spChg chg="mod">
          <ac:chgData name="Omar Rodriguez" userId="b9e999556f17306a" providerId="LiveId" clId="{53D9EF5C-5676-4A2D-947C-60BCF3867326}" dt="2021-09-04T15:59:20.779" v="1270" actId="13822"/>
          <ac:spMkLst>
            <pc:docMk/>
            <pc:sldMk cId="3636348359" sldId="375"/>
            <ac:spMk id="188" creationId="{823EAD14-DDE8-480C-9354-12983FBA5446}"/>
          </ac:spMkLst>
        </pc:spChg>
        <pc:grpChg chg="mod">
          <ac:chgData name="Omar Rodriguez" userId="b9e999556f17306a" providerId="LiveId" clId="{53D9EF5C-5676-4A2D-947C-60BCF3867326}" dt="2021-09-04T15:59:19.924" v="1269" actId="1076"/>
          <ac:grpSpMkLst>
            <pc:docMk/>
            <pc:sldMk cId="3636348359" sldId="375"/>
            <ac:grpSpMk id="171" creationId="{D51E9FB0-50BC-4ACA-A4BF-26B92D205485}"/>
          </ac:grpSpMkLst>
        </pc:grpChg>
      </pc:sldChg>
      <pc:sldChg chg="addSp delSp modSp add mod modTransition modAnim">
        <pc:chgData name="Omar Rodriguez" userId="b9e999556f17306a" providerId="LiveId" clId="{53D9EF5C-5676-4A2D-947C-60BCF3867326}" dt="2021-09-05T03:58:42.745" v="3766"/>
        <pc:sldMkLst>
          <pc:docMk/>
          <pc:sldMk cId="2359168183" sldId="376"/>
        </pc:sldMkLst>
        <pc:spChg chg="del">
          <ac:chgData name="Omar Rodriguez" userId="b9e999556f17306a" providerId="LiveId" clId="{53D9EF5C-5676-4A2D-947C-60BCF3867326}" dt="2021-09-04T17:45:13.569" v="1877" actId="478"/>
          <ac:spMkLst>
            <pc:docMk/>
            <pc:sldMk cId="2359168183" sldId="376"/>
            <ac:spMk id="4" creationId="{72081246-EA6F-4599-AD2B-28C3B007AC56}"/>
          </ac:spMkLst>
        </pc:spChg>
        <pc:spChg chg="mod">
          <ac:chgData name="Omar Rodriguez" userId="b9e999556f17306a" providerId="LiveId" clId="{53D9EF5C-5676-4A2D-947C-60BCF3867326}" dt="2021-09-04T17:55:28.406" v="1945" actId="20577"/>
          <ac:spMkLst>
            <pc:docMk/>
            <pc:sldMk cId="2359168183" sldId="376"/>
            <ac:spMk id="28" creationId="{A2C796D1-FB04-444B-8090-338C3CE30F27}"/>
          </ac:spMkLst>
        </pc:spChg>
        <pc:spChg chg="del mod">
          <ac:chgData name="Omar Rodriguez" userId="b9e999556f17306a" providerId="LiveId" clId="{53D9EF5C-5676-4A2D-947C-60BCF3867326}" dt="2021-09-04T17:45:22.368" v="1879" actId="478"/>
          <ac:spMkLst>
            <pc:docMk/>
            <pc:sldMk cId="2359168183" sldId="376"/>
            <ac:spMk id="29" creationId="{D0F600C5-FECB-48FF-9C36-0C323082774F}"/>
          </ac:spMkLst>
        </pc:spChg>
        <pc:spChg chg="del">
          <ac:chgData name="Omar Rodriguez" userId="b9e999556f17306a" providerId="LiveId" clId="{53D9EF5C-5676-4A2D-947C-60BCF3867326}" dt="2021-09-04T17:44:43.723" v="1870" actId="478"/>
          <ac:spMkLst>
            <pc:docMk/>
            <pc:sldMk cId="2359168183" sldId="376"/>
            <ac:spMk id="30" creationId="{5021BDD0-12AB-4B93-863A-A3A8A171E733}"/>
          </ac:spMkLst>
        </pc:spChg>
        <pc:spChg chg="mod">
          <ac:chgData name="Omar Rodriguez" userId="b9e999556f17306a" providerId="LiveId" clId="{53D9EF5C-5676-4A2D-947C-60BCF3867326}" dt="2021-09-04T17:44:28.188" v="1862"/>
          <ac:spMkLst>
            <pc:docMk/>
            <pc:sldMk cId="2359168183" sldId="376"/>
            <ac:spMk id="31" creationId="{67E6A67F-1D7E-4190-9C19-52854E93B759}"/>
          </ac:spMkLst>
        </pc:spChg>
        <pc:spChg chg="mod">
          <ac:chgData name="Omar Rodriguez" userId="b9e999556f17306a" providerId="LiveId" clId="{53D9EF5C-5676-4A2D-947C-60BCF3867326}" dt="2021-09-04T18:16:27.578" v="1955" actId="20577"/>
          <ac:spMkLst>
            <pc:docMk/>
            <pc:sldMk cId="2359168183" sldId="376"/>
            <ac:spMk id="32" creationId="{0DA6E37A-9B41-42B8-B530-317963B3C281}"/>
          </ac:spMkLst>
        </pc:spChg>
        <pc:spChg chg="mod">
          <ac:chgData name="Omar Rodriguez" userId="b9e999556f17306a" providerId="LiveId" clId="{53D9EF5C-5676-4A2D-947C-60BCF3867326}" dt="2021-09-04T18:32:38.878" v="1970"/>
          <ac:spMkLst>
            <pc:docMk/>
            <pc:sldMk cId="2359168183" sldId="376"/>
            <ac:spMk id="33" creationId="{59B709FE-BBC6-49EA-BA68-95E5853F296F}"/>
          </ac:spMkLst>
        </pc:spChg>
        <pc:spChg chg="del">
          <ac:chgData name="Omar Rodriguez" userId="b9e999556f17306a" providerId="LiveId" clId="{53D9EF5C-5676-4A2D-947C-60BCF3867326}" dt="2021-09-04T17:44:43.723" v="1870" actId="478"/>
          <ac:spMkLst>
            <pc:docMk/>
            <pc:sldMk cId="2359168183" sldId="376"/>
            <ac:spMk id="34" creationId="{8CB4DB64-9856-4B99-B889-83F5ED97BB83}"/>
          </ac:spMkLst>
        </pc:spChg>
        <pc:spChg chg="mod">
          <ac:chgData name="Omar Rodriguez" userId="b9e999556f17306a" providerId="LiveId" clId="{53D9EF5C-5676-4A2D-947C-60BCF3867326}" dt="2021-09-04T17:44:28.188" v="1862"/>
          <ac:spMkLst>
            <pc:docMk/>
            <pc:sldMk cId="2359168183" sldId="376"/>
            <ac:spMk id="35" creationId="{6C79D59B-73B9-4CD6-B1F1-317EE2DAE900}"/>
          </ac:spMkLst>
        </pc:spChg>
        <pc:spChg chg="mod">
          <ac:chgData name="Omar Rodriguez" userId="b9e999556f17306a" providerId="LiveId" clId="{53D9EF5C-5676-4A2D-947C-60BCF3867326}" dt="2021-09-04T17:44:28.188" v="1862"/>
          <ac:spMkLst>
            <pc:docMk/>
            <pc:sldMk cId="2359168183" sldId="376"/>
            <ac:spMk id="36" creationId="{2BC01FF0-F172-488F-9526-19D00D44B221}"/>
          </ac:spMkLst>
        </pc:spChg>
        <pc:spChg chg="mod">
          <ac:chgData name="Omar Rodriguez" userId="b9e999556f17306a" providerId="LiveId" clId="{53D9EF5C-5676-4A2D-947C-60BCF3867326}" dt="2021-09-04T17:44:28.188" v="1862"/>
          <ac:spMkLst>
            <pc:docMk/>
            <pc:sldMk cId="2359168183" sldId="376"/>
            <ac:spMk id="37" creationId="{A60F53BF-C26E-4CAD-B0BF-FC23DD3CB75E}"/>
          </ac:spMkLst>
        </pc:spChg>
        <pc:spChg chg="mod">
          <ac:chgData name="Omar Rodriguez" userId="b9e999556f17306a" providerId="LiveId" clId="{53D9EF5C-5676-4A2D-947C-60BCF3867326}" dt="2021-09-04T17:44:28.188" v="1862"/>
          <ac:spMkLst>
            <pc:docMk/>
            <pc:sldMk cId="2359168183" sldId="376"/>
            <ac:spMk id="38" creationId="{A247BD65-4CB9-4B98-9AC2-3E388ABDF46E}"/>
          </ac:spMkLst>
        </pc:spChg>
        <pc:spChg chg="mod">
          <ac:chgData name="Omar Rodriguez" userId="b9e999556f17306a" providerId="LiveId" clId="{53D9EF5C-5676-4A2D-947C-60BCF3867326}" dt="2021-09-04T17:44:53.217" v="1873"/>
          <ac:spMkLst>
            <pc:docMk/>
            <pc:sldMk cId="2359168183" sldId="376"/>
            <ac:spMk id="40" creationId="{8D56EF17-33C6-429B-A5F1-8C7533C0F74A}"/>
          </ac:spMkLst>
        </pc:spChg>
        <pc:spChg chg="mod">
          <ac:chgData name="Omar Rodriguez" userId="b9e999556f17306a" providerId="LiveId" clId="{53D9EF5C-5676-4A2D-947C-60BCF3867326}" dt="2021-09-04T17:44:53.217" v="1873"/>
          <ac:spMkLst>
            <pc:docMk/>
            <pc:sldMk cId="2359168183" sldId="376"/>
            <ac:spMk id="41" creationId="{2F8ED3FE-531E-4F0B-9D30-8F344AA87445}"/>
          </ac:spMkLst>
        </pc:spChg>
        <pc:spChg chg="mod">
          <ac:chgData name="Omar Rodriguez" userId="b9e999556f17306a" providerId="LiveId" clId="{53D9EF5C-5676-4A2D-947C-60BCF3867326}" dt="2021-09-04T17:44:53.217" v="1873"/>
          <ac:spMkLst>
            <pc:docMk/>
            <pc:sldMk cId="2359168183" sldId="376"/>
            <ac:spMk id="42" creationId="{8DE8ECAF-3B8D-4A87-80EF-4889EBA6D92B}"/>
          </ac:spMkLst>
        </pc:spChg>
        <pc:spChg chg="mod">
          <ac:chgData name="Omar Rodriguez" userId="b9e999556f17306a" providerId="LiveId" clId="{53D9EF5C-5676-4A2D-947C-60BCF3867326}" dt="2021-09-04T17:44:53.217" v="1873"/>
          <ac:spMkLst>
            <pc:docMk/>
            <pc:sldMk cId="2359168183" sldId="376"/>
            <ac:spMk id="43" creationId="{E4BE0B34-9D81-48DE-957D-3B93B92CC6B3}"/>
          </ac:spMkLst>
        </pc:spChg>
        <pc:spChg chg="mod">
          <ac:chgData name="Omar Rodriguez" userId="b9e999556f17306a" providerId="LiveId" clId="{53D9EF5C-5676-4A2D-947C-60BCF3867326}" dt="2021-09-04T17:44:53.217" v="1873"/>
          <ac:spMkLst>
            <pc:docMk/>
            <pc:sldMk cId="2359168183" sldId="376"/>
            <ac:spMk id="44" creationId="{54F58AD1-2BA6-4E1B-87B2-C154519D0985}"/>
          </ac:spMkLst>
        </pc:spChg>
        <pc:spChg chg="add mod">
          <ac:chgData name="Omar Rodriguez" userId="b9e999556f17306a" providerId="LiveId" clId="{53D9EF5C-5676-4A2D-947C-60BCF3867326}" dt="2021-09-04T18:30:00.667" v="1960" actId="20577"/>
          <ac:spMkLst>
            <pc:docMk/>
            <pc:sldMk cId="2359168183" sldId="376"/>
            <ac:spMk id="45" creationId="{38347FF9-631D-4827-A322-50F0588F392D}"/>
          </ac:spMkLst>
        </pc:spChg>
        <pc:grpChg chg="del">
          <ac:chgData name="Omar Rodriguez" userId="b9e999556f17306a" providerId="LiveId" clId="{53D9EF5C-5676-4A2D-947C-60BCF3867326}" dt="2021-09-04T17:44:30.178" v="1863" actId="478"/>
          <ac:grpSpMkLst>
            <pc:docMk/>
            <pc:sldMk cId="2359168183" sldId="376"/>
            <ac:grpSpMk id="9" creationId="{3E890296-E75F-46F7-B059-F469450F68B8}"/>
          </ac:grpSpMkLst>
        </pc:grpChg>
        <pc:grpChg chg="del mod">
          <ac:chgData name="Omar Rodriguez" userId="b9e999556f17306a" providerId="LiveId" clId="{53D9EF5C-5676-4A2D-947C-60BCF3867326}" dt="2021-09-04T17:44:54.809" v="1874" actId="478"/>
          <ac:grpSpMkLst>
            <pc:docMk/>
            <pc:sldMk cId="2359168183" sldId="376"/>
            <ac:grpSpMk id="15" creationId="{3DEA45F5-D980-4A85-84E0-29C36AF010F9}"/>
          </ac:grpSpMkLst>
        </pc:grpChg>
        <pc:grpChg chg="del">
          <ac:chgData name="Omar Rodriguez" userId="b9e999556f17306a" providerId="LiveId" clId="{53D9EF5C-5676-4A2D-947C-60BCF3867326}" dt="2021-09-04T17:44:43.723" v="1870" actId="478"/>
          <ac:grpSpMkLst>
            <pc:docMk/>
            <pc:sldMk cId="2359168183" sldId="376"/>
            <ac:grpSpMk id="21" creationId="{F33A2B58-3A7C-456D-A44C-9B64FD9D418F}"/>
          </ac:grpSpMkLst>
        </pc:grpChg>
        <pc:grpChg chg="add mod">
          <ac:chgData name="Omar Rodriguez" userId="b9e999556f17306a" providerId="LiveId" clId="{53D9EF5C-5676-4A2D-947C-60BCF3867326}" dt="2021-09-04T17:45:38.144" v="1901" actId="1037"/>
          <ac:grpSpMkLst>
            <pc:docMk/>
            <pc:sldMk cId="2359168183" sldId="376"/>
            <ac:grpSpMk id="27" creationId="{995C4AD3-30CF-49E2-A726-FA55DDA65FA4}"/>
          </ac:grpSpMkLst>
        </pc:grpChg>
        <pc:grpChg chg="add mod">
          <ac:chgData name="Omar Rodriguez" userId="b9e999556f17306a" providerId="LiveId" clId="{53D9EF5C-5676-4A2D-947C-60BCF3867326}" dt="2021-09-04T17:45:42.092" v="1912" actId="1037"/>
          <ac:grpSpMkLst>
            <pc:docMk/>
            <pc:sldMk cId="2359168183" sldId="376"/>
            <ac:grpSpMk id="39" creationId="{6ADF22E1-AC7A-469F-B441-422213179C81}"/>
          </ac:grpSpMkLst>
        </pc:grpChg>
      </pc:sldChg>
      <pc:sldChg chg="addSp delSp modSp add mod modTransition">
        <pc:chgData name="Omar Rodriguez" userId="b9e999556f17306a" providerId="LiveId" clId="{53D9EF5C-5676-4A2D-947C-60BCF3867326}" dt="2021-09-05T03:58:42.745" v="3766"/>
        <pc:sldMkLst>
          <pc:docMk/>
          <pc:sldMk cId="1624908868" sldId="377"/>
        </pc:sldMkLst>
        <pc:spChg chg="mod">
          <ac:chgData name="Omar Rodriguez" userId="b9e999556f17306a" providerId="LiveId" clId="{53D9EF5C-5676-4A2D-947C-60BCF3867326}" dt="2021-09-05T01:40:23.403" v="2801" actId="20577"/>
          <ac:spMkLst>
            <pc:docMk/>
            <pc:sldMk cId="1624908868" sldId="377"/>
            <ac:spMk id="268" creationId="{00000000-0000-0000-0000-000000000000}"/>
          </ac:spMkLst>
        </pc:spChg>
        <pc:grpChg chg="del">
          <ac:chgData name="Omar Rodriguez" userId="b9e999556f17306a" providerId="LiveId" clId="{53D9EF5C-5676-4A2D-947C-60BCF3867326}" dt="2021-09-04T18:59:02.071" v="2671" actId="478"/>
          <ac:grpSpMkLst>
            <pc:docMk/>
            <pc:sldMk cId="1624908868" sldId="377"/>
            <ac:grpSpMk id="22" creationId="{D8667FE9-5FD4-47C6-8174-F856AA0A841F}"/>
          </ac:grpSpMkLst>
        </pc:grpChg>
        <pc:graphicFrameChg chg="add del mod modGraphic">
          <ac:chgData name="Omar Rodriguez" userId="b9e999556f17306a" providerId="LiveId" clId="{53D9EF5C-5676-4A2D-947C-60BCF3867326}" dt="2021-09-04T18:59:58.891" v="2702" actId="478"/>
          <ac:graphicFrameMkLst>
            <pc:docMk/>
            <pc:sldMk cId="1624908868" sldId="377"/>
            <ac:graphicFrameMk id="2" creationId="{9C9A465C-B154-49BE-A48B-53ABABD13E56}"/>
          </ac:graphicFrameMkLst>
        </pc:graphicFrameChg>
        <pc:graphicFrameChg chg="add mod modGraphic">
          <ac:chgData name="Omar Rodriguez" userId="b9e999556f17306a" providerId="LiveId" clId="{53D9EF5C-5676-4A2D-947C-60BCF3867326}" dt="2021-09-04T19:01:23.355" v="2793" actId="2711"/>
          <ac:graphicFrameMkLst>
            <pc:docMk/>
            <pc:sldMk cId="1624908868" sldId="377"/>
            <ac:graphicFrameMk id="5" creationId="{54294C22-174C-43C2-8D50-65FE3AAF7FCA}"/>
          </ac:graphicFrameMkLst>
        </pc:graphicFrameChg>
      </pc:sldChg>
      <pc:sldChg chg="add del">
        <pc:chgData name="Omar Rodriguez" userId="b9e999556f17306a" providerId="LiveId" clId="{53D9EF5C-5676-4A2D-947C-60BCF3867326}" dt="2021-09-04T17:44:16.830" v="1861" actId="47"/>
        <pc:sldMkLst>
          <pc:docMk/>
          <pc:sldMk cId="3666581726" sldId="377"/>
        </pc:sldMkLst>
      </pc:sldChg>
      <pc:sldChg chg="addSp delSp modSp add mod modTransition">
        <pc:chgData name="Omar Rodriguez" userId="b9e999556f17306a" providerId="LiveId" clId="{53D9EF5C-5676-4A2D-947C-60BCF3867326}" dt="2021-09-05T03:58:42.745" v="3766"/>
        <pc:sldMkLst>
          <pc:docMk/>
          <pc:sldMk cId="269107160" sldId="378"/>
        </pc:sldMkLst>
        <pc:spChg chg="add mod">
          <ac:chgData name="Omar Rodriguez" userId="b9e999556f17306a" providerId="LiveId" clId="{53D9EF5C-5676-4A2D-947C-60BCF3867326}" dt="2021-09-05T02:01:59.830" v="3046" actId="14100"/>
          <ac:spMkLst>
            <pc:docMk/>
            <pc:sldMk cId="269107160" sldId="378"/>
            <ac:spMk id="13" creationId="{DB2EE2B0-4670-4888-9008-CEEB47F85258}"/>
          </ac:spMkLst>
        </pc:spChg>
        <pc:spChg chg="del">
          <ac:chgData name="Omar Rodriguez" userId="b9e999556f17306a" providerId="LiveId" clId="{53D9EF5C-5676-4A2D-947C-60BCF3867326}" dt="2021-09-05T01:54:41.398" v="2988" actId="478"/>
          <ac:spMkLst>
            <pc:docMk/>
            <pc:sldMk cId="269107160" sldId="378"/>
            <ac:spMk id="382" creationId="{00000000-0000-0000-0000-000000000000}"/>
          </ac:spMkLst>
        </pc:spChg>
        <pc:spChg chg="del">
          <ac:chgData name="Omar Rodriguez" userId="b9e999556f17306a" providerId="LiveId" clId="{53D9EF5C-5676-4A2D-947C-60BCF3867326}" dt="2021-09-05T01:54:41.398" v="2988" actId="478"/>
          <ac:spMkLst>
            <pc:docMk/>
            <pc:sldMk cId="269107160" sldId="378"/>
            <ac:spMk id="383" creationId="{00000000-0000-0000-0000-000000000000}"/>
          </ac:spMkLst>
        </pc:spChg>
        <pc:spChg chg="mod">
          <ac:chgData name="Omar Rodriguez" userId="b9e999556f17306a" providerId="LiveId" clId="{53D9EF5C-5676-4A2D-947C-60BCF3867326}" dt="2021-09-05T01:58:54.596" v="3031" actId="1076"/>
          <ac:spMkLst>
            <pc:docMk/>
            <pc:sldMk cId="269107160" sldId="378"/>
            <ac:spMk id="384" creationId="{00000000-0000-0000-0000-000000000000}"/>
          </ac:spMkLst>
        </pc:spChg>
        <pc:grpChg chg="del">
          <ac:chgData name="Omar Rodriguez" userId="b9e999556f17306a" providerId="LiveId" clId="{53D9EF5C-5676-4A2D-947C-60BCF3867326}" dt="2021-09-05T01:54:43.738" v="2989" actId="478"/>
          <ac:grpSpMkLst>
            <pc:docMk/>
            <pc:sldMk cId="269107160" sldId="378"/>
            <ac:grpSpMk id="376" creationId="{00000000-0000-0000-0000-000000000000}"/>
          </ac:grpSpMkLst>
        </pc:grpChg>
        <pc:graphicFrameChg chg="add mod modGraphic">
          <ac:chgData name="Omar Rodriguez" userId="b9e999556f17306a" providerId="LiveId" clId="{53D9EF5C-5676-4A2D-947C-60BCF3867326}" dt="2021-09-05T02:05:06.048" v="3053"/>
          <ac:graphicFrameMkLst>
            <pc:docMk/>
            <pc:sldMk cId="269107160" sldId="378"/>
            <ac:graphicFrameMk id="11" creationId="{C303ED4C-829A-4687-A547-0BACB536FC91}"/>
          </ac:graphicFrameMkLst>
        </pc:graphicFrameChg>
      </pc:sldChg>
      <pc:sldChg chg="new del">
        <pc:chgData name="Omar Rodriguez" userId="b9e999556f17306a" providerId="LiveId" clId="{53D9EF5C-5676-4A2D-947C-60BCF3867326}" dt="2021-09-05T01:40:51.941" v="2802" actId="47"/>
        <pc:sldMkLst>
          <pc:docMk/>
          <pc:sldMk cId="2874662546" sldId="378"/>
        </pc:sldMkLst>
      </pc:sldChg>
      <pc:sldChg chg="addSp modSp add mod modTransition">
        <pc:chgData name="Omar Rodriguez" userId="b9e999556f17306a" providerId="LiveId" clId="{53D9EF5C-5676-4A2D-947C-60BCF3867326}" dt="2021-09-05T03:58:42.745" v="3766"/>
        <pc:sldMkLst>
          <pc:docMk/>
          <pc:sldMk cId="1324224952" sldId="379"/>
        </pc:sldMkLst>
        <pc:spChg chg="add mod">
          <ac:chgData name="Omar Rodriguez" userId="b9e999556f17306a" providerId="LiveId" clId="{53D9EF5C-5676-4A2D-947C-60BCF3867326}" dt="2021-09-05T02:11:27.628" v="3099" actId="1076"/>
          <ac:spMkLst>
            <pc:docMk/>
            <pc:sldMk cId="1324224952" sldId="379"/>
            <ac:spMk id="6" creationId="{6980AF4D-28D3-4C56-866E-D3C17970AE07}"/>
          </ac:spMkLst>
        </pc:spChg>
        <pc:spChg chg="mod">
          <ac:chgData name="Omar Rodriguez" userId="b9e999556f17306a" providerId="LiveId" clId="{53D9EF5C-5676-4A2D-947C-60BCF3867326}" dt="2021-09-05T02:09:46.125" v="3085" actId="1076"/>
          <ac:spMkLst>
            <pc:docMk/>
            <pc:sldMk cId="1324224952" sldId="379"/>
            <ac:spMk id="13" creationId="{DB2EE2B0-4670-4888-9008-CEEB47F85258}"/>
          </ac:spMkLst>
        </pc:spChg>
        <pc:graphicFrameChg chg="mod modGraphic">
          <ac:chgData name="Omar Rodriguez" userId="b9e999556f17306a" providerId="LiveId" clId="{53D9EF5C-5676-4A2D-947C-60BCF3867326}" dt="2021-09-05T02:10:21.309" v="3089" actId="122"/>
          <ac:graphicFrameMkLst>
            <pc:docMk/>
            <pc:sldMk cId="1324224952" sldId="379"/>
            <ac:graphicFrameMk id="11" creationId="{C303ED4C-829A-4687-A547-0BACB536FC91}"/>
          </ac:graphicFrameMkLst>
        </pc:graphicFrameChg>
      </pc:sldChg>
      <pc:sldChg chg="modSp add mod ord modTransition">
        <pc:chgData name="Omar Rodriguez" userId="b9e999556f17306a" providerId="LiveId" clId="{53D9EF5C-5676-4A2D-947C-60BCF3867326}" dt="2021-09-05T03:58:42.745" v="3766"/>
        <pc:sldMkLst>
          <pc:docMk/>
          <pc:sldMk cId="2073325639" sldId="380"/>
        </pc:sldMkLst>
        <pc:spChg chg="mod">
          <ac:chgData name="Omar Rodriguez" userId="b9e999556f17306a" providerId="LiveId" clId="{53D9EF5C-5676-4A2D-947C-60BCF3867326}" dt="2021-09-05T02:07:00.591" v="3070" actId="1076"/>
          <ac:spMkLst>
            <pc:docMk/>
            <pc:sldMk cId="2073325639" sldId="380"/>
            <ac:spMk id="13" creationId="{DB2EE2B0-4670-4888-9008-CEEB47F85258}"/>
          </ac:spMkLst>
        </pc:spChg>
        <pc:graphicFrameChg chg="mod modGraphic">
          <ac:chgData name="Omar Rodriguez" userId="b9e999556f17306a" providerId="LiveId" clId="{53D9EF5C-5676-4A2D-947C-60BCF3867326}" dt="2021-09-05T02:10:30.965" v="3091" actId="14100"/>
          <ac:graphicFrameMkLst>
            <pc:docMk/>
            <pc:sldMk cId="2073325639" sldId="380"/>
            <ac:graphicFrameMk id="11" creationId="{C303ED4C-829A-4687-A547-0BACB536FC91}"/>
          </ac:graphicFrameMkLst>
        </pc:graphicFrameChg>
      </pc:sldChg>
      <pc:sldChg chg="addSp delSp modSp new mod modTransition">
        <pc:chgData name="Omar Rodriguez" userId="b9e999556f17306a" providerId="LiveId" clId="{53D9EF5C-5676-4A2D-947C-60BCF3867326}" dt="2021-09-05T03:58:42.745" v="3766"/>
        <pc:sldMkLst>
          <pc:docMk/>
          <pc:sldMk cId="1418704153" sldId="381"/>
        </pc:sldMkLst>
        <pc:spChg chg="add mod">
          <ac:chgData name="Omar Rodriguez" userId="b9e999556f17306a" providerId="LiveId" clId="{53D9EF5C-5676-4A2D-947C-60BCF3867326}" dt="2021-09-05T02:21:29.896" v="3265" actId="3062"/>
          <ac:spMkLst>
            <pc:docMk/>
            <pc:sldMk cId="1418704153" sldId="381"/>
            <ac:spMk id="4" creationId="{15D88361-BB50-43A0-A2CB-A1A20F0447AA}"/>
          </ac:spMkLst>
        </pc:spChg>
        <pc:spChg chg="add mod">
          <ac:chgData name="Omar Rodriguez" userId="b9e999556f17306a" providerId="LiveId" clId="{53D9EF5C-5676-4A2D-947C-60BCF3867326}" dt="2021-09-05T02:19:50.817" v="3252" actId="13822"/>
          <ac:spMkLst>
            <pc:docMk/>
            <pc:sldMk cId="1418704153" sldId="381"/>
            <ac:spMk id="7" creationId="{A16A0C81-56E6-430D-B136-EEAD02D5C076}"/>
          </ac:spMkLst>
        </pc:spChg>
        <pc:spChg chg="add del mod">
          <ac:chgData name="Omar Rodriguez" userId="b9e999556f17306a" providerId="LiveId" clId="{53D9EF5C-5676-4A2D-947C-60BCF3867326}" dt="2021-09-05T02:19:16.116" v="3241" actId="478"/>
          <ac:spMkLst>
            <pc:docMk/>
            <pc:sldMk cId="1418704153" sldId="381"/>
            <ac:spMk id="9" creationId="{9D2711D6-26C2-404C-8256-609C3CBD0E72}"/>
          </ac:spMkLst>
        </pc:spChg>
        <pc:spChg chg="add mod">
          <ac:chgData name="Omar Rodriguez" userId="b9e999556f17306a" providerId="LiveId" clId="{53D9EF5C-5676-4A2D-947C-60BCF3867326}" dt="2021-09-05T02:22:31.307" v="3281" actId="1076"/>
          <ac:spMkLst>
            <pc:docMk/>
            <pc:sldMk cId="1418704153" sldId="381"/>
            <ac:spMk id="11" creationId="{3266ED69-C36E-4450-86B0-28A5D13D9A18}"/>
          </ac:spMkLst>
        </pc:spChg>
        <pc:graphicFrameChg chg="add del mod">
          <ac:chgData name="Omar Rodriguez" userId="b9e999556f17306a" providerId="LiveId" clId="{53D9EF5C-5676-4A2D-947C-60BCF3867326}" dt="2021-09-05T02:15:51.863" v="3122" actId="478"/>
          <ac:graphicFrameMkLst>
            <pc:docMk/>
            <pc:sldMk cId="1418704153" sldId="381"/>
            <ac:graphicFrameMk id="5" creationId="{B25E9EC6-1B87-41D6-9E32-920BA06FC106}"/>
          </ac:graphicFrameMkLst>
        </pc:graphicFrameChg>
        <pc:graphicFrameChg chg="add mod">
          <ac:chgData name="Omar Rodriguez" userId="b9e999556f17306a" providerId="LiveId" clId="{53D9EF5C-5676-4A2D-947C-60BCF3867326}" dt="2021-09-05T02:21:59.194" v="3272" actId="14100"/>
          <ac:graphicFrameMkLst>
            <pc:docMk/>
            <pc:sldMk cId="1418704153" sldId="381"/>
            <ac:graphicFrameMk id="8" creationId="{B25E9EC6-1B87-41D6-9E32-920BA06FC106}"/>
          </ac:graphicFrameMkLst>
        </pc:graphicFrameChg>
      </pc:sldChg>
      <pc:sldChg chg="new del">
        <pc:chgData name="Omar Rodriguez" userId="b9e999556f17306a" providerId="LiveId" clId="{53D9EF5C-5676-4A2D-947C-60BCF3867326}" dt="2021-09-05T02:20:13.858" v="3255" actId="47"/>
        <pc:sldMkLst>
          <pc:docMk/>
          <pc:sldMk cId="2681246691" sldId="382"/>
        </pc:sldMkLst>
      </pc:sldChg>
      <pc:sldChg chg="addSp delSp modSp add mod modTransition">
        <pc:chgData name="Omar Rodriguez" userId="b9e999556f17306a" providerId="LiveId" clId="{53D9EF5C-5676-4A2D-947C-60BCF3867326}" dt="2021-09-05T03:58:42.745" v="3766"/>
        <pc:sldMkLst>
          <pc:docMk/>
          <pc:sldMk cId="3596478947" sldId="383"/>
        </pc:sldMkLst>
        <pc:spChg chg="mod">
          <ac:chgData name="Omar Rodriguez" userId="b9e999556f17306a" providerId="LiveId" clId="{53D9EF5C-5676-4A2D-947C-60BCF3867326}" dt="2021-09-05T02:21:34.125" v="3266" actId="3062"/>
          <ac:spMkLst>
            <pc:docMk/>
            <pc:sldMk cId="3596478947" sldId="383"/>
            <ac:spMk id="4" creationId="{15D88361-BB50-43A0-A2CB-A1A20F0447AA}"/>
          </ac:spMkLst>
        </pc:spChg>
        <pc:spChg chg="mod">
          <ac:chgData name="Omar Rodriguez" userId="b9e999556f17306a" providerId="LiveId" clId="{53D9EF5C-5676-4A2D-947C-60BCF3867326}" dt="2021-09-05T02:24:58.161" v="3299" actId="1076"/>
          <ac:spMkLst>
            <pc:docMk/>
            <pc:sldMk cId="3596478947" sldId="383"/>
            <ac:spMk id="7" creationId="{A16A0C81-56E6-430D-B136-EEAD02D5C076}"/>
          </ac:spMkLst>
        </pc:spChg>
        <pc:spChg chg="add mod">
          <ac:chgData name="Omar Rodriguez" userId="b9e999556f17306a" providerId="LiveId" clId="{53D9EF5C-5676-4A2D-947C-60BCF3867326}" dt="2021-09-05T02:23:07.622" v="3293" actId="14100"/>
          <ac:spMkLst>
            <pc:docMk/>
            <pc:sldMk cId="3596478947" sldId="383"/>
            <ac:spMk id="9" creationId="{031EC487-CA82-4F2F-A73C-4AD6EF72FE93}"/>
          </ac:spMkLst>
        </pc:spChg>
        <pc:graphicFrameChg chg="del">
          <ac:chgData name="Omar Rodriguez" userId="b9e999556f17306a" providerId="LiveId" clId="{53D9EF5C-5676-4A2D-947C-60BCF3867326}" dt="2021-09-05T02:21:48.829" v="3267" actId="478"/>
          <ac:graphicFrameMkLst>
            <pc:docMk/>
            <pc:sldMk cId="3596478947" sldId="383"/>
            <ac:graphicFrameMk id="8" creationId="{B25E9EC6-1B87-41D6-9E32-920BA06FC106}"/>
          </ac:graphicFrameMkLst>
        </pc:graphicFrameChg>
        <pc:picChg chg="add mod">
          <ac:chgData name="Omar Rodriguez" userId="b9e999556f17306a" providerId="LiveId" clId="{53D9EF5C-5676-4A2D-947C-60BCF3867326}" dt="2021-09-05T02:21:54.099" v="3271" actId="1076"/>
          <ac:picMkLst>
            <pc:docMk/>
            <pc:sldMk cId="3596478947" sldId="383"/>
            <ac:picMk id="6" creationId="{22E0AB84-CC50-49B0-9842-9F2456B8D201}"/>
          </ac:picMkLst>
        </pc:picChg>
      </pc:sldChg>
      <pc:sldChg chg="addSp delSp modSp add mod modTransition">
        <pc:chgData name="Omar Rodriguez" userId="b9e999556f17306a" providerId="LiveId" clId="{53D9EF5C-5676-4A2D-947C-60BCF3867326}" dt="2021-09-05T03:58:42.745" v="3766"/>
        <pc:sldMkLst>
          <pc:docMk/>
          <pc:sldMk cId="3543815" sldId="384"/>
        </pc:sldMkLst>
        <pc:spChg chg="mod">
          <ac:chgData name="Omar Rodriguez" userId="b9e999556f17306a" providerId="LiveId" clId="{53D9EF5C-5676-4A2D-947C-60BCF3867326}" dt="2021-09-05T02:44:16.238" v="3444" actId="20577"/>
          <ac:spMkLst>
            <pc:docMk/>
            <pc:sldMk cId="3543815" sldId="384"/>
            <ac:spMk id="4" creationId="{15D88361-BB50-43A0-A2CB-A1A20F0447AA}"/>
          </ac:spMkLst>
        </pc:spChg>
        <pc:spChg chg="mod">
          <ac:chgData name="Omar Rodriguez" userId="b9e999556f17306a" providerId="LiveId" clId="{53D9EF5C-5676-4A2D-947C-60BCF3867326}" dt="2021-09-05T02:45:45.129" v="3490" actId="1076"/>
          <ac:spMkLst>
            <pc:docMk/>
            <pc:sldMk cId="3543815" sldId="384"/>
            <ac:spMk id="7" creationId="{A16A0C81-56E6-430D-B136-EEAD02D5C076}"/>
          </ac:spMkLst>
        </pc:spChg>
        <pc:spChg chg="mod">
          <ac:chgData name="Omar Rodriguez" userId="b9e999556f17306a" providerId="LiveId" clId="{53D9EF5C-5676-4A2D-947C-60BCF3867326}" dt="2021-09-05T02:44:26.423" v="3447" actId="1076"/>
          <ac:spMkLst>
            <pc:docMk/>
            <pc:sldMk cId="3543815" sldId="384"/>
            <ac:spMk id="9" creationId="{031EC487-CA82-4F2F-A73C-4AD6EF72FE93}"/>
          </ac:spMkLst>
        </pc:spChg>
        <pc:graphicFrameChg chg="add del mod">
          <ac:chgData name="Omar Rodriguez" userId="b9e999556f17306a" providerId="LiveId" clId="{53D9EF5C-5676-4A2D-947C-60BCF3867326}" dt="2021-09-05T02:44:02.351" v="3425" actId="478"/>
          <ac:graphicFrameMkLst>
            <pc:docMk/>
            <pc:sldMk cId="3543815" sldId="384"/>
            <ac:graphicFrameMk id="8" creationId="{CAB0786D-7FEB-4314-98C9-59CBB9CF4C0A}"/>
          </ac:graphicFrameMkLst>
        </pc:graphicFrameChg>
        <pc:graphicFrameChg chg="add mod">
          <ac:chgData name="Omar Rodriguez" userId="b9e999556f17306a" providerId="LiveId" clId="{53D9EF5C-5676-4A2D-947C-60BCF3867326}" dt="2021-09-05T02:42:11.857" v="3377"/>
          <ac:graphicFrameMkLst>
            <pc:docMk/>
            <pc:sldMk cId="3543815" sldId="384"/>
            <ac:graphicFrameMk id="10" creationId="{989CA657-D746-4881-9777-F96BA45ED9C2}"/>
          </ac:graphicFrameMkLst>
        </pc:graphicFrameChg>
        <pc:graphicFrameChg chg="add mod">
          <ac:chgData name="Omar Rodriguez" userId="b9e999556f17306a" providerId="LiveId" clId="{53D9EF5C-5676-4A2D-947C-60BCF3867326}" dt="2021-09-05T02:45:18.940" v="3482"/>
          <ac:graphicFrameMkLst>
            <pc:docMk/>
            <pc:sldMk cId="3543815" sldId="384"/>
            <ac:graphicFrameMk id="11" creationId="{989CA657-D746-4881-9777-F96BA45ED9C2}"/>
          </ac:graphicFrameMkLst>
        </pc:graphicFrameChg>
        <pc:picChg chg="del">
          <ac:chgData name="Omar Rodriguez" userId="b9e999556f17306a" providerId="LiveId" clId="{53D9EF5C-5676-4A2D-947C-60BCF3867326}" dt="2021-09-05T02:29:57.113" v="3302" actId="478"/>
          <ac:picMkLst>
            <pc:docMk/>
            <pc:sldMk cId="3543815" sldId="384"/>
            <ac:picMk id="6" creationId="{22E0AB84-CC50-49B0-9842-9F2456B8D201}"/>
          </ac:picMkLst>
        </pc:picChg>
      </pc:sldChg>
      <pc:sldChg chg="modSp add mod ord modTransition">
        <pc:chgData name="Omar Rodriguez" userId="b9e999556f17306a" providerId="LiveId" clId="{53D9EF5C-5676-4A2D-947C-60BCF3867326}" dt="2021-09-05T03:58:42.745" v="3766"/>
        <pc:sldMkLst>
          <pc:docMk/>
          <pc:sldMk cId="3604173403" sldId="385"/>
        </pc:sldMkLst>
        <pc:spChg chg="mod">
          <ac:chgData name="Omar Rodriguez" userId="b9e999556f17306a" providerId="LiveId" clId="{53D9EF5C-5676-4A2D-947C-60BCF3867326}" dt="2021-09-05T02:45:04.956" v="3480" actId="20577"/>
          <ac:spMkLst>
            <pc:docMk/>
            <pc:sldMk cId="3604173403" sldId="385"/>
            <ac:spMk id="4" creationId="{15D88361-BB50-43A0-A2CB-A1A20F0447AA}"/>
          </ac:spMkLst>
        </pc:spChg>
      </pc:sldChg>
      <pc:sldChg chg="addSp delSp modSp add mod modTransition">
        <pc:chgData name="Omar Rodriguez" userId="b9e999556f17306a" providerId="LiveId" clId="{53D9EF5C-5676-4A2D-947C-60BCF3867326}" dt="2021-09-05T03:58:42.745" v="3766"/>
        <pc:sldMkLst>
          <pc:docMk/>
          <pc:sldMk cId="369930702" sldId="386"/>
        </pc:sldMkLst>
        <pc:spChg chg="mod">
          <ac:chgData name="Omar Rodriguez" userId="b9e999556f17306a" providerId="LiveId" clId="{53D9EF5C-5676-4A2D-947C-60BCF3867326}" dt="2021-09-05T02:47:07.034" v="3516" actId="14100"/>
          <ac:spMkLst>
            <pc:docMk/>
            <pc:sldMk cId="369930702" sldId="386"/>
            <ac:spMk id="4" creationId="{15D88361-BB50-43A0-A2CB-A1A20F0447AA}"/>
          </ac:spMkLst>
        </pc:spChg>
        <pc:spChg chg="mod">
          <ac:chgData name="Omar Rodriguez" userId="b9e999556f17306a" providerId="LiveId" clId="{53D9EF5C-5676-4A2D-947C-60BCF3867326}" dt="2021-09-05T03:14:06.899" v="3575" actId="20577"/>
          <ac:spMkLst>
            <pc:docMk/>
            <pc:sldMk cId="369930702" sldId="386"/>
            <ac:spMk id="7" creationId="{A16A0C81-56E6-430D-B136-EEAD02D5C076}"/>
          </ac:spMkLst>
        </pc:spChg>
        <pc:spChg chg="mod">
          <ac:chgData name="Omar Rodriguez" userId="b9e999556f17306a" providerId="LiveId" clId="{53D9EF5C-5676-4A2D-947C-60BCF3867326}" dt="2021-09-05T02:47:31.750" v="3523" actId="1076"/>
          <ac:spMkLst>
            <pc:docMk/>
            <pc:sldMk cId="369930702" sldId="386"/>
            <ac:spMk id="9" creationId="{031EC487-CA82-4F2F-A73C-4AD6EF72FE93}"/>
          </ac:spMkLst>
        </pc:spChg>
        <pc:graphicFrameChg chg="add mod">
          <ac:chgData name="Omar Rodriguez" userId="b9e999556f17306a" providerId="LiveId" clId="{53D9EF5C-5676-4A2D-947C-60BCF3867326}" dt="2021-09-05T02:47:46.900" v="3524"/>
          <ac:graphicFrameMkLst>
            <pc:docMk/>
            <pc:sldMk cId="369930702" sldId="386"/>
            <ac:graphicFrameMk id="8" creationId="{C11E2EF7-B25D-4CD9-891B-92100FA38B2E}"/>
          </ac:graphicFrameMkLst>
        </pc:graphicFrameChg>
        <pc:graphicFrameChg chg="del">
          <ac:chgData name="Omar Rodriguez" userId="b9e999556f17306a" providerId="LiveId" clId="{53D9EF5C-5676-4A2D-947C-60BCF3867326}" dt="2021-09-05T02:47:16.262" v="3517" actId="478"/>
          <ac:graphicFrameMkLst>
            <pc:docMk/>
            <pc:sldMk cId="369930702" sldId="386"/>
            <ac:graphicFrameMk id="11" creationId="{989CA657-D746-4881-9777-F96BA45ED9C2}"/>
          </ac:graphicFrameMkLst>
        </pc:graphicFrameChg>
      </pc:sldChg>
      <pc:sldChg chg="new del">
        <pc:chgData name="Omar Rodriguez" userId="b9e999556f17306a" providerId="LiveId" clId="{53D9EF5C-5676-4A2D-947C-60BCF3867326}" dt="2021-09-05T03:54:47.654" v="3737" actId="47"/>
        <pc:sldMkLst>
          <pc:docMk/>
          <pc:sldMk cId="3342752659" sldId="387"/>
        </pc:sldMkLst>
      </pc:sldChg>
      <pc:sldChg chg="addSp delSp modSp add mod modTransition">
        <pc:chgData name="Omar Rodriguez" userId="b9e999556f17306a" providerId="LiveId" clId="{53D9EF5C-5676-4A2D-947C-60BCF3867326}" dt="2021-09-05T03:58:42.745" v="3766"/>
        <pc:sldMkLst>
          <pc:docMk/>
          <pc:sldMk cId="1922504052" sldId="388"/>
        </pc:sldMkLst>
        <pc:spChg chg="mod">
          <ac:chgData name="Omar Rodriguez" userId="b9e999556f17306a" providerId="LiveId" clId="{53D9EF5C-5676-4A2D-947C-60BCF3867326}" dt="2021-09-05T03:12:35.694" v="3562" actId="20577"/>
          <ac:spMkLst>
            <pc:docMk/>
            <pc:sldMk cId="1922504052" sldId="388"/>
            <ac:spMk id="4" creationId="{15D88361-BB50-43A0-A2CB-A1A20F0447AA}"/>
          </ac:spMkLst>
        </pc:spChg>
        <pc:spChg chg="mod">
          <ac:chgData name="Omar Rodriguez" userId="b9e999556f17306a" providerId="LiveId" clId="{53D9EF5C-5676-4A2D-947C-60BCF3867326}" dt="2021-09-05T03:14:34.355" v="3582" actId="1076"/>
          <ac:spMkLst>
            <pc:docMk/>
            <pc:sldMk cId="1922504052" sldId="388"/>
            <ac:spMk id="7" creationId="{A16A0C81-56E6-430D-B136-EEAD02D5C076}"/>
          </ac:spMkLst>
        </pc:spChg>
        <pc:graphicFrameChg chg="del">
          <ac:chgData name="Omar Rodriguez" userId="b9e999556f17306a" providerId="LiveId" clId="{53D9EF5C-5676-4A2D-947C-60BCF3867326}" dt="2021-09-05T03:12:45.436" v="3563" actId="478"/>
          <ac:graphicFrameMkLst>
            <pc:docMk/>
            <pc:sldMk cId="1922504052" sldId="388"/>
            <ac:graphicFrameMk id="8" creationId="{C11E2EF7-B25D-4CD9-891B-92100FA38B2E}"/>
          </ac:graphicFrameMkLst>
        </pc:graphicFrameChg>
        <pc:graphicFrameChg chg="add mod">
          <ac:chgData name="Omar Rodriguez" userId="b9e999556f17306a" providerId="LiveId" clId="{53D9EF5C-5676-4A2D-947C-60BCF3867326}" dt="2021-09-05T03:14:54.835" v="3583"/>
          <ac:graphicFrameMkLst>
            <pc:docMk/>
            <pc:sldMk cId="1922504052" sldId="388"/>
            <ac:graphicFrameMk id="10" creationId="{1697DB2F-53C9-473F-B4E4-C0D22A48ACE9}"/>
          </ac:graphicFrameMkLst>
        </pc:graphicFrameChg>
      </pc:sldChg>
      <pc:sldChg chg="addSp modSp new mod modTransition">
        <pc:chgData name="Omar Rodriguez" userId="b9e999556f17306a" providerId="LiveId" clId="{53D9EF5C-5676-4A2D-947C-60BCF3867326}" dt="2021-09-05T03:58:42.745" v="3766"/>
        <pc:sldMkLst>
          <pc:docMk/>
          <pc:sldMk cId="1851790927" sldId="389"/>
        </pc:sldMkLst>
        <pc:spChg chg="add mod">
          <ac:chgData name="Omar Rodriguez" userId="b9e999556f17306a" providerId="LiveId" clId="{53D9EF5C-5676-4A2D-947C-60BCF3867326}" dt="2021-09-05T03:53:49.358" v="3728" actId="1076"/>
          <ac:spMkLst>
            <pc:docMk/>
            <pc:sldMk cId="1851790927" sldId="389"/>
            <ac:spMk id="4" creationId="{0F15D25D-78D7-48A1-8D97-7B0ACD208C79}"/>
          </ac:spMkLst>
        </pc:spChg>
        <pc:spChg chg="add mod">
          <ac:chgData name="Omar Rodriguez" userId="b9e999556f17306a" providerId="LiveId" clId="{53D9EF5C-5676-4A2D-947C-60BCF3867326}" dt="2021-09-05T03:53:59.809" v="3731" actId="1076"/>
          <ac:spMkLst>
            <pc:docMk/>
            <pc:sldMk cId="1851790927" sldId="389"/>
            <ac:spMk id="6" creationId="{BBE733E5-E4D4-4A6E-A133-CF86C966C25E}"/>
          </ac:spMkLst>
        </pc:spChg>
        <pc:spChg chg="add mod">
          <ac:chgData name="Omar Rodriguez" userId="b9e999556f17306a" providerId="LiveId" clId="{53D9EF5C-5676-4A2D-947C-60BCF3867326}" dt="2021-09-05T03:54:34.519" v="3735" actId="1076"/>
          <ac:spMkLst>
            <pc:docMk/>
            <pc:sldMk cId="1851790927" sldId="389"/>
            <ac:spMk id="7" creationId="{6BC70D53-F871-4825-A135-D87DB282DB9B}"/>
          </ac:spMkLst>
        </pc:spChg>
        <pc:graphicFrameChg chg="add mod">
          <ac:chgData name="Omar Rodriguez" userId="b9e999556f17306a" providerId="LiveId" clId="{53D9EF5C-5676-4A2D-947C-60BCF3867326}" dt="2021-09-05T03:54:41.047" v="3736" actId="14100"/>
          <ac:graphicFrameMkLst>
            <pc:docMk/>
            <pc:sldMk cId="1851790927" sldId="389"/>
            <ac:graphicFrameMk id="5" creationId="{492D66C1-BF63-43DC-AAC5-439E39B3E038}"/>
          </ac:graphicFrameMkLst>
        </pc:graphicFrameChg>
      </pc:sldChg>
      <pc:sldChg chg="addSp delSp modSp add mod modTransition">
        <pc:chgData name="Omar Rodriguez" userId="b9e999556f17306a" providerId="LiveId" clId="{53D9EF5C-5676-4A2D-947C-60BCF3867326}" dt="2021-09-05T03:58:42.745" v="3766"/>
        <pc:sldMkLst>
          <pc:docMk/>
          <pc:sldMk cId="1590698987" sldId="390"/>
        </pc:sldMkLst>
        <pc:spChg chg="mod">
          <ac:chgData name="Omar Rodriguez" userId="b9e999556f17306a" providerId="LiveId" clId="{53D9EF5C-5676-4A2D-947C-60BCF3867326}" dt="2021-09-05T03:44:54.084" v="3702" actId="1076"/>
          <ac:spMkLst>
            <pc:docMk/>
            <pc:sldMk cId="1590698987" sldId="390"/>
            <ac:spMk id="4" creationId="{15D88361-BB50-43A0-A2CB-A1A20F0447AA}"/>
          </ac:spMkLst>
        </pc:spChg>
        <pc:spChg chg="del mod">
          <ac:chgData name="Omar Rodriguez" userId="b9e999556f17306a" providerId="LiveId" clId="{53D9EF5C-5676-4A2D-947C-60BCF3867326}" dt="2021-09-05T03:43:30.660" v="3670" actId="21"/>
          <ac:spMkLst>
            <pc:docMk/>
            <pc:sldMk cId="1590698987" sldId="390"/>
            <ac:spMk id="7" creationId="{A16A0C81-56E6-430D-B136-EEAD02D5C076}"/>
          </ac:spMkLst>
        </pc:spChg>
        <pc:spChg chg="mod">
          <ac:chgData name="Omar Rodriguez" userId="b9e999556f17306a" providerId="LiveId" clId="{53D9EF5C-5676-4A2D-947C-60BCF3867326}" dt="2021-09-05T03:44:50.838" v="3701" actId="1035"/>
          <ac:spMkLst>
            <pc:docMk/>
            <pc:sldMk cId="1590698987" sldId="390"/>
            <ac:spMk id="9" creationId="{031EC487-CA82-4F2F-A73C-4AD6EF72FE93}"/>
          </ac:spMkLst>
        </pc:spChg>
        <pc:spChg chg="add del">
          <ac:chgData name="Omar Rodriguez" userId="b9e999556f17306a" providerId="LiveId" clId="{53D9EF5C-5676-4A2D-947C-60BCF3867326}" dt="2021-09-05T03:30:11.146" v="3595" actId="22"/>
          <ac:spMkLst>
            <pc:docMk/>
            <pc:sldMk cId="1590698987" sldId="390"/>
            <ac:spMk id="11" creationId="{B523ECCF-1D8C-4879-B610-96A7EEEB6F55}"/>
          </ac:spMkLst>
        </pc:spChg>
        <pc:spChg chg="add mod">
          <ac:chgData name="Omar Rodriguez" userId="b9e999556f17306a" providerId="LiveId" clId="{53D9EF5C-5676-4A2D-947C-60BCF3867326}" dt="2021-09-05T03:44:50.838" v="3701" actId="1035"/>
          <ac:spMkLst>
            <pc:docMk/>
            <pc:sldMk cId="1590698987" sldId="390"/>
            <ac:spMk id="12" creationId="{013093AC-5998-49FF-BCC7-870D1EB8EBEF}"/>
          </ac:spMkLst>
        </pc:spChg>
        <pc:graphicFrameChg chg="add del mod">
          <ac:chgData name="Omar Rodriguez" userId="b9e999556f17306a" providerId="LiveId" clId="{53D9EF5C-5676-4A2D-947C-60BCF3867326}" dt="2021-09-05T03:30:08.993" v="3592"/>
          <ac:graphicFrameMkLst>
            <pc:docMk/>
            <pc:sldMk cId="1590698987" sldId="390"/>
            <ac:graphicFrameMk id="3" creationId="{1DE4F637-210C-4BC2-88ED-18DEC144B212}"/>
          </ac:graphicFrameMkLst>
        </pc:graphicFrameChg>
        <pc:graphicFrameChg chg="add mod modGraphic">
          <ac:chgData name="Omar Rodriguez" userId="b9e999556f17306a" providerId="LiveId" clId="{53D9EF5C-5676-4A2D-947C-60BCF3867326}" dt="2021-09-05T03:44:50.838" v="3701" actId="1035"/>
          <ac:graphicFrameMkLst>
            <pc:docMk/>
            <pc:sldMk cId="1590698987" sldId="390"/>
            <ac:graphicFrameMk id="6" creationId="{81C3DC3B-2EDE-4B46-9641-375A901CC033}"/>
          </ac:graphicFrameMkLst>
        </pc:graphicFrameChg>
        <pc:graphicFrameChg chg="del">
          <ac:chgData name="Omar Rodriguez" userId="b9e999556f17306a" providerId="LiveId" clId="{53D9EF5C-5676-4A2D-947C-60BCF3867326}" dt="2021-09-05T03:30:02.694" v="3590" actId="478"/>
          <ac:graphicFrameMkLst>
            <pc:docMk/>
            <pc:sldMk cId="1590698987" sldId="390"/>
            <ac:graphicFrameMk id="10" creationId="{1697DB2F-53C9-473F-B4E4-C0D22A48ACE9}"/>
          </ac:graphicFrameMkLst>
        </pc:graphicFrameChg>
      </pc:sldChg>
      <pc:sldChg chg="addSp delSp modSp mod modAnim">
        <pc:chgData name="Omar Rodriguez" userId="b9e999556f17306a" providerId="LiveId" clId="{53D9EF5C-5676-4A2D-947C-60BCF3867326}" dt="2021-09-13T03:12:30.199" v="4190" actId="1076"/>
        <pc:sldMkLst>
          <pc:docMk/>
          <pc:sldMk cId="2430274277" sldId="399"/>
        </pc:sldMkLst>
        <pc:spChg chg="del">
          <ac:chgData name="Omar Rodriguez" userId="b9e999556f17306a" providerId="LiveId" clId="{53D9EF5C-5676-4A2D-947C-60BCF3867326}" dt="2021-09-05T18:51:11.081" v="3767" actId="478"/>
          <ac:spMkLst>
            <pc:docMk/>
            <pc:sldMk cId="2430274277" sldId="399"/>
            <ac:spMk id="5" creationId="{EBB162AD-0C52-4A0D-8442-B17566B49416}"/>
          </ac:spMkLst>
        </pc:spChg>
        <pc:spChg chg="mod">
          <ac:chgData name="Omar Rodriguez" userId="b9e999556f17306a" providerId="LiveId" clId="{53D9EF5C-5676-4A2D-947C-60BCF3867326}" dt="2021-09-05T19:10:28.071" v="3968" actId="1076"/>
          <ac:spMkLst>
            <pc:docMk/>
            <pc:sldMk cId="2430274277" sldId="399"/>
            <ac:spMk id="7" creationId="{34DE3684-84E2-44E6-AE23-776DE463CF1C}"/>
          </ac:spMkLst>
        </pc:spChg>
        <pc:spChg chg="add mod">
          <ac:chgData name="Omar Rodriguez" userId="b9e999556f17306a" providerId="LiveId" clId="{53D9EF5C-5676-4A2D-947C-60BCF3867326}" dt="2021-09-05T19:09:44.413" v="3961" actId="1076"/>
          <ac:spMkLst>
            <pc:docMk/>
            <pc:sldMk cId="2430274277" sldId="399"/>
            <ac:spMk id="8" creationId="{3A16CA17-4718-422E-817C-51B0B8E53699}"/>
          </ac:spMkLst>
        </pc:spChg>
        <pc:spChg chg="add mod">
          <ac:chgData name="Omar Rodriguez" userId="b9e999556f17306a" providerId="LiveId" clId="{53D9EF5C-5676-4A2D-947C-60BCF3867326}" dt="2021-09-13T03:12:30.199" v="4190" actId="1076"/>
          <ac:spMkLst>
            <pc:docMk/>
            <pc:sldMk cId="2430274277" sldId="399"/>
            <ac:spMk id="9" creationId="{86EE688C-7D22-4FA3-A752-9FBBADC4150B}"/>
          </ac:spMkLst>
        </pc:spChg>
        <pc:spChg chg="add mod">
          <ac:chgData name="Omar Rodriguez" userId="b9e999556f17306a" providerId="LiveId" clId="{53D9EF5C-5676-4A2D-947C-60BCF3867326}" dt="2021-09-12T21:59:08.749" v="3990" actId="14100"/>
          <ac:spMkLst>
            <pc:docMk/>
            <pc:sldMk cId="2430274277" sldId="399"/>
            <ac:spMk id="10" creationId="{368170FD-81AB-40FD-AB59-BC2AE84B9003}"/>
          </ac:spMkLst>
        </pc:spChg>
        <pc:spChg chg="add mod">
          <ac:chgData name="Omar Rodriguez" userId="b9e999556f17306a" providerId="LiveId" clId="{53D9EF5C-5676-4A2D-947C-60BCF3867326}" dt="2021-09-12T21:58:17.302" v="3989" actId="1076"/>
          <ac:spMkLst>
            <pc:docMk/>
            <pc:sldMk cId="2430274277" sldId="399"/>
            <ac:spMk id="13" creationId="{37B4C2E9-3CF7-4AD8-ADB0-66AB8DF2A70A}"/>
          </ac:spMkLst>
        </pc:spChg>
        <pc:spChg chg="add mod">
          <ac:chgData name="Omar Rodriguez" userId="b9e999556f17306a" providerId="LiveId" clId="{53D9EF5C-5676-4A2D-947C-60BCF3867326}" dt="2021-09-05T19:09:39.500" v="3960" actId="1076"/>
          <ac:spMkLst>
            <pc:docMk/>
            <pc:sldMk cId="2430274277" sldId="399"/>
            <ac:spMk id="14" creationId="{706F203B-A470-423E-B3F1-0E1AFC6CD0BD}"/>
          </ac:spMkLst>
        </pc:spChg>
        <pc:spChg chg="add mod">
          <ac:chgData name="Omar Rodriguez" userId="b9e999556f17306a" providerId="LiveId" clId="{53D9EF5C-5676-4A2D-947C-60BCF3867326}" dt="2021-09-05T19:10:11.656" v="3966" actId="207"/>
          <ac:spMkLst>
            <pc:docMk/>
            <pc:sldMk cId="2430274277" sldId="399"/>
            <ac:spMk id="15" creationId="{37E4716B-25DD-452F-A36B-C9E5F1BFF97F}"/>
          </ac:spMkLst>
        </pc:spChg>
        <pc:spChg chg="add mod">
          <ac:chgData name="Omar Rodriguez" userId="b9e999556f17306a" providerId="LiveId" clId="{53D9EF5C-5676-4A2D-947C-60BCF3867326}" dt="2021-09-05T19:06:39.700" v="3896" actId="1076"/>
          <ac:spMkLst>
            <pc:docMk/>
            <pc:sldMk cId="2430274277" sldId="399"/>
            <ac:spMk id="16" creationId="{A428501D-72A0-4162-B5F9-A14500E8DCB6}"/>
          </ac:spMkLst>
        </pc:spChg>
        <pc:spChg chg="add mod">
          <ac:chgData name="Omar Rodriguez" userId="b9e999556f17306a" providerId="LiveId" clId="{53D9EF5C-5676-4A2D-947C-60BCF3867326}" dt="2021-09-05T19:06:23.371" v="3894" actId="13822"/>
          <ac:spMkLst>
            <pc:docMk/>
            <pc:sldMk cId="2430274277" sldId="399"/>
            <ac:spMk id="17" creationId="{76E771DA-4CC1-41D4-AD17-E08918EC3DA5}"/>
          </ac:spMkLst>
        </pc:spChg>
        <pc:spChg chg="add mod">
          <ac:chgData name="Omar Rodriguez" userId="b9e999556f17306a" providerId="LiveId" clId="{53D9EF5C-5676-4A2D-947C-60BCF3867326}" dt="2021-09-05T19:13:36.384" v="3986" actId="14100"/>
          <ac:spMkLst>
            <pc:docMk/>
            <pc:sldMk cId="2430274277" sldId="399"/>
            <ac:spMk id="18" creationId="{61344DED-E37B-459D-A85A-A97B04F6CC13}"/>
          </ac:spMkLst>
        </pc:spChg>
        <pc:spChg chg="add mod">
          <ac:chgData name="Omar Rodriguez" userId="b9e999556f17306a" providerId="LiveId" clId="{53D9EF5C-5676-4A2D-947C-60BCF3867326}" dt="2021-09-05T19:10:20.303" v="3967" actId="207"/>
          <ac:spMkLst>
            <pc:docMk/>
            <pc:sldMk cId="2430274277" sldId="399"/>
            <ac:spMk id="20" creationId="{18C7C59F-1A1F-45CA-AF34-B6FE71554A6A}"/>
          </ac:spMkLst>
        </pc:spChg>
        <pc:spChg chg="add mod">
          <ac:chgData name="Omar Rodriguez" userId="b9e999556f17306a" providerId="LiveId" clId="{53D9EF5C-5676-4A2D-947C-60BCF3867326}" dt="2021-09-05T19:11:16.387" v="3974" actId="208"/>
          <ac:spMkLst>
            <pc:docMk/>
            <pc:sldMk cId="2430274277" sldId="399"/>
            <ac:spMk id="21" creationId="{98191F73-A42D-4BD3-9FF0-B2D0A7E060FF}"/>
          </ac:spMkLst>
        </pc:spChg>
        <pc:spChg chg="add mod">
          <ac:chgData name="Omar Rodriguez" userId="b9e999556f17306a" providerId="LiveId" clId="{53D9EF5C-5676-4A2D-947C-60BCF3867326}" dt="2021-09-05T19:13:31.964" v="3985" actId="1076"/>
          <ac:spMkLst>
            <pc:docMk/>
            <pc:sldMk cId="2430274277" sldId="399"/>
            <ac:spMk id="22" creationId="{0DD956E1-2897-4610-99E1-6E36E355B81D}"/>
          </ac:spMkLst>
        </pc:spChg>
        <pc:graphicFrameChg chg="add mod modGraphic">
          <ac:chgData name="Omar Rodriguez" userId="b9e999556f17306a" providerId="LiveId" clId="{53D9EF5C-5676-4A2D-947C-60BCF3867326}" dt="2021-09-13T03:12:25.574" v="4189" actId="20577"/>
          <ac:graphicFrameMkLst>
            <pc:docMk/>
            <pc:sldMk cId="2430274277" sldId="399"/>
            <ac:graphicFrameMk id="2" creationId="{44692A94-9DAC-4604-B8DB-ADFC0C967411}"/>
          </ac:graphicFrameMkLst>
        </pc:graphicFrameChg>
        <pc:cxnChg chg="add del mod">
          <ac:chgData name="Omar Rodriguez" userId="b9e999556f17306a" providerId="LiveId" clId="{53D9EF5C-5676-4A2D-947C-60BCF3867326}" dt="2021-09-05T19:02:14.298" v="3856" actId="478"/>
          <ac:cxnSpMkLst>
            <pc:docMk/>
            <pc:sldMk cId="2430274277" sldId="399"/>
            <ac:cxnSpMk id="12" creationId="{8AFAD682-5AFB-42E0-9F84-8F8DA0B854C5}"/>
          </ac:cxnSpMkLst>
        </pc:cxnChg>
      </pc:sldChg>
      <pc:sldChg chg="modSp mod">
        <pc:chgData name="Omar Rodriguez" userId="b9e999556f17306a" providerId="LiveId" clId="{53D9EF5C-5676-4A2D-947C-60BCF3867326}" dt="2021-09-13T03:36:08.121" v="4255" actId="1036"/>
        <pc:sldMkLst>
          <pc:docMk/>
          <pc:sldMk cId="101741037" sldId="402"/>
        </pc:sldMkLst>
        <pc:spChg chg="mod">
          <ac:chgData name="Omar Rodriguez" userId="b9e999556f17306a" providerId="LiveId" clId="{53D9EF5C-5676-4A2D-947C-60BCF3867326}" dt="2021-09-13T02:45:01.729" v="4166" actId="403"/>
          <ac:spMkLst>
            <pc:docMk/>
            <pc:sldMk cId="101741037" sldId="402"/>
            <ac:spMk id="7" creationId="{34DE3684-84E2-44E6-AE23-776DE463CF1C}"/>
          </ac:spMkLst>
        </pc:spChg>
        <pc:spChg chg="mod">
          <ac:chgData name="Omar Rodriguez" userId="b9e999556f17306a" providerId="LiveId" clId="{53D9EF5C-5676-4A2D-947C-60BCF3867326}" dt="2021-09-13T03:36:08.121" v="4255" actId="1036"/>
          <ac:spMkLst>
            <pc:docMk/>
            <pc:sldMk cId="101741037" sldId="402"/>
            <ac:spMk id="8" creationId="{F9FBAC67-6190-43BF-BE11-06ADE1D07483}"/>
          </ac:spMkLst>
        </pc:spChg>
        <pc:spChg chg="mod">
          <ac:chgData name="Omar Rodriguez" userId="b9e999556f17306a" providerId="LiveId" clId="{53D9EF5C-5676-4A2D-947C-60BCF3867326}" dt="2021-09-13T03:36:08.121" v="4255" actId="1036"/>
          <ac:spMkLst>
            <pc:docMk/>
            <pc:sldMk cId="101741037" sldId="402"/>
            <ac:spMk id="9" creationId="{0112D302-D6A3-4ED7-AB94-9AF43475E351}"/>
          </ac:spMkLst>
        </pc:spChg>
      </pc:sldChg>
      <pc:sldChg chg="modSp mod">
        <pc:chgData name="Omar Rodriguez" userId="b9e999556f17306a" providerId="LiveId" clId="{53D9EF5C-5676-4A2D-947C-60BCF3867326}" dt="2021-09-13T03:29:51.870" v="4244" actId="20577"/>
        <pc:sldMkLst>
          <pc:docMk/>
          <pc:sldMk cId="688543302" sldId="403"/>
        </pc:sldMkLst>
        <pc:spChg chg="mod">
          <ac:chgData name="Omar Rodriguez" userId="b9e999556f17306a" providerId="LiveId" clId="{53D9EF5C-5676-4A2D-947C-60BCF3867326}" dt="2021-09-13T03:29:51.870" v="4244" actId="20577"/>
          <ac:spMkLst>
            <pc:docMk/>
            <pc:sldMk cId="688543302" sldId="403"/>
            <ac:spMk id="6" creationId="{4116F0C4-55BA-46DE-9CC2-DC721F1ABDB7}"/>
          </ac:spMkLst>
        </pc:spChg>
      </pc:sldChg>
      <pc:sldChg chg="addSp modSp mod">
        <pc:chgData name="Omar Rodriguez" userId="b9e999556f17306a" providerId="LiveId" clId="{53D9EF5C-5676-4A2D-947C-60BCF3867326}" dt="2021-09-13T03:33:38.557" v="4245" actId="20577"/>
        <pc:sldMkLst>
          <pc:docMk/>
          <pc:sldMk cId="4209212633" sldId="404"/>
        </pc:sldMkLst>
        <pc:spChg chg="add mod">
          <ac:chgData name="Omar Rodriguez" userId="b9e999556f17306a" providerId="LiveId" clId="{53D9EF5C-5676-4A2D-947C-60BCF3867326}" dt="2021-09-13T02:43:32.047" v="4161" actId="11"/>
          <ac:spMkLst>
            <pc:docMk/>
            <pc:sldMk cId="4209212633" sldId="404"/>
            <ac:spMk id="7" creationId="{A38A41AB-0E43-4DF4-B34A-EB6FDE2244E5}"/>
          </ac:spMkLst>
        </pc:spChg>
        <pc:spChg chg="mod">
          <ac:chgData name="Omar Rodriguez" userId="b9e999556f17306a" providerId="LiveId" clId="{53D9EF5C-5676-4A2D-947C-60BCF3867326}" dt="2021-09-13T02:42:41.845" v="4152" actId="14100"/>
          <ac:spMkLst>
            <pc:docMk/>
            <pc:sldMk cId="4209212633" sldId="404"/>
            <ac:spMk id="8" creationId="{F9FBAC67-6190-43BF-BE11-06ADE1D07483}"/>
          </ac:spMkLst>
        </pc:spChg>
        <pc:spChg chg="mod">
          <ac:chgData name="Omar Rodriguez" userId="b9e999556f17306a" providerId="LiveId" clId="{53D9EF5C-5676-4A2D-947C-60BCF3867326}" dt="2021-09-13T03:33:38.557" v="4245" actId="20577"/>
          <ac:spMkLst>
            <pc:docMk/>
            <pc:sldMk cId="4209212633" sldId="404"/>
            <ac:spMk id="9" creationId="{0112D302-D6A3-4ED7-AB94-9AF43475E351}"/>
          </ac:spMkLst>
        </pc:spChg>
      </pc:sldChg>
      <pc:sldChg chg="delSp modSp del mod">
        <pc:chgData name="Omar Rodriguez" userId="b9e999556f17306a" providerId="LiveId" clId="{53D9EF5C-5676-4A2D-947C-60BCF3867326}" dt="2021-09-13T02:45:12.887" v="4167" actId="47"/>
        <pc:sldMkLst>
          <pc:docMk/>
          <pc:sldMk cId="2084039583" sldId="405"/>
        </pc:sldMkLst>
        <pc:spChg chg="del mod">
          <ac:chgData name="Omar Rodriguez" userId="b9e999556f17306a" providerId="LiveId" clId="{53D9EF5C-5676-4A2D-947C-60BCF3867326}" dt="2021-09-13T02:38:57.595" v="4066" actId="21"/>
          <ac:spMkLst>
            <pc:docMk/>
            <pc:sldMk cId="2084039583" sldId="405"/>
            <ac:spMk id="8" creationId="{F9FBAC67-6190-43BF-BE11-06ADE1D07483}"/>
          </ac:spMkLst>
        </pc:spChg>
      </pc:sldChg>
      <pc:sldChg chg="addSp modSp mod">
        <pc:chgData name="Omar Rodriguez" userId="b9e999556f17306a" providerId="LiveId" clId="{53D9EF5C-5676-4A2D-947C-60BCF3867326}" dt="2021-09-13T03:20:38.733" v="4218" actId="14100"/>
        <pc:sldMkLst>
          <pc:docMk/>
          <pc:sldMk cId="3953438628" sldId="406"/>
        </pc:sldMkLst>
        <pc:spChg chg="mod">
          <ac:chgData name="Omar Rodriguez" userId="b9e999556f17306a" providerId="LiveId" clId="{53D9EF5C-5676-4A2D-947C-60BCF3867326}" dt="2021-09-13T03:19:55.507" v="4211" actId="14100"/>
          <ac:spMkLst>
            <pc:docMk/>
            <pc:sldMk cId="3953438628" sldId="406"/>
            <ac:spMk id="8" creationId="{F9FBAC67-6190-43BF-BE11-06ADE1D07483}"/>
          </ac:spMkLst>
        </pc:spChg>
        <pc:spChg chg="mod">
          <ac:chgData name="Omar Rodriguez" userId="b9e999556f17306a" providerId="LiveId" clId="{53D9EF5C-5676-4A2D-947C-60BCF3867326}" dt="2021-09-13T03:20:01.078" v="4212" actId="14100"/>
          <ac:spMkLst>
            <pc:docMk/>
            <pc:sldMk cId="3953438628" sldId="406"/>
            <ac:spMk id="9" creationId="{0112D302-D6A3-4ED7-AB94-9AF43475E351}"/>
          </ac:spMkLst>
        </pc:spChg>
        <pc:spChg chg="add mod">
          <ac:chgData name="Omar Rodriguez" userId="b9e999556f17306a" providerId="LiveId" clId="{53D9EF5C-5676-4A2D-947C-60BCF3867326}" dt="2021-09-13T03:20:38.733" v="4218" actId="14100"/>
          <ac:spMkLst>
            <pc:docMk/>
            <pc:sldMk cId="3953438628" sldId="406"/>
            <ac:spMk id="10" creationId="{A53CF266-1F14-4FC8-8BBA-BDEBFB3EB79D}"/>
          </ac:spMkLst>
        </pc:spChg>
      </pc:sldChg>
      <pc:sldChg chg="modSp mod">
        <pc:chgData name="Omar Rodriguez" userId="b9e999556f17306a" providerId="LiveId" clId="{53D9EF5C-5676-4A2D-947C-60BCF3867326}" dt="2021-09-13T03:22:13.154" v="4243" actId="11"/>
        <pc:sldMkLst>
          <pc:docMk/>
          <pc:sldMk cId="2593898328" sldId="407"/>
        </pc:sldMkLst>
        <pc:spChg chg="mod">
          <ac:chgData name="Omar Rodriguez" userId="b9e999556f17306a" providerId="LiveId" clId="{53D9EF5C-5676-4A2D-947C-60BCF3867326}" dt="2021-09-13T03:22:01.298" v="4242" actId="11"/>
          <ac:spMkLst>
            <pc:docMk/>
            <pc:sldMk cId="2593898328" sldId="407"/>
            <ac:spMk id="8" creationId="{F9FBAC67-6190-43BF-BE11-06ADE1D07483}"/>
          </ac:spMkLst>
        </pc:spChg>
        <pc:spChg chg="mod">
          <ac:chgData name="Omar Rodriguez" userId="b9e999556f17306a" providerId="LiveId" clId="{53D9EF5C-5676-4A2D-947C-60BCF3867326}" dt="2021-09-13T03:22:13.154" v="4243" actId="11"/>
          <ac:spMkLst>
            <pc:docMk/>
            <pc:sldMk cId="2593898328" sldId="407"/>
            <ac:spMk id="9" creationId="{0112D302-D6A3-4ED7-AB94-9AF43475E351}"/>
          </ac:spMkLst>
        </pc:spChg>
      </pc:sldChg>
      <pc:sldChg chg="del">
        <pc:chgData name="Omar Rodriguez" userId="b9e999556f17306a" providerId="LiveId" clId="{53D9EF5C-5676-4A2D-947C-60BCF3867326}" dt="2021-09-13T01:25:43.579" v="3991" actId="47"/>
        <pc:sldMkLst>
          <pc:docMk/>
          <pc:sldMk cId="3625377274" sldId="412"/>
        </pc:sldMkLst>
      </pc:sldChg>
      <pc:sldMasterChg chg="delSldLayout">
        <pc:chgData name="Omar Rodriguez" userId="b9e999556f17306a" providerId="LiveId" clId="{53D9EF5C-5676-4A2D-947C-60BCF3867326}" dt="2021-09-04T18:35:37.507" v="1983" actId="47"/>
        <pc:sldMasterMkLst>
          <pc:docMk/>
          <pc:sldMasterMk cId="0" sldId="2147483669"/>
        </pc:sldMasterMkLst>
        <pc:sldLayoutChg chg="del">
          <pc:chgData name="Omar Rodriguez" userId="b9e999556f17306a" providerId="LiveId" clId="{53D9EF5C-5676-4A2D-947C-60BCF3867326}" dt="2021-09-04T18:35:37.507" v="1983" actId="47"/>
          <pc:sldLayoutMkLst>
            <pc:docMk/>
            <pc:sldMasterMk cId="0" sldId="2147483669"/>
            <pc:sldLayoutMk cId="3457700952" sldId="2147483670"/>
          </pc:sldLayoutMkLst>
        </pc:sldLayoutChg>
      </pc:sldMasterChg>
    </pc:docChg>
  </pc:docChgLst>
  <pc:docChgLst>
    <pc:chgData name="Cristopher Collaguazo" userId="a57c58f00a0fbe74" providerId="Windows Live" clId="Web-{DDB5964B-6BB1-411F-85A2-7CB598F8183B}"/>
    <pc:docChg chg="modSld">
      <pc:chgData name="Cristopher Collaguazo" userId="a57c58f00a0fbe74" providerId="Windows Live" clId="Web-{DDB5964B-6BB1-411F-85A2-7CB598F8183B}" dt="2021-09-06T23:56:49.382" v="3" actId="20577"/>
      <pc:docMkLst>
        <pc:docMk/>
      </pc:docMkLst>
      <pc:sldChg chg="modSp">
        <pc:chgData name="Cristopher Collaguazo" userId="a57c58f00a0fbe74" providerId="Windows Live" clId="Web-{DDB5964B-6BB1-411F-85A2-7CB598F8183B}" dt="2021-09-06T23:56:49.382" v="3" actId="20577"/>
        <pc:sldMkLst>
          <pc:docMk/>
          <pc:sldMk cId="275756132" sldId="297"/>
        </pc:sldMkLst>
        <pc:spChg chg="mod">
          <ac:chgData name="Cristopher Collaguazo" userId="a57c58f00a0fbe74" providerId="Windows Live" clId="Web-{DDB5964B-6BB1-411F-85A2-7CB598F8183B}" dt="2021-09-06T23:56:49.382" v="3" actId="20577"/>
          <ac:spMkLst>
            <pc:docMk/>
            <pc:sldMk cId="275756132" sldId="297"/>
            <ac:spMk id="89" creationId="{15772AAD-E550-4119-92BC-BFF5B30D3EDE}"/>
          </ac:spMkLst>
        </pc:spChg>
      </pc:sldChg>
    </pc:docChg>
  </pc:docChgLst>
  <pc:docChgLst>
    <pc:chgData name="Cristopher Collaguazo" userId="a57c58f00a0fbe74" providerId="Windows Live" clId="Web-{D093782D-0C66-4C89-A0C3-97C6F16D97B6}"/>
    <pc:docChg chg="modSld">
      <pc:chgData name="Cristopher Collaguazo" userId="a57c58f00a0fbe74" providerId="Windows Live" clId="Web-{D093782D-0C66-4C89-A0C3-97C6F16D97B6}" dt="2021-09-13T21:35:05.182" v="183" actId="20577"/>
      <pc:docMkLst>
        <pc:docMk/>
      </pc:docMkLst>
      <pc:sldChg chg="modSp addAnim delAnim modAnim">
        <pc:chgData name="Cristopher Collaguazo" userId="a57c58f00a0fbe74" providerId="Windows Live" clId="Web-{D093782D-0C66-4C89-A0C3-97C6F16D97B6}" dt="2021-09-13T16:30:43.991" v="39" actId="1076"/>
        <pc:sldMkLst>
          <pc:docMk/>
          <pc:sldMk cId="275756132" sldId="297"/>
        </pc:sldMkLst>
        <pc:spChg chg="mod">
          <ac:chgData name="Cristopher Collaguazo" userId="a57c58f00a0fbe74" providerId="Windows Live" clId="Web-{D093782D-0C66-4C89-A0C3-97C6F16D97B6}" dt="2021-09-13T16:30:43.991" v="39" actId="1076"/>
          <ac:spMkLst>
            <pc:docMk/>
            <pc:sldMk cId="275756132" sldId="297"/>
            <ac:spMk id="18" creationId="{391C2BED-D29A-4571-8F75-700FDF8B6219}"/>
          </ac:spMkLst>
        </pc:spChg>
        <pc:spChg chg="mod">
          <ac:chgData name="Cristopher Collaguazo" userId="a57c58f00a0fbe74" providerId="Windows Live" clId="Web-{D093782D-0C66-4C89-A0C3-97C6F16D97B6}" dt="2021-09-13T16:30:09.084" v="30" actId="1076"/>
          <ac:spMkLst>
            <pc:docMk/>
            <pc:sldMk cId="275756132" sldId="297"/>
            <ac:spMk id="19" creationId="{8F303B1E-BB85-451E-9585-B8529CB5E5CD}"/>
          </ac:spMkLst>
        </pc:spChg>
        <pc:spChg chg="mod">
          <ac:chgData name="Cristopher Collaguazo" userId="a57c58f00a0fbe74" providerId="Windows Live" clId="Web-{D093782D-0C66-4C89-A0C3-97C6F16D97B6}" dt="2021-09-13T16:29:45.005" v="29" actId="1076"/>
          <ac:spMkLst>
            <pc:docMk/>
            <pc:sldMk cId="275756132" sldId="297"/>
            <ac:spMk id="51" creationId="{FC4CC59F-AD1A-439C-8D3A-3745A000DE30}"/>
          </ac:spMkLst>
        </pc:spChg>
        <pc:spChg chg="mod">
          <ac:chgData name="Cristopher Collaguazo" userId="a57c58f00a0fbe74" providerId="Windows Live" clId="Web-{D093782D-0C66-4C89-A0C3-97C6F16D97B6}" dt="2021-09-13T16:30:21.568" v="37" actId="14100"/>
          <ac:spMkLst>
            <pc:docMk/>
            <pc:sldMk cId="275756132" sldId="297"/>
            <ac:spMk id="52" creationId="{B4C646E0-223B-4783-83E8-BBE492F8D2BC}"/>
          </ac:spMkLst>
        </pc:spChg>
        <pc:spChg chg="mod">
          <ac:chgData name="Cristopher Collaguazo" userId="a57c58f00a0fbe74" providerId="Windows Live" clId="Web-{D093782D-0C66-4C89-A0C3-97C6F16D97B6}" dt="2021-09-13T16:27:47.846" v="24" actId="1076"/>
          <ac:spMkLst>
            <pc:docMk/>
            <pc:sldMk cId="275756132" sldId="297"/>
            <ac:spMk id="54" creationId="{64F80566-5CB1-4D8D-BDEB-51E7B6824419}"/>
          </ac:spMkLst>
        </pc:spChg>
        <pc:spChg chg="mod">
          <ac:chgData name="Cristopher Collaguazo" userId="a57c58f00a0fbe74" providerId="Windows Live" clId="Web-{D093782D-0C66-4C89-A0C3-97C6F16D97B6}" dt="2021-09-13T16:27:41.643" v="23" actId="1076"/>
          <ac:spMkLst>
            <pc:docMk/>
            <pc:sldMk cId="275756132" sldId="297"/>
            <ac:spMk id="55" creationId="{3BC926D2-E990-4BFC-978F-35EEE2C65EF5}"/>
          </ac:spMkLst>
        </pc:spChg>
        <pc:spChg chg="mod">
          <ac:chgData name="Cristopher Collaguazo" userId="a57c58f00a0fbe74" providerId="Windows Live" clId="Web-{D093782D-0C66-4C89-A0C3-97C6F16D97B6}" dt="2021-09-13T16:26:58.626" v="15" actId="14100"/>
          <ac:spMkLst>
            <pc:docMk/>
            <pc:sldMk cId="275756132" sldId="297"/>
            <ac:spMk id="57" creationId="{71F5F61E-2B6A-4684-971C-BFB76B01BB4F}"/>
          </ac:spMkLst>
        </pc:spChg>
        <pc:spChg chg="mod">
          <ac:chgData name="Cristopher Collaguazo" userId="a57c58f00a0fbe74" providerId="Windows Live" clId="Web-{D093782D-0C66-4C89-A0C3-97C6F16D97B6}" dt="2021-09-13T16:30:09.115" v="32" actId="1076"/>
          <ac:spMkLst>
            <pc:docMk/>
            <pc:sldMk cId="275756132" sldId="297"/>
            <ac:spMk id="58" creationId="{72A5591E-BE4E-4A78-9EE0-1D93F31B17D7}"/>
          </ac:spMkLst>
        </pc:spChg>
        <pc:spChg chg="mod">
          <ac:chgData name="Cristopher Collaguazo" userId="a57c58f00a0fbe74" providerId="Windows Live" clId="Web-{D093782D-0C66-4C89-A0C3-97C6F16D97B6}" dt="2021-09-13T16:30:09.130" v="33" actId="1076"/>
          <ac:spMkLst>
            <pc:docMk/>
            <pc:sldMk cId="275756132" sldId="297"/>
            <ac:spMk id="59" creationId="{146BDF03-F30B-449B-8D30-EF6CEF443BAA}"/>
          </ac:spMkLst>
        </pc:spChg>
        <pc:spChg chg="mod">
          <ac:chgData name="Cristopher Collaguazo" userId="a57c58f00a0fbe74" providerId="Windows Live" clId="Web-{D093782D-0C66-4C89-A0C3-97C6F16D97B6}" dt="2021-09-13T16:27:36.049" v="22" actId="1076"/>
          <ac:spMkLst>
            <pc:docMk/>
            <pc:sldMk cId="275756132" sldId="297"/>
            <ac:spMk id="88" creationId="{1ED2F8C5-34BB-4053-9FDE-16AE0FB85847}"/>
          </ac:spMkLst>
        </pc:spChg>
        <pc:grpChg chg="mod">
          <ac:chgData name="Cristopher Collaguazo" userId="a57c58f00a0fbe74" providerId="Windows Live" clId="Web-{D093782D-0C66-4C89-A0C3-97C6F16D97B6}" dt="2021-09-13T16:25:56.296" v="1" actId="1076"/>
          <ac:grpSpMkLst>
            <pc:docMk/>
            <pc:sldMk cId="275756132" sldId="297"/>
            <ac:grpSpMk id="13" creationId="{DA6188C5-91E8-408D-B788-7938153220C2}"/>
          </ac:grpSpMkLst>
        </pc:grpChg>
        <pc:picChg chg="mod">
          <ac:chgData name="Cristopher Collaguazo" userId="a57c58f00a0fbe74" providerId="Windows Live" clId="Web-{D093782D-0C66-4C89-A0C3-97C6F16D97B6}" dt="2021-09-13T16:25:49.968" v="0" actId="1076"/>
          <ac:picMkLst>
            <pc:docMk/>
            <pc:sldMk cId="275756132" sldId="297"/>
            <ac:picMk id="2" creationId="{3B4F2787-BE8E-4FF5-8859-11AD2DBC237A}"/>
          </ac:picMkLst>
        </pc:picChg>
        <pc:cxnChg chg="mod">
          <ac:chgData name="Cristopher Collaguazo" userId="a57c58f00a0fbe74" providerId="Windows Live" clId="Web-{D093782D-0C66-4C89-A0C3-97C6F16D97B6}" dt="2021-09-13T16:30:09.146" v="34" actId="1076"/>
          <ac:cxnSpMkLst>
            <pc:docMk/>
            <pc:sldMk cId="275756132" sldId="297"/>
            <ac:cxnSpMk id="63" creationId="{CD9E4F20-991E-4529-B011-3C7B6FE8D4BB}"/>
          </ac:cxnSpMkLst>
        </pc:cxnChg>
        <pc:cxnChg chg="mod">
          <ac:chgData name="Cristopher Collaguazo" userId="a57c58f00a0fbe74" providerId="Windows Live" clId="Web-{D093782D-0C66-4C89-A0C3-97C6F16D97B6}" dt="2021-09-13T16:30:09.146" v="35" actId="1076"/>
          <ac:cxnSpMkLst>
            <pc:docMk/>
            <pc:sldMk cId="275756132" sldId="297"/>
            <ac:cxnSpMk id="65" creationId="{67B334F1-199B-4FAD-96D0-2B871DF148F1}"/>
          </ac:cxnSpMkLst>
        </pc:cxnChg>
        <pc:cxnChg chg="mod">
          <ac:chgData name="Cristopher Collaguazo" userId="a57c58f00a0fbe74" providerId="Windows Live" clId="Web-{D093782D-0C66-4C89-A0C3-97C6F16D97B6}" dt="2021-09-13T16:30:09.162" v="36" actId="1076"/>
          <ac:cxnSpMkLst>
            <pc:docMk/>
            <pc:sldMk cId="275756132" sldId="297"/>
            <ac:cxnSpMk id="68" creationId="{41F01AA3-DF9A-4181-9A47-D1A450EF0F41}"/>
          </ac:cxnSpMkLst>
        </pc:cxnChg>
      </pc:sldChg>
      <pc:sldChg chg="modSp">
        <pc:chgData name="Cristopher Collaguazo" userId="a57c58f00a0fbe74" providerId="Windows Live" clId="Web-{D093782D-0C66-4C89-A0C3-97C6F16D97B6}" dt="2021-09-13T21:35:05.182" v="183" actId="20577"/>
        <pc:sldMkLst>
          <pc:docMk/>
          <pc:sldMk cId="3831828509" sldId="306"/>
        </pc:sldMkLst>
        <pc:spChg chg="mod">
          <ac:chgData name="Cristopher Collaguazo" userId="a57c58f00a0fbe74" providerId="Windows Live" clId="Web-{D093782D-0C66-4C89-A0C3-97C6F16D97B6}" dt="2021-09-13T21:35:05.182" v="183" actId="20577"/>
          <ac:spMkLst>
            <pc:docMk/>
            <pc:sldMk cId="3831828509" sldId="306"/>
            <ac:spMk id="77" creationId="{30A293FB-1DDB-4E65-9F98-3A960D0A6AF6}"/>
          </ac:spMkLst>
        </pc:spChg>
        <pc:spChg chg="mod">
          <ac:chgData name="Cristopher Collaguazo" userId="a57c58f00a0fbe74" providerId="Windows Live" clId="Web-{D093782D-0C66-4C89-A0C3-97C6F16D97B6}" dt="2021-09-13T16:50:44.238" v="49" actId="20577"/>
          <ac:spMkLst>
            <pc:docMk/>
            <pc:sldMk cId="3831828509" sldId="306"/>
            <ac:spMk id="79" creationId="{69184F91-54E4-4D5B-82F7-76052FCBF64F}"/>
          </ac:spMkLst>
        </pc:spChg>
        <pc:spChg chg="mod">
          <ac:chgData name="Cristopher Collaguazo" userId="a57c58f00a0fbe74" providerId="Windows Live" clId="Web-{D093782D-0C66-4C89-A0C3-97C6F16D97B6}" dt="2021-09-13T21:32:31.037" v="146" actId="1076"/>
          <ac:spMkLst>
            <pc:docMk/>
            <pc:sldMk cId="3831828509" sldId="306"/>
            <ac:spMk id="80" creationId="{E9BA5095-B6B4-4B80-A9F4-C8615E8615F6}"/>
          </ac:spMkLst>
        </pc:spChg>
        <pc:spChg chg="mod">
          <ac:chgData name="Cristopher Collaguazo" userId="a57c58f00a0fbe74" providerId="Windows Live" clId="Web-{D093782D-0C66-4C89-A0C3-97C6F16D97B6}" dt="2021-09-13T21:33:55.633" v="178" actId="1076"/>
          <ac:spMkLst>
            <pc:docMk/>
            <pc:sldMk cId="3831828509" sldId="306"/>
            <ac:spMk id="81" creationId="{5702CC8D-67CF-43D3-B19E-57F83E4F3C35}"/>
          </ac:spMkLst>
        </pc:spChg>
        <pc:spChg chg="mod">
          <ac:chgData name="Cristopher Collaguazo" userId="a57c58f00a0fbe74" providerId="Windows Live" clId="Web-{D093782D-0C66-4C89-A0C3-97C6F16D97B6}" dt="2021-09-13T21:33:54.211" v="177" actId="1076"/>
          <ac:spMkLst>
            <pc:docMk/>
            <pc:sldMk cId="3831828509" sldId="306"/>
            <ac:spMk id="82" creationId="{DA7794DD-31A7-47DB-86DC-2FCC4284751E}"/>
          </ac:spMkLst>
        </pc:spChg>
        <pc:spChg chg="mod">
          <ac:chgData name="Cristopher Collaguazo" userId="a57c58f00a0fbe74" providerId="Windows Live" clId="Web-{D093782D-0C66-4C89-A0C3-97C6F16D97B6}" dt="2021-09-13T21:33:44.539" v="175" actId="20577"/>
          <ac:spMkLst>
            <pc:docMk/>
            <pc:sldMk cId="3831828509" sldId="306"/>
            <ac:spMk id="83" creationId="{A01E3714-D1EB-4909-A80C-0E92035CF3C9}"/>
          </ac:spMkLst>
        </pc:spChg>
      </pc:sldChg>
      <pc:sldChg chg="addSp modSp">
        <pc:chgData name="Cristopher Collaguazo" userId="a57c58f00a0fbe74" providerId="Windows Live" clId="Web-{D093782D-0C66-4C89-A0C3-97C6F16D97B6}" dt="2021-09-13T17:22:11.306" v="65" actId="1076"/>
        <pc:sldMkLst>
          <pc:docMk/>
          <pc:sldMk cId="429848558" sldId="392"/>
        </pc:sldMkLst>
        <pc:spChg chg="add mod">
          <ac:chgData name="Cristopher Collaguazo" userId="a57c58f00a0fbe74" providerId="Windows Live" clId="Web-{D093782D-0C66-4C89-A0C3-97C6F16D97B6}" dt="2021-09-13T17:22:11.306" v="65" actId="1076"/>
          <ac:spMkLst>
            <pc:docMk/>
            <pc:sldMk cId="429848558" sldId="392"/>
            <ac:spMk id="2" creationId="{5CE455BE-4333-41CF-AE81-57E9DBD36053}"/>
          </ac:spMkLst>
        </pc:spChg>
      </pc:sldChg>
      <pc:sldChg chg="addSp delSp modSp">
        <pc:chgData name="Cristopher Collaguazo" userId="a57c58f00a0fbe74" providerId="Windows Live" clId="Web-{D093782D-0C66-4C89-A0C3-97C6F16D97B6}" dt="2021-09-13T17:22:44.447" v="91" actId="20577"/>
        <pc:sldMkLst>
          <pc:docMk/>
          <pc:sldMk cId="1000523936" sldId="393"/>
        </pc:sldMkLst>
        <pc:spChg chg="add mod">
          <ac:chgData name="Cristopher Collaguazo" userId="a57c58f00a0fbe74" providerId="Windows Live" clId="Web-{D093782D-0C66-4C89-A0C3-97C6F16D97B6}" dt="2021-09-13T17:22:30.759" v="80" actId="20577"/>
          <ac:spMkLst>
            <pc:docMk/>
            <pc:sldMk cId="1000523936" sldId="393"/>
            <ac:spMk id="2" creationId="{6B061084-60A9-42F7-8525-F57EA40D3D3F}"/>
          </ac:spMkLst>
        </pc:spChg>
        <pc:spChg chg="add mod">
          <ac:chgData name="Cristopher Collaguazo" userId="a57c58f00a0fbe74" providerId="Windows Live" clId="Web-{D093782D-0C66-4C89-A0C3-97C6F16D97B6}" dt="2021-09-13T17:22:44.447" v="91" actId="20577"/>
          <ac:spMkLst>
            <pc:docMk/>
            <pc:sldMk cId="1000523936" sldId="393"/>
            <ac:spMk id="5" creationId="{4BF54B25-B032-4EAA-AEFE-CB8DB33D85A3}"/>
          </ac:spMkLst>
        </pc:spChg>
        <pc:graphicFrameChg chg="mod">
          <ac:chgData name="Cristopher Collaguazo" userId="a57c58f00a0fbe74" providerId="Windows Live" clId="Web-{D093782D-0C66-4C89-A0C3-97C6F16D97B6}" dt="2021-09-13T17:21:42.321" v="57" actId="1076"/>
          <ac:graphicFrameMkLst>
            <pc:docMk/>
            <pc:sldMk cId="1000523936" sldId="393"/>
            <ac:graphicFrameMk id="39" creationId="{C60DF21A-09C1-48FE-B997-4CB3EC335309}"/>
          </ac:graphicFrameMkLst>
        </pc:graphicFrameChg>
        <pc:graphicFrameChg chg="mod">
          <ac:chgData name="Cristopher Collaguazo" userId="a57c58f00a0fbe74" providerId="Windows Live" clId="Web-{D093782D-0C66-4C89-A0C3-97C6F16D97B6}" dt="2021-09-13T17:21:42.211" v="56" actId="14100"/>
          <ac:graphicFrameMkLst>
            <pc:docMk/>
            <pc:sldMk cId="1000523936" sldId="393"/>
            <ac:graphicFrameMk id="40" creationId="{70A06534-1DED-468D-B315-D5F0D765DD74}"/>
          </ac:graphicFrameMkLst>
        </pc:graphicFrameChg>
        <pc:graphicFrameChg chg="del">
          <ac:chgData name="Cristopher Collaguazo" userId="a57c58f00a0fbe74" providerId="Windows Live" clId="Web-{D093782D-0C66-4C89-A0C3-97C6F16D97B6}" dt="2021-09-13T17:20:53.398" v="50"/>
          <ac:graphicFrameMkLst>
            <pc:docMk/>
            <pc:sldMk cId="1000523936" sldId="393"/>
            <ac:graphicFrameMk id="41" creationId="{50F391CB-243B-463B-92BA-2E390A48D315}"/>
          </ac:graphicFrameMkLst>
        </pc:graphicFrameChg>
      </pc:sldChg>
      <pc:sldChg chg="addSp modSp">
        <pc:chgData name="Cristopher Collaguazo" userId="a57c58f00a0fbe74" providerId="Windows Live" clId="Web-{D093782D-0C66-4C89-A0C3-97C6F16D97B6}" dt="2021-09-13T17:23:00.479" v="95" actId="1076"/>
        <pc:sldMkLst>
          <pc:docMk/>
          <pc:sldMk cId="3421597503" sldId="394"/>
        </pc:sldMkLst>
        <pc:spChg chg="add mod">
          <ac:chgData name="Cristopher Collaguazo" userId="a57c58f00a0fbe74" providerId="Windows Live" clId="Web-{D093782D-0C66-4C89-A0C3-97C6F16D97B6}" dt="2021-09-13T17:23:00.479" v="95" actId="1076"/>
          <ac:spMkLst>
            <pc:docMk/>
            <pc:sldMk cId="3421597503" sldId="394"/>
            <ac:spMk id="2" creationId="{11B26DF8-76AB-4FA2-B37D-2021C8C791C0}"/>
          </ac:spMkLst>
        </pc:spChg>
      </pc:sldChg>
      <pc:sldChg chg="addSp modSp">
        <pc:chgData name="Cristopher Collaguazo" userId="a57c58f00a0fbe74" providerId="Windows Live" clId="Web-{D093782D-0C66-4C89-A0C3-97C6F16D97B6}" dt="2021-09-13T17:22:52.978" v="93" actId="1076"/>
        <pc:sldMkLst>
          <pc:docMk/>
          <pc:sldMk cId="1752819572" sldId="395"/>
        </pc:sldMkLst>
        <pc:spChg chg="add mod">
          <ac:chgData name="Cristopher Collaguazo" userId="a57c58f00a0fbe74" providerId="Windows Live" clId="Web-{D093782D-0C66-4C89-A0C3-97C6F16D97B6}" dt="2021-09-13T17:22:52.978" v="93" actId="1076"/>
          <ac:spMkLst>
            <pc:docMk/>
            <pc:sldMk cId="1752819572" sldId="395"/>
            <ac:spMk id="2" creationId="{45CECC23-3213-48AA-A713-9E2CAAEA2AD2}"/>
          </ac:spMkLst>
        </pc:spChg>
      </pc:sldChg>
      <pc:sldChg chg="addSp">
        <pc:chgData name="Cristopher Collaguazo" userId="a57c58f00a0fbe74" providerId="Windows Live" clId="Web-{D093782D-0C66-4C89-A0C3-97C6F16D97B6}" dt="2021-09-13T17:23:03.135" v="96"/>
        <pc:sldMkLst>
          <pc:docMk/>
          <pc:sldMk cId="2450083267" sldId="396"/>
        </pc:sldMkLst>
        <pc:spChg chg="add">
          <ac:chgData name="Cristopher Collaguazo" userId="a57c58f00a0fbe74" providerId="Windows Live" clId="Web-{D093782D-0C66-4C89-A0C3-97C6F16D97B6}" dt="2021-09-13T17:23:03.135" v="96"/>
          <ac:spMkLst>
            <pc:docMk/>
            <pc:sldMk cId="2450083267" sldId="396"/>
            <ac:spMk id="2" creationId="{E4B38968-F02D-4E19-A7C8-593333C37EA6}"/>
          </ac:spMkLst>
        </pc:spChg>
      </pc:sldChg>
      <pc:sldChg chg="addSp modSp">
        <pc:chgData name="Cristopher Collaguazo" userId="a57c58f00a0fbe74" providerId="Windows Live" clId="Web-{D093782D-0C66-4C89-A0C3-97C6F16D97B6}" dt="2021-09-13T17:21:50.399" v="59" actId="1076"/>
        <pc:sldMkLst>
          <pc:docMk/>
          <pc:sldMk cId="2813809974" sldId="398"/>
        </pc:sldMkLst>
        <pc:spChg chg="add mod">
          <ac:chgData name="Cristopher Collaguazo" userId="a57c58f00a0fbe74" providerId="Windows Live" clId="Web-{D093782D-0C66-4C89-A0C3-97C6F16D97B6}" dt="2021-09-13T17:21:50.399" v="59" actId="1076"/>
          <ac:spMkLst>
            <pc:docMk/>
            <pc:sldMk cId="2813809974" sldId="398"/>
            <ac:spMk id="2" creationId="{42EBBE50-3576-467D-83FD-66B8F4C60310}"/>
          </ac:spMkLst>
        </pc:spChg>
      </pc:sldChg>
    </pc:docChg>
  </pc:docChgLst>
  <pc:docChgLst>
    <pc:chgData name="Cristopher Collaguazo" userId="a57c58f00a0fbe74" providerId="Windows Live" clId="Web-{019CA0CC-0C91-4395-94AE-05627035FC60}"/>
    <pc:docChg chg="addSld sldOrd addMainMaster modMainMaster">
      <pc:chgData name="Cristopher Collaguazo" userId="a57c58f00a0fbe74" providerId="Windows Live" clId="Web-{019CA0CC-0C91-4395-94AE-05627035FC60}" dt="2021-08-20T02:03:38.698" v="1"/>
      <pc:docMkLst>
        <pc:docMk/>
      </pc:docMkLst>
      <pc:sldChg chg="add ord">
        <pc:chgData name="Cristopher Collaguazo" userId="a57c58f00a0fbe74" providerId="Windows Live" clId="Web-{019CA0CC-0C91-4395-94AE-05627035FC60}" dt="2021-08-20T02:03:38.698" v="1"/>
        <pc:sldMkLst>
          <pc:docMk/>
          <pc:sldMk cId="3787295186" sldId="295"/>
        </pc:sldMkLst>
      </pc:sldChg>
      <pc:sldMasterChg chg="add addSldLayout">
        <pc:chgData name="Cristopher Collaguazo" userId="a57c58f00a0fbe74" providerId="Windows Live" clId="Web-{019CA0CC-0C91-4395-94AE-05627035FC60}" dt="2021-08-20T02:03:33.620" v="0"/>
        <pc:sldMasterMkLst>
          <pc:docMk/>
          <pc:sldMasterMk cId="1037836119" sldId="2147483648"/>
        </pc:sldMasterMkLst>
        <pc:sldLayoutChg chg="add">
          <pc:chgData name="Cristopher Collaguazo" userId="a57c58f00a0fbe74" providerId="Windows Live" clId="Web-{019CA0CC-0C91-4395-94AE-05627035FC60}" dt="2021-08-20T02:03:33.620" v="0"/>
          <pc:sldLayoutMkLst>
            <pc:docMk/>
            <pc:sldMasterMk cId="1037836119" sldId="2147483648"/>
            <pc:sldLayoutMk cId="666572584" sldId="2147483649"/>
          </pc:sldLayoutMkLst>
        </pc:sldLayoutChg>
        <pc:sldLayoutChg chg="add">
          <pc:chgData name="Cristopher Collaguazo" userId="a57c58f00a0fbe74" providerId="Windows Live" clId="Web-{019CA0CC-0C91-4395-94AE-05627035FC60}" dt="2021-08-20T02:03:33.620" v="0"/>
          <pc:sldLayoutMkLst>
            <pc:docMk/>
            <pc:sldMasterMk cId="1037836119" sldId="2147483648"/>
            <pc:sldLayoutMk cId="1546273086" sldId="2147483650"/>
          </pc:sldLayoutMkLst>
        </pc:sldLayoutChg>
        <pc:sldLayoutChg chg="add">
          <pc:chgData name="Cristopher Collaguazo" userId="a57c58f00a0fbe74" providerId="Windows Live" clId="Web-{019CA0CC-0C91-4395-94AE-05627035FC60}" dt="2021-08-20T02:03:33.620" v="0"/>
          <pc:sldLayoutMkLst>
            <pc:docMk/>
            <pc:sldMasterMk cId="1037836119" sldId="2147483648"/>
            <pc:sldLayoutMk cId="3797575280" sldId="2147483651"/>
          </pc:sldLayoutMkLst>
        </pc:sldLayoutChg>
        <pc:sldLayoutChg chg="add">
          <pc:chgData name="Cristopher Collaguazo" userId="a57c58f00a0fbe74" providerId="Windows Live" clId="Web-{019CA0CC-0C91-4395-94AE-05627035FC60}" dt="2021-08-20T02:03:33.620" v="0"/>
          <pc:sldLayoutMkLst>
            <pc:docMk/>
            <pc:sldMasterMk cId="1037836119" sldId="2147483648"/>
            <pc:sldLayoutMk cId="2232725900" sldId="2147483652"/>
          </pc:sldLayoutMkLst>
        </pc:sldLayoutChg>
        <pc:sldLayoutChg chg="add">
          <pc:chgData name="Cristopher Collaguazo" userId="a57c58f00a0fbe74" providerId="Windows Live" clId="Web-{019CA0CC-0C91-4395-94AE-05627035FC60}" dt="2021-08-20T02:03:33.620" v="0"/>
          <pc:sldLayoutMkLst>
            <pc:docMk/>
            <pc:sldMasterMk cId="1037836119" sldId="2147483648"/>
            <pc:sldLayoutMk cId="92890425" sldId="2147483653"/>
          </pc:sldLayoutMkLst>
        </pc:sldLayoutChg>
        <pc:sldLayoutChg chg="add">
          <pc:chgData name="Cristopher Collaguazo" userId="a57c58f00a0fbe74" providerId="Windows Live" clId="Web-{019CA0CC-0C91-4395-94AE-05627035FC60}" dt="2021-08-20T02:03:33.620" v="0"/>
          <pc:sldLayoutMkLst>
            <pc:docMk/>
            <pc:sldMasterMk cId="1037836119" sldId="2147483648"/>
            <pc:sldLayoutMk cId="1282273674" sldId="2147483654"/>
          </pc:sldLayoutMkLst>
        </pc:sldLayoutChg>
        <pc:sldLayoutChg chg="add">
          <pc:chgData name="Cristopher Collaguazo" userId="a57c58f00a0fbe74" providerId="Windows Live" clId="Web-{019CA0CC-0C91-4395-94AE-05627035FC60}" dt="2021-08-20T02:03:33.620" v="0"/>
          <pc:sldLayoutMkLst>
            <pc:docMk/>
            <pc:sldMasterMk cId="1037836119" sldId="2147483648"/>
            <pc:sldLayoutMk cId="75163334" sldId="2147483655"/>
          </pc:sldLayoutMkLst>
        </pc:sldLayoutChg>
        <pc:sldLayoutChg chg="add">
          <pc:chgData name="Cristopher Collaguazo" userId="a57c58f00a0fbe74" providerId="Windows Live" clId="Web-{019CA0CC-0C91-4395-94AE-05627035FC60}" dt="2021-08-20T02:03:33.620" v="0"/>
          <pc:sldLayoutMkLst>
            <pc:docMk/>
            <pc:sldMasterMk cId="1037836119" sldId="2147483648"/>
            <pc:sldLayoutMk cId="2549233983" sldId="2147483656"/>
          </pc:sldLayoutMkLst>
        </pc:sldLayoutChg>
        <pc:sldLayoutChg chg="add">
          <pc:chgData name="Cristopher Collaguazo" userId="a57c58f00a0fbe74" providerId="Windows Live" clId="Web-{019CA0CC-0C91-4395-94AE-05627035FC60}" dt="2021-08-20T02:03:33.620" v="0"/>
          <pc:sldLayoutMkLst>
            <pc:docMk/>
            <pc:sldMasterMk cId="1037836119" sldId="2147483648"/>
            <pc:sldLayoutMk cId="1912587778" sldId="2147483657"/>
          </pc:sldLayoutMkLst>
        </pc:sldLayoutChg>
        <pc:sldLayoutChg chg="add">
          <pc:chgData name="Cristopher Collaguazo" userId="a57c58f00a0fbe74" providerId="Windows Live" clId="Web-{019CA0CC-0C91-4395-94AE-05627035FC60}" dt="2021-08-20T02:03:33.620" v="0"/>
          <pc:sldLayoutMkLst>
            <pc:docMk/>
            <pc:sldMasterMk cId="1037836119" sldId="2147483648"/>
            <pc:sldLayoutMk cId="478483964" sldId="2147483658"/>
          </pc:sldLayoutMkLst>
        </pc:sldLayoutChg>
        <pc:sldLayoutChg chg="add">
          <pc:chgData name="Cristopher Collaguazo" userId="a57c58f00a0fbe74" providerId="Windows Live" clId="Web-{019CA0CC-0C91-4395-94AE-05627035FC60}" dt="2021-08-20T02:03:33.620" v="0"/>
          <pc:sldLayoutMkLst>
            <pc:docMk/>
            <pc:sldMasterMk cId="1037836119" sldId="2147483648"/>
            <pc:sldLayoutMk cId="650442931" sldId="2147483659"/>
          </pc:sldLayoutMkLst>
        </pc:sldLayoutChg>
      </pc:sldMasterChg>
      <pc:sldMasterChg chg="replId modSldLayout">
        <pc:chgData name="Cristopher Collaguazo" userId="a57c58f00a0fbe74" providerId="Windows Live" clId="Web-{019CA0CC-0C91-4395-94AE-05627035FC60}" dt="2021-08-20T02:03:33.620" v="0"/>
        <pc:sldMasterMkLst>
          <pc:docMk/>
          <pc:sldMasterMk cId="0" sldId="2147483669"/>
        </pc:sldMasterMkLst>
        <pc:sldLayoutChg chg="replId">
          <pc:chgData name="Cristopher Collaguazo" userId="a57c58f00a0fbe74" providerId="Windows Live" clId="Web-{019CA0CC-0C91-4395-94AE-05627035FC60}" dt="2021-08-20T02:03:33.620" v="0"/>
          <pc:sldLayoutMkLst>
            <pc:docMk/>
            <pc:sldMasterMk cId="0" sldId="2147483669"/>
            <pc:sldLayoutMk cId="0" sldId="2147483660"/>
          </pc:sldLayoutMkLst>
        </pc:sldLayoutChg>
        <pc:sldLayoutChg chg="replId">
          <pc:chgData name="Cristopher Collaguazo" userId="a57c58f00a0fbe74" providerId="Windows Live" clId="Web-{019CA0CC-0C91-4395-94AE-05627035FC60}" dt="2021-08-20T02:03:33.620" v="0"/>
          <pc:sldLayoutMkLst>
            <pc:docMk/>
            <pc:sldMasterMk cId="0" sldId="2147483669"/>
            <pc:sldLayoutMk cId="0" sldId="2147483661"/>
          </pc:sldLayoutMkLst>
        </pc:sldLayoutChg>
        <pc:sldLayoutChg chg="replId">
          <pc:chgData name="Cristopher Collaguazo" userId="a57c58f00a0fbe74" providerId="Windows Live" clId="Web-{019CA0CC-0C91-4395-94AE-05627035FC60}" dt="2021-08-20T02:03:33.620" v="0"/>
          <pc:sldLayoutMkLst>
            <pc:docMk/>
            <pc:sldMasterMk cId="0" sldId="2147483669"/>
            <pc:sldLayoutMk cId="0" sldId="2147483662"/>
          </pc:sldLayoutMkLst>
        </pc:sldLayoutChg>
        <pc:sldLayoutChg chg="replId">
          <pc:chgData name="Cristopher Collaguazo" userId="a57c58f00a0fbe74" providerId="Windows Live" clId="Web-{019CA0CC-0C91-4395-94AE-05627035FC60}" dt="2021-08-20T02:03:33.620" v="0"/>
          <pc:sldLayoutMkLst>
            <pc:docMk/>
            <pc:sldMasterMk cId="0" sldId="2147483669"/>
            <pc:sldLayoutMk cId="0" sldId="2147483663"/>
          </pc:sldLayoutMkLst>
        </pc:sldLayoutChg>
        <pc:sldLayoutChg chg="replId">
          <pc:chgData name="Cristopher Collaguazo" userId="a57c58f00a0fbe74" providerId="Windows Live" clId="Web-{019CA0CC-0C91-4395-94AE-05627035FC60}" dt="2021-08-20T02:03:33.620" v="0"/>
          <pc:sldLayoutMkLst>
            <pc:docMk/>
            <pc:sldMasterMk cId="0" sldId="2147483669"/>
            <pc:sldLayoutMk cId="0" sldId="2147483664"/>
          </pc:sldLayoutMkLst>
        </pc:sldLayoutChg>
        <pc:sldLayoutChg chg="replId">
          <pc:chgData name="Cristopher Collaguazo" userId="a57c58f00a0fbe74" providerId="Windows Live" clId="Web-{019CA0CC-0C91-4395-94AE-05627035FC60}" dt="2021-08-20T02:03:33.620" v="0"/>
          <pc:sldLayoutMkLst>
            <pc:docMk/>
            <pc:sldMasterMk cId="0" sldId="2147483669"/>
            <pc:sldLayoutMk cId="0" sldId="2147483665"/>
          </pc:sldLayoutMkLst>
        </pc:sldLayoutChg>
        <pc:sldLayoutChg chg="replId">
          <pc:chgData name="Cristopher Collaguazo" userId="a57c58f00a0fbe74" providerId="Windows Live" clId="Web-{019CA0CC-0C91-4395-94AE-05627035FC60}" dt="2021-08-20T02:03:33.620" v="0"/>
          <pc:sldLayoutMkLst>
            <pc:docMk/>
            <pc:sldMasterMk cId="0" sldId="2147483669"/>
            <pc:sldLayoutMk cId="0" sldId="2147483666"/>
          </pc:sldLayoutMkLst>
        </pc:sldLayoutChg>
        <pc:sldLayoutChg chg="replId">
          <pc:chgData name="Cristopher Collaguazo" userId="a57c58f00a0fbe74" providerId="Windows Live" clId="Web-{019CA0CC-0C91-4395-94AE-05627035FC60}" dt="2021-08-20T02:03:33.620" v="0"/>
          <pc:sldLayoutMkLst>
            <pc:docMk/>
            <pc:sldMasterMk cId="0" sldId="2147483669"/>
            <pc:sldLayoutMk cId="0" sldId="2147483667"/>
          </pc:sldLayoutMkLst>
        </pc:sldLayoutChg>
        <pc:sldLayoutChg chg="replId">
          <pc:chgData name="Cristopher Collaguazo" userId="a57c58f00a0fbe74" providerId="Windows Live" clId="Web-{019CA0CC-0C91-4395-94AE-05627035FC60}" dt="2021-08-20T02:03:33.620" v="0"/>
          <pc:sldLayoutMkLst>
            <pc:docMk/>
            <pc:sldMasterMk cId="0" sldId="2147483669"/>
            <pc:sldLayoutMk cId="0" sldId="2147483668"/>
          </pc:sldLayoutMkLst>
        </pc:sldLayoutChg>
      </pc:sldMasterChg>
    </pc:docChg>
  </pc:docChgLst>
  <pc:docChgLst>
    <pc:chgData name="Cristopher Collaguazo" userId="a57c58f00a0fbe74" providerId="Windows Live" clId="Web-{7F5A14A7-94D1-4E54-B57E-C42DC0B1DC94}"/>
    <pc:docChg chg="modSld">
      <pc:chgData name="Cristopher Collaguazo" userId="a57c58f00a0fbe74" providerId="Windows Live" clId="Web-{7F5A14A7-94D1-4E54-B57E-C42DC0B1DC94}" dt="2021-09-13T01:38:10.777" v="6" actId="20577"/>
      <pc:docMkLst>
        <pc:docMk/>
      </pc:docMkLst>
      <pc:sldChg chg="modSp">
        <pc:chgData name="Cristopher Collaguazo" userId="a57c58f00a0fbe74" providerId="Windows Live" clId="Web-{7F5A14A7-94D1-4E54-B57E-C42DC0B1DC94}" dt="2021-09-13T01:38:10.777" v="6" actId="20577"/>
        <pc:sldMkLst>
          <pc:docMk/>
          <pc:sldMk cId="3368193354" sldId="302"/>
        </pc:sldMkLst>
        <pc:spChg chg="mod">
          <ac:chgData name="Cristopher Collaguazo" userId="a57c58f00a0fbe74" providerId="Windows Live" clId="Web-{7F5A14A7-94D1-4E54-B57E-C42DC0B1DC94}" dt="2021-09-13T01:38:10.777" v="6" actId="20577"/>
          <ac:spMkLst>
            <pc:docMk/>
            <pc:sldMk cId="3368193354" sldId="302"/>
            <ac:spMk id="61" creationId="{01080D55-1BBA-401B-A452-62150989C731}"/>
          </ac:spMkLst>
        </pc:spChg>
        <pc:spChg chg="mod">
          <ac:chgData name="Cristopher Collaguazo" userId="a57c58f00a0fbe74" providerId="Windows Live" clId="Web-{7F5A14A7-94D1-4E54-B57E-C42DC0B1DC94}" dt="2021-09-12T23:36:31.170" v="2" actId="20577"/>
          <ac:spMkLst>
            <pc:docMk/>
            <pc:sldMk cId="3368193354" sldId="302"/>
            <ac:spMk id="71" creationId="{EF99D52F-9454-419E-8665-CB1EFB347E7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a57c58f00a0fbe74/TESIS%202021/C&#225;lculo%20Brech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d.docs.live.net/a57c58f00a0fbe74/TESIS%202021/C&#225;lculo%20Brech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d.docs.live.net/a57c58f00a0fbe74/TESIS%202021/C&#225;lculo%20Brech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d.docs.live.net/a57c58f00a0fbe74/TESIS%202021/C&#225;lculo%20Brecha.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a57c58f00a0fbe74/TESIS%202021/C&#225;lculo%20Brech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a57c58f00a0fbe74/TESIS%202021/C&#225;lculo%20Brech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a57c58f00a0fbe74/TESIS%202021/C&#225;lculo%20Brech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a57c58f00a0fbe74/TESIS%202021/C&#225;lculo%20Brech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a57c58f00a0fbe74/TESIS%202021/C&#225;lculo%20Brech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r>
              <a:rPr lang="en-US" dirty="0"/>
              <a:t> </a:t>
            </a:r>
            <a:r>
              <a:rPr lang="en-US" dirty="0">
                <a:latin typeface="Roboto Condensed" panose="02000000000000000000" pitchFamily="2" charset="0"/>
                <a:ea typeface="Roboto Condensed" panose="02000000000000000000" pitchFamily="2" charset="0"/>
              </a:rPr>
              <a:t>PERSONAS JURÍDICAS </a:t>
            </a:r>
          </a:p>
          <a:p>
            <a:pPr>
              <a:defRPr/>
            </a:pPr>
            <a:r>
              <a:rPr lang="en-US" dirty="0">
                <a:latin typeface="Roboto Condensed" panose="02000000000000000000" pitchFamily="2" charset="0"/>
                <a:ea typeface="Roboto Condensed" panose="02000000000000000000" pitchFamily="2" charset="0"/>
              </a:rPr>
              <a:t>PICHINCHA ZONA 9  </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title>
    <c:autoTitleDeleted val="0"/>
    <c:plotArea>
      <c:layout/>
      <c:pieChart>
        <c:varyColors val="1"/>
        <c:ser>
          <c:idx val="0"/>
          <c:order val="0"/>
          <c:tx>
            <c:strRef>
              <c:f>'[Cálculo Brecha.xlsx]Población'!$J$32</c:f>
              <c:strCache>
                <c:ptCount val="1"/>
                <c:pt idx="0">
                  <c:v> PERSONAS JURÍDICAS ZONA 9 </c:v>
                </c:pt>
              </c:strCache>
            </c:strRef>
          </c:tx>
          <c:dPt>
            <c:idx val="0"/>
            <c:bubble3D val="0"/>
            <c:explosion val="1"/>
            <c:spPr>
              <a:solidFill>
                <a:schemeClr val="accent2"/>
              </a:solidFill>
              <a:ln w="19050">
                <a:solidFill>
                  <a:schemeClr val="lt1"/>
                </a:solidFill>
              </a:ln>
              <a:effectLst/>
            </c:spPr>
            <c:extLst>
              <c:ext xmlns:c16="http://schemas.microsoft.com/office/drawing/2014/chart" uri="{C3380CC4-5D6E-409C-BE32-E72D297353CC}">
                <c16:uniqueId val="{00000001-6739-4F73-A77E-D7E7C1BEA003}"/>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6739-4F73-A77E-D7E7C1BEA003}"/>
              </c:ext>
            </c:extLst>
          </c:dPt>
          <c:dLbls>
            <c:dLbl>
              <c:idx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showLegendKey val="0"/>
              <c:showVal val="0"/>
              <c:showCatName val="0"/>
              <c:showSerName val="0"/>
              <c:showPercent val="1"/>
              <c:showBubbleSize val="0"/>
              <c:extLst>
                <c:ext xmlns:c16="http://schemas.microsoft.com/office/drawing/2014/chart" uri="{C3380CC4-5D6E-409C-BE32-E72D297353CC}">
                  <c16:uniqueId val="{00000001-6739-4F73-A77E-D7E7C1BEA003}"/>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'[Cálculo Brecha.xlsx]Población'!$I$33:$I$34</c:f>
              <c:strCache>
                <c:ptCount val="2"/>
                <c:pt idx="0">
                  <c:v>Sociedades </c:v>
                </c:pt>
                <c:pt idx="1">
                  <c:v>Microempresas</c:v>
                </c:pt>
              </c:strCache>
            </c:strRef>
          </c:cat>
          <c:val>
            <c:numRef>
              <c:f>'[Cálculo Brecha.xlsx]Población'!$J$33:$J$34</c:f>
              <c:numCache>
                <c:formatCode>_(* #,##0.00_);_(* \(#,##0.00\);_(* "-"??_);_(@_)</c:formatCode>
                <c:ptCount val="2"/>
                <c:pt idx="0">
                  <c:v>30632</c:v>
                </c:pt>
                <c:pt idx="1">
                  <c:v>28716</c:v>
                </c:pt>
              </c:numCache>
            </c:numRef>
          </c:val>
          <c:extLst>
            <c:ext xmlns:c16="http://schemas.microsoft.com/office/drawing/2014/chart" uri="{C3380CC4-5D6E-409C-BE32-E72D297353CC}">
              <c16:uniqueId val="{00000004-6739-4F73-A77E-D7E7C1BEA003}"/>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Condensed" panose="02000000000000000000" pitchFamily="2" charset="0"/>
                <a:ea typeface="Roboto Condensed" panose="02000000000000000000" pitchFamily="2" charset="0"/>
                <a:cs typeface="Times New Roman" panose="02020603050405020304" pitchFamily="18" charset="0"/>
              </a:defRPr>
            </a:pPr>
            <a:r>
              <a:rPr lang="es-EC">
                <a:latin typeface="Roboto Condensed" panose="02000000000000000000" pitchFamily="2" charset="0"/>
                <a:ea typeface="Roboto Condensed" panose="02000000000000000000" pitchFamily="2" charset="0"/>
              </a:rPr>
              <a:t>Composición de Gastos 2017-2020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Condensed" panose="02000000000000000000" pitchFamily="2" charset="0"/>
              <a:ea typeface="Roboto Condensed" panose="02000000000000000000" pitchFamily="2" charset="0"/>
              <a:cs typeface="Times New Roman" panose="02020603050405020304" pitchFamily="18" charset="0"/>
            </a:defRPr>
          </a:pPr>
          <a:endParaRPr lang="es-EC"/>
        </a:p>
      </c:txPr>
    </c:title>
    <c:autoTitleDeleted val="0"/>
    <c:plotArea>
      <c:layout/>
      <c:barChart>
        <c:barDir val="bar"/>
        <c:grouping val="percentStacked"/>
        <c:varyColors val="0"/>
        <c:ser>
          <c:idx val="0"/>
          <c:order val="0"/>
          <c:tx>
            <c:strRef>
              <c:f>Hoja1!$A$2</c:f>
              <c:strCache>
                <c:ptCount val="1"/>
                <c:pt idx="0">
                  <c:v>GASTO CORRIENTE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accent1">
                        <a:lumMod val="20000"/>
                        <a:lumOff val="80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Hoja1!$B$1:$E$1</c:f>
              <c:strCache>
                <c:ptCount val="4"/>
                <c:pt idx="0">
                  <c:v>2017</c:v>
                </c:pt>
                <c:pt idx="1">
                  <c:v>2018</c:v>
                </c:pt>
                <c:pt idx="2">
                  <c:v>2019</c:v>
                </c:pt>
                <c:pt idx="3">
                  <c:v>2020</c:v>
                </c:pt>
              </c:strCache>
            </c:strRef>
          </c:cat>
          <c:val>
            <c:numRef>
              <c:f>Hoja1!$B$2:$E$2</c:f>
              <c:numCache>
                <c:formatCode>0.00%</c:formatCode>
                <c:ptCount val="4"/>
                <c:pt idx="0">
                  <c:v>0.53859999999999997</c:v>
                </c:pt>
                <c:pt idx="1">
                  <c:v>0.64490000000000003</c:v>
                </c:pt>
                <c:pt idx="2">
                  <c:v>0.66169999999999995</c:v>
                </c:pt>
                <c:pt idx="3">
                  <c:v>0.64580000000000004</c:v>
                </c:pt>
              </c:numCache>
            </c:numRef>
          </c:val>
          <c:extLst>
            <c:ext xmlns:c16="http://schemas.microsoft.com/office/drawing/2014/chart" uri="{C3380CC4-5D6E-409C-BE32-E72D297353CC}">
              <c16:uniqueId val="{00000000-2D4E-4A50-BBE6-10F484E633CB}"/>
            </c:ext>
          </c:extLst>
        </c:ser>
        <c:ser>
          <c:idx val="1"/>
          <c:order val="1"/>
          <c:tx>
            <c:strRef>
              <c:f>Hoja1!$A$3</c:f>
              <c:strCache>
                <c:ptCount val="1"/>
                <c:pt idx="0">
                  <c:v>GASTO DE INVERSIÓN Y CAPITAL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accent3">
                        <a:lumMod val="20000"/>
                        <a:lumOff val="80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Hoja1!$B$1:$E$1</c:f>
              <c:strCache>
                <c:ptCount val="4"/>
                <c:pt idx="0">
                  <c:v>2017</c:v>
                </c:pt>
                <c:pt idx="1">
                  <c:v>2018</c:v>
                </c:pt>
                <c:pt idx="2">
                  <c:v>2019</c:v>
                </c:pt>
                <c:pt idx="3">
                  <c:v>2020</c:v>
                </c:pt>
              </c:strCache>
            </c:strRef>
          </c:cat>
          <c:val>
            <c:numRef>
              <c:f>Hoja1!$B$3:$E$3</c:f>
              <c:numCache>
                <c:formatCode>0.00%</c:formatCode>
                <c:ptCount val="4"/>
                <c:pt idx="0">
                  <c:v>0.25019999999999998</c:v>
                </c:pt>
                <c:pt idx="1">
                  <c:v>0.20149999999999998</c:v>
                </c:pt>
                <c:pt idx="2">
                  <c:v>0.16109999999999999</c:v>
                </c:pt>
                <c:pt idx="3">
                  <c:v>0.193</c:v>
                </c:pt>
              </c:numCache>
            </c:numRef>
          </c:val>
          <c:extLst>
            <c:ext xmlns:c16="http://schemas.microsoft.com/office/drawing/2014/chart" uri="{C3380CC4-5D6E-409C-BE32-E72D297353CC}">
              <c16:uniqueId val="{00000001-2D4E-4A50-BBE6-10F484E633CB}"/>
            </c:ext>
          </c:extLst>
        </c:ser>
        <c:ser>
          <c:idx val="2"/>
          <c:order val="2"/>
          <c:tx>
            <c:strRef>
              <c:f>Hoja1!$A$4</c:f>
              <c:strCache>
                <c:ptCount val="1"/>
                <c:pt idx="0">
                  <c:v>GASTO DE FINANCIAMIENTO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Hoja1!$B$1:$E$1</c:f>
              <c:strCache>
                <c:ptCount val="4"/>
                <c:pt idx="0">
                  <c:v>2017</c:v>
                </c:pt>
                <c:pt idx="1">
                  <c:v>2018</c:v>
                </c:pt>
                <c:pt idx="2">
                  <c:v>2019</c:v>
                </c:pt>
                <c:pt idx="3">
                  <c:v>2020</c:v>
                </c:pt>
              </c:strCache>
            </c:strRef>
          </c:cat>
          <c:val>
            <c:numRef>
              <c:f>Hoja1!$B$4:$E$4</c:f>
              <c:numCache>
                <c:formatCode>0.00%</c:formatCode>
                <c:ptCount val="4"/>
                <c:pt idx="0">
                  <c:v>0.2112</c:v>
                </c:pt>
                <c:pt idx="1">
                  <c:v>0.15359999999999996</c:v>
                </c:pt>
                <c:pt idx="2">
                  <c:v>0.1772</c:v>
                </c:pt>
                <c:pt idx="3">
                  <c:v>0.16120000000000001</c:v>
                </c:pt>
              </c:numCache>
            </c:numRef>
          </c:val>
          <c:extLst>
            <c:ext xmlns:c16="http://schemas.microsoft.com/office/drawing/2014/chart" uri="{C3380CC4-5D6E-409C-BE32-E72D297353CC}">
              <c16:uniqueId val="{00000002-2D4E-4A50-BBE6-10F484E633CB}"/>
            </c:ext>
          </c:extLst>
        </c:ser>
        <c:dLbls>
          <c:dLblPos val="ctr"/>
          <c:showLegendKey val="0"/>
          <c:showVal val="1"/>
          <c:showCatName val="0"/>
          <c:showSerName val="0"/>
          <c:showPercent val="0"/>
          <c:showBubbleSize val="0"/>
        </c:dLbls>
        <c:gapWidth val="150"/>
        <c:overlap val="100"/>
        <c:axId val="399166504"/>
        <c:axId val="399166896"/>
      </c:barChart>
      <c:catAx>
        <c:axId val="399166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crossAx val="399166896"/>
        <c:crosses val="autoZero"/>
        <c:auto val="1"/>
        <c:lblAlgn val="ctr"/>
        <c:lblOffset val="100"/>
        <c:noMultiLvlLbl val="0"/>
      </c:catAx>
      <c:valAx>
        <c:axId val="3991668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crossAx val="399166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r>
              <a:rPr lang="es-EC"/>
              <a:t>PGE sin evasión fiscal de IR 2017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title>
    <c:autoTitleDeleted val="0"/>
    <c:plotArea>
      <c:layout/>
      <c:barChart>
        <c:barDir val="bar"/>
        <c:grouping val="clustered"/>
        <c:varyColors val="0"/>
        <c:ser>
          <c:idx val="0"/>
          <c:order val="0"/>
          <c:tx>
            <c:strRef>
              <c:f>PGE!$L$22</c:f>
              <c:strCache>
                <c:ptCount val="1"/>
                <c:pt idx="0">
                  <c:v>2017</c:v>
                </c:pt>
              </c:strCache>
            </c:strRef>
          </c:tx>
          <c:spPr>
            <a:solidFill>
              <a:schemeClr val="accent1"/>
            </a:solidFill>
            <a:ln>
              <a:noFill/>
            </a:ln>
            <a:effectLst/>
          </c:spPr>
          <c:invertIfNegative val="0"/>
          <c:cat>
            <c:strRef>
              <c:f>PGE!$K$23:$K$27</c:f>
              <c:strCache>
                <c:ptCount val="5"/>
                <c:pt idx="0">
                  <c:v>INGRESOS DEVENGADOS</c:v>
                </c:pt>
                <c:pt idx="1">
                  <c:v>IMPUESTOS </c:v>
                </c:pt>
                <c:pt idx="2">
                  <c:v>A LA RENTA GLOBAL</c:v>
                </c:pt>
                <c:pt idx="3">
                  <c:v>EGRESOS DEVENGADOS</c:v>
                </c:pt>
                <c:pt idx="4">
                  <c:v>DÉFICIT/SUPERÁVIT DEVENGADOS</c:v>
                </c:pt>
              </c:strCache>
            </c:strRef>
          </c:cat>
          <c:val>
            <c:numRef>
              <c:f>PGE!$L$23:$L$27</c:f>
              <c:numCache>
                <c:formatCode>_(* #,##0.00_);_(* \(#,##0.00\);_(* "-"??_);_(@_)</c:formatCode>
                <c:ptCount val="5"/>
                <c:pt idx="0">
                  <c:v>34144902882.700001</c:v>
                </c:pt>
                <c:pt idx="1">
                  <c:v>13977194923.190001</c:v>
                </c:pt>
                <c:pt idx="2">
                  <c:v>3659877117.1700001</c:v>
                </c:pt>
                <c:pt idx="3">
                  <c:v>34688527182.190002</c:v>
                </c:pt>
                <c:pt idx="4">
                  <c:v>-543624299.49000168</c:v>
                </c:pt>
              </c:numCache>
            </c:numRef>
          </c:val>
          <c:extLst>
            <c:ext xmlns:c16="http://schemas.microsoft.com/office/drawing/2014/chart" uri="{C3380CC4-5D6E-409C-BE32-E72D297353CC}">
              <c16:uniqueId val="{00000000-289F-4F65-A84B-EC41854D3D56}"/>
            </c:ext>
          </c:extLst>
        </c:ser>
        <c:ser>
          <c:idx val="1"/>
          <c:order val="1"/>
          <c:tx>
            <c:strRef>
              <c:f>PGE!$M$22</c:f>
              <c:strCache>
                <c:ptCount val="1"/>
                <c:pt idx="0">
                  <c:v>2017'</c:v>
                </c:pt>
              </c:strCache>
            </c:strRef>
          </c:tx>
          <c:spPr>
            <a:solidFill>
              <a:schemeClr val="accent3"/>
            </a:solidFill>
            <a:ln>
              <a:noFill/>
            </a:ln>
            <a:effectLst/>
          </c:spPr>
          <c:invertIfNegative val="0"/>
          <c:cat>
            <c:strRef>
              <c:f>PGE!$K$23:$K$27</c:f>
              <c:strCache>
                <c:ptCount val="5"/>
                <c:pt idx="0">
                  <c:v>INGRESOS DEVENGADOS</c:v>
                </c:pt>
                <c:pt idx="1">
                  <c:v>IMPUESTOS </c:v>
                </c:pt>
                <c:pt idx="2">
                  <c:v>A LA RENTA GLOBAL</c:v>
                </c:pt>
                <c:pt idx="3">
                  <c:v>EGRESOS DEVENGADOS</c:v>
                </c:pt>
                <c:pt idx="4">
                  <c:v>DÉFICIT/SUPERÁVIT DEVENGADOS</c:v>
                </c:pt>
              </c:strCache>
            </c:strRef>
          </c:cat>
          <c:val>
            <c:numRef>
              <c:f>PGE!$M$23:$M$27</c:f>
              <c:numCache>
                <c:formatCode>_(* #,##0.00_);_(* \(#,##0.00\);_(* "-"??_);_(@_)</c:formatCode>
                <c:ptCount val="5"/>
                <c:pt idx="0">
                  <c:v>35413166361.995514</c:v>
                </c:pt>
                <c:pt idx="1">
                  <c:v>15245458402.485512</c:v>
                </c:pt>
                <c:pt idx="2">
                  <c:v>4928140596.4655113</c:v>
                </c:pt>
                <c:pt idx="3">
                  <c:v>35956790661.485519</c:v>
                </c:pt>
                <c:pt idx="4">
                  <c:v>-543624299.49000549</c:v>
                </c:pt>
              </c:numCache>
            </c:numRef>
          </c:val>
          <c:extLst>
            <c:ext xmlns:c16="http://schemas.microsoft.com/office/drawing/2014/chart" uri="{C3380CC4-5D6E-409C-BE32-E72D297353CC}">
              <c16:uniqueId val="{00000001-289F-4F65-A84B-EC41854D3D56}"/>
            </c:ext>
          </c:extLst>
        </c:ser>
        <c:dLbls>
          <c:showLegendKey val="0"/>
          <c:showVal val="0"/>
          <c:showCatName val="0"/>
          <c:showSerName val="0"/>
          <c:showPercent val="0"/>
          <c:showBubbleSize val="0"/>
        </c:dLbls>
        <c:gapWidth val="182"/>
        <c:axId val="398093528"/>
        <c:axId val="398093920"/>
      </c:barChart>
      <c:catAx>
        <c:axId val="398093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crossAx val="398093920"/>
        <c:crosses val="autoZero"/>
        <c:auto val="1"/>
        <c:lblAlgn val="ctr"/>
        <c:lblOffset val="100"/>
        <c:noMultiLvlLbl val="0"/>
      </c:catAx>
      <c:valAx>
        <c:axId val="398093920"/>
        <c:scaling>
          <c:orientation val="minMax"/>
        </c:scaling>
        <c:delete val="0"/>
        <c:axPos val="b"/>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crossAx val="3980935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dTable>
      <c:spPr>
        <a:noFill/>
        <a:ln>
          <a:noFill/>
        </a:ln>
        <a:effectLst/>
      </c:spPr>
    </c:plotArea>
    <c:plotVisOnly val="1"/>
    <c:dispBlanksAs val="gap"/>
    <c:showDLblsOverMax val="0"/>
  </c:chart>
  <c:spPr>
    <a:noFill/>
    <a:ln>
      <a:noFill/>
    </a:ln>
    <a:effectLst/>
  </c:spPr>
  <c:txPr>
    <a:bodyPr/>
    <a:lstStyle/>
    <a:p>
      <a:pPr>
        <a:defRPr>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Condensed" panose="02000000000000000000" pitchFamily="2" charset="0"/>
                <a:ea typeface="Roboto Condensed" panose="02000000000000000000" pitchFamily="2" charset="0"/>
                <a:cs typeface="Times New Roman" panose="02020603050405020304" pitchFamily="18" charset="0"/>
              </a:defRPr>
            </a:pPr>
            <a:r>
              <a:rPr lang="es-EC">
                <a:latin typeface="Roboto Condensed" panose="02000000000000000000" pitchFamily="2" charset="0"/>
                <a:ea typeface="Roboto Condensed" panose="02000000000000000000" pitchFamily="2" charset="0"/>
              </a:rPr>
              <a:t>PGE sin evasión fiscal de IR 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Condensed" panose="02000000000000000000" pitchFamily="2" charset="0"/>
              <a:ea typeface="Roboto Condensed" panose="02000000000000000000" pitchFamily="2" charset="0"/>
              <a:cs typeface="Times New Roman" panose="02020603050405020304" pitchFamily="18" charset="0"/>
            </a:defRPr>
          </a:pPr>
          <a:endParaRPr lang="es-EC"/>
        </a:p>
      </c:txPr>
    </c:title>
    <c:autoTitleDeleted val="0"/>
    <c:plotArea>
      <c:layout/>
      <c:barChart>
        <c:barDir val="bar"/>
        <c:grouping val="clustered"/>
        <c:varyColors val="0"/>
        <c:ser>
          <c:idx val="0"/>
          <c:order val="0"/>
          <c:tx>
            <c:strRef>
              <c:f>PGE!$L$29</c:f>
              <c:strCache>
                <c:ptCount val="1"/>
                <c:pt idx="0">
                  <c:v>2018</c:v>
                </c:pt>
              </c:strCache>
            </c:strRef>
          </c:tx>
          <c:spPr>
            <a:solidFill>
              <a:schemeClr val="accent1"/>
            </a:solidFill>
            <a:ln>
              <a:noFill/>
            </a:ln>
            <a:effectLst/>
          </c:spPr>
          <c:invertIfNegative val="0"/>
          <c:cat>
            <c:strRef>
              <c:f>PGE!$K$30:$K$34</c:f>
              <c:strCache>
                <c:ptCount val="5"/>
                <c:pt idx="0">
                  <c:v>INGRESOS DEVENGADOS</c:v>
                </c:pt>
                <c:pt idx="1">
                  <c:v>IMPUESTOS </c:v>
                </c:pt>
                <c:pt idx="2">
                  <c:v>A LA RENTA GLOBAL</c:v>
                </c:pt>
                <c:pt idx="3">
                  <c:v>EGRESOS DEVENGADOS</c:v>
                </c:pt>
                <c:pt idx="4">
                  <c:v>DÉFICIT/SUPERÁVIT DEVENGADOS</c:v>
                </c:pt>
              </c:strCache>
            </c:strRef>
          </c:cat>
          <c:val>
            <c:numRef>
              <c:f>PGE!$L$30:$L$34</c:f>
              <c:numCache>
                <c:formatCode>_(* #,##0.00_);_(* \(#,##0.00\);_(* "-"??_);_(@_)</c:formatCode>
                <c:ptCount val="5"/>
                <c:pt idx="0">
                  <c:v>33367064127.889999</c:v>
                </c:pt>
                <c:pt idx="1">
                  <c:v>15227927634.200001</c:v>
                </c:pt>
                <c:pt idx="2">
                  <c:v>4611336220.5</c:v>
                </c:pt>
                <c:pt idx="3">
                  <c:v>34173494258.09</c:v>
                </c:pt>
                <c:pt idx="4">
                  <c:v>-806430130.20000076</c:v>
                </c:pt>
              </c:numCache>
            </c:numRef>
          </c:val>
          <c:extLst>
            <c:ext xmlns:c16="http://schemas.microsoft.com/office/drawing/2014/chart" uri="{C3380CC4-5D6E-409C-BE32-E72D297353CC}">
              <c16:uniqueId val="{00000000-5171-4172-8C8F-0476F6440BCA}"/>
            </c:ext>
          </c:extLst>
        </c:ser>
        <c:ser>
          <c:idx val="1"/>
          <c:order val="1"/>
          <c:tx>
            <c:strRef>
              <c:f>PGE!$M$29</c:f>
              <c:strCache>
                <c:ptCount val="1"/>
                <c:pt idx="0">
                  <c:v>2018'</c:v>
                </c:pt>
              </c:strCache>
            </c:strRef>
          </c:tx>
          <c:spPr>
            <a:solidFill>
              <a:schemeClr val="accent3"/>
            </a:solidFill>
            <a:ln>
              <a:noFill/>
            </a:ln>
            <a:effectLst/>
          </c:spPr>
          <c:invertIfNegative val="0"/>
          <c:cat>
            <c:strRef>
              <c:f>PGE!$K$30:$K$34</c:f>
              <c:strCache>
                <c:ptCount val="5"/>
                <c:pt idx="0">
                  <c:v>INGRESOS DEVENGADOS</c:v>
                </c:pt>
                <c:pt idx="1">
                  <c:v>IMPUESTOS </c:v>
                </c:pt>
                <c:pt idx="2">
                  <c:v>A LA RENTA GLOBAL</c:v>
                </c:pt>
                <c:pt idx="3">
                  <c:v>EGRESOS DEVENGADOS</c:v>
                </c:pt>
                <c:pt idx="4">
                  <c:v>DÉFICIT/SUPERÁVIT DEVENGADOS</c:v>
                </c:pt>
              </c:strCache>
            </c:strRef>
          </c:cat>
          <c:val>
            <c:numRef>
              <c:f>PGE!$M$30:$M$34</c:f>
              <c:numCache>
                <c:formatCode>_(* #,##0.00_);_(* \(#,##0.00\);_(* "-"??_);_(@_)</c:formatCode>
                <c:ptCount val="5"/>
                <c:pt idx="0">
                  <c:v>34185309930.000664</c:v>
                </c:pt>
                <c:pt idx="1">
                  <c:v>16046173436.310667</c:v>
                </c:pt>
                <c:pt idx="2">
                  <c:v>5429582022.6106663</c:v>
                </c:pt>
                <c:pt idx="3">
                  <c:v>34991740060.200668</c:v>
                </c:pt>
                <c:pt idx="4">
                  <c:v>-806430130.20000458</c:v>
                </c:pt>
              </c:numCache>
            </c:numRef>
          </c:val>
          <c:extLst>
            <c:ext xmlns:c16="http://schemas.microsoft.com/office/drawing/2014/chart" uri="{C3380CC4-5D6E-409C-BE32-E72D297353CC}">
              <c16:uniqueId val="{00000001-5171-4172-8C8F-0476F6440BCA}"/>
            </c:ext>
          </c:extLst>
        </c:ser>
        <c:dLbls>
          <c:showLegendKey val="0"/>
          <c:showVal val="0"/>
          <c:showCatName val="0"/>
          <c:showSerName val="0"/>
          <c:showPercent val="0"/>
          <c:showBubbleSize val="0"/>
        </c:dLbls>
        <c:gapWidth val="182"/>
        <c:axId val="393606296"/>
        <c:axId val="393606688"/>
      </c:barChart>
      <c:catAx>
        <c:axId val="393606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crossAx val="393606688"/>
        <c:crosses val="autoZero"/>
        <c:auto val="1"/>
        <c:lblAlgn val="ctr"/>
        <c:lblOffset val="100"/>
        <c:noMultiLvlLbl val="0"/>
      </c:catAx>
      <c:valAx>
        <c:axId val="393606688"/>
        <c:scaling>
          <c:orientation val="minMax"/>
        </c:scaling>
        <c:delete val="0"/>
        <c:axPos val="b"/>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crossAx val="3936062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dTable>
      <c:spPr>
        <a:noFill/>
        <a:ln>
          <a:noFill/>
        </a:ln>
        <a:effectLst/>
      </c:spPr>
    </c:plotArea>
    <c:plotVisOnly val="1"/>
    <c:dispBlanksAs val="gap"/>
    <c:showDLblsOverMax val="0"/>
  </c:chart>
  <c:spPr>
    <a:noFill/>
    <a:ln>
      <a:noFill/>
    </a:ln>
    <a:effectLst/>
  </c:spPr>
  <c:txPr>
    <a:bodyPr/>
    <a:lstStyle/>
    <a:p>
      <a:pPr>
        <a:defRPr>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Condensed" panose="02000000000000000000" pitchFamily="2" charset="0"/>
                <a:ea typeface="Roboto Condensed" panose="02000000000000000000" pitchFamily="2" charset="0"/>
                <a:cs typeface="Times New Roman" panose="02020603050405020304" pitchFamily="18" charset="0"/>
              </a:defRPr>
            </a:pPr>
            <a:r>
              <a:rPr lang="es-EC">
                <a:latin typeface="Roboto Condensed" panose="02000000000000000000" pitchFamily="2" charset="0"/>
                <a:ea typeface="Roboto Condensed" panose="02000000000000000000" pitchFamily="2" charset="0"/>
              </a:rPr>
              <a:t>PGE sin eveasión fiscal de IR 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Condensed" panose="02000000000000000000" pitchFamily="2" charset="0"/>
              <a:ea typeface="Roboto Condensed" panose="02000000000000000000" pitchFamily="2" charset="0"/>
              <a:cs typeface="Times New Roman" panose="02020603050405020304" pitchFamily="18" charset="0"/>
            </a:defRPr>
          </a:pPr>
          <a:endParaRPr lang="es-EC"/>
        </a:p>
      </c:txPr>
    </c:title>
    <c:autoTitleDeleted val="0"/>
    <c:plotArea>
      <c:layout/>
      <c:barChart>
        <c:barDir val="bar"/>
        <c:grouping val="clustered"/>
        <c:varyColors val="0"/>
        <c:ser>
          <c:idx val="0"/>
          <c:order val="0"/>
          <c:tx>
            <c:strRef>
              <c:f>PGE!$L$36</c:f>
              <c:strCache>
                <c:ptCount val="1"/>
                <c:pt idx="0">
                  <c:v>2019</c:v>
                </c:pt>
              </c:strCache>
            </c:strRef>
          </c:tx>
          <c:spPr>
            <a:solidFill>
              <a:schemeClr val="accent1"/>
            </a:solidFill>
            <a:ln>
              <a:noFill/>
            </a:ln>
            <a:effectLst/>
          </c:spPr>
          <c:invertIfNegative val="0"/>
          <c:cat>
            <c:strRef>
              <c:f>PGE!$K$37:$K$41</c:f>
              <c:strCache>
                <c:ptCount val="5"/>
                <c:pt idx="0">
                  <c:v>INGRESOS DEVENGADOS</c:v>
                </c:pt>
                <c:pt idx="1">
                  <c:v>IMPUESTOS </c:v>
                </c:pt>
                <c:pt idx="2">
                  <c:v>A LA RENTA GLOBAL</c:v>
                </c:pt>
                <c:pt idx="3">
                  <c:v>EGRESOS DEVENGADOS</c:v>
                </c:pt>
                <c:pt idx="4">
                  <c:v>DÉFICIT/SUPERÁVIT DEVENGADOS</c:v>
                </c:pt>
              </c:strCache>
            </c:strRef>
          </c:cat>
          <c:val>
            <c:numRef>
              <c:f>PGE!$L$37:$L$41</c:f>
              <c:numCache>
                <c:formatCode>_(* #,##0.00_);_(* \(#,##0.00\);_(* "-"??_);_(@_)</c:formatCode>
                <c:ptCount val="5"/>
                <c:pt idx="0">
                  <c:v>34780273732.830002</c:v>
                </c:pt>
                <c:pt idx="1">
                  <c:v>14499456775.27</c:v>
                </c:pt>
                <c:pt idx="2">
                  <c:v>4318487553.6499996</c:v>
                </c:pt>
                <c:pt idx="3">
                  <c:v>34895424947.75</c:v>
                </c:pt>
                <c:pt idx="4">
                  <c:v>-115151214.91999817</c:v>
                </c:pt>
              </c:numCache>
            </c:numRef>
          </c:val>
          <c:extLst>
            <c:ext xmlns:c16="http://schemas.microsoft.com/office/drawing/2014/chart" uri="{C3380CC4-5D6E-409C-BE32-E72D297353CC}">
              <c16:uniqueId val="{00000000-F1A2-4D42-ACE3-F1BC081E4034}"/>
            </c:ext>
          </c:extLst>
        </c:ser>
        <c:ser>
          <c:idx val="1"/>
          <c:order val="1"/>
          <c:tx>
            <c:strRef>
              <c:f>PGE!$M$36</c:f>
              <c:strCache>
                <c:ptCount val="1"/>
                <c:pt idx="0">
                  <c:v>2019'</c:v>
                </c:pt>
              </c:strCache>
            </c:strRef>
          </c:tx>
          <c:spPr>
            <a:solidFill>
              <a:schemeClr val="accent3"/>
            </a:solidFill>
            <a:ln>
              <a:noFill/>
            </a:ln>
            <a:effectLst/>
          </c:spPr>
          <c:invertIfNegative val="0"/>
          <c:cat>
            <c:strRef>
              <c:f>PGE!$K$37:$K$41</c:f>
              <c:strCache>
                <c:ptCount val="5"/>
                <c:pt idx="0">
                  <c:v>INGRESOS DEVENGADOS</c:v>
                </c:pt>
                <c:pt idx="1">
                  <c:v>IMPUESTOS </c:v>
                </c:pt>
                <c:pt idx="2">
                  <c:v>A LA RENTA GLOBAL</c:v>
                </c:pt>
                <c:pt idx="3">
                  <c:v>EGRESOS DEVENGADOS</c:v>
                </c:pt>
                <c:pt idx="4">
                  <c:v>DÉFICIT/SUPERÁVIT DEVENGADOS</c:v>
                </c:pt>
              </c:strCache>
            </c:strRef>
          </c:cat>
          <c:val>
            <c:numRef>
              <c:f>PGE!$M$37:$M$41</c:f>
              <c:numCache>
                <c:formatCode>_(* #,##0.00_);_(* \(#,##0.00\);_(* "-"??_);_(@_)</c:formatCode>
                <c:ptCount val="5"/>
                <c:pt idx="0">
                  <c:v>35848911944.806396</c:v>
                </c:pt>
                <c:pt idx="1">
                  <c:v>15568094987.246399</c:v>
                </c:pt>
                <c:pt idx="2">
                  <c:v>5387125765.6263981</c:v>
                </c:pt>
                <c:pt idx="3">
                  <c:v>35964063159.726395</c:v>
                </c:pt>
                <c:pt idx="4">
                  <c:v>-115151214.91999817</c:v>
                </c:pt>
              </c:numCache>
            </c:numRef>
          </c:val>
          <c:extLst>
            <c:ext xmlns:c16="http://schemas.microsoft.com/office/drawing/2014/chart" uri="{C3380CC4-5D6E-409C-BE32-E72D297353CC}">
              <c16:uniqueId val="{00000001-F1A2-4D42-ACE3-F1BC081E4034}"/>
            </c:ext>
          </c:extLst>
        </c:ser>
        <c:dLbls>
          <c:showLegendKey val="0"/>
          <c:showVal val="0"/>
          <c:showCatName val="0"/>
          <c:showSerName val="0"/>
          <c:showPercent val="0"/>
          <c:showBubbleSize val="0"/>
        </c:dLbls>
        <c:gapWidth val="182"/>
        <c:axId val="374191608"/>
        <c:axId val="374192000"/>
      </c:barChart>
      <c:catAx>
        <c:axId val="374191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crossAx val="374192000"/>
        <c:crosses val="autoZero"/>
        <c:auto val="1"/>
        <c:lblAlgn val="ctr"/>
        <c:lblOffset val="100"/>
        <c:noMultiLvlLbl val="0"/>
      </c:catAx>
      <c:valAx>
        <c:axId val="374192000"/>
        <c:scaling>
          <c:orientation val="minMax"/>
        </c:scaling>
        <c:delete val="0"/>
        <c:axPos val="b"/>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crossAx val="3741916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dTable>
      <c:spPr>
        <a:noFill/>
        <a:ln>
          <a:noFill/>
        </a:ln>
        <a:effectLst/>
      </c:spPr>
    </c:plotArea>
    <c:plotVisOnly val="1"/>
    <c:dispBlanksAs val="gap"/>
    <c:showDLblsOverMax val="0"/>
  </c:chart>
  <c:spPr>
    <a:noFill/>
    <a:ln>
      <a:noFill/>
    </a:ln>
    <a:effectLst/>
  </c:spPr>
  <c:txPr>
    <a:bodyPr/>
    <a:lstStyle/>
    <a:p>
      <a:pPr>
        <a:defRPr>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Hoja1!$B$1</c:f>
              <c:strCache>
                <c:ptCount val="1"/>
                <c:pt idx="0">
                  <c:v>Ingresos de empresas públicas u organizaciones sin fines de lucro</c:v>
                </c:pt>
              </c:strCache>
            </c:strRef>
          </c:tx>
          <c:spPr>
            <a:solidFill>
              <a:schemeClr val="accent6"/>
            </a:solidFill>
            <a:ln>
              <a:noFill/>
            </a:ln>
            <a:effectLst/>
          </c:spPr>
          <c:invertIfNegative val="0"/>
          <c:cat>
            <c:strRef>
              <c:f>Hoja1!$A$2:$A$5</c:f>
              <c:strCache>
                <c:ptCount val="4"/>
                <c:pt idx="0">
                  <c:v>2017</c:v>
                </c:pt>
                <c:pt idx="1">
                  <c:v>2018</c:v>
                </c:pt>
                <c:pt idx="2">
                  <c:v>2019</c:v>
                </c:pt>
                <c:pt idx="3">
                  <c:v>2020</c:v>
                </c:pt>
              </c:strCache>
            </c:strRef>
          </c:cat>
          <c:val>
            <c:numRef>
              <c:f>Hoja1!$B$2:$B$5</c:f>
              <c:numCache>
                <c:formatCode>#,##0.00</c:formatCode>
                <c:ptCount val="4"/>
                <c:pt idx="0">
                  <c:v>12537531999.549999</c:v>
                </c:pt>
                <c:pt idx="1">
                  <c:v>14631674974.07</c:v>
                </c:pt>
                <c:pt idx="2">
                  <c:v>14466601870.940001</c:v>
                </c:pt>
                <c:pt idx="3">
                  <c:v>10110080242.799999</c:v>
                </c:pt>
              </c:numCache>
            </c:numRef>
          </c:val>
          <c:extLst>
            <c:ext xmlns:c16="http://schemas.microsoft.com/office/drawing/2014/chart" uri="{C3380CC4-5D6E-409C-BE32-E72D297353CC}">
              <c16:uniqueId val="{00000000-D89F-40A4-81A6-1C8618A3DDBF}"/>
            </c:ext>
          </c:extLst>
        </c:ser>
        <c:ser>
          <c:idx val="1"/>
          <c:order val="1"/>
          <c:tx>
            <c:strRef>
              <c:f>Hoja1!$C$1</c:f>
              <c:strCache>
                <c:ptCount val="1"/>
                <c:pt idx="0">
                  <c:v>Ingresos de empresas con fines de lucro</c:v>
                </c:pt>
              </c:strCache>
            </c:strRef>
          </c:tx>
          <c:spPr>
            <a:solidFill>
              <a:schemeClr val="accent5"/>
            </a:solidFill>
            <a:ln>
              <a:noFill/>
            </a:ln>
            <a:effectLst/>
          </c:spPr>
          <c:invertIfNegative val="0"/>
          <c:cat>
            <c:strRef>
              <c:f>Hoja1!$A$2:$A$5</c:f>
              <c:strCache>
                <c:ptCount val="4"/>
                <c:pt idx="0">
                  <c:v>2017</c:v>
                </c:pt>
                <c:pt idx="1">
                  <c:v>2018</c:v>
                </c:pt>
                <c:pt idx="2">
                  <c:v>2019</c:v>
                </c:pt>
                <c:pt idx="3">
                  <c:v>2020</c:v>
                </c:pt>
              </c:strCache>
            </c:strRef>
          </c:cat>
          <c:val>
            <c:numRef>
              <c:f>Hoja1!$C$2:$C$5</c:f>
              <c:numCache>
                <c:formatCode>#,##0.00</c:formatCode>
                <c:ptCount val="4"/>
                <c:pt idx="0">
                  <c:v>56236720024.970001</c:v>
                </c:pt>
                <c:pt idx="1">
                  <c:v>57005390046.389999</c:v>
                </c:pt>
                <c:pt idx="2">
                  <c:v>56822782800.330002</c:v>
                </c:pt>
                <c:pt idx="3">
                  <c:v>45476265637.980003</c:v>
                </c:pt>
              </c:numCache>
            </c:numRef>
          </c:val>
          <c:extLst>
            <c:ext xmlns:c16="http://schemas.microsoft.com/office/drawing/2014/chart" uri="{C3380CC4-5D6E-409C-BE32-E72D297353CC}">
              <c16:uniqueId val="{00000001-D89F-40A4-81A6-1C8618A3DDBF}"/>
            </c:ext>
          </c:extLst>
        </c:ser>
        <c:ser>
          <c:idx val="2"/>
          <c:order val="2"/>
          <c:tx>
            <c:strRef>
              <c:f>Hoja1!$D$1</c:f>
              <c:strCache>
                <c:ptCount val="1"/>
                <c:pt idx="0">
                  <c:v>%</c:v>
                </c:pt>
              </c:strCache>
            </c:strRef>
          </c:tx>
          <c:spPr>
            <a:solidFill>
              <a:schemeClr val="accent4"/>
            </a:solidFill>
            <a:ln>
              <a:noFill/>
            </a:ln>
            <a:effectLst/>
          </c:spPr>
          <c:invertIfNegative val="0"/>
          <c:cat>
            <c:strRef>
              <c:f>Hoja1!$A$2:$A$5</c:f>
              <c:strCache>
                <c:ptCount val="4"/>
                <c:pt idx="0">
                  <c:v>2017</c:v>
                </c:pt>
                <c:pt idx="1">
                  <c:v>2018</c:v>
                </c:pt>
                <c:pt idx="2">
                  <c:v>2019</c:v>
                </c:pt>
                <c:pt idx="3">
                  <c:v>2020</c:v>
                </c:pt>
              </c:strCache>
            </c:strRef>
          </c:cat>
          <c:val>
            <c:numRef>
              <c:f>Hoja1!$D$2:$D$5</c:f>
              <c:numCache>
                <c:formatCode>0%</c:formatCode>
                <c:ptCount val="4"/>
                <c:pt idx="0">
                  <c:v>0.81770020566592261</c:v>
                </c:pt>
                <c:pt idx="1">
                  <c:v>0.79575272982092304</c:v>
                </c:pt>
                <c:pt idx="2">
                  <c:v>0.79707214562661077</c:v>
                </c:pt>
                <c:pt idx="3">
                  <c:v>0.81811935858342255</c:v>
                </c:pt>
              </c:numCache>
            </c:numRef>
          </c:val>
          <c:extLst>
            <c:ext xmlns:c16="http://schemas.microsoft.com/office/drawing/2014/chart" uri="{C3380CC4-5D6E-409C-BE32-E72D297353CC}">
              <c16:uniqueId val="{00000002-D89F-40A4-81A6-1C8618A3DDBF}"/>
            </c:ext>
          </c:extLst>
        </c:ser>
        <c:dLbls>
          <c:showLegendKey val="0"/>
          <c:showVal val="0"/>
          <c:showCatName val="0"/>
          <c:showSerName val="0"/>
          <c:showPercent val="0"/>
          <c:showBubbleSize val="0"/>
        </c:dLbls>
        <c:gapWidth val="95"/>
        <c:overlap val="100"/>
        <c:axId val="974676799"/>
        <c:axId val="974680127"/>
      </c:barChart>
      <c:catAx>
        <c:axId val="974676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mn-cs"/>
              </a:defRPr>
            </a:pPr>
            <a:endParaRPr lang="es-EC"/>
          </a:p>
        </c:txPr>
        <c:crossAx val="974680127"/>
        <c:crosses val="autoZero"/>
        <c:auto val="1"/>
        <c:lblAlgn val="ctr"/>
        <c:lblOffset val="100"/>
        <c:noMultiLvlLbl val="0"/>
      </c:catAx>
      <c:valAx>
        <c:axId val="9746801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mn-cs"/>
              </a:defRPr>
            </a:pPr>
            <a:endParaRPr lang="es-EC"/>
          </a:p>
        </c:txPr>
        <c:crossAx val="97467679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mn-cs"/>
              </a:defRPr>
            </a:pPr>
            <a:endParaRPr lang="es-EC"/>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Roboto Condensed Light" panose="02000000000000000000" pitchFamily="2" charset="0"/>
          <a:ea typeface="Roboto Condensed Light" panose="02000000000000000000" pitchFamily="2" charset="0"/>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8408807309073225"/>
          <c:y val="3.9767622721688128E-2"/>
          <c:w val="0.68700259708009559"/>
          <c:h val="0.81007302212298182"/>
        </c:manualLayout>
      </c:layout>
      <c:barChart>
        <c:barDir val="col"/>
        <c:grouping val="clustered"/>
        <c:varyColors val="0"/>
        <c:ser>
          <c:idx val="0"/>
          <c:order val="0"/>
          <c:tx>
            <c:strRef>
              <c:f>'[Cálculo Brecha.xlsx]FICHA'!$B$4</c:f>
              <c:strCache>
                <c:ptCount val="1"/>
                <c:pt idx="0">
                  <c:v>Excedente Bruto de Explotación</c:v>
                </c:pt>
              </c:strCache>
            </c:strRef>
          </c:tx>
          <c:spPr>
            <a:solidFill>
              <a:schemeClr val="accent5"/>
            </a:solidFill>
            <a:ln>
              <a:noFill/>
            </a:ln>
            <a:effectLst/>
          </c:spPr>
          <c:invertIfNegative val="0"/>
          <c:cat>
            <c:numRef>
              <c:f>'[Cálculo Brecha.xlsx]FICHA'!$C$3:$E$3</c:f>
              <c:numCache>
                <c:formatCode>General</c:formatCode>
                <c:ptCount val="3"/>
                <c:pt idx="0">
                  <c:v>2017</c:v>
                </c:pt>
                <c:pt idx="1">
                  <c:v>2018</c:v>
                </c:pt>
                <c:pt idx="2">
                  <c:v>2019</c:v>
                </c:pt>
              </c:numCache>
            </c:numRef>
          </c:cat>
          <c:val>
            <c:numRef>
              <c:f>'[Cálculo Brecha.xlsx]FICHA'!$C$4:$E$4</c:f>
              <c:numCache>
                <c:formatCode>_(* #,##0.00_);_(* \(#,##0.00\);_(* "-"??_);_(@_)</c:formatCode>
                <c:ptCount val="3"/>
                <c:pt idx="0">
                  <c:v>15542622948.243456</c:v>
                </c:pt>
                <c:pt idx="1">
                  <c:v>15516555714.694937</c:v>
                </c:pt>
                <c:pt idx="2">
                  <c:v>15939056340.939491</c:v>
                </c:pt>
              </c:numCache>
            </c:numRef>
          </c:val>
          <c:extLst>
            <c:ext xmlns:c16="http://schemas.microsoft.com/office/drawing/2014/chart" uri="{C3380CC4-5D6E-409C-BE32-E72D297353CC}">
              <c16:uniqueId val="{00000000-6625-4220-A2A6-751CE9205F22}"/>
            </c:ext>
          </c:extLst>
        </c:ser>
        <c:dLbls>
          <c:showLegendKey val="0"/>
          <c:showVal val="0"/>
          <c:showCatName val="0"/>
          <c:showSerName val="0"/>
          <c:showPercent val="0"/>
          <c:showBubbleSize val="0"/>
        </c:dLbls>
        <c:gapWidth val="219"/>
        <c:overlap val="-27"/>
        <c:axId val="1582110352"/>
        <c:axId val="1582110768"/>
      </c:barChart>
      <c:catAx>
        <c:axId val="158211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crossAx val="1582110768"/>
        <c:crosses val="autoZero"/>
        <c:auto val="1"/>
        <c:lblAlgn val="ctr"/>
        <c:lblOffset val="100"/>
        <c:noMultiLvlLbl val="0"/>
      </c:catAx>
      <c:valAx>
        <c:axId val="1582110768"/>
        <c:scaling>
          <c:orientation val="minMax"/>
          <c:min val="10000000000"/>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crossAx val="15821103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4347714865127054"/>
          <c:y val="4.6988027587180438E-2"/>
          <c:w val="0.71990203416487442"/>
          <c:h val="0.84750577816129669"/>
        </c:manualLayout>
      </c:layout>
      <c:barChart>
        <c:barDir val="col"/>
        <c:grouping val="stacked"/>
        <c:varyColors val="0"/>
        <c:ser>
          <c:idx val="0"/>
          <c:order val="0"/>
          <c:tx>
            <c:strRef>
              <c:f>'[Cálculo Brecha.xlsx]Calculo'!$C$36</c:f>
              <c:strCache>
                <c:ptCount val="1"/>
                <c:pt idx="0">
                  <c:v>Utilidad gravable</c:v>
                </c:pt>
              </c:strCache>
            </c:strRef>
          </c:tx>
          <c:spPr>
            <a:solidFill>
              <a:schemeClr val="accent5"/>
            </a:solidFill>
            <a:ln>
              <a:noFill/>
            </a:ln>
            <a:effectLst/>
          </c:spPr>
          <c:invertIfNegative val="0"/>
          <c:cat>
            <c:numRef>
              <c:f>'[Cálculo Brecha.xlsx]Calculo'!$D$28:$F$28</c:f>
              <c:numCache>
                <c:formatCode>General</c:formatCode>
                <c:ptCount val="3"/>
                <c:pt idx="0">
                  <c:v>2017</c:v>
                </c:pt>
                <c:pt idx="1">
                  <c:v>2018</c:v>
                </c:pt>
                <c:pt idx="2">
                  <c:v>2019</c:v>
                </c:pt>
              </c:numCache>
            </c:numRef>
          </c:cat>
          <c:val>
            <c:numRef>
              <c:f>'[Cálculo Brecha.xlsx]Calculo'!$D$36:$F$36</c:f>
              <c:numCache>
                <c:formatCode>_(* #,##0.00_);_(* \(#,##0.00\);_(* "-"??_);_(@_)</c:formatCode>
                <c:ptCount val="3"/>
                <c:pt idx="0">
                  <c:v>11568095838.434637</c:v>
                </c:pt>
                <c:pt idx="1">
                  <c:v>8132665311.5444031</c:v>
                </c:pt>
                <c:pt idx="2">
                  <c:v>10068444784.474394</c:v>
                </c:pt>
              </c:numCache>
            </c:numRef>
          </c:val>
          <c:extLst>
            <c:ext xmlns:c16="http://schemas.microsoft.com/office/drawing/2014/chart" uri="{C3380CC4-5D6E-409C-BE32-E72D297353CC}">
              <c16:uniqueId val="{00000000-5C3B-4F11-9D50-31C86CE5B935}"/>
            </c:ext>
          </c:extLst>
        </c:ser>
        <c:dLbls>
          <c:showLegendKey val="0"/>
          <c:showVal val="0"/>
          <c:showCatName val="0"/>
          <c:showSerName val="0"/>
          <c:showPercent val="0"/>
          <c:showBubbleSize val="0"/>
        </c:dLbls>
        <c:gapWidth val="150"/>
        <c:overlap val="100"/>
        <c:axId val="128525271"/>
        <c:axId val="1942073159"/>
      </c:barChart>
      <c:catAx>
        <c:axId val="128525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crossAx val="1942073159"/>
        <c:crosses val="autoZero"/>
        <c:auto val="1"/>
        <c:lblAlgn val="ctr"/>
        <c:lblOffset val="100"/>
        <c:noMultiLvlLbl val="0"/>
      </c:catAx>
      <c:valAx>
        <c:axId val="1942073159"/>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crossAx val="12852527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dTable>
      <c:spPr>
        <a:noFill/>
        <a:ln>
          <a:noFill/>
        </a:ln>
        <a:effectLst/>
      </c:spPr>
    </c:plotArea>
    <c:plotVisOnly val="1"/>
    <c:dispBlanksAs val="gap"/>
    <c:showDLblsOverMax val="0"/>
  </c:chart>
  <c:spPr>
    <a:noFill/>
    <a:ln>
      <a:noFill/>
    </a:ln>
    <a:effectLst/>
  </c:spPr>
  <c:txPr>
    <a:bodyPr/>
    <a:lstStyle/>
    <a:p>
      <a:pPr>
        <a:defRPr sz="1050">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'[Cálculo Brecha.xlsx]Calculo'!$C$48</c:f>
              <c:strCache>
                <c:ptCount val="1"/>
                <c:pt idx="0">
                  <c:v>Base imponible desde cuentas nacionales </c:v>
                </c:pt>
              </c:strCache>
            </c:strRef>
          </c:tx>
          <c:spPr>
            <a:solidFill>
              <a:schemeClr val="accent5"/>
            </a:solidFill>
            <a:ln>
              <a:noFill/>
            </a:ln>
            <a:effectLst/>
          </c:spPr>
          <c:invertIfNegative val="0"/>
          <c:cat>
            <c:numRef>
              <c:f>'[Cálculo Brecha.xlsx]Calculo'!$D$28:$F$28</c:f>
              <c:numCache>
                <c:formatCode>General</c:formatCode>
                <c:ptCount val="3"/>
                <c:pt idx="0">
                  <c:v>2017</c:v>
                </c:pt>
                <c:pt idx="1">
                  <c:v>2018</c:v>
                </c:pt>
                <c:pt idx="2">
                  <c:v>2019</c:v>
                </c:pt>
              </c:numCache>
            </c:numRef>
          </c:cat>
          <c:val>
            <c:numRef>
              <c:f>'[Cálculo Brecha.xlsx]Calculo'!$D$48:$F$48</c:f>
              <c:numCache>
                <c:formatCode>_(* #,##0.00_);_(* \(#,##0.00\);_(* "-"??_);_(@_)</c:formatCode>
                <c:ptCount val="3"/>
                <c:pt idx="0">
                  <c:v>9304960728.2046356</c:v>
                </c:pt>
                <c:pt idx="1">
                  <c:v>7976522965.4044018</c:v>
                </c:pt>
                <c:pt idx="2">
                  <c:v>8713870228.4543934</c:v>
                </c:pt>
              </c:numCache>
            </c:numRef>
          </c:val>
          <c:extLst>
            <c:ext xmlns:c16="http://schemas.microsoft.com/office/drawing/2014/chart" uri="{C3380CC4-5D6E-409C-BE32-E72D297353CC}">
              <c16:uniqueId val="{00000000-9157-4793-8FA6-21A7464422B4}"/>
            </c:ext>
          </c:extLst>
        </c:ser>
        <c:dLbls>
          <c:showLegendKey val="0"/>
          <c:showVal val="0"/>
          <c:showCatName val="0"/>
          <c:showSerName val="0"/>
          <c:showPercent val="0"/>
          <c:showBubbleSize val="0"/>
        </c:dLbls>
        <c:gapWidth val="219"/>
        <c:overlap val="-27"/>
        <c:axId val="1220436295"/>
        <c:axId val="1838665288"/>
      </c:barChart>
      <c:catAx>
        <c:axId val="1220436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crossAx val="1838665288"/>
        <c:crosses val="autoZero"/>
        <c:auto val="1"/>
        <c:lblAlgn val="ctr"/>
        <c:lblOffset val="100"/>
        <c:noMultiLvlLbl val="0"/>
      </c:catAx>
      <c:valAx>
        <c:axId val="1838665288"/>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crossAx val="122043629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dTable>
      <c:spPr>
        <a:noFill/>
        <a:ln>
          <a:noFill/>
        </a:ln>
        <a:effectLst/>
      </c:spPr>
    </c:plotArea>
    <c:plotVisOnly val="1"/>
    <c:dispBlanksAs val="gap"/>
    <c:showDLblsOverMax val="0"/>
  </c:chart>
  <c:spPr>
    <a:noFill/>
    <a:ln>
      <a:noFill/>
    </a:ln>
    <a:effectLst/>
  </c:spPr>
  <c:txPr>
    <a:bodyPr/>
    <a:lstStyle/>
    <a:p>
      <a:pPr>
        <a:defRPr sz="1050">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percentStacked"/>
        <c:varyColors val="0"/>
        <c:ser>
          <c:idx val="0"/>
          <c:order val="0"/>
          <c:tx>
            <c:strRef>
              <c:f>Calculo!$C$52</c:f>
              <c:strCache>
                <c:ptCount val="1"/>
                <c:pt idx="0">
                  <c:v>Saldo a reinvertir y capitalizar (F101)</c:v>
                </c:pt>
              </c:strCache>
            </c:strRef>
          </c:tx>
          <c:spPr>
            <a:solidFill>
              <a:schemeClr val="accent5">
                <a:shade val="76000"/>
              </a:schemeClr>
            </a:solidFill>
            <a:ln>
              <a:noFill/>
            </a:ln>
            <a:effectLst/>
          </c:spPr>
          <c:invertIfNegative val="0"/>
          <c:cat>
            <c:numRef>
              <c:f>Calculo!$D$28:$F$28</c:f>
              <c:numCache>
                <c:formatCode>General</c:formatCode>
                <c:ptCount val="3"/>
                <c:pt idx="0">
                  <c:v>2017</c:v>
                </c:pt>
                <c:pt idx="1">
                  <c:v>2018</c:v>
                </c:pt>
                <c:pt idx="2">
                  <c:v>2019</c:v>
                </c:pt>
              </c:numCache>
            </c:numRef>
          </c:cat>
          <c:val>
            <c:numRef>
              <c:f>Calculo!$D$52:$F$52</c:f>
              <c:numCache>
                <c:formatCode>_(* #,##0.00_);_(* \(#,##0.00\);_(* "-"??_);_(@_)</c:formatCode>
                <c:ptCount val="3"/>
                <c:pt idx="0">
                  <c:v>133615309.70999999</c:v>
                </c:pt>
                <c:pt idx="1">
                  <c:v>40430004.789999999</c:v>
                </c:pt>
                <c:pt idx="2">
                  <c:v>20629418.530000001</c:v>
                </c:pt>
              </c:numCache>
            </c:numRef>
          </c:val>
          <c:extLst>
            <c:ext xmlns:c16="http://schemas.microsoft.com/office/drawing/2014/chart" uri="{C3380CC4-5D6E-409C-BE32-E72D297353CC}">
              <c16:uniqueId val="{00000000-F37F-4036-850F-9642CDE7BB34}"/>
            </c:ext>
          </c:extLst>
        </c:ser>
        <c:ser>
          <c:idx val="1"/>
          <c:order val="1"/>
          <c:tx>
            <c:strRef>
              <c:f>Calculo!$C$53</c:f>
              <c:strCache>
                <c:ptCount val="1"/>
                <c:pt idx="0">
                  <c:v>Saldo utilidad gravable (F101) </c:v>
                </c:pt>
              </c:strCache>
            </c:strRef>
          </c:tx>
          <c:spPr>
            <a:solidFill>
              <a:schemeClr val="accent5">
                <a:tint val="77000"/>
              </a:schemeClr>
            </a:solidFill>
            <a:ln>
              <a:noFill/>
            </a:ln>
            <a:effectLst/>
          </c:spPr>
          <c:invertIfNegative val="0"/>
          <c:cat>
            <c:numRef>
              <c:f>Calculo!$D$28:$F$28</c:f>
              <c:numCache>
                <c:formatCode>General</c:formatCode>
                <c:ptCount val="3"/>
                <c:pt idx="0">
                  <c:v>2017</c:v>
                </c:pt>
                <c:pt idx="1">
                  <c:v>2018</c:v>
                </c:pt>
                <c:pt idx="2">
                  <c:v>2019</c:v>
                </c:pt>
              </c:numCache>
            </c:numRef>
          </c:cat>
          <c:val>
            <c:numRef>
              <c:f>Calculo!$D$53:$F$53</c:f>
              <c:numCache>
                <c:formatCode>_(* #,##0.00_);_(* \(#,##0.00\);_(* "-"??_);_(@_)</c:formatCode>
                <c:ptCount val="3"/>
                <c:pt idx="0">
                  <c:v>4601877495</c:v>
                </c:pt>
                <c:pt idx="1">
                  <c:v>4625197277.1199999</c:v>
                </c:pt>
                <c:pt idx="2">
                  <c:v>4429923913.7299995</c:v>
                </c:pt>
              </c:numCache>
            </c:numRef>
          </c:val>
          <c:extLst>
            <c:ext xmlns:c16="http://schemas.microsoft.com/office/drawing/2014/chart" uri="{C3380CC4-5D6E-409C-BE32-E72D297353CC}">
              <c16:uniqueId val="{00000001-F37F-4036-850F-9642CDE7BB34}"/>
            </c:ext>
          </c:extLst>
        </c:ser>
        <c:dLbls>
          <c:showLegendKey val="0"/>
          <c:showVal val="0"/>
          <c:showCatName val="0"/>
          <c:showSerName val="0"/>
          <c:showPercent val="0"/>
          <c:showBubbleSize val="0"/>
        </c:dLbls>
        <c:gapWidth val="219"/>
        <c:overlap val="100"/>
        <c:axId val="1263041079"/>
        <c:axId val="395117079"/>
      </c:barChart>
      <c:catAx>
        <c:axId val="1263041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crossAx val="395117079"/>
        <c:crosses val="autoZero"/>
        <c:auto val="1"/>
        <c:lblAlgn val="ctr"/>
        <c:lblOffset val="100"/>
        <c:noMultiLvlLbl val="0"/>
      </c:catAx>
      <c:valAx>
        <c:axId val="3951170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crossAx val="126304107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dTable>
      <c:spPr>
        <a:noFill/>
        <a:ln>
          <a:noFill/>
        </a:ln>
        <a:effectLst/>
      </c:spPr>
    </c:plotArea>
    <c:plotVisOnly val="1"/>
    <c:dispBlanksAs val="gap"/>
    <c:showDLblsOverMax val="0"/>
  </c:chart>
  <c:spPr>
    <a:noFill/>
    <a:ln>
      <a:noFill/>
    </a:ln>
    <a:effectLst/>
  </c:spPr>
  <c:txPr>
    <a:bodyPr/>
    <a:lstStyle/>
    <a:p>
      <a:pPr>
        <a:defRPr sz="1050">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'[Cálculo Brecha.xlsx]RESUMEN'!$B$4</c:f>
              <c:strCache>
                <c:ptCount val="1"/>
                <c:pt idx="0">
                  <c:v>Excedente Bruto de Explotación ajustado al SIFMI</c:v>
                </c:pt>
              </c:strCache>
            </c:strRef>
          </c:tx>
          <c:spPr>
            <a:solidFill>
              <a:schemeClr val="accent1"/>
            </a:solidFill>
            <a:ln>
              <a:noFill/>
            </a:ln>
            <a:effectLst/>
          </c:spPr>
          <c:invertIfNegative val="0"/>
          <c:cat>
            <c:numRef>
              <c:f>'[Cálculo Brecha.xlsx]RESUMEN'!$C$3:$F$3</c:f>
              <c:numCache>
                <c:formatCode>General</c:formatCode>
                <c:ptCount val="4"/>
                <c:pt idx="0">
                  <c:v>2017</c:v>
                </c:pt>
                <c:pt idx="1">
                  <c:v>2018</c:v>
                </c:pt>
                <c:pt idx="2">
                  <c:v>2019</c:v>
                </c:pt>
                <c:pt idx="3">
                  <c:v>2020</c:v>
                </c:pt>
              </c:numCache>
            </c:numRef>
          </c:cat>
          <c:val>
            <c:numRef>
              <c:f>'[Cálculo Brecha.xlsx]RESUMEN'!$C$4:$F$4</c:f>
              <c:numCache>
                <c:formatCode>_-* #,##0.00\ _€_-;\-* #,##0.00\ _€_-;_-* "-"??\ _€_-;_-@_-</c:formatCode>
                <c:ptCount val="4"/>
                <c:pt idx="0">
                  <c:v>12395674892.435389</c:v>
                </c:pt>
                <c:pt idx="1">
                  <c:v>12050972617.824398</c:v>
                </c:pt>
                <c:pt idx="2">
                  <c:v>12416060166.185549</c:v>
                </c:pt>
                <c:pt idx="3">
                  <c:v>0</c:v>
                </c:pt>
              </c:numCache>
            </c:numRef>
          </c:val>
          <c:extLst>
            <c:ext xmlns:c16="http://schemas.microsoft.com/office/drawing/2014/chart" uri="{C3380CC4-5D6E-409C-BE32-E72D297353CC}">
              <c16:uniqueId val="{00000000-407F-4E04-8FC7-086C0385C17C}"/>
            </c:ext>
          </c:extLst>
        </c:ser>
        <c:ser>
          <c:idx val="1"/>
          <c:order val="1"/>
          <c:tx>
            <c:strRef>
              <c:f>'[Cálculo Brecha.xlsx]RESUMEN'!$B$5</c:f>
              <c:strCache>
                <c:ptCount val="1"/>
                <c:pt idx="0">
                  <c:v>Utilidad gravable</c:v>
                </c:pt>
              </c:strCache>
            </c:strRef>
          </c:tx>
          <c:spPr>
            <a:solidFill>
              <a:schemeClr val="accent3"/>
            </a:solidFill>
            <a:ln>
              <a:noFill/>
            </a:ln>
            <a:effectLst/>
          </c:spPr>
          <c:invertIfNegative val="0"/>
          <c:cat>
            <c:numRef>
              <c:f>'[Cálculo Brecha.xlsx]RESUMEN'!$C$3:$F$3</c:f>
              <c:numCache>
                <c:formatCode>General</c:formatCode>
                <c:ptCount val="4"/>
                <c:pt idx="0">
                  <c:v>2017</c:v>
                </c:pt>
                <c:pt idx="1">
                  <c:v>2018</c:v>
                </c:pt>
                <c:pt idx="2">
                  <c:v>2019</c:v>
                </c:pt>
                <c:pt idx="3">
                  <c:v>2020</c:v>
                </c:pt>
              </c:numCache>
            </c:numRef>
          </c:cat>
          <c:val>
            <c:numRef>
              <c:f>'[Cálculo Brecha.xlsx]RESUMEN'!$C$5:$F$5</c:f>
              <c:numCache>
                <c:formatCode>_-* #,##0.00\ _€_-;\-* #,##0.00\ _€_-;_-* "-"??\ _€_-;_-@_-</c:formatCode>
                <c:ptCount val="4"/>
                <c:pt idx="0">
                  <c:v>11568095838.434637</c:v>
                </c:pt>
                <c:pt idx="1">
                  <c:v>8132665311.5444031</c:v>
                </c:pt>
                <c:pt idx="2">
                  <c:v>10068444784.474394</c:v>
                </c:pt>
                <c:pt idx="3">
                  <c:v>0</c:v>
                </c:pt>
              </c:numCache>
            </c:numRef>
          </c:val>
          <c:extLst>
            <c:ext xmlns:c16="http://schemas.microsoft.com/office/drawing/2014/chart" uri="{C3380CC4-5D6E-409C-BE32-E72D297353CC}">
              <c16:uniqueId val="{00000001-407F-4E04-8FC7-086C0385C17C}"/>
            </c:ext>
          </c:extLst>
        </c:ser>
        <c:ser>
          <c:idx val="2"/>
          <c:order val="2"/>
          <c:tx>
            <c:strRef>
              <c:f>'[Cálculo Brecha.xlsx]RESUMEN'!$B$6</c:f>
              <c:strCache>
                <c:ptCount val="1"/>
                <c:pt idx="0">
                  <c:v>Base imponible desde cuentas nacionales </c:v>
                </c:pt>
              </c:strCache>
            </c:strRef>
          </c:tx>
          <c:spPr>
            <a:solidFill>
              <a:schemeClr val="accent5"/>
            </a:solidFill>
            <a:ln>
              <a:noFill/>
            </a:ln>
            <a:effectLst/>
          </c:spPr>
          <c:invertIfNegative val="0"/>
          <c:cat>
            <c:numRef>
              <c:f>'[Cálculo Brecha.xlsx]RESUMEN'!$C$3:$F$3</c:f>
              <c:numCache>
                <c:formatCode>General</c:formatCode>
                <c:ptCount val="4"/>
                <c:pt idx="0">
                  <c:v>2017</c:v>
                </c:pt>
                <c:pt idx="1">
                  <c:v>2018</c:v>
                </c:pt>
                <c:pt idx="2">
                  <c:v>2019</c:v>
                </c:pt>
                <c:pt idx="3">
                  <c:v>2020</c:v>
                </c:pt>
              </c:numCache>
            </c:numRef>
          </c:cat>
          <c:val>
            <c:numRef>
              <c:f>'[Cálculo Brecha.xlsx]RESUMEN'!$C$6:$F$6</c:f>
              <c:numCache>
                <c:formatCode>_-* #,##0.00\ _€_-;\-* #,##0.00\ _€_-;_-* "-"??\ _€_-;_-@_-</c:formatCode>
                <c:ptCount val="4"/>
                <c:pt idx="0">
                  <c:v>9304960728.2046356</c:v>
                </c:pt>
                <c:pt idx="1">
                  <c:v>7976522965.4044018</c:v>
                </c:pt>
                <c:pt idx="2">
                  <c:v>8713870228.4543934</c:v>
                </c:pt>
                <c:pt idx="3">
                  <c:v>0</c:v>
                </c:pt>
              </c:numCache>
            </c:numRef>
          </c:val>
          <c:extLst>
            <c:ext xmlns:c16="http://schemas.microsoft.com/office/drawing/2014/chart" uri="{C3380CC4-5D6E-409C-BE32-E72D297353CC}">
              <c16:uniqueId val="{00000002-407F-4E04-8FC7-086C0385C17C}"/>
            </c:ext>
          </c:extLst>
        </c:ser>
        <c:ser>
          <c:idx val="3"/>
          <c:order val="3"/>
          <c:tx>
            <c:strRef>
              <c:f>'[Cálculo Brecha.xlsx]RESUMEN'!$B$7</c:f>
              <c:strCache>
                <c:ptCount val="1"/>
                <c:pt idx="0">
                  <c:v>Impuesto causado total desde SCN</c:v>
                </c:pt>
              </c:strCache>
            </c:strRef>
          </c:tx>
          <c:spPr>
            <a:solidFill>
              <a:schemeClr val="accent1">
                <a:lumMod val="60000"/>
              </a:schemeClr>
            </a:solidFill>
            <a:ln>
              <a:noFill/>
            </a:ln>
            <a:effectLst/>
          </c:spPr>
          <c:invertIfNegative val="0"/>
          <c:cat>
            <c:numRef>
              <c:f>'[Cálculo Brecha.xlsx]RESUMEN'!$C$3:$F$3</c:f>
              <c:numCache>
                <c:formatCode>General</c:formatCode>
                <c:ptCount val="4"/>
                <c:pt idx="0">
                  <c:v>2017</c:v>
                </c:pt>
                <c:pt idx="1">
                  <c:v>2018</c:v>
                </c:pt>
                <c:pt idx="2">
                  <c:v>2019</c:v>
                </c:pt>
                <c:pt idx="3">
                  <c:v>2020</c:v>
                </c:pt>
              </c:numCache>
            </c:numRef>
          </c:cat>
          <c:val>
            <c:numRef>
              <c:f>'[Cálculo Brecha.xlsx]RESUMEN'!$C$7:$F$7</c:f>
              <c:numCache>
                <c:formatCode>_-* #,##0.00\ _€_-;\-* #,##0.00\ _€_-;_-* "-"??\ _€_-;_-@_-</c:formatCode>
                <c:ptCount val="4"/>
                <c:pt idx="0">
                  <c:v>2299223269.6955109</c:v>
                </c:pt>
                <c:pt idx="1">
                  <c:v>1987158263.370666</c:v>
                </c:pt>
                <c:pt idx="2">
                  <c:v>2174409652.7463984</c:v>
                </c:pt>
                <c:pt idx="3">
                  <c:v>0</c:v>
                </c:pt>
              </c:numCache>
            </c:numRef>
          </c:val>
          <c:extLst>
            <c:ext xmlns:c16="http://schemas.microsoft.com/office/drawing/2014/chart" uri="{C3380CC4-5D6E-409C-BE32-E72D297353CC}">
              <c16:uniqueId val="{00000003-407F-4E04-8FC7-086C0385C17C}"/>
            </c:ext>
          </c:extLst>
        </c:ser>
        <c:ser>
          <c:idx val="4"/>
          <c:order val="4"/>
          <c:tx>
            <c:strRef>
              <c:f>'[Cálculo Brecha.xlsx]RESUMEN'!$B$8</c:f>
              <c:strCache>
                <c:ptCount val="1"/>
                <c:pt idx="0">
                  <c:v>Impuesto causado SRI del universo de contribuyentes</c:v>
                </c:pt>
              </c:strCache>
            </c:strRef>
          </c:tx>
          <c:spPr>
            <a:solidFill>
              <a:schemeClr val="accent3">
                <a:lumMod val="60000"/>
              </a:schemeClr>
            </a:solidFill>
            <a:ln>
              <a:noFill/>
            </a:ln>
            <a:effectLst/>
          </c:spPr>
          <c:invertIfNegative val="0"/>
          <c:cat>
            <c:numRef>
              <c:f>'[Cálculo Brecha.xlsx]RESUMEN'!$C$3:$F$3</c:f>
              <c:numCache>
                <c:formatCode>General</c:formatCode>
                <c:ptCount val="4"/>
                <c:pt idx="0">
                  <c:v>2017</c:v>
                </c:pt>
                <c:pt idx="1">
                  <c:v>2018</c:v>
                </c:pt>
                <c:pt idx="2">
                  <c:v>2019</c:v>
                </c:pt>
                <c:pt idx="3">
                  <c:v>2020</c:v>
                </c:pt>
              </c:numCache>
            </c:numRef>
          </c:cat>
          <c:val>
            <c:numRef>
              <c:f>'[Cálculo Brecha.xlsx]RESUMEN'!$C$8:$F$8</c:f>
              <c:numCache>
                <c:formatCode>_(* #,##0.00_);_(* \(#,##0.00\);_(* "-"??_);_(@_)</c:formatCode>
                <c:ptCount val="4"/>
                <c:pt idx="0">
                  <c:v>1030959790.4</c:v>
                </c:pt>
                <c:pt idx="1">
                  <c:v>1168912461.26</c:v>
                </c:pt>
                <c:pt idx="2">
                  <c:v>1105771440.77</c:v>
                </c:pt>
                <c:pt idx="3">
                  <c:v>743850743.48000002</c:v>
                </c:pt>
              </c:numCache>
            </c:numRef>
          </c:val>
          <c:extLst>
            <c:ext xmlns:c16="http://schemas.microsoft.com/office/drawing/2014/chart" uri="{C3380CC4-5D6E-409C-BE32-E72D297353CC}">
              <c16:uniqueId val="{00000004-407F-4E04-8FC7-086C0385C17C}"/>
            </c:ext>
          </c:extLst>
        </c:ser>
        <c:ser>
          <c:idx val="5"/>
          <c:order val="5"/>
          <c:tx>
            <c:strRef>
              <c:f>'[Cálculo Brecha.xlsx]RESUMEN'!$B$9</c:f>
              <c:strCache>
                <c:ptCount val="1"/>
                <c:pt idx="0">
                  <c:v>Monto de evasión IR</c:v>
                </c:pt>
              </c:strCache>
            </c:strRef>
          </c:tx>
          <c:spPr>
            <a:solidFill>
              <a:schemeClr val="accent5">
                <a:lumMod val="60000"/>
              </a:schemeClr>
            </a:solidFill>
            <a:ln>
              <a:noFill/>
            </a:ln>
            <a:effectLst/>
          </c:spPr>
          <c:invertIfNegative val="0"/>
          <c:cat>
            <c:numRef>
              <c:f>'[Cálculo Brecha.xlsx]RESUMEN'!$C$3:$F$3</c:f>
              <c:numCache>
                <c:formatCode>General</c:formatCode>
                <c:ptCount val="4"/>
                <c:pt idx="0">
                  <c:v>2017</c:v>
                </c:pt>
                <c:pt idx="1">
                  <c:v>2018</c:v>
                </c:pt>
                <c:pt idx="2">
                  <c:v>2019</c:v>
                </c:pt>
                <c:pt idx="3">
                  <c:v>2020</c:v>
                </c:pt>
              </c:numCache>
            </c:numRef>
          </c:cat>
          <c:val>
            <c:numRef>
              <c:f>'[Cálculo Brecha.xlsx]RESUMEN'!$C$9:$F$9</c:f>
              <c:numCache>
                <c:formatCode>_-* #,##0.00\ _€_-;\-* #,##0.00\ _€_-;_-* "-"??\ _€_-;_-@_-</c:formatCode>
                <c:ptCount val="4"/>
                <c:pt idx="0">
                  <c:v>1268263479.2955108</c:v>
                </c:pt>
                <c:pt idx="1">
                  <c:v>818245802.11066604</c:v>
                </c:pt>
                <c:pt idx="2">
                  <c:v>1068638211.9763985</c:v>
                </c:pt>
                <c:pt idx="3">
                  <c:v>0</c:v>
                </c:pt>
              </c:numCache>
            </c:numRef>
          </c:val>
          <c:extLst>
            <c:ext xmlns:c16="http://schemas.microsoft.com/office/drawing/2014/chart" uri="{C3380CC4-5D6E-409C-BE32-E72D297353CC}">
              <c16:uniqueId val="{00000005-407F-4E04-8FC7-086C0385C17C}"/>
            </c:ext>
          </c:extLst>
        </c:ser>
        <c:dLbls>
          <c:showLegendKey val="0"/>
          <c:showVal val="0"/>
          <c:showCatName val="0"/>
          <c:showSerName val="0"/>
          <c:showPercent val="0"/>
          <c:showBubbleSize val="0"/>
        </c:dLbls>
        <c:gapWidth val="150"/>
        <c:axId val="1847121296"/>
        <c:axId val="1847120880"/>
      </c:barChart>
      <c:lineChart>
        <c:grouping val="standard"/>
        <c:varyColors val="0"/>
        <c:ser>
          <c:idx val="6"/>
          <c:order val="6"/>
          <c:tx>
            <c:strRef>
              <c:f>'[Cálculo Brecha.xlsx]RESUMEN'!$B$10</c:f>
              <c:strCache>
                <c:ptCount val="1"/>
                <c:pt idx="0">
                  <c:v>Brecha de recuadación IR</c:v>
                </c:pt>
              </c:strCache>
            </c:strRef>
          </c:tx>
          <c:spPr>
            <a:ln w="28575" cap="rnd">
              <a:solidFill>
                <a:schemeClr val="accent1">
                  <a:lumMod val="80000"/>
                  <a:lumOff val="20000"/>
                </a:schemeClr>
              </a:solidFill>
              <a:round/>
            </a:ln>
            <a:effectLst/>
          </c:spPr>
          <c:marker>
            <c:symbol val="none"/>
          </c:marker>
          <c:dLbls>
            <c:dLbl>
              <c:idx val="0"/>
              <c:tx>
                <c:rich>
                  <a:bodyPr/>
                  <a:lstStyle/>
                  <a:p>
                    <a:fld id="{96E7F905-A88F-45DA-9E76-96764E876E11}" type="VALUE">
                      <a:rPr lang="en-US" baseline="0" smtClean="0"/>
                      <a:pPr/>
                      <a:t>[VALOR]</a:t>
                    </a:fld>
                    <a:endParaRPr lang="es-EC"/>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CB7-4EE0-AB5A-175C60C664F8}"/>
                </c:ext>
              </c:extLst>
            </c:dLbl>
            <c:dLbl>
              <c:idx val="1"/>
              <c:tx>
                <c:rich>
                  <a:bodyPr/>
                  <a:lstStyle/>
                  <a:p>
                    <a:fld id="{EF018FF9-A196-44CB-9728-6ABA6CD49957}" type="VALUE">
                      <a:rPr lang="en-US" baseline="0" smtClean="0"/>
                      <a:pPr/>
                      <a:t>[VALOR]</a:t>
                    </a:fld>
                    <a:endParaRPr lang="es-EC"/>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CB7-4EE0-AB5A-175C60C664F8}"/>
                </c:ext>
              </c:extLst>
            </c:dLbl>
            <c:dLbl>
              <c:idx val="2"/>
              <c:tx>
                <c:rich>
                  <a:bodyPr/>
                  <a:lstStyle/>
                  <a:p>
                    <a:fld id="{09278D2C-D419-4C0A-9FF8-A48BECEE1D54}" type="VALUE">
                      <a:rPr lang="en-US" baseline="0" smtClean="0"/>
                      <a:pPr/>
                      <a:t>[VALOR]</a:t>
                    </a:fld>
                    <a:endParaRPr lang="es-EC"/>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CB7-4EE0-AB5A-175C60C664F8}"/>
                </c:ext>
              </c:extLst>
            </c:dLbl>
            <c:dLbl>
              <c:idx val="3"/>
              <c:tx>
                <c:rich>
                  <a:bodyPr/>
                  <a:lstStyle/>
                  <a:p>
                    <a:r>
                      <a:rPr lang="en-US" baseline="0"/>
                      <a:t>N/D</a:t>
                    </a:r>
                    <a:endParaRPr lang="en-US" dirty="0"/>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CB7-4EE0-AB5A-175C60C664F8}"/>
                </c:ext>
              </c:extLst>
            </c:dLbl>
            <c:spPr>
              <a:solidFill>
                <a:srgbClr val="FFFFFF"/>
              </a:solidFill>
              <a:ln>
                <a:solidFill>
                  <a:srgbClr val="263248">
                    <a:lumMod val="25000"/>
                    <a:lumOff val="75000"/>
                  </a:srgbClr>
                </a:solidFill>
              </a:ln>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chemeClr val="dk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'[Cálculo Brecha.xlsx]RESUMEN'!$C$3:$F$3</c:f>
              <c:numCache>
                <c:formatCode>General</c:formatCode>
                <c:ptCount val="4"/>
                <c:pt idx="0">
                  <c:v>2017</c:v>
                </c:pt>
                <c:pt idx="1">
                  <c:v>2018</c:v>
                </c:pt>
                <c:pt idx="2">
                  <c:v>2019</c:v>
                </c:pt>
                <c:pt idx="3">
                  <c:v>2020</c:v>
                </c:pt>
              </c:numCache>
            </c:numRef>
          </c:cat>
          <c:val>
            <c:numRef>
              <c:f>'[Cálculo Brecha.xlsx]RESUMEN'!$C$10:$F$10</c:f>
              <c:numCache>
                <c:formatCode>0.00%</c:formatCode>
                <c:ptCount val="4"/>
                <c:pt idx="0">
                  <c:v>0.5516051859824247</c:v>
                </c:pt>
                <c:pt idx="1">
                  <c:v>0.41176680146388422</c:v>
                </c:pt>
                <c:pt idx="2">
                  <c:v>0.49146130795853021</c:v>
                </c:pt>
                <c:pt idx="3">
                  <c:v>0</c:v>
                </c:pt>
              </c:numCache>
            </c:numRef>
          </c:val>
          <c:smooth val="0"/>
          <c:extLst>
            <c:ext xmlns:c16="http://schemas.microsoft.com/office/drawing/2014/chart" uri="{C3380CC4-5D6E-409C-BE32-E72D297353CC}">
              <c16:uniqueId val="{00000006-407F-4E04-8FC7-086C0385C17C}"/>
            </c:ext>
          </c:extLst>
        </c:ser>
        <c:dLbls>
          <c:showLegendKey val="0"/>
          <c:showVal val="0"/>
          <c:showCatName val="0"/>
          <c:showSerName val="0"/>
          <c:showPercent val="0"/>
          <c:showBubbleSize val="0"/>
        </c:dLbls>
        <c:marker val="1"/>
        <c:smooth val="0"/>
        <c:axId val="1847122544"/>
        <c:axId val="1847122960"/>
      </c:lineChart>
      <c:catAx>
        <c:axId val="184712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crossAx val="1847120880"/>
        <c:crosses val="autoZero"/>
        <c:auto val="1"/>
        <c:lblAlgn val="ctr"/>
        <c:lblOffset val="100"/>
        <c:noMultiLvlLbl val="0"/>
      </c:catAx>
      <c:valAx>
        <c:axId val="1847120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r>
                  <a:rPr lang="es-EC"/>
                  <a:t>Dólares americanos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title>
        <c:numFmt formatCode="_-* #,##0.00\ _€_-;\-* #,##0.00\ _€_-;_-* &quot;-&quot;??\ _€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crossAx val="1847121296"/>
        <c:crosses val="autoZero"/>
        <c:crossBetween val="between"/>
      </c:valAx>
      <c:valAx>
        <c:axId val="1847122960"/>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crossAx val="1847122544"/>
        <c:crosses val="max"/>
        <c:crossBetween val="between"/>
      </c:valAx>
      <c:catAx>
        <c:axId val="1847122544"/>
        <c:scaling>
          <c:orientation val="minMax"/>
        </c:scaling>
        <c:delete val="1"/>
        <c:axPos val="b"/>
        <c:numFmt formatCode="General" sourceLinked="1"/>
        <c:majorTickMark val="none"/>
        <c:minorTickMark val="none"/>
        <c:tickLblPos val="nextTo"/>
        <c:crossAx val="1847122960"/>
        <c:crosses val="autoZero"/>
        <c:auto val="1"/>
        <c:lblAlgn val="ctr"/>
        <c:lblOffset val="100"/>
        <c:noMultiLvlLbl val="0"/>
      </c:catAx>
      <c:spPr>
        <a:noFill/>
        <a:ln>
          <a:noFill/>
        </a:ln>
        <a:effectLst/>
      </c:spPr>
    </c:plotArea>
    <c:legend>
      <c:legendPos val="r"/>
      <c:layout>
        <c:manualLayout>
          <c:xMode val="edge"/>
          <c:yMode val="edge"/>
          <c:x val="0.69374831240532397"/>
          <c:y val="9.8138231691919695E-2"/>
          <c:w val="0.30345463018716501"/>
          <c:h val="0.3899210733001146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legend>
    <c:plotVisOnly val="1"/>
    <c:dispBlanksAs val="gap"/>
    <c:showDLblsOverMax val="0"/>
  </c:chart>
  <c:spPr>
    <a:noFill/>
    <a:ln>
      <a:noFill/>
    </a:ln>
    <a:effectLst/>
  </c:spPr>
  <c:txPr>
    <a:bodyPr/>
    <a:lstStyle/>
    <a:p>
      <a:pPr>
        <a:defRPr>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mn-cs"/>
              </a:defRPr>
            </a:pPr>
            <a:r>
              <a:rPr lang="es-EC" dirty="0">
                <a:latin typeface="Roboto Condensed" panose="02000000000000000000" pitchFamily="2" charset="0"/>
                <a:ea typeface="Roboto Condensed" panose="02000000000000000000" pitchFamily="2" charset="0"/>
              </a:rPr>
              <a:t>Participación</a:t>
            </a:r>
            <a:r>
              <a:rPr lang="es-EC" baseline="0" dirty="0">
                <a:latin typeface="Roboto Condensed" panose="02000000000000000000" pitchFamily="2" charset="0"/>
                <a:ea typeface="Roboto Condensed" panose="02000000000000000000" pitchFamily="2" charset="0"/>
              </a:rPr>
              <a:t> de la evasión de IR en el PIB</a:t>
            </a:r>
            <a:endParaRPr lang="es-EC" dirty="0">
              <a:latin typeface="Roboto Condensed" panose="02000000000000000000" pitchFamily="2" charset="0"/>
              <a:ea typeface="Roboto Condensed" panose="02000000000000000000" pitchFamily="2"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mn-cs"/>
            </a:defRPr>
          </a:pPr>
          <a:endParaRPr lang="es-EC"/>
        </a:p>
      </c:txPr>
    </c:title>
    <c:autoTitleDeleted val="0"/>
    <c:plotArea>
      <c:layout/>
      <c:barChart>
        <c:barDir val="col"/>
        <c:grouping val="clustered"/>
        <c:varyColors val="0"/>
        <c:ser>
          <c:idx val="0"/>
          <c:order val="0"/>
          <c:tx>
            <c:strRef>
              <c:f>Hoja1!$B$1</c:f>
              <c:strCache>
                <c:ptCount val="1"/>
                <c:pt idx="0">
                  <c:v>Monto de evasión</c:v>
                </c:pt>
              </c:strCache>
            </c:strRef>
          </c:tx>
          <c:spPr>
            <a:solidFill>
              <a:schemeClr val="accent1"/>
            </a:solidFill>
            <a:ln>
              <a:noFill/>
            </a:ln>
            <a:effectLst/>
          </c:spPr>
          <c:invertIfNegative val="0"/>
          <c:cat>
            <c:numRef>
              <c:f>Hoja1!$A$2:$A$5</c:f>
              <c:numCache>
                <c:formatCode>General</c:formatCode>
                <c:ptCount val="4"/>
                <c:pt idx="0">
                  <c:v>2017</c:v>
                </c:pt>
                <c:pt idx="1">
                  <c:v>2018</c:v>
                </c:pt>
                <c:pt idx="2">
                  <c:v>2019</c:v>
                </c:pt>
                <c:pt idx="3">
                  <c:v>2020</c:v>
                </c:pt>
              </c:numCache>
            </c:numRef>
          </c:cat>
          <c:val>
            <c:numRef>
              <c:f>Hoja1!$B$2:$B$5</c:f>
              <c:numCache>
                <c:formatCode>General</c:formatCode>
                <c:ptCount val="4"/>
                <c:pt idx="0" formatCode="#,##0.00">
                  <c:v>1268.26</c:v>
                </c:pt>
                <c:pt idx="1">
                  <c:v>818.25</c:v>
                </c:pt>
                <c:pt idx="2" formatCode="#,##0.00">
                  <c:v>1068.6400000000001</c:v>
                </c:pt>
                <c:pt idx="3">
                  <c:v>0</c:v>
                </c:pt>
              </c:numCache>
            </c:numRef>
          </c:val>
          <c:extLst>
            <c:ext xmlns:c16="http://schemas.microsoft.com/office/drawing/2014/chart" uri="{C3380CC4-5D6E-409C-BE32-E72D297353CC}">
              <c16:uniqueId val="{00000000-D7BE-4FDE-9F37-28075C1F07F6}"/>
            </c:ext>
          </c:extLst>
        </c:ser>
        <c:ser>
          <c:idx val="1"/>
          <c:order val="1"/>
          <c:tx>
            <c:strRef>
              <c:f>Hoja1!$C$1</c:f>
              <c:strCache>
                <c:ptCount val="1"/>
                <c:pt idx="0">
                  <c:v>PIB</c:v>
                </c:pt>
              </c:strCache>
            </c:strRef>
          </c:tx>
          <c:spPr>
            <a:solidFill>
              <a:schemeClr val="accent2"/>
            </a:solidFill>
            <a:ln>
              <a:noFill/>
            </a:ln>
            <a:effectLst/>
          </c:spPr>
          <c:invertIfNegative val="0"/>
          <c:cat>
            <c:numRef>
              <c:f>Hoja1!$A$2:$A$5</c:f>
              <c:numCache>
                <c:formatCode>General</c:formatCode>
                <c:ptCount val="4"/>
                <c:pt idx="0">
                  <c:v>2017</c:v>
                </c:pt>
                <c:pt idx="1">
                  <c:v>2018</c:v>
                </c:pt>
                <c:pt idx="2">
                  <c:v>2019</c:v>
                </c:pt>
                <c:pt idx="3">
                  <c:v>2020</c:v>
                </c:pt>
              </c:numCache>
            </c:numRef>
          </c:cat>
          <c:val>
            <c:numRef>
              <c:f>Hoja1!$C$2:$C$5</c:f>
              <c:numCache>
                <c:formatCode>#,##0.00</c:formatCode>
                <c:ptCount val="4"/>
                <c:pt idx="0">
                  <c:v>70955.69</c:v>
                </c:pt>
                <c:pt idx="1">
                  <c:v>71870.52</c:v>
                </c:pt>
                <c:pt idx="2">
                  <c:v>71879.22</c:v>
                </c:pt>
                <c:pt idx="3">
                  <c:v>66308</c:v>
                </c:pt>
              </c:numCache>
            </c:numRef>
          </c:val>
          <c:extLst>
            <c:ext xmlns:c16="http://schemas.microsoft.com/office/drawing/2014/chart" uri="{C3380CC4-5D6E-409C-BE32-E72D297353CC}">
              <c16:uniqueId val="{00000001-D7BE-4FDE-9F37-28075C1F07F6}"/>
            </c:ext>
          </c:extLst>
        </c:ser>
        <c:dLbls>
          <c:showLegendKey val="0"/>
          <c:showVal val="0"/>
          <c:showCatName val="0"/>
          <c:showSerName val="0"/>
          <c:showPercent val="0"/>
          <c:showBubbleSize val="0"/>
        </c:dLbls>
        <c:gapWidth val="219"/>
        <c:axId val="1096462607"/>
        <c:axId val="1096455951"/>
      </c:barChart>
      <c:lineChart>
        <c:grouping val="standard"/>
        <c:varyColors val="0"/>
        <c:ser>
          <c:idx val="2"/>
          <c:order val="2"/>
          <c:tx>
            <c:strRef>
              <c:f>Hoja1!$D$1</c:f>
              <c:strCache>
                <c:ptCount val="1"/>
                <c:pt idx="0">
                  <c:v>Participación</c:v>
                </c:pt>
              </c:strCache>
            </c:strRef>
          </c:tx>
          <c:spPr>
            <a:ln w="28575" cap="rnd">
              <a:solidFill>
                <a:schemeClr val="accent3"/>
              </a:solidFill>
              <a:round/>
            </a:ln>
            <a:effectLst/>
          </c:spPr>
          <c:marker>
            <c:symbol val="none"/>
          </c:marker>
          <c:dLbls>
            <c:dLbl>
              <c:idx val="0"/>
              <c:tx>
                <c:rich>
                  <a:bodyPr/>
                  <a:lstStyle/>
                  <a:p>
                    <a:fld id="{7A2B476C-A0BD-4834-8567-5B1CB1A4A4FF}" type="VALUE">
                      <a:rPr lang="en-US" baseline="0" smtClean="0"/>
                      <a:pPr/>
                      <a:t>[VALOR]</a:t>
                    </a:fld>
                    <a:endParaRPr lang="es-EC"/>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7BE-4FDE-9F37-28075C1F07F6}"/>
                </c:ext>
              </c:extLst>
            </c:dLbl>
            <c:dLbl>
              <c:idx val="1"/>
              <c:tx>
                <c:rich>
                  <a:bodyPr/>
                  <a:lstStyle/>
                  <a:p>
                    <a:fld id="{345F1121-410B-499C-B208-5440A7F8D901}" type="VALUE">
                      <a:rPr lang="en-US" baseline="0" smtClean="0"/>
                      <a:pPr/>
                      <a:t>[VALOR]</a:t>
                    </a:fld>
                    <a:endParaRPr lang="es-EC"/>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7BE-4FDE-9F37-28075C1F07F6}"/>
                </c:ext>
              </c:extLst>
            </c:dLbl>
            <c:dLbl>
              <c:idx val="2"/>
              <c:tx>
                <c:rich>
                  <a:bodyPr/>
                  <a:lstStyle/>
                  <a:p>
                    <a:fld id="{2788ADF1-F12D-4BAC-84CB-D21B8CE94DC9}" type="VALUE">
                      <a:rPr lang="en-US" baseline="0" smtClean="0"/>
                      <a:pPr/>
                      <a:t>[VALOR]</a:t>
                    </a:fld>
                    <a:endParaRPr lang="es-EC"/>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7BE-4FDE-9F37-28075C1F07F6}"/>
                </c:ext>
              </c:extLst>
            </c:dLbl>
            <c:dLbl>
              <c:idx val="3"/>
              <c:tx>
                <c:rich>
                  <a:bodyPr/>
                  <a:lstStyle/>
                  <a:p>
                    <a:r>
                      <a:rPr lang="en-US" baseline="0"/>
                      <a:t>N/D</a:t>
                    </a:r>
                    <a:endParaRPr lang="en-US" dirty="0"/>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7BE-4FDE-9F37-28075C1F07F6}"/>
                </c:ext>
              </c:extLst>
            </c:dLbl>
            <c:spPr>
              <a:solidFill>
                <a:srgbClr val="FFFFFF"/>
              </a:solidFill>
              <a:ln>
                <a:solidFill>
                  <a:srgbClr val="263248">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Roboto Condensed Light" panose="02000000000000000000" pitchFamily="2" charset="0"/>
                    <a:ea typeface="Roboto Condensed Light" panose="02000000000000000000" pitchFamily="2" charset="0"/>
                    <a:cs typeface="+mn-cs"/>
                  </a:defRPr>
                </a:pPr>
                <a:endParaRPr lang="es-EC"/>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Hoja1!$A$2:$A$5</c:f>
              <c:numCache>
                <c:formatCode>General</c:formatCode>
                <c:ptCount val="4"/>
                <c:pt idx="0">
                  <c:v>2017</c:v>
                </c:pt>
                <c:pt idx="1">
                  <c:v>2018</c:v>
                </c:pt>
                <c:pt idx="2">
                  <c:v>2019</c:v>
                </c:pt>
                <c:pt idx="3">
                  <c:v>2020</c:v>
                </c:pt>
              </c:numCache>
            </c:numRef>
          </c:cat>
          <c:val>
            <c:numRef>
              <c:f>Hoja1!$D$2:$D$5</c:f>
              <c:numCache>
                <c:formatCode>0.00%</c:formatCode>
                <c:ptCount val="4"/>
                <c:pt idx="0">
                  <c:v>1.7899999999999999E-2</c:v>
                </c:pt>
                <c:pt idx="1">
                  <c:v>1.14E-2</c:v>
                </c:pt>
                <c:pt idx="2">
                  <c:v>1.49E-2</c:v>
                </c:pt>
                <c:pt idx="3" formatCode="General">
                  <c:v>0</c:v>
                </c:pt>
              </c:numCache>
            </c:numRef>
          </c:val>
          <c:smooth val="0"/>
          <c:extLst>
            <c:ext xmlns:c16="http://schemas.microsoft.com/office/drawing/2014/chart" uri="{C3380CC4-5D6E-409C-BE32-E72D297353CC}">
              <c16:uniqueId val="{00000002-D7BE-4FDE-9F37-28075C1F07F6}"/>
            </c:ext>
          </c:extLst>
        </c:ser>
        <c:dLbls>
          <c:showLegendKey val="0"/>
          <c:showVal val="0"/>
          <c:showCatName val="0"/>
          <c:showSerName val="0"/>
          <c:showPercent val="0"/>
          <c:showBubbleSize val="0"/>
        </c:dLbls>
        <c:marker val="1"/>
        <c:smooth val="0"/>
        <c:axId val="1203637455"/>
        <c:axId val="1203634543"/>
      </c:lineChart>
      <c:catAx>
        <c:axId val="1096462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mn-cs"/>
              </a:defRPr>
            </a:pPr>
            <a:endParaRPr lang="es-EC"/>
          </a:p>
        </c:txPr>
        <c:crossAx val="1096455951"/>
        <c:crosses val="autoZero"/>
        <c:auto val="1"/>
        <c:lblAlgn val="ctr"/>
        <c:lblOffset val="100"/>
        <c:noMultiLvlLbl val="0"/>
      </c:catAx>
      <c:valAx>
        <c:axId val="109645595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mn-cs"/>
              </a:defRPr>
            </a:pPr>
            <a:endParaRPr lang="es-EC"/>
          </a:p>
        </c:txPr>
        <c:crossAx val="1096462607"/>
        <c:crosses val="autoZero"/>
        <c:crossBetween val="between"/>
      </c:valAx>
      <c:valAx>
        <c:axId val="1203634543"/>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mn-cs"/>
              </a:defRPr>
            </a:pPr>
            <a:endParaRPr lang="es-EC"/>
          </a:p>
        </c:txPr>
        <c:crossAx val="1203637455"/>
        <c:crosses val="max"/>
        <c:crossBetween val="between"/>
      </c:valAx>
      <c:catAx>
        <c:axId val="1203637455"/>
        <c:scaling>
          <c:orientation val="minMax"/>
        </c:scaling>
        <c:delete val="1"/>
        <c:axPos val="b"/>
        <c:numFmt formatCode="General" sourceLinked="1"/>
        <c:majorTickMark val="out"/>
        <c:minorTickMark val="none"/>
        <c:tickLblPos val="nextTo"/>
        <c:crossAx val="1203634543"/>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mn-cs"/>
              </a:defRPr>
            </a:pPr>
            <a:endParaRPr lang="es-EC"/>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Roboto Condensed Light" panose="02000000000000000000" pitchFamily="2" charset="0"/>
          <a:ea typeface="Roboto Condensed Light" panose="02000000000000000000" pitchFamily="2" charset="0"/>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Condensed" panose="02000000000000000000" pitchFamily="2" charset="0"/>
                <a:ea typeface="Roboto Condensed" panose="02000000000000000000" pitchFamily="2" charset="0"/>
                <a:cs typeface="Times New Roman" panose="02020603050405020304" pitchFamily="18" charset="0"/>
              </a:defRPr>
            </a:pPr>
            <a:r>
              <a:rPr lang="es-EC">
                <a:latin typeface="Roboto Condensed" panose="02000000000000000000" pitchFamily="2" charset="0"/>
                <a:ea typeface="Roboto Condensed" panose="02000000000000000000" pitchFamily="2" charset="0"/>
              </a:rPr>
              <a:t>Participación de Ingresos por Impuestos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Condensed" panose="02000000000000000000" pitchFamily="2" charset="0"/>
              <a:ea typeface="Roboto Condensed" panose="02000000000000000000" pitchFamily="2" charset="0"/>
              <a:cs typeface="Times New Roman" panose="02020603050405020304" pitchFamily="18" charset="0"/>
            </a:defRPr>
          </a:pPr>
          <a:endParaRPr lang="es-EC"/>
        </a:p>
      </c:txPr>
    </c:title>
    <c:autoTitleDeleted val="0"/>
    <c:plotArea>
      <c:layout/>
      <c:barChart>
        <c:barDir val="col"/>
        <c:grouping val="clustered"/>
        <c:varyColors val="0"/>
        <c:ser>
          <c:idx val="0"/>
          <c:order val="0"/>
          <c:tx>
            <c:strRef>
              <c:f>Hoja1!$B$1</c:f>
              <c:strCache>
                <c:ptCount val="1"/>
                <c:pt idx="0">
                  <c:v>IMPUESTOS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Hoja1!$A$2:$A$5</c:f>
              <c:numCache>
                <c:formatCode>General</c:formatCode>
                <c:ptCount val="4"/>
                <c:pt idx="0">
                  <c:v>2017</c:v>
                </c:pt>
                <c:pt idx="1">
                  <c:v>2018</c:v>
                </c:pt>
                <c:pt idx="2">
                  <c:v>2019</c:v>
                </c:pt>
                <c:pt idx="3">
                  <c:v>2020</c:v>
                </c:pt>
              </c:numCache>
            </c:numRef>
          </c:cat>
          <c:val>
            <c:numRef>
              <c:f>Hoja1!$B$2:$B$5</c:f>
              <c:numCache>
                <c:formatCode>0.00%</c:formatCode>
                <c:ptCount val="4"/>
                <c:pt idx="0">
                  <c:v>0.4093493828700196</c:v>
                </c:pt>
                <c:pt idx="1">
                  <c:v>0.45637601126170618</c:v>
                </c:pt>
                <c:pt idx="2">
                  <c:v>0.41688736801354115</c:v>
                </c:pt>
                <c:pt idx="3">
                  <c:v>0.41437852001724823</c:v>
                </c:pt>
              </c:numCache>
            </c:numRef>
          </c:val>
          <c:extLst>
            <c:ext xmlns:c16="http://schemas.microsoft.com/office/drawing/2014/chart" uri="{C3380CC4-5D6E-409C-BE32-E72D297353CC}">
              <c16:uniqueId val="{00000000-DD15-45FA-8242-4B9D511FFDF8}"/>
            </c:ext>
          </c:extLst>
        </c:ser>
        <c:ser>
          <c:idx val="1"/>
          <c:order val="1"/>
          <c:tx>
            <c:strRef>
              <c:f>Hoja1!$C$1</c:f>
              <c:strCache>
                <c:ptCount val="1"/>
                <c:pt idx="0">
                  <c:v>A LA RENTA GLOBAL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Hoja1!$A$2:$A$5</c:f>
              <c:numCache>
                <c:formatCode>General</c:formatCode>
                <c:ptCount val="4"/>
                <c:pt idx="0">
                  <c:v>2017</c:v>
                </c:pt>
                <c:pt idx="1">
                  <c:v>2018</c:v>
                </c:pt>
                <c:pt idx="2">
                  <c:v>2019</c:v>
                </c:pt>
                <c:pt idx="3">
                  <c:v>2020</c:v>
                </c:pt>
              </c:numCache>
            </c:numRef>
          </c:cat>
          <c:val>
            <c:numRef>
              <c:f>Hoja1!$C$2:$C$5</c:f>
              <c:numCache>
                <c:formatCode>0.00%</c:formatCode>
                <c:ptCount val="4"/>
                <c:pt idx="0">
                  <c:v>0.10718663133244195</c:v>
                </c:pt>
                <c:pt idx="1">
                  <c:v>0.13820023849942478</c:v>
                </c:pt>
                <c:pt idx="2">
                  <c:v>0.12416485237646843</c:v>
                </c:pt>
                <c:pt idx="3">
                  <c:v>0.1249813074882528</c:v>
                </c:pt>
              </c:numCache>
            </c:numRef>
          </c:val>
          <c:extLst>
            <c:ext xmlns:c16="http://schemas.microsoft.com/office/drawing/2014/chart" uri="{C3380CC4-5D6E-409C-BE32-E72D297353CC}">
              <c16:uniqueId val="{00000001-DD15-45FA-8242-4B9D511FFDF8}"/>
            </c:ext>
          </c:extLst>
        </c:ser>
        <c:dLbls>
          <c:showLegendKey val="0"/>
          <c:showVal val="0"/>
          <c:showCatName val="0"/>
          <c:showSerName val="0"/>
          <c:showPercent val="0"/>
          <c:showBubbleSize val="0"/>
        </c:dLbls>
        <c:gapWidth val="150"/>
        <c:axId val="403844480"/>
        <c:axId val="403844872"/>
      </c:barChart>
      <c:catAx>
        <c:axId val="40384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crossAx val="403844872"/>
        <c:crosses val="autoZero"/>
        <c:auto val="1"/>
        <c:lblAlgn val="ctr"/>
        <c:lblOffset val="100"/>
        <c:noMultiLvlLbl val="0"/>
      </c:catAx>
      <c:valAx>
        <c:axId val="4038448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crossAx val="403844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Roboto Condensed Light" panose="02000000000000000000" pitchFamily="2" charset="0"/>
          <a:ea typeface="Roboto Condensed Light" panose="02000000000000000000" pitchFamily="2" charset="0"/>
          <a:cs typeface="Times New Roman" panose="02020603050405020304" pitchFamily="18" charset="0"/>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4100660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5465e7bc0b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5465e7bc0b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3"/>
        <p:cNvGrpSpPr/>
        <p:nvPr/>
      </p:nvGrpSpPr>
      <p:grpSpPr>
        <a:xfrm>
          <a:off x="0" y="0"/>
          <a:ext cx="0" cy="0"/>
          <a:chOff x="0" y="0"/>
          <a:chExt cx="0" cy="0"/>
        </a:xfrm>
      </p:grpSpPr>
      <p:grpSp>
        <p:nvGrpSpPr>
          <p:cNvPr id="144" name="Google Shape;144;p9"/>
          <p:cNvGrpSpPr/>
          <p:nvPr/>
        </p:nvGrpSpPr>
        <p:grpSpPr>
          <a:xfrm>
            <a:off x="2466138" y="4472723"/>
            <a:ext cx="6686825" cy="670795"/>
            <a:chOff x="5589288" y="4472723"/>
            <a:chExt cx="6686825" cy="670795"/>
          </a:xfrm>
        </p:grpSpPr>
        <p:sp>
          <p:nvSpPr>
            <p:cNvPr id="145" name="Google Shape;145;p9"/>
            <p:cNvSpPr/>
            <p:nvPr/>
          </p:nvSpPr>
          <p:spPr>
            <a:xfrm rot="10800000">
              <a:off x="5589288"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9"/>
            <p:cNvGrpSpPr/>
            <p:nvPr/>
          </p:nvGrpSpPr>
          <p:grpSpPr>
            <a:xfrm flipH="1">
              <a:off x="5748896" y="4472723"/>
              <a:ext cx="6527217" cy="670795"/>
              <a:chOff x="-10101302" y="330075"/>
              <a:chExt cx="16532971" cy="1699506"/>
            </a:xfrm>
          </p:grpSpPr>
          <p:sp>
            <p:nvSpPr>
              <p:cNvPr id="147" name="Google Shape;147;p9"/>
              <p:cNvSpPr/>
              <p:nvPr/>
            </p:nvSpPr>
            <p:spPr>
              <a:xfrm>
                <a:off x="-10101302" y="330081"/>
                <a:ext cx="148464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4732169"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9"/>
            <p:cNvGrpSpPr/>
            <p:nvPr/>
          </p:nvGrpSpPr>
          <p:grpSpPr>
            <a:xfrm flipH="1">
              <a:off x="5592255" y="4646738"/>
              <a:ext cx="6682918" cy="304563"/>
              <a:chOff x="-30922586" y="330075"/>
              <a:chExt cx="37293070" cy="1699569"/>
            </a:xfrm>
          </p:grpSpPr>
          <p:sp>
            <p:nvSpPr>
              <p:cNvPr id="150" name="Google Shape;150;p9"/>
              <p:cNvSpPr/>
              <p:nvPr/>
            </p:nvSpPr>
            <p:spPr>
              <a:xfrm>
                <a:off x="-30922586" y="330144"/>
                <a:ext cx="355881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4670984"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2" name="Google Shape;152;p9"/>
          <p:cNvSpPr txBox="1">
            <a:spLocks noGrp="1"/>
          </p:cNvSpPr>
          <p:nvPr>
            <p:ph type="body" idx="1"/>
          </p:nvPr>
        </p:nvSpPr>
        <p:spPr>
          <a:xfrm>
            <a:off x="2682800" y="4636500"/>
            <a:ext cx="6004200" cy="3156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300"/>
              <a:buNone/>
              <a:defRPr sz="1300"/>
            </a:lvl1pPr>
          </a:lstStyle>
          <a:p>
            <a:endParaRPr/>
          </a:p>
        </p:txBody>
      </p:sp>
      <p:sp>
        <p:nvSpPr>
          <p:cNvPr id="153" name="Google Shape;153;p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grpSp>
        <p:nvGrpSpPr>
          <p:cNvPr id="154" name="Google Shape;154;p9"/>
          <p:cNvGrpSpPr/>
          <p:nvPr/>
        </p:nvGrpSpPr>
        <p:grpSpPr>
          <a:xfrm rot="10800000">
            <a:off x="-8" y="-2"/>
            <a:ext cx="2202830" cy="670795"/>
            <a:chOff x="5575242" y="4472723"/>
            <a:chExt cx="2202830" cy="670795"/>
          </a:xfrm>
        </p:grpSpPr>
        <p:sp>
          <p:nvSpPr>
            <p:cNvPr id="155" name="Google Shape;155;p9"/>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9"/>
            <p:cNvGrpSpPr/>
            <p:nvPr/>
          </p:nvGrpSpPr>
          <p:grpSpPr>
            <a:xfrm flipH="1">
              <a:off x="5734850" y="4472723"/>
              <a:ext cx="2040837" cy="670795"/>
              <a:chOff x="1297954" y="330075"/>
              <a:chExt cx="5169293" cy="1699506"/>
            </a:xfrm>
          </p:grpSpPr>
          <p:sp>
            <p:nvSpPr>
              <p:cNvPr id="157" name="Google Shape;157;p9"/>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9"/>
            <p:cNvGrpSpPr/>
            <p:nvPr/>
          </p:nvGrpSpPr>
          <p:grpSpPr>
            <a:xfrm flipH="1">
              <a:off x="5578209" y="4646738"/>
              <a:ext cx="2199863" cy="304563"/>
              <a:chOff x="-5827153" y="330075"/>
              <a:chExt cx="12276019" cy="1699569"/>
            </a:xfrm>
          </p:grpSpPr>
          <p:sp>
            <p:nvSpPr>
              <p:cNvPr id="160" name="Google Shape;160;p9"/>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88"/>
        <p:cNvGrpSpPr/>
        <p:nvPr/>
      </p:nvGrpSpPr>
      <p:grpSpPr>
        <a:xfrm>
          <a:off x="0" y="0"/>
          <a:ext cx="0" cy="0"/>
          <a:chOff x="0" y="0"/>
          <a:chExt cx="0" cy="0"/>
        </a:xfrm>
      </p:grpSpPr>
      <p:sp>
        <p:nvSpPr>
          <p:cNvPr id="89" name="Google Shape;89;p14"/>
          <p:cNvSpPr/>
          <p:nvPr/>
        </p:nvSpPr>
        <p:spPr>
          <a:xfrm flipH="1">
            <a:off x="4308501" y="-410756"/>
            <a:ext cx="6000900" cy="5714700"/>
          </a:xfrm>
          <a:prstGeom prst="hexagon">
            <a:avLst>
              <a:gd name="adj" fmla="val 25000"/>
              <a:gd name="vf" fmla="val 11547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p:nvPr/>
        </p:nvSpPr>
        <p:spPr>
          <a:xfrm flipH="1">
            <a:off x="7518426" y="-410756"/>
            <a:ext cx="6000900" cy="5714700"/>
          </a:xfrm>
          <a:prstGeom prst="hexagon">
            <a:avLst>
              <a:gd name="adj" fmla="val 25000"/>
              <a:gd name="vf" fmla="val 1154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txBox="1">
            <a:spLocks noGrp="1"/>
          </p:cNvSpPr>
          <p:nvPr>
            <p:ph type="ctrTitle"/>
          </p:nvPr>
        </p:nvSpPr>
        <p:spPr>
          <a:xfrm flipH="1">
            <a:off x="5526018" y="1652050"/>
            <a:ext cx="1731600" cy="6477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dk1"/>
              </a:buClr>
              <a:buSzPts val="1800"/>
              <a:buFont typeface="Nunito Sans ExtraBold"/>
              <a:buNone/>
              <a:defRPr sz="1800" b="0">
                <a:solidFill>
                  <a:schemeClr val="dk1"/>
                </a:solidFill>
                <a:latin typeface="Nunito Sans ExtraBold"/>
                <a:ea typeface="Nunito Sans ExtraBold"/>
                <a:cs typeface="Nunito Sans ExtraBold"/>
                <a:sym typeface="Nunito Sans ExtraBold"/>
              </a:defRPr>
            </a:lvl1pPr>
            <a:lvl2pPr lvl="1" algn="r" rtl="0">
              <a:spcBef>
                <a:spcPts val="0"/>
              </a:spcBef>
              <a:spcAft>
                <a:spcPts val="0"/>
              </a:spcAft>
              <a:buClr>
                <a:schemeClr val="dk1"/>
              </a:buClr>
              <a:buSzPts val="1100"/>
              <a:buFont typeface="Nunito Sans ExtraBold"/>
              <a:buNone/>
              <a:defRPr sz="1100" b="0">
                <a:solidFill>
                  <a:schemeClr val="dk1"/>
                </a:solidFill>
                <a:latin typeface="Nunito Sans ExtraBold"/>
                <a:ea typeface="Nunito Sans ExtraBold"/>
                <a:cs typeface="Nunito Sans ExtraBold"/>
                <a:sym typeface="Nunito Sans ExtraBold"/>
              </a:defRPr>
            </a:lvl2pPr>
            <a:lvl3pPr lvl="2" algn="r" rtl="0">
              <a:spcBef>
                <a:spcPts val="0"/>
              </a:spcBef>
              <a:spcAft>
                <a:spcPts val="0"/>
              </a:spcAft>
              <a:buClr>
                <a:schemeClr val="dk1"/>
              </a:buClr>
              <a:buSzPts val="1100"/>
              <a:buFont typeface="Nunito Sans ExtraBold"/>
              <a:buNone/>
              <a:defRPr sz="1100" b="0">
                <a:solidFill>
                  <a:schemeClr val="dk1"/>
                </a:solidFill>
                <a:latin typeface="Nunito Sans ExtraBold"/>
                <a:ea typeface="Nunito Sans ExtraBold"/>
                <a:cs typeface="Nunito Sans ExtraBold"/>
                <a:sym typeface="Nunito Sans ExtraBold"/>
              </a:defRPr>
            </a:lvl3pPr>
            <a:lvl4pPr lvl="3" algn="r" rtl="0">
              <a:spcBef>
                <a:spcPts val="0"/>
              </a:spcBef>
              <a:spcAft>
                <a:spcPts val="0"/>
              </a:spcAft>
              <a:buClr>
                <a:schemeClr val="dk1"/>
              </a:buClr>
              <a:buSzPts val="1100"/>
              <a:buFont typeface="Nunito Sans ExtraBold"/>
              <a:buNone/>
              <a:defRPr sz="1100" b="0">
                <a:solidFill>
                  <a:schemeClr val="dk1"/>
                </a:solidFill>
                <a:latin typeface="Nunito Sans ExtraBold"/>
                <a:ea typeface="Nunito Sans ExtraBold"/>
                <a:cs typeface="Nunito Sans ExtraBold"/>
                <a:sym typeface="Nunito Sans ExtraBold"/>
              </a:defRPr>
            </a:lvl4pPr>
            <a:lvl5pPr lvl="4" algn="r" rtl="0">
              <a:spcBef>
                <a:spcPts val="0"/>
              </a:spcBef>
              <a:spcAft>
                <a:spcPts val="0"/>
              </a:spcAft>
              <a:buClr>
                <a:schemeClr val="dk1"/>
              </a:buClr>
              <a:buSzPts val="1100"/>
              <a:buFont typeface="Nunito Sans ExtraBold"/>
              <a:buNone/>
              <a:defRPr sz="1100" b="0">
                <a:solidFill>
                  <a:schemeClr val="dk1"/>
                </a:solidFill>
                <a:latin typeface="Nunito Sans ExtraBold"/>
                <a:ea typeface="Nunito Sans ExtraBold"/>
                <a:cs typeface="Nunito Sans ExtraBold"/>
                <a:sym typeface="Nunito Sans ExtraBold"/>
              </a:defRPr>
            </a:lvl5pPr>
            <a:lvl6pPr lvl="5" algn="r" rtl="0">
              <a:spcBef>
                <a:spcPts val="0"/>
              </a:spcBef>
              <a:spcAft>
                <a:spcPts val="0"/>
              </a:spcAft>
              <a:buClr>
                <a:schemeClr val="dk1"/>
              </a:buClr>
              <a:buSzPts val="1100"/>
              <a:buFont typeface="Nunito Sans ExtraBold"/>
              <a:buNone/>
              <a:defRPr sz="1100" b="0">
                <a:solidFill>
                  <a:schemeClr val="dk1"/>
                </a:solidFill>
                <a:latin typeface="Nunito Sans ExtraBold"/>
                <a:ea typeface="Nunito Sans ExtraBold"/>
                <a:cs typeface="Nunito Sans ExtraBold"/>
                <a:sym typeface="Nunito Sans ExtraBold"/>
              </a:defRPr>
            </a:lvl6pPr>
            <a:lvl7pPr lvl="6" algn="r" rtl="0">
              <a:spcBef>
                <a:spcPts val="0"/>
              </a:spcBef>
              <a:spcAft>
                <a:spcPts val="0"/>
              </a:spcAft>
              <a:buClr>
                <a:schemeClr val="dk1"/>
              </a:buClr>
              <a:buSzPts val="1100"/>
              <a:buFont typeface="Nunito Sans ExtraBold"/>
              <a:buNone/>
              <a:defRPr sz="1100" b="0">
                <a:solidFill>
                  <a:schemeClr val="dk1"/>
                </a:solidFill>
                <a:latin typeface="Nunito Sans ExtraBold"/>
                <a:ea typeface="Nunito Sans ExtraBold"/>
                <a:cs typeface="Nunito Sans ExtraBold"/>
                <a:sym typeface="Nunito Sans ExtraBold"/>
              </a:defRPr>
            </a:lvl7pPr>
            <a:lvl8pPr lvl="7" algn="r" rtl="0">
              <a:spcBef>
                <a:spcPts val="0"/>
              </a:spcBef>
              <a:spcAft>
                <a:spcPts val="0"/>
              </a:spcAft>
              <a:buClr>
                <a:schemeClr val="dk1"/>
              </a:buClr>
              <a:buSzPts val="1100"/>
              <a:buFont typeface="Nunito Sans ExtraBold"/>
              <a:buNone/>
              <a:defRPr sz="1100" b="0">
                <a:solidFill>
                  <a:schemeClr val="dk1"/>
                </a:solidFill>
                <a:latin typeface="Nunito Sans ExtraBold"/>
                <a:ea typeface="Nunito Sans ExtraBold"/>
                <a:cs typeface="Nunito Sans ExtraBold"/>
                <a:sym typeface="Nunito Sans ExtraBold"/>
              </a:defRPr>
            </a:lvl8pPr>
            <a:lvl9pPr lvl="8" algn="r" rtl="0">
              <a:spcBef>
                <a:spcPts val="0"/>
              </a:spcBef>
              <a:spcAft>
                <a:spcPts val="0"/>
              </a:spcAft>
              <a:buClr>
                <a:schemeClr val="dk1"/>
              </a:buClr>
              <a:buSzPts val="1100"/>
              <a:buFont typeface="Nunito Sans ExtraBold"/>
              <a:buNone/>
              <a:defRPr sz="1100" b="0">
                <a:solidFill>
                  <a:schemeClr val="dk1"/>
                </a:solidFill>
                <a:latin typeface="Nunito Sans ExtraBold"/>
                <a:ea typeface="Nunito Sans ExtraBold"/>
                <a:cs typeface="Nunito Sans ExtraBold"/>
                <a:sym typeface="Nunito Sans ExtraBold"/>
              </a:defRPr>
            </a:lvl9pPr>
          </a:lstStyle>
          <a:p>
            <a:endParaRPr/>
          </a:p>
        </p:txBody>
      </p:sp>
      <p:sp>
        <p:nvSpPr>
          <p:cNvPr id="92" name="Google Shape;92;p14"/>
          <p:cNvSpPr txBox="1">
            <a:spLocks noGrp="1"/>
          </p:cNvSpPr>
          <p:nvPr>
            <p:ph type="ctrTitle" idx="2"/>
          </p:nvPr>
        </p:nvSpPr>
        <p:spPr>
          <a:xfrm>
            <a:off x="3999944" y="2355535"/>
            <a:ext cx="3281400" cy="803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100"/>
              <a:buFont typeface="Assistant ExtraLight"/>
              <a:buNone/>
              <a:defRPr sz="1100" b="0">
                <a:latin typeface="Assistant ExtraLight"/>
                <a:ea typeface="Assistant ExtraLight"/>
                <a:cs typeface="Assistant ExtraLight"/>
                <a:sym typeface="Assistant ExtraLight"/>
              </a:defRPr>
            </a:lvl1pPr>
            <a:lvl2pPr lvl="1" algn="r" rtl="0">
              <a:spcBef>
                <a:spcPts val="0"/>
              </a:spcBef>
              <a:spcAft>
                <a:spcPts val="0"/>
              </a:spcAft>
              <a:buSzPts val="1100"/>
              <a:buFont typeface="Assistant ExtraLight"/>
              <a:buNone/>
              <a:defRPr sz="1100" b="0">
                <a:latin typeface="Assistant ExtraLight"/>
                <a:ea typeface="Assistant ExtraLight"/>
                <a:cs typeface="Assistant ExtraLight"/>
                <a:sym typeface="Assistant ExtraLight"/>
              </a:defRPr>
            </a:lvl2pPr>
            <a:lvl3pPr lvl="2" algn="r" rtl="0">
              <a:spcBef>
                <a:spcPts val="0"/>
              </a:spcBef>
              <a:spcAft>
                <a:spcPts val="0"/>
              </a:spcAft>
              <a:buSzPts val="1100"/>
              <a:buFont typeface="Assistant ExtraLight"/>
              <a:buNone/>
              <a:defRPr sz="1100" b="0">
                <a:latin typeface="Assistant ExtraLight"/>
                <a:ea typeface="Assistant ExtraLight"/>
                <a:cs typeface="Assistant ExtraLight"/>
                <a:sym typeface="Assistant ExtraLight"/>
              </a:defRPr>
            </a:lvl3pPr>
            <a:lvl4pPr lvl="3" algn="r" rtl="0">
              <a:spcBef>
                <a:spcPts val="0"/>
              </a:spcBef>
              <a:spcAft>
                <a:spcPts val="0"/>
              </a:spcAft>
              <a:buSzPts val="1100"/>
              <a:buFont typeface="Assistant ExtraLight"/>
              <a:buNone/>
              <a:defRPr sz="1100" b="0">
                <a:latin typeface="Assistant ExtraLight"/>
                <a:ea typeface="Assistant ExtraLight"/>
                <a:cs typeface="Assistant ExtraLight"/>
                <a:sym typeface="Assistant ExtraLight"/>
              </a:defRPr>
            </a:lvl4pPr>
            <a:lvl5pPr lvl="4" algn="r" rtl="0">
              <a:spcBef>
                <a:spcPts val="0"/>
              </a:spcBef>
              <a:spcAft>
                <a:spcPts val="0"/>
              </a:spcAft>
              <a:buSzPts val="1100"/>
              <a:buFont typeface="Assistant ExtraLight"/>
              <a:buNone/>
              <a:defRPr sz="1100" b="0">
                <a:latin typeface="Assistant ExtraLight"/>
                <a:ea typeface="Assistant ExtraLight"/>
                <a:cs typeface="Assistant ExtraLight"/>
                <a:sym typeface="Assistant ExtraLight"/>
              </a:defRPr>
            </a:lvl5pPr>
            <a:lvl6pPr lvl="5" algn="r" rtl="0">
              <a:spcBef>
                <a:spcPts val="0"/>
              </a:spcBef>
              <a:spcAft>
                <a:spcPts val="0"/>
              </a:spcAft>
              <a:buSzPts val="1100"/>
              <a:buFont typeface="Assistant ExtraLight"/>
              <a:buNone/>
              <a:defRPr sz="1100" b="0">
                <a:latin typeface="Assistant ExtraLight"/>
                <a:ea typeface="Assistant ExtraLight"/>
                <a:cs typeface="Assistant ExtraLight"/>
                <a:sym typeface="Assistant ExtraLight"/>
              </a:defRPr>
            </a:lvl6pPr>
            <a:lvl7pPr lvl="6" algn="r" rtl="0">
              <a:spcBef>
                <a:spcPts val="0"/>
              </a:spcBef>
              <a:spcAft>
                <a:spcPts val="0"/>
              </a:spcAft>
              <a:buSzPts val="1100"/>
              <a:buFont typeface="Assistant ExtraLight"/>
              <a:buNone/>
              <a:defRPr sz="1100" b="0">
                <a:latin typeface="Assistant ExtraLight"/>
                <a:ea typeface="Assistant ExtraLight"/>
                <a:cs typeface="Assistant ExtraLight"/>
                <a:sym typeface="Assistant ExtraLight"/>
              </a:defRPr>
            </a:lvl7pPr>
            <a:lvl8pPr lvl="7" algn="r" rtl="0">
              <a:spcBef>
                <a:spcPts val="0"/>
              </a:spcBef>
              <a:spcAft>
                <a:spcPts val="0"/>
              </a:spcAft>
              <a:buSzPts val="1100"/>
              <a:buFont typeface="Assistant ExtraLight"/>
              <a:buNone/>
              <a:defRPr sz="1100" b="0">
                <a:latin typeface="Assistant ExtraLight"/>
                <a:ea typeface="Assistant ExtraLight"/>
                <a:cs typeface="Assistant ExtraLight"/>
                <a:sym typeface="Assistant ExtraLight"/>
              </a:defRPr>
            </a:lvl8pPr>
            <a:lvl9pPr lvl="8" algn="r" rtl="0">
              <a:spcBef>
                <a:spcPts val="0"/>
              </a:spcBef>
              <a:spcAft>
                <a:spcPts val="0"/>
              </a:spcAft>
              <a:buSzPts val="1100"/>
              <a:buFont typeface="Assistant ExtraLight"/>
              <a:buNone/>
              <a:defRPr sz="1100" b="0">
                <a:latin typeface="Assistant ExtraLight"/>
                <a:ea typeface="Assistant ExtraLight"/>
                <a:cs typeface="Assistant ExtraLight"/>
                <a:sym typeface="Assistant ExtraLight"/>
              </a:defRPr>
            </a:lvl9pPr>
          </a:lstStyle>
          <a:p>
            <a:endParaRPr/>
          </a:p>
        </p:txBody>
      </p:sp>
    </p:spTree>
    <p:extLst>
      <p:ext uri="{BB962C8B-B14F-4D97-AF65-F5344CB8AC3E}">
        <p14:creationId xmlns:p14="http://schemas.microsoft.com/office/powerpoint/2010/main" val="7993750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64" r:id="rId1"/>
    <p:sldLayoutId id="2147483667" r:id="rId2"/>
    <p:sldLayoutId id="2147483668" r:id="rId3"/>
    <p:sldLayoutId id="2147483670"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s://kaosenlared.net/la-resurreccion-de-leon-tolstoi/"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81E7676-139F-4C80-A35D-AEE3A20964DA}"/>
              </a:ext>
            </a:extLst>
          </p:cNvPr>
          <p:cNvSpPr>
            <a:spLocks noGrp="1"/>
          </p:cNvSpPr>
          <p:nvPr>
            <p:ph type="body" idx="1"/>
          </p:nvPr>
        </p:nvSpPr>
        <p:spPr>
          <a:xfrm>
            <a:off x="1120140" y="4317392"/>
            <a:ext cx="7810500" cy="315600"/>
          </a:xfrm>
        </p:spPr>
        <p:txBody>
          <a:bodyPr/>
          <a:lstStyle/>
          <a:p>
            <a:pPr algn="r"/>
            <a:r>
              <a:rPr lang="es-EC" b="1" dirty="0">
                <a:latin typeface="Roboto Condensed" panose="02000000000000000000" pitchFamily="2" charset="0"/>
                <a:ea typeface="Roboto Condensed" panose="02000000000000000000" pitchFamily="2" charset="0"/>
              </a:rPr>
              <a:t>AUTORES: </a:t>
            </a:r>
            <a:r>
              <a:rPr lang="es-EC" dirty="0">
                <a:latin typeface="Roboto Condensed" panose="02000000000000000000" pitchFamily="2" charset="0"/>
                <a:ea typeface="Roboto Condensed" panose="02000000000000000000" pitchFamily="2" charset="0"/>
              </a:rPr>
              <a:t>COLLAGUAZO NARVÁEZ, CRISTOPHER ISAAC </a:t>
            </a:r>
          </a:p>
          <a:p>
            <a:pPr algn="r"/>
            <a:r>
              <a:rPr lang="es-EC" dirty="0">
                <a:latin typeface="Roboto Condensed" panose="02000000000000000000" pitchFamily="2" charset="0"/>
                <a:ea typeface="Roboto Condensed" panose="02000000000000000000" pitchFamily="2" charset="0"/>
              </a:rPr>
              <a:t>RODRÍGUEZ MARTÍNEZ, ALEXANDER OMAR</a:t>
            </a:r>
          </a:p>
        </p:txBody>
      </p:sp>
      <p:sp>
        <p:nvSpPr>
          <p:cNvPr id="4" name="Título 1">
            <a:extLst>
              <a:ext uri="{FF2B5EF4-FFF2-40B4-BE49-F238E27FC236}">
                <a16:creationId xmlns:a16="http://schemas.microsoft.com/office/drawing/2014/main" id="{9E753427-D852-48F7-8731-65D57491E6ED}"/>
              </a:ext>
            </a:extLst>
          </p:cNvPr>
          <p:cNvSpPr txBox="1">
            <a:spLocks/>
          </p:cNvSpPr>
          <p:nvPr/>
        </p:nvSpPr>
        <p:spPr>
          <a:xfrm>
            <a:off x="213360" y="789647"/>
            <a:ext cx="8717280" cy="33203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defTabSz="685800"/>
            <a:r>
              <a:rPr lang="es-ES" sz="2400" i="0" dirty="0">
                <a:solidFill>
                  <a:schemeClr val="accent4">
                    <a:lumMod val="50000"/>
                  </a:schemeClr>
                </a:solidFill>
                <a:effectLst/>
                <a:latin typeface="Roboto Condensed" panose="02000000000000000000" pitchFamily="2" charset="0"/>
                <a:ea typeface="Roboto Condensed" panose="02000000000000000000" pitchFamily="2" charset="0"/>
                <a:cs typeface="Arial" panose="020B0604020202020204" pitchFamily="34" charset="0"/>
              </a:rPr>
              <a:t>UNIVERSIDAD DE LAS FUERZAS ARMADAS </a:t>
            </a:r>
          </a:p>
          <a:p>
            <a:pPr algn="ctr" defTabSz="685800"/>
            <a:r>
              <a:rPr lang="es-ES" sz="2400" i="0" dirty="0">
                <a:solidFill>
                  <a:schemeClr val="accent4">
                    <a:lumMod val="50000"/>
                  </a:schemeClr>
                </a:solidFill>
                <a:effectLst/>
                <a:latin typeface="Roboto Condensed" panose="02000000000000000000" pitchFamily="2" charset="0"/>
                <a:ea typeface="Roboto Condensed" panose="02000000000000000000" pitchFamily="2" charset="0"/>
                <a:cs typeface="Arial" panose="020B0604020202020204" pitchFamily="34" charset="0"/>
              </a:rPr>
              <a:t>“ESPE”</a:t>
            </a:r>
          </a:p>
          <a:p>
            <a:pPr algn="ctr" defTabSz="685800"/>
            <a:r>
              <a:rPr lang="es-ES" sz="2000" b="0" i="0" dirty="0">
                <a:solidFill>
                  <a:schemeClr val="tx1"/>
                </a:solidFill>
                <a:effectLst/>
                <a:latin typeface="Roboto Condensed" panose="02000000000000000000" pitchFamily="2" charset="0"/>
                <a:ea typeface="Roboto Condensed" panose="02000000000000000000" pitchFamily="2" charset="0"/>
                <a:cs typeface="Arial" panose="020B0604020202020204" pitchFamily="34" charset="0"/>
              </a:rPr>
              <a:t>DEPARTAMENTO DE CIENCIAS ECONÓMICAS, ADMINISTRATIVAS Y DEL COMERCIO</a:t>
            </a:r>
            <a:endParaRPr lang="es-ES" sz="2400" b="0" i="0" dirty="0">
              <a:solidFill>
                <a:schemeClr val="tx1"/>
              </a:solidFill>
              <a:effectLst/>
              <a:latin typeface="Roboto Condensed" panose="02000000000000000000" pitchFamily="2" charset="0"/>
              <a:ea typeface="Roboto Condensed" panose="02000000000000000000" pitchFamily="2" charset="0"/>
              <a:cs typeface="Arial" panose="020B0604020202020204" pitchFamily="34" charset="0"/>
            </a:endParaRPr>
          </a:p>
          <a:p>
            <a:pPr algn="ctr" defTabSz="685800"/>
            <a:br>
              <a:rPr lang="es-EC" sz="2400" b="0" i="0" dirty="0">
                <a:solidFill>
                  <a:srgbClr val="002060"/>
                </a:solidFill>
                <a:effectLst/>
                <a:latin typeface="Roboto Condensed" panose="02000000000000000000" pitchFamily="2" charset="0"/>
                <a:ea typeface="Roboto Condensed" panose="02000000000000000000" pitchFamily="2" charset="0"/>
                <a:cs typeface="Arial" panose="020B0604020202020204" pitchFamily="34" charset="0"/>
              </a:rPr>
            </a:br>
            <a:r>
              <a:rPr lang="es-EC" sz="2000" b="0" i="0" dirty="0">
                <a:solidFill>
                  <a:srgbClr val="002060"/>
                </a:solidFill>
                <a:effectLst/>
                <a:latin typeface="Roboto Condensed" panose="02000000000000000000" pitchFamily="2" charset="0"/>
                <a:ea typeface="Roboto Condensed" panose="02000000000000000000" pitchFamily="2" charset="0"/>
                <a:cs typeface="Arial" panose="020B0604020202020204" pitchFamily="34" charset="0"/>
              </a:rPr>
              <a:t>TRABAJO DE TITULACIÓN, PREVIO A LA OBTENCIÓN DEL TÍTULO DE LICENCIADO EN FINANZAS - CONTADOR PÚBLICO– AUDITOR</a:t>
            </a:r>
          </a:p>
          <a:p>
            <a:pPr algn="ctr" defTabSz="685800"/>
            <a:endParaRPr lang="es-EC" sz="2000" b="0" dirty="0">
              <a:solidFill>
                <a:schemeClr val="tx1"/>
              </a:solidFill>
              <a:effectLst/>
              <a:latin typeface="Roboto Condensed" panose="02000000000000000000" pitchFamily="2" charset="0"/>
              <a:ea typeface="Roboto Condensed" panose="02000000000000000000" pitchFamily="2" charset="0"/>
              <a:cs typeface="Arial" panose="020B0604020202020204" pitchFamily="34" charset="0"/>
            </a:endParaRPr>
          </a:p>
          <a:p>
            <a:pPr algn="ctr" defTabSz="685800"/>
            <a:r>
              <a:rPr lang="es-EC" sz="2000" i="0" dirty="0">
                <a:solidFill>
                  <a:schemeClr val="tx1"/>
                </a:solidFill>
                <a:effectLst/>
                <a:latin typeface="Roboto Condensed" panose="02000000000000000000" pitchFamily="2" charset="0"/>
                <a:ea typeface="Roboto Condensed" panose="02000000000000000000" pitchFamily="2" charset="0"/>
                <a:cs typeface="Arial" panose="020B0604020202020204" pitchFamily="34" charset="0"/>
              </a:rPr>
              <a:t>TEMA: </a:t>
            </a:r>
            <a:r>
              <a:rPr lang="es-ES" sz="2000" i="0" dirty="0">
                <a:solidFill>
                  <a:schemeClr val="tx1"/>
                </a:solidFill>
                <a:effectLst/>
                <a:latin typeface="Roboto Condensed" panose="02000000000000000000" pitchFamily="2" charset="0"/>
                <a:ea typeface="Roboto Condensed" panose="02000000000000000000" pitchFamily="2" charset="0"/>
                <a:cs typeface="Arial" panose="020B0604020202020204" pitchFamily="34" charset="0"/>
              </a:rPr>
              <a:t>INCIDENCIA DE LA EVASIÓN Y ELUSIÓN TRIBUTARIA DEL IMPUESTO A LA RENTA (IR) DE SOCIEDADES EN EL PRESUPUESTO GENERAL DEL ESTADO EN EL CANTÓN QUITO PERIODO 2017 A 2020.</a:t>
            </a:r>
            <a:endParaRPr lang="es-EC" sz="1800" dirty="0">
              <a:solidFill>
                <a:schemeClr val="tx1"/>
              </a:solidFill>
              <a:latin typeface="Roboto Condensed" panose="02000000000000000000" pitchFamily="2" charset="0"/>
              <a:ea typeface="Roboto Condensed" panose="02000000000000000000" pitchFamily="2" charset="0"/>
              <a:cs typeface="Arial" panose="020B0604020202020204" pitchFamily="34" charset="0"/>
            </a:endParaRPr>
          </a:p>
          <a:p>
            <a:r>
              <a:rPr lang="es-EC" sz="2400" dirty="0">
                <a:solidFill>
                  <a:schemeClr val="tx1"/>
                </a:solidFill>
                <a:effectLst/>
                <a:latin typeface="Roboto Condensed" panose="02000000000000000000" pitchFamily="2" charset="0"/>
                <a:ea typeface="Roboto Condensed" panose="02000000000000000000" pitchFamily="2" charset="0"/>
                <a:cs typeface="Arial" panose="020B0604020202020204" pitchFamily="34" charset="0"/>
              </a:rPr>
              <a:t> </a:t>
            </a:r>
            <a:endParaRPr lang="en-US" sz="2400" dirty="0">
              <a:solidFill>
                <a:schemeClr val="tx1"/>
              </a:solidFill>
              <a:effectLst/>
              <a:latin typeface="Roboto Condensed" panose="02000000000000000000" pitchFamily="2" charset="0"/>
              <a:ea typeface="Roboto Condensed" panose="02000000000000000000" pitchFamily="2" charset="0"/>
              <a:cs typeface="Arial" panose="020B0604020202020204" pitchFamily="34" charset="0"/>
            </a:endParaRPr>
          </a:p>
        </p:txBody>
      </p:sp>
      <p:pic>
        <p:nvPicPr>
          <p:cNvPr id="1026" name="Picture 2" descr="Bolsa Empleo - ESPE">
            <a:extLst>
              <a:ext uri="{FF2B5EF4-FFF2-40B4-BE49-F238E27FC236}">
                <a16:creationId xmlns:a16="http://schemas.microsoft.com/office/drawing/2014/main" id="{7A8E615B-845B-48A4-8B8F-40953B69E4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9" r="-1"/>
          <a:stretch/>
        </p:blipFill>
        <p:spPr bwMode="auto">
          <a:xfrm>
            <a:off x="5949950" y="135963"/>
            <a:ext cx="2737050" cy="700261"/>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texto 1">
            <a:extLst>
              <a:ext uri="{FF2B5EF4-FFF2-40B4-BE49-F238E27FC236}">
                <a16:creationId xmlns:a16="http://schemas.microsoft.com/office/drawing/2014/main" id="{84BCF8C2-CB84-4E61-A618-CDB08D05DDDD}"/>
              </a:ext>
            </a:extLst>
          </p:cNvPr>
          <p:cNvSpPr txBox="1">
            <a:spLocks/>
          </p:cNvSpPr>
          <p:nvPr/>
        </p:nvSpPr>
        <p:spPr>
          <a:xfrm>
            <a:off x="4777740" y="4691937"/>
            <a:ext cx="41529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accent4"/>
              </a:buClr>
              <a:buSzPts val="1300"/>
              <a:buFont typeface="Roboto Condensed Light"/>
              <a:buNone/>
              <a:defRPr sz="13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algn="r"/>
            <a:r>
              <a:rPr lang="es-EC" b="1" dirty="0">
                <a:latin typeface="Roboto Condensed" panose="02000000000000000000" pitchFamily="2" charset="0"/>
                <a:ea typeface="Roboto Condensed" panose="02000000000000000000" pitchFamily="2" charset="0"/>
              </a:rPr>
              <a:t>DIRECTOR: </a:t>
            </a:r>
            <a:r>
              <a:rPr lang="es-EC" dirty="0">
                <a:latin typeface="Roboto Condensed" panose="02000000000000000000" pitchFamily="2" charset="0"/>
                <a:ea typeface="Roboto Condensed" panose="02000000000000000000" pitchFamily="2" charset="0"/>
              </a:rPr>
              <a:t>MGS. MANUEL AMABLE TORRES CASTRO</a:t>
            </a:r>
          </a:p>
        </p:txBody>
      </p:sp>
      <p:sp>
        <p:nvSpPr>
          <p:cNvPr id="5" name="Diagrama de flujo: extraer 4">
            <a:extLst>
              <a:ext uri="{FF2B5EF4-FFF2-40B4-BE49-F238E27FC236}">
                <a16:creationId xmlns:a16="http://schemas.microsoft.com/office/drawing/2014/main" id="{E07770C8-4912-47B4-87B9-93930A94E589}"/>
              </a:ext>
            </a:extLst>
          </p:cNvPr>
          <p:cNvSpPr/>
          <p:nvPr/>
        </p:nvSpPr>
        <p:spPr>
          <a:xfrm>
            <a:off x="2466754" y="4691937"/>
            <a:ext cx="627320" cy="256654"/>
          </a:xfrm>
          <a:prstGeom prst="flowChartExtract">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1469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22;p22">
            <a:extLst>
              <a:ext uri="{FF2B5EF4-FFF2-40B4-BE49-F238E27FC236}">
                <a16:creationId xmlns:a16="http://schemas.microsoft.com/office/drawing/2014/main" id="{010920BE-ED65-4D3A-B7E1-F03097256B17}"/>
              </a:ext>
            </a:extLst>
          </p:cNvPr>
          <p:cNvSpPr/>
          <p:nvPr/>
        </p:nvSpPr>
        <p:spPr>
          <a:xfrm>
            <a:off x="196825" y="2326475"/>
            <a:ext cx="1848874" cy="1848874"/>
          </a:xfrm>
          <a:prstGeom prst="diamond">
            <a:avLst/>
          </a:prstGeom>
          <a:solidFill>
            <a:srgbClr val="C7D3E6"/>
          </a:solidFill>
          <a:ln w="38100" cap="flat" cmpd="sng">
            <a:solidFill>
              <a:srgbClr val="92A8C8"/>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200" dirty="0">
                <a:solidFill>
                  <a:srgbClr val="263248"/>
                </a:solidFill>
                <a:latin typeface="Roboto Condensed"/>
                <a:ea typeface="Roboto Condensed"/>
                <a:cs typeface="Roboto Condensed"/>
                <a:sym typeface="Roboto Condensed"/>
              </a:rPr>
              <a:t>Sociedades activas del cantón Quito (2017-2020)</a:t>
            </a:r>
            <a:endParaRPr sz="1200" dirty="0">
              <a:solidFill>
                <a:srgbClr val="263248"/>
              </a:solidFill>
              <a:latin typeface="Roboto Condensed"/>
              <a:ea typeface="Roboto Condensed"/>
              <a:cs typeface="Roboto Condensed"/>
              <a:sym typeface="Roboto Condensed"/>
            </a:endParaRPr>
          </a:p>
        </p:txBody>
      </p:sp>
      <p:pic>
        <p:nvPicPr>
          <p:cNvPr id="3" name="Picture 2" descr="Bolsa Empleo - ESPE">
            <a:extLst>
              <a:ext uri="{FF2B5EF4-FFF2-40B4-BE49-F238E27FC236}">
                <a16:creationId xmlns:a16="http://schemas.microsoft.com/office/drawing/2014/main" id="{98970A63-01D2-4AFF-9F2F-E5D90FFB334E}"/>
              </a:ext>
            </a:extLst>
          </p:cNvPr>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21;p14">
            <a:extLst>
              <a:ext uri="{FF2B5EF4-FFF2-40B4-BE49-F238E27FC236}">
                <a16:creationId xmlns:a16="http://schemas.microsoft.com/office/drawing/2014/main" id="{F463D4A1-6E3A-4A49-B336-63D281CDF467}"/>
              </a:ext>
            </a:extLst>
          </p:cNvPr>
          <p:cNvSpPr txBox="1">
            <a:spLocks/>
          </p:cNvSpPr>
          <p:nvPr/>
        </p:nvSpPr>
        <p:spPr>
          <a:xfrm>
            <a:off x="196825" y="186690"/>
            <a:ext cx="1586255" cy="40767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000" b="1" dirty="0">
                <a:solidFill>
                  <a:schemeClr val="bg1"/>
                </a:solidFill>
                <a:latin typeface="Roboto Condensed" panose="02000000000000000000" pitchFamily="2" charset="0"/>
                <a:ea typeface="Roboto Condensed" panose="02000000000000000000" pitchFamily="2" charset="0"/>
              </a:rPr>
              <a:t>CAPÍTULO III</a:t>
            </a:r>
          </a:p>
        </p:txBody>
      </p:sp>
      <p:sp>
        <p:nvSpPr>
          <p:cNvPr id="7" name="Google Shape;328;p20">
            <a:extLst>
              <a:ext uri="{FF2B5EF4-FFF2-40B4-BE49-F238E27FC236}">
                <a16:creationId xmlns:a16="http://schemas.microsoft.com/office/drawing/2014/main" id="{34DE3684-84E2-44E6-AE23-776DE463CF1C}"/>
              </a:ext>
            </a:extLst>
          </p:cNvPr>
          <p:cNvSpPr txBox="1">
            <a:spLocks noGrp="1"/>
          </p:cNvSpPr>
          <p:nvPr/>
        </p:nvSpPr>
        <p:spPr>
          <a:xfrm>
            <a:off x="2205434" y="121784"/>
            <a:ext cx="5049175" cy="48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1pPr>
            <a:lvl2pPr marL="914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2pPr>
            <a:lvl3pPr marL="1371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3pPr>
            <a:lvl4pPr marL="18288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4pPr>
            <a:lvl5pPr marL="22860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5pPr>
            <a:lvl6pPr marL="27432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6pPr>
            <a:lvl7pPr marL="3200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7pPr>
            <a:lvl8pPr marL="3657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8pPr>
            <a:lvl9pPr marL="4114800" indent="-381000">
              <a:spcBef>
                <a:spcPts val="1000"/>
              </a:spcBef>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9pPr>
          </a:lstStyle>
          <a:p>
            <a:r>
              <a:rPr lang="es-EC" dirty="0">
                <a:latin typeface="Roboto Condensed" panose="02000000000000000000" pitchFamily="2" charset="0"/>
                <a:ea typeface="Roboto Condensed" panose="02000000000000000000" pitchFamily="2" charset="0"/>
              </a:rPr>
              <a:t>8. Metodología</a:t>
            </a:r>
          </a:p>
        </p:txBody>
      </p:sp>
      <p:sp>
        <p:nvSpPr>
          <p:cNvPr id="53" name="Google Shape;443;p28">
            <a:extLst>
              <a:ext uri="{FF2B5EF4-FFF2-40B4-BE49-F238E27FC236}">
                <a16:creationId xmlns:a16="http://schemas.microsoft.com/office/drawing/2014/main" id="{FA9ED335-BA45-4953-BB26-4235F9D6005B}"/>
              </a:ext>
            </a:extLst>
          </p:cNvPr>
          <p:cNvSpPr txBox="1">
            <a:spLocks/>
          </p:cNvSpPr>
          <p:nvPr/>
        </p:nvSpPr>
        <p:spPr>
          <a:xfrm>
            <a:off x="196825" y="949924"/>
            <a:ext cx="2008609" cy="991661"/>
          </a:xfrm>
          <a:prstGeom prst="rect">
            <a:avLst/>
          </a:prstGeom>
          <a:ln>
            <a:noFill/>
            <a:prstDash val="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s-EC" sz="1600" dirty="0">
                <a:latin typeface="Roboto Condensed" panose="02000000000000000000" pitchFamily="2" charset="0"/>
                <a:ea typeface="Roboto Condensed" panose="02000000000000000000" pitchFamily="2" charset="0"/>
              </a:rPr>
              <a:t>Enfoque metodológico</a:t>
            </a:r>
          </a:p>
          <a:p>
            <a:pPr algn="ctr">
              <a:spcBef>
                <a:spcPts val="1000"/>
              </a:spcBef>
              <a:spcAft>
                <a:spcPts val="1000"/>
              </a:spcAft>
            </a:pPr>
            <a:r>
              <a:rPr lang="es-EC" dirty="0">
                <a:latin typeface="Roboto Condensed Light" panose="02000000000000000000" pitchFamily="2" charset="0"/>
                <a:ea typeface="Roboto Condensed Light" panose="02000000000000000000" pitchFamily="2" charset="0"/>
              </a:rPr>
              <a:t>Cuantitativa (cálculo de la brecha fiscal).</a:t>
            </a:r>
          </a:p>
        </p:txBody>
      </p:sp>
      <p:sp>
        <p:nvSpPr>
          <p:cNvPr id="59" name="Google Shape;443;p28">
            <a:extLst>
              <a:ext uri="{FF2B5EF4-FFF2-40B4-BE49-F238E27FC236}">
                <a16:creationId xmlns:a16="http://schemas.microsoft.com/office/drawing/2014/main" id="{C7D6AB6E-925C-469E-B387-D2D309865019}"/>
              </a:ext>
            </a:extLst>
          </p:cNvPr>
          <p:cNvSpPr txBox="1">
            <a:spLocks/>
          </p:cNvSpPr>
          <p:nvPr/>
        </p:nvSpPr>
        <p:spPr>
          <a:xfrm>
            <a:off x="6377590" y="937207"/>
            <a:ext cx="2427157" cy="991661"/>
          </a:xfrm>
          <a:prstGeom prst="rect">
            <a:avLst/>
          </a:prstGeom>
          <a:ln>
            <a:noFill/>
            <a:prstDash val="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s-EC" sz="1600" dirty="0">
                <a:latin typeface="Roboto Condensed" panose="02000000000000000000" pitchFamily="2" charset="0"/>
                <a:ea typeface="Roboto Condensed" panose="02000000000000000000" pitchFamily="2" charset="0"/>
              </a:rPr>
              <a:t>Alcance de la investigación </a:t>
            </a:r>
          </a:p>
          <a:p>
            <a:pPr algn="ctr">
              <a:spcBef>
                <a:spcPts val="600"/>
              </a:spcBef>
            </a:pPr>
            <a:r>
              <a:rPr lang="es-EC" dirty="0">
                <a:latin typeface="Roboto Condensed Light" panose="02000000000000000000" pitchFamily="2" charset="0"/>
                <a:ea typeface="Roboto Condensed Light" panose="02000000000000000000" pitchFamily="2" charset="0"/>
              </a:rPr>
              <a:t>Descriptivo</a:t>
            </a:r>
          </a:p>
          <a:p>
            <a:pPr algn="ctr">
              <a:spcBef>
                <a:spcPts val="600"/>
              </a:spcBef>
            </a:pPr>
            <a:r>
              <a:rPr lang="es-EC" dirty="0">
                <a:latin typeface="Roboto Condensed Light" panose="02000000000000000000" pitchFamily="2" charset="0"/>
                <a:ea typeface="Roboto Condensed Light" panose="02000000000000000000" pitchFamily="2" charset="0"/>
              </a:rPr>
              <a:t>Correlacional</a:t>
            </a:r>
          </a:p>
        </p:txBody>
      </p:sp>
      <p:sp>
        <p:nvSpPr>
          <p:cNvPr id="60" name="Google Shape;443;p28">
            <a:extLst>
              <a:ext uri="{FF2B5EF4-FFF2-40B4-BE49-F238E27FC236}">
                <a16:creationId xmlns:a16="http://schemas.microsoft.com/office/drawing/2014/main" id="{AB5F56AE-D4D3-4C89-A2A8-4FA577F19A55}"/>
              </a:ext>
            </a:extLst>
          </p:cNvPr>
          <p:cNvSpPr txBox="1">
            <a:spLocks/>
          </p:cNvSpPr>
          <p:nvPr/>
        </p:nvSpPr>
        <p:spPr>
          <a:xfrm>
            <a:off x="2205434" y="953751"/>
            <a:ext cx="2015525" cy="987834"/>
          </a:xfrm>
          <a:prstGeom prst="rect">
            <a:avLst/>
          </a:prstGeom>
          <a:ln>
            <a:noFill/>
            <a:prstDash val="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s-EC" sz="1600" dirty="0">
                <a:latin typeface="Roboto Condensed" panose="02000000000000000000" pitchFamily="2" charset="0"/>
                <a:ea typeface="Roboto Condensed" panose="02000000000000000000" pitchFamily="2" charset="0"/>
              </a:rPr>
              <a:t>Fuente de datos</a:t>
            </a:r>
          </a:p>
          <a:p>
            <a:pPr algn="ctr">
              <a:spcBef>
                <a:spcPts val="600"/>
              </a:spcBef>
            </a:pPr>
            <a:r>
              <a:rPr lang="es-EC" dirty="0">
                <a:latin typeface="Roboto Condensed Light" panose="02000000000000000000" pitchFamily="2" charset="0"/>
                <a:ea typeface="Roboto Condensed Light" panose="02000000000000000000" pitchFamily="2" charset="0"/>
              </a:rPr>
              <a:t>Documental.</a:t>
            </a:r>
          </a:p>
        </p:txBody>
      </p:sp>
      <p:sp>
        <p:nvSpPr>
          <p:cNvPr id="61" name="Google Shape;443;p28">
            <a:extLst>
              <a:ext uri="{FF2B5EF4-FFF2-40B4-BE49-F238E27FC236}">
                <a16:creationId xmlns:a16="http://schemas.microsoft.com/office/drawing/2014/main" id="{AF9A1281-5171-43A8-8514-5F35088CDD1A}"/>
              </a:ext>
            </a:extLst>
          </p:cNvPr>
          <p:cNvSpPr txBox="1">
            <a:spLocks/>
          </p:cNvSpPr>
          <p:nvPr/>
        </p:nvSpPr>
        <p:spPr>
          <a:xfrm>
            <a:off x="4220959" y="941034"/>
            <a:ext cx="2156631" cy="987834"/>
          </a:xfrm>
          <a:prstGeom prst="rect">
            <a:avLst/>
          </a:prstGeom>
          <a:ln>
            <a:noFill/>
            <a:prstDash val="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s-EC" sz="1600" dirty="0">
                <a:latin typeface="Roboto Condensed" panose="02000000000000000000" pitchFamily="2" charset="0"/>
                <a:ea typeface="Roboto Condensed" panose="02000000000000000000" pitchFamily="2" charset="0"/>
              </a:rPr>
              <a:t>Diseño de investigación</a:t>
            </a:r>
          </a:p>
          <a:p>
            <a:pPr algn="ctr">
              <a:spcBef>
                <a:spcPts val="1000"/>
              </a:spcBef>
              <a:spcAft>
                <a:spcPts val="1000"/>
              </a:spcAft>
            </a:pPr>
            <a:r>
              <a:rPr lang="es-EC" dirty="0">
                <a:latin typeface="Roboto Condensed Light" panose="02000000000000000000" pitchFamily="2" charset="0"/>
                <a:ea typeface="Roboto Condensed Light" panose="02000000000000000000" pitchFamily="2" charset="0"/>
              </a:rPr>
              <a:t>No experimental</a:t>
            </a:r>
          </a:p>
        </p:txBody>
      </p:sp>
      <p:sp>
        <p:nvSpPr>
          <p:cNvPr id="11" name="Google Shape;322;p22">
            <a:extLst>
              <a:ext uri="{FF2B5EF4-FFF2-40B4-BE49-F238E27FC236}">
                <a16:creationId xmlns:a16="http://schemas.microsoft.com/office/drawing/2014/main" id="{14915276-C7E7-4F9D-BD0F-A7BF1FA230E5}"/>
              </a:ext>
            </a:extLst>
          </p:cNvPr>
          <p:cNvSpPr/>
          <p:nvPr/>
        </p:nvSpPr>
        <p:spPr>
          <a:xfrm>
            <a:off x="3016525" y="2858015"/>
            <a:ext cx="794275" cy="794275"/>
          </a:xfrm>
          <a:prstGeom prst="diamond">
            <a:avLst/>
          </a:prstGeom>
          <a:solidFill>
            <a:srgbClr val="C7D3E6"/>
          </a:solidFill>
          <a:ln w="38100" cap="flat" cmpd="sng">
            <a:solidFill>
              <a:srgbClr val="92A8C8"/>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263248"/>
              </a:solidFill>
              <a:latin typeface="Roboto Condensed"/>
              <a:ea typeface="Roboto Condensed"/>
              <a:cs typeface="Roboto Condensed"/>
              <a:sym typeface="Roboto Condensed"/>
            </a:endParaRPr>
          </a:p>
        </p:txBody>
      </p:sp>
      <p:sp>
        <p:nvSpPr>
          <p:cNvPr id="12" name="Google Shape;323;p22">
            <a:extLst>
              <a:ext uri="{FF2B5EF4-FFF2-40B4-BE49-F238E27FC236}">
                <a16:creationId xmlns:a16="http://schemas.microsoft.com/office/drawing/2014/main" id="{54E5F038-2AE9-48D4-BC36-3CFA10198676}"/>
              </a:ext>
            </a:extLst>
          </p:cNvPr>
          <p:cNvSpPr/>
          <p:nvPr/>
        </p:nvSpPr>
        <p:spPr>
          <a:xfrm>
            <a:off x="1584213" y="2359382"/>
            <a:ext cx="1783060" cy="1783060"/>
          </a:xfrm>
          <a:prstGeom prst="diamond">
            <a:avLst/>
          </a:prstGeom>
          <a:noFill/>
          <a:ln w="76200" cap="flat" cmpd="sng">
            <a:solidFill>
              <a:srgbClr val="FF98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D26F00"/>
                </a:solidFill>
                <a:latin typeface="Roboto Condensed"/>
                <a:ea typeface="Roboto Condensed"/>
                <a:cs typeface="Roboto Condensed"/>
                <a:sym typeface="Roboto Condensed"/>
              </a:rPr>
              <a:t>Objeto de estudio</a:t>
            </a:r>
            <a:endParaRPr dirty="0">
              <a:solidFill>
                <a:srgbClr val="D26F00"/>
              </a:solidFill>
              <a:latin typeface="Roboto Condensed"/>
              <a:ea typeface="Roboto Condensed"/>
              <a:cs typeface="Roboto Condensed"/>
              <a:sym typeface="Roboto Condensed"/>
            </a:endParaRPr>
          </a:p>
        </p:txBody>
      </p:sp>
      <p:graphicFrame>
        <p:nvGraphicFramePr>
          <p:cNvPr id="2" name="Tabla 1">
            <a:extLst>
              <a:ext uri="{FF2B5EF4-FFF2-40B4-BE49-F238E27FC236}">
                <a16:creationId xmlns:a16="http://schemas.microsoft.com/office/drawing/2014/main" id="{DABA01E3-6BF1-493A-BE5D-D661BE899DAA}"/>
              </a:ext>
            </a:extLst>
          </p:cNvPr>
          <p:cNvGraphicFramePr>
            <a:graphicFrameLocks noGrp="1"/>
          </p:cNvGraphicFramePr>
          <p:nvPr>
            <p:extLst>
              <p:ext uri="{D42A27DB-BD31-4B8C-83A1-F6EECF244321}">
                <p14:modId xmlns:p14="http://schemas.microsoft.com/office/powerpoint/2010/main" val="2144109131"/>
              </p:ext>
            </p:extLst>
          </p:nvPr>
        </p:nvGraphicFramePr>
        <p:xfrm>
          <a:off x="5243111" y="2621579"/>
          <a:ext cx="3561636" cy="1156053"/>
        </p:xfrm>
        <a:graphic>
          <a:graphicData uri="http://schemas.openxmlformats.org/drawingml/2006/table">
            <a:tbl>
              <a:tblPr firstRow="1" firstCol="1" bandRow="1">
                <a:tableStyleId>{69C7853C-536D-4A76-A0AE-DD22124D55A5}</a:tableStyleId>
              </a:tblPr>
              <a:tblGrid>
                <a:gridCol w="890409">
                  <a:extLst>
                    <a:ext uri="{9D8B030D-6E8A-4147-A177-3AD203B41FA5}">
                      <a16:colId xmlns:a16="http://schemas.microsoft.com/office/drawing/2014/main" val="1912743970"/>
                    </a:ext>
                  </a:extLst>
                </a:gridCol>
                <a:gridCol w="890409">
                  <a:extLst>
                    <a:ext uri="{9D8B030D-6E8A-4147-A177-3AD203B41FA5}">
                      <a16:colId xmlns:a16="http://schemas.microsoft.com/office/drawing/2014/main" val="1124904228"/>
                    </a:ext>
                  </a:extLst>
                </a:gridCol>
                <a:gridCol w="890409">
                  <a:extLst>
                    <a:ext uri="{9D8B030D-6E8A-4147-A177-3AD203B41FA5}">
                      <a16:colId xmlns:a16="http://schemas.microsoft.com/office/drawing/2014/main" val="3252125811"/>
                    </a:ext>
                  </a:extLst>
                </a:gridCol>
                <a:gridCol w="890409">
                  <a:extLst>
                    <a:ext uri="{9D8B030D-6E8A-4147-A177-3AD203B41FA5}">
                      <a16:colId xmlns:a16="http://schemas.microsoft.com/office/drawing/2014/main" val="2137004078"/>
                    </a:ext>
                  </a:extLst>
                </a:gridCol>
              </a:tblGrid>
              <a:tr h="282294">
                <a:tc gridSpan="4">
                  <a:txBody>
                    <a:bodyPr/>
                    <a:lstStyle/>
                    <a:p>
                      <a:pPr marL="0" indent="0" algn="ctr">
                        <a:lnSpc>
                          <a:spcPct val="200000"/>
                        </a:lnSpc>
                        <a:spcAft>
                          <a:spcPts val="800"/>
                        </a:spcAft>
                      </a:pPr>
                      <a:r>
                        <a:rPr lang="es-ES" sz="1400" dirty="0">
                          <a:solidFill>
                            <a:schemeClr val="tx1"/>
                          </a:solidFill>
                          <a:effectLst/>
                          <a:latin typeface="Roboto Condensed" panose="02000000000000000000" pitchFamily="2" charset="0"/>
                          <a:ea typeface="Roboto Condensed" panose="02000000000000000000" pitchFamily="2" charset="0"/>
                        </a:rPr>
                        <a:t>SOCIEDADES ACTIVAS DEL CANTÓN QUITO</a:t>
                      </a:r>
                      <a:endParaRPr lang="es-EC" sz="1400" dirty="0">
                        <a:solidFill>
                          <a:schemeClr val="tx1"/>
                        </a:solidFill>
                        <a:effectLst/>
                        <a:latin typeface="Roboto Condensed" panose="02000000000000000000" pitchFamily="2" charset="0"/>
                        <a:ea typeface="Roboto Condensed" panose="02000000000000000000" pitchFamily="2"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774020134"/>
                  </a:ext>
                </a:extLst>
              </a:tr>
              <a:tr h="282294">
                <a:tc>
                  <a:txBody>
                    <a:bodyPr/>
                    <a:lstStyle/>
                    <a:p>
                      <a:pPr marL="0" indent="0" algn="ctr">
                        <a:lnSpc>
                          <a:spcPct val="200000"/>
                        </a:lnSpc>
                        <a:spcAft>
                          <a:spcPts val="800"/>
                        </a:spcAft>
                      </a:pPr>
                      <a:r>
                        <a:rPr lang="es-ES" sz="1400" b="0" dirty="0">
                          <a:solidFill>
                            <a:schemeClr val="tx1"/>
                          </a:solidFill>
                          <a:effectLst/>
                          <a:latin typeface="Roboto Condensed" panose="02000000000000000000" pitchFamily="2" charset="0"/>
                          <a:ea typeface="Roboto Condensed" panose="02000000000000000000" pitchFamily="2" charset="0"/>
                        </a:rPr>
                        <a:t>2017</a:t>
                      </a:r>
                      <a:endParaRPr lang="es-EC" sz="1400" b="0" dirty="0">
                        <a:solidFill>
                          <a:schemeClr val="tx1"/>
                        </a:solidFill>
                        <a:effectLst/>
                        <a:latin typeface="Roboto Condensed" panose="02000000000000000000" pitchFamily="2" charset="0"/>
                        <a:ea typeface="Roboto Condensed" panose="02000000000000000000" pitchFamily="2"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indent="0" algn="ctr">
                        <a:lnSpc>
                          <a:spcPct val="200000"/>
                        </a:lnSpc>
                        <a:spcAft>
                          <a:spcPts val="800"/>
                        </a:spcAft>
                      </a:pPr>
                      <a:r>
                        <a:rPr lang="es-ES" sz="1400" dirty="0">
                          <a:solidFill>
                            <a:schemeClr val="tx1"/>
                          </a:solidFill>
                          <a:effectLst/>
                          <a:latin typeface="Roboto Condensed" panose="02000000000000000000" pitchFamily="2" charset="0"/>
                          <a:ea typeface="Roboto Condensed" panose="02000000000000000000" pitchFamily="2" charset="0"/>
                        </a:rPr>
                        <a:t>2018</a:t>
                      </a:r>
                      <a:endParaRPr lang="es-EC" sz="1400" dirty="0">
                        <a:solidFill>
                          <a:schemeClr val="tx1"/>
                        </a:solidFill>
                        <a:effectLst/>
                        <a:latin typeface="Roboto Condensed" panose="02000000000000000000" pitchFamily="2" charset="0"/>
                        <a:ea typeface="Roboto Condensed" panose="02000000000000000000" pitchFamily="2" charset="0"/>
                        <a:cs typeface="Arial" panose="020B0604020202020204" pitchFamily="34" charset="0"/>
                      </a:endParaRPr>
                    </a:p>
                  </a:txBody>
                  <a:tcPr marL="68580" marR="68580" marT="0" marB="0">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indent="0" algn="ctr">
                        <a:lnSpc>
                          <a:spcPct val="200000"/>
                        </a:lnSpc>
                        <a:spcAft>
                          <a:spcPts val="800"/>
                        </a:spcAft>
                      </a:pPr>
                      <a:r>
                        <a:rPr lang="es-ES" sz="1400" dirty="0">
                          <a:solidFill>
                            <a:schemeClr val="tx1"/>
                          </a:solidFill>
                          <a:effectLst/>
                          <a:latin typeface="Roboto Condensed" panose="02000000000000000000" pitchFamily="2" charset="0"/>
                          <a:ea typeface="Roboto Condensed" panose="02000000000000000000" pitchFamily="2" charset="0"/>
                        </a:rPr>
                        <a:t>2019</a:t>
                      </a:r>
                      <a:endParaRPr lang="es-EC" sz="1400" dirty="0">
                        <a:solidFill>
                          <a:schemeClr val="tx1"/>
                        </a:solidFill>
                        <a:effectLst/>
                        <a:latin typeface="Roboto Condensed" panose="02000000000000000000" pitchFamily="2" charset="0"/>
                        <a:ea typeface="Roboto Condensed" panose="02000000000000000000" pitchFamily="2" charset="0"/>
                        <a:cs typeface="Arial" panose="020B0604020202020204" pitchFamily="34" charset="0"/>
                      </a:endParaRPr>
                    </a:p>
                  </a:txBody>
                  <a:tcPr marL="68580" marR="68580" marT="0" marB="0">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indent="0" algn="ctr">
                        <a:lnSpc>
                          <a:spcPct val="200000"/>
                        </a:lnSpc>
                        <a:spcAft>
                          <a:spcPts val="800"/>
                        </a:spcAft>
                      </a:pPr>
                      <a:r>
                        <a:rPr lang="es-ES" sz="1400" dirty="0">
                          <a:solidFill>
                            <a:schemeClr val="tx1"/>
                          </a:solidFill>
                          <a:effectLst/>
                          <a:latin typeface="Roboto Condensed" panose="02000000000000000000" pitchFamily="2" charset="0"/>
                          <a:ea typeface="Roboto Condensed" panose="02000000000000000000" pitchFamily="2" charset="0"/>
                        </a:rPr>
                        <a:t>2020</a:t>
                      </a:r>
                      <a:endParaRPr lang="es-EC" sz="1400" dirty="0">
                        <a:solidFill>
                          <a:schemeClr val="tx1"/>
                        </a:solidFill>
                        <a:effectLst/>
                        <a:latin typeface="Roboto Condensed" panose="02000000000000000000" pitchFamily="2" charset="0"/>
                        <a:ea typeface="Roboto Condensed" panose="02000000000000000000" pitchFamily="2" charset="0"/>
                        <a:cs typeface="Arial" panose="020B0604020202020204" pitchFamily="34" charset="0"/>
                      </a:endParaRPr>
                    </a:p>
                  </a:txBody>
                  <a:tcPr marL="68580" marR="68580" marT="0" marB="0">
                    <a:lnL w="12700" cap="flat" cmpd="sng" algn="ctr">
                      <a:solidFill>
                        <a:schemeClr val="tx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815734028"/>
                  </a:ext>
                </a:extLst>
              </a:tr>
              <a:tr h="427073">
                <a:tc>
                  <a:txBody>
                    <a:bodyPr/>
                    <a:lstStyle/>
                    <a:p>
                      <a:pPr marL="0" indent="0" algn="ctr">
                        <a:lnSpc>
                          <a:spcPct val="200000"/>
                        </a:lnSpc>
                        <a:spcAft>
                          <a:spcPts val="800"/>
                        </a:spcAft>
                      </a:pPr>
                      <a:r>
                        <a:rPr lang="es-ES" sz="1400" b="0" dirty="0">
                          <a:solidFill>
                            <a:schemeClr val="tx1"/>
                          </a:solidFill>
                          <a:effectLst/>
                          <a:latin typeface="Roboto Condensed" panose="02000000000000000000" pitchFamily="2" charset="0"/>
                          <a:ea typeface="Roboto Condensed" panose="02000000000000000000" pitchFamily="2" charset="0"/>
                        </a:rPr>
                        <a:t>21.664</a:t>
                      </a:r>
                      <a:endParaRPr lang="es-EC" sz="1400" b="0" dirty="0">
                        <a:solidFill>
                          <a:schemeClr val="tx1"/>
                        </a:solidFill>
                        <a:effectLst/>
                        <a:latin typeface="Roboto Condensed" panose="02000000000000000000" pitchFamily="2" charset="0"/>
                        <a:ea typeface="Roboto Condensed" panose="02000000000000000000" pitchFamily="2"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indent="0" algn="ctr">
                        <a:lnSpc>
                          <a:spcPct val="200000"/>
                        </a:lnSpc>
                        <a:spcAft>
                          <a:spcPts val="800"/>
                        </a:spcAft>
                      </a:pPr>
                      <a:r>
                        <a:rPr lang="es-ES" sz="1400" dirty="0">
                          <a:solidFill>
                            <a:schemeClr val="tx1"/>
                          </a:solidFill>
                          <a:effectLst/>
                          <a:latin typeface="Roboto Condensed" panose="02000000000000000000" pitchFamily="2" charset="0"/>
                          <a:ea typeface="Roboto Condensed" panose="02000000000000000000" pitchFamily="2" charset="0"/>
                        </a:rPr>
                        <a:t>23.042</a:t>
                      </a:r>
                      <a:endParaRPr lang="es-EC" sz="1400" dirty="0">
                        <a:solidFill>
                          <a:schemeClr val="tx1"/>
                        </a:solidFill>
                        <a:effectLst/>
                        <a:latin typeface="Roboto Condensed" panose="02000000000000000000" pitchFamily="2" charset="0"/>
                        <a:ea typeface="Roboto Condensed" panose="02000000000000000000" pitchFamily="2" charset="0"/>
                        <a:cs typeface="Arial" panose="020B0604020202020204" pitchFamily="34" charset="0"/>
                      </a:endParaRPr>
                    </a:p>
                  </a:txBody>
                  <a:tcPr marL="68580" marR="68580" marT="0" marB="0">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indent="0" algn="ctr">
                        <a:lnSpc>
                          <a:spcPct val="200000"/>
                        </a:lnSpc>
                        <a:spcAft>
                          <a:spcPts val="800"/>
                        </a:spcAft>
                      </a:pPr>
                      <a:r>
                        <a:rPr lang="es-ES" sz="1400" dirty="0">
                          <a:solidFill>
                            <a:schemeClr val="tx1"/>
                          </a:solidFill>
                          <a:effectLst/>
                          <a:latin typeface="Roboto Condensed" panose="02000000000000000000" pitchFamily="2" charset="0"/>
                          <a:ea typeface="Roboto Condensed" panose="02000000000000000000" pitchFamily="2" charset="0"/>
                        </a:rPr>
                        <a:t>23.662</a:t>
                      </a:r>
                      <a:endParaRPr lang="es-EC" sz="1400" dirty="0">
                        <a:solidFill>
                          <a:schemeClr val="tx1"/>
                        </a:solidFill>
                        <a:effectLst/>
                        <a:latin typeface="Roboto Condensed" panose="02000000000000000000" pitchFamily="2" charset="0"/>
                        <a:ea typeface="Roboto Condensed" panose="02000000000000000000" pitchFamily="2" charset="0"/>
                        <a:cs typeface="Arial" panose="020B0604020202020204" pitchFamily="34" charset="0"/>
                      </a:endParaRPr>
                    </a:p>
                  </a:txBody>
                  <a:tcPr marL="68580" marR="68580" marT="0" marB="0">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indent="0" algn="ctr">
                        <a:lnSpc>
                          <a:spcPct val="200000"/>
                        </a:lnSpc>
                        <a:spcAft>
                          <a:spcPts val="800"/>
                        </a:spcAft>
                      </a:pPr>
                      <a:r>
                        <a:rPr lang="es-ES" sz="1400" dirty="0">
                          <a:solidFill>
                            <a:schemeClr val="tx1"/>
                          </a:solidFill>
                          <a:effectLst/>
                          <a:latin typeface="Roboto Condensed" panose="02000000000000000000" pitchFamily="2" charset="0"/>
                          <a:ea typeface="Roboto Condensed" panose="02000000000000000000" pitchFamily="2" charset="0"/>
                        </a:rPr>
                        <a:t>21.420</a:t>
                      </a:r>
                      <a:endParaRPr lang="es-EC" sz="1400" dirty="0">
                        <a:solidFill>
                          <a:schemeClr val="tx1"/>
                        </a:solidFill>
                        <a:effectLst/>
                        <a:latin typeface="Roboto Condensed" panose="02000000000000000000" pitchFamily="2" charset="0"/>
                        <a:ea typeface="Roboto Condensed" panose="02000000000000000000" pitchFamily="2" charset="0"/>
                        <a:cs typeface="Arial" panose="020B0604020202020204" pitchFamily="34" charset="0"/>
                      </a:endParaRPr>
                    </a:p>
                  </a:txBody>
                  <a:tcPr marL="68580" marR="68580" marT="0" marB="0">
                    <a:lnL w="12700" cap="flat" cmpd="sng" algn="ctr">
                      <a:solidFill>
                        <a:schemeClr val="tx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076081308"/>
                  </a:ext>
                </a:extLst>
              </a:tr>
            </a:tbl>
          </a:graphicData>
        </a:graphic>
      </p:graphicFrame>
      <p:sp>
        <p:nvSpPr>
          <p:cNvPr id="13" name="Google Shape;324;p22">
            <a:extLst>
              <a:ext uri="{FF2B5EF4-FFF2-40B4-BE49-F238E27FC236}">
                <a16:creationId xmlns:a16="http://schemas.microsoft.com/office/drawing/2014/main" id="{D741F2C2-796F-46AD-89ED-6186640AD482}"/>
              </a:ext>
            </a:extLst>
          </p:cNvPr>
          <p:cNvSpPr/>
          <p:nvPr/>
        </p:nvSpPr>
        <p:spPr>
          <a:xfrm>
            <a:off x="3460052" y="2359382"/>
            <a:ext cx="1783060" cy="1783060"/>
          </a:xfrm>
          <a:prstGeom prst="diamond">
            <a:avLst/>
          </a:prstGeom>
          <a:noFill/>
          <a:ln w="76200" cap="flat" cmpd="sng">
            <a:solidFill>
              <a:srgbClr val="FF98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D26F00"/>
                </a:solidFill>
                <a:latin typeface="Roboto Condensed"/>
                <a:ea typeface="Roboto Condensed"/>
                <a:cs typeface="Roboto Condensed"/>
                <a:sym typeface="Roboto Condensed"/>
              </a:rPr>
              <a:t>Población</a:t>
            </a:r>
            <a:endParaRPr dirty="0">
              <a:solidFill>
                <a:srgbClr val="D26F00"/>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384505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lsa Empleo - ESPE">
            <a:extLst>
              <a:ext uri="{FF2B5EF4-FFF2-40B4-BE49-F238E27FC236}">
                <a16:creationId xmlns:a16="http://schemas.microsoft.com/office/drawing/2014/main" id="{98970A63-01D2-4AFF-9F2F-E5D90FFB334E}"/>
              </a:ext>
            </a:extLst>
          </p:cNvPr>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21;p14">
            <a:extLst>
              <a:ext uri="{FF2B5EF4-FFF2-40B4-BE49-F238E27FC236}">
                <a16:creationId xmlns:a16="http://schemas.microsoft.com/office/drawing/2014/main" id="{F463D4A1-6E3A-4A49-B336-63D281CDF467}"/>
              </a:ext>
            </a:extLst>
          </p:cNvPr>
          <p:cNvSpPr txBox="1">
            <a:spLocks/>
          </p:cNvSpPr>
          <p:nvPr/>
        </p:nvSpPr>
        <p:spPr>
          <a:xfrm>
            <a:off x="196825" y="186690"/>
            <a:ext cx="1586255" cy="40767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000" b="1" dirty="0">
                <a:solidFill>
                  <a:schemeClr val="bg1"/>
                </a:solidFill>
                <a:latin typeface="Roboto Condensed" panose="02000000000000000000" pitchFamily="2" charset="0"/>
                <a:ea typeface="Roboto Condensed" panose="02000000000000000000" pitchFamily="2" charset="0"/>
              </a:rPr>
              <a:t>CAPÍTULO III</a:t>
            </a:r>
          </a:p>
        </p:txBody>
      </p:sp>
      <p:sp>
        <p:nvSpPr>
          <p:cNvPr id="7" name="Google Shape;328;p20">
            <a:extLst>
              <a:ext uri="{FF2B5EF4-FFF2-40B4-BE49-F238E27FC236}">
                <a16:creationId xmlns:a16="http://schemas.microsoft.com/office/drawing/2014/main" id="{34DE3684-84E2-44E6-AE23-776DE463CF1C}"/>
              </a:ext>
            </a:extLst>
          </p:cNvPr>
          <p:cNvSpPr txBox="1">
            <a:spLocks noGrp="1"/>
          </p:cNvSpPr>
          <p:nvPr/>
        </p:nvSpPr>
        <p:spPr>
          <a:xfrm>
            <a:off x="2242709" y="130162"/>
            <a:ext cx="5049175" cy="48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1pPr>
            <a:lvl2pPr marL="914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2pPr>
            <a:lvl3pPr marL="1371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3pPr>
            <a:lvl4pPr marL="18288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4pPr>
            <a:lvl5pPr marL="22860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5pPr>
            <a:lvl6pPr marL="27432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6pPr>
            <a:lvl7pPr marL="3200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7pPr>
            <a:lvl8pPr marL="3657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8pPr>
            <a:lvl9pPr marL="4114800" indent="-381000">
              <a:spcBef>
                <a:spcPts val="1000"/>
              </a:spcBef>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9pPr>
          </a:lstStyle>
          <a:p>
            <a:r>
              <a:rPr lang="es-EC" dirty="0">
                <a:latin typeface="Roboto Condensed" panose="02000000000000000000" pitchFamily="2" charset="0"/>
                <a:ea typeface="Roboto Condensed" panose="02000000000000000000" pitchFamily="2" charset="0"/>
              </a:rPr>
              <a:t>9. </a:t>
            </a:r>
            <a:r>
              <a:rPr lang="es-ES" dirty="0">
                <a:latin typeface="Roboto Condensed" panose="02000000000000000000" pitchFamily="2" charset="0"/>
                <a:ea typeface="Roboto Condensed" panose="02000000000000000000" pitchFamily="2" charset="0"/>
              </a:rPr>
              <a:t>Instrumentos de recolección de datos</a:t>
            </a:r>
          </a:p>
        </p:txBody>
      </p:sp>
      <p:grpSp>
        <p:nvGrpSpPr>
          <p:cNvPr id="22" name="Grupo 21">
            <a:extLst>
              <a:ext uri="{FF2B5EF4-FFF2-40B4-BE49-F238E27FC236}">
                <a16:creationId xmlns:a16="http://schemas.microsoft.com/office/drawing/2014/main" id="{47ED02B9-0368-48E0-993A-00D1897C1F70}"/>
              </a:ext>
            </a:extLst>
          </p:cNvPr>
          <p:cNvGrpSpPr/>
          <p:nvPr/>
        </p:nvGrpSpPr>
        <p:grpSpPr>
          <a:xfrm>
            <a:off x="196825" y="1146626"/>
            <a:ext cx="658100" cy="617810"/>
            <a:chOff x="609626" y="1152370"/>
            <a:chExt cx="582626" cy="546957"/>
          </a:xfrm>
        </p:grpSpPr>
        <p:sp>
          <p:nvSpPr>
            <p:cNvPr id="21" name="Elipse 20">
              <a:extLst>
                <a:ext uri="{FF2B5EF4-FFF2-40B4-BE49-F238E27FC236}">
                  <a16:creationId xmlns:a16="http://schemas.microsoft.com/office/drawing/2014/main" id="{EFFE49D4-E9B3-4C42-BEF9-D25C3178C84B}"/>
                </a:ext>
              </a:extLst>
            </p:cNvPr>
            <p:cNvSpPr/>
            <p:nvPr/>
          </p:nvSpPr>
          <p:spPr>
            <a:xfrm>
              <a:off x="609626" y="1152370"/>
              <a:ext cx="582626" cy="546957"/>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dirty="0"/>
            </a:p>
          </p:txBody>
        </p:sp>
        <p:grpSp>
          <p:nvGrpSpPr>
            <p:cNvPr id="5" name="Google Shape;857;p46">
              <a:extLst>
                <a:ext uri="{FF2B5EF4-FFF2-40B4-BE49-F238E27FC236}">
                  <a16:creationId xmlns:a16="http://schemas.microsoft.com/office/drawing/2014/main" id="{03EF4740-8734-493A-B415-07874DEEB44E}"/>
                </a:ext>
              </a:extLst>
            </p:cNvPr>
            <p:cNvGrpSpPr/>
            <p:nvPr/>
          </p:nvGrpSpPr>
          <p:grpSpPr>
            <a:xfrm>
              <a:off x="737555" y="1225023"/>
              <a:ext cx="309041" cy="403123"/>
              <a:chOff x="590250" y="244200"/>
              <a:chExt cx="407975" cy="532175"/>
            </a:xfrm>
          </p:grpSpPr>
          <p:sp>
            <p:nvSpPr>
              <p:cNvPr id="6" name="Google Shape;858;p46">
                <a:extLst>
                  <a:ext uri="{FF2B5EF4-FFF2-40B4-BE49-F238E27FC236}">
                    <a16:creationId xmlns:a16="http://schemas.microsoft.com/office/drawing/2014/main" id="{1F1B3A50-77EC-4B5D-9051-FD6CBE08423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59;p46">
                <a:extLst>
                  <a:ext uri="{FF2B5EF4-FFF2-40B4-BE49-F238E27FC236}">
                    <a16:creationId xmlns:a16="http://schemas.microsoft.com/office/drawing/2014/main" id="{91319919-6779-4E83-B65A-DA085E114EF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60;p46">
                <a:extLst>
                  <a:ext uri="{FF2B5EF4-FFF2-40B4-BE49-F238E27FC236}">
                    <a16:creationId xmlns:a16="http://schemas.microsoft.com/office/drawing/2014/main" id="{C5BEA02B-8859-4777-9DC1-4F4484C2B308}"/>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61;p46">
                <a:extLst>
                  <a:ext uri="{FF2B5EF4-FFF2-40B4-BE49-F238E27FC236}">
                    <a16:creationId xmlns:a16="http://schemas.microsoft.com/office/drawing/2014/main" id="{2EF0BE5F-869D-43D1-9C48-B24035B01725}"/>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62;p46">
                <a:extLst>
                  <a:ext uri="{FF2B5EF4-FFF2-40B4-BE49-F238E27FC236}">
                    <a16:creationId xmlns:a16="http://schemas.microsoft.com/office/drawing/2014/main" id="{754F1B29-0C5C-41B2-9139-BCF34501564B}"/>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3;p46">
                <a:extLst>
                  <a:ext uri="{FF2B5EF4-FFF2-40B4-BE49-F238E27FC236}">
                    <a16:creationId xmlns:a16="http://schemas.microsoft.com/office/drawing/2014/main" id="{23815775-80EA-4AF6-B7F5-65B7DF7EC4BC}"/>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64;p46">
                <a:extLst>
                  <a:ext uri="{FF2B5EF4-FFF2-40B4-BE49-F238E27FC236}">
                    <a16:creationId xmlns:a16="http://schemas.microsoft.com/office/drawing/2014/main" id="{0A498086-D2D1-4527-A21D-D1BDF2AFEBB8}"/>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65;p46">
                <a:extLst>
                  <a:ext uri="{FF2B5EF4-FFF2-40B4-BE49-F238E27FC236}">
                    <a16:creationId xmlns:a16="http://schemas.microsoft.com/office/drawing/2014/main" id="{20428EA0-0E0E-409E-A1B0-6D89971C5D9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6;p46">
                <a:extLst>
                  <a:ext uri="{FF2B5EF4-FFF2-40B4-BE49-F238E27FC236}">
                    <a16:creationId xmlns:a16="http://schemas.microsoft.com/office/drawing/2014/main" id="{3D89BB3C-04E3-46AC-8052-0D59B92DA242}"/>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67;p46">
                <a:extLst>
                  <a:ext uri="{FF2B5EF4-FFF2-40B4-BE49-F238E27FC236}">
                    <a16:creationId xmlns:a16="http://schemas.microsoft.com/office/drawing/2014/main" id="{3B10494F-32B2-44D2-9AE0-1D7F2EDB16D7}"/>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8;p46">
                <a:extLst>
                  <a:ext uri="{FF2B5EF4-FFF2-40B4-BE49-F238E27FC236}">
                    <a16:creationId xmlns:a16="http://schemas.microsoft.com/office/drawing/2014/main" id="{A8DE58E8-EC9C-4981-993B-B1FC1F7C6FDE}"/>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69;p46">
                <a:extLst>
                  <a:ext uri="{FF2B5EF4-FFF2-40B4-BE49-F238E27FC236}">
                    <a16:creationId xmlns:a16="http://schemas.microsoft.com/office/drawing/2014/main" id="{1676DF7A-647E-42BC-A105-F134C728A6A0}"/>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70;p46">
                <a:extLst>
                  <a:ext uri="{FF2B5EF4-FFF2-40B4-BE49-F238E27FC236}">
                    <a16:creationId xmlns:a16="http://schemas.microsoft.com/office/drawing/2014/main" id="{928E1F71-C1AC-4336-8C35-60E595C325F3}"/>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71;p46">
                <a:extLst>
                  <a:ext uri="{FF2B5EF4-FFF2-40B4-BE49-F238E27FC236}">
                    <a16:creationId xmlns:a16="http://schemas.microsoft.com/office/drawing/2014/main" id="{327BBC21-63D9-468D-B1F4-3FB045480ABA}"/>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CuadroTexto 1">
            <a:extLst>
              <a:ext uri="{FF2B5EF4-FFF2-40B4-BE49-F238E27FC236}">
                <a16:creationId xmlns:a16="http://schemas.microsoft.com/office/drawing/2014/main" id="{C9685D72-0766-4326-8C25-E527EA64E40C}"/>
              </a:ext>
            </a:extLst>
          </p:cNvPr>
          <p:cNvSpPr txBox="1"/>
          <p:nvPr/>
        </p:nvSpPr>
        <p:spPr>
          <a:xfrm>
            <a:off x="854925" y="1185612"/>
            <a:ext cx="2775569" cy="661720"/>
          </a:xfrm>
          <a:prstGeom prst="rect">
            <a:avLst/>
          </a:prstGeom>
          <a:noFill/>
        </p:spPr>
        <p:txBody>
          <a:bodyPr wrap="square" rtlCol="0">
            <a:spAutoFit/>
          </a:bodyPr>
          <a:lstStyle/>
          <a:p>
            <a:pPr>
              <a:spcBef>
                <a:spcPts val="600"/>
              </a:spcBef>
            </a:pPr>
            <a:r>
              <a:rPr lang="es-EC" sz="1600" dirty="0">
                <a:latin typeface="Roboto Condensed" panose="02000000000000000000" pitchFamily="2" charset="0"/>
                <a:ea typeface="Roboto Condensed" panose="02000000000000000000" pitchFamily="2" charset="0"/>
              </a:rPr>
              <a:t>Técnica:</a:t>
            </a:r>
          </a:p>
          <a:p>
            <a:pPr>
              <a:spcBef>
                <a:spcPts val="600"/>
              </a:spcBef>
            </a:pPr>
            <a:r>
              <a:rPr lang="es-EC" sz="1600" dirty="0">
                <a:latin typeface="Roboto Condensed Light" panose="02000000000000000000" pitchFamily="2" charset="0"/>
                <a:ea typeface="Roboto Condensed Light" panose="02000000000000000000" pitchFamily="2" charset="0"/>
              </a:rPr>
              <a:t>Base de Datos</a:t>
            </a:r>
          </a:p>
        </p:txBody>
      </p:sp>
      <p:pic>
        <p:nvPicPr>
          <p:cNvPr id="1026" name="Picture 2" descr="logo">
            <a:extLst>
              <a:ext uri="{FF2B5EF4-FFF2-40B4-BE49-F238E27FC236}">
                <a16:creationId xmlns:a16="http://schemas.microsoft.com/office/drawing/2014/main" id="{9B13B129-5E75-47F5-B5AA-E1DB4AFEF2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789" y="1146626"/>
            <a:ext cx="2359847" cy="618508"/>
          </a:xfrm>
          <a:prstGeom prst="rect">
            <a:avLst/>
          </a:prstGeom>
          <a:solidFill>
            <a:srgbClr val="005DAD"/>
          </a:solidFill>
        </p:spPr>
      </p:pic>
      <p:sp>
        <p:nvSpPr>
          <p:cNvPr id="27" name="CuadroTexto 26">
            <a:extLst>
              <a:ext uri="{FF2B5EF4-FFF2-40B4-BE49-F238E27FC236}">
                <a16:creationId xmlns:a16="http://schemas.microsoft.com/office/drawing/2014/main" id="{C268E17A-DD9C-4909-B99D-D9C2057272D3}"/>
              </a:ext>
            </a:extLst>
          </p:cNvPr>
          <p:cNvSpPr txBox="1"/>
          <p:nvPr/>
        </p:nvSpPr>
        <p:spPr>
          <a:xfrm>
            <a:off x="2585654" y="1764436"/>
            <a:ext cx="2182116" cy="523220"/>
          </a:xfrm>
          <a:prstGeom prst="rect">
            <a:avLst/>
          </a:prstGeom>
          <a:noFill/>
        </p:spPr>
        <p:txBody>
          <a:bodyPr wrap="square">
            <a:spAutoFit/>
          </a:bodyPr>
          <a:lstStyle/>
          <a:p>
            <a:pPr algn="ctr">
              <a:spcBef>
                <a:spcPts val="600"/>
              </a:spcBef>
            </a:pPr>
            <a:r>
              <a:rPr lang="es-EC" sz="1400" dirty="0">
                <a:latin typeface="Roboto Condensed Light" panose="02000000000000000000" pitchFamily="2" charset="0"/>
                <a:ea typeface="Roboto Condensed Light" panose="02000000000000000000" pitchFamily="2" charset="0"/>
              </a:rPr>
              <a:t>Sistema de Cuentas Nacionales (SCN)</a:t>
            </a:r>
          </a:p>
        </p:txBody>
      </p:sp>
      <p:pic>
        <p:nvPicPr>
          <p:cNvPr id="28" name="Imagen 27">
            <a:extLst>
              <a:ext uri="{FF2B5EF4-FFF2-40B4-BE49-F238E27FC236}">
                <a16:creationId xmlns:a16="http://schemas.microsoft.com/office/drawing/2014/main" id="{730248CC-7E8A-4D20-B8AF-756066D1558A}"/>
              </a:ext>
            </a:extLst>
          </p:cNvPr>
          <p:cNvPicPr>
            <a:picLocks noChangeAspect="1"/>
          </p:cNvPicPr>
          <p:nvPr/>
        </p:nvPicPr>
        <p:blipFill>
          <a:blip r:embed="rId4"/>
          <a:stretch>
            <a:fillRect/>
          </a:stretch>
        </p:blipFill>
        <p:spPr>
          <a:xfrm>
            <a:off x="5511033" y="903112"/>
            <a:ext cx="861324" cy="861324"/>
          </a:xfrm>
          <a:prstGeom prst="rect">
            <a:avLst/>
          </a:prstGeom>
        </p:spPr>
      </p:pic>
      <p:sp>
        <p:nvSpPr>
          <p:cNvPr id="30" name="CuadroTexto 29">
            <a:extLst>
              <a:ext uri="{FF2B5EF4-FFF2-40B4-BE49-F238E27FC236}">
                <a16:creationId xmlns:a16="http://schemas.microsoft.com/office/drawing/2014/main" id="{3F92BE81-8B8E-4860-ACF3-EF9114D44DAF}"/>
              </a:ext>
            </a:extLst>
          </p:cNvPr>
          <p:cNvSpPr txBox="1"/>
          <p:nvPr/>
        </p:nvSpPr>
        <p:spPr>
          <a:xfrm>
            <a:off x="4921071" y="1764087"/>
            <a:ext cx="2041248" cy="523220"/>
          </a:xfrm>
          <a:prstGeom prst="rect">
            <a:avLst/>
          </a:prstGeom>
          <a:noFill/>
        </p:spPr>
        <p:txBody>
          <a:bodyPr wrap="square">
            <a:spAutoFit/>
          </a:bodyPr>
          <a:lstStyle/>
          <a:p>
            <a:pPr algn="ctr">
              <a:spcBef>
                <a:spcPts val="600"/>
              </a:spcBef>
            </a:pPr>
            <a:r>
              <a:rPr lang="es-EC" sz="1400" dirty="0">
                <a:latin typeface="Roboto Condensed Light" panose="02000000000000000000" pitchFamily="2" charset="0"/>
                <a:ea typeface="Roboto Condensed Light" panose="02000000000000000000" pitchFamily="2" charset="0"/>
              </a:rPr>
              <a:t>Estadísticas Multidimensionales</a:t>
            </a:r>
            <a:r>
              <a:rPr lang="es-EC" dirty="0">
                <a:latin typeface="Roboto Condensed Light" panose="02000000000000000000" pitchFamily="2" charset="0"/>
                <a:ea typeface="Roboto Condensed Light" panose="02000000000000000000" pitchFamily="2" charset="0"/>
              </a:rPr>
              <a:t> SAIKU</a:t>
            </a:r>
            <a:endParaRPr lang="es-EC" sz="1400" dirty="0">
              <a:latin typeface="Roboto Condensed Light" panose="02000000000000000000" pitchFamily="2" charset="0"/>
              <a:ea typeface="Roboto Condensed Light" panose="02000000000000000000" pitchFamily="2" charset="0"/>
            </a:endParaRPr>
          </a:p>
        </p:txBody>
      </p:sp>
      <p:sp>
        <p:nvSpPr>
          <p:cNvPr id="32" name="CuadroTexto 31">
            <a:extLst>
              <a:ext uri="{FF2B5EF4-FFF2-40B4-BE49-F238E27FC236}">
                <a16:creationId xmlns:a16="http://schemas.microsoft.com/office/drawing/2014/main" id="{A605D413-B962-463C-B7D2-EEC1050012B1}"/>
              </a:ext>
            </a:extLst>
          </p:cNvPr>
          <p:cNvSpPr txBox="1"/>
          <p:nvPr/>
        </p:nvSpPr>
        <p:spPr>
          <a:xfrm>
            <a:off x="6843855" y="1871808"/>
            <a:ext cx="2041248" cy="307777"/>
          </a:xfrm>
          <a:prstGeom prst="rect">
            <a:avLst/>
          </a:prstGeom>
          <a:noFill/>
        </p:spPr>
        <p:txBody>
          <a:bodyPr wrap="square">
            <a:spAutoFit/>
          </a:bodyPr>
          <a:lstStyle/>
          <a:p>
            <a:pPr algn="ctr">
              <a:spcBef>
                <a:spcPts val="600"/>
              </a:spcBef>
            </a:pPr>
            <a:r>
              <a:rPr lang="es-EC" sz="1400" dirty="0">
                <a:latin typeface="Roboto Condensed Light" panose="02000000000000000000" pitchFamily="2" charset="0"/>
                <a:ea typeface="Roboto Condensed Light" panose="02000000000000000000" pitchFamily="2" charset="0"/>
              </a:rPr>
              <a:t>Informes Oficiales</a:t>
            </a:r>
          </a:p>
        </p:txBody>
      </p:sp>
      <p:sp>
        <p:nvSpPr>
          <p:cNvPr id="67" name="CuadroTexto 66">
            <a:extLst>
              <a:ext uri="{FF2B5EF4-FFF2-40B4-BE49-F238E27FC236}">
                <a16:creationId xmlns:a16="http://schemas.microsoft.com/office/drawing/2014/main" id="{00F20AD1-3269-4940-9ACF-962E3C334D29}"/>
              </a:ext>
            </a:extLst>
          </p:cNvPr>
          <p:cNvSpPr txBox="1"/>
          <p:nvPr/>
        </p:nvSpPr>
        <p:spPr>
          <a:xfrm>
            <a:off x="854925" y="2697458"/>
            <a:ext cx="2775569" cy="661720"/>
          </a:xfrm>
          <a:prstGeom prst="rect">
            <a:avLst/>
          </a:prstGeom>
          <a:noFill/>
        </p:spPr>
        <p:txBody>
          <a:bodyPr wrap="square" rtlCol="0">
            <a:spAutoFit/>
          </a:bodyPr>
          <a:lstStyle/>
          <a:p>
            <a:pPr>
              <a:spcBef>
                <a:spcPts val="600"/>
              </a:spcBef>
            </a:pPr>
            <a:r>
              <a:rPr lang="es-EC" sz="1600" dirty="0">
                <a:latin typeface="Roboto Condensed" panose="02000000000000000000" pitchFamily="2" charset="0"/>
                <a:ea typeface="Roboto Condensed" panose="02000000000000000000" pitchFamily="2" charset="0"/>
              </a:rPr>
              <a:t>Instrumento:</a:t>
            </a:r>
          </a:p>
          <a:p>
            <a:pPr>
              <a:spcBef>
                <a:spcPts val="600"/>
              </a:spcBef>
            </a:pPr>
            <a:r>
              <a:rPr lang="es-EC" sz="1600" dirty="0">
                <a:latin typeface="Roboto Condensed Light" panose="02000000000000000000" pitchFamily="2" charset="0"/>
                <a:ea typeface="Roboto Condensed Light" panose="02000000000000000000" pitchFamily="2" charset="0"/>
              </a:rPr>
              <a:t>Ficha Metodológica</a:t>
            </a:r>
          </a:p>
        </p:txBody>
      </p:sp>
      <p:grpSp>
        <p:nvGrpSpPr>
          <p:cNvPr id="31" name="Grupo 30">
            <a:extLst>
              <a:ext uri="{FF2B5EF4-FFF2-40B4-BE49-F238E27FC236}">
                <a16:creationId xmlns:a16="http://schemas.microsoft.com/office/drawing/2014/main" id="{97EC8A39-D552-4F12-8AA8-ADB04CDC6397}"/>
              </a:ext>
            </a:extLst>
          </p:cNvPr>
          <p:cNvGrpSpPr/>
          <p:nvPr/>
        </p:nvGrpSpPr>
        <p:grpSpPr>
          <a:xfrm>
            <a:off x="208172" y="2697458"/>
            <a:ext cx="658100" cy="617810"/>
            <a:chOff x="208172" y="2351688"/>
            <a:chExt cx="658100" cy="617810"/>
          </a:xfrm>
        </p:grpSpPr>
        <p:sp>
          <p:nvSpPr>
            <p:cNvPr id="51" name="Elipse 50">
              <a:extLst>
                <a:ext uri="{FF2B5EF4-FFF2-40B4-BE49-F238E27FC236}">
                  <a16:creationId xmlns:a16="http://schemas.microsoft.com/office/drawing/2014/main" id="{E48F738C-90ED-4F94-AE87-774CC9F1FEE4}"/>
                </a:ext>
              </a:extLst>
            </p:cNvPr>
            <p:cNvSpPr/>
            <p:nvPr/>
          </p:nvSpPr>
          <p:spPr>
            <a:xfrm>
              <a:off x="208172" y="2351688"/>
              <a:ext cx="658100" cy="61781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dirty="0"/>
            </a:p>
          </p:txBody>
        </p:sp>
        <p:grpSp>
          <p:nvGrpSpPr>
            <p:cNvPr id="68" name="Google Shape;1052;p46">
              <a:extLst>
                <a:ext uri="{FF2B5EF4-FFF2-40B4-BE49-F238E27FC236}">
                  <a16:creationId xmlns:a16="http://schemas.microsoft.com/office/drawing/2014/main" id="{658CAD0A-4C3D-48EF-A01C-9A1C71F36D9A}"/>
                </a:ext>
              </a:extLst>
            </p:cNvPr>
            <p:cNvGrpSpPr/>
            <p:nvPr/>
          </p:nvGrpSpPr>
          <p:grpSpPr>
            <a:xfrm>
              <a:off x="332126" y="2454783"/>
              <a:ext cx="448781" cy="442564"/>
              <a:chOff x="3292425" y="3664250"/>
              <a:chExt cx="397025" cy="391525"/>
            </a:xfrm>
            <a:solidFill>
              <a:schemeClr val="accent1"/>
            </a:solidFill>
          </p:grpSpPr>
          <p:sp>
            <p:nvSpPr>
              <p:cNvPr id="69" name="Google Shape;1053;p46">
                <a:extLst>
                  <a:ext uri="{FF2B5EF4-FFF2-40B4-BE49-F238E27FC236}">
                    <a16:creationId xmlns:a16="http://schemas.microsoft.com/office/drawing/2014/main" id="{389543F7-A77B-4897-834F-504D3D95181F}"/>
                  </a:ext>
                </a:extLst>
              </p:cNvPr>
              <p:cNvSpPr/>
              <p:nvPr/>
            </p:nvSpPr>
            <p:spPr>
              <a:xfrm>
                <a:off x="3292425" y="3680675"/>
                <a:ext cx="375100" cy="375100"/>
              </a:xfrm>
              <a:custGeom>
                <a:avLst/>
                <a:gdLst/>
                <a:ahLst/>
                <a:cxnLst/>
                <a:rect l="l" t="t" r="r" b="b"/>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grpFill/>
              <a:ln w="12175"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54;p46">
                <a:extLst>
                  <a:ext uri="{FF2B5EF4-FFF2-40B4-BE49-F238E27FC236}">
                    <a16:creationId xmlns:a16="http://schemas.microsoft.com/office/drawing/2014/main" id="{F4E17F9F-BFFC-4DB7-BDD9-A96C95DCCE80}"/>
                  </a:ext>
                </a:extLst>
              </p:cNvPr>
              <p:cNvSpPr/>
              <p:nvPr/>
            </p:nvSpPr>
            <p:spPr>
              <a:xfrm>
                <a:off x="3504325" y="3664250"/>
                <a:ext cx="131525" cy="153450"/>
              </a:xfrm>
              <a:custGeom>
                <a:avLst/>
                <a:gdLst/>
                <a:ahLst/>
                <a:cxnLst/>
                <a:rect l="l" t="t" r="r" b="b"/>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grp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55;p46">
                <a:extLst>
                  <a:ext uri="{FF2B5EF4-FFF2-40B4-BE49-F238E27FC236}">
                    <a16:creationId xmlns:a16="http://schemas.microsoft.com/office/drawing/2014/main" id="{A978C703-D49C-4681-879F-6F2ABCEFA5DE}"/>
                  </a:ext>
                </a:extLst>
              </p:cNvPr>
              <p:cNvSpPr/>
              <p:nvPr/>
            </p:nvSpPr>
            <p:spPr>
              <a:xfrm>
                <a:off x="3501875" y="3749500"/>
                <a:ext cx="187575" cy="96825"/>
              </a:xfrm>
              <a:custGeom>
                <a:avLst/>
                <a:gdLst/>
                <a:ahLst/>
                <a:cxnLst/>
                <a:rect l="l" t="t" r="r" b="b"/>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grp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4" name="CuadroTexto 73">
            <a:extLst>
              <a:ext uri="{FF2B5EF4-FFF2-40B4-BE49-F238E27FC236}">
                <a16:creationId xmlns:a16="http://schemas.microsoft.com/office/drawing/2014/main" id="{C2B47A9E-6BE6-4092-9132-82489CD0EADB}"/>
              </a:ext>
            </a:extLst>
          </p:cNvPr>
          <p:cNvSpPr txBox="1"/>
          <p:nvPr/>
        </p:nvSpPr>
        <p:spPr>
          <a:xfrm>
            <a:off x="3223010" y="3904578"/>
            <a:ext cx="4576046" cy="523220"/>
          </a:xfrm>
          <a:prstGeom prst="rect">
            <a:avLst/>
          </a:prstGeom>
          <a:noFill/>
        </p:spPr>
        <p:txBody>
          <a:bodyPr wrap="square">
            <a:spAutoFit/>
          </a:bodyPr>
          <a:lstStyle/>
          <a:p>
            <a:pPr indent="457200" algn="ctr">
              <a:spcAft>
                <a:spcPts val="800"/>
              </a:spcAft>
            </a:pPr>
            <a:r>
              <a:rPr lang="es-ES" dirty="0">
                <a:effectLst/>
                <a:latin typeface="Roboto Condensed Light" panose="02000000000000000000" pitchFamily="2" charset="0"/>
                <a:ea typeface="Roboto Condensed Light" panose="02000000000000000000" pitchFamily="2" charset="0"/>
              </a:rPr>
              <a:t>Estimación de la brecha de recaudación del Impuesto a la Renta </a:t>
            </a:r>
            <a:r>
              <a:rPr lang="es-EC" dirty="0">
                <a:effectLst/>
                <a:latin typeface="Roboto Condensed Light" panose="02000000000000000000" pitchFamily="2" charset="0"/>
                <a:ea typeface="Roboto Condensed Light" panose="02000000000000000000" pitchFamily="2" charset="0"/>
                <a:cs typeface="Arial" panose="020B0604020202020204" pitchFamily="34" charset="0"/>
              </a:rPr>
              <a:t> </a:t>
            </a:r>
            <a:r>
              <a:rPr lang="es-ES" dirty="0">
                <a:effectLst/>
                <a:latin typeface="Roboto Condensed Light" panose="02000000000000000000" pitchFamily="2" charset="0"/>
                <a:ea typeface="Roboto Condensed Light" panose="02000000000000000000" pitchFamily="2" charset="0"/>
              </a:rPr>
              <a:t>de las sociedades</a:t>
            </a:r>
            <a:endParaRPr lang="es-EC" dirty="0">
              <a:effectLst/>
              <a:latin typeface="Roboto Condensed Light" panose="02000000000000000000" pitchFamily="2" charset="0"/>
              <a:ea typeface="Roboto Condensed Light" panose="02000000000000000000" pitchFamily="2" charset="0"/>
              <a:cs typeface="Arial" panose="020B0604020202020204" pitchFamily="34" charset="0"/>
            </a:endParaRPr>
          </a:p>
        </p:txBody>
      </p:sp>
      <p:pic>
        <p:nvPicPr>
          <p:cNvPr id="1030" name="Picture 6" descr="Detalle Noticias - intersri - Servicio de Rentas Internas">
            <a:extLst>
              <a:ext uri="{FF2B5EF4-FFF2-40B4-BE49-F238E27FC236}">
                <a16:creationId xmlns:a16="http://schemas.microsoft.com/office/drawing/2014/main" id="{F0361860-411F-49BB-9318-D19FC6CAD5B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8598"/>
          <a:stretch/>
        </p:blipFill>
        <p:spPr bwMode="auto">
          <a:xfrm>
            <a:off x="4396608" y="2800553"/>
            <a:ext cx="2228850" cy="1023503"/>
          </a:xfrm>
          <a:prstGeom prst="rect">
            <a:avLst/>
          </a:prstGeom>
          <a:noFill/>
          <a:extLst>
            <a:ext uri="{909E8E84-426E-40DD-AFC4-6F175D3DCCD1}">
              <a14:hiddenFill xmlns:a14="http://schemas.microsoft.com/office/drawing/2010/main">
                <a:solidFill>
                  <a:srgbClr val="FFFFFF"/>
                </a:solidFill>
              </a14:hiddenFill>
            </a:ext>
          </a:extLst>
        </p:spPr>
      </p:pic>
      <p:sp>
        <p:nvSpPr>
          <p:cNvPr id="77" name="CuadroTexto 76">
            <a:extLst>
              <a:ext uri="{FF2B5EF4-FFF2-40B4-BE49-F238E27FC236}">
                <a16:creationId xmlns:a16="http://schemas.microsoft.com/office/drawing/2014/main" id="{C6359023-23D3-4629-890A-0DFEF23B0763}"/>
              </a:ext>
            </a:extLst>
          </p:cNvPr>
          <p:cNvSpPr txBox="1"/>
          <p:nvPr/>
        </p:nvSpPr>
        <p:spPr>
          <a:xfrm>
            <a:off x="4557183" y="4427798"/>
            <a:ext cx="1907700" cy="307777"/>
          </a:xfrm>
          <a:prstGeom prst="rect">
            <a:avLst/>
          </a:prstGeom>
          <a:noFill/>
        </p:spPr>
        <p:txBody>
          <a:bodyPr wrap="square">
            <a:spAutoFit/>
          </a:bodyPr>
          <a:lstStyle/>
          <a:p>
            <a:pPr algn="ctr"/>
            <a:r>
              <a:rPr lang="es-ES" sz="1400" dirty="0">
                <a:effectLst/>
                <a:latin typeface="Roboto Condensed" panose="02000000000000000000" pitchFamily="2" charset="0"/>
                <a:ea typeface="Roboto Condensed" panose="02000000000000000000" pitchFamily="2" charset="0"/>
              </a:rPr>
              <a:t>Andino y Parra (2007) </a:t>
            </a:r>
            <a:endParaRPr lang="es-EC" dirty="0">
              <a:latin typeface="Roboto Condensed" panose="02000000000000000000" pitchFamily="2" charset="0"/>
              <a:ea typeface="Roboto Condensed" panose="02000000000000000000" pitchFamily="2" charset="0"/>
            </a:endParaRPr>
          </a:p>
        </p:txBody>
      </p:sp>
      <p:pic>
        <p:nvPicPr>
          <p:cNvPr id="25" name="Imagen 24">
            <a:extLst>
              <a:ext uri="{FF2B5EF4-FFF2-40B4-BE49-F238E27FC236}">
                <a16:creationId xmlns:a16="http://schemas.microsoft.com/office/drawing/2014/main" id="{61E729BA-F68C-4D19-AAEE-78D61972AAB0}"/>
              </a:ext>
            </a:extLst>
          </p:cNvPr>
          <p:cNvPicPr>
            <a:picLocks noChangeAspect="1"/>
          </p:cNvPicPr>
          <p:nvPr/>
        </p:nvPicPr>
        <p:blipFill>
          <a:blip r:embed="rId6"/>
          <a:stretch>
            <a:fillRect/>
          </a:stretch>
        </p:blipFill>
        <p:spPr>
          <a:xfrm>
            <a:off x="6938421" y="882563"/>
            <a:ext cx="1852116" cy="827664"/>
          </a:xfrm>
          <a:prstGeom prst="rect">
            <a:avLst/>
          </a:prstGeom>
        </p:spPr>
      </p:pic>
    </p:spTree>
    <p:extLst>
      <p:ext uri="{BB962C8B-B14F-4D97-AF65-F5344CB8AC3E}">
        <p14:creationId xmlns:p14="http://schemas.microsoft.com/office/powerpoint/2010/main" val="21777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lsa Empleo - ESPE">
            <a:extLst>
              <a:ext uri="{FF2B5EF4-FFF2-40B4-BE49-F238E27FC236}">
                <a16:creationId xmlns:a16="http://schemas.microsoft.com/office/drawing/2014/main" id="{98970A63-01D2-4AFF-9F2F-E5D90FFB334E}"/>
              </a:ext>
            </a:extLst>
          </p:cNvPr>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21;p14">
            <a:extLst>
              <a:ext uri="{FF2B5EF4-FFF2-40B4-BE49-F238E27FC236}">
                <a16:creationId xmlns:a16="http://schemas.microsoft.com/office/drawing/2014/main" id="{F463D4A1-6E3A-4A49-B336-63D281CDF467}"/>
              </a:ext>
            </a:extLst>
          </p:cNvPr>
          <p:cNvSpPr txBox="1">
            <a:spLocks/>
          </p:cNvSpPr>
          <p:nvPr/>
        </p:nvSpPr>
        <p:spPr>
          <a:xfrm>
            <a:off x="196825" y="186690"/>
            <a:ext cx="1586255" cy="40767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000" b="1" dirty="0">
                <a:solidFill>
                  <a:schemeClr val="bg1"/>
                </a:solidFill>
                <a:latin typeface="Roboto Condensed" panose="02000000000000000000" pitchFamily="2" charset="0"/>
                <a:ea typeface="Roboto Condensed" panose="02000000000000000000" pitchFamily="2" charset="0"/>
              </a:rPr>
              <a:t>CAPÍTULO III</a:t>
            </a:r>
          </a:p>
        </p:txBody>
      </p:sp>
      <p:sp>
        <p:nvSpPr>
          <p:cNvPr id="7" name="Google Shape;328;p20">
            <a:extLst>
              <a:ext uri="{FF2B5EF4-FFF2-40B4-BE49-F238E27FC236}">
                <a16:creationId xmlns:a16="http://schemas.microsoft.com/office/drawing/2014/main" id="{34DE3684-84E2-44E6-AE23-776DE463CF1C}"/>
              </a:ext>
            </a:extLst>
          </p:cNvPr>
          <p:cNvSpPr txBox="1">
            <a:spLocks noGrp="1"/>
          </p:cNvSpPr>
          <p:nvPr/>
        </p:nvSpPr>
        <p:spPr>
          <a:xfrm>
            <a:off x="2160047" y="98261"/>
            <a:ext cx="5049175" cy="48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1pPr>
            <a:lvl2pPr marL="914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2pPr>
            <a:lvl3pPr marL="1371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3pPr>
            <a:lvl4pPr marL="18288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4pPr>
            <a:lvl5pPr marL="22860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5pPr>
            <a:lvl6pPr marL="27432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6pPr>
            <a:lvl7pPr marL="3200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7pPr>
            <a:lvl8pPr marL="3657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8pPr>
            <a:lvl9pPr marL="4114800" indent="-381000">
              <a:spcBef>
                <a:spcPts val="1000"/>
              </a:spcBef>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9pPr>
          </a:lstStyle>
          <a:p>
            <a:r>
              <a:rPr lang="es-EC" dirty="0">
                <a:latin typeface="Roboto Condensed" panose="02000000000000000000" pitchFamily="2" charset="0"/>
                <a:ea typeface="Roboto Condensed" panose="02000000000000000000" pitchFamily="2" charset="0"/>
              </a:rPr>
              <a:t>10. </a:t>
            </a:r>
            <a:r>
              <a:rPr lang="es-ES" dirty="0">
                <a:latin typeface="Roboto Condensed" panose="02000000000000000000" pitchFamily="2" charset="0"/>
                <a:ea typeface="Roboto Condensed" panose="02000000000000000000" pitchFamily="2" charset="0"/>
              </a:rPr>
              <a:t>Ficha metodológica</a:t>
            </a:r>
          </a:p>
        </p:txBody>
      </p:sp>
      <p:graphicFrame>
        <p:nvGraphicFramePr>
          <p:cNvPr id="6" name="Google Shape;342;p23">
            <a:extLst>
              <a:ext uri="{FF2B5EF4-FFF2-40B4-BE49-F238E27FC236}">
                <a16:creationId xmlns:a16="http://schemas.microsoft.com/office/drawing/2014/main" id="{B2B9AC09-85BE-4B6B-9B90-57139E41A982}"/>
              </a:ext>
            </a:extLst>
          </p:cNvPr>
          <p:cNvGraphicFramePr/>
          <p:nvPr>
            <p:extLst>
              <p:ext uri="{D42A27DB-BD31-4B8C-83A1-F6EECF244321}">
                <p14:modId xmlns:p14="http://schemas.microsoft.com/office/powerpoint/2010/main" val="353515490"/>
              </p:ext>
            </p:extLst>
          </p:nvPr>
        </p:nvGraphicFramePr>
        <p:xfrm>
          <a:off x="298939" y="1075560"/>
          <a:ext cx="4153019" cy="3555669"/>
        </p:xfrm>
        <a:graphic>
          <a:graphicData uri="http://schemas.openxmlformats.org/drawingml/2006/table">
            <a:tbl>
              <a:tblPr>
                <a:noFill/>
                <a:tableStyleId>{E27665BA-8202-44FC-AD62-C9F0E3EA811A}</a:tableStyleId>
              </a:tblPr>
              <a:tblGrid>
                <a:gridCol w="241680">
                  <a:extLst>
                    <a:ext uri="{9D8B030D-6E8A-4147-A177-3AD203B41FA5}">
                      <a16:colId xmlns:a16="http://schemas.microsoft.com/office/drawing/2014/main" val="20000"/>
                    </a:ext>
                  </a:extLst>
                </a:gridCol>
                <a:gridCol w="3911339">
                  <a:extLst>
                    <a:ext uri="{9D8B030D-6E8A-4147-A177-3AD203B41FA5}">
                      <a16:colId xmlns:a16="http://schemas.microsoft.com/office/drawing/2014/main" val="20001"/>
                    </a:ext>
                  </a:extLst>
                </a:gridCol>
              </a:tblGrid>
              <a:tr h="262638">
                <a:tc>
                  <a:txBody>
                    <a:bodyPr/>
                    <a:lstStyle/>
                    <a:p>
                      <a:pPr marL="0" lvl="0" indent="0" algn="l" rtl="0">
                        <a:spcBef>
                          <a:spcPts val="0"/>
                        </a:spcBef>
                        <a:spcAft>
                          <a:spcPts val="0"/>
                        </a:spcAft>
                        <a:buNone/>
                      </a:pPr>
                      <a:endParaRPr dirty="0">
                        <a:solidFill>
                          <a:srgbClr val="3F5378"/>
                        </a:solidFill>
                        <a:latin typeface="Roboto Condensed"/>
                        <a:ea typeface="Roboto Condensed"/>
                        <a:cs typeface="Roboto Condensed"/>
                        <a:sym typeface="Roboto Condensed"/>
                      </a:endParaRPr>
                    </a:p>
                  </a:txBody>
                  <a:tcPr marL="91425" marR="91425" marT="68575" marB="68575"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C7D3E6"/>
                    </a:solidFill>
                  </a:tcPr>
                </a:tc>
                <a:tc>
                  <a:txBody>
                    <a:bodyPr/>
                    <a:lstStyle/>
                    <a:p>
                      <a:pPr marL="0" lvl="0" indent="0" algn="ctr" rtl="0">
                        <a:spcBef>
                          <a:spcPts val="0"/>
                        </a:spcBef>
                        <a:spcAft>
                          <a:spcPts val="0"/>
                        </a:spcAft>
                        <a:buNone/>
                      </a:pPr>
                      <a:r>
                        <a:rPr lang="en" dirty="0">
                          <a:solidFill>
                            <a:srgbClr val="3F5378"/>
                          </a:solidFill>
                          <a:latin typeface="Roboto Condensed"/>
                          <a:ea typeface="Roboto Condensed"/>
                          <a:cs typeface="Roboto Condensed"/>
                          <a:sym typeface="Roboto Condensed"/>
                        </a:rPr>
                        <a:t>VARIABLES</a:t>
                      </a:r>
                      <a:endParaRPr dirty="0">
                        <a:solidFill>
                          <a:srgbClr val="3F5378"/>
                        </a:solidFill>
                        <a:latin typeface="Roboto Condensed"/>
                        <a:ea typeface="Roboto Condensed"/>
                        <a:cs typeface="Roboto Condensed"/>
                        <a:sym typeface="Roboto Condensed"/>
                      </a:endParaRPr>
                    </a:p>
                  </a:txBody>
                  <a:tcPr marL="91425" marR="91425" marT="68575" marB="68575" anchor="ctr">
                    <a:lnL w="9525" cap="flat" cmpd="sng">
                      <a:solidFill>
                        <a:srgbClr val="FFFFFF"/>
                      </a:solidFill>
                      <a:prstDash val="solid"/>
                      <a:round/>
                      <a:headEnd type="none" w="sm" len="sm"/>
                      <a:tailEnd type="none" w="sm" len="sm"/>
                    </a:lnL>
                    <a:lnR w="9525" cap="flat" cmpd="sng">
                      <a:solidFill>
                        <a:srgbClr val="C7D3E6"/>
                      </a:solidFill>
                      <a:prstDash val="solid"/>
                      <a:round/>
                      <a:headEnd type="none" w="sm" len="sm"/>
                      <a:tailEnd type="none" w="sm" len="sm"/>
                    </a:lnR>
                    <a:lnT w="9525" cap="flat" cmpd="sng">
                      <a:solidFill>
                        <a:srgbClr val="C7D3E6"/>
                      </a:solidFill>
                      <a:prstDash val="solid"/>
                      <a:round/>
                      <a:headEnd type="none" w="sm" len="sm"/>
                      <a:tailEnd type="none" w="sm" len="sm"/>
                    </a:lnT>
                    <a:lnB w="9525" cap="flat" cmpd="sng">
                      <a:solidFill>
                        <a:srgbClr val="C7D3E6"/>
                      </a:solidFill>
                      <a:prstDash val="solid"/>
                      <a:round/>
                      <a:headEnd type="none" w="sm" len="sm"/>
                      <a:tailEnd type="none" w="sm" len="sm"/>
                    </a:lnB>
                  </a:tcPr>
                </a:tc>
                <a:extLst>
                  <a:ext uri="{0D108BD9-81ED-4DB2-BD59-A6C34878D82A}">
                    <a16:rowId xmlns:a16="http://schemas.microsoft.com/office/drawing/2014/main" val="10000"/>
                  </a:ext>
                </a:extLst>
              </a:tr>
              <a:tr h="275855">
                <a:tc>
                  <a:txBody>
                    <a:bodyPr/>
                    <a:lstStyle/>
                    <a:p>
                      <a:pPr marL="0" marR="0" lvl="0" indent="0" algn="r" rtl="0">
                        <a:lnSpc>
                          <a:spcPct val="100000"/>
                        </a:lnSpc>
                        <a:spcBef>
                          <a:spcPts val="0"/>
                        </a:spcBef>
                        <a:spcAft>
                          <a:spcPts val="0"/>
                        </a:spcAft>
                        <a:buClr>
                          <a:srgbClr val="000000"/>
                        </a:buClr>
                        <a:buFont typeface="Arial"/>
                        <a:buNone/>
                      </a:pPr>
                      <a:r>
                        <a:rPr lang="es-EC" sz="1400" b="0" i="0" u="none" strike="noStrike" cap="none" dirty="0">
                          <a:solidFill>
                            <a:srgbClr val="3F5378"/>
                          </a:solidFill>
                          <a:latin typeface="Roboto Condensed"/>
                          <a:ea typeface="Roboto Condensed"/>
                          <a:sym typeface="Arial"/>
                        </a:rPr>
                        <a:t>+</a:t>
                      </a:r>
                      <a:endParaRPr lang="es-EC" sz="1400" b="0" i="0" u="none" strike="noStrike" cap="none" dirty="0">
                        <a:solidFill>
                          <a:srgbClr val="3F5378"/>
                        </a:solidFill>
                        <a:latin typeface="Roboto Condensed"/>
                        <a:ea typeface="Roboto Condensed"/>
                        <a:cs typeface="Arial" panose="020B0604020202020204" pitchFamily="34" charset="0"/>
                        <a:sym typeface="Arial"/>
                      </a:endParaRPr>
                    </a:p>
                  </a:txBody>
                  <a:tcPr marL="24416" marR="24416" marT="0" marB="0">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C7D3E6"/>
                    </a:solidFill>
                  </a:tcPr>
                </a:tc>
                <a:tc>
                  <a:txBody>
                    <a:bodyPr/>
                    <a:lstStyle/>
                    <a:p>
                      <a:pPr marL="0" marR="0" lvl="0" indent="0" algn="l" rtl="0">
                        <a:lnSpc>
                          <a:spcPct val="100000"/>
                        </a:lnSpc>
                        <a:spcBef>
                          <a:spcPts val="0"/>
                        </a:spcBef>
                        <a:spcAft>
                          <a:spcPts val="0"/>
                        </a:spcAft>
                        <a:buClr>
                          <a:srgbClr val="000000"/>
                        </a:buClr>
                        <a:buFont typeface="Arial"/>
                        <a:buNone/>
                      </a:pPr>
                      <a:r>
                        <a:rPr lang="es-EC" sz="1400" b="1" i="0" u="none" strike="noStrike" cap="none" dirty="0">
                          <a:solidFill>
                            <a:srgbClr val="263248"/>
                          </a:solidFill>
                          <a:latin typeface="Roboto Condensed"/>
                          <a:ea typeface="Roboto Condensed"/>
                          <a:sym typeface="Arial"/>
                        </a:rPr>
                        <a:t>Excedente Bruto de Explotación (EBE)</a:t>
                      </a:r>
                      <a:endParaRPr lang="es-EC" sz="1400" b="1" i="0" u="none" strike="noStrike" cap="none" dirty="0">
                        <a:solidFill>
                          <a:srgbClr val="263248"/>
                        </a:solidFill>
                        <a:latin typeface="Roboto Condensed"/>
                        <a:ea typeface="Roboto Condensed"/>
                        <a:cs typeface="Arial" panose="020B0604020202020204" pitchFamily="34" charset="0"/>
                        <a:sym typeface="Arial"/>
                      </a:endParaRPr>
                    </a:p>
                  </a:txBody>
                  <a:tcPr marL="24416" marR="24416" marT="0" marB="0">
                    <a:lnL w="9525" cap="flat" cmpd="sng" algn="ctr">
                      <a:solidFill>
                        <a:srgbClr val="FFFFFF"/>
                      </a:solidFill>
                      <a:prstDash val="solid"/>
                      <a:round/>
                      <a:headEnd type="none" w="sm" len="sm"/>
                      <a:tailEnd type="none" w="sm" len="sm"/>
                    </a:lnL>
                    <a:lnR w="9525" cap="flat" cmpd="sng">
                      <a:solidFill>
                        <a:srgbClr val="C7D3E6"/>
                      </a:solidFill>
                      <a:prstDash val="solid"/>
                      <a:round/>
                      <a:headEnd type="none" w="sm" len="sm"/>
                      <a:tailEnd type="none" w="sm" len="sm"/>
                    </a:lnR>
                    <a:lnT w="9525" cap="flat" cmpd="sng" algn="ctr">
                      <a:solidFill>
                        <a:srgbClr val="C7D3E6"/>
                      </a:solidFill>
                      <a:prstDash val="solid"/>
                      <a:round/>
                      <a:headEnd type="none" w="sm" len="sm"/>
                      <a:tailEnd type="none" w="sm" len="sm"/>
                    </a:lnT>
                    <a:lnB w="9525" cap="flat" cmpd="sng">
                      <a:solidFill>
                        <a:srgbClr val="C7D3E6"/>
                      </a:solidFill>
                      <a:prstDash val="solid"/>
                      <a:round/>
                      <a:headEnd type="none" w="sm" len="sm"/>
                      <a:tailEnd type="none" w="sm" len="sm"/>
                    </a:lnB>
                  </a:tcPr>
                </a:tc>
                <a:extLst>
                  <a:ext uri="{0D108BD9-81ED-4DB2-BD59-A6C34878D82A}">
                    <a16:rowId xmlns:a16="http://schemas.microsoft.com/office/drawing/2014/main" val="10002"/>
                  </a:ext>
                </a:extLst>
              </a:tr>
              <a:tr h="259483">
                <a:tc>
                  <a:txBody>
                    <a:bodyPr/>
                    <a:lstStyle/>
                    <a:p>
                      <a:pPr marL="0" marR="0" lvl="0" indent="0" algn="r" rtl="0">
                        <a:lnSpc>
                          <a:spcPct val="100000"/>
                        </a:lnSpc>
                        <a:spcBef>
                          <a:spcPts val="0"/>
                        </a:spcBef>
                        <a:spcAft>
                          <a:spcPts val="0"/>
                        </a:spcAft>
                        <a:buClr>
                          <a:srgbClr val="000000"/>
                        </a:buClr>
                        <a:buFont typeface="Arial"/>
                        <a:buNone/>
                      </a:pPr>
                      <a:r>
                        <a:rPr lang="es-EC" sz="1400" b="0" i="0" u="none" strike="noStrike" cap="none" dirty="0">
                          <a:solidFill>
                            <a:srgbClr val="3F5378"/>
                          </a:solidFill>
                          <a:latin typeface="Roboto Condensed"/>
                          <a:ea typeface="Roboto Condensed"/>
                          <a:cs typeface="+mn-cs"/>
                          <a:sym typeface="Arial"/>
                        </a:rPr>
                        <a:t>-</a:t>
                      </a:r>
                    </a:p>
                  </a:txBody>
                  <a:tcPr marL="24416" marR="24416" marT="0" marB="0">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C7D3E6"/>
                    </a:solidFill>
                  </a:tcPr>
                </a:tc>
                <a:tc>
                  <a:txBody>
                    <a:bodyPr/>
                    <a:lstStyle/>
                    <a:p>
                      <a:pPr marL="0" marR="0" lvl="0" indent="0" algn="l" rtl="0">
                        <a:lnSpc>
                          <a:spcPct val="100000"/>
                        </a:lnSpc>
                        <a:spcBef>
                          <a:spcPts val="0"/>
                        </a:spcBef>
                        <a:spcAft>
                          <a:spcPts val="0"/>
                        </a:spcAft>
                        <a:buClr>
                          <a:srgbClr val="000000"/>
                        </a:buClr>
                        <a:buFont typeface="Arial"/>
                        <a:buNone/>
                      </a:pPr>
                      <a:r>
                        <a:rPr lang="es-EC" sz="1400" b="1" i="0" u="none" strike="noStrike" cap="none" dirty="0">
                          <a:solidFill>
                            <a:srgbClr val="263248"/>
                          </a:solidFill>
                          <a:latin typeface="Roboto Condensed"/>
                          <a:ea typeface="Roboto Condensed"/>
                          <a:sym typeface="Arial"/>
                        </a:rPr>
                        <a:t>SIFMI estimado para las sociedades</a:t>
                      </a:r>
                      <a:endParaRPr lang="es-EC" sz="1400" b="1" i="0" u="none" strike="noStrike" cap="none" dirty="0">
                        <a:solidFill>
                          <a:srgbClr val="263248"/>
                        </a:solidFill>
                        <a:latin typeface="Roboto Condensed"/>
                        <a:ea typeface="Roboto Condensed"/>
                        <a:cs typeface="Arial"/>
                        <a:sym typeface="Arial"/>
                      </a:endParaRPr>
                    </a:p>
                  </a:txBody>
                  <a:tcPr marL="24416" marR="24416" marT="0" marB="0">
                    <a:lnL w="9525" cap="flat" cmpd="sng">
                      <a:solidFill>
                        <a:srgbClr val="FFFFFF"/>
                      </a:solidFill>
                      <a:prstDash val="solid"/>
                      <a:round/>
                      <a:headEnd type="none" w="sm" len="sm"/>
                      <a:tailEnd type="none" w="sm" len="sm"/>
                    </a:lnL>
                    <a:lnR w="9525" cap="flat" cmpd="sng">
                      <a:solidFill>
                        <a:srgbClr val="C7D3E6"/>
                      </a:solidFill>
                      <a:prstDash val="solid"/>
                      <a:round/>
                      <a:headEnd type="none" w="sm" len="sm"/>
                      <a:tailEnd type="none" w="sm" len="sm"/>
                    </a:lnR>
                    <a:lnT w="9525" cap="flat" cmpd="sng">
                      <a:solidFill>
                        <a:srgbClr val="C7D3E6"/>
                      </a:solidFill>
                      <a:prstDash val="solid"/>
                      <a:round/>
                      <a:headEnd type="none" w="sm" len="sm"/>
                      <a:tailEnd type="none" w="sm" len="sm"/>
                    </a:lnT>
                    <a:lnB w="9525" cap="flat" cmpd="sng" algn="ctr">
                      <a:solidFill>
                        <a:srgbClr val="C7D3E6"/>
                      </a:solidFill>
                      <a:prstDash val="solid"/>
                      <a:round/>
                      <a:headEnd type="none" w="sm" len="sm"/>
                      <a:tailEnd type="none" w="sm" len="sm"/>
                    </a:lnB>
                  </a:tcPr>
                </a:tc>
                <a:extLst>
                  <a:ext uri="{0D108BD9-81ED-4DB2-BD59-A6C34878D82A}">
                    <a16:rowId xmlns:a16="http://schemas.microsoft.com/office/drawing/2014/main" val="10003"/>
                  </a:ext>
                </a:extLst>
              </a:tr>
              <a:tr h="259483">
                <a:tc>
                  <a:txBody>
                    <a:bodyPr/>
                    <a:lstStyle/>
                    <a:p>
                      <a:pPr marL="0" marR="0" lvl="0" indent="0" algn="r" rtl="0">
                        <a:lnSpc>
                          <a:spcPct val="100000"/>
                        </a:lnSpc>
                        <a:spcBef>
                          <a:spcPts val="0"/>
                        </a:spcBef>
                        <a:spcAft>
                          <a:spcPts val="0"/>
                        </a:spcAft>
                        <a:buClr>
                          <a:srgbClr val="000000"/>
                        </a:buClr>
                        <a:buFont typeface="Arial"/>
                        <a:buNone/>
                      </a:pPr>
                      <a:r>
                        <a:rPr lang="es-EC" sz="1400" b="0" i="0" u="none" strike="noStrike" cap="none" dirty="0">
                          <a:solidFill>
                            <a:srgbClr val="3F5378"/>
                          </a:solidFill>
                          <a:latin typeface="Roboto Condensed"/>
                          <a:ea typeface="Roboto Condensed"/>
                          <a:cs typeface="+mn-cs"/>
                          <a:sym typeface="Arial"/>
                        </a:rPr>
                        <a:t>=</a:t>
                      </a:r>
                    </a:p>
                  </a:txBody>
                  <a:tcPr marL="24416" marR="24416" marT="0" marB="0">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C7D3E6"/>
                    </a:solidFill>
                  </a:tcPr>
                </a:tc>
                <a:tc>
                  <a:txBody>
                    <a:bodyPr/>
                    <a:lstStyle/>
                    <a:p>
                      <a:pPr marL="0" marR="0" lvl="0" indent="0" algn="l" rtl="0">
                        <a:lnSpc>
                          <a:spcPct val="100000"/>
                        </a:lnSpc>
                        <a:spcBef>
                          <a:spcPts val="0"/>
                        </a:spcBef>
                        <a:spcAft>
                          <a:spcPts val="0"/>
                        </a:spcAft>
                        <a:buClr>
                          <a:srgbClr val="000000"/>
                        </a:buClr>
                        <a:buFont typeface="Arial"/>
                        <a:buNone/>
                      </a:pPr>
                      <a:r>
                        <a:rPr lang="es-EC" sz="1400" b="1" i="0" u="none" strike="noStrike" cap="none" dirty="0">
                          <a:solidFill>
                            <a:srgbClr val="263248"/>
                          </a:solidFill>
                          <a:latin typeface="Roboto Condensed"/>
                          <a:ea typeface="Roboto Condensed"/>
                          <a:cs typeface="+mn-cs"/>
                          <a:sym typeface="Arial"/>
                        </a:rPr>
                        <a:t>Excedente Bruto de Explotación – SIFMI (soc)</a:t>
                      </a:r>
                    </a:p>
                  </a:txBody>
                  <a:tcPr marL="24416" marR="24416" marT="0" marB="0">
                    <a:lnL w="9525" cap="flat" cmpd="sng" algn="ctr">
                      <a:solidFill>
                        <a:srgbClr val="FFFFFF"/>
                      </a:solidFill>
                      <a:prstDash val="solid"/>
                      <a:round/>
                      <a:headEnd type="none" w="sm" len="sm"/>
                      <a:tailEnd type="none" w="sm" len="sm"/>
                    </a:lnL>
                    <a:lnR w="9525" cap="flat" cmpd="sng">
                      <a:solidFill>
                        <a:srgbClr val="C7D3E6"/>
                      </a:solidFill>
                      <a:prstDash val="solid"/>
                      <a:round/>
                      <a:headEnd type="none" w="sm" len="sm"/>
                      <a:tailEnd type="none" w="sm" len="sm"/>
                    </a:lnR>
                    <a:lnT w="9525" cap="flat" cmpd="sng">
                      <a:solidFill>
                        <a:srgbClr val="C7D3E6"/>
                      </a:solidFill>
                      <a:prstDash val="solid"/>
                      <a:round/>
                      <a:headEnd type="none" w="sm" len="sm"/>
                      <a:tailEnd type="none" w="sm" len="sm"/>
                    </a:lnT>
                    <a:lnB w="9525" cap="flat" cmpd="sng" algn="ctr">
                      <a:solidFill>
                        <a:srgbClr val="C7D3E6"/>
                      </a:solidFill>
                      <a:prstDash val="solid"/>
                      <a:round/>
                      <a:headEnd type="none" w="sm" len="sm"/>
                      <a:tailEnd type="none" w="sm" len="sm"/>
                    </a:lnB>
                  </a:tcPr>
                </a:tc>
                <a:extLst>
                  <a:ext uri="{0D108BD9-81ED-4DB2-BD59-A6C34878D82A}">
                    <a16:rowId xmlns:a16="http://schemas.microsoft.com/office/drawing/2014/main" val="2203495200"/>
                  </a:ext>
                </a:extLst>
              </a:tr>
              <a:tr h="259483">
                <a:tc>
                  <a:txBody>
                    <a:bodyPr/>
                    <a:lstStyle/>
                    <a:p>
                      <a:pPr marL="0" marR="0" lvl="0" indent="0" algn="r" rtl="0">
                        <a:lnSpc>
                          <a:spcPct val="100000"/>
                        </a:lnSpc>
                        <a:spcBef>
                          <a:spcPts val="0"/>
                        </a:spcBef>
                        <a:spcAft>
                          <a:spcPts val="0"/>
                        </a:spcAft>
                        <a:buClr>
                          <a:srgbClr val="000000"/>
                        </a:buClr>
                        <a:buFont typeface="Arial"/>
                        <a:buNone/>
                      </a:pPr>
                      <a:r>
                        <a:rPr lang="es-EC" sz="1400" b="0" i="0" u="none" strike="noStrike" cap="none" dirty="0">
                          <a:solidFill>
                            <a:srgbClr val="3F5378"/>
                          </a:solidFill>
                          <a:latin typeface="Roboto Condensed"/>
                          <a:ea typeface="Roboto Condensed"/>
                          <a:cs typeface="+mn-cs"/>
                          <a:sym typeface="Arial"/>
                        </a:rPr>
                        <a:t>*</a:t>
                      </a:r>
                    </a:p>
                  </a:txBody>
                  <a:tcPr marL="24416" marR="24416" marT="0" marB="0">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C7D3E6"/>
                    </a:solidFill>
                  </a:tcPr>
                </a:tc>
                <a:tc>
                  <a:txBody>
                    <a:bodyPr/>
                    <a:lstStyle/>
                    <a:p>
                      <a:pPr marL="0" marR="0" lvl="0" indent="0" algn="l" rtl="0">
                        <a:lnSpc>
                          <a:spcPct val="100000"/>
                        </a:lnSpc>
                        <a:spcBef>
                          <a:spcPts val="0"/>
                        </a:spcBef>
                        <a:spcAft>
                          <a:spcPts val="0"/>
                        </a:spcAft>
                        <a:buClr>
                          <a:srgbClr val="000000"/>
                        </a:buClr>
                        <a:buFont typeface="Arial"/>
                        <a:buNone/>
                      </a:pPr>
                      <a:r>
                        <a:rPr lang="es-EC" sz="1400" b="1" i="0" u="none" strike="noStrike" cap="none" dirty="0">
                          <a:solidFill>
                            <a:srgbClr val="263248"/>
                          </a:solidFill>
                          <a:latin typeface="Roboto Condensed"/>
                          <a:ea typeface="Roboto Condensed"/>
                          <a:sym typeface="Arial"/>
                        </a:rPr>
                        <a:t>Participación de las empresas privadas con fines de lucro</a:t>
                      </a:r>
                      <a:endParaRPr lang="es-EC" sz="1400" b="1" i="0" u="none" strike="noStrike" cap="none" dirty="0">
                        <a:solidFill>
                          <a:srgbClr val="263248"/>
                        </a:solidFill>
                        <a:latin typeface="Roboto Condensed"/>
                        <a:ea typeface="Roboto Condensed"/>
                        <a:cs typeface="Arial"/>
                        <a:sym typeface="Arial"/>
                      </a:endParaRPr>
                    </a:p>
                  </a:txBody>
                  <a:tcPr marL="24416" marR="24416" marT="0" marB="0">
                    <a:lnL w="9525" cap="flat" cmpd="sng" algn="ctr">
                      <a:solidFill>
                        <a:srgbClr val="FFFFFF"/>
                      </a:solidFill>
                      <a:prstDash val="solid"/>
                      <a:round/>
                      <a:headEnd type="none" w="sm" len="sm"/>
                      <a:tailEnd type="none" w="sm" len="sm"/>
                    </a:lnL>
                    <a:lnR w="9525" cap="flat" cmpd="sng">
                      <a:solidFill>
                        <a:srgbClr val="C7D3E6"/>
                      </a:solidFill>
                      <a:prstDash val="solid"/>
                      <a:round/>
                      <a:headEnd type="none" w="sm" len="sm"/>
                      <a:tailEnd type="none" w="sm" len="sm"/>
                    </a:lnR>
                    <a:lnT w="9525" cap="flat" cmpd="sng">
                      <a:solidFill>
                        <a:srgbClr val="C7D3E6"/>
                      </a:solidFill>
                      <a:prstDash val="solid"/>
                      <a:round/>
                      <a:headEnd type="none" w="sm" len="sm"/>
                      <a:tailEnd type="none" w="sm" len="sm"/>
                    </a:lnT>
                    <a:lnB w="9525" cap="flat" cmpd="sng" algn="ctr">
                      <a:solidFill>
                        <a:srgbClr val="C7D3E6"/>
                      </a:solidFill>
                      <a:prstDash val="solid"/>
                      <a:round/>
                      <a:headEnd type="none" w="sm" len="sm"/>
                      <a:tailEnd type="none" w="sm" len="sm"/>
                    </a:lnB>
                  </a:tcPr>
                </a:tc>
                <a:extLst>
                  <a:ext uri="{0D108BD9-81ED-4DB2-BD59-A6C34878D82A}">
                    <a16:rowId xmlns:a16="http://schemas.microsoft.com/office/drawing/2014/main" val="2257957714"/>
                  </a:ext>
                </a:extLst>
              </a:tr>
              <a:tr h="259483">
                <a:tc>
                  <a:txBody>
                    <a:bodyPr/>
                    <a:lstStyle/>
                    <a:p>
                      <a:pPr marL="0" marR="0" lvl="0" indent="0" algn="r" rtl="0">
                        <a:lnSpc>
                          <a:spcPct val="100000"/>
                        </a:lnSpc>
                        <a:spcBef>
                          <a:spcPts val="0"/>
                        </a:spcBef>
                        <a:spcAft>
                          <a:spcPts val="0"/>
                        </a:spcAft>
                        <a:buClr>
                          <a:srgbClr val="000000"/>
                        </a:buClr>
                        <a:buFont typeface="Arial"/>
                        <a:buNone/>
                      </a:pPr>
                      <a:r>
                        <a:rPr lang="es-EC" sz="1400" b="0" i="0" u="none" strike="noStrike" cap="none" dirty="0">
                          <a:solidFill>
                            <a:schemeClr val="accent6"/>
                          </a:solidFill>
                          <a:latin typeface="Roboto Condensed"/>
                          <a:ea typeface="Roboto Condensed"/>
                          <a:cs typeface="+mn-cs"/>
                          <a:sym typeface="Arial"/>
                        </a:rPr>
                        <a:t>=</a:t>
                      </a:r>
                    </a:p>
                  </a:txBody>
                  <a:tcPr marL="24416" marR="24416" marT="0" marB="0">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6">
                        <a:lumMod val="40000"/>
                        <a:lumOff val="60000"/>
                      </a:schemeClr>
                    </a:solidFill>
                  </a:tcPr>
                </a:tc>
                <a:tc>
                  <a:txBody>
                    <a:bodyPr/>
                    <a:lstStyle/>
                    <a:p>
                      <a:pPr marL="0" marR="0" lvl="0" indent="0" algn="l" rtl="0">
                        <a:lnSpc>
                          <a:spcPct val="100000"/>
                        </a:lnSpc>
                        <a:spcBef>
                          <a:spcPts val="0"/>
                        </a:spcBef>
                        <a:spcAft>
                          <a:spcPts val="0"/>
                        </a:spcAft>
                        <a:buClr>
                          <a:srgbClr val="000000"/>
                        </a:buClr>
                        <a:buFont typeface="Arial"/>
                        <a:buNone/>
                      </a:pPr>
                      <a:r>
                        <a:rPr lang="es-EC" sz="1400" b="1" i="0" u="none" strike="noStrike" cap="none" dirty="0">
                          <a:solidFill>
                            <a:schemeClr val="accent6"/>
                          </a:solidFill>
                          <a:latin typeface="Roboto Condensed"/>
                          <a:ea typeface="Roboto Condensed"/>
                          <a:cs typeface="+mn-cs"/>
                          <a:sym typeface="Arial"/>
                        </a:rPr>
                        <a:t>Excedente Bruto de Explotación ajustado al SIFMI (soc)</a:t>
                      </a:r>
                    </a:p>
                  </a:txBody>
                  <a:tcPr marL="24416" marR="24416" marT="0" marB="0">
                    <a:lnL w="9525" cap="flat" cmpd="sng" algn="ctr">
                      <a:solidFill>
                        <a:srgbClr val="FFFFFF"/>
                      </a:solidFill>
                      <a:prstDash val="solid"/>
                      <a:round/>
                      <a:headEnd type="none" w="sm" len="sm"/>
                      <a:tailEnd type="none" w="sm" len="sm"/>
                    </a:lnL>
                    <a:lnR w="9525" cap="flat" cmpd="sng">
                      <a:solidFill>
                        <a:srgbClr val="C7D3E6"/>
                      </a:solidFill>
                      <a:prstDash val="solid"/>
                      <a:round/>
                      <a:headEnd type="none" w="sm" len="sm"/>
                      <a:tailEnd type="none" w="sm" len="sm"/>
                    </a:lnR>
                    <a:lnT w="9525" cap="flat" cmpd="sng">
                      <a:solidFill>
                        <a:srgbClr val="C7D3E6"/>
                      </a:solidFill>
                      <a:prstDash val="solid"/>
                      <a:round/>
                      <a:headEnd type="none" w="sm" len="sm"/>
                      <a:tailEnd type="none" w="sm" len="sm"/>
                    </a:lnT>
                    <a:lnB w="9525" cap="flat" cmpd="sng" algn="ctr">
                      <a:solidFill>
                        <a:srgbClr val="C7D3E6"/>
                      </a:solidFill>
                      <a:prstDash val="solid"/>
                      <a:round/>
                      <a:headEnd type="none" w="sm" len="sm"/>
                      <a:tailEnd type="none" w="sm" len="sm"/>
                    </a:lnB>
                  </a:tcPr>
                </a:tc>
                <a:extLst>
                  <a:ext uri="{0D108BD9-81ED-4DB2-BD59-A6C34878D82A}">
                    <a16:rowId xmlns:a16="http://schemas.microsoft.com/office/drawing/2014/main" val="3695042439"/>
                  </a:ext>
                </a:extLst>
              </a:tr>
              <a:tr h="259483">
                <a:tc>
                  <a:txBody>
                    <a:bodyPr/>
                    <a:lstStyle/>
                    <a:p>
                      <a:pPr marL="0" marR="0" lvl="0" indent="0" algn="r" rtl="0">
                        <a:lnSpc>
                          <a:spcPct val="100000"/>
                        </a:lnSpc>
                        <a:spcBef>
                          <a:spcPts val="0"/>
                        </a:spcBef>
                        <a:spcAft>
                          <a:spcPts val="0"/>
                        </a:spcAft>
                        <a:buClr>
                          <a:srgbClr val="000000"/>
                        </a:buClr>
                        <a:buFont typeface="Arial"/>
                        <a:buNone/>
                      </a:pPr>
                      <a:r>
                        <a:rPr lang="es-EC" sz="1400" b="0" i="0" u="none" strike="noStrike" cap="none" dirty="0">
                          <a:solidFill>
                            <a:srgbClr val="3F5378"/>
                          </a:solidFill>
                          <a:latin typeface="Roboto Condensed"/>
                          <a:ea typeface="Roboto Condensed"/>
                          <a:cs typeface="Arial"/>
                          <a:sym typeface="Arial"/>
                        </a:rPr>
                        <a:t>-</a:t>
                      </a:r>
                    </a:p>
                  </a:txBody>
                  <a:tcPr marL="24416" marR="24416" marT="0" marB="0">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C7D3E6"/>
                    </a:solidFill>
                  </a:tcPr>
                </a:tc>
                <a:tc>
                  <a:txBody>
                    <a:bodyPr/>
                    <a:lstStyle/>
                    <a:p>
                      <a:pPr marL="0" marR="0" lvl="0" indent="0" algn="l" rtl="0">
                        <a:lnSpc>
                          <a:spcPct val="100000"/>
                        </a:lnSpc>
                        <a:spcBef>
                          <a:spcPts val="0"/>
                        </a:spcBef>
                        <a:spcAft>
                          <a:spcPts val="0"/>
                        </a:spcAft>
                        <a:buClr>
                          <a:srgbClr val="000000"/>
                        </a:buClr>
                        <a:buFont typeface="Arial"/>
                        <a:buNone/>
                      </a:pPr>
                      <a:r>
                        <a:rPr lang="es-EC" sz="1400" b="1" i="0" u="none" strike="noStrike" cap="none" dirty="0">
                          <a:solidFill>
                            <a:srgbClr val="263248"/>
                          </a:solidFill>
                          <a:latin typeface="Roboto Condensed"/>
                          <a:ea typeface="Roboto Condensed"/>
                          <a:cs typeface="+mn-cs"/>
                          <a:sym typeface="Arial"/>
                        </a:rPr>
                        <a:t>Depreciación anual SRI </a:t>
                      </a:r>
                    </a:p>
                  </a:txBody>
                  <a:tcPr marL="24416" marR="24416" marT="0" marB="0">
                    <a:lnL w="9525" cap="flat" cmpd="sng" algn="ctr">
                      <a:solidFill>
                        <a:srgbClr val="FFFFFF"/>
                      </a:solidFill>
                      <a:prstDash val="solid"/>
                      <a:round/>
                      <a:headEnd type="none" w="sm" len="sm"/>
                      <a:tailEnd type="none" w="sm" len="sm"/>
                    </a:lnL>
                    <a:lnR w="9525" cap="flat" cmpd="sng">
                      <a:solidFill>
                        <a:srgbClr val="C7D3E6"/>
                      </a:solidFill>
                      <a:prstDash val="solid"/>
                      <a:round/>
                      <a:headEnd type="none" w="sm" len="sm"/>
                      <a:tailEnd type="none" w="sm" len="sm"/>
                    </a:lnR>
                    <a:lnT w="9525" cap="flat" cmpd="sng">
                      <a:solidFill>
                        <a:srgbClr val="C7D3E6"/>
                      </a:solidFill>
                      <a:prstDash val="solid"/>
                      <a:round/>
                      <a:headEnd type="none" w="sm" len="sm"/>
                      <a:tailEnd type="none" w="sm" len="sm"/>
                    </a:lnT>
                    <a:lnB w="9525" cap="flat" cmpd="sng" algn="ctr">
                      <a:solidFill>
                        <a:srgbClr val="C7D3E6"/>
                      </a:solidFill>
                      <a:prstDash val="solid"/>
                      <a:round/>
                      <a:headEnd type="none" w="sm" len="sm"/>
                      <a:tailEnd type="none" w="sm" len="sm"/>
                    </a:lnB>
                  </a:tcPr>
                </a:tc>
                <a:extLst>
                  <a:ext uri="{0D108BD9-81ED-4DB2-BD59-A6C34878D82A}">
                    <a16:rowId xmlns:a16="http://schemas.microsoft.com/office/drawing/2014/main" val="1762578404"/>
                  </a:ext>
                </a:extLst>
              </a:tr>
              <a:tr h="259483">
                <a:tc>
                  <a:txBody>
                    <a:bodyPr/>
                    <a:lstStyle/>
                    <a:p>
                      <a:pPr marL="0" marR="0" lvl="0" indent="0" algn="r" rtl="0">
                        <a:lnSpc>
                          <a:spcPct val="100000"/>
                        </a:lnSpc>
                        <a:spcBef>
                          <a:spcPts val="0"/>
                        </a:spcBef>
                        <a:spcAft>
                          <a:spcPts val="0"/>
                        </a:spcAft>
                        <a:buClr>
                          <a:srgbClr val="000000"/>
                        </a:buClr>
                        <a:buFont typeface="Arial"/>
                        <a:buNone/>
                      </a:pPr>
                      <a:r>
                        <a:rPr lang="es-EC" sz="1400" b="0" i="0" u="none" strike="noStrike" cap="none" dirty="0">
                          <a:solidFill>
                            <a:srgbClr val="3F5378"/>
                          </a:solidFill>
                          <a:latin typeface="Roboto Condensed"/>
                          <a:ea typeface="Roboto Condensed"/>
                          <a:cs typeface="Arial"/>
                          <a:sym typeface="Arial"/>
                        </a:rPr>
                        <a:t>+</a:t>
                      </a:r>
                    </a:p>
                  </a:txBody>
                  <a:tcPr marL="24416" marR="24416" marT="0" marB="0">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C7D3E6"/>
                    </a:solidFill>
                  </a:tcPr>
                </a:tc>
                <a:tc>
                  <a:txBody>
                    <a:bodyPr/>
                    <a:lstStyle/>
                    <a:p>
                      <a:pPr marL="0" marR="0" lvl="0" indent="0" algn="l" rtl="0">
                        <a:lnSpc>
                          <a:spcPct val="100000"/>
                        </a:lnSpc>
                        <a:spcBef>
                          <a:spcPts val="0"/>
                        </a:spcBef>
                        <a:spcAft>
                          <a:spcPts val="0"/>
                        </a:spcAft>
                        <a:buClr>
                          <a:srgbClr val="000000"/>
                        </a:buClr>
                        <a:buFont typeface="Arial"/>
                        <a:buNone/>
                      </a:pPr>
                      <a:r>
                        <a:rPr lang="es-EC" sz="1400" b="1" i="0" u="none" strike="noStrike" cap="none" dirty="0">
                          <a:solidFill>
                            <a:srgbClr val="263248"/>
                          </a:solidFill>
                          <a:latin typeface="Roboto Condensed"/>
                          <a:ea typeface="Roboto Condensed"/>
                          <a:cs typeface="+mn-cs"/>
                          <a:sym typeface="Arial"/>
                        </a:rPr>
                        <a:t>Ingresos no Operativos SRI </a:t>
                      </a:r>
                    </a:p>
                  </a:txBody>
                  <a:tcPr marL="24416" marR="24416" marT="0" marB="0">
                    <a:lnL w="9525" cap="flat" cmpd="sng" algn="ctr">
                      <a:solidFill>
                        <a:srgbClr val="FFFFFF"/>
                      </a:solidFill>
                      <a:prstDash val="solid"/>
                      <a:round/>
                      <a:headEnd type="none" w="sm" len="sm"/>
                      <a:tailEnd type="none" w="sm" len="sm"/>
                    </a:lnL>
                    <a:lnR w="9525" cap="flat" cmpd="sng">
                      <a:solidFill>
                        <a:srgbClr val="C7D3E6"/>
                      </a:solidFill>
                      <a:prstDash val="solid"/>
                      <a:round/>
                      <a:headEnd type="none" w="sm" len="sm"/>
                      <a:tailEnd type="none" w="sm" len="sm"/>
                    </a:lnR>
                    <a:lnT w="9525" cap="flat" cmpd="sng">
                      <a:solidFill>
                        <a:srgbClr val="C7D3E6"/>
                      </a:solidFill>
                      <a:prstDash val="solid"/>
                      <a:round/>
                      <a:headEnd type="none" w="sm" len="sm"/>
                      <a:tailEnd type="none" w="sm" len="sm"/>
                    </a:lnT>
                    <a:lnB w="9525" cap="flat" cmpd="sng" algn="ctr">
                      <a:solidFill>
                        <a:srgbClr val="C7D3E6"/>
                      </a:solidFill>
                      <a:prstDash val="solid"/>
                      <a:round/>
                      <a:headEnd type="none" w="sm" len="sm"/>
                      <a:tailEnd type="none" w="sm" len="sm"/>
                    </a:lnB>
                  </a:tcPr>
                </a:tc>
                <a:extLst>
                  <a:ext uri="{0D108BD9-81ED-4DB2-BD59-A6C34878D82A}">
                    <a16:rowId xmlns:a16="http://schemas.microsoft.com/office/drawing/2014/main" val="3242369486"/>
                  </a:ext>
                </a:extLst>
              </a:tr>
              <a:tr h="259483">
                <a:tc>
                  <a:txBody>
                    <a:bodyPr/>
                    <a:lstStyle/>
                    <a:p>
                      <a:pPr marL="0" marR="0" lvl="0" indent="0" algn="r" rtl="0">
                        <a:lnSpc>
                          <a:spcPct val="100000"/>
                        </a:lnSpc>
                        <a:spcBef>
                          <a:spcPts val="0"/>
                        </a:spcBef>
                        <a:spcAft>
                          <a:spcPts val="0"/>
                        </a:spcAft>
                        <a:buClr>
                          <a:srgbClr val="000000"/>
                        </a:buClr>
                        <a:buFont typeface="Arial"/>
                        <a:buNone/>
                      </a:pPr>
                      <a:r>
                        <a:rPr lang="es-EC" sz="1400" b="0" i="0" u="none" strike="noStrike" cap="none" dirty="0">
                          <a:solidFill>
                            <a:srgbClr val="3F5378"/>
                          </a:solidFill>
                          <a:latin typeface="Roboto Condensed"/>
                          <a:ea typeface="Roboto Condensed"/>
                          <a:cs typeface="Arial"/>
                          <a:sym typeface="Arial"/>
                        </a:rPr>
                        <a:t>-</a:t>
                      </a:r>
                    </a:p>
                  </a:txBody>
                  <a:tcPr marL="24416" marR="24416" marT="0" marB="0">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C7D3E6"/>
                    </a:solidFill>
                  </a:tcPr>
                </a:tc>
                <a:tc>
                  <a:txBody>
                    <a:bodyPr/>
                    <a:lstStyle/>
                    <a:p>
                      <a:pPr marL="0" marR="0" lvl="0" indent="0" algn="l" rtl="0">
                        <a:lnSpc>
                          <a:spcPct val="100000"/>
                        </a:lnSpc>
                        <a:spcBef>
                          <a:spcPts val="0"/>
                        </a:spcBef>
                        <a:spcAft>
                          <a:spcPts val="0"/>
                        </a:spcAft>
                        <a:buClr>
                          <a:srgbClr val="000000"/>
                        </a:buClr>
                        <a:buFont typeface="Arial"/>
                        <a:buNone/>
                      </a:pPr>
                      <a:r>
                        <a:rPr lang="es-EC" sz="1400" b="1" i="0" u="none" strike="noStrike" cap="none" dirty="0">
                          <a:solidFill>
                            <a:srgbClr val="263248"/>
                          </a:solidFill>
                          <a:latin typeface="Roboto Condensed"/>
                          <a:ea typeface="Roboto Condensed"/>
                          <a:cs typeface="+mn-cs"/>
                          <a:sym typeface="Arial"/>
                        </a:rPr>
                        <a:t>Gastos no Operativos (financieros) SRI </a:t>
                      </a:r>
                    </a:p>
                  </a:txBody>
                  <a:tcPr marL="24416" marR="24416" marT="0" marB="0">
                    <a:lnL w="9525" cap="flat" cmpd="sng" algn="ctr">
                      <a:solidFill>
                        <a:srgbClr val="FFFFFF"/>
                      </a:solidFill>
                      <a:prstDash val="solid"/>
                      <a:round/>
                      <a:headEnd type="none" w="sm" len="sm"/>
                      <a:tailEnd type="none" w="sm" len="sm"/>
                    </a:lnL>
                    <a:lnR w="9525" cap="flat" cmpd="sng">
                      <a:solidFill>
                        <a:srgbClr val="C7D3E6"/>
                      </a:solidFill>
                      <a:prstDash val="solid"/>
                      <a:round/>
                      <a:headEnd type="none" w="sm" len="sm"/>
                      <a:tailEnd type="none" w="sm" len="sm"/>
                    </a:lnR>
                    <a:lnT w="9525" cap="flat" cmpd="sng">
                      <a:solidFill>
                        <a:srgbClr val="C7D3E6"/>
                      </a:solidFill>
                      <a:prstDash val="solid"/>
                      <a:round/>
                      <a:headEnd type="none" w="sm" len="sm"/>
                      <a:tailEnd type="none" w="sm" len="sm"/>
                    </a:lnT>
                    <a:lnB w="9525" cap="flat" cmpd="sng" algn="ctr">
                      <a:solidFill>
                        <a:srgbClr val="C7D3E6"/>
                      </a:solidFill>
                      <a:prstDash val="solid"/>
                      <a:round/>
                      <a:headEnd type="none" w="sm" len="sm"/>
                      <a:tailEnd type="none" w="sm" len="sm"/>
                    </a:lnB>
                  </a:tcPr>
                </a:tc>
                <a:extLst>
                  <a:ext uri="{0D108BD9-81ED-4DB2-BD59-A6C34878D82A}">
                    <a16:rowId xmlns:a16="http://schemas.microsoft.com/office/drawing/2014/main" val="2360118033"/>
                  </a:ext>
                </a:extLst>
              </a:tr>
              <a:tr h="259483">
                <a:tc>
                  <a:txBody>
                    <a:bodyPr/>
                    <a:lstStyle/>
                    <a:p>
                      <a:pPr marL="0" marR="0" lvl="0" indent="0" algn="r" rtl="0">
                        <a:lnSpc>
                          <a:spcPct val="100000"/>
                        </a:lnSpc>
                        <a:spcBef>
                          <a:spcPts val="0"/>
                        </a:spcBef>
                        <a:spcAft>
                          <a:spcPts val="0"/>
                        </a:spcAft>
                        <a:buClr>
                          <a:srgbClr val="000000"/>
                        </a:buClr>
                        <a:buFont typeface="Arial"/>
                        <a:buNone/>
                      </a:pPr>
                      <a:r>
                        <a:rPr lang="es-EC" sz="1400" b="0" i="0" u="none" strike="noStrike" cap="none" dirty="0">
                          <a:solidFill>
                            <a:srgbClr val="3F5378"/>
                          </a:solidFill>
                          <a:latin typeface="Roboto Condensed"/>
                          <a:ea typeface="Roboto Condensed"/>
                          <a:cs typeface="Arial"/>
                          <a:sym typeface="Arial"/>
                        </a:rPr>
                        <a:t>-</a:t>
                      </a:r>
                    </a:p>
                  </a:txBody>
                  <a:tcPr marL="24416" marR="24416" marT="0" marB="0">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C7D3E6"/>
                    </a:solidFill>
                  </a:tcPr>
                </a:tc>
                <a:tc>
                  <a:txBody>
                    <a:bodyPr/>
                    <a:lstStyle/>
                    <a:p>
                      <a:pPr marL="0" marR="0" lvl="0" indent="0" algn="l" rtl="0">
                        <a:lnSpc>
                          <a:spcPct val="100000"/>
                        </a:lnSpc>
                        <a:spcBef>
                          <a:spcPts val="0"/>
                        </a:spcBef>
                        <a:spcAft>
                          <a:spcPts val="0"/>
                        </a:spcAft>
                        <a:buClr>
                          <a:srgbClr val="000000"/>
                        </a:buClr>
                        <a:buFont typeface="Arial"/>
                        <a:buNone/>
                      </a:pPr>
                      <a:r>
                        <a:rPr lang="es-EC" sz="1400" b="1" i="0" u="none" strike="noStrike" cap="none" dirty="0">
                          <a:solidFill>
                            <a:srgbClr val="263248"/>
                          </a:solidFill>
                          <a:latin typeface="Roboto Condensed"/>
                          <a:ea typeface="Roboto Condensed"/>
                          <a:cs typeface="+mn-cs"/>
                          <a:sym typeface="Arial"/>
                        </a:rPr>
                        <a:t>Amortización de inversiones e intangibles SRI </a:t>
                      </a:r>
                    </a:p>
                  </a:txBody>
                  <a:tcPr marL="24416" marR="24416" marT="0" marB="0">
                    <a:lnL w="9525" cap="flat" cmpd="sng" algn="ctr">
                      <a:solidFill>
                        <a:srgbClr val="FFFFFF"/>
                      </a:solidFill>
                      <a:prstDash val="solid"/>
                      <a:round/>
                      <a:headEnd type="none" w="sm" len="sm"/>
                      <a:tailEnd type="none" w="sm" len="sm"/>
                    </a:lnL>
                    <a:lnR w="9525" cap="flat" cmpd="sng">
                      <a:solidFill>
                        <a:srgbClr val="C7D3E6"/>
                      </a:solidFill>
                      <a:prstDash val="solid"/>
                      <a:round/>
                      <a:headEnd type="none" w="sm" len="sm"/>
                      <a:tailEnd type="none" w="sm" len="sm"/>
                    </a:lnR>
                    <a:lnT w="9525" cap="flat" cmpd="sng">
                      <a:solidFill>
                        <a:srgbClr val="C7D3E6"/>
                      </a:solidFill>
                      <a:prstDash val="solid"/>
                      <a:round/>
                      <a:headEnd type="none" w="sm" len="sm"/>
                      <a:tailEnd type="none" w="sm" len="sm"/>
                    </a:lnT>
                    <a:lnB w="9525" cap="flat" cmpd="sng" algn="ctr">
                      <a:solidFill>
                        <a:srgbClr val="C7D3E6"/>
                      </a:solidFill>
                      <a:prstDash val="solid"/>
                      <a:round/>
                      <a:headEnd type="none" w="sm" len="sm"/>
                      <a:tailEnd type="none" w="sm" len="sm"/>
                    </a:lnB>
                  </a:tcPr>
                </a:tc>
                <a:extLst>
                  <a:ext uri="{0D108BD9-81ED-4DB2-BD59-A6C34878D82A}">
                    <a16:rowId xmlns:a16="http://schemas.microsoft.com/office/drawing/2014/main" val="4214580909"/>
                  </a:ext>
                </a:extLst>
              </a:tr>
              <a:tr h="259483">
                <a:tc>
                  <a:txBody>
                    <a:bodyPr/>
                    <a:lstStyle/>
                    <a:p>
                      <a:pPr marL="0" marR="0" lvl="0" indent="0" algn="r" rtl="0">
                        <a:lnSpc>
                          <a:spcPct val="100000"/>
                        </a:lnSpc>
                        <a:spcBef>
                          <a:spcPts val="0"/>
                        </a:spcBef>
                        <a:spcAft>
                          <a:spcPts val="0"/>
                        </a:spcAft>
                        <a:buClr>
                          <a:srgbClr val="000000"/>
                        </a:buClr>
                        <a:buFont typeface="Arial"/>
                        <a:buNone/>
                      </a:pPr>
                      <a:r>
                        <a:rPr lang="es-EC" sz="1400" b="0" i="0" u="none" strike="noStrike" cap="none" dirty="0">
                          <a:solidFill>
                            <a:srgbClr val="3F5378"/>
                          </a:solidFill>
                          <a:latin typeface="Roboto Condensed"/>
                          <a:ea typeface="Roboto Condensed"/>
                          <a:cs typeface="Arial"/>
                          <a:sym typeface="Arial"/>
                        </a:rPr>
                        <a:t>-</a:t>
                      </a:r>
                    </a:p>
                  </a:txBody>
                  <a:tcPr marL="24416" marR="24416" marT="0" marB="0">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C7D3E6"/>
                    </a:solidFill>
                  </a:tcPr>
                </a:tc>
                <a:tc>
                  <a:txBody>
                    <a:bodyPr/>
                    <a:lstStyle/>
                    <a:p>
                      <a:pPr marL="0" marR="0" lvl="0" indent="0" algn="l" rtl="0">
                        <a:lnSpc>
                          <a:spcPct val="100000"/>
                        </a:lnSpc>
                        <a:spcBef>
                          <a:spcPts val="0"/>
                        </a:spcBef>
                        <a:spcAft>
                          <a:spcPts val="0"/>
                        </a:spcAft>
                        <a:buClr>
                          <a:srgbClr val="000000"/>
                        </a:buClr>
                        <a:buFont typeface="Arial"/>
                        <a:buNone/>
                      </a:pPr>
                      <a:r>
                        <a:rPr lang="es-EC" sz="1400" b="1" i="0" u="none" strike="noStrike" cap="none" dirty="0">
                          <a:solidFill>
                            <a:srgbClr val="263248"/>
                          </a:solidFill>
                          <a:latin typeface="Roboto Condensed"/>
                          <a:ea typeface="Roboto Condensed"/>
                          <a:cs typeface="+mn-cs"/>
                          <a:sym typeface="Arial"/>
                        </a:rPr>
                        <a:t>Amortización por diferencia de cambio SRI </a:t>
                      </a:r>
                    </a:p>
                  </a:txBody>
                  <a:tcPr marL="24416" marR="24416" marT="0" marB="0">
                    <a:lnL w="9525" cap="flat" cmpd="sng" algn="ctr">
                      <a:solidFill>
                        <a:srgbClr val="FFFFFF"/>
                      </a:solidFill>
                      <a:prstDash val="solid"/>
                      <a:round/>
                      <a:headEnd type="none" w="sm" len="sm"/>
                      <a:tailEnd type="none" w="sm" len="sm"/>
                    </a:lnL>
                    <a:lnR w="9525" cap="flat" cmpd="sng">
                      <a:solidFill>
                        <a:srgbClr val="C7D3E6"/>
                      </a:solidFill>
                      <a:prstDash val="solid"/>
                      <a:round/>
                      <a:headEnd type="none" w="sm" len="sm"/>
                      <a:tailEnd type="none" w="sm" len="sm"/>
                    </a:lnR>
                    <a:lnT w="9525" cap="flat" cmpd="sng">
                      <a:solidFill>
                        <a:srgbClr val="C7D3E6"/>
                      </a:solidFill>
                      <a:prstDash val="solid"/>
                      <a:round/>
                      <a:headEnd type="none" w="sm" len="sm"/>
                      <a:tailEnd type="none" w="sm" len="sm"/>
                    </a:lnT>
                    <a:lnB w="9525" cap="flat" cmpd="sng" algn="ctr">
                      <a:solidFill>
                        <a:srgbClr val="C7D3E6"/>
                      </a:solidFill>
                      <a:prstDash val="solid"/>
                      <a:round/>
                      <a:headEnd type="none" w="sm" len="sm"/>
                      <a:tailEnd type="none" w="sm" len="sm"/>
                    </a:lnB>
                  </a:tcPr>
                </a:tc>
                <a:extLst>
                  <a:ext uri="{0D108BD9-81ED-4DB2-BD59-A6C34878D82A}">
                    <a16:rowId xmlns:a16="http://schemas.microsoft.com/office/drawing/2014/main" val="2317149129"/>
                  </a:ext>
                </a:extLst>
              </a:tr>
              <a:tr h="259483">
                <a:tc>
                  <a:txBody>
                    <a:bodyPr/>
                    <a:lstStyle/>
                    <a:p>
                      <a:pPr marL="0" marR="0" lvl="0" indent="0" algn="r" rtl="0">
                        <a:lnSpc>
                          <a:spcPct val="100000"/>
                        </a:lnSpc>
                        <a:spcBef>
                          <a:spcPts val="0"/>
                        </a:spcBef>
                        <a:spcAft>
                          <a:spcPts val="0"/>
                        </a:spcAft>
                        <a:buClr>
                          <a:srgbClr val="000000"/>
                        </a:buClr>
                        <a:buFont typeface="Arial"/>
                        <a:buNone/>
                      </a:pPr>
                      <a:r>
                        <a:rPr lang="es-EC" sz="1400" b="0" i="0" u="none" strike="noStrike" cap="none" dirty="0">
                          <a:solidFill>
                            <a:schemeClr val="accent6"/>
                          </a:solidFill>
                          <a:latin typeface="Roboto Condensed"/>
                          <a:ea typeface="Roboto Condensed"/>
                          <a:cs typeface="+mn-cs"/>
                          <a:sym typeface="Arial"/>
                        </a:rPr>
                        <a:t>=</a:t>
                      </a:r>
                    </a:p>
                  </a:txBody>
                  <a:tcPr marL="24416" marR="24416" marT="0" marB="0">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6">
                        <a:lumMod val="40000"/>
                        <a:lumOff val="60000"/>
                      </a:schemeClr>
                    </a:solidFill>
                  </a:tcPr>
                </a:tc>
                <a:tc>
                  <a:txBody>
                    <a:bodyPr/>
                    <a:lstStyle/>
                    <a:p>
                      <a:pPr marL="0" marR="0" lvl="0" indent="0" algn="l" rtl="0">
                        <a:lnSpc>
                          <a:spcPct val="100000"/>
                        </a:lnSpc>
                        <a:spcBef>
                          <a:spcPts val="0"/>
                        </a:spcBef>
                        <a:spcAft>
                          <a:spcPts val="0"/>
                        </a:spcAft>
                        <a:buClr>
                          <a:srgbClr val="000000"/>
                        </a:buClr>
                        <a:buFont typeface="Arial"/>
                        <a:buNone/>
                      </a:pPr>
                      <a:r>
                        <a:rPr lang="es-EC" sz="1400" b="1" i="0" u="none" strike="noStrike" cap="none" dirty="0">
                          <a:solidFill>
                            <a:schemeClr val="accent6"/>
                          </a:solidFill>
                          <a:latin typeface="Roboto Condensed"/>
                          <a:ea typeface="Roboto Condensed"/>
                          <a:cs typeface="+mn-cs"/>
                          <a:sym typeface="Arial"/>
                        </a:rPr>
                        <a:t>Utilidad gravable</a:t>
                      </a:r>
                    </a:p>
                  </a:txBody>
                  <a:tcPr marL="24416" marR="24416" marT="0" marB="0">
                    <a:lnL w="9525" cap="flat" cmpd="sng" algn="ctr">
                      <a:solidFill>
                        <a:srgbClr val="FFFFFF"/>
                      </a:solidFill>
                      <a:prstDash val="solid"/>
                      <a:round/>
                      <a:headEnd type="none" w="sm" len="sm"/>
                      <a:tailEnd type="none" w="sm" len="sm"/>
                    </a:lnL>
                    <a:lnR w="9525" cap="flat" cmpd="sng">
                      <a:solidFill>
                        <a:srgbClr val="C7D3E6"/>
                      </a:solidFill>
                      <a:prstDash val="solid"/>
                      <a:round/>
                      <a:headEnd type="none" w="sm" len="sm"/>
                      <a:tailEnd type="none" w="sm" len="sm"/>
                    </a:lnR>
                    <a:lnT w="9525" cap="flat" cmpd="sng">
                      <a:solidFill>
                        <a:srgbClr val="C7D3E6"/>
                      </a:solidFill>
                      <a:prstDash val="solid"/>
                      <a:round/>
                      <a:headEnd type="none" w="sm" len="sm"/>
                      <a:tailEnd type="none" w="sm" len="sm"/>
                    </a:lnT>
                    <a:lnB w="9525" cap="flat" cmpd="sng" algn="ctr">
                      <a:solidFill>
                        <a:srgbClr val="C7D3E6"/>
                      </a:solidFill>
                      <a:prstDash val="solid"/>
                      <a:round/>
                      <a:headEnd type="none" w="sm" len="sm"/>
                      <a:tailEnd type="none" w="sm" len="sm"/>
                    </a:lnB>
                  </a:tcPr>
                </a:tc>
                <a:extLst>
                  <a:ext uri="{0D108BD9-81ED-4DB2-BD59-A6C34878D82A}">
                    <a16:rowId xmlns:a16="http://schemas.microsoft.com/office/drawing/2014/main" val="4137237115"/>
                  </a:ext>
                </a:extLst>
              </a:tr>
            </a:tbl>
          </a:graphicData>
        </a:graphic>
      </p:graphicFrame>
      <p:sp>
        <p:nvSpPr>
          <p:cNvPr id="10" name="CuadroTexto 9">
            <a:extLst>
              <a:ext uri="{FF2B5EF4-FFF2-40B4-BE49-F238E27FC236}">
                <a16:creationId xmlns:a16="http://schemas.microsoft.com/office/drawing/2014/main" id="{F4F91B33-94CF-404E-AFFB-EBDCE062B3E7}"/>
              </a:ext>
            </a:extLst>
          </p:cNvPr>
          <p:cNvSpPr txBox="1"/>
          <p:nvPr/>
        </p:nvSpPr>
        <p:spPr>
          <a:xfrm>
            <a:off x="4236561" y="620852"/>
            <a:ext cx="4575974" cy="307777"/>
          </a:xfrm>
          <a:prstGeom prst="rect">
            <a:avLst/>
          </a:prstGeom>
          <a:noFill/>
        </p:spPr>
        <p:txBody>
          <a:bodyPr wrap="square">
            <a:spAutoFit/>
          </a:bodyPr>
          <a:lstStyle/>
          <a:p>
            <a:pPr algn="r"/>
            <a:r>
              <a:rPr lang="es-ES" dirty="0">
                <a:solidFill>
                  <a:srgbClr val="3F5378"/>
                </a:solidFill>
                <a:latin typeface="Roboto Condensed"/>
                <a:ea typeface="Roboto Condensed"/>
              </a:rPr>
              <a:t>Tablas de Oferta y Utilización (TOU)</a:t>
            </a:r>
            <a:endParaRPr lang="es-EC" dirty="0">
              <a:solidFill>
                <a:srgbClr val="3F5378"/>
              </a:solidFill>
              <a:latin typeface="Roboto Condensed"/>
              <a:ea typeface="Roboto Condensed"/>
            </a:endParaRPr>
          </a:p>
        </p:txBody>
      </p:sp>
      <p:sp>
        <p:nvSpPr>
          <p:cNvPr id="11" name="Google Shape;443;p28">
            <a:extLst>
              <a:ext uri="{FF2B5EF4-FFF2-40B4-BE49-F238E27FC236}">
                <a16:creationId xmlns:a16="http://schemas.microsoft.com/office/drawing/2014/main" id="{1457A417-5667-42DC-8EED-F9A5B03DD86B}"/>
              </a:ext>
            </a:extLst>
          </p:cNvPr>
          <p:cNvSpPr txBox="1">
            <a:spLocks/>
          </p:cNvSpPr>
          <p:nvPr/>
        </p:nvSpPr>
        <p:spPr>
          <a:xfrm>
            <a:off x="5591112" y="1639835"/>
            <a:ext cx="3552888" cy="699642"/>
          </a:xfrm>
          <a:prstGeom prst="rect">
            <a:avLst/>
          </a:prstGeom>
          <a:ln>
            <a:noFill/>
            <a:prstDash val="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s-ES" dirty="0">
                <a:latin typeface="Roboto Condensed Light" panose="02000000000000000000" pitchFamily="2" charset="0"/>
                <a:ea typeface="Roboto Condensed Light" panose="02000000000000000000" pitchFamily="2" charset="0"/>
              </a:rPr>
              <a:t>Representa las utilidades de las industrias formales (empresas).</a:t>
            </a:r>
            <a:endParaRPr lang="es-EC" dirty="0">
              <a:latin typeface="Roboto Condensed Light" panose="02000000000000000000" pitchFamily="2" charset="0"/>
              <a:ea typeface="Roboto Condensed Light" panose="02000000000000000000" pitchFamily="2" charset="0"/>
            </a:endParaRPr>
          </a:p>
        </p:txBody>
      </p:sp>
      <p:sp>
        <p:nvSpPr>
          <p:cNvPr id="13" name="CuadroTexto 12">
            <a:extLst>
              <a:ext uri="{FF2B5EF4-FFF2-40B4-BE49-F238E27FC236}">
                <a16:creationId xmlns:a16="http://schemas.microsoft.com/office/drawing/2014/main" id="{64D362CE-D12B-41C4-B47F-A3FA1FA4FE28}"/>
              </a:ext>
            </a:extLst>
          </p:cNvPr>
          <p:cNvSpPr txBox="1"/>
          <p:nvPr/>
        </p:nvSpPr>
        <p:spPr>
          <a:xfrm>
            <a:off x="4925699" y="1817834"/>
            <a:ext cx="610040" cy="400110"/>
          </a:xfrm>
          <a:prstGeom prst="rect">
            <a:avLst/>
          </a:prstGeom>
          <a:noFill/>
        </p:spPr>
        <p:txBody>
          <a:bodyPr wrap="square">
            <a:spAutoFit/>
          </a:bodyPr>
          <a:lstStyle/>
          <a:p>
            <a:r>
              <a:rPr lang="es-EC" sz="2000" dirty="0">
                <a:latin typeface="Roboto Condensed" panose="02000000000000000000" pitchFamily="2" charset="0"/>
                <a:ea typeface="Roboto Condensed" panose="02000000000000000000" pitchFamily="2" charset="0"/>
              </a:rPr>
              <a:t>EBE</a:t>
            </a:r>
            <a:endParaRPr lang="es-EC" sz="2000" dirty="0"/>
          </a:p>
        </p:txBody>
      </p:sp>
      <p:sp>
        <p:nvSpPr>
          <p:cNvPr id="14" name="Google Shape;443;p28">
            <a:extLst>
              <a:ext uri="{FF2B5EF4-FFF2-40B4-BE49-F238E27FC236}">
                <a16:creationId xmlns:a16="http://schemas.microsoft.com/office/drawing/2014/main" id="{13B2065C-564E-4E80-B59B-9D2D21EA9446}"/>
              </a:ext>
            </a:extLst>
          </p:cNvPr>
          <p:cNvSpPr txBox="1">
            <a:spLocks/>
          </p:cNvSpPr>
          <p:nvPr/>
        </p:nvSpPr>
        <p:spPr>
          <a:xfrm>
            <a:off x="5552622" y="2339477"/>
            <a:ext cx="3552888" cy="987834"/>
          </a:xfrm>
          <a:prstGeom prst="rect">
            <a:avLst/>
          </a:prstGeom>
          <a:ln>
            <a:noFill/>
            <a:prstDash val="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s-ES" dirty="0">
                <a:latin typeface="Roboto Condensed Light" panose="02000000000000000000" pitchFamily="2" charset="0"/>
                <a:ea typeface="Roboto Condensed Light" panose="02000000000000000000" pitchFamily="2" charset="0"/>
              </a:rPr>
              <a:t>Servicios de Intermediación Financiera Medidos Indirectamente, gastos por intereses bancarios efectivos por préstamos y depósitos.</a:t>
            </a:r>
            <a:endParaRPr lang="es-EC" dirty="0">
              <a:latin typeface="Roboto Condensed Light" panose="02000000000000000000" pitchFamily="2" charset="0"/>
              <a:ea typeface="Roboto Condensed Light" panose="02000000000000000000" pitchFamily="2" charset="0"/>
            </a:endParaRPr>
          </a:p>
        </p:txBody>
      </p:sp>
      <p:sp>
        <p:nvSpPr>
          <p:cNvPr id="15" name="CuadroTexto 14">
            <a:extLst>
              <a:ext uri="{FF2B5EF4-FFF2-40B4-BE49-F238E27FC236}">
                <a16:creationId xmlns:a16="http://schemas.microsoft.com/office/drawing/2014/main" id="{00D2B2F2-86DF-4E12-A4AE-6A9FCB978EB7}"/>
              </a:ext>
            </a:extLst>
          </p:cNvPr>
          <p:cNvSpPr txBox="1"/>
          <p:nvPr/>
        </p:nvSpPr>
        <p:spPr>
          <a:xfrm>
            <a:off x="4854705" y="2633339"/>
            <a:ext cx="760683" cy="400110"/>
          </a:xfrm>
          <a:prstGeom prst="rect">
            <a:avLst/>
          </a:prstGeom>
          <a:noFill/>
        </p:spPr>
        <p:txBody>
          <a:bodyPr wrap="square">
            <a:spAutoFit/>
          </a:bodyPr>
          <a:lstStyle/>
          <a:p>
            <a:r>
              <a:rPr lang="es-EC" sz="2000" dirty="0">
                <a:latin typeface="Roboto Condensed" panose="02000000000000000000" pitchFamily="2" charset="0"/>
                <a:ea typeface="Roboto Condensed" panose="02000000000000000000" pitchFamily="2" charset="0"/>
              </a:rPr>
              <a:t>SIFMI</a:t>
            </a:r>
            <a:endParaRPr lang="es-EC" sz="2000" dirty="0"/>
          </a:p>
        </p:txBody>
      </p:sp>
      <p:sp>
        <p:nvSpPr>
          <p:cNvPr id="5" name="Cerrar llave 4">
            <a:extLst>
              <a:ext uri="{FF2B5EF4-FFF2-40B4-BE49-F238E27FC236}">
                <a16:creationId xmlns:a16="http://schemas.microsoft.com/office/drawing/2014/main" id="{EF3AFBE0-B042-4C45-81F7-E4DE8FE2FA77}"/>
              </a:ext>
            </a:extLst>
          </p:cNvPr>
          <p:cNvSpPr/>
          <p:nvPr/>
        </p:nvSpPr>
        <p:spPr>
          <a:xfrm>
            <a:off x="4451958" y="3188262"/>
            <a:ext cx="298524" cy="1149069"/>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s-EC"/>
          </a:p>
        </p:txBody>
      </p:sp>
      <p:sp>
        <p:nvSpPr>
          <p:cNvPr id="9" name="CuadroTexto 8">
            <a:extLst>
              <a:ext uri="{FF2B5EF4-FFF2-40B4-BE49-F238E27FC236}">
                <a16:creationId xmlns:a16="http://schemas.microsoft.com/office/drawing/2014/main" id="{803278AE-83FB-49B7-ACF7-038782EE6379}"/>
              </a:ext>
            </a:extLst>
          </p:cNvPr>
          <p:cNvSpPr txBox="1"/>
          <p:nvPr/>
        </p:nvSpPr>
        <p:spPr>
          <a:xfrm>
            <a:off x="4750482" y="3617139"/>
            <a:ext cx="298524" cy="461665"/>
          </a:xfrm>
          <a:prstGeom prst="rect">
            <a:avLst/>
          </a:prstGeom>
          <a:noFill/>
        </p:spPr>
        <p:txBody>
          <a:bodyPr wrap="square" rtlCol="0">
            <a:spAutoFit/>
          </a:bodyPr>
          <a:lstStyle/>
          <a:p>
            <a:r>
              <a:rPr lang="es-EC" sz="2400" dirty="0"/>
              <a:t>*</a:t>
            </a:r>
          </a:p>
        </p:txBody>
      </p:sp>
      <p:sp>
        <p:nvSpPr>
          <p:cNvPr id="20" name="CuadroTexto 19">
            <a:extLst>
              <a:ext uri="{FF2B5EF4-FFF2-40B4-BE49-F238E27FC236}">
                <a16:creationId xmlns:a16="http://schemas.microsoft.com/office/drawing/2014/main" id="{3FC3D6CF-E8AE-4051-9AE5-1FC71663E351}"/>
              </a:ext>
            </a:extLst>
          </p:cNvPr>
          <p:cNvSpPr txBox="1"/>
          <p:nvPr/>
        </p:nvSpPr>
        <p:spPr>
          <a:xfrm>
            <a:off x="5049006" y="3608317"/>
            <a:ext cx="2160216" cy="369332"/>
          </a:xfrm>
          <a:prstGeom prst="rect">
            <a:avLst/>
          </a:prstGeom>
          <a:noFill/>
        </p:spPr>
        <p:txBody>
          <a:bodyPr wrap="square" rtlCol="0">
            <a:spAutoFit/>
          </a:bodyPr>
          <a:lstStyle/>
          <a:p>
            <a:r>
              <a:rPr lang="es-EC" sz="1800" dirty="0">
                <a:latin typeface="Roboto Condensed" panose="02000000000000000000" pitchFamily="2" charset="0"/>
                <a:ea typeface="Roboto Condensed" panose="02000000000000000000" pitchFamily="2" charset="0"/>
              </a:rPr>
              <a:t> Formulario 101</a:t>
            </a:r>
          </a:p>
        </p:txBody>
      </p:sp>
    </p:spTree>
    <p:extLst>
      <p:ext uri="{BB962C8B-B14F-4D97-AF65-F5344CB8AC3E}">
        <p14:creationId xmlns:p14="http://schemas.microsoft.com/office/powerpoint/2010/main" val="69089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lsa Empleo - ESPE">
            <a:extLst>
              <a:ext uri="{FF2B5EF4-FFF2-40B4-BE49-F238E27FC236}">
                <a16:creationId xmlns:a16="http://schemas.microsoft.com/office/drawing/2014/main" id="{98970A63-01D2-4AFF-9F2F-E5D90FFB334E}"/>
              </a:ext>
            </a:extLst>
          </p:cNvPr>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21;p14">
            <a:extLst>
              <a:ext uri="{FF2B5EF4-FFF2-40B4-BE49-F238E27FC236}">
                <a16:creationId xmlns:a16="http://schemas.microsoft.com/office/drawing/2014/main" id="{F463D4A1-6E3A-4A49-B336-63D281CDF467}"/>
              </a:ext>
            </a:extLst>
          </p:cNvPr>
          <p:cNvSpPr txBox="1">
            <a:spLocks/>
          </p:cNvSpPr>
          <p:nvPr/>
        </p:nvSpPr>
        <p:spPr>
          <a:xfrm>
            <a:off x="196825" y="186690"/>
            <a:ext cx="1586255" cy="40767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000" b="1" dirty="0">
                <a:solidFill>
                  <a:schemeClr val="bg1"/>
                </a:solidFill>
                <a:latin typeface="Roboto Condensed" panose="02000000000000000000" pitchFamily="2" charset="0"/>
                <a:ea typeface="Roboto Condensed" panose="02000000000000000000" pitchFamily="2" charset="0"/>
              </a:rPr>
              <a:t>CAPÍTULO III</a:t>
            </a:r>
          </a:p>
        </p:txBody>
      </p:sp>
      <p:sp>
        <p:nvSpPr>
          <p:cNvPr id="7" name="Google Shape;328;p20">
            <a:extLst>
              <a:ext uri="{FF2B5EF4-FFF2-40B4-BE49-F238E27FC236}">
                <a16:creationId xmlns:a16="http://schemas.microsoft.com/office/drawing/2014/main" id="{34DE3684-84E2-44E6-AE23-776DE463CF1C}"/>
              </a:ext>
            </a:extLst>
          </p:cNvPr>
          <p:cNvSpPr txBox="1">
            <a:spLocks noGrp="1"/>
          </p:cNvSpPr>
          <p:nvPr/>
        </p:nvSpPr>
        <p:spPr>
          <a:xfrm>
            <a:off x="2207043" y="72322"/>
            <a:ext cx="5049175" cy="48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1pPr>
            <a:lvl2pPr marL="914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2pPr>
            <a:lvl3pPr marL="1371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3pPr>
            <a:lvl4pPr marL="18288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4pPr>
            <a:lvl5pPr marL="22860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5pPr>
            <a:lvl6pPr marL="27432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6pPr>
            <a:lvl7pPr marL="3200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7pPr>
            <a:lvl8pPr marL="3657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8pPr>
            <a:lvl9pPr marL="4114800" indent="-381000">
              <a:spcBef>
                <a:spcPts val="1000"/>
              </a:spcBef>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9pPr>
          </a:lstStyle>
          <a:p>
            <a:r>
              <a:rPr lang="es-EC" dirty="0">
                <a:latin typeface="Roboto Condensed" panose="02000000000000000000" pitchFamily="2" charset="0"/>
                <a:ea typeface="Roboto Condensed" panose="02000000000000000000" pitchFamily="2" charset="0"/>
              </a:rPr>
              <a:t>10. </a:t>
            </a:r>
            <a:r>
              <a:rPr lang="es-ES" dirty="0">
                <a:latin typeface="Roboto Condensed" panose="02000000000000000000" pitchFamily="2" charset="0"/>
                <a:ea typeface="Roboto Condensed" panose="02000000000000000000" pitchFamily="2" charset="0"/>
              </a:rPr>
              <a:t>Ficha metodológica</a:t>
            </a:r>
          </a:p>
        </p:txBody>
      </p:sp>
      <p:graphicFrame>
        <p:nvGraphicFramePr>
          <p:cNvPr id="8" name="Google Shape;342;p23">
            <a:extLst>
              <a:ext uri="{FF2B5EF4-FFF2-40B4-BE49-F238E27FC236}">
                <a16:creationId xmlns:a16="http://schemas.microsoft.com/office/drawing/2014/main" id="{E3A67177-9836-45DB-9397-3DCDFBF31B35}"/>
              </a:ext>
            </a:extLst>
          </p:cNvPr>
          <p:cNvGraphicFramePr/>
          <p:nvPr>
            <p:extLst>
              <p:ext uri="{D42A27DB-BD31-4B8C-83A1-F6EECF244321}">
                <p14:modId xmlns:p14="http://schemas.microsoft.com/office/powerpoint/2010/main" val="3452110832"/>
              </p:ext>
            </p:extLst>
          </p:nvPr>
        </p:nvGraphicFramePr>
        <p:xfrm>
          <a:off x="288362" y="752558"/>
          <a:ext cx="4153019" cy="4275499"/>
        </p:xfrm>
        <a:graphic>
          <a:graphicData uri="http://schemas.openxmlformats.org/drawingml/2006/table">
            <a:tbl>
              <a:tblPr>
                <a:noFill/>
                <a:tableStyleId>{E27665BA-8202-44FC-AD62-C9F0E3EA811A}</a:tableStyleId>
              </a:tblPr>
              <a:tblGrid>
                <a:gridCol w="241680">
                  <a:extLst>
                    <a:ext uri="{9D8B030D-6E8A-4147-A177-3AD203B41FA5}">
                      <a16:colId xmlns:a16="http://schemas.microsoft.com/office/drawing/2014/main" val="20000"/>
                    </a:ext>
                  </a:extLst>
                </a:gridCol>
                <a:gridCol w="3911339">
                  <a:extLst>
                    <a:ext uri="{9D8B030D-6E8A-4147-A177-3AD203B41FA5}">
                      <a16:colId xmlns:a16="http://schemas.microsoft.com/office/drawing/2014/main" val="20001"/>
                    </a:ext>
                  </a:extLst>
                </a:gridCol>
              </a:tblGrid>
              <a:tr h="281327">
                <a:tc>
                  <a:txBody>
                    <a:bodyPr/>
                    <a:lstStyle/>
                    <a:p>
                      <a:pPr marL="0" lvl="0" indent="0" algn="l" rtl="0">
                        <a:spcBef>
                          <a:spcPts val="0"/>
                        </a:spcBef>
                        <a:spcAft>
                          <a:spcPts val="0"/>
                        </a:spcAft>
                        <a:buNone/>
                      </a:pPr>
                      <a:endParaRPr dirty="0">
                        <a:solidFill>
                          <a:srgbClr val="3F5378"/>
                        </a:solidFill>
                        <a:latin typeface="Roboto Condensed"/>
                        <a:ea typeface="Roboto Condensed"/>
                        <a:cs typeface="Roboto Condensed"/>
                        <a:sym typeface="Roboto Condensed"/>
                      </a:endParaRPr>
                    </a:p>
                  </a:txBody>
                  <a:tcPr marL="91425" marR="91425" marT="68575" marB="68575"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C7D3E6"/>
                    </a:solidFill>
                  </a:tcPr>
                </a:tc>
                <a:tc>
                  <a:txBody>
                    <a:bodyPr/>
                    <a:lstStyle/>
                    <a:p>
                      <a:pPr marL="0" lvl="0" indent="0" algn="ctr" rtl="0">
                        <a:spcBef>
                          <a:spcPts val="0"/>
                        </a:spcBef>
                        <a:spcAft>
                          <a:spcPts val="0"/>
                        </a:spcAft>
                        <a:buNone/>
                      </a:pPr>
                      <a:r>
                        <a:rPr lang="en" dirty="0">
                          <a:solidFill>
                            <a:srgbClr val="3F5378"/>
                          </a:solidFill>
                          <a:latin typeface="Roboto Condensed"/>
                          <a:ea typeface="Roboto Condensed"/>
                          <a:cs typeface="Roboto Condensed"/>
                          <a:sym typeface="Roboto Condensed"/>
                        </a:rPr>
                        <a:t>VARIABLES</a:t>
                      </a:r>
                      <a:endParaRPr dirty="0">
                        <a:solidFill>
                          <a:srgbClr val="3F5378"/>
                        </a:solidFill>
                        <a:latin typeface="Roboto Condensed"/>
                        <a:ea typeface="Roboto Condensed"/>
                        <a:cs typeface="Roboto Condensed"/>
                        <a:sym typeface="Roboto Condensed"/>
                      </a:endParaRPr>
                    </a:p>
                  </a:txBody>
                  <a:tcPr marL="91425" marR="91425" marT="68575" marB="68575" anchor="ctr">
                    <a:lnL w="9525" cap="flat" cmpd="sng">
                      <a:solidFill>
                        <a:srgbClr val="FFFFFF"/>
                      </a:solidFill>
                      <a:prstDash val="solid"/>
                      <a:round/>
                      <a:headEnd type="none" w="sm" len="sm"/>
                      <a:tailEnd type="none" w="sm" len="sm"/>
                    </a:lnL>
                    <a:lnR w="9525" cap="flat" cmpd="sng">
                      <a:solidFill>
                        <a:srgbClr val="C7D3E6"/>
                      </a:solidFill>
                      <a:prstDash val="solid"/>
                      <a:round/>
                      <a:headEnd type="none" w="sm" len="sm"/>
                      <a:tailEnd type="none" w="sm" len="sm"/>
                    </a:lnR>
                    <a:lnT w="9525" cap="flat" cmpd="sng">
                      <a:solidFill>
                        <a:srgbClr val="C7D3E6"/>
                      </a:solidFill>
                      <a:prstDash val="solid"/>
                      <a:round/>
                      <a:headEnd type="none" w="sm" len="sm"/>
                      <a:tailEnd type="none" w="sm" len="sm"/>
                    </a:lnT>
                    <a:lnB w="9525" cap="flat" cmpd="sng" algn="ctr">
                      <a:solidFill>
                        <a:srgbClr val="C7D3E6"/>
                      </a:solidFill>
                      <a:prstDash val="solid"/>
                      <a:round/>
                      <a:headEnd type="none" w="sm" len="sm"/>
                      <a:tailEnd type="none" w="sm" len="sm"/>
                    </a:lnB>
                  </a:tcPr>
                </a:tc>
                <a:extLst>
                  <a:ext uri="{0D108BD9-81ED-4DB2-BD59-A6C34878D82A}">
                    <a16:rowId xmlns:a16="http://schemas.microsoft.com/office/drawing/2014/main" val="10000"/>
                  </a:ext>
                </a:extLst>
              </a:tr>
              <a:tr h="275855">
                <a:tc>
                  <a:txBody>
                    <a:bodyPr/>
                    <a:lstStyle/>
                    <a:p>
                      <a:pPr marL="0" marR="0" lvl="0" indent="0" algn="r" rtl="0">
                        <a:lnSpc>
                          <a:spcPct val="100000"/>
                        </a:lnSpc>
                        <a:spcBef>
                          <a:spcPts val="0"/>
                        </a:spcBef>
                        <a:spcAft>
                          <a:spcPts val="0"/>
                        </a:spcAft>
                        <a:buClr>
                          <a:srgbClr val="000000"/>
                        </a:buClr>
                        <a:buFont typeface="Arial"/>
                        <a:buNone/>
                      </a:pPr>
                      <a:endParaRPr lang="es-EC" sz="1400" b="0" i="0" u="none" strike="noStrike" cap="none" dirty="0">
                        <a:solidFill>
                          <a:srgbClr val="3F5378"/>
                        </a:solidFill>
                        <a:latin typeface="Roboto Condensed"/>
                        <a:ea typeface="Roboto Condensed"/>
                        <a:cs typeface="+mn-cs"/>
                        <a:sym typeface="Arial"/>
                      </a:endParaRPr>
                    </a:p>
                  </a:txBody>
                  <a:tcPr marL="24416" marR="24416" marT="0" marB="0">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C7D3E6"/>
                    </a:solidFill>
                  </a:tcPr>
                </a:tc>
                <a:tc>
                  <a:txBody>
                    <a:bodyPr/>
                    <a:lstStyle/>
                    <a:p>
                      <a:pPr marL="0" marR="0" lvl="0" indent="0" algn="l" rtl="0">
                        <a:lnSpc>
                          <a:spcPct val="100000"/>
                        </a:lnSpc>
                        <a:spcBef>
                          <a:spcPts val="0"/>
                        </a:spcBef>
                        <a:spcAft>
                          <a:spcPts val="0"/>
                        </a:spcAft>
                        <a:buClr>
                          <a:srgbClr val="000000"/>
                        </a:buClr>
                        <a:buFont typeface="Arial"/>
                        <a:buNone/>
                      </a:pPr>
                      <a:r>
                        <a:rPr lang="es-EC" sz="1400" b="1" i="0" u="none" strike="noStrike" cap="none" dirty="0">
                          <a:solidFill>
                            <a:schemeClr val="accent6"/>
                          </a:solidFill>
                          <a:latin typeface="Roboto Condensed"/>
                          <a:ea typeface="Roboto Condensed"/>
                          <a:cs typeface="Arial"/>
                          <a:sym typeface="Arial"/>
                        </a:rPr>
                        <a:t>Utilidad gravable</a:t>
                      </a:r>
                    </a:p>
                  </a:txBody>
                  <a:tcPr marL="24416" marR="24416" marT="0" marB="0">
                    <a:lnL w="9525" cap="flat" cmpd="sng" algn="ctr">
                      <a:solidFill>
                        <a:srgbClr val="FFFFFF"/>
                      </a:solidFill>
                      <a:prstDash val="solid"/>
                      <a:round/>
                      <a:headEnd type="none" w="sm" len="sm"/>
                      <a:tailEnd type="none" w="sm" len="sm"/>
                    </a:lnL>
                    <a:lnR w="9525" cap="flat" cmpd="sng">
                      <a:solidFill>
                        <a:srgbClr val="C7D3E6"/>
                      </a:solidFill>
                      <a:prstDash val="solid"/>
                      <a:round/>
                      <a:headEnd type="none" w="sm" len="sm"/>
                      <a:tailEnd type="none" w="sm" len="sm"/>
                    </a:lnR>
                    <a:lnT w="9525" cap="flat" cmpd="sng" algn="ctr">
                      <a:solidFill>
                        <a:srgbClr val="C7D3E6"/>
                      </a:solidFill>
                      <a:prstDash val="solid"/>
                      <a:round/>
                      <a:headEnd type="none" w="sm" len="sm"/>
                      <a:tailEnd type="none" w="sm" len="sm"/>
                    </a:lnT>
                    <a:lnB w="9525" cap="flat" cmpd="sng" algn="ctr">
                      <a:solidFill>
                        <a:srgbClr val="C7D3E6"/>
                      </a:solidFill>
                      <a:prstDash val="solid"/>
                      <a:round/>
                      <a:headEnd type="none" w="sm" len="sm"/>
                      <a:tailEnd type="none" w="sm" len="sm"/>
                    </a:lnB>
                  </a:tcPr>
                </a:tc>
                <a:extLst>
                  <a:ext uri="{0D108BD9-81ED-4DB2-BD59-A6C34878D82A}">
                    <a16:rowId xmlns:a16="http://schemas.microsoft.com/office/drawing/2014/main" val="3440588773"/>
                  </a:ext>
                </a:extLst>
              </a:tr>
              <a:tr h="275855">
                <a:tc>
                  <a:txBody>
                    <a:bodyPr/>
                    <a:lstStyle/>
                    <a:p>
                      <a:pPr marL="0" marR="0" lvl="0" indent="0" algn="r" rtl="0">
                        <a:lnSpc>
                          <a:spcPct val="100000"/>
                        </a:lnSpc>
                        <a:spcBef>
                          <a:spcPts val="0"/>
                        </a:spcBef>
                        <a:spcAft>
                          <a:spcPts val="0"/>
                        </a:spcAft>
                        <a:buClr>
                          <a:srgbClr val="000000"/>
                        </a:buClr>
                        <a:buFont typeface="Arial"/>
                        <a:buNone/>
                      </a:pPr>
                      <a:r>
                        <a:rPr lang="es-EC" sz="1400" b="0" i="0" u="none" strike="noStrike" cap="none" dirty="0">
                          <a:solidFill>
                            <a:srgbClr val="3F5378"/>
                          </a:solidFill>
                          <a:latin typeface="Roboto Condensed"/>
                          <a:ea typeface="Roboto Condensed"/>
                          <a:cs typeface="+mn-cs"/>
                          <a:sym typeface="Arial"/>
                        </a:rPr>
                        <a:t>-</a:t>
                      </a:r>
                    </a:p>
                  </a:txBody>
                  <a:tcPr marL="24416" marR="24416" marT="0" marB="0">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C7D3E6"/>
                    </a:solidFill>
                  </a:tcPr>
                </a:tc>
                <a:tc>
                  <a:txBody>
                    <a:bodyPr/>
                    <a:lstStyle/>
                    <a:p>
                      <a:pPr marL="0" marR="0" lvl="0" indent="0" algn="l" rtl="0">
                        <a:lnSpc>
                          <a:spcPct val="100000"/>
                        </a:lnSpc>
                        <a:spcBef>
                          <a:spcPts val="0"/>
                        </a:spcBef>
                        <a:spcAft>
                          <a:spcPts val="0"/>
                        </a:spcAft>
                        <a:buClr>
                          <a:srgbClr val="000000"/>
                        </a:buClr>
                        <a:buFont typeface="Arial"/>
                        <a:buNone/>
                      </a:pPr>
                      <a:r>
                        <a:rPr lang="es-EC" sz="1400" b="1" i="0" u="none" strike="noStrike" cap="none" dirty="0">
                          <a:solidFill>
                            <a:srgbClr val="263248"/>
                          </a:solidFill>
                          <a:latin typeface="Roboto Condensed"/>
                          <a:ea typeface="Roboto Condensed"/>
                          <a:cs typeface="Arial"/>
                          <a:sym typeface="Arial"/>
                        </a:rPr>
                        <a:t>Rentas exentas</a:t>
                      </a:r>
                    </a:p>
                  </a:txBody>
                  <a:tcPr marL="24416" marR="24416" marT="0" marB="0">
                    <a:lnL w="9525" cap="flat" cmpd="sng" algn="ctr">
                      <a:solidFill>
                        <a:srgbClr val="FFFFFF"/>
                      </a:solidFill>
                      <a:prstDash val="solid"/>
                      <a:round/>
                      <a:headEnd type="none" w="sm" len="sm"/>
                      <a:tailEnd type="none" w="sm" len="sm"/>
                    </a:lnL>
                    <a:lnR w="9525" cap="flat" cmpd="sng">
                      <a:solidFill>
                        <a:srgbClr val="C7D3E6"/>
                      </a:solidFill>
                      <a:prstDash val="solid"/>
                      <a:round/>
                      <a:headEnd type="none" w="sm" len="sm"/>
                      <a:tailEnd type="none" w="sm" len="sm"/>
                    </a:lnR>
                    <a:lnT w="9525" cap="flat" cmpd="sng" algn="ctr">
                      <a:solidFill>
                        <a:srgbClr val="C7D3E6"/>
                      </a:solidFill>
                      <a:prstDash val="solid"/>
                      <a:round/>
                      <a:headEnd type="none" w="sm" len="sm"/>
                      <a:tailEnd type="none" w="sm" len="sm"/>
                    </a:lnT>
                    <a:lnB w="9525" cap="flat" cmpd="sng">
                      <a:solidFill>
                        <a:srgbClr val="C7D3E6"/>
                      </a:solidFill>
                      <a:prstDash val="solid"/>
                      <a:round/>
                      <a:headEnd type="none" w="sm" len="sm"/>
                      <a:tailEnd type="none" w="sm" len="sm"/>
                    </a:lnB>
                  </a:tcPr>
                </a:tc>
                <a:extLst>
                  <a:ext uri="{0D108BD9-81ED-4DB2-BD59-A6C34878D82A}">
                    <a16:rowId xmlns:a16="http://schemas.microsoft.com/office/drawing/2014/main" val="10002"/>
                  </a:ext>
                </a:extLst>
              </a:tr>
              <a:tr h="259483">
                <a:tc>
                  <a:txBody>
                    <a:bodyPr/>
                    <a:lstStyle/>
                    <a:p>
                      <a:pPr marL="0" marR="0" lvl="0" indent="0" algn="r" rtl="0">
                        <a:lnSpc>
                          <a:spcPct val="100000"/>
                        </a:lnSpc>
                        <a:spcBef>
                          <a:spcPts val="0"/>
                        </a:spcBef>
                        <a:spcAft>
                          <a:spcPts val="0"/>
                        </a:spcAft>
                        <a:buClr>
                          <a:srgbClr val="000000"/>
                        </a:buClr>
                        <a:buFont typeface="Arial"/>
                        <a:buNone/>
                      </a:pPr>
                      <a:r>
                        <a:rPr lang="es-EC" sz="1400" b="0" i="0" u="none" strike="noStrike" cap="none" dirty="0">
                          <a:solidFill>
                            <a:srgbClr val="3F5378"/>
                          </a:solidFill>
                          <a:latin typeface="Roboto Condensed"/>
                          <a:ea typeface="Roboto Condensed"/>
                          <a:cs typeface="+mn-cs"/>
                          <a:sym typeface="Arial"/>
                        </a:rPr>
                        <a:t>-</a:t>
                      </a:r>
                    </a:p>
                  </a:txBody>
                  <a:tcPr marL="24416" marR="24416" marT="0" marB="0">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C7D3E6"/>
                    </a:solidFill>
                  </a:tcPr>
                </a:tc>
                <a:tc>
                  <a:txBody>
                    <a:bodyPr/>
                    <a:lstStyle/>
                    <a:p>
                      <a:pPr marL="0" marR="0" lvl="0" indent="0" algn="l" rtl="0">
                        <a:lnSpc>
                          <a:spcPct val="100000"/>
                        </a:lnSpc>
                        <a:spcBef>
                          <a:spcPts val="0"/>
                        </a:spcBef>
                        <a:spcAft>
                          <a:spcPts val="0"/>
                        </a:spcAft>
                        <a:buClr>
                          <a:srgbClr val="000000"/>
                        </a:buClr>
                        <a:buFont typeface="Arial"/>
                        <a:buNone/>
                      </a:pPr>
                      <a:r>
                        <a:rPr lang="es-EC" sz="1400" b="1" i="0" u="none" strike="noStrike" cap="none" dirty="0">
                          <a:solidFill>
                            <a:srgbClr val="263248"/>
                          </a:solidFill>
                          <a:latin typeface="Roboto Condensed"/>
                          <a:ea typeface="Roboto Condensed"/>
                          <a:cs typeface="Arial"/>
                          <a:sym typeface="Arial"/>
                        </a:rPr>
                        <a:t>Participación del 15% a trabajadores</a:t>
                      </a:r>
                    </a:p>
                  </a:txBody>
                  <a:tcPr marL="24416" marR="24416" marT="0" marB="0">
                    <a:lnL w="9525" cap="flat" cmpd="sng">
                      <a:solidFill>
                        <a:srgbClr val="FFFFFF"/>
                      </a:solidFill>
                      <a:prstDash val="solid"/>
                      <a:round/>
                      <a:headEnd type="none" w="sm" len="sm"/>
                      <a:tailEnd type="none" w="sm" len="sm"/>
                    </a:lnL>
                    <a:lnR w="9525" cap="flat" cmpd="sng">
                      <a:solidFill>
                        <a:srgbClr val="C7D3E6"/>
                      </a:solidFill>
                      <a:prstDash val="solid"/>
                      <a:round/>
                      <a:headEnd type="none" w="sm" len="sm"/>
                      <a:tailEnd type="none" w="sm" len="sm"/>
                    </a:lnR>
                    <a:lnT w="9525" cap="flat" cmpd="sng">
                      <a:solidFill>
                        <a:srgbClr val="C7D3E6"/>
                      </a:solidFill>
                      <a:prstDash val="solid"/>
                      <a:round/>
                      <a:headEnd type="none" w="sm" len="sm"/>
                      <a:tailEnd type="none" w="sm" len="sm"/>
                    </a:lnT>
                    <a:lnB w="9525" cap="flat" cmpd="sng" algn="ctr">
                      <a:solidFill>
                        <a:srgbClr val="C7D3E6"/>
                      </a:solidFill>
                      <a:prstDash val="solid"/>
                      <a:round/>
                      <a:headEnd type="none" w="sm" len="sm"/>
                      <a:tailEnd type="none" w="sm" len="sm"/>
                    </a:lnB>
                  </a:tcPr>
                </a:tc>
                <a:extLst>
                  <a:ext uri="{0D108BD9-81ED-4DB2-BD59-A6C34878D82A}">
                    <a16:rowId xmlns:a16="http://schemas.microsoft.com/office/drawing/2014/main" val="10003"/>
                  </a:ext>
                </a:extLst>
              </a:tr>
              <a:tr h="259483">
                <a:tc>
                  <a:txBody>
                    <a:bodyPr/>
                    <a:lstStyle/>
                    <a:p>
                      <a:pPr marL="0" marR="0" lvl="0" indent="0" algn="r" rtl="0">
                        <a:lnSpc>
                          <a:spcPct val="100000"/>
                        </a:lnSpc>
                        <a:spcBef>
                          <a:spcPts val="0"/>
                        </a:spcBef>
                        <a:spcAft>
                          <a:spcPts val="0"/>
                        </a:spcAft>
                        <a:buClr>
                          <a:srgbClr val="000000"/>
                        </a:buClr>
                        <a:buFont typeface="Arial"/>
                        <a:buNone/>
                      </a:pPr>
                      <a:r>
                        <a:rPr lang="es-EC" sz="1400" b="0" i="0" u="none" strike="noStrike" cap="none" dirty="0">
                          <a:solidFill>
                            <a:srgbClr val="3F5378"/>
                          </a:solidFill>
                          <a:latin typeface="Roboto Condensed"/>
                          <a:ea typeface="Roboto Condensed"/>
                          <a:cs typeface="+mn-cs"/>
                          <a:sym typeface="Arial"/>
                        </a:rPr>
                        <a:t>-</a:t>
                      </a:r>
                    </a:p>
                  </a:txBody>
                  <a:tcPr marL="24416" marR="24416" marT="0" marB="0">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C7D3E6"/>
                    </a:solidFill>
                  </a:tcPr>
                </a:tc>
                <a:tc>
                  <a:txBody>
                    <a:bodyPr/>
                    <a:lstStyle/>
                    <a:p>
                      <a:pPr marL="0" marR="0" lvl="0" indent="0" algn="l" rtl="0">
                        <a:lnSpc>
                          <a:spcPct val="100000"/>
                        </a:lnSpc>
                        <a:spcBef>
                          <a:spcPts val="0"/>
                        </a:spcBef>
                        <a:spcAft>
                          <a:spcPts val="0"/>
                        </a:spcAft>
                        <a:buClr>
                          <a:srgbClr val="000000"/>
                        </a:buClr>
                        <a:buFont typeface="Arial"/>
                        <a:buNone/>
                      </a:pPr>
                      <a:r>
                        <a:rPr lang="es-EC" sz="1400" b="1" i="0" u="none" strike="noStrike" cap="none" dirty="0">
                          <a:solidFill>
                            <a:srgbClr val="263248"/>
                          </a:solidFill>
                          <a:latin typeface="Roboto Condensed"/>
                          <a:ea typeface="Roboto Condensed"/>
                          <a:cs typeface="Arial"/>
                          <a:sym typeface="Arial"/>
                        </a:rPr>
                        <a:t>Deducciones por leyes especiales</a:t>
                      </a:r>
                    </a:p>
                  </a:txBody>
                  <a:tcPr marL="24416" marR="24416" marT="0" marB="0">
                    <a:lnL w="9525" cap="flat" cmpd="sng" algn="ctr">
                      <a:solidFill>
                        <a:srgbClr val="FFFFFF"/>
                      </a:solidFill>
                      <a:prstDash val="solid"/>
                      <a:round/>
                      <a:headEnd type="none" w="sm" len="sm"/>
                      <a:tailEnd type="none" w="sm" len="sm"/>
                    </a:lnL>
                    <a:lnR w="9525" cap="flat" cmpd="sng">
                      <a:solidFill>
                        <a:srgbClr val="C7D3E6"/>
                      </a:solidFill>
                      <a:prstDash val="solid"/>
                      <a:round/>
                      <a:headEnd type="none" w="sm" len="sm"/>
                      <a:tailEnd type="none" w="sm" len="sm"/>
                    </a:lnR>
                    <a:lnT w="9525" cap="flat" cmpd="sng">
                      <a:solidFill>
                        <a:srgbClr val="C7D3E6"/>
                      </a:solidFill>
                      <a:prstDash val="solid"/>
                      <a:round/>
                      <a:headEnd type="none" w="sm" len="sm"/>
                      <a:tailEnd type="none" w="sm" len="sm"/>
                    </a:lnT>
                    <a:lnB w="9525" cap="flat" cmpd="sng" algn="ctr">
                      <a:solidFill>
                        <a:srgbClr val="C7D3E6"/>
                      </a:solidFill>
                      <a:prstDash val="solid"/>
                      <a:round/>
                      <a:headEnd type="none" w="sm" len="sm"/>
                      <a:tailEnd type="none" w="sm" len="sm"/>
                    </a:lnB>
                  </a:tcPr>
                </a:tc>
                <a:extLst>
                  <a:ext uri="{0D108BD9-81ED-4DB2-BD59-A6C34878D82A}">
                    <a16:rowId xmlns:a16="http://schemas.microsoft.com/office/drawing/2014/main" val="2203495200"/>
                  </a:ext>
                </a:extLst>
              </a:tr>
              <a:tr h="259483">
                <a:tc>
                  <a:txBody>
                    <a:bodyPr/>
                    <a:lstStyle/>
                    <a:p>
                      <a:pPr marL="0" marR="0" lvl="0" indent="0" algn="r" rtl="0">
                        <a:lnSpc>
                          <a:spcPct val="100000"/>
                        </a:lnSpc>
                        <a:spcBef>
                          <a:spcPts val="0"/>
                        </a:spcBef>
                        <a:spcAft>
                          <a:spcPts val="0"/>
                        </a:spcAft>
                        <a:buClr>
                          <a:srgbClr val="000000"/>
                        </a:buClr>
                        <a:buFont typeface="Arial"/>
                        <a:buNone/>
                      </a:pPr>
                      <a:r>
                        <a:rPr lang="es-EC" sz="1400" b="0" i="0" u="none" strike="noStrike" cap="none" dirty="0">
                          <a:solidFill>
                            <a:srgbClr val="3F5378"/>
                          </a:solidFill>
                          <a:latin typeface="Roboto Condensed"/>
                          <a:ea typeface="Roboto Condensed"/>
                          <a:cs typeface="+mn-cs"/>
                          <a:sym typeface="Arial"/>
                        </a:rPr>
                        <a:t>-</a:t>
                      </a:r>
                    </a:p>
                  </a:txBody>
                  <a:tcPr marL="24416" marR="24416" marT="0" marB="0">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C7D3E6"/>
                    </a:solidFill>
                  </a:tcPr>
                </a:tc>
                <a:tc>
                  <a:txBody>
                    <a:bodyPr/>
                    <a:lstStyle/>
                    <a:p>
                      <a:pPr marL="0" marR="0" lvl="0" indent="0" algn="l" rtl="0">
                        <a:lnSpc>
                          <a:spcPct val="100000"/>
                        </a:lnSpc>
                        <a:spcBef>
                          <a:spcPts val="0"/>
                        </a:spcBef>
                        <a:spcAft>
                          <a:spcPts val="0"/>
                        </a:spcAft>
                        <a:buClr>
                          <a:srgbClr val="000000"/>
                        </a:buClr>
                        <a:buFont typeface="Arial"/>
                        <a:buNone/>
                      </a:pPr>
                      <a:r>
                        <a:rPr lang="es-EC" sz="1400" b="1" i="0" u="none" strike="noStrike" cap="none" dirty="0">
                          <a:solidFill>
                            <a:srgbClr val="263248"/>
                          </a:solidFill>
                          <a:latin typeface="Roboto Condensed"/>
                          <a:ea typeface="Roboto Condensed"/>
                          <a:cs typeface="Arial"/>
                          <a:sym typeface="Arial"/>
                        </a:rPr>
                        <a:t>Otras deducciones</a:t>
                      </a:r>
                    </a:p>
                  </a:txBody>
                  <a:tcPr marL="24416" marR="24416" marT="0" marB="0">
                    <a:lnL w="9525" cap="flat" cmpd="sng" algn="ctr">
                      <a:solidFill>
                        <a:srgbClr val="FFFFFF"/>
                      </a:solidFill>
                      <a:prstDash val="solid"/>
                      <a:round/>
                      <a:headEnd type="none" w="sm" len="sm"/>
                      <a:tailEnd type="none" w="sm" len="sm"/>
                    </a:lnL>
                    <a:lnR w="9525" cap="flat" cmpd="sng">
                      <a:solidFill>
                        <a:srgbClr val="C7D3E6"/>
                      </a:solidFill>
                      <a:prstDash val="solid"/>
                      <a:round/>
                      <a:headEnd type="none" w="sm" len="sm"/>
                      <a:tailEnd type="none" w="sm" len="sm"/>
                    </a:lnR>
                    <a:lnT w="9525" cap="flat" cmpd="sng">
                      <a:solidFill>
                        <a:srgbClr val="C7D3E6"/>
                      </a:solidFill>
                      <a:prstDash val="solid"/>
                      <a:round/>
                      <a:headEnd type="none" w="sm" len="sm"/>
                      <a:tailEnd type="none" w="sm" len="sm"/>
                    </a:lnT>
                    <a:lnB w="9525" cap="flat" cmpd="sng" algn="ctr">
                      <a:solidFill>
                        <a:srgbClr val="C7D3E6"/>
                      </a:solidFill>
                      <a:prstDash val="solid"/>
                      <a:round/>
                      <a:headEnd type="none" w="sm" len="sm"/>
                      <a:tailEnd type="none" w="sm" len="sm"/>
                    </a:lnB>
                  </a:tcPr>
                </a:tc>
                <a:extLst>
                  <a:ext uri="{0D108BD9-81ED-4DB2-BD59-A6C34878D82A}">
                    <a16:rowId xmlns:a16="http://schemas.microsoft.com/office/drawing/2014/main" val="2257957714"/>
                  </a:ext>
                </a:extLst>
              </a:tr>
              <a:tr h="259483">
                <a:tc>
                  <a:txBody>
                    <a:bodyPr/>
                    <a:lstStyle/>
                    <a:p>
                      <a:pPr marL="0" marR="0" lvl="0" indent="0" algn="r" rtl="0">
                        <a:lnSpc>
                          <a:spcPct val="100000"/>
                        </a:lnSpc>
                        <a:spcBef>
                          <a:spcPts val="0"/>
                        </a:spcBef>
                        <a:spcAft>
                          <a:spcPts val="0"/>
                        </a:spcAft>
                        <a:buClr>
                          <a:srgbClr val="000000"/>
                        </a:buClr>
                        <a:buFont typeface="Arial"/>
                        <a:buNone/>
                      </a:pPr>
                      <a:r>
                        <a:rPr lang="es-EC" sz="1400" b="0" i="0" u="none" strike="noStrike" cap="none" dirty="0">
                          <a:solidFill>
                            <a:srgbClr val="3F5378"/>
                          </a:solidFill>
                          <a:latin typeface="Roboto Condensed"/>
                          <a:ea typeface="Roboto Condensed"/>
                          <a:cs typeface="+mn-cs"/>
                          <a:sym typeface="Arial"/>
                        </a:rPr>
                        <a:t>-</a:t>
                      </a:r>
                    </a:p>
                  </a:txBody>
                  <a:tcPr marL="24416" marR="24416" marT="0" marB="0">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4"/>
                    </a:solidFill>
                  </a:tcPr>
                </a:tc>
                <a:tc>
                  <a:txBody>
                    <a:bodyPr/>
                    <a:lstStyle/>
                    <a:p>
                      <a:pPr marL="0" marR="0" lvl="0" indent="0" algn="l" rtl="0">
                        <a:lnSpc>
                          <a:spcPct val="100000"/>
                        </a:lnSpc>
                        <a:spcBef>
                          <a:spcPts val="0"/>
                        </a:spcBef>
                        <a:spcAft>
                          <a:spcPts val="0"/>
                        </a:spcAft>
                        <a:buClr>
                          <a:srgbClr val="000000"/>
                        </a:buClr>
                        <a:buFont typeface="Arial"/>
                        <a:buNone/>
                      </a:pPr>
                      <a:r>
                        <a:rPr lang="es-EC" sz="1400" b="1" i="0" u="none" strike="noStrike" cap="none" dirty="0">
                          <a:solidFill>
                            <a:srgbClr val="263248"/>
                          </a:solidFill>
                          <a:latin typeface="Roboto Condensed"/>
                          <a:ea typeface="Roboto Condensed"/>
                          <a:cs typeface="Arial"/>
                          <a:sym typeface="Arial"/>
                        </a:rPr>
                        <a:t>Amortización pérdida de años anteriores</a:t>
                      </a:r>
                    </a:p>
                  </a:txBody>
                  <a:tcPr marL="24416" marR="24416" marT="0" marB="0">
                    <a:lnL w="9525" cap="flat" cmpd="sng" algn="ctr">
                      <a:solidFill>
                        <a:srgbClr val="FFFFFF"/>
                      </a:solidFill>
                      <a:prstDash val="solid"/>
                      <a:round/>
                      <a:headEnd type="none" w="sm" len="sm"/>
                      <a:tailEnd type="none" w="sm" len="sm"/>
                    </a:lnL>
                    <a:lnR w="9525" cap="flat" cmpd="sng">
                      <a:solidFill>
                        <a:srgbClr val="C7D3E6"/>
                      </a:solidFill>
                      <a:prstDash val="solid"/>
                      <a:round/>
                      <a:headEnd type="none" w="sm" len="sm"/>
                      <a:tailEnd type="none" w="sm" len="sm"/>
                    </a:lnR>
                    <a:lnT w="9525" cap="flat" cmpd="sng">
                      <a:solidFill>
                        <a:srgbClr val="C7D3E6"/>
                      </a:solidFill>
                      <a:prstDash val="solid"/>
                      <a:round/>
                      <a:headEnd type="none" w="sm" len="sm"/>
                      <a:tailEnd type="none" w="sm" len="sm"/>
                    </a:lnT>
                    <a:lnB w="9525" cap="flat" cmpd="sng" algn="ctr">
                      <a:solidFill>
                        <a:srgbClr val="C7D3E6"/>
                      </a:solidFill>
                      <a:prstDash val="solid"/>
                      <a:round/>
                      <a:headEnd type="none" w="sm" len="sm"/>
                      <a:tailEnd type="none" w="sm" len="sm"/>
                    </a:lnB>
                  </a:tcPr>
                </a:tc>
                <a:extLst>
                  <a:ext uri="{0D108BD9-81ED-4DB2-BD59-A6C34878D82A}">
                    <a16:rowId xmlns:a16="http://schemas.microsoft.com/office/drawing/2014/main" val="3695042439"/>
                  </a:ext>
                </a:extLst>
              </a:tr>
              <a:tr h="259483">
                <a:tc>
                  <a:txBody>
                    <a:bodyPr/>
                    <a:lstStyle/>
                    <a:p>
                      <a:pPr marL="0" marR="0" lvl="0" indent="0" algn="r" rtl="0">
                        <a:lnSpc>
                          <a:spcPct val="100000"/>
                        </a:lnSpc>
                        <a:spcBef>
                          <a:spcPts val="0"/>
                        </a:spcBef>
                        <a:spcAft>
                          <a:spcPts val="0"/>
                        </a:spcAft>
                        <a:buClr>
                          <a:srgbClr val="000000"/>
                        </a:buClr>
                        <a:buFont typeface="Arial"/>
                        <a:buNone/>
                      </a:pPr>
                      <a:r>
                        <a:rPr lang="es-EC" sz="1400" b="0" i="0" u="none" strike="noStrike" cap="none" dirty="0">
                          <a:solidFill>
                            <a:srgbClr val="3F5378"/>
                          </a:solidFill>
                          <a:latin typeface="Roboto Condensed"/>
                          <a:ea typeface="Roboto Condensed"/>
                          <a:cs typeface="+mn-cs"/>
                          <a:sym typeface="Arial"/>
                        </a:rPr>
                        <a:t>+</a:t>
                      </a:r>
                    </a:p>
                  </a:txBody>
                  <a:tcPr marL="24416" marR="24416" marT="0" marB="0">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C7D3E6"/>
                    </a:solidFill>
                  </a:tcPr>
                </a:tc>
                <a:tc>
                  <a:txBody>
                    <a:bodyPr/>
                    <a:lstStyle/>
                    <a:p>
                      <a:pPr marL="0" marR="0" lvl="0" indent="0" algn="l" rtl="0">
                        <a:lnSpc>
                          <a:spcPct val="100000"/>
                        </a:lnSpc>
                        <a:spcBef>
                          <a:spcPts val="0"/>
                        </a:spcBef>
                        <a:spcAft>
                          <a:spcPts val="0"/>
                        </a:spcAft>
                        <a:buClr>
                          <a:srgbClr val="000000"/>
                        </a:buClr>
                        <a:buFont typeface="Arial"/>
                        <a:buNone/>
                      </a:pPr>
                      <a:r>
                        <a:rPr lang="es-EC" sz="1400" b="1" i="0" u="none" strike="noStrike" cap="none" dirty="0">
                          <a:solidFill>
                            <a:srgbClr val="263248"/>
                          </a:solidFill>
                          <a:latin typeface="Roboto Condensed"/>
                          <a:ea typeface="Roboto Condensed"/>
                          <a:cs typeface="Arial"/>
                          <a:sym typeface="Arial"/>
                        </a:rPr>
                        <a:t>Gastos no deducibles en el país y en el exterior</a:t>
                      </a:r>
                    </a:p>
                  </a:txBody>
                  <a:tcPr marL="24416" marR="24416" marT="0" marB="0">
                    <a:lnL w="9525" cap="flat" cmpd="sng" algn="ctr">
                      <a:solidFill>
                        <a:srgbClr val="FFFFFF"/>
                      </a:solidFill>
                      <a:prstDash val="solid"/>
                      <a:round/>
                      <a:headEnd type="none" w="sm" len="sm"/>
                      <a:tailEnd type="none" w="sm" len="sm"/>
                    </a:lnL>
                    <a:lnR w="9525" cap="flat" cmpd="sng">
                      <a:solidFill>
                        <a:srgbClr val="C7D3E6"/>
                      </a:solidFill>
                      <a:prstDash val="solid"/>
                      <a:round/>
                      <a:headEnd type="none" w="sm" len="sm"/>
                      <a:tailEnd type="none" w="sm" len="sm"/>
                    </a:lnR>
                    <a:lnT w="9525" cap="flat" cmpd="sng">
                      <a:solidFill>
                        <a:srgbClr val="C7D3E6"/>
                      </a:solidFill>
                      <a:prstDash val="solid"/>
                      <a:round/>
                      <a:headEnd type="none" w="sm" len="sm"/>
                      <a:tailEnd type="none" w="sm" len="sm"/>
                    </a:lnT>
                    <a:lnB w="9525" cap="flat" cmpd="sng" algn="ctr">
                      <a:solidFill>
                        <a:srgbClr val="C7D3E6"/>
                      </a:solidFill>
                      <a:prstDash val="solid"/>
                      <a:round/>
                      <a:headEnd type="none" w="sm" len="sm"/>
                      <a:tailEnd type="none" w="sm" len="sm"/>
                    </a:lnB>
                  </a:tcPr>
                </a:tc>
                <a:extLst>
                  <a:ext uri="{0D108BD9-81ED-4DB2-BD59-A6C34878D82A}">
                    <a16:rowId xmlns:a16="http://schemas.microsoft.com/office/drawing/2014/main" val="1762578404"/>
                  </a:ext>
                </a:extLst>
              </a:tr>
              <a:tr h="259483">
                <a:tc>
                  <a:txBody>
                    <a:bodyPr/>
                    <a:lstStyle/>
                    <a:p>
                      <a:pPr marL="0" marR="0" lvl="0" indent="0" algn="r" rtl="0">
                        <a:lnSpc>
                          <a:spcPct val="100000"/>
                        </a:lnSpc>
                        <a:spcBef>
                          <a:spcPts val="0"/>
                        </a:spcBef>
                        <a:spcAft>
                          <a:spcPts val="0"/>
                        </a:spcAft>
                        <a:buClr>
                          <a:srgbClr val="000000"/>
                        </a:buClr>
                        <a:buFont typeface="Arial"/>
                        <a:buNone/>
                      </a:pPr>
                      <a:r>
                        <a:rPr lang="es-EC" sz="1400" b="0" i="0" u="none" strike="noStrike" cap="none" dirty="0">
                          <a:solidFill>
                            <a:srgbClr val="3F5378"/>
                          </a:solidFill>
                          <a:latin typeface="Roboto Condensed"/>
                          <a:ea typeface="Roboto Condensed"/>
                          <a:cs typeface="+mn-cs"/>
                          <a:sym typeface="Arial"/>
                        </a:rPr>
                        <a:t>+</a:t>
                      </a:r>
                    </a:p>
                  </a:txBody>
                  <a:tcPr marL="24416" marR="24416" marT="0" marB="0">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C7D3E6"/>
                    </a:solidFill>
                  </a:tcPr>
                </a:tc>
                <a:tc>
                  <a:txBody>
                    <a:bodyPr/>
                    <a:lstStyle/>
                    <a:p>
                      <a:pPr marL="0" marR="0" lvl="0" indent="0" algn="l" rtl="0">
                        <a:lnSpc>
                          <a:spcPct val="100000"/>
                        </a:lnSpc>
                        <a:spcBef>
                          <a:spcPts val="0"/>
                        </a:spcBef>
                        <a:spcAft>
                          <a:spcPts val="0"/>
                        </a:spcAft>
                        <a:buClr>
                          <a:srgbClr val="000000"/>
                        </a:buClr>
                        <a:buFont typeface="Arial"/>
                        <a:buNone/>
                      </a:pPr>
                      <a:r>
                        <a:rPr lang="es-EC" sz="1400" b="1" i="0" u="none" strike="noStrike" cap="none" dirty="0">
                          <a:solidFill>
                            <a:srgbClr val="263248"/>
                          </a:solidFill>
                          <a:latin typeface="Roboto Condensed"/>
                          <a:ea typeface="Roboto Condensed"/>
                          <a:cs typeface="Arial"/>
                          <a:sym typeface="Arial"/>
                        </a:rPr>
                        <a:t>Pérdida tributaria del presente año</a:t>
                      </a:r>
                    </a:p>
                  </a:txBody>
                  <a:tcPr marL="24416" marR="24416" marT="0" marB="0">
                    <a:lnL w="9525" cap="flat" cmpd="sng" algn="ctr">
                      <a:solidFill>
                        <a:srgbClr val="FFFFFF"/>
                      </a:solidFill>
                      <a:prstDash val="solid"/>
                      <a:round/>
                      <a:headEnd type="none" w="sm" len="sm"/>
                      <a:tailEnd type="none" w="sm" len="sm"/>
                    </a:lnL>
                    <a:lnR w="9525" cap="flat" cmpd="sng">
                      <a:solidFill>
                        <a:srgbClr val="C7D3E6"/>
                      </a:solidFill>
                      <a:prstDash val="solid"/>
                      <a:round/>
                      <a:headEnd type="none" w="sm" len="sm"/>
                      <a:tailEnd type="none" w="sm" len="sm"/>
                    </a:lnR>
                    <a:lnT w="9525" cap="flat" cmpd="sng">
                      <a:solidFill>
                        <a:srgbClr val="C7D3E6"/>
                      </a:solidFill>
                      <a:prstDash val="solid"/>
                      <a:round/>
                      <a:headEnd type="none" w="sm" len="sm"/>
                      <a:tailEnd type="none" w="sm" len="sm"/>
                    </a:lnT>
                    <a:lnB w="9525" cap="flat" cmpd="sng" algn="ctr">
                      <a:solidFill>
                        <a:srgbClr val="C7D3E6"/>
                      </a:solidFill>
                      <a:prstDash val="solid"/>
                      <a:round/>
                      <a:headEnd type="none" w="sm" len="sm"/>
                      <a:tailEnd type="none" w="sm" len="sm"/>
                    </a:lnB>
                  </a:tcPr>
                </a:tc>
                <a:extLst>
                  <a:ext uri="{0D108BD9-81ED-4DB2-BD59-A6C34878D82A}">
                    <a16:rowId xmlns:a16="http://schemas.microsoft.com/office/drawing/2014/main" val="3242369486"/>
                  </a:ext>
                </a:extLst>
              </a:tr>
              <a:tr h="259483">
                <a:tc>
                  <a:txBody>
                    <a:bodyPr/>
                    <a:lstStyle/>
                    <a:p>
                      <a:pPr marL="0" marR="0" lvl="0" indent="0" algn="r" rtl="0">
                        <a:lnSpc>
                          <a:spcPct val="100000"/>
                        </a:lnSpc>
                        <a:spcBef>
                          <a:spcPts val="0"/>
                        </a:spcBef>
                        <a:spcAft>
                          <a:spcPts val="0"/>
                        </a:spcAft>
                        <a:buClr>
                          <a:srgbClr val="000000"/>
                        </a:buClr>
                        <a:buFont typeface="Arial"/>
                        <a:buNone/>
                      </a:pPr>
                      <a:r>
                        <a:rPr lang="es-EC" sz="1400" b="0" i="0" u="none" strike="noStrike" cap="none" dirty="0">
                          <a:solidFill>
                            <a:schemeClr val="accent6"/>
                          </a:solidFill>
                          <a:latin typeface="Roboto Condensed"/>
                          <a:ea typeface="Roboto Condensed"/>
                          <a:cs typeface="+mn-cs"/>
                          <a:sym typeface="Arial"/>
                        </a:rPr>
                        <a:t>=</a:t>
                      </a:r>
                    </a:p>
                  </a:txBody>
                  <a:tcPr marL="24416" marR="24416" marT="0" marB="0">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6">
                        <a:lumMod val="40000"/>
                        <a:lumOff val="60000"/>
                      </a:schemeClr>
                    </a:solidFill>
                  </a:tcPr>
                </a:tc>
                <a:tc>
                  <a:txBody>
                    <a:bodyPr/>
                    <a:lstStyle/>
                    <a:p>
                      <a:pPr marL="0" marR="0" lvl="0" indent="0" algn="l" rtl="0">
                        <a:lnSpc>
                          <a:spcPct val="100000"/>
                        </a:lnSpc>
                        <a:spcBef>
                          <a:spcPts val="0"/>
                        </a:spcBef>
                        <a:spcAft>
                          <a:spcPts val="0"/>
                        </a:spcAft>
                        <a:buClr>
                          <a:srgbClr val="000000"/>
                        </a:buClr>
                        <a:buFont typeface="Arial"/>
                        <a:buNone/>
                      </a:pPr>
                      <a:r>
                        <a:rPr lang="es-EC" sz="1400" b="1" i="0" u="none" strike="noStrike" cap="none" dirty="0">
                          <a:solidFill>
                            <a:schemeClr val="accent6"/>
                          </a:solidFill>
                          <a:latin typeface="Roboto Condensed"/>
                          <a:ea typeface="Roboto Condensed"/>
                          <a:cs typeface="Arial"/>
                          <a:sym typeface="Arial"/>
                        </a:rPr>
                        <a:t>Base imponible desde cuentas nacionales </a:t>
                      </a:r>
                    </a:p>
                  </a:txBody>
                  <a:tcPr marL="24416" marR="24416" marT="0" marB="0">
                    <a:lnL w="9525" cap="flat" cmpd="sng" algn="ctr">
                      <a:solidFill>
                        <a:srgbClr val="FFFFFF"/>
                      </a:solidFill>
                      <a:prstDash val="solid"/>
                      <a:round/>
                      <a:headEnd type="none" w="sm" len="sm"/>
                      <a:tailEnd type="none" w="sm" len="sm"/>
                    </a:lnL>
                    <a:lnR w="9525" cap="flat" cmpd="sng">
                      <a:solidFill>
                        <a:srgbClr val="C7D3E6"/>
                      </a:solidFill>
                      <a:prstDash val="solid"/>
                      <a:round/>
                      <a:headEnd type="none" w="sm" len="sm"/>
                      <a:tailEnd type="none" w="sm" len="sm"/>
                    </a:lnR>
                    <a:lnT w="9525" cap="flat" cmpd="sng">
                      <a:solidFill>
                        <a:srgbClr val="C7D3E6"/>
                      </a:solidFill>
                      <a:prstDash val="solid"/>
                      <a:round/>
                      <a:headEnd type="none" w="sm" len="sm"/>
                      <a:tailEnd type="none" w="sm" len="sm"/>
                    </a:lnT>
                    <a:lnB w="9525" cap="flat" cmpd="sng" algn="ctr">
                      <a:solidFill>
                        <a:srgbClr val="C7D3E6"/>
                      </a:solidFill>
                      <a:prstDash val="solid"/>
                      <a:round/>
                      <a:headEnd type="none" w="sm" len="sm"/>
                      <a:tailEnd type="none" w="sm" len="sm"/>
                    </a:lnB>
                  </a:tcPr>
                </a:tc>
                <a:extLst>
                  <a:ext uri="{0D108BD9-81ED-4DB2-BD59-A6C34878D82A}">
                    <a16:rowId xmlns:a16="http://schemas.microsoft.com/office/drawing/2014/main" val="2360118033"/>
                  </a:ext>
                </a:extLst>
              </a:tr>
              <a:tr h="259483">
                <a:tc>
                  <a:txBody>
                    <a:bodyPr/>
                    <a:lstStyle/>
                    <a:p>
                      <a:pPr marL="0" marR="0" lvl="0" indent="0" algn="r" rtl="0">
                        <a:lnSpc>
                          <a:spcPct val="100000"/>
                        </a:lnSpc>
                        <a:spcBef>
                          <a:spcPts val="0"/>
                        </a:spcBef>
                        <a:spcAft>
                          <a:spcPts val="0"/>
                        </a:spcAft>
                        <a:buClr>
                          <a:srgbClr val="000000"/>
                        </a:buClr>
                        <a:buFont typeface="Arial"/>
                        <a:buNone/>
                      </a:pPr>
                      <a:endParaRPr lang="es-EC" sz="1400" b="0" i="0" u="none" strike="noStrike" cap="none" dirty="0">
                        <a:solidFill>
                          <a:srgbClr val="3F5378"/>
                        </a:solidFill>
                        <a:latin typeface="Roboto Condensed"/>
                        <a:ea typeface="Roboto Condensed"/>
                        <a:cs typeface="+mn-cs"/>
                        <a:sym typeface="Arial"/>
                      </a:endParaRPr>
                    </a:p>
                  </a:txBody>
                  <a:tcPr marL="24416" marR="24416" marT="0" marB="0">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C7D3E6"/>
                    </a:solidFill>
                  </a:tcPr>
                </a:tc>
                <a:tc>
                  <a:txBody>
                    <a:bodyPr/>
                    <a:lstStyle/>
                    <a:p>
                      <a:pPr marL="0" marR="0" lvl="0" indent="0" algn="l" rtl="0">
                        <a:lnSpc>
                          <a:spcPct val="100000"/>
                        </a:lnSpc>
                        <a:spcBef>
                          <a:spcPts val="0"/>
                        </a:spcBef>
                        <a:spcAft>
                          <a:spcPts val="0"/>
                        </a:spcAft>
                        <a:buClr>
                          <a:srgbClr val="000000"/>
                        </a:buClr>
                        <a:buFont typeface="Arial"/>
                        <a:buNone/>
                      </a:pPr>
                      <a:r>
                        <a:rPr lang="es-EC" sz="1400" b="1" i="0" u="none" strike="noStrike" cap="none" dirty="0">
                          <a:solidFill>
                            <a:srgbClr val="263248"/>
                          </a:solidFill>
                          <a:latin typeface="Roboto Condensed"/>
                          <a:ea typeface="Roboto Condensed"/>
                          <a:cs typeface="Arial"/>
                          <a:sym typeface="Arial"/>
                        </a:rPr>
                        <a:t>IR causado por reinversión desde SCN (15%)</a:t>
                      </a:r>
                    </a:p>
                  </a:txBody>
                  <a:tcPr marL="24416" marR="24416" marT="0" marB="0">
                    <a:lnL w="9525" cap="flat" cmpd="sng" algn="ctr">
                      <a:solidFill>
                        <a:srgbClr val="FFFFFF"/>
                      </a:solidFill>
                      <a:prstDash val="solid"/>
                      <a:round/>
                      <a:headEnd type="none" w="sm" len="sm"/>
                      <a:tailEnd type="none" w="sm" len="sm"/>
                    </a:lnL>
                    <a:lnR w="9525" cap="flat" cmpd="sng">
                      <a:solidFill>
                        <a:srgbClr val="C7D3E6"/>
                      </a:solidFill>
                      <a:prstDash val="solid"/>
                      <a:round/>
                      <a:headEnd type="none" w="sm" len="sm"/>
                      <a:tailEnd type="none" w="sm" len="sm"/>
                    </a:lnR>
                    <a:lnT w="9525" cap="flat" cmpd="sng">
                      <a:solidFill>
                        <a:srgbClr val="C7D3E6"/>
                      </a:solidFill>
                      <a:prstDash val="solid"/>
                      <a:round/>
                      <a:headEnd type="none" w="sm" len="sm"/>
                      <a:tailEnd type="none" w="sm" len="sm"/>
                    </a:lnT>
                    <a:lnB w="9525" cap="flat" cmpd="sng" algn="ctr">
                      <a:solidFill>
                        <a:srgbClr val="C7D3E6"/>
                      </a:solidFill>
                      <a:prstDash val="solid"/>
                      <a:round/>
                      <a:headEnd type="none" w="sm" len="sm"/>
                      <a:tailEnd type="none" w="sm" len="sm"/>
                    </a:lnB>
                  </a:tcPr>
                </a:tc>
                <a:extLst>
                  <a:ext uri="{0D108BD9-81ED-4DB2-BD59-A6C34878D82A}">
                    <a16:rowId xmlns:a16="http://schemas.microsoft.com/office/drawing/2014/main" val="4214580909"/>
                  </a:ext>
                </a:extLst>
              </a:tr>
              <a:tr h="259483">
                <a:tc>
                  <a:txBody>
                    <a:bodyPr/>
                    <a:lstStyle/>
                    <a:p>
                      <a:pPr marL="0" marR="0" lvl="0" indent="0" algn="r" rtl="0">
                        <a:lnSpc>
                          <a:spcPct val="100000"/>
                        </a:lnSpc>
                        <a:spcBef>
                          <a:spcPts val="0"/>
                        </a:spcBef>
                        <a:spcAft>
                          <a:spcPts val="0"/>
                        </a:spcAft>
                        <a:buClr>
                          <a:srgbClr val="000000"/>
                        </a:buClr>
                        <a:buFont typeface="Arial"/>
                        <a:buNone/>
                      </a:pPr>
                      <a:r>
                        <a:rPr lang="es-EC" sz="1400" b="0" i="0" u="none" strike="noStrike" cap="none" dirty="0">
                          <a:solidFill>
                            <a:srgbClr val="3F5378"/>
                          </a:solidFill>
                          <a:latin typeface="Roboto Condensed"/>
                          <a:ea typeface="Roboto Condensed"/>
                          <a:cs typeface="+mn-cs"/>
                          <a:sym typeface="Arial"/>
                        </a:rPr>
                        <a:t>+</a:t>
                      </a:r>
                    </a:p>
                  </a:txBody>
                  <a:tcPr marL="24416" marR="24416" marT="0" marB="0">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C7D3E6"/>
                    </a:solidFill>
                  </a:tcPr>
                </a:tc>
                <a:tc>
                  <a:txBody>
                    <a:bodyPr/>
                    <a:lstStyle/>
                    <a:p>
                      <a:pPr marL="0" marR="0" lvl="0" indent="0" algn="l" rtl="0">
                        <a:lnSpc>
                          <a:spcPct val="100000"/>
                        </a:lnSpc>
                        <a:spcBef>
                          <a:spcPts val="0"/>
                        </a:spcBef>
                        <a:spcAft>
                          <a:spcPts val="0"/>
                        </a:spcAft>
                        <a:buClr>
                          <a:srgbClr val="000000"/>
                        </a:buClr>
                        <a:buFont typeface="Arial"/>
                        <a:buNone/>
                      </a:pPr>
                      <a:r>
                        <a:rPr lang="es-EC" sz="1400" b="1" i="0" u="none" strike="noStrike" cap="none" dirty="0">
                          <a:solidFill>
                            <a:srgbClr val="263248"/>
                          </a:solidFill>
                          <a:latin typeface="Roboto Condensed"/>
                          <a:ea typeface="Roboto Condensed"/>
                          <a:cs typeface="Arial"/>
                          <a:sym typeface="Arial"/>
                        </a:rPr>
                        <a:t>IR causado desde SCN sin reinversión (25%)</a:t>
                      </a:r>
                    </a:p>
                  </a:txBody>
                  <a:tcPr marL="24416" marR="24416" marT="0" marB="0">
                    <a:lnL w="9525" cap="flat" cmpd="sng" algn="ctr">
                      <a:solidFill>
                        <a:srgbClr val="FFFFFF"/>
                      </a:solidFill>
                      <a:prstDash val="solid"/>
                      <a:round/>
                      <a:headEnd type="none" w="sm" len="sm"/>
                      <a:tailEnd type="none" w="sm" len="sm"/>
                    </a:lnL>
                    <a:lnR w="9525" cap="flat" cmpd="sng">
                      <a:solidFill>
                        <a:srgbClr val="C7D3E6"/>
                      </a:solidFill>
                      <a:prstDash val="solid"/>
                      <a:round/>
                      <a:headEnd type="none" w="sm" len="sm"/>
                      <a:tailEnd type="none" w="sm" len="sm"/>
                    </a:lnR>
                    <a:lnT w="9525" cap="flat" cmpd="sng">
                      <a:solidFill>
                        <a:srgbClr val="C7D3E6"/>
                      </a:solidFill>
                      <a:prstDash val="solid"/>
                      <a:round/>
                      <a:headEnd type="none" w="sm" len="sm"/>
                      <a:tailEnd type="none" w="sm" len="sm"/>
                    </a:lnT>
                    <a:lnB w="9525" cap="flat" cmpd="sng" algn="ctr">
                      <a:solidFill>
                        <a:srgbClr val="C7D3E6"/>
                      </a:solidFill>
                      <a:prstDash val="solid"/>
                      <a:round/>
                      <a:headEnd type="none" w="sm" len="sm"/>
                      <a:tailEnd type="none" w="sm" len="sm"/>
                    </a:lnB>
                  </a:tcPr>
                </a:tc>
                <a:extLst>
                  <a:ext uri="{0D108BD9-81ED-4DB2-BD59-A6C34878D82A}">
                    <a16:rowId xmlns:a16="http://schemas.microsoft.com/office/drawing/2014/main" val="2317149129"/>
                  </a:ext>
                </a:extLst>
              </a:tr>
              <a:tr h="259483">
                <a:tc>
                  <a:txBody>
                    <a:bodyPr/>
                    <a:lstStyle/>
                    <a:p>
                      <a:pPr marL="0" marR="0" lvl="0" indent="0" algn="r" rtl="0">
                        <a:lnSpc>
                          <a:spcPct val="100000"/>
                        </a:lnSpc>
                        <a:spcBef>
                          <a:spcPts val="0"/>
                        </a:spcBef>
                        <a:spcAft>
                          <a:spcPts val="0"/>
                        </a:spcAft>
                        <a:buClr>
                          <a:srgbClr val="000000"/>
                        </a:buClr>
                        <a:buFont typeface="Arial"/>
                        <a:buNone/>
                      </a:pPr>
                      <a:r>
                        <a:rPr lang="es-EC" sz="1400" b="0" i="0" u="none" strike="noStrike" cap="none" dirty="0">
                          <a:solidFill>
                            <a:schemeClr val="accent6"/>
                          </a:solidFill>
                          <a:latin typeface="Roboto Condensed"/>
                          <a:ea typeface="Roboto Condensed"/>
                          <a:cs typeface="+mn-cs"/>
                          <a:sym typeface="Arial"/>
                        </a:rPr>
                        <a:t>=</a:t>
                      </a:r>
                    </a:p>
                  </a:txBody>
                  <a:tcPr marL="24416" marR="24416" marT="0" marB="0">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6">
                        <a:lumMod val="40000"/>
                        <a:lumOff val="60000"/>
                      </a:schemeClr>
                    </a:solidFill>
                  </a:tcPr>
                </a:tc>
                <a:tc>
                  <a:txBody>
                    <a:bodyPr/>
                    <a:lstStyle/>
                    <a:p>
                      <a:pPr marL="0" marR="0" lvl="0" indent="0" algn="l" rtl="0">
                        <a:lnSpc>
                          <a:spcPct val="100000"/>
                        </a:lnSpc>
                        <a:spcBef>
                          <a:spcPts val="0"/>
                        </a:spcBef>
                        <a:spcAft>
                          <a:spcPts val="0"/>
                        </a:spcAft>
                        <a:buClr>
                          <a:srgbClr val="000000"/>
                        </a:buClr>
                        <a:buFont typeface="Arial"/>
                        <a:buNone/>
                      </a:pPr>
                      <a:r>
                        <a:rPr lang="es-EC" sz="1400" b="1" i="0" u="none" strike="noStrike" cap="none" dirty="0">
                          <a:solidFill>
                            <a:schemeClr val="accent6"/>
                          </a:solidFill>
                          <a:latin typeface="Roboto Condensed"/>
                          <a:ea typeface="Roboto Condensed"/>
                          <a:cs typeface="Arial"/>
                          <a:sym typeface="Arial"/>
                        </a:rPr>
                        <a:t>Impuesto causado total desde SCN</a:t>
                      </a:r>
                    </a:p>
                  </a:txBody>
                  <a:tcPr marL="24416" marR="24416" marT="0" marB="0">
                    <a:lnL w="9525" cap="flat" cmpd="sng" algn="ctr">
                      <a:solidFill>
                        <a:srgbClr val="FFFFFF"/>
                      </a:solidFill>
                      <a:prstDash val="solid"/>
                      <a:round/>
                      <a:headEnd type="none" w="sm" len="sm"/>
                      <a:tailEnd type="none" w="sm" len="sm"/>
                    </a:lnL>
                    <a:lnR w="9525" cap="flat" cmpd="sng">
                      <a:solidFill>
                        <a:srgbClr val="C7D3E6"/>
                      </a:solidFill>
                      <a:prstDash val="solid"/>
                      <a:round/>
                      <a:headEnd type="none" w="sm" len="sm"/>
                      <a:tailEnd type="none" w="sm" len="sm"/>
                    </a:lnR>
                    <a:lnT w="9525" cap="flat" cmpd="sng">
                      <a:solidFill>
                        <a:srgbClr val="C7D3E6"/>
                      </a:solidFill>
                      <a:prstDash val="solid"/>
                      <a:round/>
                      <a:headEnd type="none" w="sm" len="sm"/>
                      <a:tailEnd type="none" w="sm" len="sm"/>
                    </a:lnT>
                    <a:lnB w="9525" cap="flat" cmpd="sng" algn="ctr">
                      <a:solidFill>
                        <a:srgbClr val="C7D3E6"/>
                      </a:solidFill>
                      <a:prstDash val="solid"/>
                      <a:round/>
                      <a:headEnd type="none" w="sm" len="sm"/>
                      <a:tailEnd type="none" w="sm" len="sm"/>
                    </a:lnB>
                  </a:tcPr>
                </a:tc>
                <a:extLst>
                  <a:ext uri="{0D108BD9-81ED-4DB2-BD59-A6C34878D82A}">
                    <a16:rowId xmlns:a16="http://schemas.microsoft.com/office/drawing/2014/main" val="4137237115"/>
                  </a:ext>
                </a:extLst>
              </a:tr>
              <a:tr h="259483">
                <a:tc>
                  <a:txBody>
                    <a:bodyPr/>
                    <a:lstStyle/>
                    <a:p>
                      <a:pPr marL="0" marR="0" lvl="0" indent="0" algn="r" rtl="0">
                        <a:lnSpc>
                          <a:spcPct val="100000"/>
                        </a:lnSpc>
                        <a:spcBef>
                          <a:spcPts val="0"/>
                        </a:spcBef>
                        <a:spcAft>
                          <a:spcPts val="0"/>
                        </a:spcAft>
                        <a:buClr>
                          <a:srgbClr val="000000"/>
                        </a:buClr>
                        <a:buFont typeface="Arial"/>
                        <a:buNone/>
                      </a:pPr>
                      <a:r>
                        <a:rPr lang="es-EC" sz="1400" b="0" i="0" u="none" strike="noStrike" cap="none" dirty="0">
                          <a:solidFill>
                            <a:srgbClr val="3F5378"/>
                          </a:solidFill>
                          <a:latin typeface="Roboto Condensed"/>
                          <a:ea typeface="Roboto Condensed"/>
                          <a:cs typeface="+mn-cs"/>
                          <a:sym typeface="Arial"/>
                        </a:rPr>
                        <a:t>-</a:t>
                      </a:r>
                    </a:p>
                  </a:txBody>
                  <a:tcPr marL="24416" marR="24416" marT="0" marB="0">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4"/>
                    </a:solidFill>
                  </a:tcPr>
                </a:tc>
                <a:tc>
                  <a:txBody>
                    <a:bodyPr/>
                    <a:lstStyle/>
                    <a:p>
                      <a:pPr marL="0" marR="0" lvl="0" indent="0" algn="l" rtl="0">
                        <a:lnSpc>
                          <a:spcPct val="100000"/>
                        </a:lnSpc>
                        <a:spcBef>
                          <a:spcPts val="0"/>
                        </a:spcBef>
                        <a:spcAft>
                          <a:spcPts val="0"/>
                        </a:spcAft>
                        <a:buClr>
                          <a:srgbClr val="000000"/>
                        </a:buClr>
                        <a:buFont typeface="Arial"/>
                        <a:buNone/>
                      </a:pPr>
                      <a:r>
                        <a:rPr lang="es-EC" sz="1400" b="1" i="0" u="none" strike="noStrike" cap="none" dirty="0">
                          <a:solidFill>
                            <a:srgbClr val="263248"/>
                          </a:solidFill>
                          <a:latin typeface="Roboto Condensed"/>
                          <a:ea typeface="Roboto Condensed"/>
                          <a:cs typeface="Arial"/>
                          <a:sym typeface="Arial"/>
                        </a:rPr>
                        <a:t>Impuesto causado SRI del universo de contribuyentes</a:t>
                      </a:r>
                    </a:p>
                  </a:txBody>
                  <a:tcPr marL="24416" marR="24416" marT="0" marB="0">
                    <a:lnL w="9525" cap="flat" cmpd="sng" algn="ctr">
                      <a:solidFill>
                        <a:srgbClr val="FFFFFF"/>
                      </a:solidFill>
                      <a:prstDash val="solid"/>
                      <a:round/>
                      <a:headEnd type="none" w="sm" len="sm"/>
                      <a:tailEnd type="none" w="sm" len="sm"/>
                    </a:lnL>
                    <a:lnR w="9525" cap="flat" cmpd="sng">
                      <a:solidFill>
                        <a:srgbClr val="C7D3E6"/>
                      </a:solidFill>
                      <a:prstDash val="solid"/>
                      <a:round/>
                      <a:headEnd type="none" w="sm" len="sm"/>
                      <a:tailEnd type="none" w="sm" len="sm"/>
                    </a:lnR>
                    <a:lnT w="9525" cap="flat" cmpd="sng">
                      <a:solidFill>
                        <a:srgbClr val="C7D3E6"/>
                      </a:solidFill>
                      <a:prstDash val="solid"/>
                      <a:round/>
                      <a:headEnd type="none" w="sm" len="sm"/>
                      <a:tailEnd type="none" w="sm" len="sm"/>
                    </a:lnT>
                    <a:lnB w="9525" cap="flat" cmpd="sng" algn="ctr">
                      <a:solidFill>
                        <a:srgbClr val="C7D3E6"/>
                      </a:solidFill>
                      <a:prstDash val="solid"/>
                      <a:round/>
                      <a:headEnd type="none" w="sm" len="sm"/>
                      <a:tailEnd type="none" w="sm" len="sm"/>
                    </a:lnB>
                  </a:tcPr>
                </a:tc>
                <a:extLst>
                  <a:ext uri="{0D108BD9-81ED-4DB2-BD59-A6C34878D82A}">
                    <a16:rowId xmlns:a16="http://schemas.microsoft.com/office/drawing/2014/main" val="1336836406"/>
                  </a:ext>
                </a:extLst>
              </a:tr>
              <a:tr h="259483">
                <a:tc>
                  <a:txBody>
                    <a:bodyPr/>
                    <a:lstStyle/>
                    <a:p>
                      <a:pPr marL="0" marR="0" lvl="0" indent="0" algn="r" rtl="0">
                        <a:lnSpc>
                          <a:spcPct val="100000"/>
                        </a:lnSpc>
                        <a:spcBef>
                          <a:spcPts val="0"/>
                        </a:spcBef>
                        <a:spcAft>
                          <a:spcPts val="0"/>
                        </a:spcAft>
                        <a:buClr>
                          <a:srgbClr val="000000"/>
                        </a:buClr>
                        <a:buFont typeface="Arial"/>
                        <a:buNone/>
                      </a:pPr>
                      <a:r>
                        <a:rPr lang="es-EC" sz="1400" b="0" i="0" u="none" strike="noStrike" cap="none" dirty="0">
                          <a:solidFill>
                            <a:schemeClr val="accent6"/>
                          </a:solidFill>
                          <a:latin typeface="Roboto Condensed"/>
                          <a:ea typeface="Roboto Condensed"/>
                          <a:cs typeface="+mn-cs"/>
                          <a:sym typeface="Arial"/>
                        </a:rPr>
                        <a:t>=</a:t>
                      </a:r>
                    </a:p>
                  </a:txBody>
                  <a:tcPr marL="24416" marR="24416" marT="0" marB="0">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6">
                        <a:lumMod val="40000"/>
                        <a:lumOff val="60000"/>
                      </a:schemeClr>
                    </a:solidFill>
                  </a:tcPr>
                </a:tc>
                <a:tc>
                  <a:txBody>
                    <a:bodyPr/>
                    <a:lstStyle/>
                    <a:p>
                      <a:pPr marL="0" marR="0" lvl="0" indent="0" algn="l" rtl="0">
                        <a:lnSpc>
                          <a:spcPct val="100000"/>
                        </a:lnSpc>
                        <a:spcBef>
                          <a:spcPts val="0"/>
                        </a:spcBef>
                        <a:spcAft>
                          <a:spcPts val="0"/>
                        </a:spcAft>
                        <a:buClr>
                          <a:srgbClr val="000000"/>
                        </a:buClr>
                        <a:buFont typeface="Arial"/>
                        <a:buNone/>
                      </a:pPr>
                      <a:r>
                        <a:rPr lang="es-EC" sz="1400" b="1" i="0" u="none" strike="noStrike" cap="none" dirty="0">
                          <a:solidFill>
                            <a:schemeClr val="accent6"/>
                          </a:solidFill>
                          <a:latin typeface="Roboto Condensed"/>
                          <a:ea typeface="Roboto Condensed"/>
                          <a:cs typeface="Arial"/>
                          <a:sym typeface="Arial"/>
                        </a:rPr>
                        <a:t>Monto de evasión IR</a:t>
                      </a:r>
                    </a:p>
                  </a:txBody>
                  <a:tcPr marL="24416" marR="24416" marT="0" marB="0">
                    <a:lnL w="9525" cap="flat" cmpd="sng" algn="ctr">
                      <a:solidFill>
                        <a:srgbClr val="FFFFFF"/>
                      </a:solidFill>
                      <a:prstDash val="solid"/>
                      <a:round/>
                      <a:headEnd type="none" w="sm" len="sm"/>
                      <a:tailEnd type="none" w="sm" len="sm"/>
                    </a:lnL>
                    <a:lnR w="9525" cap="flat" cmpd="sng">
                      <a:solidFill>
                        <a:srgbClr val="C7D3E6"/>
                      </a:solidFill>
                      <a:prstDash val="solid"/>
                      <a:round/>
                      <a:headEnd type="none" w="sm" len="sm"/>
                      <a:tailEnd type="none" w="sm" len="sm"/>
                    </a:lnR>
                    <a:lnT w="9525" cap="flat" cmpd="sng">
                      <a:solidFill>
                        <a:srgbClr val="C7D3E6"/>
                      </a:solidFill>
                      <a:prstDash val="solid"/>
                      <a:round/>
                      <a:headEnd type="none" w="sm" len="sm"/>
                      <a:tailEnd type="none" w="sm" len="sm"/>
                    </a:lnT>
                    <a:lnB w="9525" cap="flat" cmpd="sng" algn="ctr">
                      <a:solidFill>
                        <a:srgbClr val="C7D3E6"/>
                      </a:solidFill>
                      <a:prstDash val="solid"/>
                      <a:round/>
                      <a:headEnd type="none" w="sm" len="sm"/>
                      <a:tailEnd type="none" w="sm" len="sm"/>
                    </a:lnB>
                  </a:tcPr>
                </a:tc>
                <a:extLst>
                  <a:ext uri="{0D108BD9-81ED-4DB2-BD59-A6C34878D82A}">
                    <a16:rowId xmlns:a16="http://schemas.microsoft.com/office/drawing/2014/main" val="3430116150"/>
                  </a:ext>
                </a:extLst>
              </a:tr>
              <a:tr h="259483">
                <a:tc>
                  <a:txBody>
                    <a:bodyPr/>
                    <a:lstStyle/>
                    <a:p>
                      <a:pPr marL="0" marR="0" lvl="0" indent="0" algn="r" rtl="0">
                        <a:lnSpc>
                          <a:spcPct val="100000"/>
                        </a:lnSpc>
                        <a:spcBef>
                          <a:spcPts val="0"/>
                        </a:spcBef>
                        <a:spcAft>
                          <a:spcPts val="0"/>
                        </a:spcAft>
                        <a:buClr>
                          <a:srgbClr val="000000"/>
                        </a:buClr>
                        <a:buFont typeface="Arial"/>
                        <a:buNone/>
                      </a:pPr>
                      <a:r>
                        <a:rPr lang="es-EC" sz="1400" b="0" i="0" u="none" strike="noStrike" cap="none" dirty="0">
                          <a:solidFill>
                            <a:schemeClr val="accent6"/>
                          </a:solidFill>
                          <a:latin typeface="Roboto Condensed"/>
                          <a:ea typeface="Roboto Condensed"/>
                          <a:cs typeface="+mn-cs"/>
                          <a:sym typeface="Arial"/>
                        </a:rPr>
                        <a:t>=</a:t>
                      </a:r>
                    </a:p>
                  </a:txBody>
                  <a:tcPr marL="24416" marR="24416" marT="0" marB="0">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6">
                        <a:lumMod val="60000"/>
                        <a:lumOff val="40000"/>
                      </a:schemeClr>
                    </a:solidFill>
                  </a:tcPr>
                </a:tc>
                <a:tc>
                  <a:txBody>
                    <a:bodyPr/>
                    <a:lstStyle/>
                    <a:p>
                      <a:pPr marL="0" marR="0" lvl="0" indent="0" algn="l" rtl="0">
                        <a:lnSpc>
                          <a:spcPct val="100000"/>
                        </a:lnSpc>
                        <a:spcBef>
                          <a:spcPts val="0"/>
                        </a:spcBef>
                        <a:spcAft>
                          <a:spcPts val="0"/>
                        </a:spcAft>
                        <a:buClr>
                          <a:srgbClr val="000000"/>
                        </a:buClr>
                        <a:buFont typeface="Arial"/>
                        <a:buNone/>
                      </a:pPr>
                      <a:r>
                        <a:rPr lang="es-EC" sz="1400" b="1" i="0" u="none" strike="noStrike" cap="none" dirty="0">
                          <a:solidFill>
                            <a:schemeClr val="accent6"/>
                          </a:solidFill>
                          <a:latin typeface="Roboto Condensed"/>
                          <a:ea typeface="Roboto Condensed"/>
                          <a:cs typeface="Arial"/>
                          <a:sym typeface="Arial"/>
                        </a:rPr>
                        <a:t>Brecha de recaudación IR</a:t>
                      </a:r>
                    </a:p>
                  </a:txBody>
                  <a:tcPr marL="24416" marR="24416" marT="0" marB="0">
                    <a:lnL w="9525" cap="flat" cmpd="sng" algn="ctr">
                      <a:solidFill>
                        <a:srgbClr val="FFFFFF"/>
                      </a:solidFill>
                      <a:prstDash val="solid"/>
                      <a:round/>
                      <a:headEnd type="none" w="sm" len="sm"/>
                      <a:tailEnd type="none" w="sm" len="sm"/>
                    </a:lnL>
                    <a:lnR w="9525" cap="flat" cmpd="sng">
                      <a:solidFill>
                        <a:srgbClr val="C7D3E6"/>
                      </a:solidFill>
                      <a:prstDash val="solid"/>
                      <a:round/>
                      <a:headEnd type="none" w="sm" len="sm"/>
                      <a:tailEnd type="none" w="sm" len="sm"/>
                    </a:lnR>
                    <a:lnT w="9525" cap="flat" cmpd="sng">
                      <a:solidFill>
                        <a:srgbClr val="C7D3E6"/>
                      </a:solidFill>
                      <a:prstDash val="solid"/>
                      <a:round/>
                      <a:headEnd type="none" w="sm" len="sm"/>
                      <a:tailEnd type="none" w="sm" len="sm"/>
                    </a:lnT>
                    <a:lnB w="9525" cap="flat" cmpd="sng" algn="ctr">
                      <a:solidFill>
                        <a:srgbClr val="C7D3E6"/>
                      </a:solidFill>
                      <a:prstDash val="solid"/>
                      <a:round/>
                      <a:headEnd type="none" w="sm" len="sm"/>
                      <a:tailEnd type="none" w="sm" len="sm"/>
                    </a:lnB>
                  </a:tcPr>
                </a:tc>
                <a:extLst>
                  <a:ext uri="{0D108BD9-81ED-4DB2-BD59-A6C34878D82A}">
                    <a16:rowId xmlns:a16="http://schemas.microsoft.com/office/drawing/2014/main" val="99732003"/>
                  </a:ext>
                </a:extLst>
              </a:tr>
            </a:tbl>
          </a:graphicData>
        </a:graphic>
      </p:graphicFrame>
      <p:sp>
        <p:nvSpPr>
          <p:cNvPr id="2" name="Abrir llave 1">
            <a:extLst>
              <a:ext uri="{FF2B5EF4-FFF2-40B4-BE49-F238E27FC236}">
                <a16:creationId xmlns:a16="http://schemas.microsoft.com/office/drawing/2014/main" id="{42A798D6-A8D2-4607-BE81-70E978A9B2C5}"/>
              </a:ext>
            </a:extLst>
          </p:cNvPr>
          <p:cNvSpPr/>
          <p:nvPr/>
        </p:nvSpPr>
        <p:spPr>
          <a:xfrm rot="10800000">
            <a:off x="4476029" y="1306162"/>
            <a:ext cx="125052" cy="1950181"/>
          </a:xfrm>
          <a:prstGeom prst="lef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s-EC"/>
          </a:p>
        </p:txBody>
      </p:sp>
      <p:sp>
        <p:nvSpPr>
          <p:cNvPr id="9" name="CuadroTexto 8">
            <a:extLst>
              <a:ext uri="{FF2B5EF4-FFF2-40B4-BE49-F238E27FC236}">
                <a16:creationId xmlns:a16="http://schemas.microsoft.com/office/drawing/2014/main" id="{8F43B13F-10ED-46EE-A28E-B9FAD7410C02}"/>
              </a:ext>
            </a:extLst>
          </p:cNvPr>
          <p:cNvSpPr txBox="1"/>
          <p:nvPr/>
        </p:nvSpPr>
        <p:spPr>
          <a:xfrm>
            <a:off x="4538555" y="2081198"/>
            <a:ext cx="2494741" cy="400110"/>
          </a:xfrm>
          <a:prstGeom prst="rect">
            <a:avLst/>
          </a:prstGeom>
          <a:noFill/>
        </p:spPr>
        <p:txBody>
          <a:bodyPr wrap="square">
            <a:spAutoFit/>
          </a:bodyPr>
          <a:lstStyle/>
          <a:p>
            <a:pPr algn="ctr"/>
            <a:r>
              <a:rPr lang="es-EC" sz="2000" dirty="0">
                <a:latin typeface="Roboto Condensed" panose="02000000000000000000" pitchFamily="2" charset="0"/>
                <a:ea typeface="Roboto Condensed" panose="02000000000000000000" pitchFamily="2" charset="0"/>
              </a:rPr>
              <a:t>Conciliación tributaria</a:t>
            </a:r>
            <a:endParaRPr lang="es-EC" sz="2000" dirty="0"/>
          </a:p>
        </p:txBody>
      </p:sp>
      <p:sp>
        <p:nvSpPr>
          <p:cNvPr id="10" name="Google Shape;443;p28">
            <a:extLst>
              <a:ext uri="{FF2B5EF4-FFF2-40B4-BE49-F238E27FC236}">
                <a16:creationId xmlns:a16="http://schemas.microsoft.com/office/drawing/2014/main" id="{EA03A70B-46CF-42A1-B122-FD61AB9E010B}"/>
              </a:ext>
            </a:extLst>
          </p:cNvPr>
          <p:cNvSpPr txBox="1">
            <a:spLocks/>
          </p:cNvSpPr>
          <p:nvPr/>
        </p:nvSpPr>
        <p:spPr>
          <a:xfrm>
            <a:off x="6999998" y="2073693"/>
            <a:ext cx="1380716" cy="481200"/>
          </a:xfrm>
          <a:prstGeom prst="rect">
            <a:avLst/>
          </a:pr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C" sz="1600" dirty="0">
                <a:latin typeface="Roboto Condensed" panose="02000000000000000000" pitchFamily="2" charset="0"/>
                <a:ea typeface="Roboto Condensed" panose="02000000000000000000" pitchFamily="2" charset="0"/>
              </a:rPr>
              <a:t>Art. 46 RLRTI</a:t>
            </a:r>
            <a:endParaRPr lang="es-EC" sz="1600" dirty="0"/>
          </a:p>
        </p:txBody>
      </p:sp>
      <p:sp>
        <p:nvSpPr>
          <p:cNvPr id="11" name="CuadroTexto 10">
            <a:extLst>
              <a:ext uri="{FF2B5EF4-FFF2-40B4-BE49-F238E27FC236}">
                <a16:creationId xmlns:a16="http://schemas.microsoft.com/office/drawing/2014/main" id="{CC8BA62E-2197-40FF-A9F1-52CDA38F520A}"/>
              </a:ext>
            </a:extLst>
          </p:cNvPr>
          <p:cNvSpPr txBox="1"/>
          <p:nvPr/>
        </p:nvSpPr>
        <p:spPr>
          <a:xfrm>
            <a:off x="4745361" y="3447840"/>
            <a:ext cx="1126174" cy="400110"/>
          </a:xfrm>
          <a:prstGeom prst="rect">
            <a:avLst/>
          </a:prstGeom>
          <a:noFill/>
        </p:spPr>
        <p:txBody>
          <a:bodyPr wrap="square">
            <a:spAutoFit/>
          </a:bodyPr>
          <a:lstStyle/>
          <a:p>
            <a:r>
              <a:rPr lang="es-EC" sz="2000" dirty="0">
                <a:latin typeface="Roboto Condensed" panose="02000000000000000000" pitchFamily="2" charset="0"/>
                <a:ea typeface="Roboto Condensed" panose="02000000000000000000" pitchFamily="2" charset="0"/>
              </a:rPr>
              <a:t>Tarifa IR</a:t>
            </a:r>
            <a:endParaRPr lang="es-EC" sz="2000" dirty="0"/>
          </a:p>
        </p:txBody>
      </p:sp>
      <p:sp>
        <p:nvSpPr>
          <p:cNvPr id="12" name="Google Shape;443;p28">
            <a:extLst>
              <a:ext uri="{FF2B5EF4-FFF2-40B4-BE49-F238E27FC236}">
                <a16:creationId xmlns:a16="http://schemas.microsoft.com/office/drawing/2014/main" id="{4EC2E841-BB72-401A-B0A2-E667E8733829}"/>
              </a:ext>
            </a:extLst>
          </p:cNvPr>
          <p:cNvSpPr txBox="1">
            <a:spLocks/>
          </p:cNvSpPr>
          <p:nvPr/>
        </p:nvSpPr>
        <p:spPr>
          <a:xfrm>
            <a:off x="7033296" y="3109678"/>
            <a:ext cx="1380716" cy="481200"/>
          </a:xfrm>
          <a:prstGeom prst="rect">
            <a:avLst/>
          </a:prstGeom>
          <a:ln>
            <a:noFill/>
            <a:prstDash val="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C" sz="1400" dirty="0">
                <a:latin typeface="Roboto Condensed" panose="02000000000000000000" pitchFamily="2" charset="0"/>
                <a:ea typeface="Roboto Condensed" panose="02000000000000000000" pitchFamily="2" charset="0"/>
              </a:rPr>
              <a:t>25%</a:t>
            </a:r>
            <a:endParaRPr lang="es-EC" sz="1400" dirty="0"/>
          </a:p>
        </p:txBody>
      </p:sp>
      <p:sp>
        <p:nvSpPr>
          <p:cNvPr id="13" name="Google Shape;443;p28">
            <a:extLst>
              <a:ext uri="{FF2B5EF4-FFF2-40B4-BE49-F238E27FC236}">
                <a16:creationId xmlns:a16="http://schemas.microsoft.com/office/drawing/2014/main" id="{05E37B9E-5BD7-4657-9DFA-5C6C19AC2FAF}"/>
              </a:ext>
            </a:extLst>
          </p:cNvPr>
          <p:cNvSpPr txBox="1">
            <a:spLocks/>
          </p:cNvSpPr>
          <p:nvPr/>
        </p:nvSpPr>
        <p:spPr>
          <a:xfrm>
            <a:off x="5762058" y="3402471"/>
            <a:ext cx="1271238" cy="481200"/>
          </a:xfrm>
          <a:prstGeom prst="rect">
            <a:avLst/>
          </a:pr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C" sz="1600" dirty="0">
                <a:latin typeface="Roboto Condensed" panose="02000000000000000000" pitchFamily="2" charset="0"/>
                <a:ea typeface="Roboto Condensed" panose="02000000000000000000" pitchFamily="2" charset="0"/>
              </a:rPr>
              <a:t>Art. 37 LRTI</a:t>
            </a:r>
            <a:endParaRPr lang="es-EC" sz="1600" dirty="0"/>
          </a:p>
        </p:txBody>
      </p:sp>
      <p:sp>
        <p:nvSpPr>
          <p:cNvPr id="14" name="Google Shape;443;p28">
            <a:extLst>
              <a:ext uri="{FF2B5EF4-FFF2-40B4-BE49-F238E27FC236}">
                <a16:creationId xmlns:a16="http://schemas.microsoft.com/office/drawing/2014/main" id="{224CD2AD-F471-4E75-8E9F-A3A1B8727AC5}"/>
              </a:ext>
            </a:extLst>
          </p:cNvPr>
          <p:cNvSpPr txBox="1">
            <a:spLocks/>
          </p:cNvSpPr>
          <p:nvPr/>
        </p:nvSpPr>
        <p:spPr>
          <a:xfrm>
            <a:off x="7033296" y="3845188"/>
            <a:ext cx="1380716" cy="481200"/>
          </a:xfrm>
          <a:prstGeom prst="rect">
            <a:avLst/>
          </a:prstGeom>
          <a:ln>
            <a:noFill/>
            <a:prstDash val="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C" dirty="0">
                <a:latin typeface="Roboto Condensed" panose="02000000000000000000" pitchFamily="2" charset="0"/>
                <a:ea typeface="Roboto Condensed" panose="02000000000000000000" pitchFamily="2" charset="0"/>
              </a:rPr>
              <a:t>1</a:t>
            </a:r>
            <a:r>
              <a:rPr lang="es-EC" sz="1400" dirty="0">
                <a:latin typeface="Roboto Condensed" panose="02000000000000000000" pitchFamily="2" charset="0"/>
                <a:ea typeface="Roboto Condensed" panose="02000000000000000000" pitchFamily="2" charset="0"/>
              </a:rPr>
              <a:t>5%</a:t>
            </a:r>
            <a:endParaRPr lang="es-EC" sz="1400" dirty="0"/>
          </a:p>
        </p:txBody>
      </p:sp>
      <p:sp>
        <p:nvSpPr>
          <p:cNvPr id="5" name="Flecha: hacia abajo 4">
            <a:extLst>
              <a:ext uri="{FF2B5EF4-FFF2-40B4-BE49-F238E27FC236}">
                <a16:creationId xmlns:a16="http://schemas.microsoft.com/office/drawing/2014/main" id="{4FC6696E-2667-4C8F-9C4E-33AF094ED67C}"/>
              </a:ext>
            </a:extLst>
          </p:cNvPr>
          <p:cNvSpPr/>
          <p:nvPr/>
        </p:nvSpPr>
        <p:spPr>
          <a:xfrm>
            <a:off x="7180177" y="3445078"/>
            <a:ext cx="1020359" cy="40011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1600" dirty="0">
                <a:latin typeface="Roboto Condensed Light" panose="02000000000000000000" pitchFamily="2" charset="0"/>
                <a:ea typeface="Roboto Condensed Light" panose="02000000000000000000" pitchFamily="2" charset="0"/>
              </a:rPr>
              <a:t>10%</a:t>
            </a:r>
          </a:p>
        </p:txBody>
      </p:sp>
    </p:spTree>
    <p:extLst>
      <p:ext uri="{BB962C8B-B14F-4D97-AF65-F5344CB8AC3E}">
        <p14:creationId xmlns:p14="http://schemas.microsoft.com/office/powerpoint/2010/main" val="299317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lsa Empleo - ESPE">
            <a:extLst>
              <a:ext uri="{FF2B5EF4-FFF2-40B4-BE49-F238E27FC236}">
                <a16:creationId xmlns:a16="http://schemas.microsoft.com/office/drawing/2014/main" id="{98970A63-01D2-4AFF-9F2F-E5D90FFB334E}"/>
              </a:ext>
            </a:extLst>
          </p:cNvPr>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21;p14">
            <a:extLst>
              <a:ext uri="{FF2B5EF4-FFF2-40B4-BE49-F238E27FC236}">
                <a16:creationId xmlns:a16="http://schemas.microsoft.com/office/drawing/2014/main" id="{F463D4A1-6E3A-4A49-B336-63D281CDF467}"/>
              </a:ext>
            </a:extLst>
          </p:cNvPr>
          <p:cNvSpPr txBox="1">
            <a:spLocks/>
          </p:cNvSpPr>
          <p:nvPr/>
        </p:nvSpPr>
        <p:spPr>
          <a:xfrm>
            <a:off x="196825" y="186690"/>
            <a:ext cx="1586255" cy="40767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000" b="1" dirty="0">
                <a:solidFill>
                  <a:schemeClr val="bg1"/>
                </a:solidFill>
                <a:latin typeface="Roboto Condensed" panose="02000000000000000000" pitchFamily="2" charset="0"/>
                <a:ea typeface="Roboto Condensed" panose="02000000000000000000" pitchFamily="2" charset="0"/>
              </a:rPr>
              <a:t>CAPÍTULO IV</a:t>
            </a:r>
          </a:p>
        </p:txBody>
      </p:sp>
      <p:sp>
        <p:nvSpPr>
          <p:cNvPr id="7" name="Google Shape;328;p20">
            <a:extLst>
              <a:ext uri="{FF2B5EF4-FFF2-40B4-BE49-F238E27FC236}">
                <a16:creationId xmlns:a16="http://schemas.microsoft.com/office/drawing/2014/main" id="{34DE3684-84E2-44E6-AE23-776DE463CF1C}"/>
              </a:ext>
            </a:extLst>
          </p:cNvPr>
          <p:cNvSpPr txBox="1">
            <a:spLocks noGrp="1"/>
          </p:cNvSpPr>
          <p:nvPr/>
        </p:nvSpPr>
        <p:spPr>
          <a:xfrm>
            <a:off x="2227992" y="113160"/>
            <a:ext cx="5049175" cy="48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1pPr>
            <a:lvl2pPr marL="914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2pPr>
            <a:lvl3pPr marL="1371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3pPr>
            <a:lvl4pPr marL="18288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4pPr>
            <a:lvl5pPr marL="22860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5pPr>
            <a:lvl6pPr marL="27432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6pPr>
            <a:lvl7pPr marL="3200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7pPr>
            <a:lvl8pPr marL="3657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8pPr>
            <a:lvl9pPr marL="4114800" indent="-381000">
              <a:spcBef>
                <a:spcPts val="1000"/>
              </a:spcBef>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9pPr>
          </a:lstStyle>
          <a:p>
            <a:r>
              <a:rPr lang="es-EC" dirty="0">
                <a:latin typeface="Roboto Condensed" panose="02000000000000000000" pitchFamily="2" charset="0"/>
                <a:ea typeface="Roboto Condensed" panose="02000000000000000000" pitchFamily="2" charset="0"/>
              </a:rPr>
              <a:t>11. </a:t>
            </a:r>
            <a:r>
              <a:rPr lang="es-ES" dirty="0">
                <a:latin typeface="Roboto Condensed" panose="02000000000000000000" pitchFamily="2" charset="0"/>
                <a:ea typeface="Roboto Condensed" panose="02000000000000000000" pitchFamily="2" charset="0"/>
              </a:rPr>
              <a:t>Análisis de resultados</a:t>
            </a:r>
          </a:p>
        </p:txBody>
      </p:sp>
      <p:sp>
        <p:nvSpPr>
          <p:cNvPr id="16" name="CuadroTexto 15">
            <a:extLst>
              <a:ext uri="{FF2B5EF4-FFF2-40B4-BE49-F238E27FC236}">
                <a16:creationId xmlns:a16="http://schemas.microsoft.com/office/drawing/2014/main" id="{CC4B3F12-205A-4A27-8B2B-32503EA7A727}"/>
              </a:ext>
            </a:extLst>
          </p:cNvPr>
          <p:cNvSpPr txBox="1"/>
          <p:nvPr/>
        </p:nvSpPr>
        <p:spPr>
          <a:xfrm>
            <a:off x="795232" y="1034353"/>
            <a:ext cx="3452490" cy="338554"/>
          </a:xfrm>
          <a:prstGeom prst="rect">
            <a:avLst/>
          </a:prstGeom>
          <a:noFill/>
        </p:spPr>
        <p:txBody>
          <a:bodyPr wrap="square">
            <a:spAutoFit/>
          </a:bodyPr>
          <a:lstStyle/>
          <a:p>
            <a:r>
              <a:rPr lang="es-EC" sz="1600" dirty="0">
                <a:latin typeface="Roboto Condensed" panose="02000000000000000000" pitchFamily="2" charset="0"/>
                <a:ea typeface="Roboto Condensed" panose="02000000000000000000" pitchFamily="2" charset="0"/>
              </a:rPr>
              <a:t>Régimen Impositivo para Microempresa</a:t>
            </a:r>
          </a:p>
        </p:txBody>
      </p:sp>
      <p:sp>
        <p:nvSpPr>
          <p:cNvPr id="18" name="CuadroTexto 17">
            <a:extLst>
              <a:ext uri="{FF2B5EF4-FFF2-40B4-BE49-F238E27FC236}">
                <a16:creationId xmlns:a16="http://schemas.microsoft.com/office/drawing/2014/main" id="{8A376F48-FF4A-4493-A0A1-4C6C1C581776}"/>
              </a:ext>
            </a:extLst>
          </p:cNvPr>
          <p:cNvSpPr txBox="1"/>
          <p:nvPr/>
        </p:nvSpPr>
        <p:spPr>
          <a:xfrm>
            <a:off x="196825" y="4532690"/>
            <a:ext cx="6042134" cy="523220"/>
          </a:xfrm>
          <a:prstGeom prst="rect">
            <a:avLst/>
          </a:prstGeom>
          <a:noFill/>
        </p:spPr>
        <p:txBody>
          <a:bodyPr wrap="square">
            <a:spAutoFit/>
          </a:bodyPr>
          <a:lstStyle/>
          <a:p>
            <a:r>
              <a:rPr lang="es-MX" b="0" i="0" dirty="0">
                <a:solidFill>
                  <a:srgbClr val="000000"/>
                </a:solidFill>
                <a:effectLst/>
                <a:latin typeface="Roboto Condensed Light" panose="02000000000000000000" pitchFamily="2" charset="0"/>
                <a:ea typeface="Roboto Condensed Light" panose="02000000000000000000" pitchFamily="2" charset="0"/>
              </a:rPr>
              <a:t>Ley Orgánica De Simplificación y Progresividad Tributaria, R.O. Suplemento 111, 31 de diciembre de 2019</a:t>
            </a:r>
            <a:endParaRPr lang="es-EC" dirty="0">
              <a:latin typeface="Roboto Condensed Light" panose="02000000000000000000" pitchFamily="2" charset="0"/>
              <a:ea typeface="Roboto Condensed Light" panose="02000000000000000000" pitchFamily="2" charset="0"/>
            </a:endParaRPr>
          </a:p>
        </p:txBody>
      </p:sp>
      <p:graphicFrame>
        <p:nvGraphicFramePr>
          <p:cNvPr id="21" name="Google Shape;850;p45">
            <a:extLst>
              <a:ext uri="{FF2B5EF4-FFF2-40B4-BE49-F238E27FC236}">
                <a16:creationId xmlns:a16="http://schemas.microsoft.com/office/drawing/2014/main" id="{07A866F9-9BB8-42A2-9620-20C5B85766DF}"/>
              </a:ext>
            </a:extLst>
          </p:cNvPr>
          <p:cNvGraphicFramePr/>
          <p:nvPr>
            <p:extLst>
              <p:ext uri="{D42A27DB-BD31-4B8C-83A1-F6EECF244321}">
                <p14:modId xmlns:p14="http://schemas.microsoft.com/office/powerpoint/2010/main" val="291497207"/>
              </p:ext>
            </p:extLst>
          </p:nvPr>
        </p:nvGraphicFramePr>
        <p:xfrm>
          <a:off x="1012117" y="1816088"/>
          <a:ext cx="2555070" cy="1224298"/>
        </p:xfrm>
        <a:graphic>
          <a:graphicData uri="http://schemas.openxmlformats.org/drawingml/2006/table">
            <a:tbl>
              <a:tblPr>
                <a:noFill/>
                <a:tableStyleId>{215DE48A-E3B5-44D0-98CB-AE0B3FDC0379}</a:tableStyleId>
              </a:tblPr>
              <a:tblGrid>
                <a:gridCol w="908908">
                  <a:extLst>
                    <a:ext uri="{9D8B030D-6E8A-4147-A177-3AD203B41FA5}">
                      <a16:colId xmlns:a16="http://schemas.microsoft.com/office/drawing/2014/main" val="20000"/>
                    </a:ext>
                  </a:extLst>
                </a:gridCol>
                <a:gridCol w="1646162">
                  <a:extLst>
                    <a:ext uri="{9D8B030D-6E8A-4147-A177-3AD203B41FA5}">
                      <a16:colId xmlns:a16="http://schemas.microsoft.com/office/drawing/2014/main" val="20001"/>
                    </a:ext>
                  </a:extLst>
                </a:gridCol>
              </a:tblGrid>
              <a:tr h="251625">
                <a:tc>
                  <a:txBody>
                    <a:bodyPr/>
                    <a:lstStyle/>
                    <a:p>
                      <a:pPr marL="0" lvl="0" indent="0" algn="r" rtl="0">
                        <a:spcBef>
                          <a:spcPts val="0"/>
                        </a:spcBef>
                        <a:spcAft>
                          <a:spcPts val="0"/>
                        </a:spcAft>
                        <a:buNone/>
                      </a:pPr>
                      <a:endParaRPr sz="1400" dirty="0">
                        <a:solidFill>
                          <a:schemeClr val="dk2"/>
                        </a:solidFill>
                        <a:latin typeface="Roboto Condensed"/>
                        <a:ea typeface="Roboto Condensed"/>
                        <a:cs typeface="Roboto Condensed"/>
                        <a:sym typeface="Roboto Condensed"/>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s-EC" sz="1400" dirty="0">
                          <a:solidFill>
                            <a:schemeClr val="lt1"/>
                          </a:solidFill>
                          <a:latin typeface="Roboto Condensed"/>
                          <a:ea typeface="Roboto Condensed"/>
                          <a:cs typeface="Roboto Condensed"/>
                          <a:sym typeface="Roboto Condensed"/>
                        </a:rPr>
                        <a:t>Art. 53 COPCI</a:t>
                      </a:r>
                      <a:endParaRPr sz="1400" dirty="0">
                        <a:solidFill>
                          <a:schemeClr val="lt1"/>
                        </a:solidFill>
                        <a:latin typeface="Roboto Condensed"/>
                        <a:ea typeface="Roboto Condensed"/>
                        <a:cs typeface="Roboto Condensed"/>
                        <a:sym typeface="Roboto Condensed"/>
                      </a:endParaRPr>
                    </a:p>
                  </a:txBody>
                  <a:tcPr marL="91425" marR="91425" marT="91425" marB="91425" anchor="ctr">
                    <a:lnL w="9525" cap="flat" cmpd="sng">
                      <a:solidFill>
                        <a:schemeClr val="accent1">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414044">
                <a:tc>
                  <a:txBody>
                    <a:bodyPr/>
                    <a:lstStyle/>
                    <a:p>
                      <a:pPr marL="0" lvl="0" indent="0" algn="r" rtl="0">
                        <a:spcBef>
                          <a:spcPts val="0"/>
                        </a:spcBef>
                        <a:spcAft>
                          <a:spcPts val="0"/>
                        </a:spcAft>
                        <a:buNone/>
                      </a:pPr>
                      <a:r>
                        <a:rPr lang="en" sz="1400" dirty="0">
                          <a:solidFill>
                            <a:schemeClr val="dk2"/>
                          </a:solidFill>
                          <a:latin typeface="Roboto Condensed"/>
                          <a:ea typeface="Roboto Condensed"/>
                          <a:cs typeface="Roboto Condensed"/>
                          <a:sym typeface="Roboto Condensed"/>
                        </a:rPr>
                        <a:t>Ingresos</a:t>
                      </a:r>
                      <a:endParaRPr sz="1400" dirty="0">
                        <a:solidFill>
                          <a:schemeClr val="dk2"/>
                        </a:solidFill>
                        <a:latin typeface="Roboto Condensed"/>
                        <a:ea typeface="Roboto Condensed"/>
                        <a:cs typeface="Roboto Condensed"/>
                        <a:sym typeface="Roboto Condensed"/>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s-EC" sz="1400" dirty="0">
                          <a:solidFill>
                            <a:schemeClr val="dk1"/>
                          </a:solidFill>
                          <a:latin typeface="Roboto Condensed"/>
                          <a:ea typeface="Roboto Condensed"/>
                          <a:cs typeface="Roboto Condensed"/>
                          <a:sym typeface="Roboto Condensed"/>
                        </a:rPr>
                        <a:t>✔ &lt; $300.000,00</a:t>
                      </a: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414044">
                <a:tc>
                  <a:txBody>
                    <a:bodyPr/>
                    <a:lstStyle/>
                    <a:p>
                      <a:pPr marL="0" lvl="0" indent="0" algn="r" rtl="0">
                        <a:spcBef>
                          <a:spcPts val="0"/>
                        </a:spcBef>
                        <a:spcAft>
                          <a:spcPts val="0"/>
                        </a:spcAft>
                        <a:buNone/>
                      </a:pPr>
                      <a:r>
                        <a:rPr lang="en" sz="1400" dirty="0">
                          <a:solidFill>
                            <a:schemeClr val="dk2"/>
                          </a:solidFill>
                          <a:latin typeface="Roboto Condensed"/>
                          <a:ea typeface="Roboto Condensed"/>
                          <a:cs typeface="Roboto Condensed"/>
                          <a:sym typeface="Roboto Condensed"/>
                        </a:rPr>
                        <a:t>Nómina</a:t>
                      </a:r>
                      <a:endParaRPr sz="1400" dirty="0">
                        <a:solidFill>
                          <a:schemeClr val="dk2"/>
                        </a:solidFill>
                        <a:latin typeface="Roboto Condensed"/>
                        <a:ea typeface="Roboto Condensed"/>
                        <a:cs typeface="Roboto Condensed"/>
                        <a:sym typeface="Roboto Condensed"/>
                      </a:endParaRPr>
                    </a:p>
                  </a:txBody>
                  <a:tcPr marL="91425" marR="91425" marT="91425" marB="91425" anchor="ctr">
                    <a:lnL w="9525" cap="flat" cmpd="sng">
                      <a:solidFill>
                        <a:schemeClr val="lt2"/>
                      </a:solidFill>
                      <a:prstDash val="solid"/>
                      <a:round/>
                      <a:headEnd type="none" w="sm" len="sm"/>
                      <a:tailEnd type="none" w="sm" len="sm"/>
                    </a:lnL>
                    <a:lnR w="9525" cap="flat" cmpd="sng" algn="ctr">
                      <a:solidFill>
                        <a:schemeClr val="lt1"/>
                      </a:solidFill>
                      <a:prstDash val="solid"/>
                      <a:round/>
                      <a:headEnd type="none" w="sm" len="sm"/>
                      <a:tailEnd type="none" w="sm" len="sm"/>
                    </a:lnR>
                    <a:lnT w="9525" cap="flat" cmpd="sng" algn="ctr">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400" dirty="0">
                          <a:solidFill>
                            <a:schemeClr val="dk1"/>
                          </a:solidFill>
                          <a:latin typeface="Roboto Condensed"/>
                          <a:ea typeface="Roboto Condensed"/>
                          <a:cs typeface="Roboto Condensed"/>
                          <a:sym typeface="Roboto Condensed"/>
                        </a:rPr>
                        <a:t>✔ </a:t>
                      </a:r>
                      <a:r>
                        <a:rPr lang="es-EC" sz="1400" dirty="0">
                          <a:solidFill>
                            <a:schemeClr val="dk1"/>
                          </a:solidFill>
                          <a:latin typeface="Roboto Condensed"/>
                          <a:ea typeface="Roboto Condensed"/>
                          <a:cs typeface="Roboto Condensed"/>
                          <a:sym typeface="Roboto Condensed"/>
                        </a:rPr>
                        <a:t>&lt; 9</a:t>
                      </a:r>
                      <a:endParaRPr sz="1400" dirty="0">
                        <a:solidFill>
                          <a:schemeClr val="dk1"/>
                        </a:solidFill>
                        <a:latin typeface="Roboto Condensed"/>
                        <a:ea typeface="Roboto Condensed"/>
                        <a:cs typeface="Roboto Condensed"/>
                        <a:sym typeface="Roboto Condensed"/>
                      </a:endParaRPr>
                    </a:p>
                  </a:txBody>
                  <a:tcPr marL="91425" marR="91425" marT="91425" marB="91425" anchor="ctr">
                    <a:lnL w="9525" cap="flat" cmpd="sng" algn="ctr">
                      <a:solidFill>
                        <a:schemeClr val="lt1"/>
                      </a:solidFill>
                      <a:prstDash val="solid"/>
                      <a:round/>
                      <a:headEnd type="none" w="sm" len="sm"/>
                      <a:tailEnd type="none" w="sm" len="sm"/>
                    </a:lnL>
                    <a:lnR w="9525" cap="flat" cmpd="sng" algn="ctr">
                      <a:solidFill>
                        <a:schemeClr val="lt2">
                          <a:alpha val="0"/>
                        </a:schemeClr>
                      </a:solidFill>
                      <a:prstDash val="solid"/>
                      <a:round/>
                      <a:headEnd type="none" w="sm" len="sm"/>
                      <a:tailEnd type="none" w="sm" len="sm"/>
                    </a:lnR>
                    <a:lnT w="9525" cap="flat" cmpd="sng" algn="ctr">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bl>
          </a:graphicData>
        </a:graphic>
      </p:graphicFrame>
      <p:sp>
        <p:nvSpPr>
          <p:cNvPr id="22" name="Google Shape;443;p28">
            <a:extLst>
              <a:ext uri="{FF2B5EF4-FFF2-40B4-BE49-F238E27FC236}">
                <a16:creationId xmlns:a16="http://schemas.microsoft.com/office/drawing/2014/main" id="{2DEF59A4-BB2E-438D-B571-A357863F5E41}"/>
              </a:ext>
            </a:extLst>
          </p:cNvPr>
          <p:cNvSpPr txBox="1">
            <a:spLocks/>
          </p:cNvSpPr>
          <p:nvPr/>
        </p:nvSpPr>
        <p:spPr>
          <a:xfrm>
            <a:off x="1281889" y="3373244"/>
            <a:ext cx="2015525" cy="987834"/>
          </a:xfrm>
          <a:prstGeom prst="rect">
            <a:avLst/>
          </a:prstGeom>
          <a:ln>
            <a:noFill/>
            <a:prstDash val="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s-EC" sz="1600" dirty="0">
                <a:latin typeface="Roboto Condensed" panose="02000000000000000000" pitchFamily="2" charset="0"/>
                <a:ea typeface="Roboto Condensed" panose="02000000000000000000" pitchFamily="2" charset="0"/>
              </a:rPr>
              <a:t>Tarifa IR (Art.97.22)</a:t>
            </a:r>
          </a:p>
          <a:p>
            <a:pPr algn="ctr">
              <a:spcBef>
                <a:spcPts val="600"/>
              </a:spcBef>
            </a:pPr>
            <a:r>
              <a:rPr lang="es-EC" dirty="0">
                <a:latin typeface="Roboto Condensed Light" panose="02000000000000000000" pitchFamily="2" charset="0"/>
                <a:ea typeface="Roboto Condensed Light" panose="02000000000000000000" pitchFamily="2" charset="0"/>
              </a:rPr>
              <a:t>2% sobre ingresos brutos</a:t>
            </a:r>
          </a:p>
        </p:txBody>
      </p:sp>
      <p:grpSp>
        <p:nvGrpSpPr>
          <p:cNvPr id="26" name="Grupo 25">
            <a:extLst>
              <a:ext uri="{FF2B5EF4-FFF2-40B4-BE49-F238E27FC236}">
                <a16:creationId xmlns:a16="http://schemas.microsoft.com/office/drawing/2014/main" id="{3956BA56-1F70-432F-9169-3C2D24772C2D}"/>
              </a:ext>
            </a:extLst>
          </p:cNvPr>
          <p:cNvGrpSpPr/>
          <p:nvPr/>
        </p:nvGrpSpPr>
        <p:grpSpPr>
          <a:xfrm>
            <a:off x="4330988" y="1061224"/>
            <a:ext cx="4445000" cy="3262429"/>
            <a:chOff x="4353473" y="712258"/>
            <a:chExt cx="4445000" cy="3652602"/>
          </a:xfrm>
        </p:grpSpPr>
        <p:graphicFrame>
          <p:nvGraphicFramePr>
            <p:cNvPr id="15" name="Gráfico 14">
              <a:extLst>
                <a:ext uri="{FF2B5EF4-FFF2-40B4-BE49-F238E27FC236}">
                  <a16:creationId xmlns:a16="http://schemas.microsoft.com/office/drawing/2014/main" id="{CD3CAB23-22A6-4E4E-9ABC-0B09DD37E5EB}"/>
                </a:ext>
              </a:extLst>
            </p:cNvPr>
            <p:cNvGraphicFramePr/>
            <p:nvPr>
              <p:extLst>
                <p:ext uri="{D42A27DB-BD31-4B8C-83A1-F6EECF244321}">
                  <p14:modId xmlns:p14="http://schemas.microsoft.com/office/powerpoint/2010/main" val="1704127386"/>
                </p:ext>
              </p:extLst>
            </p:nvPr>
          </p:nvGraphicFramePr>
          <p:xfrm>
            <a:off x="4353473" y="712258"/>
            <a:ext cx="4445000" cy="3652602"/>
          </p:xfrm>
          <a:graphic>
            <a:graphicData uri="http://schemas.openxmlformats.org/drawingml/2006/chart">
              <c:chart xmlns:c="http://schemas.openxmlformats.org/drawingml/2006/chart" xmlns:r="http://schemas.openxmlformats.org/officeDocument/2006/relationships" r:id="rId3"/>
            </a:graphicData>
          </a:graphic>
        </p:graphicFrame>
        <p:sp>
          <p:nvSpPr>
            <p:cNvPr id="24" name="CuadroTexto 23">
              <a:extLst>
                <a:ext uri="{FF2B5EF4-FFF2-40B4-BE49-F238E27FC236}">
                  <a16:creationId xmlns:a16="http://schemas.microsoft.com/office/drawing/2014/main" id="{B3F092E3-8B71-43E3-BE5A-0FBE49DD2ED4}"/>
                </a:ext>
              </a:extLst>
            </p:cNvPr>
            <p:cNvSpPr txBox="1"/>
            <p:nvPr/>
          </p:nvSpPr>
          <p:spPr>
            <a:xfrm>
              <a:off x="6100439" y="3987110"/>
              <a:ext cx="702664" cy="307777"/>
            </a:xfrm>
            <a:prstGeom prst="rect">
              <a:avLst/>
            </a:prstGeom>
            <a:noFill/>
          </p:spPr>
          <p:txBody>
            <a:bodyPr wrap="square">
              <a:spAutoFit/>
            </a:bodyPr>
            <a:lstStyle/>
            <a:p>
              <a:r>
                <a:rPr lang="es-EC" sz="1400" dirty="0">
                  <a:solidFill>
                    <a:srgbClr val="000000"/>
                  </a:solidFill>
                  <a:effectLst/>
                  <a:latin typeface="Roboto Condensed Light" panose="02000000000000000000" pitchFamily="2" charset="0"/>
                  <a:ea typeface="Roboto Condensed Light" panose="02000000000000000000" pitchFamily="2" charset="0"/>
                </a:rPr>
                <a:t>30.632</a:t>
              </a:r>
              <a:endParaRPr lang="es-EC" dirty="0">
                <a:latin typeface="Roboto Condensed Light" panose="02000000000000000000" pitchFamily="2" charset="0"/>
                <a:ea typeface="Roboto Condensed Light" panose="02000000000000000000" pitchFamily="2" charset="0"/>
              </a:endParaRPr>
            </a:p>
          </p:txBody>
        </p:sp>
        <p:sp>
          <p:nvSpPr>
            <p:cNvPr id="25" name="CuadroTexto 24">
              <a:extLst>
                <a:ext uri="{FF2B5EF4-FFF2-40B4-BE49-F238E27FC236}">
                  <a16:creationId xmlns:a16="http://schemas.microsoft.com/office/drawing/2014/main" id="{74D32002-B99A-480E-8F65-961EC4D04B81}"/>
                </a:ext>
              </a:extLst>
            </p:cNvPr>
            <p:cNvSpPr txBox="1"/>
            <p:nvPr/>
          </p:nvSpPr>
          <p:spPr>
            <a:xfrm>
              <a:off x="4616413" y="1651142"/>
              <a:ext cx="702664" cy="307777"/>
            </a:xfrm>
            <a:prstGeom prst="rect">
              <a:avLst/>
            </a:prstGeom>
            <a:noFill/>
          </p:spPr>
          <p:txBody>
            <a:bodyPr wrap="square">
              <a:spAutoFit/>
            </a:bodyPr>
            <a:lstStyle/>
            <a:p>
              <a:r>
                <a:rPr lang="es-EC" sz="1400" dirty="0">
                  <a:solidFill>
                    <a:srgbClr val="000000"/>
                  </a:solidFill>
                  <a:effectLst/>
                  <a:latin typeface="Roboto Condensed Light" panose="02000000000000000000" pitchFamily="2" charset="0"/>
                  <a:ea typeface="Roboto Condensed Light" panose="02000000000000000000" pitchFamily="2" charset="0"/>
                </a:rPr>
                <a:t>28.716</a:t>
              </a:r>
              <a:endParaRPr lang="es-EC" dirty="0">
                <a:latin typeface="Roboto Condensed Light" panose="02000000000000000000" pitchFamily="2" charset="0"/>
                <a:ea typeface="Roboto Condensed Light" panose="02000000000000000000" pitchFamily="2" charset="0"/>
              </a:endParaRPr>
            </a:p>
          </p:txBody>
        </p:sp>
      </p:grpSp>
      <p:sp>
        <p:nvSpPr>
          <p:cNvPr id="2" name="CuadroTexto 1">
            <a:extLst>
              <a:ext uri="{FF2B5EF4-FFF2-40B4-BE49-F238E27FC236}">
                <a16:creationId xmlns:a16="http://schemas.microsoft.com/office/drawing/2014/main" id="{5CE455BE-4333-41CF-AE81-57E9DBD36053}"/>
              </a:ext>
            </a:extLst>
          </p:cNvPr>
          <p:cNvSpPr txBox="1"/>
          <p:nvPr/>
        </p:nvSpPr>
        <p:spPr>
          <a:xfrm>
            <a:off x="5113791" y="4156031"/>
            <a:ext cx="2504209" cy="461665"/>
          </a:xfrm>
          <a:prstGeom prst="rect">
            <a:avLst/>
          </a:prstGeom>
          <a:noFill/>
        </p:spPr>
        <p:txBody>
          <a:bodyPr wrap="square">
            <a:spAutoFit/>
          </a:bodyPr>
          <a:lstStyle/>
          <a:p>
            <a:pPr algn="ctr"/>
            <a:r>
              <a:rPr lang="es-EC" sz="1200" b="1" i="1" dirty="0">
                <a:solidFill>
                  <a:schemeClr val="accent2"/>
                </a:solidFill>
                <a:effectLst/>
                <a:latin typeface="Roboto Condensed Light" panose="02000000000000000000" pitchFamily="2" charset="0"/>
                <a:ea typeface="Roboto Condensed Light" panose="02000000000000000000" pitchFamily="2" charset="0"/>
                <a:cs typeface="Times New Roman" panose="02020603050405020304" pitchFamily="18" charset="0"/>
              </a:rPr>
              <a:t>Nota:</a:t>
            </a:r>
            <a:r>
              <a:rPr lang="es-EC" sz="1200" dirty="0">
                <a:solidFill>
                  <a:schemeClr val="accent2"/>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es-ES" sz="1200" dirty="0">
                <a:solidFill>
                  <a:schemeClr val="accent2"/>
                </a:solidFill>
                <a:effectLst/>
                <a:latin typeface="Roboto Condensed Light" panose="02000000000000000000" pitchFamily="2" charset="0"/>
                <a:ea typeface="Roboto Condensed Light" panose="02000000000000000000" pitchFamily="2" charset="0"/>
                <a:cs typeface="Times New Roman" panose="02020603050405020304" pitchFamily="18" charset="0"/>
              </a:rPr>
              <a:t>Elaborado por los autores según los catastros del SRI</a:t>
            </a:r>
            <a:endParaRPr lang="es-EC" sz="1200" dirty="0">
              <a:solidFill>
                <a:schemeClr val="accent2"/>
              </a:solidFill>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
        <p:nvSpPr>
          <p:cNvPr id="5" name="CuadroTexto 4">
            <a:extLst>
              <a:ext uri="{FF2B5EF4-FFF2-40B4-BE49-F238E27FC236}">
                <a16:creationId xmlns:a16="http://schemas.microsoft.com/office/drawing/2014/main" id="{458DF227-43A4-408C-838F-A0803813B52B}"/>
              </a:ext>
            </a:extLst>
          </p:cNvPr>
          <p:cNvSpPr txBox="1"/>
          <p:nvPr/>
        </p:nvSpPr>
        <p:spPr>
          <a:xfrm>
            <a:off x="5134993" y="243281"/>
            <a:ext cx="3823549"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sz="1800" dirty="0">
                <a:latin typeface="Roboto Condensed" panose="02000000000000000000" pitchFamily="2" charset="0"/>
                <a:ea typeface="Roboto Condensed" panose="02000000000000000000" pitchFamily="2" charset="0"/>
              </a:rPr>
              <a:t>EBE Y SIFMI = DATOS NO DISPONIBLES AÑO 2020</a:t>
            </a:r>
            <a:endParaRPr lang="es-EC" sz="1800"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42984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5D88361-BB50-43A0-A2CB-A1A20F0447AA}"/>
              </a:ext>
            </a:extLst>
          </p:cNvPr>
          <p:cNvSpPr txBox="1"/>
          <p:nvPr/>
        </p:nvSpPr>
        <p:spPr>
          <a:xfrm>
            <a:off x="2252826" y="590966"/>
            <a:ext cx="6408593" cy="400110"/>
          </a:xfrm>
          <a:prstGeom prst="rect">
            <a:avLst/>
          </a:prstGeom>
          <a:noFill/>
        </p:spPr>
        <p:txBody>
          <a:bodyPr wrap="square">
            <a:spAutoFit/>
          </a:bodyPr>
          <a:lstStyle>
            <a:defPPr marR="0" lvl="0" algn="l" rtl="0">
              <a:lnSpc>
                <a:spcPct val="100000"/>
              </a:lnSpc>
              <a:spcBef>
                <a:spcPts val="0"/>
              </a:spcBef>
              <a:spcAft>
                <a:spcPts val="0"/>
              </a:spcAft>
            </a:defPPr>
            <a:lvl1pPr>
              <a:defRPr sz="2400" b="1">
                <a:ln w="10160">
                  <a:solidFill>
                    <a:schemeClr val="accent5"/>
                  </a:solidFill>
                  <a:prstDash val="solid"/>
                </a:ln>
                <a:solidFill>
                  <a:srgbClr val="FFFFFF"/>
                </a:solidFill>
                <a:effectLst>
                  <a:outerShdw blurRad="38100" dist="22860" dir="5400000" algn="tl" rotWithShape="0">
                    <a:srgbClr val="000000">
                      <a:alpha val="30000"/>
                    </a:srgbClr>
                  </a:outerShdw>
                </a:effectLst>
              </a:defRPr>
            </a:lvl1pPr>
          </a:lstStyle>
          <a:p>
            <a:r>
              <a:rPr lang="es-ES" sz="2000" b="0" dirty="0">
                <a:ln w="0"/>
                <a:solidFill>
                  <a:schemeClr val="accent1"/>
                </a:solidFill>
                <a:effectLst>
                  <a:outerShdw blurRad="38100" dist="25400" dir="5400000" algn="ctr" rotWithShape="0">
                    <a:srgbClr val="6E747A">
                      <a:alpha val="43000"/>
                    </a:srgbClr>
                  </a:outerShdw>
                </a:effectLst>
                <a:latin typeface="Roboto Condensed" panose="02000000000000000000" pitchFamily="2" charset="0"/>
                <a:ea typeface="Roboto Condensed" panose="02000000000000000000" pitchFamily="2" charset="0"/>
              </a:rPr>
              <a:t>Participación de las sociedades con fines de lucro</a:t>
            </a:r>
            <a:endParaRPr lang="es-EC" sz="2000" b="0" dirty="0">
              <a:ln w="0"/>
              <a:solidFill>
                <a:schemeClr val="accent1"/>
              </a:solidFill>
              <a:effectLst>
                <a:outerShdw blurRad="38100" dist="25400" dir="5400000" algn="ctr" rotWithShape="0">
                  <a:srgbClr val="6E747A">
                    <a:alpha val="43000"/>
                  </a:srgbClr>
                </a:outerShdw>
              </a:effectLst>
              <a:latin typeface="Roboto Condensed" panose="02000000000000000000" pitchFamily="2" charset="0"/>
              <a:ea typeface="Roboto Condensed" panose="02000000000000000000" pitchFamily="2" charset="0"/>
            </a:endParaRPr>
          </a:p>
        </p:txBody>
      </p:sp>
      <p:sp>
        <p:nvSpPr>
          <p:cNvPr id="7" name="CuadroTexto 6">
            <a:extLst>
              <a:ext uri="{FF2B5EF4-FFF2-40B4-BE49-F238E27FC236}">
                <a16:creationId xmlns:a16="http://schemas.microsoft.com/office/drawing/2014/main" id="{A16A0C81-56E6-430D-B136-EEAD02D5C076}"/>
              </a:ext>
            </a:extLst>
          </p:cNvPr>
          <p:cNvSpPr txBox="1"/>
          <p:nvPr/>
        </p:nvSpPr>
        <p:spPr>
          <a:xfrm>
            <a:off x="7156030" y="2256085"/>
            <a:ext cx="1313684"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EC" sz="1800" dirty="0">
                <a:effectLst/>
                <a:latin typeface="Roboto Condensed" panose="02000000000000000000" pitchFamily="2" charset="0"/>
                <a:ea typeface="Roboto Condensed" panose="02000000000000000000" pitchFamily="2" charset="0"/>
                <a:cs typeface="Times New Roman" panose="02020603050405020304" pitchFamily="18" charset="0"/>
              </a:rPr>
              <a:t>80% - 82%</a:t>
            </a:r>
            <a:endParaRPr lang="es-EC" sz="1800" dirty="0">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11" name="CuadroTexto 10">
            <a:extLst>
              <a:ext uri="{FF2B5EF4-FFF2-40B4-BE49-F238E27FC236}">
                <a16:creationId xmlns:a16="http://schemas.microsoft.com/office/drawing/2014/main" id="{3266ED69-C36E-4450-86B0-28A5D13D9A18}"/>
              </a:ext>
            </a:extLst>
          </p:cNvPr>
          <p:cNvSpPr txBox="1"/>
          <p:nvPr/>
        </p:nvSpPr>
        <p:spPr>
          <a:xfrm>
            <a:off x="2534449" y="4683858"/>
            <a:ext cx="2218130" cy="276999"/>
          </a:xfrm>
          <a:prstGeom prst="rect">
            <a:avLst/>
          </a:prstGeom>
          <a:noFill/>
        </p:spPr>
        <p:txBody>
          <a:bodyPr wrap="square">
            <a:spAutoFit/>
          </a:bodyPr>
          <a:lstStyle/>
          <a:p>
            <a:r>
              <a:rPr lang="es-EC" sz="1200" b="1" i="1" dirty="0">
                <a:solidFill>
                  <a:schemeClr val="accent2"/>
                </a:solidFill>
                <a:effectLst/>
                <a:latin typeface="Roboto Condensed Light" panose="02000000000000000000" pitchFamily="2" charset="0"/>
                <a:ea typeface="Roboto Condensed Light" panose="02000000000000000000" pitchFamily="2" charset="0"/>
                <a:cs typeface="Times New Roman" panose="02020603050405020304" pitchFamily="18" charset="0"/>
              </a:rPr>
              <a:t>Nota:</a:t>
            </a:r>
            <a:r>
              <a:rPr lang="es-EC" sz="1200" dirty="0">
                <a:solidFill>
                  <a:schemeClr val="accent2"/>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Elaborado por los autores</a:t>
            </a:r>
            <a:endParaRPr lang="es-EC" sz="1200" dirty="0">
              <a:solidFill>
                <a:schemeClr val="accent2"/>
              </a:solidFill>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
        <p:nvSpPr>
          <p:cNvPr id="9" name="Google Shape;221;p14">
            <a:extLst>
              <a:ext uri="{FF2B5EF4-FFF2-40B4-BE49-F238E27FC236}">
                <a16:creationId xmlns:a16="http://schemas.microsoft.com/office/drawing/2014/main" id="{EAEBB7F0-B312-47F7-9B18-C53C48EC537A}"/>
              </a:ext>
            </a:extLst>
          </p:cNvPr>
          <p:cNvSpPr txBox="1">
            <a:spLocks/>
          </p:cNvSpPr>
          <p:nvPr/>
        </p:nvSpPr>
        <p:spPr>
          <a:xfrm>
            <a:off x="196825" y="186690"/>
            <a:ext cx="1586255" cy="40767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000" b="1" dirty="0">
                <a:solidFill>
                  <a:schemeClr val="bg1"/>
                </a:solidFill>
                <a:latin typeface="Roboto Condensed" panose="02000000000000000000" pitchFamily="2" charset="0"/>
                <a:ea typeface="Roboto Condensed" panose="02000000000000000000" pitchFamily="2" charset="0"/>
              </a:rPr>
              <a:t>CAPÍTULO IV</a:t>
            </a:r>
          </a:p>
        </p:txBody>
      </p:sp>
      <p:sp>
        <p:nvSpPr>
          <p:cNvPr id="10" name="Google Shape;328;p20">
            <a:extLst>
              <a:ext uri="{FF2B5EF4-FFF2-40B4-BE49-F238E27FC236}">
                <a16:creationId xmlns:a16="http://schemas.microsoft.com/office/drawing/2014/main" id="{BFFF9643-8DE2-4E07-B645-6D7606764DAC}"/>
              </a:ext>
            </a:extLst>
          </p:cNvPr>
          <p:cNvSpPr txBox="1">
            <a:spLocks noGrp="1"/>
          </p:cNvSpPr>
          <p:nvPr/>
        </p:nvSpPr>
        <p:spPr>
          <a:xfrm>
            <a:off x="2227992" y="113160"/>
            <a:ext cx="5049175" cy="48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1pPr>
            <a:lvl2pPr marL="914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2pPr>
            <a:lvl3pPr marL="1371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3pPr>
            <a:lvl4pPr marL="18288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4pPr>
            <a:lvl5pPr marL="22860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5pPr>
            <a:lvl6pPr marL="27432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6pPr>
            <a:lvl7pPr marL="3200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7pPr>
            <a:lvl8pPr marL="3657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8pPr>
            <a:lvl9pPr marL="4114800" indent="-381000">
              <a:spcBef>
                <a:spcPts val="1000"/>
              </a:spcBef>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9pPr>
          </a:lstStyle>
          <a:p>
            <a:r>
              <a:rPr lang="es-EC" dirty="0">
                <a:latin typeface="Roboto Condensed" panose="02000000000000000000" pitchFamily="2" charset="0"/>
                <a:ea typeface="Roboto Condensed" panose="02000000000000000000" pitchFamily="2" charset="0"/>
              </a:rPr>
              <a:t>11. </a:t>
            </a:r>
            <a:r>
              <a:rPr lang="es-ES" dirty="0">
                <a:latin typeface="Roboto Condensed" panose="02000000000000000000" pitchFamily="2" charset="0"/>
                <a:ea typeface="Roboto Condensed" panose="02000000000000000000" pitchFamily="2" charset="0"/>
              </a:rPr>
              <a:t>Análisis de resultados</a:t>
            </a:r>
          </a:p>
        </p:txBody>
      </p:sp>
      <p:graphicFrame>
        <p:nvGraphicFramePr>
          <p:cNvPr id="12" name="Gráfico 11">
            <a:extLst>
              <a:ext uri="{FF2B5EF4-FFF2-40B4-BE49-F238E27FC236}">
                <a16:creationId xmlns:a16="http://schemas.microsoft.com/office/drawing/2014/main" id="{2323C664-2CC9-48E5-A90C-97CF8AB5E182}"/>
              </a:ext>
            </a:extLst>
          </p:cNvPr>
          <p:cNvGraphicFramePr/>
          <p:nvPr>
            <p:extLst>
              <p:ext uri="{D42A27DB-BD31-4B8C-83A1-F6EECF244321}">
                <p14:modId xmlns:p14="http://schemas.microsoft.com/office/powerpoint/2010/main" val="3524332119"/>
              </p:ext>
            </p:extLst>
          </p:nvPr>
        </p:nvGraphicFramePr>
        <p:xfrm>
          <a:off x="0" y="886563"/>
          <a:ext cx="6790544" cy="3854450"/>
        </p:xfrm>
        <a:graphic>
          <a:graphicData uri="http://schemas.openxmlformats.org/drawingml/2006/chart">
            <c:chart xmlns:c="http://schemas.openxmlformats.org/drawingml/2006/chart" xmlns:r="http://schemas.openxmlformats.org/officeDocument/2006/relationships" r:id="rId2"/>
          </a:graphicData>
        </a:graphic>
      </p:graphicFrame>
      <p:pic>
        <p:nvPicPr>
          <p:cNvPr id="13" name="Picture 2" descr="Bolsa Empleo - ESPE">
            <a:extLst>
              <a:ext uri="{FF2B5EF4-FFF2-40B4-BE49-F238E27FC236}">
                <a16:creationId xmlns:a16="http://schemas.microsoft.com/office/drawing/2014/main" id="{6FFFAFB8-3ADB-4FCA-AE55-C2ED174A8893}"/>
              </a:ext>
            </a:extLst>
          </p:cNvPr>
          <p:cNvPicPr>
            <a:picLocks noChangeAspect="1" noChangeArrowheads="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70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5D88361-BB50-43A0-A2CB-A1A20F0447AA}"/>
              </a:ext>
            </a:extLst>
          </p:cNvPr>
          <p:cNvSpPr txBox="1"/>
          <p:nvPr/>
        </p:nvSpPr>
        <p:spPr>
          <a:xfrm>
            <a:off x="2297796" y="628425"/>
            <a:ext cx="6408593" cy="400110"/>
          </a:xfrm>
          <a:prstGeom prst="rect">
            <a:avLst/>
          </a:prstGeom>
          <a:noFill/>
        </p:spPr>
        <p:txBody>
          <a:bodyPr wrap="square">
            <a:spAutoFit/>
          </a:bodyPr>
          <a:lstStyle>
            <a:defPPr marR="0" lvl="0" algn="l" rtl="0">
              <a:lnSpc>
                <a:spcPct val="100000"/>
              </a:lnSpc>
              <a:spcBef>
                <a:spcPts val="0"/>
              </a:spcBef>
              <a:spcAft>
                <a:spcPts val="0"/>
              </a:spcAft>
            </a:defPPr>
            <a:lvl1pPr>
              <a:defRPr sz="2400" b="1">
                <a:ln w="10160">
                  <a:solidFill>
                    <a:schemeClr val="accent5"/>
                  </a:solidFill>
                  <a:prstDash val="solid"/>
                </a:ln>
                <a:solidFill>
                  <a:srgbClr val="FFFFFF"/>
                </a:solidFill>
                <a:effectLst>
                  <a:outerShdw blurRad="38100" dist="22860" dir="5400000" algn="tl" rotWithShape="0">
                    <a:srgbClr val="000000">
                      <a:alpha val="30000"/>
                    </a:srgbClr>
                  </a:outerShdw>
                </a:effectLst>
              </a:defRPr>
            </a:lvl1pPr>
          </a:lstStyle>
          <a:p>
            <a:r>
              <a:rPr lang="es-ES" sz="2000" b="0" dirty="0">
                <a:ln w="0"/>
                <a:solidFill>
                  <a:schemeClr val="accent1"/>
                </a:solidFill>
                <a:effectLst>
                  <a:outerShdw blurRad="38100" dist="25400" dir="5400000" algn="ctr" rotWithShape="0">
                    <a:srgbClr val="6E747A">
                      <a:alpha val="43000"/>
                    </a:srgbClr>
                  </a:outerShdw>
                </a:effectLst>
              </a:rPr>
              <a:t>Tasa de crecimiento anual de la cartera de crédito</a:t>
            </a:r>
            <a:endParaRPr lang="es-EC" sz="2000" b="0" dirty="0">
              <a:ln w="0"/>
              <a:solidFill>
                <a:schemeClr val="accent1"/>
              </a:solidFill>
              <a:effectLst>
                <a:outerShdw blurRad="38100" dist="25400" dir="5400000" algn="ctr" rotWithShape="0">
                  <a:srgbClr val="6E747A">
                    <a:alpha val="43000"/>
                  </a:srgbClr>
                </a:outerShdw>
              </a:effectLst>
            </a:endParaRPr>
          </a:p>
        </p:txBody>
      </p:sp>
      <p:sp>
        <p:nvSpPr>
          <p:cNvPr id="7" name="CuadroTexto 6">
            <a:extLst>
              <a:ext uri="{FF2B5EF4-FFF2-40B4-BE49-F238E27FC236}">
                <a16:creationId xmlns:a16="http://schemas.microsoft.com/office/drawing/2014/main" id="{A16A0C81-56E6-430D-B136-EEAD02D5C076}"/>
              </a:ext>
            </a:extLst>
          </p:cNvPr>
          <p:cNvSpPr txBox="1"/>
          <p:nvPr/>
        </p:nvSpPr>
        <p:spPr>
          <a:xfrm>
            <a:off x="6305704" y="1949557"/>
            <a:ext cx="2176981" cy="156966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ES" sz="1600" dirty="0">
                <a:latin typeface="Roboto Condensed" panose="02000000000000000000" pitchFamily="2" charset="0"/>
                <a:ea typeface="Roboto Condensed" panose="02000000000000000000" pitchFamily="2" charset="0"/>
                <a:cs typeface="Times New Roman" panose="02020603050405020304" pitchFamily="18" charset="0"/>
              </a:rPr>
              <a:t>Fracción del volumen crédito comercial</a:t>
            </a:r>
            <a:r>
              <a:rPr lang="es-EC" sz="1600" dirty="0">
                <a:latin typeface="Roboto Condensed" panose="02000000000000000000" pitchFamily="2" charset="0"/>
                <a:ea typeface="Roboto Condensed" panose="02000000000000000000" pitchFamily="2" charset="0"/>
                <a:cs typeface="Times New Roman" panose="02020603050405020304" pitchFamily="18" charset="0"/>
              </a:rPr>
              <a:t>:</a:t>
            </a:r>
          </a:p>
          <a:p>
            <a:pPr algn="ctr"/>
            <a:r>
              <a:rPr lang="es-EC" sz="1600" dirty="0">
                <a:latin typeface="Roboto Condensed" panose="02000000000000000000" pitchFamily="2" charset="0"/>
                <a:ea typeface="Roboto Condensed" panose="02000000000000000000" pitchFamily="2" charset="0"/>
                <a:cs typeface="Times New Roman" panose="02020603050405020304" pitchFamily="18" charset="0"/>
              </a:rPr>
              <a:t>2017 - 52,66%</a:t>
            </a:r>
          </a:p>
          <a:p>
            <a:pPr algn="ctr"/>
            <a:r>
              <a:rPr lang="es-EC" sz="1600" dirty="0">
                <a:latin typeface="Roboto Condensed" panose="02000000000000000000" pitchFamily="2" charset="0"/>
                <a:ea typeface="Roboto Condensed" panose="02000000000000000000" pitchFamily="2" charset="0"/>
                <a:cs typeface="Times New Roman" panose="02020603050405020304" pitchFamily="18" charset="0"/>
              </a:rPr>
              <a:t>2018 - 49,99% </a:t>
            </a:r>
          </a:p>
          <a:p>
            <a:pPr algn="ctr"/>
            <a:r>
              <a:rPr lang="es-EC" sz="1600" dirty="0">
                <a:latin typeface="Roboto Condensed" panose="02000000000000000000" pitchFamily="2" charset="0"/>
                <a:ea typeface="Roboto Condensed" panose="02000000000000000000" pitchFamily="2" charset="0"/>
                <a:cs typeface="Times New Roman" panose="02020603050405020304" pitchFamily="18" charset="0"/>
              </a:rPr>
              <a:t>2019 - 46,60% </a:t>
            </a:r>
          </a:p>
          <a:p>
            <a:pPr algn="ctr"/>
            <a:r>
              <a:rPr lang="es-EC" sz="1600" dirty="0">
                <a:latin typeface="Roboto Condensed" panose="02000000000000000000" pitchFamily="2" charset="0"/>
                <a:ea typeface="Roboto Condensed" panose="02000000000000000000" pitchFamily="2" charset="0"/>
                <a:cs typeface="Times New Roman" panose="02020603050405020304" pitchFamily="18" charset="0"/>
              </a:rPr>
              <a:t>2020 - 39,49%</a:t>
            </a:r>
          </a:p>
        </p:txBody>
      </p:sp>
      <p:pic>
        <p:nvPicPr>
          <p:cNvPr id="6" name="Imagen 5">
            <a:extLst>
              <a:ext uri="{FF2B5EF4-FFF2-40B4-BE49-F238E27FC236}">
                <a16:creationId xmlns:a16="http://schemas.microsoft.com/office/drawing/2014/main" id="{22E0AB84-CC50-49B0-9842-9F2456B8D201}"/>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377191" y="1086234"/>
            <a:ext cx="5424002" cy="3066672"/>
          </a:xfrm>
          <a:prstGeom prst="rect">
            <a:avLst/>
          </a:prstGeom>
          <a:ln>
            <a:noFill/>
          </a:ln>
          <a:extLst>
            <a:ext uri="{53640926-AAD7-44D8-BBD7-CCE9431645EC}">
              <a14:shadowObscured xmlns:a14="http://schemas.microsoft.com/office/drawing/2010/main"/>
            </a:ext>
          </a:extLst>
        </p:spPr>
      </p:pic>
      <p:sp>
        <p:nvSpPr>
          <p:cNvPr id="9" name="CuadroTexto 8">
            <a:extLst>
              <a:ext uri="{FF2B5EF4-FFF2-40B4-BE49-F238E27FC236}">
                <a16:creationId xmlns:a16="http://schemas.microsoft.com/office/drawing/2014/main" id="{031EC487-CA82-4F2F-A73C-4AD6EF72FE93}"/>
              </a:ext>
            </a:extLst>
          </p:cNvPr>
          <p:cNvSpPr txBox="1"/>
          <p:nvPr/>
        </p:nvSpPr>
        <p:spPr>
          <a:xfrm>
            <a:off x="1667528" y="4367781"/>
            <a:ext cx="2958811" cy="276999"/>
          </a:xfrm>
          <a:prstGeom prst="rect">
            <a:avLst/>
          </a:prstGeom>
          <a:noFill/>
        </p:spPr>
        <p:txBody>
          <a:bodyPr wrap="square">
            <a:spAutoFit/>
          </a:bodyPr>
          <a:lstStyle/>
          <a:p>
            <a:r>
              <a:rPr lang="es-EC" sz="1200" b="1" i="1" dirty="0">
                <a:solidFill>
                  <a:schemeClr val="accent2"/>
                </a:solidFill>
                <a:effectLst/>
                <a:latin typeface="Roboto Condensed Light" panose="02000000000000000000" pitchFamily="2" charset="0"/>
                <a:ea typeface="Roboto Condensed Light" panose="02000000000000000000" pitchFamily="2" charset="0"/>
                <a:cs typeface="Times New Roman" panose="02020603050405020304" pitchFamily="18" charset="0"/>
              </a:rPr>
              <a:t>Nota:</a:t>
            </a:r>
            <a:r>
              <a:rPr lang="es-EC" sz="1200" dirty="0">
                <a:solidFill>
                  <a:schemeClr val="accent2"/>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Elaborado por la SB y la SEPS (2020)</a:t>
            </a:r>
            <a:endParaRPr lang="es-EC" sz="1200" dirty="0">
              <a:solidFill>
                <a:schemeClr val="accent2"/>
              </a:solidFill>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
        <p:nvSpPr>
          <p:cNvPr id="8" name="Google Shape;221;p14">
            <a:extLst>
              <a:ext uri="{FF2B5EF4-FFF2-40B4-BE49-F238E27FC236}">
                <a16:creationId xmlns:a16="http://schemas.microsoft.com/office/drawing/2014/main" id="{7C90173D-47AC-4590-8E73-DE30B977BB67}"/>
              </a:ext>
            </a:extLst>
          </p:cNvPr>
          <p:cNvSpPr txBox="1">
            <a:spLocks/>
          </p:cNvSpPr>
          <p:nvPr/>
        </p:nvSpPr>
        <p:spPr>
          <a:xfrm>
            <a:off x="196825" y="186690"/>
            <a:ext cx="1586255" cy="40767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000" b="1" dirty="0">
                <a:solidFill>
                  <a:schemeClr val="bg1"/>
                </a:solidFill>
                <a:latin typeface="Roboto Condensed" panose="02000000000000000000" pitchFamily="2" charset="0"/>
                <a:ea typeface="Roboto Condensed" panose="02000000000000000000" pitchFamily="2" charset="0"/>
              </a:rPr>
              <a:t>CAPÍTULO IV</a:t>
            </a:r>
          </a:p>
        </p:txBody>
      </p:sp>
      <p:sp>
        <p:nvSpPr>
          <p:cNvPr id="10" name="Google Shape;328;p20">
            <a:extLst>
              <a:ext uri="{FF2B5EF4-FFF2-40B4-BE49-F238E27FC236}">
                <a16:creationId xmlns:a16="http://schemas.microsoft.com/office/drawing/2014/main" id="{160C5350-479B-4033-8A55-0DB0F236E6B7}"/>
              </a:ext>
            </a:extLst>
          </p:cNvPr>
          <p:cNvSpPr txBox="1">
            <a:spLocks noGrp="1"/>
          </p:cNvSpPr>
          <p:nvPr/>
        </p:nvSpPr>
        <p:spPr>
          <a:xfrm>
            <a:off x="2227992" y="113160"/>
            <a:ext cx="5049175" cy="48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1pPr>
            <a:lvl2pPr marL="914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2pPr>
            <a:lvl3pPr marL="1371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3pPr>
            <a:lvl4pPr marL="18288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4pPr>
            <a:lvl5pPr marL="22860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5pPr>
            <a:lvl6pPr marL="27432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6pPr>
            <a:lvl7pPr marL="3200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7pPr>
            <a:lvl8pPr marL="3657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8pPr>
            <a:lvl9pPr marL="4114800" indent="-381000">
              <a:spcBef>
                <a:spcPts val="1000"/>
              </a:spcBef>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9pPr>
          </a:lstStyle>
          <a:p>
            <a:r>
              <a:rPr lang="es-EC" dirty="0">
                <a:latin typeface="Roboto Condensed" panose="02000000000000000000" pitchFamily="2" charset="0"/>
                <a:ea typeface="Roboto Condensed" panose="02000000000000000000" pitchFamily="2" charset="0"/>
              </a:rPr>
              <a:t>11. </a:t>
            </a:r>
            <a:r>
              <a:rPr lang="es-ES" dirty="0">
                <a:latin typeface="Roboto Condensed" panose="02000000000000000000" pitchFamily="2" charset="0"/>
                <a:ea typeface="Roboto Condensed" panose="02000000000000000000" pitchFamily="2" charset="0"/>
              </a:rPr>
              <a:t>Análisis de resultados</a:t>
            </a:r>
          </a:p>
        </p:txBody>
      </p:sp>
      <p:pic>
        <p:nvPicPr>
          <p:cNvPr id="11" name="Picture 2" descr="Bolsa Empleo - ESPE">
            <a:extLst>
              <a:ext uri="{FF2B5EF4-FFF2-40B4-BE49-F238E27FC236}">
                <a16:creationId xmlns:a16="http://schemas.microsoft.com/office/drawing/2014/main" id="{43E5D76D-1E57-4995-B62B-9644B1683D1B}"/>
              </a:ext>
            </a:extLst>
          </p:cNvPr>
          <p:cNvPicPr>
            <a:picLocks noChangeAspect="1" noChangeArrowheads="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47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5D88361-BB50-43A0-A2CB-A1A20F0447AA}"/>
              </a:ext>
            </a:extLst>
          </p:cNvPr>
          <p:cNvSpPr txBox="1"/>
          <p:nvPr/>
        </p:nvSpPr>
        <p:spPr>
          <a:xfrm>
            <a:off x="3100393" y="523427"/>
            <a:ext cx="4153766" cy="400110"/>
          </a:xfrm>
          <a:prstGeom prst="rect">
            <a:avLst/>
          </a:prstGeom>
          <a:noFill/>
        </p:spPr>
        <p:txBody>
          <a:bodyPr wrap="square">
            <a:spAutoFit/>
          </a:bodyPr>
          <a:lstStyle>
            <a:defPPr marR="0" lvl="0" algn="l" rtl="0">
              <a:lnSpc>
                <a:spcPct val="100000"/>
              </a:lnSpc>
              <a:spcBef>
                <a:spcPts val="0"/>
              </a:spcBef>
              <a:spcAft>
                <a:spcPts val="0"/>
              </a:spcAft>
            </a:defPPr>
            <a:lvl1pPr>
              <a:defRPr sz="2400" b="1">
                <a:ln w="10160">
                  <a:solidFill>
                    <a:schemeClr val="accent5"/>
                  </a:solidFill>
                  <a:prstDash val="solid"/>
                </a:ln>
                <a:solidFill>
                  <a:srgbClr val="FFFFFF"/>
                </a:solidFill>
                <a:effectLst>
                  <a:outerShdw blurRad="38100" dist="22860" dir="5400000" algn="tl" rotWithShape="0">
                    <a:srgbClr val="000000">
                      <a:alpha val="30000"/>
                    </a:srgbClr>
                  </a:outerShdw>
                </a:effectLst>
              </a:defRPr>
            </a:lvl1pPr>
          </a:lstStyle>
          <a:p>
            <a:r>
              <a:rPr lang="es-ES" sz="2000" b="0" dirty="0">
                <a:ln w="0"/>
                <a:solidFill>
                  <a:schemeClr val="accent1"/>
                </a:solidFill>
                <a:effectLst>
                  <a:outerShdw blurRad="38100" dist="25400" dir="5400000" algn="ctr" rotWithShape="0">
                    <a:srgbClr val="6E747A">
                      <a:alpha val="43000"/>
                    </a:srgbClr>
                  </a:outerShdw>
                </a:effectLst>
              </a:rPr>
              <a:t>Excedente Bruto de Explotación</a:t>
            </a:r>
            <a:endParaRPr lang="es-EC" sz="2000" b="0" dirty="0">
              <a:ln w="0"/>
              <a:solidFill>
                <a:schemeClr val="accent1"/>
              </a:solidFill>
              <a:effectLst>
                <a:outerShdw blurRad="38100" dist="25400" dir="5400000" algn="ctr" rotWithShape="0">
                  <a:srgbClr val="6E747A">
                    <a:alpha val="43000"/>
                  </a:srgbClr>
                </a:outerShdw>
              </a:effectLst>
            </a:endParaRPr>
          </a:p>
        </p:txBody>
      </p:sp>
      <p:sp>
        <p:nvSpPr>
          <p:cNvPr id="9" name="CuadroTexto 8">
            <a:extLst>
              <a:ext uri="{FF2B5EF4-FFF2-40B4-BE49-F238E27FC236}">
                <a16:creationId xmlns:a16="http://schemas.microsoft.com/office/drawing/2014/main" id="{031EC487-CA82-4F2F-A73C-4AD6EF72FE93}"/>
              </a:ext>
            </a:extLst>
          </p:cNvPr>
          <p:cNvSpPr txBox="1"/>
          <p:nvPr/>
        </p:nvSpPr>
        <p:spPr>
          <a:xfrm>
            <a:off x="840301" y="4498000"/>
            <a:ext cx="4638604" cy="461665"/>
          </a:xfrm>
          <a:prstGeom prst="rect">
            <a:avLst/>
          </a:prstGeom>
          <a:noFill/>
        </p:spPr>
        <p:txBody>
          <a:bodyPr wrap="square">
            <a:spAutoFit/>
          </a:bodyPr>
          <a:lstStyle/>
          <a:p>
            <a:pPr algn="ctr"/>
            <a:r>
              <a:rPr lang="es-EC" sz="1200" b="1" i="1" dirty="0">
                <a:solidFill>
                  <a:schemeClr val="accent2"/>
                </a:solidFill>
                <a:effectLst/>
                <a:latin typeface="Roboto Condensed Light" panose="02000000000000000000" pitchFamily="2" charset="0"/>
                <a:ea typeface="Roboto Condensed Light" panose="02000000000000000000" pitchFamily="2" charset="0"/>
                <a:cs typeface="Times New Roman" panose="02020603050405020304" pitchFamily="18" charset="0"/>
              </a:rPr>
              <a:t>Nota:</a:t>
            </a:r>
            <a:r>
              <a:rPr lang="es-EC" sz="1200" dirty="0">
                <a:solidFill>
                  <a:schemeClr val="accent2"/>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es-ES" sz="1200" dirty="0">
                <a:solidFill>
                  <a:schemeClr val="accent2"/>
                </a:solidFill>
                <a:effectLst/>
                <a:latin typeface="Roboto Condensed Light" panose="02000000000000000000" pitchFamily="2" charset="0"/>
                <a:ea typeface="Roboto Condensed Light" panose="02000000000000000000" pitchFamily="2" charset="0"/>
                <a:cs typeface="Times New Roman" panose="02020603050405020304" pitchFamily="18" charset="0"/>
              </a:rPr>
              <a:t>Elaborado por los autores en base al Sistema de Cuentas Nacionales Regionales del BCE</a:t>
            </a:r>
            <a:endParaRPr lang="es-EC" sz="1200" dirty="0">
              <a:solidFill>
                <a:schemeClr val="accent2"/>
              </a:solidFill>
              <a:latin typeface="Roboto Condensed Light" panose="02000000000000000000" pitchFamily="2" charset="0"/>
              <a:ea typeface="Roboto Condensed Light" panose="02000000000000000000" pitchFamily="2" charset="0"/>
              <a:cs typeface="Times New Roman" panose="02020603050405020304" pitchFamily="18" charset="0"/>
            </a:endParaRPr>
          </a:p>
        </p:txBody>
      </p:sp>
      <p:graphicFrame>
        <p:nvGraphicFramePr>
          <p:cNvPr id="8" name="Gráfico 7">
            <a:extLst>
              <a:ext uri="{FF2B5EF4-FFF2-40B4-BE49-F238E27FC236}">
                <a16:creationId xmlns:a16="http://schemas.microsoft.com/office/drawing/2014/main" id="{CAB0786D-7FEB-4314-98C9-59CBB9CF4C0A}"/>
              </a:ext>
            </a:extLst>
          </p:cNvPr>
          <p:cNvGraphicFramePr/>
          <p:nvPr>
            <p:extLst>
              <p:ext uri="{D42A27DB-BD31-4B8C-83A1-F6EECF244321}">
                <p14:modId xmlns:p14="http://schemas.microsoft.com/office/powerpoint/2010/main" val="3261704460"/>
              </p:ext>
            </p:extLst>
          </p:nvPr>
        </p:nvGraphicFramePr>
        <p:xfrm>
          <a:off x="300758" y="985092"/>
          <a:ext cx="5927655" cy="3512908"/>
        </p:xfrm>
        <a:graphic>
          <a:graphicData uri="http://schemas.openxmlformats.org/drawingml/2006/chart">
            <c:chart xmlns:c="http://schemas.openxmlformats.org/drawingml/2006/chart" xmlns:r="http://schemas.openxmlformats.org/officeDocument/2006/relationships" r:id="rId2"/>
          </a:graphicData>
        </a:graphic>
      </p:graphicFrame>
      <p:sp>
        <p:nvSpPr>
          <p:cNvPr id="10" name="Google Shape;221;p14">
            <a:extLst>
              <a:ext uri="{FF2B5EF4-FFF2-40B4-BE49-F238E27FC236}">
                <a16:creationId xmlns:a16="http://schemas.microsoft.com/office/drawing/2014/main" id="{FCE6C639-D748-4C18-8CD9-EBB2F2B9F896}"/>
              </a:ext>
            </a:extLst>
          </p:cNvPr>
          <p:cNvSpPr txBox="1">
            <a:spLocks/>
          </p:cNvSpPr>
          <p:nvPr/>
        </p:nvSpPr>
        <p:spPr>
          <a:xfrm>
            <a:off x="196825" y="186690"/>
            <a:ext cx="1586255" cy="40767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000" b="1" dirty="0">
                <a:solidFill>
                  <a:schemeClr val="bg1"/>
                </a:solidFill>
                <a:latin typeface="Roboto Condensed" panose="02000000000000000000" pitchFamily="2" charset="0"/>
                <a:ea typeface="Roboto Condensed" panose="02000000000000000000" pitchFamily="2" charset="0"/>
              </a:rPr>
              <a:t>CAPÍTULO IV</a:t>
            </a:r>
          </a:p>
        </p:txBody>
      </p:sp>
      <p:sp>
        <p:nvSpPr>
          <p:cNvPr id="11" name="Google Shape;328;p20">
            <a:extLst>
              <a:ext uri="{FF2B5EF4-FFF2-40B4-BE49-F238E27FC236}">
                <a16:creationId xmlns:a16="http://schemas.microsoft.com/office/drawing/2014/main" id="{C7E19967-6E4B-4EEC-A670-20D1B7A08D38}"/>
              </a:ext>
            </a:extLst>
          </p:cNvPr>
          <p:cNvSpPr txBox="1">
            <a:spLocks noGrp="1"/>
          </p:cNvSpPr>
          <p:nvPr/>
        </p:nvSpPr>
        <p:spPr>
          <a:xfrm>
            <a:off x="2227992" y="113160"/>
            <a:ext cx="5049175" cy="48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1pPr>
            <a:lvl2pPr marL="914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2pPr>
            <a:lvl3pPr marL="1371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3pPr>
            <a:lvl4pPr marL="18288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4pPr>
            <a:lvl5pPr marL="22860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5pPr>
            <a:lvl6pPr marL="27432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6pPr>
            <a:lvl7pPr marL="3200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7pPr>
            <a:lvl8pPr marL="3657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8pPr>
            <a:lvl9pPr marL="4114800" indent="-381000">
              <a:spcBef>
                <a:spcPts val="1000"/>
              </a:spcBef>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9pPr>
          </a:lstStyle>
          <a:p>
            <a:r>
              <a:rPr lang="es-EC" dirty="0">
                <a:latin typeface="Roboto Condensed" panose="02000000000000000000" pitchFamily="2" charset="0"/>
                <a:ea typeface="Roboto Condensed" panose="02000000000000000000" pitchFamily="2" charset="0"/>
              </a:rPr>
              <a:t>11. </a:t>
            </a:r>
            <a:r>
              <a:rPr lang="es-ES" dirty="0">
                <a:latin typeface="Roboto Condensed" panose="02000000000000000000" pitchFamily="2" charset="0"/>
                <a:ea typeface="Roboto Condensed" panose="02000000000000000000" pitchFamily="2" charset="0"/>
              </a:rPr>
              <a:t>Análisis de resultados</a:t>
            </a:r>
          </a:p>
        </p:txBody>
      </p:sp>
      <p:pic>
        <p:nvPicPr>
          <p:cNvPr id="12" name="Picture 2" descr="Bolsa Empleo - ESPE">
            <a:extLst>
              <a:ext uri="{FF2B5EF4-FFF2-40B4-BE49-F238E27FC236}">
                <a16:creationId xmlns:a16="http://schemas.microsoft.com/office/drawing/2014/main" id="{EFF0B58C-4E58-4740-944F-6BD1B071266F}"/>
              </a:ext>
            </a:extLst>
          </p:cNvPr>
          <p:cNvPicPr>
            <a:picLocks noChangeAspect="1" noChangeArrowheads="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o 12">
            <a:extLst>
              <a:ext uri="{FF2B5EF4-FFF2-40B4-BE49-F238E27FC236}">
                <a16:creationId xmlns:a16="http://schemas.microsoft.com/office/drawing/2014/main" id="{AEC82119-FBF1-4B31-8672-FE9A66EB4D6F}"/>
              </a:ext>
            </a:extLst>
          </p:cNvPr>
          <p:cNvGrpSpPr/>
          <p:nvPr/>
        </p:nvGrpSpPr>
        <p:grpSpPr>
          <a:xfrm>
            <a:off x="6574958" y="2326047"/>
            <a:ext cx="2028347" cy="830997"/>
            <a:chOff x="6622925" y="2571750"/>
            <a:chExt cx="2028347" cy="830997"/>
          </a:xfrm>
        </p:grpSpPr>
        <p:sp>
          <p:nvSpPr>
            <p:cNvPr id="14" name="CuadroTexto 13">
              <a:extLst>
                <a:ext uri="{FF2B5EF4-FFF2-40B4-BE49-F238E27FC236}">
                  <a16:creationId xmlns:a16="http://schemas.microsoft.com/office/drawing/2014/main" id="{F827DC8A-05E7-4441-ACED-4B6EE1425AC9}"/>
                </a:ext>
              </a:extLst>
            </p:cNvPr>
            <p:cNvSpPr txBox="1"/>
            <p:nvPr/>
          </p:nvSpPr>
          <p:spPr>
            <a:xfrm>
              <a:off x="6622925" y="2571750"/>
              <a:ext cx="2028347"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ES" sz="1600" dirty="0">
                  <a:latin typeface="Roboto Condensed" panose="02000000000000000000" pitchFamily="2" charset="0"/>
                  <a:ea typeface="Roboto Condensed" panose="02000000000000000000" pitchFamily="2" charset="0"/>
                  <a:cs typeface="Times New Roman" panose="02020603050405020304" pitchFamily="18" charset="0"/>
                </a:rPr>
                <a:t>2017 – 2018        0,17%</a:t>
              </a:r>
            </a:p>
            <a:p>
              <a:r>
                <a:rPr lang="es-ES" sz="1600" dirty="0">
                  <a:latin typeface="Roboto Condensed" panose="02000000000000000000" pitchFamily="2" charset="0"/>
                  <a:ea typeface="Roboto Condensed" panose="02000000000000000000" pitchFamily="2" charset="0"/>
                  <a:cs typeface="Times New Roman" panose="02020603050405020304" pitchFamily="18" charset="0"/>
                </a:rPr>
                <a:t> </a:t>
              </a:r>
            </a:p>
            <a:p>
              <a:r>
                <a:rPr lang="es-ES" sz="1600" dirty="0">
                  <a:latin typeface="Roboto Condensed" panose="02000000000000000000" pitchFamily="2" charset="0"/>
                  <a:ea typeface="Roboto Condensed" panose="02000000000000000000" pitchFamily="2" charset="0"/>
                  <a:cs typeface="Times New Roman" panose="02020603050405020304" pitchFamily="18" charset="0"/>
                </a:rPr>
                <a:t>2018 – 2019        2,72%</a:t>
              </a:r>
              <a:endParaRPr lang="es-EC" sz="1600" dirty="0">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15" name="Diagrama de flujo: extraer 14">
              <a:extLst>
                <a:ext uri="{FF2B5EF4-FFF2-40B4-BE49-F238E27FC236}">
                  <a16:creationId xmlns:a16="http://schemas.microsoft.com/office/drawing/2014/main" id="{0B5ECED2-F3B2-4057-BD96-370C524A0833}"/>
                </a:ext>
              </a:extLst>
            </p:cNvPr>
            <p:cNvSpPr/>
            <p:nvPr/>
          </p:nvSpPr>
          <p:spPr>
            <a:xfrm>
              <a:off x="7866583" y="3103980"/>
              <a:ext cx="162190" cy="19809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6" name="Diagrama de flujo: extraer 15">
              <a:extLst>
                <a:ext uri="{FF2B5EF4-FFF2-40B4-BE49-F238E27FC236}">
                  <a16:creationId xmlns:a16="http://schemas.microsoft.com/office/drawing/2014/main" id="{08724E8D-52B4-4CC0-9B30-CDC84C18A6FB}"/>
                </a:ext>
              </a:extLst>
            </p:cNvPr>
            <p:cNvSpPr/>
            <p:nvPr/>
          </p:nvSpPr>
          <p:spPr>
            <a:xfrm rot="10800000">
              <a:off x="7866583" y="2667253"/>
              <a:ext cx="162190" cy="198090"/>
            </a:xfrm>
            <a:prstGeom prst="flowChartExtra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360417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5D88361-BB50-43A0-A2CB-A1A20F0447AA}"/>
              </a:ext>
            </a:extLst>
          </p:cNvPr>
          <p:cNvSpPr txBox="1"/>
          <p:nvPr/>
        </p:nvSpPr>
        <p:spPr>
          <a:xfrm>
            <a:off x="3287430" y="617895"/>
            <a:ext cx="2656170" cy="400110"/>
          </a:xfrm>
          <a:prstGeom prst="rect">
            <a:avLst/>
          </a:prstGeom>
          <a:noFill/>
        </p:spPr>
        <p:txBody>
          <a:bodyPr wrap="square">
            <a:spAutoFit/>
          </a:bodyPr>
          <a:lstStyle>
            <a:defPPr marR="0" lvl="0" algn="l" rtl="0">
              <a:lnSpc>
                <a:spcPct val="100000"/>
              </a:lnSpc>
              <a:spcBef>
                <a:spcPts val="0"/>
              </a:spcBef>
              <a:spcAft>
                <a:spcPts val="0"/>
              </a:spcAft>
            </a:defPPr>
            <a:lvl1pPr>
              <a:defRPr sz="2400" b="1">
                <a:ln w="10160">
                  <a:solidFill>
                    <a:schemeClr val="accent5"/>
                  </a:solidFill>
                  <a:prstDash val="solid"/>
                </a:ln>
                <a:solidFill>
                  <a:srgbClr val="FFFFFF"/>
                </a:solidFill>
                <a:effectLst>
                  <a:outerShdw blurRad="38100" dist="22860" dir="5400000" algn="tl" rotWithShape="0">
                    <a:srgbClr val="000000">
                      <a:alpha val="30000"/>
                    </a:srgbClr>
                  </a:outerShdw>
                </a:effectLst>
              </a:defRPr>
            </a:lvl1pPr>
          </a:lstStyle>
          <a:p>
            <a:pPr algn="ctr"/>
            <a:r>
              <a:rPr lang="es-ES" sz="2000" b="0" dirty="0">
                <a:ln w="0"/>
                <a:solidFill>
                  <a:schemeClr val="accent1"/>
                </a:solidFill>
                <a:effectLst>
                  <a:outerShdw blurRad="38100" dist="25400" dir="5400000" algn="ctr" rotWithShape="0">
                    <a:srgbClr val="6E747A">
                      <a:alpha val="43000"/>
                    </a:srgbClr>
                  </a:outerShdw>
                </a:effectLst>
                <a:latin typeface="Roboto Condensed" panose="02000000000000000000" pitchFamily="2" charset="0"/>
                <a:ea typeface="Roboto Condensed" panose="02000000000000000000" pitchFamily="2" charset="0"/>
              </a:rPr>
              <a:t>Utilidad Gravable</a:t>
            </a:r>
            <a:endParaRPr lang="es-EC" sz="2000" b="0" dirty="0">
              <a:ln w="0"/>
              <a:solidFill>
                <a:schemeClr val="accent1"/>
              </a:solidFill>
              <a:effectLst>
                <a:outerShdw blurRad="38100" dist="25400" dir="5400000" algn="ctr" rotWithShape="0">
                  <a:srgbClr val="6E747A">
                    <a:alpha val="43000"/>
                  </a:srgbClr>
                </a:outerShdw>
              </a:effectLst>
              <a:latin typeface="Roboto Condensed" panose="02000000000000000000" pitchFamily="2" charset="0"/>
              <a:ea typeface="Roboto Condensed" panose="02000000000000000000" pitchFamily="2" charset="0"/>
            </a:endParaRPr>
          </a:p>
        </p:txBody>
      </p:sp>
      <p:sp>
        <p:nvSpPr>
          <p:cNvPr id="9" name="CuadroTexto 8">
            <a:extLst>
              <a:ext uri="{FF2B5EF4-FFF2-40B4-BE49-F238E27FC236}">
                <a16:creationId xmlns:a16="http://schemas.microsoft.com/office/drawing/2014/main" id="{031EC487-CA82-4F2F-A73C-4AD6EF72FE93}"/>
              </a:ext>
            </a:extLst>
          </p:cNvPr>
          <p:cNvSpPr txBox="1"/>
          <p:nvPr/>
        </p:nvSpPr>
        <p:spPr>
          <a:xfrm>
            <a:off x="1983102" y="4578856"/>
            <a:ext cx="2504209" cy="276999"/>
          </a:xfrm>
          <a:prstGeom prst="rect">
            <a:avLst/>
          </a:prstGeom>
          <a:noFill/>
        </p:spPr>
        <p:txBody>
          <a:bodyPr wrap="square">
            <a:spAutoFit/>
          </a:bodyPr>
          <a:lstStyle/>
          <a:p>
            <a:pPr algn="ctr"/>
            <a:r>
              <a:rPr lang="es-EC" sz="1200" b="1" i="1" dirty="0">
                <a:effectLst/>
                <a:latin typeface="Roboto Condensed Light" panose="02000000000000000000" pitchFamily="2" charset="0"/>
                <a:ea typeface="Roboto Condensed Light" panose="02000000000000000000" pitchFamily="2" charset="0"/>
                <a:cs typeface="Times New Roman" panose="02020603050405020304" pitchFamily="18" charset="0"/>
              </a:rPr>
              <a:t>Nota:</a:t>
            </a:r>
            <a:r>
              <a:rPr lang="es-EC" sz="1200" dirty="0">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es-ES" sz="1200" dirty="0">
                <a:effectLst/>
                <a:latin typeface="Roboto Condensed Light" panose="02000000000000000000" pitchFamily="2" charset="0"/>
                <a:ea typeface="Roboto Condensed Light" panose="02000000000000000000" pitchFamily="2" charset="0"/>
                <a:cs typeface="Times New Roman" panose="02020603050405020304" pitchFamily="18" charset="0"/>
              </a:rPr>
              <a:t>Elaborado por los autores</a:t>
            </a:r>
            <a:endParaRPr lang="es-EC" sz="1200" dirty="0">
              <a:latin typeface="Roboto Condensed Light" panose="02000000000000000000" pitchFamily="2" charset="0"/>
              <a:ea typeface="Roboto Condensed Light" panose="02000000000000000000" pitchFamily="2" charset="0"/>
              <a:cs typeface="Times New Roman" panose="02020603050405020304" pitchFamily="18" charset="0"/>
            </a:endParaRPr>
          </a:p>
        </p:txBody>
      </p:sp>
      <p:graphicFrame>
        <p:nvGraphicFramePr>
          <p:cNvPr id="11" name="Gráfico 10">
            <a:extLst>
              <a:ext uri="{FF2B5EF4-FFF2-40B4-BE49-F238E27FC236}">
                <a16:creationId xmlns:a16="http://schemas.microsoft.com/office/drawing/2014/main" id="{989CA657-D746-4881-9777-F96BA45ED9C2}"/>
              </a:ext>
              <a:ext uri="{147F2762-F138-4A5C-976F-8EAC2B608ADB}">
                <a16:predDERef xmlns:a16="http://schemas.microsoft.com/office/drawing/2014/main" pred="{B25E9EC6-1B87-41D6-9E32-920BA06FC106}"/>
              </a:ext>
            </a:extLst>
          </p:cNvPr>
          <p:cNvGraphicFramePr/>
          <p:nvPr>
            <p:extLst>
              <p:ext uri="{D42A27DB-BD31-4B8C-83A1-F6EECF244321}">
                <p14:modId xmlns:p14="http://schemas.microsoft.com/office/powerpoint/2010/main" val="3526796270"/>
              </p:ext>
            </p:extLst>
          </p:nvPr>
        </p:nvGraphicFramePr>
        <p:xfrm>
          <a:off x="579282" y="910795"/>
          <a:ext cx="5926449" cy="3614810"/>
        </p:xfrm>
        <a:graphic>
          <a:graphicData uri="http://schemas.openxmlformats.org/drawingml/2006/chart">
            <c:chart xmlns:c="http://schemas.openxmlformats.org/drawingml/2006/chart" xmlns:r="http://schemas.openxmlformats.org/officeDocument/2006/relationships" r:id="rId2"/>
          </a:graphicData>
        </a:graphic>
      </p:graphicFrame>
      <p:sp>
        <p:nvSpPr>
          <p:cNvPr id="8" name="Google Shape;221;p14">
            <a:extLst>
              <a:ext uri="{FF2B5EF4-FFF2-40B4-BE49-F238E27FC236}">
                <a16:creationId xmlns:a16="http://schemas.microsoft.com/office/drawing/2014/main" id="{812D2082-B6DC-40AA-A1BA-AEC110233B73}"/>
              </a:ext>
            </a:extLst>
          </p:cNvPr>
          <p:cNvSpPr txBox="1">
            <a:spLocks/>
          </p:cNvSpPr>
          <p:nvPr/>
        </p:nvSpPr>
        <p:spPr>
          <a:xfrm>
            <a:off x="196825" y="186690"/>
            <a:ext cx="1586255" cy="40767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000" b="1" dirty="0">
                <a:solidFill>
                  <a:schemeClr val="bg1"/>
                </a:solidFill>
                <a:latin typeface="Roboto Condensed" panose="02000000000000000000" pitchFamily="2" charset="0"/>
                <a:ea typeface="Roboto Condensed" panose="02000000000000000000" pitchFamily="2" charset="0"/>
              </a:rPr>
              <a:t>CAPÍTULO IV</a:t>
            </a:r>
          </a:p>
        </p:txBody>
      </p:sp>
      <p:sp>
        <p:nvSpPr>
          <p:cNvPr id="10" name="Google Shape;328;p20">
            <a:extLst>
              <a:ext uri="{FF2B5EF4-FFF2-40B4-BE49-F238E27FC236}">
                <a16:creationId xmlns:a16="http://schemas.microsoft.com/office/drawing/2014/main" id="{1FDC14E5-1C44-4DCC-8442-92BFFC9B5BA1}"/>
              </a:ext>
            </a:extLst>
          </p:cNvPr>
          <p:cNvSpPr txBox="1">
            <a:spLocks noGrp="1"/>
          </p:cNvSpPr>
          <p:nvPr/>
        </p:nvSpPr>
        <p:spPr>
          <a:xfrm>
            <a:off x="2227992" y="113160"/>
            <a:ext cx="5049175" cy="48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1pPr>
            <a:lvl2pPr marL="914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2pPr>
            <a:lvl3pPr marL="1371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3pPr>
            <a:lvl4pPr marL="18288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4pPr>
            <a:lvl5pPr marL="22860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5pPr>
            <a:lvl6pPr marL="27432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6pPr>
            <a:lvl7pPr marL="3200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7pPr>
            <a:lvl8pPr marL="3657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8pPr>
            <a:lvl9pPr marL="4114800" indent="-381000">
              <a:spcBef>
                <a:spcPts val="1000"/>
              </a:spcBef>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9pPr>
          </a:lstStyle>
          <a:p>
            <a:r>
              <a:rPr lang="es-EC" dirty="0">
                <a:latin typeface="Roboto Condensed" panose="02000000000000000000" pitchFamily="2" charset="0"/>
                <a:ea typeface="Roboto Condensed" panose="02000000000000000000" pitchFamily="2" charset="0"/>
              </a:rPr>
              <a:t>11. </a:t>
            </a:r>
            <a:r>
              <a:rPr lang="es-ES" dirty="0">
                <a:latin typeface="Roboto Condensed" panose="02000000000000000000" pitchFamily="2" charset="0"/>
                <a:ea typeface="Roboto Condensed" panose="02000000000000000000" pitchFamily="2" charset="0"/>
              </a:rPr>
              <a:t>Análisis de resultados</a:t>
            </a:r>
          </a:p>
        </p:txBody>
      </p:sp>
      <p:pic>
        <p:nvPicPr>
          <p:cNvPr id="12" name="Picture 2" descr="Bolsa Empleo - ESPE">
            <a:extLst>
              <a:ext uri="{FF2B5EF4-FFF2-40B4-BE49-F238E27FC236}">
                <a16:creationId xmlns:a16="http://schemas.microsoft.com/office/drawing/2014/main" id="{83BF97EF-2502-40F7-81F3-4FA4CE2A1111}"/>
              </a:ext>
            </a:extLst>
          </p:cNvPr>
          <p:cNvPicPr>
            <a:picLocks noChangeAspect="1" noChangeArrowheads="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o 12">
            <a:extLst>
              <a:ext uri="{FF2B5EF4-FFF2-40B4-BE49-F238E27FC236}">
                <a16:creationId xmlns:a16="http://schemas.microsoft.com/office/drawing/2014/main" id="{9315DBDE-DB0A-4321-AD4B-F63B29BE8278}"/>
              </a:ext>
            </a:extLst>
          </p:cNvPr>
          <p:cNvGrpSpPr/>
          <p:nvPr/>
        </p:nvGrpSpPr>
        <p:grpSpPr>
          <a:xfrm>
            <a:off x="6574958" y="2156251"/>
            <a:ext cx="2028347" cy="830997"/>
            <a:chOff x="6622925" y="2571750"/>
            <a:chExt cx="2028347" cy="830997"/>
          </a:xfrm>
        </p:grpSpPr>
        <p:sp>
          <p:nvSpPr>
            <p:cNvPr id="14" name="CuadroTexto 13">
              <a:extLst>
                <a:ext uri="{FF2B5EF4-FFF2-40B4-BE49-F238E27FC236}">
                  <a16:creationId xmlns:a16="http://schemas.microsoft.com/office/drawing/2014/main" id="{DEA468CF-AAE9-44D6-9A26-C540C9EA5C87}"/>
                </a:ext>
              </a:extLst>
            </p:cNvPr>
            <p:cNvSpPr txBox="1"/>
            <p:nvPr/>
          </p:nvSpPr>
          <p:spPr>
            <a:xfrm>
              <a:off x="6622925" y="2571750"/>
              <a:ext cx="2028347"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ES" sz="1600" dirty="0">
                  <a:latin typeface="Roboto Condensed" panose="02000000000000000000" pitchFamily="2" charset="0"/>
                  <a:ea typeface="Roboto Condensed" panose="02000000000000000000" pitchFamily="2" charset="0"/>
                  <a:cs typeface="Times New Roman" panose="02020603050405020304" pitchFamily="18" charset="0"/>
                </a:rPr>
                <a:t>2017 – 2018        29,7%</a:t>
              </a:r>
            </a:p>
            <a:p>
              <a:r>
                <a:rPr lang="es-ES" sz="1600" dirty="0">
                  <a:latin typeface="Roboto Condensed" panose="02000000000000000000" pitchFamily="2" charset="0"/>
                  <a:ea typeface="Roboto Condensed" panose="02000000000000000000" pitchFamily="2" charset="0"/>
                  <a:cs typeface="Times New Roman" panose="02020603050405020304" pitchFamily="18" charset="0"/>
                </a:rPr>
                <a:t> </a:t>
              </a:r>
            </a:p>
            <a:p>
              <a:r>
                <a:rPr lang="es-ES" sz="1600" dirty="0">
                  <a:latin typeface="Roboto Condensed" panose="02000000000000000000" pitchFamily="2" charset="0"/>
                  <a:ea typeface="Roboto Condensed" panose="02000000000000000000" pitchFamily="2" charset="0"/>
                  <a:cs typeface="Times New Roman" panose="02020603050405020304" pitchFamily="18" charset="0"/>
                </a:rPr>
                <a:t>2018 – 2019        23,8%</a:t>
              </a:r>
              <a:endParaRPr lang="es-EC" sz="1600" dirty="0">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15" name="Diagrama de flujo: extraer 14">
              <a:extLst>
                <a:ext uri="{FF2B5EF4-FFF2-40B4-BE49-F238E27FC236}">
                  <a16:creationId xmlns:a16="http://schemas.microsoft.com/office/drawing/2014/main" id="{F6EF4404-5072-47B4-865A-B814B9628DCD}"/>
                </a:ext>
              </a:extLst>
            </p:cNvPr>
            <p:cNvSpPr/>
            <p:nvPr/>
          </p:nvSpPr>
          <p:spPr>
            <a:xfrm>
              <a:off x="7866583" y="3103980"/>
              <a:ext cx="162190" cy="19809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6" name="Diagrama de flujo: extraer 15">
              <a:extLst>
                <a:ext uri="{FF2B5EF4-FFF2-40B4-BE49-F238E27FC236}">
                  <a16:creationId xmlns:a16="http://schemas.microsoft.com/office/drawing/2014/main" id="{CC0C0E6D-B0A8-4B2B-9FEE-AC2ECA983DAF}"/>
                </a:ext>
              </a:extLst>
            </p:cNvPr>
            <p:cNvSpPr/>
            <p:nvPr/>
          </p:nvSpPr>
          <p:spPr>
            <a:xfrm rot="10800000">
              <a:off x="7866583" y="2667253"/>
              <a:ext cx="162190" cy="198090"/>
            </a:xfrm>
            <a:prstGeom prst="flowChartExtra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354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5D88361-BB50-43A0-A2CB-A1A20F0447AA}"/>
              </a:ext>
            </a:extLst>
          </p:cNvPr>
          <p:cNvSpPr txBox="1"/>
          <p:nvPr/>
        </p:nvSpPr>
        <p:spPr>
          <a:xfrm>
            <a:off x="3332443" y="594360"/>
            <a:ext cx="3583565" cy="400110"/>
          </a:xfrm>
          <a:prstGeom prst="rect">
            <a:avLst/>
          </a:prstGeom>
          <a:noFill/>
        </p:spPr>
        <p:txBody>
          <a:bodyPr wrap="square">
            <a:spAutoFit/>
          </a:bodyPr>
          <a:lstStyle>
            <a:defPPr marR="0" lvl="0" algn="l" rtl="0">
              <a:lnSpc>
                <a:spcPct val="100000"/>
              </a:lnSpc>
              <a:spcBef>
                <a:spcPts val="0"/>
              </a:spcBef>
              <a:spcAft>
                <a:spcPts val="0"/>
              </a:spcAft>
            </a:defPPr>
            <a:lvl1pPr>
              <a:defRPr sz="2400" b="1">
                <a:ln w="10160">
                  <a:solidFill>
                    <a:schemeClr val="accent5"/>
                  </a:solidFill>
                  <a:prstDash val="solid"/>
                </a:ln>
                <a:solidFill>
                  <a:srgbClr val="FFFFFF"/>
                </a:solidFill>
                <a:effectLst>
                  <a:outerShdw blurRad="38100" dist="22860" dir="5400000" algn="tl" rotWithShape="0">
                    <a:srgbClr val="000000">
                      <a:alpha val="30000"/>
                    </a:srgbClr>
                  </a:outerShdw>
                </a:effectLst>
              </a:defRPr>
            </a:lvl1pPr>
          </a:lstStyle>
          <a:p>
            <a:r>
              <a:rPr lang="es-ES" sz="2000" b="0" dirty="0">
                <a:ln w="0"/>
                <a:solidFill>
                  <a:schemeClr val="accent1"/>
                </a:solidFill>
                <a:effectLst/>
                <a:latin typeface="Roboto Condensed" panose="02000000000000000000" pitchFamily="2" charset="0"/>
                <a:ea typeface="Roboto Condensed" panose="02000000000000000000" pitchFamily="2" charset="0"/>
              </a:rPr>
              <a:t>Base Imponible desde SCN</a:t>
            </a:r>
            <a:endParaRPr lang="es-EC" sz="2000" b="0" dirty="0">
              <a:ln w="0"/>
              <a:solidFill>
                <a:schemeClr val="accent1"/>
              </a:solidFill>
              <a:effectLst/>
              <a:latin typeface="Roboto Condensed" panose="02000000000000000000" pitchFamily="2" charset="0"/>
              <a:ea typeface="Roboto Condensed" panose="02000000000000000000" pitchFamily="2" charset="0"/>
            </a:endParaRPr>
          </a:p>
        </p:txBody>
      </p:sp>
      <p:sp>
        <p:nvSpPr>
          <p:cNvPr id="9" name="CuadroTexto 8">
            <a:extLst>
              <a:ext uri="{FF2B5EF4-FFF2-40B4-BE49-F238E27FC236}">
                <a16:creationId xmlns:a16="http://schemas.microsoft.com/office/drawing/2014/main" id="{031EC487-CA82-4F2F-A73C-4AD6EF72FE93}"/>
              </a:ext>
            </a:extLst>
          </p:cNvPr>
          <p:cNvSpPr txBox="1"/>
          <p:nvPr/>
        </p:nvSpPr>
        <p:spPr>
          <a:xfrm>
            <a:off x="2252550" y="4489693"/>
            <a:ext cx="2504209" cy="276999"/>
          </a:xfrm>
          <a:prstGeom prst="rect">
            <a:avLst/>
          </a:prstGeom>
          <a:noFill/>
        </p:spPr>
        <p:txBody>
          <a:bodyPr wrap="square">
            <a:spAutoFit/>
          </a:bodyPr>
          <a:lstStyle/>
          <a:p>
            <a:pPr algn="ctr"/>
            <a:r>
              <a:rPr lang="es-EC" sz="1200" b="1" i="1" dirty="0">
                <a:effectLst/>
                <a:latin typeface="Roboto Condensed Light" panose="02000000000000000000" pitchFamily="2" charset="0"/>
                <a:ea typeface="Roboto Condensed Light" panose="02000000000000000000" pitchFamily="2" charset="0"/>
                <a:cs typeface="Times New Roman" panose="02020603050405020304" pitchFamily="18" charset="0"/>
              </a:rPr>
              <a:t>Nota:</a:t>
            </a:r>
            <a:r>
              <a:rPr lang="es-EC" sz="1200" dirty="0">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es-ES" sz="1200" dirty="0">
                <a:effectLst/>
                <a:latin typeface="Roboto Condensed Light" panose="02000000000000000000" pitchFamily="2" charset="0"/>
                <a:ea typeface="Roboto Condensed Light" panose="02000000000000000000" pitchFamily="2" charset="0"/>
                <a:cs typeface="Times New Roman" panose="02020603050405020304" pitchFamily="18" charset="0"/>
              </a:rPr>
              <a:t>Elaborado por los autores</a:t>
            </a:r>
            <a:endParaRPr lang="es-EC" sz="1200" dirty="0">
              <a:latin typeface="Roboto Condensed Light" panose="02000000000000000000" pitchFamily="2" charset="0"/>
              <a:ea typeface="Roboto Condensed Light" panose="02000000000000000000" pitchFamily="2" charset="0"/>
              <a:cs typeface="Times New Roman" panose="02020603050405020304" pitchFamily="18" charset="0"/>
            </a:endParaRPr>
          </a:p>
        </p:txBody>
      </p:sp>
      <p:graphicFrame>
        <p:nvGraphicFramePr>
          <p:cNvPr id="8" name="Gráfico 7">
            <a:extLst>
              <a:ext uri="{FF2B5EF4-FFF2-40B4-BE49-F238E27FC236}">
                <a16:creationId xmlns:a16="http://schemas.microsoft.com/office/drawing/2014/main" id="{C11E2EF7-B25D-4CD9-891B-92100FA38B2E}"/>
              </a:ext>
              <a:ext uri="{147F2762-F138-4A5C-976F-8EAC2B608ADB}">
                <a16:predDERef xmlns:a16="http://schemas.microsoft.com/office/drawing/2014/main" pred="{989CA657-D746-4881-9777-F96BA45ED9C2}"/>
              </a:ext>
            </a:extLst>
          </p:cNvPr>
          <p:cNvGraphicFramePr/>
          <p:nvPr>
            <p:extLst>
              <p:ext uri="{D42A27DB-BD31-4B8C-83A1-F6EECF244321}">
                <p14:modId xmlns:p14="http://schemas.microsoft.com/office/powerpoint/2010/main" val="3350309910"/>
              </p:ext>
            </p:extLst>
          </p:nvPr>
        </p:nvGraphicFramePr>
        <p:xfrm>
          <a:off x="393122" y="1042904"/>
          <a:ext cx="6037658" cy="3446789"/>
        </p:xfrm>
        <a:graphic>
          <a:graphicData uri="http://schemas.openxmlformats.org/drawingml/2006/chart">
            <c:chart xmlns:c="http://schemas.openxmlformats.org/drawingml/2006/chart" xmlns:r="http://schemas.openxmlformats.org/officeDocument/2006/relationships" r:id="rId2"/>
          </a:graphicData>
        </a:graphic>
      </p:graphicFrame>
      <p:sp>
        <p:nvSpPr>
          <p:cNvPr id="10" name="Google Shape;221;p14">
            <a:extLst>
              <a:ext uri="{FF2B5EF4-FFF2-40B4-BE49-F238E27FC236}">
                <a16:creationId xmlns:a16="http://schemas.microsoft.com/office/drawing/2014/main" id="{9D06908A-8312-4CC7-BEAD-99DDF16DB6D7}"/>
              </a:ext>
            </a:extLst>
          </p:cNvPr>
          <p:cNvSpPr txBox="1">
            <a:spLocks/>
          </p:cNvSpPr>
          <p:nvPr/>
        </p:nvSpPr>
        <p:spPr>
          <a:xfrm>
            <a:off x="196825" y="186690"/>
            <a:ext cx="1586255" cy="40767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000" b="1" dirty="0">
                <a:solidFill>
                  <a:schemeClr val="bg1"/>
                </a:solidFill>
                <a:latin typeface="Roboto Condensed" panose="02000000000000000000" pitchFamily="2" charset="0"/>
                <a:ea typeface="Roboto Condensed" panose="02000000000000000000" pitchFamily="2" charset="0"/>
              </a:rPr>
              <a:t>CAPÍTULO IV</a:t>
            </a:r>
          </a:p>
        </p:txBody>
      </p:sp>
      <p:sp>
        <p:nvSpPr>
          <p:cNvPr id="11" name="Google Shape;328;p20">
            <a:extLst>
              <a:ext uri="{FF2B5EF4-FFF2-40B4-BE49-F238E27FC236}">
                <a16:creationId xmlns:a16="http://schemas.microsoft.com/office/drawing/2014/main" id="{7FB01C4F-9955-4FB9-A452-F7AE5483F2BD}"/>
              </a:ext>
            </a:extLst>
          </p:cNvPr>
          <p:cNvSpPr txBox="1">
            <a:spLocks noGrp="1"/>
          </p:cNvSpPr>
          <p:nvPr/>
        </p:nvSpPr>
        <p:spPr>
          <a:xfrm>
            <a:off x="2227992" y="113160"/>
            <a:ext cx="3041051" cy="48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1pPr>
            <a:lvl2pPr marL="914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2pPr>
            <a:lvl3pPr marL="1371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3pPr>
            <a:lvl4pPr marL="18288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4pPr>
            <a:lvl5pPr marL="22860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5pPr>
            <a:lvl6pPr marL="27432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6pPr>
            <a:lvl7pPr marL="3200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7pPr>
            <a:lvl8pPr marL="3657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8pPr>
            <a:lvl9pPr marL="4114800" indent="-381000">
              <a:spcBef>
                <a:spcPts val="1000"/>
              </a:spcBef>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9pPr>
          </a:lstStyle>
          <a:p>
            <a:r>
              <a:rPr lang="es-EC" dirty="0">
                <a:latin typeface="Roboto Condensed" panose="02000000000000000000" pitchFamily="2" charset="0"/>
                <a:ea typeface="Roboto Condensed" panose="02000000000000000000" pitchFamily="2" charset="0"/>
              </a:rPr>
              <a:t>11. </a:t>
            </a:r>
            <a:r>
              <a:rPr lang="es-ES" dirty="0">
                <a:latin typeface="Roboto Condensed" panose="02000000000000000000" pitchFamily="2" charset="0"/>
                <a:ea typeface="Roboto Condensed" panose="02000000000000000000" pitchFamily="2" charset="0"/>
              </a:rPr>
              <a:t>Análisis de resultados</a:t>
            </a:r>
          </a:p>
        </p:txBody>
      </p:sp>
      <p:pic>
        <p:nvPicPr>
          <p:cNvPr id="12" name="Picture 2" descr="Bolsa Empleo - ESPE">
            <a:extLst>
              <a:ext uri="{FF2B5EF4-FFF2-40B4-BE49-F238E27FC236}">
                <a16:creationId xmlns:a16="http://schemas.microsoft.com/office/drawing/2014/main" id="{A1D7A486-182E-4BE2-A099-88359813230C}"/>
              </a:ext>
            </a:extLst>
          </p:cNvPr>
          <p:cNvPicPr>
            <a:picLocks noChangeAspect="1" noChangeArrowheads="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o 2">
            <a:extLst>
              <a:ext uri="{FF2B5EF4-FFF2-40B4-BE49-F238E27FC236}">
                <a16:creationId xmlns:a16="http://schemas.microsoft.com/office/drawing/2014/main" id="{67789FBE-CC5B-4F52-971F-3D4D31F91475}"/>
              </a:ext>
            </a:extLst>
          </p:cNvPr>
          <p:cNvGrpSpPr/>
          <p:nvPr/>
        </p:nvGrpSpPr>
        <p:grpSpPr>
          <a:xfrm>
            <a:off x="6667896" y="2350799"/>
            <a:ext cx="2028347" cy="830997"/>
            <a:chOff x="6622925" y="2571750"/>
            <a:chExt cx="2028347" cy="830997"/>
          </a:xfrm>
        </p:grpSpPr>
        <p:sp>
          <p:nvSpPr>
            <p:cNvPr id="7" name="CuadroTexto 6">
              <a:extLst>
                <a:ext uri="{FF2B5EF4-FFF2-40B4-BE49-F238E27FC236}">
                  <a16:creationId xmlns:a16="http://schemas.microsoft.com/office/drawing/2014/main" id="{A16A0C81-56E6-430D-B136-EEAD02D5C076}"/>
                </a:ext>
              </a:extLst>
            </p:cNvPr>
            <p:cNvSpPr txBox="1"/>
            <p:nvPr/>
          </p:nvSpPr>
          <p:spPr>
            <a:xfrm>
              <a:off x="6622925" y="2571750"/>
              <a:ext cx="2028347"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ES" sz="1600" dirty="0">
                  <a:latin typeface="Roboto Condensed" panose="02000000000000000000" pitchFamily="2" charset="0"/>
                  <a:ea typeface="Roboto Condensed" panose="02000000000000000000" pitchFamily="2" charset="0"/>
                  <a:cs typeface="Times New Roman" panose="02020603050405020304" pitchFamily="18" charset="0"/>
                </a:rPr>
                <a:t>2017 – 2018        14,3%</a:t>
              </a:r>
            </a:p>
            <a:p>
              <a:r>
                <a:rPr lang="es-ES" sz="1600" dirty="0">
                  <a:latin typeface="Roboto Condensed" panose="02000000000000000000" pitchFamily="2" charset="0"/>
                  <a:ea typeface="Roboto Condensed" panose="02000000000000000000" pitchFamily="2" charset="0"/>
                  <a:cs typeface="Times New Roman" panose="02020603050405020304" pitchFamily="18" charset="0"/>
                </a:rPr>
                <a:t> </a:t>
              </a:r>
            </a:p>
            <a:p>
              <a:r>
                <a:rPr lang="es-ES" sz="1600" dirty="0">
                  <a:latin typeface="Roboto Condensed" panose="02000000000000000000" pitchFamily="2" charset="0"/>
                  <a:ea typeface="Roboto Condensed" panose="02000000000000000000" pitchFamily="2" charset="0"/>
                  <a:cs typeface="Times New Roman" panose="02020603050405020304" pitchFamily="18" charset="0"/>
                </a:rPr>
                <a:t>2018 – 2019          9,2%</a:t>
              </a:r>
              <a:endParaRPr lang="es-EC" sz="1600" dirty="0">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13" name="Diagrama de flujo: extraer 12">
              <a:extLst>
                <a:ext uri="{FF2B5EF4-FFF2-40B4-BE49-F238E27FC236}">
                  <a16:creationId xmlns:a16="http://schemas.microsoft.com/office/drawing/2014/main" id="{94DDEE7B-B66A-4B8F-959B-A2002376A235}"/>
                </a:ext>
              </a:extLst>
            </p:cNvPr>
            <p:cNvSpPr/>
            <p:nvPr/>
          </p:nvSpPr>
          <p:spPr>
            <a:xfrm>
              <a:off x="7866583" y="3103980"/>
              <a:ext cx="162190" cy="19809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4" name="Diagrama de flujo: extraer 13">
              <a:extLst>
                <a:ext uri="{FF2B5EF4-FFF2-40B4-BE49-F238E27FC236}">
                  <a16:creationId xmlns:a16="http://schemas.microsoft.com/office/drawing/2014/main" id="{28898704-1155-4375-807A-62A445F370F0}"/>
                </a:ext>
              </a:extLst>
            </p:cNvPr>
            <p:cNvSpPr/>
            <p:nvPr/>
          </p:nvSpPr>
          <p:spPr>
            <a:xfrm rot="10800000">
              <a:off x="7866583" y="2667253"/>
              <a:ext cx="162190" cy="198090"/>
            </a:xfrm>
            <a:prstGeom prst="flowChartExtra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36993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17269" y="1785988"/>
            <a:ext cx="7109460" cy="235647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ES" sz="3600" dirty="0"/>
              <a:t>"El secreto de la felicidad no es hacer siempre lo que se quiere, sino querer siempre lo que se hace”</a:t>
            </a:r>
          </a:p>
          <a:p>
            <a:pPr marL="0" lvl="0" indent="0" algn="ctr" rtl="0">
              <a:spcBef>
                <a:spcPts val="0"/>
              </a:spcBef>
              <a:spcAft>
                <a:spcPts val="0"/>
              </a:spcAft>
              <a:buClr>
                <a:schemeClr val="dk1"/>
              </a:buClr>
              <a:buSzPts val="1100"/>
              <a:buFont typeface="Arial"/>
              <a:buNone/>
            </a:pPr>
            <a:endParaRPr lang="es-ES" sz="3600" dirty="0"/>
          </a:p>
          <a:p>
            <a:pPr marL="0" indent="0" algn="ctr">
              <a:spcBef>
                <a:spcPts val="0"/>
              </a:spcBef>
              <a:buClr>
                <a:schemeClr val="dk1"/>
              </a:buClr>
              <a:buSzPts val="1100"/>
              <a:buNone/>
            </a:pPr>
            <a:r>
              <a:rPr lang="es-EC" sz="3600" b="1" dirty="0"/>
              <a:t>-Tolstoi</a:t>
            </a:r>
          </a:p>
        </p:txBody>
      </p:sp>
      <p:pic>
        <p:nvPicPr>
          <p:cNvPr id="215" name="Google Shape;215;p13"/>
          <p:cNvPicPr preferRelativeResize="0"/>
          <p:nvPr/>
        </p:nvPicPr>
        <p:blipFill>
          <a:blip r:embed="rId3">
            <a:extLst>
              <a:ext uri="{837473B0-CC2E-450A-ABE3-18F120FF3D39}">
                <a1611:picAttrSrcUrl xmlns:a1611="http://schemas.microsoft.com/office/drawing/2016/11/main" r:id="rId4"/>
              </a:ext>
            </a:extLst>
          </a:blip>
          <a:srcRect l="12043" r="12043"/>
          <a:stretch/>
        </p:blipFill>
        <p:spPr>
          <a:xfrm>
            <a:off x="4054262" y="363821"/>
            <a:ext cx="1035475" cy="1023019"/>
          </a:xfrm>
          <a:prstGeom prst="diamond">
            <a:avLst/>
          </a:prstGeom>
          <a:noFill/>
          <a:ln w="19050" cap="flat" cmpd="sng">
            <a:solidFill>
              <a:srgbClr val="FF9800"/>
            </a:solidFill>
            <a:prstDash val="solid"/>
            <a:miter lim="8000"/>
            <a:headEnd type="none" w="sm" len="sm"/>
            <a:tailEnd type="none" w="sm" len="sm"/>
          </a:ln>
        </p:spPr>
      </p:pic>
      <p:pic>
        <p:nvPicPr>
          <p:cNvPr id="16" name="Picture 2" descr="Bolsa Empleo - ESPE">
            <a:extLst>
              <a:ext uri="{FF2B5EF4-FFF2-40B4-BE49-F238E27FC236}">
                <a16:creationId xmlns:a16="http://schemas.microsoft.com/office/drawing/2014/main" id="{FA8AC901-132F-4177-A0A7-FA303C270386}"/>
              </a:ext>
            </a:extLst>
          </p:cNvPr>
          <p:cNvPicPr>
            <a:picLocks noChangeAspect="1" noChangeArrowheads="1"/>
          </p:cNvPicPr>
          <p:nvPr/>
        </p:nvPicPr>
        <p:blipFill rotWithShape="1">
          <a:blip r:embed="rId5">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5D88361-BB50-43A0-A2CB-A1A20F0447AA}"/>
              </a:ext>
            </a:extLst>
          </p:cNvPr>
          <p:cNvSpPr txBox="1"/>
          <p:nvPr/>
        </p:nvSpPr>
        <p:spPr>
          <a:xfrm>
            <a:off x="3105285" y="593681"/>
            <a:ext cx="3895292" cy="400110"/>
          </a:xfrm>
          <a:prstGeom prst="rect">
            <a:avLst/>
          </a:prstGeom>
          <a:noFill/>
        </p:spPr>
        <p:txBody>
          <a:bodyPr wrap="square">
            <a:spAutoFit/>
          </a:bodyPr>
          <a:lstStyle>
            <a:defPPr marR="0" lvl="0" algn="l" rtl="0">
              <a:lnSpc>
                <a:spcPct val="100000"/>
              </a:lnSpc>
              <a:spcBef>
                <a:spcPts val="0"/>
              </a:spcBef>
              <a:spcAft>
                <a:spcPts val="0"/>
              </a:spcAft>
            </a:defPPr>
            <a:lvl1pPr>
              <a:defRPr sz="2400" b="1">
                <a:ln w="10160">
                  <a:solidFill>
                    <a:schemeClr val="accent5"/>
                  </a:solidFill>
                  <a:prstDash val="solid"/>
                </a:ln>
                <a:solidFill>
                  <a:srgbClr val="FFFFFF"/>
                </a:solidFill>
                <a:effectLst>
                  <a:outerShdw blurRad="38100" dist="22860" dir="5400000" algn="tl" rotWithShape="0">
                    <a:srgbClr val="000000">
                      <a:alpha val="30000"/>
                    </a:srgbClr>
                  </a:outerShdw>
                </a:effectLst>
              </a:defRPr>
            </a:lvl1pPr>
          </a:lstStyle>
          <a:p>
            <a:pPr algn="ctr"/>
            <a:r>
              <a:rPr lang="es-ES" sz="2000" b="0" dirty="0">
                <a:ln w="0"/>
                <a:solidFill>
                  <a:schemeClr val="accent1"/>
                </a:solidFill>
                <a:effectLst>
                  <a:outerShdw blurRad="38100" dist="25400" dir="5400000" algn="ctr" rotWithShape="0">
                    <a:srgbClr val="6E747A">
                      <a:alpha val="43000"/>
                    </a:srgbClr>
                  </a:outerShdw>
                </a:effectLst>
                <a:latin typeface="Roboto Condensed" panose="02000000000000000000" pitchFamily="2" charset="0"/>
                <a:ea typeface="Roboto Condensed" panose="02000000000000000000" pitchFamily="2" charset="0"/>
              </a:rPr>
              <a:t>Reinversión y capitalización</a:t>
            </a:r>
            <a:endParaRPr lang="es-EC" sz="2000" b="0" dirty="0">
              <a:ln w="0"/>
              <a:solidFill>
                <a:schemeClr val="accent1"/>
              </a:solidFill>
              <a:effectLst>
                <a:outerShdw blurRad="38100" dist="25400" dir="5400000" algn="ctr" rotWithShape="0">
                  <a:srgbClr val="6E747A">
                    <a:alpha val="43000"/>
                  </a:srgbClr>
                </a:outerShdw>
              </a:effectLst>
              <a:latin typeface="Roboto Condensed" panose="02000000000000000000" pitchFamily="2" charset="0"/>
              <a:ea typeface="Roboto Condensed" panose="02000000000000000000" pitchFamily="2" charset="0"/>
            </a:endParaRPr>
          </a:p>
        </p:txBody>
      </p:sp>
      <p:sp>
        <p:nvSpPr>
          <p:cNvPr id="7" name="CuadroTexto 6">
            <a:extLst>
              <a:ext uri="{FF2B5EF4-FFF2-40B4-BE49-F238E27FC236}">
                <a16:creationId xmlns:a16="http://schemas.microsoft.com/office/drawing/2014/main" id="{A16A0C81-56E6-430D-B136-EEAD02D5C076}"/>
              </a:ext>
            </a:extLst>
          </p:cNvPr>
          <p:cNvSpPr txBox="1"/>
          <p:nvPr/>
        </p:nvSpPr>
        <p:spPr>
          <a:xfrm>
            <a:off x="7357111" y="2099826"/>
            <a:ext cx="1069305" cy="94384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spcAft>
                <a:spcPts val="800"/>
              </a:spcAft>
            </a:pPr>
            <a:r>
              <a:rPr lang="es-EC" dirty="0">
                <a:latin typeface="Roboto Condensed" panose="02000000000000000000" pitchFamily="2" charset="0"/>
                <a:ea typeface="Roboto Condensed" panose="02000000000000000000" pitchFamily="2" charset="0"/>
                <a:cs typeface="Times New Roman" panose="02020603050405020304" pitchFamily="18" charset="0"/>
              </a:rPr>
              <a:t>2017 - 2,9% </a:t>
            </a:r>
          </a:p>
          <a:p>
            <a:pPr algn="ctr">
              <a:spcAft>
                <a:spcPts val="800"/>
              </a:spcAft>
            </a:pPr>
            <a:r>
              <a:rPr lang="es-EC" dirty="0">
                <a:latin typeface="Roboto Condensed" panose="02000000000000000000" pitchFamily="2" charset="0"/>
                <a:ea typeface="Roboto Condensed" panose="02000000000000000000" pitchFamily="2" charset="0"/>
                <a:cs typeface="Times New Roman" panose="02020603050405020304" pitchFamily="18" charset="0"/>
              </a:rPr>
              <a:t>2018 - 0,9% </a:t>
            </a:r>
          </a:p>
          <a:p>
            <a:pPr algn="ctr">
              <a:spcAft>
                <a:spcPts val="800"/>
              </a:spcAft>
            </a:pPr>
            <a:r>
              <a:rPr lang="es-EC" dirty="0">
                <a:latin typeface="Roboto Condensed" panose="02000000000000000000" pitchFamily="2" charset="0"/>
                <a:ea typeface="Roboto Condensed" panose="02000000000000000000" pitchFamily="2" charset="0"/>
                <a:cs typeface="Times New Roman" panose="02020603050405020304" pitchFamily="18" charset="0"/>
              </a:rPr>
              <a:t>2019 - 0,5%</a:t>
            </a:r>
          </a:p>
        </p:txBody>
      </p:sp>
      <p:sp>
        <p:nvSpPr>
          <p:cNvPr id="9" name="CuadroTexto 8">
            <a:extLst>
              <a:ext uri="{FF2B5EF4-FFF2-40B4-BE49-F238E27FC236}">
                <a16:creationId xmlns:a16="http://schemas.microsoft.com/office/drawing/2014/main" id="{031EC487-CA82-4F2F-A73C-4AD6EF72FE93}"/>
              </a:ext>
            </a:extLst>
          </p:cNvPr>
          <p:cNvSpPr txBox="1"/>
          <p:nvPr/>
        </p:nvSpPr>
        <p:spPr>
          <a:xfrm>
            <a:off x="2426964" y="4489693"/>
            <a:ext cx="2504209" cy="276999"/>
          </a:xfrm>
          <a:prstGeom prst="rect">
            <a:avLst/>
          </a:prstGeom>
          <a:noFill/>
        </p:spPr>
        <p:txBody>
          <a:bodyPr wrap="square">
            <a:spAutoFit/>
          </a:bodyPr>
          <a:lstStyle/>
          <a:p>
            <a:pPr algn="ctr"/>
            <a:r>
              <a:rPr lang="es-EC" sz="1200" b="1" i="1" dirty="0">
                <a:effectLst/>
                <a:latin typeface="Roboto Condensed Light" panose="02000000000000000000" pitchFamily="2" charset="0"/>
                <a:ea typeface="Roboto Condensed Light" panose="02000000000000000000" pitchFamily="2" charset="0"/>
                <a:cs typeface="Times New Roman" panose="02020603050405020304" pitchFamily="18" charset="0"/>
              </a:rPr>
              <a:t>Nota:</a:t>
            </a:r>
            <a:r>
              <a:rPr lang="es-EC" sz="1200" dirty="0">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es-ES" sz="1200" dirty="0">
                <a:effectLst/>
                <a:latin typeface="Roboto Condensed Light" panose="02000000000000000000" pitchFamily="2" charset="0"/>
                <a:ea typeface="Roboto Condensed Light" panose="02000000000000000000" pitchFamily="2" charset="0"/>
                <a:cs typeface="Times New Roman" panose="02020603050405020304" pitchFamily="18" charset="0"/>
              </a:rPr>
              <a:t>Elaborado por los autores</a:t>
            </a:r>
            <a:endParaRPr lang="es-EC" sz="1200" dirty="0">
              <a:latin typeface="Roboto Condensed Light" panose="02000000000000000000" pitchFamily="2" charset="0"/>
              <a:ea typeface="Roboto Condensed Light" panose="02000000000000000000" pitchFamily="2" charset="0"/>
              <a:cs typeface="Times New Roman" panose="02020603050405020304" pitchFamily="18" charset="0"/>
            </a:endParaRPr>
          </a:p>
        </p:txBody>
      </p:sp>
      <p:graphicFrame>
        <p:nvGraphicFramePr>
          <p:cNvPr id="10" name="Gráfico 9">
            <a:extLst>
              <a:ext uri="{FF2B5EF4-FFF2-40B4-BE49-F238E27FC236}">
                <a16:creationId xmlns:a16="http://schemas.microsoft.com/office/drawing/2014/main" id="{1697DB2F-53C9-473F-B4E4-C0D22A48ACE9}"/>
              </a:ext>
              <a:ext uri="{147F2762-F138-4A5C-976F-8EAC2B608ADB}">
                <a16:predDERef xmlns:a16="http://schemas.microsoft.com/office/drawing/2014/main" pred="{C11E2EF7-B25D-4CD9-891B-92100FA38B2E}"/>
              </a:ext>
            </a:extLst>
          </p:cNvPr>
          <p:cNvGraphicFramePr/>
          <p:nvPr>
            <p:extLst>
              <p:ext uri="{D42A27DB-BD31-4B8C-83A1-F6EECF244321}">
                <p14:modId xmlns:p14="http://schemas.microsoft.com/office/powerpoint/2010/main" val="913803446"/>
              </p:ext>
            </p:extLst>
          </p:nvPr>
        </p:nvGraphicFramePr>
        <p:xfrm>
          <a:off x="357561" y="1111827"/>
          <a:ext cx="6643016" cy="3377866"/>
        </p:xfrm>
        <a:graphic>
          <a:graphicData uri="http://schemas.openxmlformats.org/drawingml/2006/chart">
            <c:chart xmlns:c="http://schemas.openxmlformats.org/drawingml/2006/chart" xmlns:r="http://schemas.openxmlformats.org/officeDocument/2006/relationships" r:id="rId2"/>
          </a:graphicData>
        </a:graphic>
      </p:graphicFrame>
      <p:sp>
        <p:nvSpPr>
          <p:cNvPr id="8" name="Google Shape;221;p14">
            <a:extLst>
              <a:ext uri="{FF2B5EF4-FFF2-40B4-BE49-F238E27FC236}">
                <a16:creationId xmlns:a16="http://schemas.microsoft.com/office/drawing/2014/main" id="{FAD45AD5-FAA2-447A-8E40-33DFBFA30513}"/>
              </a:ext>
            </a:extLst>
          </p:cNvPr>
          <p:cNvSpPr txBox="1">
            <a:spLocks/>
          </p:cNvSpPr>
          <p:nvPr/>
        </p:nvSpPr>
        <p:spPr>
          <a:xfrm>
            <a:off x="196825" y="186690"/>
            <a:ext cx="1586255" cy="40767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000" b="1" dirty="0">
                <a:solidFill>
                  <a:schemeClr val="bg1"/>
                </a:solidFill>
                <a:latin typeface="Roboto Condensed" panose="02000000000000000000" pitchFamily="2" charset="0"/>
                <a:ea typeface="Roboto Condensed" panose="02000000000000000000" pitchFamily="2" charset="0"/>
              </a:rPr>
              <a:t>CAPÍTULO IV</a:t>
            </a:r>
          </a:p>
        </p:txBody>
      </p:sp>
      <p:sp>
        <p:nvSpPr>
          <p:cNvPr id="11" name="Google Shape;328;p20">
            <a:extLst>
              <a:ext uri="{FF2B5EF4-FFF2-40B4-BE49-F238E27FC236}">
                <a16:creationId xmlns:a16="http://schemas.microsoft.com/office/drawing/2014/main" id="{16D31790-4273-4CFC-BFC3-8B081F61A4FD}"/>
              </a:ext>
            </a:extLst>
          </p:cNvPr>
          <p:cNvSpPr txBox="1">
            <a:spLocks noGrp="1"/>
          </p:cNvSpPr>
          <p:nvPr/>
        </p:nvSpPr>
        <p:spPr>
          <a:xfrm>
            <a:off x="2227992" y="113160"/>
            <a:ext cx="5049175" cy="48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1pPr>
            <a:lvl2pPr marL="914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2pPr>
            <a:lvl3pPr marL="1371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3pPr>
            <a:lvl4pPr marL="18288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4pPr>
            <a:lvl5pPr marL="22860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5pPr>
            <a:lvl6pPr marL="27432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6pPr>
            <a:lvl7pPr marL="3200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7pPr>
            <a:lvl8pPr marL="3657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8pPr>
            <a:lvl9pPr marL="4114800" indent="-381000">
              <a:spcBef>
                <a:spcPts val="1000"/>
              </a:spcBef>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9pPr>
          </a:lstStyle>
          <a:p>
            <a:r>
              <a:rPr lang="es-EC" dirty="0">
                <a:latin typeface="Roboto Condensed" panose="02000000000000000000" pitchFamily="2" charset="0"/>
                <a:ea typeface="Roboto Condensed" panose="02000000000000000000" pitchFamily="2" charset="0"/>
              </a:rPr>
              <a:t>11. </a:t>
            </a:r>
            <a:r>
              <a:rPr lang="es-ES" dirty="0">
                <a:latin typeface="Roboto Condensed" panose="02000000000000000000" pitchFamily="2" charset="0"/>
                <a:ea typeface="Roboto Condensed" panose="02000000000000000000" pitchFamily="2" charset="0"/>
              </a:rPr>
              <a:t>Análisis de resultados</a:t>
            </a:r>
          </a:p>
        </p:txBody>
      </p:sp>
      <p:pic>
        <p:nvPicPr>
          <p:cNvPr id="12" name="Picture 2" descr="Bolsa Empleo - ESPE">
            <a:extLst>
              <a:ext uri="{FF2B5EF4-FFF2-40B4-BE49-F238E27FC236}">
                <a16:creationId xmlns:a16="http://schemas.microsoft.com/office/drawing/2014/main" id="{09D4AA14-724B-46CA-9B6E-F51FD5E7C7D2}"/>
              </a:ext>
            </a:extLst>
          </p:cNvPr>
          <p:cNvPicPr>
            <a:picLocks noChangeAspect="1" noChangeArrowheads="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50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5D88361-BB50-43A0-A2CB-A1A20F0447AA}"/>
              </a:ext>
            </a:extLst>
          </p:cNvPr>
          <p:cNvSpPr txBox="1"/>
          <p:nvPr/>
        </p:nvSpPr>
        <p:spPr>
          <a:xfrm>
            <a:off x="2171700" y="649989"/>
            <a:ext cx="5164281" cy="646331"/>
          </a:xfrm>
          <a:prstGeom prst="rect">
            <a:avLst/>
          </a:prstGeom>
          <a:noFill/>
        </p:spPr>
        <p:txBody>
          <a:bodyPr wrap="square">
            <a:spAutoFit/>
          </a:bodyPr>
          <a:lstStyle>
            <a:defPPr marR="0" lvl="0" algn="l" rtl="0">
              <a:lnSpc>
                <a:spcPct val="100000"/>
              </a:lnSpc>
              <a:spcBef>
                <a:spcPts val="0"/>
              </a:spcBef>
              <a:spcAft>
                <a:spcPts val="0"/>
              </a:spcAft>
            </a:defPPr>
            <a:lvl1pPr>
              <a:defRPr sz="2400" b="1">
                <a:ln w="10160">
                  <a:solidFill>
                    <a:schemeClr val="accent5"/>
                  </a:solidFill>
                  <a:prstDash val="solid"/>
                </a:ln>
                <a:solidFill>
                  <a:srgbClr val="FFFFFF"/>
                </a:solidFill>
                <a:effectLst>
                  <a:outerShdw blurRad="38100" dist="22860" dir="5400000" algn="tl" rotWithShape="0">
                    <a:srgbClr val="000000">
                      <a:alpha val="30000"/>
                    </a:srgbClr>
                  </a:outerShdw>
                </a:effectLst>
              </a:defRPr>
            </a:lvl1pPr>
          </a:lstStyle>
          <a:p>
            <a:pPr algn="ctr"/>
            <a:r>
              <a:rPr lang="es-EC" sz="1800" b="0" dirty="0">
                <a:ln w="0"/>
                <a:solidFill>
                  <a:schemeClr val="accent1"/>
                </a:solidFill>
                <a:effectLst/>
                <a:latin typeface="Roboto Condensed" panose="02000000000000000000" pitchFamily="2" charset="0"/>
                <a:ea typeface="Roboto Condensed" panose="02000000000000000000" pitchFamily="2" charset="0"/>
              </a:rPr>
              <a:t>Cifras de evasión del Impuesto a la Renta de sociedades del cantón Quito</a:t>
            </a:r>
            <a:endParaRPr lang="es-EC" sz="2000" b="0" dirty="0">
              <a:ln w="0"/>
              <a:solidFill>
                <a:schemeClr val="accent1"/>
              </a:solidFill>
              <a:effectLst/>
              <a:latin typeface="Roboto Condensed" panose="02000000000000000000" pitchFamily="2" charset="0"/>
              <a:ea typeface="Roboto Condensed" panose="02000000000000000000" pitchFamily="2" charset="0"/>
            </a:endParaRPr>
          </a:p>
        </p:txBody>
      </p:sp>
      <p:sp>
        <p:nvSpPr>
          <p:cNvPr id="9" name="CuadroTexto 8">
            <a:extLst>
              <a:ext uri="{FF2B5EF4-FFF2-40B4-BE49-F238E27FC236}">
                <a16:creationId xmlns:a16="http://schemas.microsoft.com/office/drawing/2014/main" id="{031EC487-CA82-4F2F-A73C-4AD6EF72FE93}"/>
              </a:ext>
            </a:extLst>
          </p:cNvPr>
          <p:cNvSpPr txBox="1"/>
          <p:nvPr/>
        </p:nvSpPr>
        <p:spPr>
          <a:xfrm>
            <a:off x="3376994" y="3548443"/>
            <a:ext cx="2504209" cy="276999"/>
          </a:xfrm>
          <a:prstGeom prst="rect">
            <a:avLst/>
          </a:prstGeom>
          <a:noFill/>
        </p:spPr>
        <p:txBody>
          <a:bodyPr wrap="square">
            <a:spAutoFit/>
          </a:bodyPr>
          <a:lstStyle/>
          <a:p>
            <a:pPr algn="ctr"/>
            <a:r>
              <a:rPr lang="es-EC" sz="1200" b="1" i="1" dirty="0">
                <a:effectLst/>
                <a:latin typeface="Roboto Condensed Light" panose="02000000000000000000" pitchFamily="2" charset="0"/>
                <a:ea typeface="Roboto Condensed Light" panose="02000000000000000000" pitchFamily="2" charset="0"/>
                <a:cs typeface="Times New Roman" panose="02020603050405020304" pitchFamily="18" charset="0"/>
              </a:rPr>
              <a:t>Nota:</a:t>
            </a:r>
            <a:r>
              <a:rPr lang="es-EC" sz="1200" dirty="0">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es-ES" sz="1200" dirty="0">
                <a:effectLst/>
                <a:latin typeface="Roboto Condensed Light" panose="02000000000000000000" pitchFamily="2" charset="0"/>
                <a:ea typeface="Roboto Condensed Light" panose="02000000000000000000" pitchFamily="2" charset="0"/>
                <a:cs typeface="Times New Roman" panose="02020603050405020304" pitchFamily="18" charset="0"/>
              </a:rPr>
              <a:t>Elaborado por los autores</a:t>
            </a:r>
            <a:endParaRPr lang="es-EC" sz="1200" dirty="0">
              <a:latin typeface="Roboto Condensed Light" panose="02000000000000000000" pitchFamily="2" charset="0"/>
              <a:ea typeface="Roboto Condensed Light" panose="02000000000000000000" pitchFamily="2"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81C3DC3B-2EDE-4B46-9641-375A901CC033}"/>
              </a:ext>
            </a:extLst>
          </p:cNvPr>
          <p:cNvGraphicFramePr>
            <a:graphicFrameLocks noGrp="1"/>
          </p:cNvGraphicFramePr>
          <p:nvPr>
            <p:extLst>
              <p:ext uri="{D42A27DB-BD31-4B8C-83A1-F6EECF244321}">
                <p14:modId xmlns:p14="http://schemas.microsoft.com/office/powerpoint/2010/main" val="1684423969"/>
              </p:ext>
            </p:extLst>
          </p:nvPr>
        </p:nvGraphicFramePr>
        <p:xfrm>
          <a:off x="239916" y="1457120"/>
          <a:ext cx="8778361" cy="2059408"/>
        </p:xfrm>
        <a:graphic>
          <a:graphicData uri="http://schemas.openxmlformats.org/drawingml/2006/table">
            <a:tbl>
              <a:tblPr firstRow="1" firstCol="1" bandRow="1">
                <a:tableStyleId>{EB9631B5-78F2-41C9-869B-9F39066F8104}</a:tableStyleId>
              </a:tblPr>
              <a:tblGrid>
                <a:gridCol w="920011">
                  <a:extLst>
                    <a:ext uri="{9D8B030D-6E8A-4147-A177-3AD203B41FA5}">
                      <a16:colId xmlns:a16="http://schemas.microsoft.com/office/drawing/2014/main" val="2109377881"/>
                    </a:ext>
                  </a:extLst>
                </a:gridCol>
                <a:gridCol w="2664607">
                  <a:extLst>
                    <a:ext uri="{9D8B030D-6E8A-4147-A177-3AD203B41FA5}">
                      <a16:colId xmlns:a16="http://schemas.microsoft.com/office/drawing/2014/main" val="989459648"/>
                    </a:ext>
                  </a:extLst>
                </a:gridCol>
                <a:gridCol w="1783586">
                  <a:extLst>
                    <a:ext uri="{9D8B030D-6E8A-4147-A177-3AD203B41FA5}">
                      <a16:colId xmlns:a16="http://schemas.microsoft.com/office/drawing/2014/main" val="715517531"/>
                    </a:ext>
                  </a:extLst>
                </a:gridCol>
                <a:gridCol w="1408498">
                  <a:extLst>
                    <a:ext uri="{9D8B030D-6E8A-4147-A177-3AD203B41FA5}">
                      <a16:colId xmlns:a16="http://schemas.microsoft.com/office/drawing/2014/main" val="2178439878"/>
                    </a:ext>
                  </a:extLst>
                </a:gridCol>
                <a:gridCol w="2001659">
                  <a:extLst>
                    <a:ext uri="{9D8B030D-6E8A-4147-A177-3AD203B41FA5}">
                      <a16:colId xmlns:a16="http://schemas.microsoft.com/office/drawing/2014/main" val="2980965391"/>
                    </a:ext>
                  </a:extLst>
                </a:gridCol>
              </a:tblGrid>
              <a:tr h="0">
                <a:tc>
                  <a:txBody>
                    <a:bodyPr/>
                    <a:lstStyle/>
                    <a:p>
                      <a:pPr marL="0" lvl="0" indent="0" algn="ctr">
                        <a:lnSpc>
                          <a:spcPct val="100000"/>
                        </a:lnSpc>
                        <a:spcAft>
                          <a:spcPts val="0"/>
                        </a:spcAft>
                        <a:buFont typeface="Arial" panose="020B0604020202020204" pitchFamily="34" charset="0"/>
                        <a:buNone/>
                      </a:pPr>
                      <a:r>
                        <a:rPr lang="es-EC" sz="1400" dirty="0">
                          <a:solidFill>
                            <a:schemeClr val="accent2"/>
                          </a:solidFill>
                          <a:effectLst/>
                          <a:latin typeface="Roboto Condensed Light" panose="02000000000000000000" pitchFamily="2" charset="0"/>
                          <a:ea typeface="Roboto Condensed Light" panose="02000000000000000000" pitchFamily="2" charset="0"/>
                        </a:rPr>
                        <a:t>Año Fiscal</a:t>
                      </a:r>
                      <a:endParaRPr lang="es-EC" sz="1400" dirty="0">
                        <a:solidFill>
                          <a:schemeClr val="accent2"/>
                        </a:solidFill>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55466" marR="55466" marT="0" marB="0"/>
                </a:tc>
                <a:tc>
                  <a:txBody>
                    <a:bodyPr/>
                    <a:lstStyle/>
                    <a:p>
                      <a:pPr marL="0" lvl="0" indent="0" algn="ctr">
                        <a:lnSpc>
                          <a:spcPct val="100000"/>
                        </a:lnSpc>
                        <a:spcAft>
                          <a:spcPts val="0"/>
                        </a:spcAft>
                        <a:buFont typeface="Arial" panose="020B0604020202020204" pitchFamily="34" charset="0"/>
                        <a:buNone/>
                      </a:pPr>
                      <a:r>
                        <a:rPr lang="es-EC" sz="1400" dirty="0">
                          <a:solidFill>
                            <a:schemeClr val="accent2"/>
                          </a:solidFill>
                          <a:effectLst/>
                          <a:latin typeface="Roboto Condensed Light" panose="02000000000000000000" pitchFamily="2" charset="0"/>
                          <a:ea typeface="Roboto Condensed Light" panose="02000000000000000000" pitchFamily="2" charset="0"/>
                        </a:rPr>
                        <a:t>Impuesto causado total desde SCN</a:t>
                      </a:r>
                    </a:p>
                    <a:p>
                      <a:pPr marL="0" lvl="0" indent="0" algn="ctr">
                        <a:lnSpc>
                          <a:spcPct val="100000"/>
                        </a:lnSpc>
                        <a:spcAft>
                          <a:spcPts val="0"/>
                        </a:spcAft>
                        <a:buFont typeface="Arial" panose="020B0604020202020204" pitchFamily="34" charset="0"/>
                        <a:buNone/>
                      </a:pPr>
                      <a:r>
                        <a:rPr lang="es-EC" sz="1400" dirty="0">
                          <a:solidFill>
                            <a:schemeClr val="accent2"/>
                          </a:solidFill>
                          <a:effectLst/>
                          <a:latin typeface="Roboto Condensed Light" panose="02000000000000000000" pitchFamily="2" charset="0"/>
                          <a:ea typeface="Roboto Condensed Light" panose="02000000000000000000" pitchFamily="2" charset="0"/>
                        </a:rPr>
                        <a:t>(USD)</a:t>
                      </a:r>
                      <a:endParaRPr lang="es-EC" sz="1400" dirty="0">
                        <a:solidFill>
                          <a:schemeClr val="accent2"/>
                        </a:solidFill>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55466" marR="55466" marT="0" marB="0"/>
                </a:tc>
                <a:tc>
                  <a:txBody>
                    <a:bodyPr/>
                    <a:lstStyle/>
                    <a:p>
                      <a:pPr marL="0" lvl="0" indent="0" algn="ctr">
                        <a:lnSpc>
                          <a:spcPct val="100000"/>
                        </a:lnSpc>
                        <a:spcAft>
                          <a:spcPts val="0"/>
                        </a:spcAft>
                        <a:buFont typeface="Arial" panose="020B0604020202020204" pitchFamily="34" charset="0"/>
                        <a:buNone/>
                      </a:pPr>
                      <a:r>
                        <a:rPr lang="es-EC" sz="1400" dirty="0">
                          <a:solidFill>
                            <a:schemeClr val="accent2"/>
                          </a:solidFill>
                          <a:effectLst/>
                          <a:latin typeface="Roboto Condensed Light" panose="02000000000000000000" pitchFamily="2" charset="0"/>
                          <a:ea typeface="Roboto Condensed Light" panose="02000000000000000000" pitchFamily="2" charset="0"/>
                        </a:rPr>
                        <a:t>Impuesto causado SRI</a:t>
                      </a:r>
                    </a:p>
                    <a:p>
                      <a:pPr marL="0" lvl="0" indent="0" algn="ctr">
                        <a:lnSpc>
                          <a:spcPct val="100000"/>
                        </a:lnSpc>
                        <a:spcAft>
                          <a:spcPts val="0"/>
                        </a:spcAft>
                        <a:buFont typeface="Arial" panose="020B0604020202020204" pitchFamily="34" charset="0"/>
                        <a:buNone/>
                      </a:pPr>
                      <a:r>
                        <a:rPr lang="es-EC" sz="1400" dirty="0">
                          <a:solidFill>
                            <a:schemeClr val="accent2"/>
                          </a:solidFill>
                          <a:effectLst/>
                          <a:latin typeface="Roboto Condensed Light" panose="02000000000000000000" pitchFamily="2" charset="0"/>
                          <a:ea typeface="Roboto Condensed Light" panose="02000000000000000000" pitchFamily="2" charset="0"/>
                        </a:rPr>
                        <a:t>(USD)</a:t>
                      </a:r>
                      <a:endParaRPr lang="es-EC" sz="1400" dirty="0">
                        <a:solidFill>
                          <a:schemeClr val="accent2"/>
                        </a:solidFill>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55466" marR="55466" marT="0" marB="0"/>
                </a:tc>
                <a:tc>
                  <a:txBody>
                    <a:bodyPr/>
                    <a:lstStyle/>
                    <a:p>
                      <a:pPr marL="0" lvl="0" indent="0" algn="ctr">
                        <a:lnSpc>
                          <a:spcPct val="100000"/>
                        </a:lnSpc>
                        <a:spcAft>
                          <a:spcPts val="0"/>
                        </a:spcAft>
                        <a:buFont typeface="Arial" panose="020B0604020202020204" pitchFamily="34" charset="0"/>
                        <a:buNone/>
                      </a:pPr>
                      <a:r>
                        <a:rPr lang="es-EC" sz="1400" dirty="0">
                          <a:solidFill>
                            <a:schemeClr val="accent2"/>
                          </a:solidFill>
                          <a:effectLst/>
                          <a:latin typeface="Roboto Condensed Light" panose="02000000000000000000" pitchFamily="2" charset="0"/>
                          <a:ea typeface="Roboto Condensed Light" panose="02000000000000000000" pitchFamily="2" charset="0"/>
                        </a:rPr>
                        <a:t>Evasión IR</a:t>
                      </a:r>
                    </a:p>
                    <a:p>
                      <a:pPr marL="0" lvl="0" indent="0" algn="ctr">
                        <a:lnSpc>
                          <a:spcPct val="100000"/>
                        </a:lnSpc>
                        <a:spcAft>
                          <a:spcPts val="0"/>
                        </a:spcAft>
                        <a:buFont typeface="Arial" panose="020B0604020202020204" pitchFamily="34" charset="0"/>
                        <a:buNone/>
                      </a:pPr>
                      <a:r>
                        <a:rPr lang="es-EC" sz="1400" dirty="0">
                          <a:solidFill>
                            <a:schemeClr val="accent2"/>
                          </a:solidFill>
                          <a:effectLst/>
                          <a:latin typeface="Roboto Condensed Light" panose="02000000000000000000" pitchFamily="2" charset="0"/>
                          <a:ea typeface="Roboto Condensed Light" panose="02000000000000000000" pitchFamily="2" charset="0"/>
                        </a:rPr>
                        <a:t>(USD)</a:t>
                      </a:r>
                      <a:endParaRPr lang="es-EC" sz="1400" dirty="0">
                        <a:solidFill>
                          <a:schemeClr val="accent2"/>
                        </a:solidFill>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55466" marR="55466" marT="0" marB="0"/>
                </a:tc>
                <a:tc>
                  <a:txBody>
                    <a:bodyPr/>
                    <a:lstStyle/>
                    <a:p>
                      <a:pPr marL="0" lvl="0" indent="0" algn="ctr">
                        <a:lnSpc>
                          <a:spcPct val="100000"/>
                        </a:lnSpc>
                        <a:spcAft>
                          <a:spcPts val="0"/>
                        </a:spcAft>
                        <a:buFont typeface="Arial" panose="020B0604020202020204" pitchFamily="34" charset="0"/>
                        <a:buNone/>
                      </a:pPr>
                      <a:r>
                        <a:rPr lang="es-EC" sz="1400" dirty="0">
                          <a:solidFill>
                            <a:schemeClr val="accent2"/>
                          </a:solidFill>
                          <a:effectLst/>
                          <a:latin typeface="Roboto Condensed Light" panose="02000000000000000000" pitchFamily="2" charset="0"/>
                          <a:ea typeface="Roboto Condensed Light" panose="02000000000000000000" pitchFamily="2" charset="0"/>
                        </a:rPr>
                        <a:t>Brecha de recaudación IR</a:t>
                      </a:r>
                      <a:endParaRPr lang="es-EC" sz="1400" dirty="0">
                        <a:solidFill>
                          <a:schemeClr val="accent2"/>
                        </a:solidFill>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55466" marR="55466" marT="0" marB="0"/>
                </a:tc>
                <a:extLst>
                  <a:ext uri="{0D108BD9-81ED-4DB2-BD59-A6C34878D82A}">
                    <a16:rowId xmlns:a16="http://schemas.microsoft.com/office/drawing/2014/main" val="3281107409"/>
                  </a:ext>
                </a:extLst>
              </a:tr>
              <a:tr h="353968">
                <a:tc>
                  <a:txBody>
                    <a:bodyPr/>
                    <a:lstStyle/>
                    <a:p>
                      <a:pPr marL="0" indent="0" algn="ctr">
                        <a:lnSpc>
                          <a:spcPct val="200000"/>
                        </a:lnSpc>
                        <a:spcAft>
                          <a:spcPts val="0"/>
                        </a:spcAft>
                        <a:buFont typeface="Arial" panose="020B0604020202020204" pitchFamily="34" charset="0"/>
                        <a:buNone/>
                      </a:pPr>
                      <a:r>
                        <a:rPr lang="es-EC" sz="1400" dirty="0">
                          <a:solidFill>
                            <a:schemeClr val="accent2"/>
                          </a:solidFill>
                          <a:effectLst/>
                          <a:latin typeface="Roboto Condensed Light" panose="02000000000000000000" pitchFamily="2" charset="0"/>
                          <a:ea typeface="Roboto Condensed Light" panose="02000000000000000000" pitchFamily="2" charset="0"/>
                        </a:rPr>
                        <a:t>2017</a:t>
                      </a:r>
                      <a:endParaRPr lang="es-EC" sz="1400" dirty="0">
                        <a:solidFill>
                          <a:schemeClr val="accent2"/>
                        </a:solidFill>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55466" marR="55466" marT="0" marB="0"/>
                </a:tc>
                <a:tc>
                  <a:txBody>
                    <a:bodyPr/>
                    <a:lstStyle/>
                    <a:p>
                      <a:pPr marL="0" indent="0" algn="ctr">
                        <a:lnSpc>
                          <a:spcPct val="200000"/>
                        </a:lnSpc>
                        <a:spcAft>
                          <a:spcPts val="0"/>
                        </a:spcAft>
                        <a:buFont typeface="Arial" panose="020B0604020202020204" pitchFamily="34" charset="0"/>
                        <a:buNone/>
                      </a:pPr>
                      <a:r>
                        <a:rPr lang="es-EC" sz="1400" dirty="0">
                          <a:effectLst/>
                          <a:latin typeface="Roboto Condensed Light" panose="02000000000000000000" pitchFamily="2" charset="0"/>
                          <a:ea typeface="Roboto Condensed Light" panose="02000000000000000000" pitchFamily="2" charset="0"/>
                        </a:rPr>
                        <a:t>2.299.223.269,70</a:t>
                      </a:r>
                      <a:endParaRPr lang="es-EC" sz="1400" dirty="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55466" marR="55466" marT="0" marB="0"/>
                </a:tc>
                <a:tc>
                  <a:txBody>
                    <a:bodyPr/>
                    <a:lstStyle/>
                    <a:p>
                      <a:pPr marL="0" indent="0" algn="ctr">
                        <a:lnSpc>
                          <a:spcPct val="200000"/>
                        </a:lnSpc>
                        <a:spcAft>
                          <a:spcPts val="0"/>
                        </a:spcAft>
                        <a:buFont typeface="Arial" panose="020B0604020202020204" pitchFamily="34" charset="0"/>
                        <a:buNone/>
                      </a:pPr>
                      <a:r>
                        <a:rPr lang="es-EC" sz="1400">
                          <a:effectLst/>
                          <a:latin typeface="Roboto Condensed Light" panose="02000000000000000000" pitchFamily="2" charset="0"/>
                          <a:ea typeface="Roboto Condensed Light" panose="02000000000000000000" pitchFamily="2" charset="0"/>
                        </a:rPr>
                        <a:t>1.030.959.790,40</a:t>
                      </a:r>
                      <a:endParaRPr lang="es-EC" sz="140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55466" marR="55466" marT="0" marB="0"/>
                </a:tc>
                <a:tc>
                  <a:txBody>
                    <a:bodyPr/>
                    <a:lstStyle/>
                    <a:p>
                      <a:pPr marL="0" indent="0" algn="ctr">
                        <a:lnSpc>
                          <a:spcPct val="200000"/>
                        </a:lnSpc>
                        <a:spcAft>
                          <a:spcPts val="0"/>
                        </a:spcAft>
                        <a:buFont typeface="Arial" panose="020B0604020202020204" pitchFamily="34" charset="0"/>
                        <a:buNone/>
                      </a:pPr>
                      <a:r>
                        <a:rPr lang="es-EC" sz="1400" dirty="0">
                          <a:effectLst/>
                          <a:latin typeface="Roboto Condensed Light" panose="02000000000000000000" pitchFamily="2" charset="0"/>
                          <a:ea typeface="Roboto Condensed Light" panose="02000000000000000000" pitchFamily="2" charset="0"/>
                        </a:rPr>
                        <a:t>1.268.263.479,30</a:t>
                      </a:r>
                      <a:endParaRPr lang="es-EC" sz="1400" dirty="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55466" marR="55466" marT="0" marB="0"/>
                </a:tc>
                <a:tc>
                  <a:txBody>
                    <a:bodyPr/>
                    <a:lstStyle/>
                    <a:p>
                      <a:pPr marL="0" indent="0" algn="ctr">
                        <a:lnSpc>
                          <a:spcPct val="200000"/>
                        </a:lnSpc>
                        <a:spcAft>
                          <a:spcPts val="0"/>
                        </a:spcAft>
                        <a:buFont typeface="Arial" panose="020B0604020202020204" pitchFamily="34" charset="0"/>
                        <a:buNone/>
                      </a:pPr>
                      <a:r>
                        <a:rPr lang="es-EC" sz="1400">
                          <a:effectLst/>
                          <a:latin typeface="Roboto Condensed Light" panose="02000000000000000000" pitchFamily="2" charset="0"/>
                          <a:ea typeface="Roboto Condensed Light" panose="02000000000000000000" pitchFamily="2" charset="0"/>
                        </a:rPr>
                        <a:t>55,16%</a:t>
                      </a:r>
                      <a:endParaRPr lang="es-EC" sz="140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55466" marR="55466" marT="0" marB="0"/>
                </a:tc>
                <a:extLst>
                  <a:ext uri="{0D108BD9-81ED-4DB2-BD59-A6C34878D82A}">
                    <a16:rowId xmlns:a16="http://schemas.microsoft.com/office/drawing/2014/main" val="580603472"/>
                  </a:ext>
                </a:extLst>
              </a:tr>
              <a:tr h="369131">
                <a:tc>
                  <a:txBody>
                    <a:bodyPr/>
                    <a:lstStyle/>
                    <a:p>
                      <a:pPr marL="0" indent="0" algn="ctr">
                        <a:lnSpc>
                          <a:spcPct val="200000"/>
                        </a:lnSpc>
                        <a:spcAft>
                          <a:spcPts val="0"/>
                        </a:spcAft>
                        <a:buFont typeface="Arial" panose="020B0604020202020204" pitchFamily="34" charset="0"/>
                        <a:buNone/>
                      </a:pPr>
                      <a:r>
                        <a:rPr lang="es-EC" sz="1400" dirty="0">
                          <a:solidFill>
                            <a:schemeClr val="accent2"/>
                          </a:solidFill>
                          <a:effectLst/>
                          <a:latin typeface="Roboto Condensed Light" panose="02000000000000000000" pitchFamily="2" charset="0"/>
                          <a:ea typeface="Roboto Condensed Light" panose="02000000000000000000" pitchFamily="2" charset="0"/>
                        </a:rPr>
                        <a:t>2018</a:t>
                      </a:r>
                      <a:endParaRPr lang="es-EC" sz="1400" dirty="0">
                        <a:solidFill>
                          <a:schemeClr val="accent2"/>
                        </a:solidFill>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55466" marR="55466" marT="0" marB="0"/>
                </a:tc>
                <a:tc>
                  <a:txBody>
                    <a:bodyPr/>
                    <a:lstStyle/>
                    <a:p>
                      <a:pPr marL="0" indent="0" algn="ctr">
                        <a:lnSpc>
                          <a:spcPct val="200000"/>
                        </a:lnSpc>
                        <a:spcAft>
                          <a:spcPts val="0"/>
                        </a:spcAft>
                        <a:buFont typeface="Arial" panose="020B0604020202020204" pitchFamily="34" charset="0"/>
                        <a:buNone/>
                      </a:pPr>
                      <a:r>
                        <a:rPr lang="es-EC" sz="1400">
                          <a:effectLst/>
                          <a:latin typeface="Roboto Condensed Light" panose="02000000000000000000" pitchFamily="2" charset="0"/>
                          <a:ea typeface="Roboto Condensed Light" panose="02000000000000000000" pitchFamily="2" charset="0"/>
                        </a:rPr>
                        <a:t>1.987.158.263,37</a:t>
                      </a:r>
                      <a:endParaRPr lang="es-EC" sz="140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55466" marR="55466" marT="0" marB="0"/>
                </a:tc>
                <a:tc>
                  <a:txBody>
                    <a:bodyPr/>
                    <a:lstStyle/>
                    <a:p>
                      <a:pPr marL="0" indent="0" algn="ctr">
                        <a:lnSpc>
                          <a:spcPct val="200000"/>
                        </a:lnSpc>
                        <a:spcAft>
                          <a:spcPts val="0"/>
                        </a:spcAft>
                        <a:buFont typeface="Arial" panose="020B0604020202020204" pitchFamily="34" charset="0"/>
                        <a:buNone/>
                      </a:pPr>
                      <a:r>
                        <a:rPr lang="es-EC" sz="1400">
                          <a:effectLst/>
                          <a:latin typeface="Roboto Condensed Light" panose="02000000000000000000" pitchFamily="2" charset="0"/>
                          <a:ea typeface="Roboto Condensed Light" panose="02000000000000000000" pitchFamily="2" charset="0"/>
                        </a:rPr>
                        <a:t>1.168.912.461,26</a:t>
                      </a:r>
                      <a:endParaRPr lang="es-EC" sz="140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55466" marR="55466" marT="0" marB="0"/>
                </a:tc>
                <a:tc>
                  <a:txBody>
                    <a:bodyPr/>
                    <a:lstStyle/>
                    <a:p>
                      <a:pPr marL="0" indent="0" algn="ctr">
                        <a:lnSpc>
                          <a:spcPct val="200000"/>
                        </a:lnSpc>
                        <a:spcAft>
                          <a:spcPts val="0"/>
                        </a:spcAft>
                        <a:buFont typeface="Arial" panose="020B0604020202020204" pitchFamily="34" charset="0"/>
                        <a:buNone/>
                      </a:pPr>
                      <a:r>
                        <a:rPr lang="es-EC" sz="1400">
                          <a:effectLst/>
                          <a:latin typeface="Roboto Condensed Light" panose="02000000000000000000" pitchFamily="2" charset="0"/>
                          <a:ea typeface="Roboto Condensed Light" panose="02000000000000000000" pitchFamily="2" charset="0"/>
                        </a:rPr>
                        <a:t>818.245.802,11</a:t>
                      </a:r>
                      <a:endParaRPr lang="es-EC" sz="140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55466" marR="55466" marT="0" marB="0"/>
                </a:tc>
                <a:tc>
                  <a:txBody>
                    <a:bodyPr/>
                    <a:lstStyle/>
                    <a:p>
                      <a:pPr marL="0" indent="0" algn="ctr">
                        <a:lnSpc>
                          <a:spcPct val="200000"/>
                        </a:lnSpc>
                        <a:spcAft>
                          <a:spcPts val="0"/>
                        </a:spcAft>
                        <a:buFont typeface="Arial" panose="020B0604020202020204" pitchFamily="34" charset="0"/>
                        <a:buNone/>
                      </a:pPr>
                      <a:r>
                        <a:rPr lang="es-EC" sz="1400" dirty="0">
                          <a:effectLst/>
                          <a:latin typeface="Roboto Condensed Light" panose="02000000000000000000" pitchFamily="2" charset="0"/>
                          <a:ea typeface="Roboto Condensed Light" panose="02000000000000000000" pitchFamily="2" charset="0"/>
                        </a:rPr>
                        <a:t>41,18%</a:t>
                      </a:r>
                      <a:endParaRPr lang="es-EC" sz="1400" dirty="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55466" marR="55466" marT="0" marB="0"/>
                </a:tc>
                <a:extLst>
                  <a:ext uri="{0D108BD9-81ED-4DB2-BD59-A6C34878D82A}">
                    <a16:rowId xmlns:a16="http://schemas.microsoft.com/office/drawing/2014/main" val="2369183712"/>
                  </a:ext>
                </a:extLst>
              </a:tr>
              <a:tr h="394684">
                <a:tc>
                  <a:txBody>
                    <a:bodyPr/>
                    <a:lstStyle/>
                    <a:p>
                      <a:pPr marL="0" indent="0" algn="ctr">
                        <a:lnSpc>
                          <a:spcPct val="200000"/>
                        </a:lnSpc>
                        <a:spcAft>
                          <a:spcPts val="0"/>
                        </a:spcAft>
                        <a:buFont typeface="Arial" panose="020B0604020202020204" pitchFamily="34" charset="0"/>
                        <a:buNone/>
                      </a:pPr>
                      <a:r>
                        <a:rPr lang="es-EC" sz="1400" dirty="0">
                          <a:solidFill>
                            <a:schemeClr val="accent2"/>
                          </a:solidFill>
                          <a:effectLst/>
                          <a:latin typeface="Roboto Condensed Light" panose="02000000000000000000" pitchFamily="2" charset="0"/>
                          <a:ea typeface="Roboto Condensed Light" panose="02000000000000000000" pitchFamily="2" charset="0"/>
                        </a:rPr>
                        <a:t>2019</a:t>
                      </a:r>
                      <a:endParaRPr lang="es-EC" sz="1400" dirty="0">
                        <a:solidFill>
                          <a:schemeClr val="accent2"/>
                        </a:solidFill>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55466" marR="55466" marT="0" marB="0"/>
                </a:tc>
                <a:tc>
                  <a:txBody>
                    <a:bodyPr/>
                    <a:lstStyle/>
                    <a:p>
                      <a:pPr marL="0" indent="0" algn="ctr">
                        <a:lnSpc>
                          <a:spcPct val="200000"/>
                        </a:lnSpc>
                        <a:spcAft>
                          <a:spcPts val="0"/>
                        </a:spcAft>
                        <a:buFont typeface="Arial" panose="020B0604020202020204" pitchFamily="34" charset="0"/>
                        <a:buNone/>
                      </a:pPr>
                      <a:r>
                        <a:rPr lang="es-EC" sz="1400" dirty="0">
                          <a:effectLst/>
                          <a:latin typeface="Roboto Condensed Light" panose="02000000000000000000" pitchFamily="2" charset="0"/>
                          <a:ea typeface="Roboto Condensed Light" panose="02000000000000000000" pitchFamily="2" charset="0"/>
                        </a:rPr>
                        <a:t>2.174.409.652,75</a:t>
                      </a:r>
                      <a:endParaRPr lang="es-EC" sz="1400" dirty="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55466" marR="55466" marT="0" marB="0"/>
                </a:tc>
                <a:tc>
                  <a:txBody>
                    <a:bodyPr/>
                    <a:lstStyle/>
                    <a:p>
                      <a:pPr marL="0" indent="0" algn="ctr">
                        <a:lnSpc>
                          <a:spcPct val="200000"/>
                        </a:lnSpc>
                        <a:spcAft>
                          <a:spcPts val="0"/>
                        </a:spcAft>
                        <a:buFont typeface="Arial" panose="020B0604020202020204" pitchFamily="34" charset="0"/>
                        <a:buNone/>
                      </a:pPr>
                      <a:r>
                        <a:rPr lang="es-EC" sz="1400">
                          <a:effectLst/>
                          <a:latin typeface="Roboto Condensed Light" panose="02000000000000000000" pitchFamily="2" charset="0"/>
                          <a:ea typeface="Roboto Condensed Light" panose="02000000000000000000" pitchFamily="2" charset="0"/>
                        </a:rPr>
                        <a:t>1.105.771.440,77</a:t>
                      </a:r>
                      <a:endParaRPr lang="es-EC" sz="140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55466" marR="55466" marT="0" marB="0"/>
                </a:tc>
                <a:tc>
                  <a:txBody>
                    <a:bodyPr/>
                    <a:lstStyle/>
                    <a:p>
                      <a:pPr marL="0" indent="0" algn="ctr">
                        <a:lnSpc>
                          <a:spcPct val="200000"/>
                        </a:lnSpc>
                        <a:spcAft>
                          <a:spcPts val="0"/>
                        </a:spcAft>
                        <a:buFont typeface="Arial" panose="020B0604020202020204" pitchFamily="34" charset="0"/>
                        <a:buNone/>
                      </a:pPr>
                      <a:r>
                        <a:rPr lang="es-EC" sz="1400">
                          <a:effectLst/>
                          <a:latin typeface="Roboto Condensed Light" panose="02000000000000000000" pitchFamily="2" charset="0"/>
                          <a:ea typeface="Roboto Condensed Light" panose="02000000000000000000" pitchFamily="2" charset="0"/>
                        </a:rPr>
                        <a:t>1.068.638.211,98</a:t>
                      </a:r>
                      <a:endParaRPr lang="es-EC" sz="140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55466" marR="55466" marT="0" marB="0"/>
                </a:tc>
                <a:tc>
                  <a:txBody>
                    <a:bodyPr/>
                    <a:lstStyle/>
                    <a:p>
                      <a:pPr marL="0" indent="0" algn="ctr">
                        <a:lnSpc>
                          <a:spcPct val="200000"/>
                        </a:lnSpc>
                        <a:spcAft>
                          <a:spcPts val="0"/>
                        </a:spcAft>
                        <a:buFont typeface="Arial" panose="020B0604020202020204" pitchFamily="34" charset="0"/>
                        <a:buNone/>
                      </a:pPr>
                      <a:r>
                        <a:rPr lang="es-EC" sz="1400" dirty="0">
                          <a:effectLst/>
                          <a:latin typeface="Roboto Condensed Light" panose="02000000000000000000" pitchFamily="2" charset="0"/>
                          <a:ea typeface="Roboto Condensed Light" panose="02000000000000000000" pitchFamily="2" charset="0"/>
                        </a:rPr>
                        <a:t>49,15%</a:t>
                      </a:r>
                      <a:endParaRPr lang="es-EC" sz="1400" dirty="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55466" marR="55466" marT="0" marB="0"/>
                </a:tc>
                <a:extLst>
                  <a:ext uri="{0D108BD9-81ED-4DB2-BD59-A6C34878D82A}">
                    <a16:rowId xmlns:a16="http://schemas.microsoft.com/office/drawing/2014/main" val="2691525285"/>
                  </a:ext>
                </a:extLst>
              </a:tr>
              <a:tr h="504383">
                <a:tc>
                  <a:txBody>
                    <a:bodyPr/>
                    <a:lstStyle/>
                    <a:p>
                      <a:pPr marL="0" indent="0" algn="ctr">
                        <a:lnSpc>
                          <a:spcPct val="200000"/>
                        </a:lnSpc>
                        <a:spcAft>
                          <a:spcPts val="0"/>
                        </a:spcAft>
                        <a:buFont typeface="Arial" panose="020B0604020202020204" pitchFamily="34" charset="0"/>
                        <a:buNone/>
                      </a:pPr>
                      <a:r>
                        <a:rPr lang="es-EC" sz="1400" dirty="0">
                          <a:solidFill>
                            <a:schemeClr val="accent2"/>
                          </a:solidFill>
                          <a:effectLst/>
                          <a:latin typeface="Roboto Condensed Light" panose="02000000000000000000" pitchFamily="2" charset="0"/>
                          <a:ea typeface="Roboto Condensed Light" panose="02000000000000000000" pitchFamily="2" charset="0"/>
                        </a:rPr>
                        <a:t>2020</a:t>
                      </a:r>
                      <a:endParaRPr lang="es-EC" sz="1400" dirty="0">
                        <a:solidFill>
                          <a:schemeClr val="accent2"/>
                        </a:solidFill>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55466" marR="55466" marT="0" marB="0"/>
                </a:tc>
                <a:tc>
                  <a:txBody>
                    <a:bodyPr/>
                    <a:lstStyle/>
                    <a:p>
                      <a:pPr marL="0" indent="0" algn="ctr">
                        <a:lnSpc>
                          <a:spcPct val="200000"/>
                        </a:lnSpc>
                        <a:spcAft>
                          <a:spcPts val="0"/>
                        </a:spcAft>
                        <a:buFont typeface="Arial" panose="020B0604020202020204" pitchFamily="34" charset="0"/>
                        <a:buNone/>
                      </a:pPr>
                      <a:r>
                        <a:rPr lang="es-EC" sz="1400">
                          <a:effectLst/>
                          <a:latin typeface="Roboto Condensed Light" panose="02000000000000000000" pitchFamily="2" charset="0"/>
                          <a:ea typeface="Roboto Condensed Light" panose="02000000000000000000" pitchFamily="2" charset="0"/>
                        </a:rPr>
                        <a:t>N/A*</a:t>
                      </a:r>
                      <a:endParaRPr lang="es-EC" sz="140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55466" marR="55466" marT="0" marB="0"/>
                </a:tc>
                <a:tc>
                  <a:txBody>
                    <a:bodyPr/>
                    <a:lstStyle/>
                    <a:p>
                      <a:pPr marL="0" indent="0" algn="ctr">
                        <a:lnSpc>
                          <a:spcPct val="200000"/>
                        </a:lnSpc>
                        <a:spcAft>
                          <a:spcPts val="0"/>
                        </a:spcAft>
                        <a:buFont typeface="Arial" panose="020B0604020202020204" pitchFamily="34" charset="0"/>
                        <a:buNone/>
                      </a:pPr>
                      <a:r>
                        <a:rPr lang="es-EC" sz="1400">
                          <a:effectLst/>
                          <a:latin typeface="Roboto Condensed Light" panose="02000000000000000000" pitchFamily="2" charset="0"/>
                          <a:ea typeface="Roboto Condensed Light" panose="02000000000000000000" pitchFamily="2" charset="0"/>
                        </a:rPr>
                        <a:t>743.850.743,48</a:t>
                      </a:r>
                      <a:endParaRPr lang="es-EC" sz="140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55466" marR="55466" marT="0" marB="0"/>
                </a:tc>
                <a:tc>
                  <a:txBody>
                    <a:bodyPr/>
                    <a:lstStyle/>
                    <a:p>
                      <a:pPr marL="0" indent="0" algn="ctr">
                        <a:lnSpc>
                          <a:spcPct val="200000"/>
                        </a:lnSpc>
                        <a:spcAft>
                          <a:spcPts val="0"/>
                        </a:spcAft>
                        <a:buFont typeface="Arial" panose="020B0604020202020204" pitchFamily="34" charset="0"/>
                        <a:buNone/>
                      </a:pPr>
                      <a:r>
                        <a:rPr lang="es-EC" sz="1400">
                          <a:effectLst/>
                          <a:latin typeface="Roboto Condensed Light" panose="02000000000000000000" pitchFamily="2" charset="0"/>
                          <a:ea typeface="Roboto Condensed Light" panose="02000000000000000000" pitchFamily="2" charset="0"/>
                        </a:rPr>
                        <a:t>N/A**</a:t>
                      </a:r>
                      <a:endParaRPr lang="es-EC" sz="140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55466" marR="55466" marT="0" marB="0"/>
                </a:tc>
                <a:tc>
                  <a:txBody>
                    <a:bodyPr/>
                    <a:lstStyle/>
                    <a:p>
                      <a:pPr marL="0" indent="0" algn="ctr">
                        <a:lnSpc>
                          <a:spcPct val="200000"/>
                        </a:lnSpc>
                        <a:spcAft>
                          <a:spcPts val="0"/>
                        </a:spcAft>
                        <a:buFont typeface="Arial" panose="020B0604020202020204" pitchFamily="34" charset="0"/>
                        <a:buNone/>
                      </a:pPr>
                      <a:r>
                        <a:rPr lang="es-EC" sz="1400" dirty="0">
                          <a:effectLst/>
                          <a:latin typeface="Roboto Condensed Light" panose="02000000000000000000" pitchFamily="2" charset="0"/>
                          <a:ea typeface="Roboto Condensed Light" panose="02000000000000000000" pitchFamily="2" charset="0"/>
                        </a:rPr>
                        <a:t>N/A***</a:t>
                      </a:r>
                      <a:endParaRPr lang="es-EC" sz="1400" dirty="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55466" marR="55466" marT="0" marB="0"/>
                </a:tc>
                <a:extLst>
                  <a:ext uri="{0D108BD9-81ED-4DB2-BD59-A6C34878D82A}">
                    <a16:rowId xmlns:a16="http://schemas.microsoft.com/office/drawing/2014/main" val="2096679512"/>
                  </a:ext>
                </a:extLst>
              </a:tr>
            </a:tbl>
          </a:graphicData>
        </a:graphic>
      </p:graphicFrame>
      <p:sp>
        <p:nvSpPr>
          <p:cNvPr id="12" name="CuadroTexto 11">
            <a:extLst>
              <a:ext uri="{FF2B5EF4-FFF2-40B4-BE49-F238E27FC236}">
                <a16:creationId xmlns:a16="http://schemas.microsoft.com/office/drawing/2014/main" id="{013093AC-5998-49FF-BCC7-870D1EB8EBEF}"/>
              </a:ext>
            </a:extLst>
          </p:cNvPr>
          <p:cNvSpPr txBox="1"/>
          <p:nvPr/>
        </p:nvSpPr>
        <p:spPr>
          <a:xfrm>
            <a:off x="1433943" y="3918453"/>
            <a:ext cx="6390309" cy="461665"/>
          </a:xfrm>
          <a:prstGeom prst="rect">
            <a:avLst/>
          </a:prstGeom>
          <a:noFill/>
        </p:spPr>
        <p:txBody>
          <a:bodyPr wrap="square">
            <a:spAutoFit/>
          </a:bodyPr>
          <a:lstStyle/>
          <a:p>
            <a:pPr indent="457200" algn="ctr"/>
            <a:r>
              <a:rPr lang="es-EC" sz="1200" b="1" dirty="0">
                <a:latin typeface="Roboto Condensed Light" panose="02000000000000000000" pitchFamily="2" charset="0"/>
                <a:ea typeface="Roboto Condensed Light" panose="02000000000000000000" pitchFamily="2" charset="0"/>
                <a:cs typeface="Times New Roman" panose="02020603050405020304" pitchFamily="18" charset="0"/>
              </a:rPr>
              <a:t>*: </a:t>
            </a:r>
            <a:r>
              <a:rPr lang="es-EC" sz="1200" dirty="0">
                <a:latin typeface="Roboto Condensed Light" panose="02000000000000000000" pitchFamily="2" charset="0"/>
                <a:ea typeface="Roboto Condensed Light" panose="02000000000000000000" pitchFamily="2" charset="0"/>
                <a:cs typeface="Times New Roman" panose="02020603050405020304" pitchFamily="18" charset="0"/>
              </a:rPr>
              <a:t>No se disponen de datos oficiales del BCE para el 2020, debido a que las cifras se publican a año vencido.</a:t>
            </a:r>
          </a:p>
        </p:txBody>
      </p:sp>
      <p:sp>
        <p:nvSpPr>
          <p:cNvPr id="7" name="Google Shape;221;p14">
            <a:extLst>
              <a:ext uri="{FF2B5EF4-FFF2-40B4-BE49-F238E27FC236}">
                <a16:creationId xmlns:a16="http://schemas.microsoft.com/office/drawing/2014/main" id="{34D765A5-B047-497B-8AFC-3EED17F64A52}"/>
              </a:ext>
            </a:extLst>
          </p:cNvPr>
          <p:cNvSpPr txBox="1">
            <a:spLocks/>
          </p:cNvSpPr>
          <p:nvPr/>
        </p:nvSpPr>
        <p:spPr>
          <a:xfrm>
            <a:off x="196825" y="186690"/>
            <a:ext cx="1586255" cy="40767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000" b="1" dirty="0">
                <a:solidFill>
                  <a:schemeClr val="bg1"/>
                </a:solidFill>
                <a:latin typeface="Roboto Condensed" panose="02000000000000000000" pitchFamily="2" charset="0"/>
                <a:ea typeface="Roboto Condensed" panose="02000000000000000000" pitchFamily="2" charset="0"/>
              </a:rPr>
              <a:t>CAPÍTULO IV</a:t>
            </a:r>
          </a:p>
        </p:txBody>
      </p:sp>
      <p:sp>
        <p:nvSpPr>
          <p:cNvPr id="8" name="Google Shape;328;p20">
            <a:extLst>
              <a:ext uri="{FF2B5EF4-FFF2-40B4-BE49-F238E27FC236}">
                <a16:creationId xmlns:a16="http://schemas.microsoft.com/office/drawing/2014/main" id="{8B3C70D3-A198-462A-BFEB-BEAB8E826B9A}"/>
              </a:ext>
            </a:extLst>
          </p:cNvPr>
          <p:cNvSpPr txBox="1">
            <a:spLocks noGrp="1"/>
          </p:cNvSpPr>
          <p:nvPr/>
        </p:nvSpPr>
        <p:spPr>
          <a:xfrm>
            <a:off x="2227992" y="113160"/>
            <a:ext cx="5049175" cy="48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1pPr>
            <a:lvl2pPr marL="914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2pPr>
            <a:lvl3pPr marL="1371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3pPr>
            <a:lvl4pPr marL="18288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4pPr>
            <a:lvl5pPr marL="22860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5pPr>
            <a:lvl6pPr marL="27432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6pPr>
            <a:lvl7pPr marL="3200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7pPr>
            <a:lvl8pPr marL="3657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8pPr>
            <a:lvl9pPr marL="4114800" indent="-381000">
              <a:spcBef>
                <a:spcPts val="1000"/>
              </a:spcBef>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9pPr>
          </a:lstStyle>
          <a:p>
            <a:r>
              <a:rPr lang="es-EC" dirty="0">
                <a:latin typeface="Roboto Condensed" panose="02000000000000000000" pitchFamily="2" charset="0"/>
                <a:ea typeface="Roboto Condensed" panose="02000000000000000000" pitchFamily="2" charset="0"/>
              </a:rPr>
              <a:t>11. </a:t>
            </a:r>
            <a:r>
              <a:rPr lang="es-ES" dirty="0">
                <a:latin typeface="Roboto Condensed" panose="02000000000000000000" pitchFamily="2" charset="0"/>
                <a:ea typeface="Roboto Condensed" panose="02000000000000000000" pitchFamily="2" charset="0"/>
              </a:rPr>
              <a:t>Análisis de resultados</a:t>
            </a:r>
          </a:p>
        </p:txBody>
      </p:sp>
      <p:pic>
        <p:nvPicPr>
          <p:cNvPr id="10" name="Picture 2" descr="Bolsa Empleo - ESPE">
            <a:extLst>
              <a:ext uri="{FF2B5EF4-FFF2-40B4-BE49-F238E27FC236}">
                <a16:creationId xmlns:a16="http://schemas.microsoft.com/office/drawing/2014/main" id="{96B9D87B-283E-4A04-9A00-F8B4E8EE8695}"/>
              </a:ext>
            </a:extLst>
          </p:cNvPr>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69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492D66C1-BF63-43DC-AAC5-439E39B3E038}"/>
              </a:ext>
            </a:extLst>
          </p:cNvPr>
          <p:cNvGraphicFramePr/>
          <p:nvPr>
            <p:extLst>
              <p:ext uri="{D42A27DB-BD31-4B8C-83A1-F6EECF244321}">
                <p14:modId xmlns:p14="http://schemas.microsoft.com/office/powerpoint/2010/main" val="2875803636"/>
              </p:ext>
            </p:extLst>
          </p:nvPr>
        </p:nvGraphicFramePr>
        <p:xfrm>
          <a:off x="-64388" y="884749"/>
          <a:ext cx="9080972" cy="3805683"/>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a:extLst>
              <a:ext uri="{FF2B5EF4-FFF2-40B4-BE49-F238E27FC236}">
                <a16:creationId xmlns:a16="http://schemas.microsoft.com/office/drawing/2014/main" id="{0F15D25D-78D7-48A1-8D97-7B0ACD208C79}"/>
              </a:ext>
            </a:extLst>
          </p:cNvPr>
          <p:cNvSpPr txBox="1"/>
          <p:nvPr/>
        </p:nvSpPr>
        <p:spPr>
          <a:xfrm>
            <a:off x="6542882" y="3107449"/>
            <a:ext cx="2150235" cy="943848"/>
          </a:xfrm>
          <a:prstGeom prst="rect">
            <a:avLst/>
          </a:prstGeom>
          <a:noFill/>
        </p:spPr>
        <p:style>
          <a:lnRef idx="2">
            <a:schemeClr val="accent5"/>
          </a:lnRef>
          <a:fillRef idx="1">
            <a:schemeClr val="lt1"/>
          </a:fillRef>
          <a:effectRef idx="0">
            <a:schemeClr val="accent5"/>
          </a:effectRef>
          <a:fontRef idx="minor">
            <a:schemeClr val="dk1"/>
          </a:fontRef>
        </p:style>
        <p:txBody>
          <a:bodyPr wrap="square">
            <a:spAutoFit/>
          </a:bodyPr>
          <a:lstStyle>
            <a:defPPr marR="0" lvl="0" algn="l" rtl="0">
              <a:lnSpc>
                <a:spcPct val="100000"/>
              </a:lnSpc>
              <a:spcBef>
                <a:spcPts val="0"/>
              </a:spcBef>
              <a:spcAft>
                <a:spcPts val="0"/>
              </a:spcAft>
            </a:defPPr>
            <a:lvl1pPr indent="457200">
              <a:spcAft>
                <a:spcPts val="800"/>
              </a:spcAft>
              <a:defRPr>
                <a:solidFill>
                  <a:schemeClr val="dk1"/>
                </a:solidFill>
                <a:latin typeface="Times New Roman" panose="02020603050405020304" pitchFamily="18" charset="0"/>
                <a:ea typeface="+mn-ea"/>
                <a:cs typeface="Times New Roman" panose="02020603050405020304" pitchFamily="18" charset="0"/>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indent="0"/>
            <a:r>
              <a:rPr lang="es-EC" dirty="0">
                <a:latin typeface="Roboto Condensed" panose="02000000000000000000" pitchFamily="2" charset="0"/>
                <a:ea typeface="Roboto Condensed" panose="02000000000000000000" pitchFamily="2" charset="0"/>
              </a:rPr>
              <a:t>2017 - $1.268,26 millones</a:t>
            </a:r>
          </a:p>
          <a:p>
            <a:pPr indent="0"/>
            <a:r>
              <a:rPr lang="es-EC" dirty="0">
                <a:latin typeface="Roboto Condensed" panose="02000000000000000000" pitchFamily="2" charset="0"/>
                <a:ea typeface="Roboto Condensed" panose="02000000000000000000" pitchFamily="2" charset="0"/>
              </a:rPr>
              <a:t>2018 - $818.25 millones </a:t>
            </a:r>
          </a:p>
          <a:p>
            <a:pPr indent="0"/>
            <a:r>
              <a:rPr lang="es-ES" dirty="0">
                <a:latin typeface="Roboto Condensed" panose="02000000000000000000" pitchFamily="2" charset="0"/>
                <a:ea typeface="Roboto Condensed" panose="02000000000000000000" pitchFamily="2" charset="0"/>
              </a:rPr>
              <a:t>2019 - $1.068.64 millones</a:t>
            </a:r>
            <a:r>
              <a:rPr lang="es-EC" dirty="0">
                <a:latin typeface="Roboto Condensed" panose="02000000000000000000" pitchFamily="2" charset="0"/>
                <a:ea typeface="Roboto Condensed" panose="02000000000000000000" pitchFamily="2" charset="0"/>
              </a:rPr>
              <a:t> </a:t>
            </a:r>
          </a:p>
        </p:txBody>
      </p:sp>
      <p:sp>
        <p:nvSpPr>
          <p:cNvPr id="6" name="CuadroTexto 5">
            <a:extLst>
              <a:ext uri="{FF2B5EF4-FFF2-40B4-BE49-F238E27FC236}">
                <a16:creationId xmlns:a16="http://schemas.microsoft.com/office/drawing/2014/main" id="{BBE733E5-E4D4-4A6E-A133-CF86C966C25E}"/>
              </a:ext>
            </a:extLst>
          </p:cNvPr>
          <p:cNvSpPr txBox="1"/>
          <p:nvPr/>
        </p:nvSpPr>
        <p:spPr>
          <a:xfrm>
            <a:off x="1310360" y="537798"/>
            <a:ext cx="7421409" cy="369332"/>
          </a:xfrm>
          <a:prstGeom prst="rect">
            <a:avLst/>
          </a:prstGeom>
          <a:noFill/>
        </p:spPr>
        <p:txBody>
          <a:bodyPr wrap="square">
            <a:spAutoFit/>
          </a:bodyPr>
          <a:lstStyle>
            <a:defPPr marR="0" lvl="0" algn="l" rtl="0">
              <a:lnSpc>
                <a:spcPct val="100000"/>
              </a:lnSpc>
              <a:spcBef>
                <a:spcPts val="0"/>
              </a:spcBef>
              <a:spcAft>
                <a:spcPts val="0"/>
              </a:spcAft>
            </a:defPPr>
            <a:lvl1pPr>
              <a:defRPr sz="2400" b="1">
                <a:ln w="10160">
                  <a:solidFill>
                    <a:schemeClr val="accent5"/>
                  </a:solidFill>
                  <a:prstDash val="solid"/>
                </a:ln>
                <a:solidFill>
                  <a:srgbClr val="FFFFFF"/>
                </a:solidFill>
                <a:effectLst>
                  <a:outerShdw blurRad="38100" dist="22860" dir="5400000" algn="tl" rotWithShape="0">
                    <a:srgbClr val="000000">
                      <a:alpha val="30000"/>
                    </a:srgbClr>
                  </a:outerShdw>
                </a:effectLst>
              </a:defRPr>
            </a:lvl1pPr>
          </a:lstStyle>
          <a:p>
            <a:pPr algn="ctr"/>
            <a:r>
              <a:rPr lang="es-EC" sz="1800" b="0" dirty="0">
                <a:ln w="0"/>
                <a:solidFill>
                  <a:schemeClr val="accent1"/>
                </a:solidFill>
                <a:effectLst>
                  <a:outerShdw blurRad="38100" dist="25400" dir="5400000" algn="ctr" rotWithShape="0">
                    <a:srgbClr val="6E747A">
                      <a:alpha val="43000"/>
                    </a:srgbClr>
                  </a:outerShdw>
                </a:effectLst>
                <a:latin typeface="Roboto Condensed" panose="02000000000000000000" pitchFamily="2" charset="0"/>
                <a:ea typeface="Roboto Condensed" panose="02000000000000000000" pitchFamily="2" charset="0"/>
              </a:rPr>
              <a:t>Cifras de evasión del Impuesto a la Renta de sociedades del cantón Quito</a:t>
            </a:r>
            <a:endParaRPr lang="es-EC" sz="2000" b="0" dirty="0">
              <a:ln w="0"/>
              <a:solidFill>
                <a:schemeClr val="accent1"/>
              </a:solidFill>
              <a:effectLst>
                <a:outerShdw blurRad="38100" dist="25400" dir="5400000" algn="ctr" rotWithShape="0">
                  <a:srgbClr val="6E747A">
                    <a:alpha val="43000"/>
                  </a:srgbClr>
                </a:outerShdw>
              </a:effectLst>
              <a:latin typeface="Roboto Condensed" panose="02000000000000000000" pitchFamily="2" charset="0"/>
              <a:ea typeface="Roboto Condensed" panose="02000000000000000000" pitchFamily="2" charset="0"/>
            </a:endParaRPr>
          </a:p>
        </p:txBody>
      </p:sp>
      <p:sp>
        <p:nvSpPr>
          <p:cNvPr id="7" name="CuadroTexto 6">
            <a:extLst>
              <a:ext uri="{FF2B5EF4-FFF2-40B4-BE49-F238E27FC236}">
                <a16:creationId xmlns:a16="http://schemas.microsoft.com/office/drawing/2014/main" id="{6BC70D53-F871-4825-A135-D87DB282DB9B}"/>
              </a:ext>
            </a:extLst>
          </p:cNvPr>
          <p:cNvSpPr txBox="1"/>
          <p:nvPr/>
        </p:nvSpPr>
        <p:spPr>
          <a:xfrm>
            <a:off x="1601980" y="4719325"/>
            <a:ext cx="2504209" cy="276999"/>
          </a:xfrm>
          <a:prstGeom prst="rect">
            <a:avLst/>
          </a:prstGeom>
          <a:noFill/>
        </p:spPr>
        <p:txBody>
          <a:bodyPr wrap="square">
            <a:spAutoFit/>
          </a:bodyPr>
          <a:lstStyle/>
          <a:p>
            <a:pPr algn="ctr"/>
            <a:r>
              <a:rPr lang="es-EC" sz="1200" b="1" i="1" dirty="0">
                <a:solidFill>
                  <a:schemeClr val="accent2"/>
                </a:solidFill>
                <a:effectLst/>
                <a:latin typeface="Roboto Condensed Light" panose="02000000000000000000" pitchFamily="2" charset="0"/>
                <a:ea typeface="Roboto Condensed Light" panose="02000000000000000000" pitchFamily="2" charset="0"/>
                <a:cs typeface="Times New Roman" panose="02020603050405020304" pitchFamily="18" charset="0"/>
              </a:rPr>
              <a:t>Nota:</a:t>
            </a:r>
            <a:r>
              <a:rPr lang="es-EC" sz="1200" dirty="0">
                <a:solidFill>
                  <a:schemeClr val="accent2"/>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es-ES" sz="1200" dirty="0">
                <a:solidFill>
                  <a:schemeClr val="accent2"/>
                </a:solidFill>
                <a:effectLst/>
                <a:latin typeface="Roboto Condensed Light" panose="02000000000000000000" pitchFamily="2" charset="0"/>
                <a:ea typeface="Roboto Condensed Light" panose="02000000000000000000" pitchFamily="2" charset="0"/>
                <a:cs typeface="Times New Roman" panose="02020603050405020304" pitchFamily="18" charset="0"/>
              </a:rPr>
              <a:t>Elaborado por los autores</a:t>
            </a:r>
            <a:endParaRPr lang="es-EC" sz="1200" dirty="0">
              <a:solidFill>
                <a:schemeClr val="accent2"/>
              </a:solidFill>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
        <p:nvSpPr>
          <p:cNvPr id="8" name="Google Shape;221;p14">
            <a:extLst>
              <a:ext uri="{FF2B5EF4-FFF2-40B4-BE49-F238E27FC236}">
                <a16:creationId xmlns:a16="http://schemas.microsoft.com/office/drawing/2014/main" id="{E3758874-3F7B-45F4-B6B9-356ACD5CF5CF}"/>
              </a:ext>
            </a:extLst>
          </p:cNvPr>
          <p:cNvSpPr txBox="1">
            <a:spLocks/>
          </p:cNvSpPr>
          <p:nvPr/>
        </p:nvSpPr>
        <p:spPr>
          <a:xfrm>
            <a:off x="196825" y="186690"/>
            <a:ext cx="1586255" cy="40767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000" b="1" dirty="0">
                <a:solidFill>
                  <a:schemeClr val="bg1"/>
                </a:solidFill>
                <a:latin typeface="Roboto Condensed" panose="02000000000000000000" pitchFamily="2" charset="0"/>
                <a:ea typeface="Roboto Condensed" panose="02000000000000000000" pitchFamily="2" charset="0"/>
              </a:rPr>
              <a:t>CAPÍTULO IV</a:t>
            </a:r>
          </a:p>
        </p:txBody>
      </p:sp>
      <p:sp>
        <p:nvSpPr>
          <p:cNvPr id="9" name="Google Shape;328;p20">
            <a:extLst>
              <a:ext uri="{FF2B5EF4-FFF2-40B4-BE49-F238E27FC236}">
                <a16:creationId xmlns:a16="http://schemas.microsoft.com/office/drawing/2014/main" id="{A906EFA6-F96D-4009-A1F8-8A58932149DF}"/>
              </a:ext>
            </a:extLst>
          </p:cNvPr>
          <p:cNvSpPr txBox="1">
            <a:spLocks noGrp="1"/>
          </p:cNvSpPr>
          <p:nvPr/>
        </p:nvSpPr>
        <p:spPr>
          <a:xfrm>
            <a:off x="2227992" y="113160"/>
            <a:ext cx="5049175" cy="48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1pPr>
            <a:lvl2pPr marL="914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2pPr>
            <a:lvl3pPr marL="1371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3pPr>
            <a:lvl4pPr marL="18288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4pPr>
            <a:lvl5pPr marL="22860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5pPr>
            <a:lvl6pPr marL="27432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6pPr>
            <a:lvl7pPr marL="3200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7pPr>
            <a:lvl8pPr marL="3657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8pPr>
            <a:lvl9pPr marL="4114800" indent="-381000">
              <a:spcBef>
                <a:spcPts val="1000"/>
              </a:spcBef>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9pPr>
          </a:lstStyle>
          <a:p>
            <a:r>
              <a:rPr lang="es-EC" dirty="0">
                <a:latin typeface="Roboto Condensed" panose="02000000000000000000" pitchFamily="2" charset="0"/>
                <a:ea typeface="Roboto Condensed" panose="02000000000000000000" pitchFamily="2" charset="0"/>
              </a:rPr>
              <a:t>11. </a:t>
            </a:r>
            <a:r>
              <a:rPr lang="es-ES" dirty="0">
                <a:latin typeface="Roboto Condensed" panose="02000000000000000000" pitchFamily="2" charset="0"/>
                <a:ea typeface="Roboto Condensed" panose="02000000000000000000" pitchFamily="2" charset="0"/>
              </a:rPr>
              <a:t>Análisis de resultados</a:t>
            </a:r>
          </a:p>
        </p:txBody>
      </p:sp>
      <p:pic>
        <p:nvPicPr>
          <p:cNvPr id="10" name="Picture 2" descr="Bolsa Empleo - ESPE">
            <a:extLst>
              <a:ext uri="{FF2B5EF4-FFF2-40B4-BE49-F238E27FC236}">
                <a16:creationId xmlns:a16="http://schemas.microsoft.com/office/drawing/2014/main" id="{A4527E9D-9998-4ABC-B67B-B1C5A1D78D88}"/>
              </a:ext>
            </a:extLst>
          </p:cNvPr>
          <p:cNvPicPr>
            <a:picLocks noChangeAspect="1" noChangeArrowheads="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79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lsa Empleo - ESPE">
            <a:extLst>
              <a:ext uri="{FF2B5EF4-FFF2-40B4-BE49-F238E27FC236}">
                <a16:creationId xmlns:a16="http://schemas.microsoft.com/office/drawing/2014/main" id="{98970A63-01D2-4AFF-9F2F-E5D90FFB334E}"/>
              </a:ext>
            </a:extLst>
          </p:cNvPr>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21;p14">
            <a:extLst>
              <a:ext uri="{FF2B5EF4-FFF2-40B4-BE49-F238E27FC236}">
                <a16:creationId xmlns:a16="http://schemas.microsoft.com/office/drawing/2014/main" id="{F463D4A1-6E3A-4A49-B336-63D281CDF467}"/>
              </a:ext>
            </a:extLst>
          </p:cNvPr>
          <p:cNvSpPr txBox="1">
            <a:spLocks/>
          </p:cNvSpPr>
          <p:nvPr/>
        </p:nvSpPr>
        <p:spPr>
          <a:xfrm>
            <a:off x="196825" y="186690"/>
            <a:ext cx="1586255" cy="40767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000" b="1" dirty="0">
                <a:solidFill>
                  <a:schemeClr val="bg1"/>
                </a:solidFill>
                <a:latin typeface="Roboto Condensed" panose="02000000000000000000" pitchFamily="2" charset="0"/>
                <a:ea typeface="Roboto Condensed" panose="02000000000000000000" pitchFamily="2" charset="0"/>
              </a:rPr>
              <a:t>CAPÍTULO IV</a:t>
            </a:r>
          </a:p>
        </p:txBody>
      </p:sp>
      <p:sp>
        <p:nvSpPr>
          <p:cNvPr id="7" name="Google Shape;328;p20">
            <a:extLst>
              <a:ext uri="{FF2B5EF4-FFF2-40B4-BE49-F238E27FC236}">
                <a16:creationId xmlns:a16="http://schemas.microsoft.com/office/drawing/2014/main" id="{34DE3684-84E2-44E6-AE23-776DE463CF1C}"/>
              </a:ext>
            </a:extLst>
          </p:cNvPr>
          <p:cNvSpPr txBox="1">
            <a:spLocks noGrp="1"/>
          </p:cNvSpPr>
          <p:nvPr/>
        </p:nvSpPr>
        <p:spPr>
          <a:xfrm>
            <a:off x="2257972" y="113160"/>
            <a:ext cx="5049175" cy="48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1pPr>
            <a:lvl2pPr marL="914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2pPr>
            <a:lvl3pPr marL="1371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3pPr>
            <a:lvl4pPr marL="18288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4pPr>
            <a:lvl5pPr marL="22860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5pPr>
            <a:lvl6pPr marL="27432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6pPr>
            <a:lvl7pPr marL="3200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7pPr>
            <a:lvl8pPr marL="3657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8pPr>
            <a:lvl9pPr marL="4114800" indent="-381000">
              <a:spcBef>
                <a:spcPts val="1000"/>
              </a:spcBef>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9pPr>
          </a:lstStyle>
          <a:p>
            <a:r>
              <a:rPr lang="es-EC" dirty="0">
                <a:latin typeface="Roboto Condensed" panose="02000000000000000000" pitchFamily="2" charset="0"/>
                <a:ea typeface="Roboto Condensed" panose="02000000000000000000" pitchFamily="2" charset="0"/>
              </a:rPr>
              <a:t>11. </a:t>
            </a:r>
            <a:r>
              <a:rPr lang="es-ES" dirty="0">
                <a:latin typeface="Roboto Condensed" panose="02000000000000000000" pitchFamily="2" charset="0"/>
                <a:ea typeface="Roboto Condensed" panose="02000000000000000000" pitchFamily="2" charset="0"/>
              </a:rPr>
              <a:t>Análisis de resultados</a:t>
            </a:r>
          </a:p>
        </p:txBody>
      </p:sp>
      <p:graphicFrame>
        <p:nvGraphicFramePr>
          <p:cNvPr id="6" name="Gráfico 5">
            <a:extLst>
              <a:ext uri="{FF2B5EF4-FFF2-40B4-BE49-F238E27FC236}">
                <a16:creationId xmlns:a16="http://schemas.microsoft.com/office/drawing/2014/main" id="{DE087824-B38D-4791-B090-98747AA2AA93}"/>
              </a:ext>
            </a:extLst>
          </p:cNvPr>
          <p:cNvGraphicFramePr/>
          <p:nvPr>
            <p:extLst>
              <p:ext uri="{D42A27DB-BD31-4B8C-83A1-F6EECF244321}">
                <p14:modId xmlns:p14="http://schemas.microsoft.com/office/powerpoint/2010/main" val="589715720"/>
              </p:ext>
            </p:extLst>
          </p:nvPr>
        </p:nvGraphicFramePr>
        <p:xfrm>
          <a:off x="617093" y="704590"/>
          <a:ext cx="6233411" cy="4017312"/>
        </p:xfrm>
        <a:graphic>
          <a:graphicData uri="http://schemas.openxmlformats.org/drawingml/2006/chart">
            <c:chart xmlns:c="http://schemas.openxmlformats.org/drawingml/2006/chart" xmlns:r="http://schemas.openxmlformats.org/officeDocument/2006/relationships" r:id="rId3"/>
          </a:graphicData>
        </a:graphic>
      </p:graphicFrame>
      <p:sp>
        <p:nvSpPr>
          <p:cNvPr id="18" name="CuadroTexto 17">
            <a:extLst>
              <a:ext uri="{FF2B5EF4-FFF2-40B4-BE49-F238E27FC236}">
                <a16:creationId xmlns:a16="http://schemas.microsoft.com/office/drawing/2014/main" id="{49FD402F-722A-42AA-8B24-9E96C512F0A4}"/>
              </a:ext>
            </a:extLst>
          </p:cNvPr>
          <p:cNvSpPr txBox="1"/>
          <p:nvPr/>
        </p:nvSpPr>
        <p:spPr>
          <a:xfrm>
            <a:off x="7124112" y="1684187"/>
            <a:ext cx="1973080" cy="523220"/>
          </a:xfrm>
          <a:prstGeom prst="rect">
            <a:avLst/>
          </a:prstGeom>
          <a:noFill/>
        </p:spPr>
        <p:txBody>
          <a:bodyPr wrap="square">
            <a:spAutoFit/>
          </a:bodyPr>
          <a:lstStyle/>
          <a:p>
            <a:pPr algn="ctr"/>
            <a:r>
              <a:rPr lang="es-EC" dirty="0">
                <a:solidFill>
                  <a:schemeClr val="tx1"/>
                </a:solidFill>
                <a:latin typeface="Roboto Condensed" panose="02000000000000000000" pitchFamily="2" charset="0"/>
                <a:ea typeface="Roboto Condensed" panose="02000000000000000000" pitchFamily="2" charset="0"/>
              </a:rPr>
              <a:t>P</a:t>
            </a:r>
            <a:r>
              <a:rPr lang="es-EC" sz="1400" dirty="0">
                <a:solidFill>
                  <a:schemeClr val="tx1"/>
                </a:solidFill>
                <a:effectLst/>
                <a:latin typeface="Roboto Condensed" panose="02000000000000000000" pitchFamily="2" charset="0"/>
                <a:ea typeface="Roboto Condensed" panose="02000000000000000000" pitchFamily="2" charset="0"/>
              </a:rPr>
              <a:t>articipación promedio </a:t>
            </a:r>
            <a:endParaRPr lang="es-EC" dirty="0">
              <a:solidFill>
                <a:schemeClr val="tx1"/>
              </a:solidFill>
              <a:latin typeface="Roboto Condensed" panose="02000000000000000000" pitchFamily="2" charset="0"/>
              <a:ea typeface="Roboto Condensed" panose="02000000000000000000" pitchFamily="2" charset="0"/>
            </a:endParaRPr>
          </a:p>
          <a:p>
            <a:pPr algn="ctr"/>
            <a:r>
              <a:rPr lang="es-EC" sz="1400" dirty="0">
                <a:solidFill>
                  <a:schemeClr val="tx1"/>
                </a:solidFill>
                <a:effectLst/>
                <a:latin typeface="Roboto Condensed" panose="02000000000000000000" pitchFamily="2" charset="0"/>
                <a:ea typeface="Roboto Condensed" panose="02000000000000000000" pitchFamily="2" charset="0"/>
              </a:rPr>
              <a:t>1,47%</a:t>
            </a:r>
            <a:endParaRPr lang="es-EC" dirty="0">
              <a:solidFill>
                <a:schemeClr val="tx1"/>
              </a:solidFill>
              <a:latin typeface="Roboto Condensed" panose="02000000000000000000" pitchFamily="2" charset="0"/>
              <a:ea typeface="Roboto Condensed" panose="02000000000000000000" pitchFamily="2" charset="0"/>
            </a:endParaRPr>
          </a:p>
        </p:txBody>
      </p:sp>
      <p:sp>
        <p:nvSpPr>
          <p:cNvPr id="2" name="CuadroTexto 1">
            <a:extLst>
              <a:ext uri="{FF2B5EF4-FFF2-40B4-BE49-F238E27FC236}">
                <a16:creationId xmlns:a16="http://schemas.microsoft.com/office/drawing/2014/main" id="{42EBBE50-3576-467D-83FD-66B8F4C60310}"/>
              </a:ext>
            </a:extLst>
          </p:cNvPr>
          <p:cNvSpPr txBox="1"/>
          <p:nvPr/>
        </p:nvSpPr>
        <p:spPr>
          <a:xfrm>
            <a:off x="2427480" y="4719325"/>
            <a:ext cx="2504209" cy="276999"/>
          </a:xfrm>
          <a:prstGeom prst="rect">
            <a:avLst/>
          </a:prstGeom>
          <a:noFill/>
        </p:spPr>
        <p:txBody>
          <a:bodyPr wrap="square">
            <a:spAutoFit/>
          </a:bodyPr>
          <a:lstStyle/>
          <a:p>
            <a:pPr algn="ctr"/>
            <a:r>
              <a:rPr lang="es-EC" sz="1200" b="1" i="1" dirty="0">
                <a:solidFill>
                  <a:schemeClr val="accent2"/>
                </a:solidFill>
                <a:effectLst/>
                <a:latin typeface="Roboto Condensed Light" panose="02000000000000000000" pitchFamily="2" charset="0"/>
                <a:ea typeface="Roboto Condensed Light" panose="02000000000000000000" pitchFamily="2" charset="0"/>
                <a:cs typeface="Times New Roman" panose="02020603050405020304" pitchFamily="18" charset="0"/>
              </a:rPr>
              <a:t>Nota:</a:t>
            </a:r>
            <a:r>
              <a:rPr lang="es-EC" sz="1200" dirty="0">
                <a:solidFill>
                  <a:schemeClr val="accent2"/>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es-ES" sz="1200" dirty="0">
                <a:solidFill>
                  <a:schemeClr val="accent2"/>
                </a:solidFill>
                <a:effectLst/>
                <a:latin typeface="Roboto Condensed Light" panose="02000000000000000000" pitchFamily="2" charset="0"/>
                <a:ea typeface="Roboto Condensed Light" panose="02000000000000000000" pitchFamily="2" charset="0"/>
                <a:cs typeface="Times New Roman" panose="02020603050405020304" pitchFamily="18" charset="0"/>
              </a:rPr>
              <a:t>Elaborado por los autores</a:t>
            </a:r>
            <a:endParaRPr lang="es-EC" sz="1200" dirty="0">
              <a:solidFill>
                <a:schemeClr val="accent2"/>
              </a:solidFill>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
        <p:nvSpPr>
          <p:cNvPr id="5" name="CuadroTexto 4">
            <a:extLst>
              <a:ext uri="{FF2B5EF4-FFF2-40B4-BE49-F238E27FC236}">
                <a16:creationId xmlns:a16="http://schemas.microsoft.com/office/drawing/2014/main" id="{FD8DA185-B539-499B-9445-3FC5E3144E50}"/>
              </a:ext>
            </a:extLst>
          </p:cNvPr>
          <p:cNvSpPr txBox="1"/>
          <p:nvPr/>
        </p:nvSpPr>
        <p:spPr>
          <a:xfrm>
            <a:off x="321012" y="2048530"/>
            <a:ext cx="980849" cy="523220"/>
          </a:xfrm>
          <a:prstGeom prst="rect">
            <a:avLst/>
          </a:prstGeom>
          <a:noFill/>
        </p:spPr>
        <p:txBody>
          <a:bodyPr wrap="square" rtlCol="0">
            <a:spAutoFit/>
          </a:bodyPr>
          <a:lstStyle/>
          <a:p>
            <a:pPr algn="ctr"/>
            <a:r>
              <a:rPr lang="es-ES" dirty="0">
                <a:solidFill>
                  <a:schemeClr val="accent2"/>
                </a:solidFill>
                <a:latin typeface="Roboto Condensed" panose="02000000000000000000" pitchFamily="2" charset="0"/>
                <a:ea typeface="Roboto Condensed" panose="02000000000000000000" pitchFamily="2" charset="0"/>
                <a:sym typeface="Roboto Condensed Light"/>
              </a:rPr>
              <a:t>Millones de dólares</a:t>
            </a:r>
            <a:endParaRPr lang="es-EC" dirty="0">
              <a:solidFill>
                <a:schemeClr val="accent2"/>
              </a:solidFill>
              <a:latin typeface="Roboto Condensed" panose="02000000000000000000" pitchFamily="2" charset="0"/>
              <a:ea typeface="Roboto Condensed" panose="02000000000000000000" pitchFamily="2" charset="0"/>
              <a:sym typeface="Roboto Condensed Light"/>
            </a:endParaRPr>
          </a:p>
        </p:txBody>
      </p:sp>
      <p:sp>
        <p:nvSpPr>
          <p:cNvPr id="9" name="CuadroTexto 8">
            <a:extLst>
              <a:ext uri="{FF2B5EF4-FFF2-40B4-BE49-F238E27FC236}">
                <a16:creationId xmlns:a16="http://schemas.microsoft.com/office/drawing/2014/main" id="{3DD8F097-85A0-442C-BCCE-ED4C18EA9CC5}"/>
              </a:ext>
            </a:extLst>
          </p:cNvPr>
          <p:cNvSpPr txBox="1"/>
          <p:nvPr/>
        </p:nvSpPr>
        <p:spPr>
          <a:xfrm>
            <a:off x="7124112" y="2793758"/>
            <a:ext cx="1973080" cy="523220"/>
          </a:xfrm>
          <a:prstGeom prst="rect">
            <a:avLst/>
          </a:prstGeom>
          <a:noFill/>
        </p:spPr>
        <p:txBody>
          <a:bodyPr wrap="square">
            <a:spAutoFit/>
          </a:bodyPr>
          <a:lstStyle/>
          <a:p>
            <a:pPr algn="ctr"/>
            <a:r>
              <a:rPr lang="es-EC" dirty="0">
                <a:solidFill>
                  <a:schemeClr val="accent5"/>
                </a:solidFill>
                <a:latin typeface="Roboto Condensed" panose="02000000000000000000" pitchFamily="2" charset="0"/>
                <a:ea typeface="Roboto Condensed" panose="02000000000000000000" pitchFamily="2" charset="0"/>
              </a:rPr>
              <a:t>Presión fiscal</a:t>
            </a:r>
            <a:r>
              <a:rPr lang="es-EC" sz="1400" dirty="0">
                <a:solidFill>
                  <a:schemeClr val="accent5"/>
                </a:solidFill>
                <a:effectLst/>
                <a:latin typeface="Roboto Condensed" panose="02000000000000000000" pitchFamily="2" charset="0"/>
                <a:ea typeface="Roboto Condensed" panose="02000000000000000000" pitchFamily="2" charset="0"/>
              </a:rPr>
              <a:t> promedio </a:t>
            </a:r>
            <a:endParaRPr lang="es-EC" dirty="0">
              <a:solidFill>
                <a:schemeClr val="accent5"/>
              </a:solidFill>
              <a:latin typeface="Roboto Condensed" panose="02000000000000000000" pitchFamily="2" charset="0"/>
              <a:ea typeface="Roboto Condensed" panose="02000000000000000000" pitchFamily="2" charset="0"/>
            </a:endParaRPr>
          </a:p>
          <a:p>
            <a:pPr algn="ctr"/>
            <a:r>
              <a:rPr lang="es-EC" sz="1400" dirty="0">
                <a:solidFill>
                  <a:schemeClr val="accent5"/>
                </a:solidFill>
                <a:effectLst/>
                <a:latin typeface="Roboto Condensed" panose="02000000000000000000" pitchFamily="2" charset="0"/>
                <a:ea typeface="Roboto Condensed" panose="02000000000000000000" pitchFamily="2" charset="0"/>
              </a:rPr>
              <a:t>1,80%</a:t>
            </a:r>
            <a:endParaRPr lang="es-EC" dirty="0">
              <a:solidFill>
                <a:schemeClr val="accent5"/>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281380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lsa Empleo - ESPE">
            <a:extLst>
              <a:ext uri="{FF2B5EF4-FFF2-40B4-BE49-F238E27FC236}">
                <a16:creationId xmlns:a16="http://schemas.microsoft.com/office/drawing/2014/main" id="{98970A63-01D2-4AFF-9F2F-E5D90FFB334E}"/>
              </a:ext>
            </a:extLst>
          </p:cNvPr>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21;p14">
            <a:extLst>
              <a:ext uri="{FF2B5EF4-FFF2-40B4-BE49-F238E27FC236}">
                <a16:creationId xmlns:a16="http://schemas.microsoft.com/office/drawing/2014/main" id="{F463D4A1-6E3A-4A49-B336-63D281CDF467}"/>
              </a:ext>
            </a:extLst>
          </p:cNvPr>
          <p:cNvSpPr txBox="1">
            <a:spLocks/>
          </p:cNvSpPr>
          <p:nvPr/>
        </p:nvSpPr>
        <p:spPr>
          <a:xfrm>
            <a:off x="196825" y="186690"/>
            <a:ext cx="1586255" cy="40767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000" b="1" dirty="0">
                <a:solidFill>
                  <a:schemeClr val="bg1"/>
                </a:solidFill>
                <a:latin typeface="Roboto Condensed" panose="02000000000000000000" pitchFamily="2" charset="0"/>
                <a:ea typeface="Roboto Condensed" panose="02000000000000000000" pitchFamily="2" charset="0"/>
              </a:rPr>
              <a:t>CAPÍTULO IV</a:t>
            </a:r>
          </a:p>
        </p:txBody>
      </p:sp>
      <p:graphicFrame>
        <p:nvGraphicFramePr>
          <p:cNvPr id="39" name="Gráfico 38">
            <a:extLst>
              <a:ext uri="{FF2B5EF4-FFF2-40B4-BE49-F238E27FC236}">
                <a16:creationId xmlns:a16="http://schemas.microsoft.com/office/drawing/2014/main" id="{C60DF21A-09C1-48FE-B997-4CB3EC335309}"/>
              </a:ext>
            </a:extLst>
          </p:cNvPr>
          <p:cNvGraphicFramePr/>
          <p:nvPr>
            <p:extLst>
              <p:ext uri="{D42A27DB-BD31-4B8C-83A1-F6EECF244321}">
                <p14:modId xmlns:p14="http://schemas.microsoft.com/office/powerpoint/2010/main" val="1550943545"/>
              </p:ext>
            </p:extLst>
          </p:nvPr>
        </p:nvGraphicFramePr>
        <p:xfrm>
          <a:off x="110865" y="1107368"/>
          <a:ext cx="4461135" cy="35054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Gráfico 39">
            <a:extLst>
              <a:ext uri="{FF2B5EF4-FFF2-40B4-BE49-F238E27FC236}">
                <a16:creationId xmlns:a16="http://schemas.microsoft.com/office/drawing/2014/main" id="{70A06534-1DED-468D-B315-D5F0D765DD74}"/>
              </a:ext>
            </a:extLst>
          </p:cNvPr>
          <p:cNvGraphicFramePr/>
          <p:nvPr>
            <p:extLst>
              <p:ext uri="{D42A27DB-BD31-4B8C-83A1-F6EECF244321}">
                <p14:modId xmlns:p14="http://schemas.microsoft.com/office/powerpoint/2010/main" val="941440141"/>
              </p:ext>
            </p:extLst>
          </p:nvPr>
        </p:nvGraphicFramePr>
        <p:xfrm>
          <a:off x="4626210" y="994606"/>
          <a:ext cx="4519402" cy="3761297"/>
        </p:xfrm>
        <a:graphic>
          <a:graphicData uri="http://schemas.openxmlformats.org/drawingml/2006/chart">
            <c:chart xmlns:c="http://schemas.openxmlformats.org/drawingml/2006/chart" xmlns:r="http://schemas.openxmlformats.org/officeDocument/2006/relationships" r:id="rId4"/>
          </a:graphicData>
        </a:graphic>
      </p:graphicFrame>
      <p:sp>
        <p:nvSpPr>
          <p:cNvPr id="42" name="CuadroTexto 41">
            <a:extLst>
              <a:ext uri="{FF2B5EF4-FFF2-40B4-BE49-F238E27FC236}">
                <a16:creationId xmlns:a16="http://schemas.microsoft.com/office/drawing/2014/main" id="{CBF7B6BD-1A01-40A5-8D90-5E045E2DC6D2}"/>
              </a:ext>
            </a:extLst>
          </p:cNvPr>
          <p:cNvSpPr txBox="1"/>
          <p:nvPr/>
        </p:nvSpPr>
        <p:spPr>
          <a:xfrm>
            <a:off x="192296" y="717200"/>
            <a:ext cx="3340854" cy="338554"/>
          </a:xfrm>
          <a:prstGeom prst="rect">
            <a:avLst/>
          </a:prstGeom>
          <a:noFill/>
        </p:spPr>
        <p:txBody>
          <a:bodyPr wrap="square">
            <a:spAutoFit/>
          </a:bodyPr>
          <a:lstStyle/>
          <a:p>
            <a:r>
              <a:rPr lang="es-ES" sz="1600" dirty="0">
                <a:solidFill>
                  <a:schemeClr val="tx1"/>
                </a:solidFill>
                <a:latin typeface="Roboto Condensed" panose="02000000000000000000" pitchFamily="2" charset="0"/>
                <a:ea typeface="Roboto Condensed" panose="02000000000000000000" pitchFamily="2" charset="0"/>
              </a:rPr>
              <a:t>Presupuesto General del Estado (PGE)</a:t>
            </a:r>
            <a:endParaRPr lang="es-EC" sz="1600" dirty="0">
              <a:solidFill>
                <a:schemeClr val="tx1"/>
              </a:solidFill>
              <a:latin typeface="Roboto Condensed" panose="02000000000000000000" pitchFamily="2" charset="0"/>
              <a:ea typeface="Roboto Condensed" panose="02000000000000000000" pitchFamily="2" charset="0"/>
            </a:endParaRPr>
          </a:p>
        </p:txBody>
      </p:sp>
      <p:sp>
        <p:nvSpPr>
          <p:cNvPr id="43" name="Google Shape;328;p20">
            <a:extLst>
              <a:ext uri="{FF2B5EF4-FFF2-40B4-BE49-F238E27FC236}">
                <a16:creationId xmlns:a16="http://schemas.microsoft.com/office/drawing/2014/main" id="{9778B613-FE69-40DA-B33C-7E4B0C1E19F5}"/>
              </a:ext>
            </a:extLst>
          </p:cNvPr>
          <p:cNvSpPr txBox="1">
            <a:spLocks noGrp="1"/>
          </p:cNvSpPr>
          <p:nvPr/>
        </p:nvSpPr>
        <p:spPr>
          <a:xfrm>
            <a:off x="2257972" y="113160"/>
            <a:ext cx="5049175" cy="48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1pPr>
            <a:lvl2pPr marL="914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2pPr>
            <a:lvl3pPr marL="1371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3pPr>
            <a:lvl4pPr marL="18288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4pPr>
            <a:lvl5pPr marL="22860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5pPr>
            <a:lvl6pPr marL="27432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6pPr>
            <a:lvl7pPr marL="3200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7pPr>
            <a:lvl8pPr marL="3657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8pPr>
            <a:lvl9pPr marL="4114800" indent="-381000">
              <a:spcBef>
                <a:spcPts val="1000"/>
              </a:spcBef>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9pPr>
          </a:lstStyle>
          <a:p>
            <a:r>
              <a:rPr lang="es-EC" dirty="0">
                <a:latin typeface="Roboto Condensed" panose="02000000000000000000" pitchFamily="2" charset="0"/>
                <a:ea typeface="Roboto Condensed" panose="02000000000000000000" pitchFamily="2" charset="0"/>
              </a:rPr>
              <a:t>11. </a:t>
            </a:r>
            <a:r>
              <a:rPr lang="es-ES" dirty="0">
                <a:latin typeface="Roboto Condensed" panose="02000000000000000000" pitchFamily="2" charset="0"/>
                <a:ea typeface="Roboto Condensed" panose="02000000000000000000" pitchFamily="2" charset="0"/>
              </a:rPr>
              <a:t>Análisis de resultados</a:t>
            </a:r>
          </a:p>
        </p:txBody>
      </p:sp>
      <p:sp>
        <p:nvSpPr>
          <p:cNvPr id="2" name="CuadroTexto 1">
            <a:extLst>
              <a:ext uri="{FF2B5EF4-FFF2-40B4-BE49-F238E27FC236}">
                <a16:creationId xmlns:a16="http://schemas.microsoft.com/office/drawing/2014/main" id="{6B061084-60A9-42F7-8525-F57EA40D3D3F}"/>
              </a:ext>
            </a:extLst>
          </p:cNvPr>
          <p:cNvSpPr txBox="1"/>
          <p:nvPr/>
        </p:nvSpPr>
        <p:spPr>
          <a:xfrm>
            <a:off x="1093980" y="4608200"/>
            <a:ext cx="2504209" cy="461665"/>
          </a:xfrm>
          <a:prstGeom prst="rect">
            <a:avLst/>
          </a:prstGeom>
          <a:noFill/>
        </p:spPr>
        <p:txBody>
          <a:bodyPr wrap="square" lIns="91440" tIns="45720" rIns="91440" bIns="45720" anchor="t">
            <a:spAutoFit/>
          </a:bodyPr>
          <a:lstStyle/>
          <a:p>
            <a:pPr algn="ctr"/>
            <a:r>
              <a:rPr lang="es-EC" sz="1200" b="1" i="1" dirty="0">
                <a:solidFill>
                  <a:schemeClr val="accent2"/>
                </a:solidFill>
                <a:effectLst/>
                <a:latin typeface="Roboto Condensed Light"/>
                <a:ea typeface="Roboto Condensed Light"/>
                <a:cs typeface="Times New Roman"/>
              </a:rPr>
              <a:t>Nota:</a:t>
            </a:r>
            <a:r>
              <a:rPr lang="es-EC" sz="1200" dirty="0">
                <a:solidFill>
                  <a:schemeClr val="accent2"/>
                </a:solidFill>
                <a:effectLst/>
                <a:latin typeface="Roboto Condensed Light"/>
                <a:ea typeface="Roboto Condensed Light"/>
                <a:cs typeface="Times New Roman"/>
              </a:rPr>
              <a:t> </a:t>
            </a:r>
            <a:r>
              <a:rPr lang="es-ES" sz="1200">
                <a:solidFill>
                  <a:schemeClr val="accent2"/>
                </a:solidFill>
                <a:effectLst/>
                <a:latin typeface="Roboto Condensed Light"/>
                <a:ea typeface="Roboto Condensed Light"/>
                <a:cs typeface="Times New Roman"/>
              </a:rPr>
              <a:t>Elaborado por los autores</a:t>
            </a:r>
            <a:r>
              <a:rPr lang="es-ES" sz="1200">
                <a:solidFill>
                  <a:schemeClr val="accent2"/>
                </a:solidFill>
                <a:latin typeface="Roboto Condensed Light"/>
                <a:ea typeface="Roboto Condensed Light"/>
                <a:cs typeface="Times New Roman"/>
              </a:rPr>
              <a:t> en base al MEF</a:t>
            </a:r>
            <a:endParaRPr lang="es-EC" sz="1200" dirty="0">
              <a:solidFill>
                <a:schemeClr val="accent2"/>
              </a:solidFill>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
        <p:nvSpPr>
          <p:cNvPr id="5" name="CuadroTexto 4">
            <a:extLst>
              <a:ext uri="{FF2B5EF4-FFF2-40B4-BE49-F238E27FC236}">
                <a16:creationId xmlns:a16="http://schemas.microsoft.com/office/drawing/2014/main" id="{4BF54B25-B032-4EAA-AEFE-CB8DB33D85A3}"/>
              </a:ext>
            </a:extLst>
          </p:cNvPr>
          <p:cNvSpPr txBox="1"/>
          <p:nvPr/>
        </p:nvSpPr>
        <p:spPr>
          <a:xfrm>
            <a:off x="4784917" y="4624075"/>
            <a:ext cx="2504209" cy="461665"/>
          </a:xfrm>
          <a:prstGeom prst="rect">
            <a:avLst/>
          </a:prstGeom>
          <a:noFill/>
        </p:spPr>
        <p:txBody>
          <a:bodyPr wrap="square" lIns="91440" tIns="45720" rIns="91440" bIns="45720" anchor="t">
            <a:spAutoFit/>
          </a:bodyPr>
          <a:lstStyle/>
          <a:p>
            <a:pPr algn="ctr"/>
            <a:r>
              <a:rPr lang="es-EC" sz="1200" b="1" i="1" dirty="0">
                <a:solidFill>
                  <a:schemeClr val="accent2"/>
                </a:solidFill>
                <a:effectLst/>
                <a:latin typeface="Roboto Condensed Light"/>
                <a:ea typeface="Roboto Condensed Light"/>
                <a:cs typeface="Times New Roman"/>
              </a:rPr>
              <a:t>Nota:</a:t>
            </a:r>
            <a:r>
              <a:rPr lang="es-EC" sz="1200" dirty="0">
                <a:solidFill>
                  <a:schemeClr val="accent2"/>
                </a:solidFill>
                <a:effectLst/>
                <a:latin typeface="Roboto Condensed Light"/>
                <a:ea typeface="Roboto Condensed Light"/>
                <a:cs typeface="Times New Roman"/>
              </a:rPr>
              <a:t> </a:t>
            </a:r>
            <a:r>
              <a:rPr lang="es-ES" sz="1200" dirty="0">
                <a:solidFill>
                  <a:schemeClr val="accent2"/>
                </a:solidFill>
                <a:effectLst/>
                <a:latin typeface="Roboto Condensed Light"/>
                <a:ea typeface="Roboto Condensed Light"/>
                <a:cs typeface="Times New Roman"/>
              </a:rPr>
              <a:t>Elaborado por los </a:t>
            </a:r>
            <a:r>
              <a:rPr lang="es-ES" sz="1200" dirty="0">
                <a:solidFill>
                  <a:schemeClr val="accent2"/>
                </a:solidFill>
                <a:latin typeface="Roboto Condensed Light"/>
                <a:ea typeface="Roboto Condensed Light"/>
                <a:cs typeface="Times New Roman"/>
              </a:rPr>
              <a:t>autores en </a:t>
            </a:r>
            <a:r>
              <a:rPr lang="es-ES" sz="1200">
                <a:solidFill>
                  <a:schemeClr val="accent2"/>
                </a:solidFill>
                <a:latin typeface="Roboto Condensed Light"/>
                <a:ea typeface="Roboto Condensed Light"/>
                <a:cs typeface="Times New Roman"/>
              </a:rPr>
              <a:t>base al MEF</a:t>
            </a:r>
            <a:endParaRPr lang="es-EC" sz="1200" dirty="0">
              <a:solidFill>
                <a:schemeClr val="accent2"/>
              </a:solidFill>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00052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lsa Empleo - ESPE">
            <a:extLst>
              <a:ext uri="{FF2B5EF4-FFF2-40B4-BE49-F238E27FC236}">
                <a16:creationId xmlns:a16="http://schemas.microsoft.com/office/drawing/2014/main" id="{98970A63-01D2-4AFF-9F2F-E5D90FFB334E}"/>
              </a:ext>
            </a:extLst>
          </p:cNvPr>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21;p14">
            <a:extLst>
              <a:ext uri="{FF2B5EF4-FFF2-40B4-BE49-F238E27FC236}">
                <a16:creationId xmlns:a16="http://schemas.microsoft.com/office/drawing/2014/main" id="{F463D4A1-6E3A-4A49-B336-63D281CDF467}"/>
              </a:ext>
            </a:extLst>
          </p:cNvPr>
          <p:cNvSpPr txBox="1">
            <a:spLocks/>
          </p:cNvSpPr>
          <p:nvPr/>
        </p:nvSpPr>
        <p:spPr>
          <a:xfrm>
            <a:off x="196825" y="186690"/>
            <a:ext cx="1586255" cy="40767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000" b="1" dirty="0">
                <a:solidFill>
                  <a:schemeClr val="bg1"/>
                </a:solidFill>
                <a:latin typeface="Roboto Condensed" panose="02000000000000000000" pitchFamily="2" charset="0"/>
                <a:ea typeface="Roboto Condensed" panose="02000000000000000000" pitchFamily="2" charset="0"/>
              </a:rPr>
              <a:t>CAPÍTULO IV</a:t>
            </a:r>
          </a:p>
        </p:txBody>
      </p:sp>
      <p:graphicFrame>
        <p:nvGraphicFramePr>
          <p:cNvPr id="13" name="Gráfico 12">
            <a:extLst>
              <a:ext uri="{FF2B5EF4-FFF2-40B4-BE49-F238E27FC236}">
                <a16:creationId xmlns:a16="http://schemas.microsoft.com/office/drawing/2014/main" id="{A8FF8C84-D861-4715-BC20-F78DB16D5366}"/>
              </a:ext>
            </a:extLst>
          </p:cNvPr>
          <p:cNvGraphicFramePr/>
          <p:nvPr>
            <p:extLst>
              <p:ext uri="{D42A27DB-BD31-4B8C-83A1-F6EECF244321}">
                <p14:modId xmlns:p14="http://schemas.microsoft.com/office/powerpoint/2010/main" val="242475050"/>
              </p:ext>
            </p:extLst>
          </p:nvPr>
        </p:nvGraphicFramePr>
        <p:xfrm>
          <a:off x="2257972" y="591820"/>
          <a:ext cx="6309958" cy="3959860"/>
        </p:xfrm>
        <a:graphic>
          <a:graphicData uri="http://schemas.openxmlformats.org/drawingml/2006/chart">
            <c:chart xmlns:c="http://schemas.openxmlformats.org/drawingml/2006/chart" xmlns:r="http://schemas.openxmlformats.org/officeDocument/2006/relationships" r:id="rId3"/>
          </a:graphicData>
        </a:graphic>
      </p:graphicFrame>
      <p:sp>
        <p:nvSpPr>
          <p:cNvPr id="17" name="CuadroTexto 16">
            <a:extLst>
              <a:ext uri="{FF2B5EF4-FFF2-40B4-BE49-F238E27FC236}">
                <a16:creationId xmlns:a16="http://schemas.microsoft.com/office/drawing/2014/main" id="{8F89F9E2-2868-473E-BC53-C8727BFEF62F}"/>
              </a:ext>
            </a:extLst>
          </p:cNvPr>
          <p:cNvSpPr txBox="1"/>
          <p:nvPr/>
        </p:nvSpPr>
        <p:spPr>
          <a:xfrm>
            <a:off x="196825" y="4679811"/>
            <a:ext cx="6536268" cy="276999"/>
          </a:xfrm>
          <a:prstGeom prst="rect">
            <a:avLst/>
          </a:prstGeom>
          <a:noFill/>
        </p:spPr>
        <p:txBody>
          <a:bodyPr wrap="square">
            <a:spAutoFit/>
          </a:bodyPr>
          <a:lstStyle/>
          <a:p>
            <a:pPr algn="r">
              <a:spcBef>
                <a:spcPts val="1200"/>
              </a:spcBef>
              <a:spcAft>
                <a:spcPts val="800"/>
              </a:spcAft>
            </a:pPr>
            <a:r>
              <a:rPr lang="es-EC" sz="1200" b="1" dirty="0">
                <a:effectLst/>
                <a:latin typeface="Roboto Condensed" panose="02000000000000000000" pitchFamily="2" charset="0"/>
                <a:ea typeface="Roboto Condensed" panose="02000000000000000000" pitchFamily="2" charset="0"/>
                <a:cs typeface="Calibri" panose="020F0502020204030204" pitchFamily="34" charset="0"/>
              </a:rPr>
              <a:t>’</a:t>
            </a:r>
            <a:r>
              <a:rPr lang="es-EC" sz="1200" dirty="0">
                <a:effectLst/>
                <a:latin typeface="Roboto Condensed" panose="02000000000000000000" pitchFamily="2" charset="0"/>
                <a:ea typeface="Roboto Condensed" panose="02000000000000000000" pitchFamily="2" charset="0"/>
                <a:cs typeface="Calibri" panose="020F0502020204030204" pitchFamily="34" charset="0"/>
              </a:rPr>
              <a:t>: Escenario optimista </a:t>
            </a:r>
            <a:r>
              <a:rPr lang="es-EC" sz="1200" dirty="0">
                <a:effectLst/>
                <a:latin typeface="Roboto Condensed Light" panose="02000000000000000000" pitchFamily="2" charset="0"/>
                <a:ea typeface="Roboto Condensed Light" panose="02000000000000000000" pitchFamily="2" charset="0"/>
                <a:cs typeface="Calibri" panose="020F0502020204030204" pitchFamily="34" charset="0"/>
              </a:rPr>
              <a:t>(</a:t>
            </a:r>
            <a:r>
              <a:rPr lang="es-ES" sz="1200" dirty="0">
                <a:effectLst/>
                <a:latin typeface="Roboto Condensed Light" panose="02000000000000000000" pitchFamily="2" charset="0"/>
                <a:ea typeface="Roboto Condensed Light" panose="02000000000000000000" pitchFamily="2" charset="0"/>
                <a:cs typeface="Calibri" panose="020F0502020204030204" pitchFamily="34" charset="0"/>
              </a:rPr>
              <a:t>la recaudación fiscal obtenga estos impuestos estimados en evasión en un 100%)</a:t>
            </a:r>
            <a:endParaRPr lang="es-EC" sz="1200" dirty="0">
              <a:effectLst/>
              <a:latin typeface="Roboto Condensed Light" panose="02000000000000000000" pitchFamily="2" charset="0"/>
              <a:ea typeface="Roboto Condensed Light" panose="02000000000000000000" pitchFamily="2" charset="0"/>
              <a:cs typeface="Arial" panose="020B0604020202020204" pitchFamily="34" charset="0"/>
            </a:endParaRPr>
          </a:p>
        </p:txBody>
      </p:sp>
      <p:sp>
        <p:nvSpPr>
          <p:cNvPr id="19" name="CuadroTexto 18">
            <a:extLst>
              <a:ext uri="{FF2B5EF4-FFF2-40B4-BE49-F238E27FC236}">
                <a16:creationId xmlns:a16="http://schemas.microsoft.com/office/drawing/2014/main" id="{461A65D2-B603-4718-A222-49566B5B83D1}"/>
              </a:ext>
            </a:extLst>
          </p:cNvPr>
          <p:cNvSpPr txBox="1"/>
          <p:nvPr/>
        </p:nvSpPr>
        <p:spPr>
          <a:xfrm>
            <a:off x="731787" y="2172187"/>
            <a:ext cx="747634" cy="307777"/>
          </a:xfrm>
          <a:prstGeom prst="rect">
            <a:avLst/>
          </a:prstGeom>
          <a:noFill/>
        </p:spPr>
        <p:txBody>
          <a:bodyPr wrap="square">
            <a:spAutoFit/>
          </a:bodyPr>
          <a:lstStyle/>
          <a:p>
            <a:r>
              <a:rPr lang="es-EC" dirty="0">
                <a:effectLst/>
                <a:latin typeface="Roboto Condensed" panose="02000000000000000000" pitchFamily="2" charset="0"/>
                <a:ea typeface="Roboto Condensed" panose="02000000000000000000" pitchFamily="2" charset="0"/>
              </a:rPr>
              <a:t>34,65%  </a:t>
            </a:r>
            <a:endParaRPr lang="es-EC" dirty="0">
              <a:latin typeface="Roboto Condensed" panose="02000000000000000000" pitchFamily="2" charset="0"/>
              <a:ea typeface="Roboto Condensed" panose="02000000000000000000" pitchFamily="2" charset="0"/>
            </a:endParaRPr>
          </a:p>
        </p:txBody>
      </p:sp>
      <p:sp>
        <p:nvSpPr>
          <p:cNvPr id="33" name="Diagrama de flujo: extraer 32">
            <a:extLst>
              <a:ext uri="{FF2B5EF4-FFF2-40B4-BE49-F238E27FC236}">
                <a16:creationId xmlns:a16="http://schemas.microsoft.com/office/drawing/2014/main" id="{52A6BEAC-A0D2-480C-B374-E1C94255A6F5}"/>
              </a:ext>
            </a:extLst>
          </p:cNvPr>
          <p:cNvSpPr/>
          <p:nvPr/>
        </p:nvSpPr>
        <p:spPr>
          <a:xfrm>
            <a:off x="1398326" y="2202718"/>
            <a:ext cx="162190" cy="19809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34" name="CuadroTexto 33">
            <a:extLst>
              <a:ext uri="{FF2B5EF4-FFF2-40B4-BE49-F238E27FC236}">
                <a16:creationId xmlns:a16="http://schemas.microsoft.com/office/drawing/2014/main" id="{A8418A19-F0E6-45AE-A14A-BE725503E0B1}"/>
              </a:ext>
            </a:extLst>
          </p:cNvPr>
          <p:cNvSpPr txBox="1"/>
          <p:nvPr/>
        </p:nvSpPr>
        <p:spPr>
          <a:xfrm>
            <a:off x="731787" y="3016705"/>
            <a:ext cx="747634" cy="307777"/>
          </a:xfrm>
          <a:prstGeom prst="rect">
            <a:avLst/>
          </a:prstGeom>
          <a:noFill/>
        </p:spPr>
        <p:txBody>
          <a:bodyPr wrap="square">
            <a:spAutoFit/>
          </a:bodyPr>
          <a:lstStyle/>
          <a:p>
            <a:r>
              <a:rPr lang="es-EC" dirty="0">
                <a:effectLst/>
                <a:latin typeface="Roboto Condensed" panose="02000000000000000000" pitchFamily="2" charset="0"/>
                <a:ea typeface="Roboto Condensed" panose="02000000000000000000" pitchFamily="2" charset="0"/>
              </a:rPr>
              <a:t>3,71%  </a:t>
            </a:r>
            <a:endParaRPr lang="es-EC" dirty="0">
              <a:latin typeface="Roboto Condensed" panose="02000000000000000000" pitchFamily="2" charset="0"/>
              <a:ea typeface="Roboto Condensed" panose="02000000000000000000" pitchFamily="2" charset="0"/>
            </a:endParaRPr>
          </a:p>
        </p:txBody>
      </p:sp>
      <p:sp>
        <p:nvSpPr>
          <p:cNvPr id="35" name="Diagrama de flujo: extraer 34">
            <a:extLst>
              <a:ext uri="{FF2B5EF4-FFF2-40B4-BE49-F238E27FC236}">
                <a16:creationId xmlns:a16="http://schemas.microsoft.com/office/drawing/2014/main" id="{0AF1A758-9B26-4A6D-BDEA-6F23966627E3}"/>
              </a:ext>
            </a:extLst>
          </p:cNvPr>
          <p:cNvSpPr/>
          <p:nvPr/>
        </p:nvSpPr>
        <p:spPr>
          <a:xfrm>
            <a:off x="1398326" y="3048937"/>
            <a:ext cx="162190" cy="19809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36" name="CuadroTexto 35">
            <a:extLst>
              <a:ext uri="{FF2B5EF4-FFF2-40B4-BE49-F238E27FC236}">
                <a16:creationId xmlns:a16="http://schemas.microsoft.com/office/drawing/2014/main" id="{25AAAB26-018E-4BCF-8655-A549FC73B5A3}"/>
              </a:ext>
            </a:extLst>
          </p:cNvPr>
          <p:cNvSpPr txBox="1"/>
          <p:nvPr/>
        </p:nvSpPr>
        <p:spPr>
          <a:xfrm>
            <a:off x="731787" y="1654655"/>
            <a:ext cx="747634" cy="307777"/>
          </a:xfrm>
          <a:prstGeom prst="rect">
            <a:avLst/>
          </a:prstGeom>
          <a:noFill/>
        </p:spPr>
        <p:txBody>
          <a:bodyPr wrap="square">
            <a:spAutoFit/>
          </a:bodyPr>
          <a:lstStyle/>
          <a:p>
            <a:r>
              <a:rPr lang="es-EC" dirty="0">
                <a:effectLst/>
                <a:latin typeface="Roboto Condensed" panose="02000000000000000000" pitchFamily="2" charset="0"/>
                <a:ea typeface="Roboto Condensed" panose="02000000000000000000" pitchFamily="2" charset="0"/>
              </a:rPr>
              <a:t>3,66%  </a:t>
            </a:r>
            <a:endParaRPr lang="es-EC" dirty="0">
              <a:latin typeface="Roboto Condensed" panose="02000000000000000000" pitchFamily="2" charset="0"/>
              <a:ea typeface="Roboto Condensed" panose="02000000000000000000" pitchFamily="2" charset="0"/>
            </a:endParaRPr>
          </a:p>
        </p:txBody>
      </p:sp>
      <p:sp>
        <p:nvSpPr>
          <p:cNvPr id="37" name="Diagrama de flujo: extraer 36">
            <a:extLst>
              <a:ext uri="{FF2B5EF4-FFF2-40B4-BE49-F238E27FC236}">
                <a16:creationId xmlns:a16="http://schemas.microsoft.com/office/drawing/2014/main" id="{0336765D-336C-4620-BCC0-7C2448D442F0}"/>
              </a:ext>
            </a:extLst>
          </p:cNvPr>
          <p:cNvSpPr/>
          <p:nvPr/>
        </p:nvSpPr>
        <p:spPr>
          <a:xfrm>
            <a:off x="1398326" y="1709499"/>
            <a:ext cx="162190" cy="19809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38" name="CuadroTexto 37">
            <a:extLst>
              <a:ext uri="{FF2B5EF4-FFF2-40B4-BE49-F238E27FC236}">
                <a16:creationId xmlns:a16="http://schemas.microsoft.com/office/drawing/2014/main" id="{FACD4CC1-668D-4447-A943-FA49BED60B55}"/>
              </a:ext>
            </a:extLst>
          </p:cNvPr>
          <p:cNvSpPr txBox="1"/>
          <p:nvPr/>
        </p:nvSpPr>
        <p:spPr>
          <a:xfrm>
            <a:off x="984857" y="1177174"/>
            <a:ext cx="747634" cy="307777"/>
          </a:xfrm>
          <a:prstGeom prst="rect">
            <a:avLst/>
          </a:prstGeom>
          <a:noFill/>
        </p:spPr>
        <p:txBody>
          <a:bodyPr wrap="square">
            <a:spAutoFit/>
          </a:bodyPr>
          <a:lstStyle/>
          <a:p>
            <a:r>
              <a:rPr lang="es-EC" dirty="0">
                <a:effectLst/>
                <a:latin typeface="Roboto Condensed" panose="02000000000000000000" pitchFamily="2" charset="0"/>
                <a:ea typeface="Roboto Condensed" panose="02000000000000000000" pitchFamily="2" charset="0"/>
              </a:rPr>
              <a:t>=</a:t>
            </a:r>
            <a:endParaRPr lang="es-EC" dirty="0">
              <a:latin typeface="Roboto Condensed" panose="02000000000000000000" pitchFamily="2" charset="0"/>
              <a:ea typeface="Roboto Condensed" panose="02000000000000000000" pitchFamily="2" charset="0"/>
            </a:endParaRPr>
          </a:p>
        </p:txBody>
      </p:sp>
      <p:sp>
        <p:nvSpPr>
          <p:cNvPr id="14" name="Google Shape;328;p20">
            <a:extLst>
              <a:ext uri="{FF2B5EF4-FFF2-40B4-BE49-F238E27FC236}">
                <a16:creationId xmlns:a16="http://schemas.microsoft.com/office/drawing/2014/main" id="{B857E1E5-D143-450F-BDAC-0B8F7E5A6B14}"/>
              </a:ext>
            </a:extLst>
          </p:cNvPr>
          <p:cNvSpPr txBox="1">
            <a:spLocks noGrp="1"/>
          </p:cNvSpPr>
          <p:nvPr/>
        </p:nvSpPr>
        <p:spPr>
          <a:xfrm>
            <a:off x="2257972" y="113160"/>
            <a:ext cx="5049175" cy="48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1pPr>
            <a:lvl2pPr marL="914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2pPr>
            <a:lvl3pPr marL="1371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3pPr>
            <a:lvl4pPr marL="18288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4pPr>
            <a:lvl5pPr marL="22860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5pPr>
            <a:lvl6pPr marL="27432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6pPr>
            <a:lvl7pPr marL="3200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7pPr>
            <a:lvl8pPr marL="3657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8pPr>
            <a:lvl9pPr marL="4114800" indent="-381000">
              <a:spcBef>
                <a:spcPts val="1000"/>
              </a:spcBef>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9pPr>
          </a:lstStyle>
          <a:p>
            <a:r>
              <a:rPr lang="es-EC" dirty="0">
                <a:latin typeface="Roboto Condensed" panose="02000000000000000000" pitchFamily="2" charset="0"/>
                <a:ea typeface="Roboto Condensed" panose="02000000000000000000" pitchFamily="2" charset="0"/>
              </a:rPr>
              <a:t>11. </a:t>
            </a:r>
            <a:r>
              <a:rPr lang="es-ES" dirty="0">
                <a:latin typeface="Roboto Condensed" panose="02000000000000000000" pitchFamily="2" charset="0"/>
                <a:ea typeface="Roboto Condensed" panose="02000000000000000000" pitchFamily="2" charset="0"/>
              </a:rPr>
              <a:t>Análisis de resultados</a:t>
            </a:r>
          </a:p>
        </p:txBody>
      </p:sp>
      <p:sp>
        <p:nvSpPr>
          <p:cNvPr id="2" name="CuadroTexto 1">
            <a:extLst>
              <a:ext uri="{FF2B5EF4-FFF2-40B4-BE49-F238E27FC236}">
                <a16:creationId xmlns:a16="http://schemas.microsoft.com/office/drawing/2014/main" id="{45CECC23-3213-48AA-A713-9E2CAAEA2AD2}"/>
              </a:ext>
            </a:extLst>
          </p:cNvPr>
          <p:cNvSpPr txBox="1"/>
          <p:nvPr/>
        </p:nvSpPr>
        <p:spPr>
          <a:xfrm>
            <a:off x="4165792" y="4409763"/>
            <a:ext cx="2504209" cy="276999"/>
          </a:xfrm>
          <a:prstGeom prst="rect">
            <a:avLst/>
          </a:prstGeom>
          <a:noFill/>
        </p:spPr>
        <p:txBody>
          <a:bodyPr wrap="square">
            <a:spAutoFit/>
          </a:bodyPr>
          <a:lstStyle/>
          <a:p>
            <a:pPr algn="ctr"/>
            <a:r>
              <a:rPr lang="es-EC" sz="1200" b="1" i="1" dirty="0">
                <a:solidFill>
                  <a:schemeClr val="accent2"/>
                </a:solidFill>
                <a:effectLst/>
                <a:latin typeface="Roboto Condensed Light" panose="02000000000000000000" pitchFamily="2" charset="0"/>
                <a:ea typeface="Roboto Condensed Light" panose="02000000000000000000" pitchFamily="2" charset="0"/>
                <a:cs typeface="Times New Roman" panose="02020603050405020304" pitchFamily="18" charset="0"/>
              </a:rPr>
              <a:t>Nota:</a:t>
            </a:r>
            <a:r>
              <a:rPr lang="es-EC" sz="1200" dirty="0">
                <a:solidFill>
                  <a:schemeClr val="accent2"/>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es-ES" sz="1200" dirty="0">
                <a:solidFill>
                  <a:schemeClr val="accent2"/>
                </a:solidFill>
                <a:effectLst/>
                <a:latin typeface="Roboto Condensed Light" panose="02000000000000000000" pitchFamily="2" charset="0"/>
                <a:ea typeface="Roboto Condensed Light" panose="02000000000000000000" pitchFamily="2" charset="0"/>
                <a:cs typeface="Times New Roman" panose="02020603050405020304" pitchFamily="18" charset="0"/>
              </a:rPr>
              <a:t>Elaborado por los autores</a:t>
            </a:r>
            <a:endParaRPr lang="es-EC" sz="1200" dirty="0">
              <a:solidFill>
                <a:schemeClr val="accent2"/>
              </a:solidFill>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75281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áfico 13">
            <a:extLst>
              <a:ext uri="{FF2B5EF4-FFF2-40B4-BE49-F238E27FC236}">
                <a16:creationId xmlns:a16="http://schemas.microsoft.com/office/drawing/2014/main" id="{FDD8C524-7539-463D-A114-93DAD39ABA68}"/>
              </a:ext>
            </a:extLst>
          </p:cNvPr>
          <p:cNvGraphicFramePr/>
          <p:nvPr>
            <p:extLst>
              <p:ext uri="{D42A27DB-BD31-4B8C-83A1-F6EECF244321}">
                <p14:modId xmlns:p14="http://schemas.microsoft.com/office/powerpoint/2010/main" val="85926079"/>
              </p:ext>
            </p:extLst>
          </p:nvPr>
        </p:nvGraphicFramePr>
        <p:xfrm>
          <a:off x="2257972" y="577392"/>
          <a:ext cx="6309958" cy="3988716"/>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Bolsa Empleo - ESPE">
            <a:extLst>
              <a:ext uri="{FF2B5EF4-FFF2-40B4-BE49-F238E27FC236}">
                <a16:creationId xmlns:a16="http://schemas.microsoft.com/office/drawing/2014/main" id="{98970A63-01D2-4AFF-9F2F-E5D90FFB334E}"/>
              </a:ext>
            </a:extLst>
          </p:cNvPr>
          <p:cNvPicPr>
            <a:picLocks noChangeAspect="1" noChangeArrowheads="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21;p14">
            <a:extLst>
              <a:ext uri="{FF2B5EF4-FFF2-40B4-BE49-F238E27FC236}">
                <a16:creationId xmlns:a16="http://schemas.microsoft.com/office/drawing/2014/main" id="{F463D4A1-6E3A-4A49-B336-63D281CDF467}"/>
              </a:ext>
            </a:extLst>
          </p:cNvPr>
          <p:cNvSpPr txBox="1">
            <a:spLocks/>
          </p:cNvSpPr>
          <p:nvPr/>
        </p:nvSpPr>
        <p:spPr>
          <a:xfrm>
            <a:off x="196825" y="186690"/>
            <a:ext cx="1586255" cy="40767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000" b="1" dirty="0">
                <a:solidFill>
                  <a:schemeClr val="bg1"/>
                </a:solidFill>
                <a:latin typeface="Roboto Condensed" panose="02000000000000000000" pitchFamily="2" charset="0"/>
                <a:ea typeface="Roboto Condensed" panose="02000000000000000000" pitchFamily="2" charset="0"/>
              </a:rPr>
              <a:t>CAPÍTULO IV</a:t>
            </a:r>
          </a:p>
        </p:txBody>
      </p:sp>
      <p:sp>
        <p:nvSpPr>
          <p:cNvPr id="17" name="CuadroTexto 16">
            <a:extLst>
              <a:ext uri="{FF2B5EF4-FFF2-40B4-BE49-F238E27FC236}">
                <a16:creationId xmlns:a16="http://schemas.microsoft.com/office/drawing/2014/main" id="{8F89F9E2-2868-473E-BC53-C8727BFEF62F}"/>
              </a:ext>
            </a:extLst>
          </p:cNvPr>
          <p:cNvSpPr txBox="1"/>
          <p:nvPr/>
        </p:nvSpPr>
        <p:spPr>
          <a:xfrm>
            <a:off x="196825" y="4679811"/>
            <a:ext cx="6536268" cy="276999"/>
          </a:xfrm>
          <a:prstGeom prst="rect">
            <a:avLst/>
          </a:prstGeom>
          <a:noFill/>
        </p:spPr>
        <p:txBody>
          <a:bodyPr wrap="square">
            <a:spAutoFit/>
          </a:bodyPr>
          <a:lstStyle/>
          <a:p>
            <a:pPr algn="r">
              <a:spcBef>
                <a:spcPts val="1200"/>
              </a:spcBef>
              <a:spcAft>
                <a:spcPts val="800"/>
              </a:spcAft>
            </a:pPr>
            <a:r>
              <a:rPr lang="es-EC" sz="1200" b="1" dirty="0">
                <a:effectLst/>
                <a:latin typeface="Roboto Condensed" panose="02000000000000000000" pitchFamily="2" charset="0"/>
                <a:ea typeface="Roboto Condensed" panose="02000000000000000000" pitchFamily="2" charset="0"/>
                <a:cs typeface="Calibri" panose="020F0502020204030204" pitchFamily="34" charset="0"/>
              </a:rPr>
              <a:t>’</a:t>
            </a:r>
            <a:r>
              <a:rPr lang="es-EC" sz="1200" dirty="0">
                <a:effectLst/>
                <a:latin typeface="Roboto Condensed" panose="02000000000000000000" pitchFamily="2" charset="0"/>
                <a:ea typeface="Roboto Condensed" panose="02000000000000000000" pitchFamily="2" charset="0"/>
                <a:cs typeface="Calibri" panose="020F0502020204030204" pitchFamily="34" charset="0"/>
              </a:rPr>
              <a:t>: Escenario optimista </a:t>
            </a:r>
            <a:r>
              <a:rPr lang="es-EC" sz="1200" dirty="0">
                <a:effectLst/>
                <a:latin typeface="Roboto Condensed Light" panose="02000000000000000000" pitchFamily="2" charset="0"/>
                <a:ea typeface="Roboto Condensed Light" panose="02000000000000000000" pitchFamily="2" charset="0"/>
                <a:cs typeface="Calibri" panose="020F0502020204030204" pitchFamily="34" charset="0"/>
              </a:rPr>
              <a:t>(</a:t>
            </a:r>
            <a:r>
              <a:rPr lang="es-ES" sz="1200" dirty="0">
                <a:effectLst/>
                <a:latin typeface="Roboto Condensed Light" panose="02000000000000000000" pitchFamily="2" charset="0"/>
                <a:ea typeface="Roboto Condensed Light" panose="02000000000000000000" pitchFamily="2" charset="0"/>
                <a:cs typeface="Calibri" panose="020F0502020204030204" pitchFamily="34" charset="0"/>
              </a:rPr>
              <a:t>la recaudación fiscal obtenga estos impuestos estimados en evasión en un 100%)</a:t>
            </a:r>
            <a:endParaRPr lang="es-EC" sz="1200" dirty="0">
              <a:effectLst/>
              <a:latin typeface="Roboto Condensed Light" panose="02000000000000000000" pitchFamily="2" charset="0"/>
              <a:ea typeface="Roboto Condensed Light" panose="02000000000000000000" pitchFamily="2" charset="0"/>
              <a:cs typeface="Arial" panose="020B0604020202020204" pitchFamily="34" charset="0"/>
            </a:endParaRPr>
          </a:p>
        </p:txBody>
      </p:sp>
      <p:sp>
        <p:nvSpPr>
          <p:cNvPr id="19" name="CuadroTexto 18">
            <a:extLst>
              <a:ext uri="{FF2B5EF4-FFF2-40B4-BE49-F238E27FC236}">
                <a16:creationId xmlns:a16="http://schemas.microsoft.com/office/drawing/2014/main" id="{461A65D2-B603-4718-A222-49566B5B83D1}"/>
              </a:ext>
            </a:extLst>
          </p:cNvPr>
          <p:cNvSpPr txBox="1"/>
          <p:nvPr/>
        </p:nvSpPr>
        <p:spPr>
          <a:xfrm>
            <a:off x="731787" y="2187177"/>
            <a:ext cx="747634" cy="307777"/>
          </a:xfrm>
          <a:prstGeom prst="rect">
            <a:avLst/>
          </a:prstGeom>
          <a:noFill/>
        </p:spPr>
        <p:txBody>
          <a:bodyPr wrap="square">
            <a:spAutoFit/>
          </a:bodyPr>
          <a:lstStyle/>
          <a:p>
            <a:r>
              <a:rPr lang="es-EC" dirty="0">
                <a:effectLst/>
                <a:latin typeface="Roboto Condensed" panose="02000000000000000000" pitchFamily="2" charset="0"/>
                <a:ea typeface="Roboto Condensed" panose="02000000000000000000" pitchFamily="2" charset="0"/>
              </a:rPr>
              <a:t>17,74% </a:t>
            </a:r>
            <a:endParaRPr lang="es-EC" dirty="0">
              <a:latin typeface="Roboto Condensed" panose="02000000000000000000" pitchFamily="2" charset="0"/>
              <a:ea typeface="Roboto Condensed" panose="02000000000000000000" pitchFamily="2" charset="0"/>
            </a:endParaRPr>
          </a:p>
        </p:txBody>
      </p:sp>
      <p:sp>
        <p:nvSpPr>
          <p:cNvPr id="33" name="Diagrama de flujo: extraer 32">
            <a:extLst>
              <a:ext uri="{FF2B5EF4-FFF2-40B4-BE49-F238E27FC236}">
                <a16:creationId xmlns:a16="http://schemas.microsoft.com/office/drawing/2014/main" id="{52A6BEAC-A0D2-480C-B374-E1C94255A6F5}"/>
              </a:ext>
            </a:extLst>
          </p:cNvPr>
          <p:cNvSpPr/>
          <p:nvPr/>
        </p:nvSpPr>
        <p:spPr>
          <a:xfrm>
            <a:off x="1398326" y="2217708"/>
            <a:ext cx="162190" cy="19809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34" name="CuadroTexto 33">
            <a:extLst>
              <a:ext uri="{FF2B5EF4-FFF2-40B4-BE49-F238E27FC236}">
                <a16:creationId xmlns:a16="http://schemas.microsoft.com/office/drawing/2014/main" id="{A8418A19-F0E6-45AE-A14A-BE725503E0B1}"/>
              </a:ext>
            </a:extLst>
          </p:cNvPr>
          <p:cNvSpPr txBox="1"/>
          <p:nvPr/>
        </p:nvSpPr>
        <p:spPr>
          <a:xfrm>
            <a:off x="731787" y="3031695"/>
            <a:ext cx="747634" cy="307777"/>
          </a:xfrm>
          <a:prstGeom prst="rect">
            <a:avLst/>
          </a:prstGeom>
          <a:noFill/>
        </p:spPr>
        <p:txBody>
          <a:bodyPr wrap="square">
            <a:spAutoFit/>
          </a:bodyPr>
          <a:lstStyle/>
          <a:p>
            <a:r>
              <a:rPr lang="es-EC" dirty="0">
                <a:effectLst/>
                <a:latin typeface="Roboto Condensed" panose="02000000000000000000" pitchFamily="2" charset="0"/>
                <a:ea typeface="Roboto Condensed" panose="02000000000000000000" pitchFamily="2" charset="0"/>
              </a:rPr>
              <a:t>2,45%  </a:t>
            </a:r>
            <a:endParaRPr lang="es-EC" dirty="0">
              <a:latin typeface="Roboto Condensed" panose="02000000000000000000" pitchFamily="2" charset="0"/>
              <a:ea typeface="Roboto Condensed" panose="02000000000000000000" pitchFamily="2" charset="0"/>
            </a:endParaRPr>
          </a:p>
        </p:txBody>
      </p:sp>
      <p:sp>
        <p:nvSpPr>
          <p:cNvPr id="35" name="Diagrama de flujo: extraer 34">
            <a:extLst>
              <a:ext uri="{FF2B5EF4-FFF2-40B4-BE49-F238E27FC236}">
                <a16:creationId xmlns:a16="http://schemas.microsoft.com/office/drawing/2014/main" id="{0AF1A758-9B26-4A6D-BDEA-6F23966627E3}"/>
              </a:ext>
            </a:extLst>
          </p:cNvPr>
          <p:cNvSpPr/>
          <p:nvPr/>
        </p:nvSpPr>
        <p:spPr>
          <a:xfrm>
            <a:off x="1398326" y="3063927"/>
            <a:ext cx="162190" cy="19809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36" name="CuadroTexto 35">
            <a:extLst>
              <a:ext uri="{FF2B5EF4-FFF2-40B4-BE49-F238E27FC236}">
                <a16:creationId xmlns:a16="http://schemas.microsoft.com/office/drawing/2014/main" id="{25AAAB26-018E-4BCF-8655-A549FC73B5A3}"/>
              </a:ext>
            </a:extLst>
          </p:cNvPr>
          <p:cNvSpPr txBox="1"/>
          <p:nvPr/>
        </p:nvSpPr>
        <p:spPr>
          <a:xfrm>
            <a:off x="731787" y="1669645"/>
            <a:ext cx="747634" cy="307777"/>
          </a:xfrm>
          <a:prstGeom prst="rect">
            <a:avLst/>
          </a:prstGeom>
          <a:noFill/>
        </p:spPr>
        <p:txBody>
          <a:bodyPr wrap="square">
            <a:spAutoFit/>
          </a:bodyPr>
          <a:lstStyle/>
          <a:p>
            <a:r>
              <a:rPr lang="es-EC" dirty="0">
                <a:effectLst/>
                <a:latin typeface="Roboto Condensed" panose="02000000000000000000" pitchFamily="2" charset="0"/>
                <a:ea typeface="Roboto Condensed" panose="02000000000000000000" pitchFamily="2" charset="0"/>
              </a:rPr>
              <a:t>2,39%  </a:t>
            </a:r>
            <a:endParaRPr lang="es-EC" dirty="0">
              <a:latin typeface="Roboto Condensed" panose="02000000000000000000" pitchFamily="2" charset="0"/>
              <a:ea typeface="Roboto Condensed" panose="02000000000000000000" pitchFamily="2" charset="0"/>
            </a:endParaRPr>
          </a:p>
        </p:txBody>
      </p:sp>
      <p:sp>
        <p:nvSpPr>
          <p:cNvPr id="37" name="Diagrama de flujo: extraer 36">
            <a:extLst>
              <a:ext uri="{FF2B5EF4-FFF2-40B4-BE49-F238E27FC236}">
                <a16:creationId xmlns:a16="http://schemas.microsoft.com/office/drawing/2014/main" id="{0336765D-336C-4620-BCC0-7C2448D442F0}"/>
              </a:ext>
            </a:extLst>
          </p:cNvPr>
          <p:cNvSpPr/>
          <p:nvPr/>
        </p:nvSpPr>
        <p:spPr>
          <a:xfrm>
            <a:off x="1398326" y="1724489"/>
            <a:ext cx="162190" cy="19809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38" name="CuadroTexto 37">
            <a:extLst>
              <a:ext uri="{FF2B5EF4-FFF2-40B4-BE49-F238E27FC236}">
                <a16:creationId xmlns:a16="http://schemas.microsoft.com/office/drawing/2014/main" id="{FACD4CC1-668D-4447-A943-FA49BED60B55}"/>
              </a:ext>
            </a:extLst>
          </p:cNvPr>
          <p:cNvSpPr txBox="1"/>
          <p:nvPr/>
        </p:nvSpPr>
        <p:spPr>
          <a:xfrm>
            <a:off x="984857" y="1192164"/>
            <a:ext cx="747634" cy="307777"/>
          </a:xfrm>
          <a:prstGeom prst="rect">
            <a:avLst/>
          </a:prstGeom>
          <a:noFill/>
        </p:spPr>
        <p:txBody>
          <a:bodyPr wrap="square">
            <a:spAutoFit/>
          </a:bodyPr>
          <a:lstStyle/>
          <a:p>
            <a:r>
              <a:rPr lang="es-EC" dirty="0">
                <a:effectLst/>
                <a:latin typeface="Roboto Condensed" panose="02000000000000000000" pitchFamily="2" charset="0"/>
                <a:ea typeface="Roboto Condensed" panose="02000000000000000000" pitchFamily="2" charset="0"/>
              </a:rPr>
              <a:t>=</a:t>
            </a:r>
            <a:endParaRPr lang="es-EC" dirty="0">
              <a:latin typeface="Roboto Condensed" panose="02000000000000000000" pitchFamily="2" charset="0"/>
              <a:ea typeface="Roboto Condensed" panose="02000000000000000000" pitchFamily="2" charset="0"/>
            </a:endParaRPr>
          </a:p>
        </p:txBody>
      </p:sp>
      <p:sp>
        <p:nvSpPr>
          <p:cNvPr id="15" name="Google Shape;328;p20">
            <a:extLst>
              <a:ext uri="{FF2B5EF4-FFF2-40B4-BE49-F238E27FC236}">
                <a16:creationId xmlns:a16="http://schemas.microsoft.com/office/drawing/2014/main" id="{69F6A465-5BC9-4D95-A72A-119E6E02AFD2}"/>
              </a:ext>
            </a:extLst>
          </p:cNvPr>
          <p:cNvSpPr txBox="1">
            <a:spLocks noGrp="1"/>
          </p:cNvSpPr>
          <p:nvPr/>
        </p:nvSpPr>
        <p:spPr>
          <a:xfrm>
            <a:off x="2257972" y="113160"/>
            <a:ext cx="5049175" cy="48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1pPr>
            <a:lvl2pPr marL="914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2pPr>
            <a:lvl3pPr marL="1371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3pPr>
            <a:lvl4pPr marL="18288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4pPr>
            <a:lvl5pPr marL="22860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5pPr>
            <a:lvl6pPr marL="27432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6pPr>
            <a:lvl7pPr marL="3200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7pPr>
            <a:lvl8pPr marL="3657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8pPr>
            <a:lvl9pPr marL="4114800" indent="-381000">
              <a:spcBef>
                <a:spcPts val="1000"/>
              </a:spcBef>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9pPr>
          </a:lstStyle>
          <a:p>
            <a:r>
              <a:rPr lang="es-EC" dirty="0">
                <a:latin typeface="Roboto Condensed" panose="02000000000000000000" pitchFamily="2" charset="0"/>
                <a:ea typeface="Roboto Condensed" panose="02000000000000000000" pitchFamily="2" charset="0"/>
              </a:rPr>
              <a:t>11. </a:t>
            </a:r>
            <a:r>
              <a:rPr lang="es-ES" dirty="0">
                <a:latin typeface="Roboto Condensed" panose="02000000000000000000" pitchFamily="2" charset="0"/>
                <a:ea typeface="Roboto Condensed" panose="02000000000000000000" pitchFamily="2" charset="0"/>
              </a:rPr>
              <a:t>Análisis de resultados</a:t>
            </a:r>
          </a:p>
        </p:txBody>
      </p:sp>
      <p:sp>
        <p:nvSpPr>
          <p:cNvPr id="2" name="CuadroTexto 1">
            <a:extLst>
              <a:ext uri="{FF2B5EF4-FFF2-40B4-BE49-F238E27FC236}">
                <a16:creationId xmlns:a16="http://schemas.microsoft.com/office/drawing/2014/main" id="{11B26DF8-76AB-4FA2-B37D-2021C8C791C0}"/>
              </a:ext>
            </a:extLst>
          </p:cNvPr>
          <p:cNvSpPr txBox="1"/>
          <p:nvPr/>
        </p:nvSpPr>
        <p:spPr>
          <a:xfrm>
            <a:off x="4165792" y="4425638"/>
            <a:ext cx="2504209" cy="276999"/>
          </a:xfrm>
          <a:prstGeom prst="rect">
            <a:avLst/>
          </a:prstGeom>
          <a:noFill/>
        </p:spPr>
        <p:txBody>
          <a:bodyPr wrap="square">
            <a:spAutoFit/>
          </a:bodyPr>
          <a:lstStyle/>
          <a:p>
            <a:pPr algn="ctr"/>
            <a:r>
              <a:rPr lang="es-EC" sz="1200" b="1" i="1" dirty="0">
                <a:solidFill>
                  <a:schemeClr val="accent2"/>
                </a:solidFill>
                <a:effectLst/>
                <a:latin typeface="Roboto Condensed Light" panose="02000000000000000000" pitchFamily="2" charset="0"/>
                <a:ea typeface="Roboto Condensed Light" panose="02000000000000000000" pitchFamily="2" charset="0"/>
                <a:cs typeface="Times New Roman" panose="02020603050405020304" pitchFamily="18" charset="0"/>
              </a:rPr>
              <a:t>Nota:</a:t>
            </a:r>
            <a:r>
              <a:rPr lang="es-EC" sz="1200" dirty="0">
                <a:solidFill>
                  <a:schemeClr val="accent2"/>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es-ES" sz="1200" dirty="0">
                <a:solidFill>
                  <a:schemeClr val="accent2"/>
                </a:solidFill>
                <a:effectLst/>
                <a:latin typeface="Roboto Condensed Light" panose="02000000000000000000" pitchFamily="2" charset="0"/>
                <a:ea typeface="Roboto Condensed Light" panose="02000000000000000000" pitchFamily="2" charset="0"/>
                <a:cs typeface="Times New Roman" panose="02020603050405020304" pitchFamily="18" charset="0"/>
              </a:rPr>
              <a:t>Elaborado por los autores</a:t>
            </a:r>
            <a:endParaRPr lang="es-EC" sz="1200" dirty="0">
              <a:solidFill>
                <a:schemeClr val="accent2"/>
              </a:solidFill>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42159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áfico 13">
            <a:extLst>
              <a:ext uri="{FF2B5EF4-FFF2-40B4-BE49-F238E27FC236}">
                <a16:creationId xmlns:a16="http://schemas.microsoft.com/office/drawing/2014/main" id="{98684DF9-F24D-4B4B-B267-621ECF0F90BE}"/>
              </a:ext>
            </a:extLst>
          </p:cNvPr>
          <p:cNvGraphicFramePr/>
          <p:nvPr>
            <p:extLst>
              <p:ext uri="{D42A27DB-BD31-4B8C-83A1-F6EECF244321}">
                <p14:modId xmlns:p14="http://schemas.microsoft.com/office/powerpoint/2010/main" val="856566656"/>
              </p:ext>
            </p:extLst>
          </p:nvPr>
        </p:nvGraphicFramePr>
        <p:xfrm>
          <a:off x="2257972" y="530257"/>
          <a:ext cx="6309957" cy="395986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Bolsa Empleo - ESPE">
            <a:extLst>
              <a:ext uri="{FF2B5EF4-FFF2-40B4-BE49-F238E27FC236}">
                <a16:creationId xmlns:a16="http://schemas.microsoft.com/office/drawing/2014/main" id="{98970A63-01D2-4AFF-9F2F-E5D90FFB334E}"/>
              </a:ext>
            </a:extLst>
          </p:cNvPr>
          <p:cNvPicPr>
            <a:picLocks noChangeAspect="1" noChangeArrowheads="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21;p14">
            <a:extLst>
              <a:ext uri="{FF2B5EF4-FFF2-40B4-BE49-F238E27FC236}">
                <a16:creationId xmlns:a16="http://schemas.microsoft.com/office/drawing/2014/main" id="{F463D4A1-6E3A-4A49-B336-63D281CDF467}"/>
              </a:ext>
            </a:extLst>
          </p:cNvPr>
          <p:cNvSpPr txBox="1">
            <a:spLocks/>
          </p:cNvSpPr>
          <p:nvPr/>
        </p:nvSpPr>
        <p:spPr>
          <a:xfrm>
            <a:off x="196825" y="186690"/>
            <a:ext cx="1586255" cy="40767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000" b="1" dirty="0">
                <a:solidFill>
                  <a:schemeClr val="bg1"/>
                </a:solidFill>
                <a:latin typeface="Roboto Condensed" panose="02000000000000000000" pitchFamily="2" charset="0"/>
                <a:ea typeface="Roboto Condensed" panose="02000000000000000000" pitchFamily="2" charset="0"/>
              </a:rPr>
              <a:t>CAPÍTULO IV</a:t>
            </a:r>
          </a:p>
        </p:txBody>
      </p:sp>
      <p:sp>
        <p:nvSpPr>
          <p:cNvPr id="17" name="CuadroTexto 16">
            <a:extLst>
              <a:ext uri="{FF2B5EF4-FFF2-40B4-BE49-F238E27FC236}">
                <a16:creationId xmlns:a16="http://schemas.microsoft.com/office/drawing/2014/main" id="{8F89F9E2-2868-473E-BC53-C8727BFEF62F}"/>
              </a:ext>
            </a:extLst>
          </p:cNvPr>
          <p:cNvSpPr txBox="1"/>
          <p:nvPr/>
        </p:nvSpPr>
        <p:spPr>
          <a:xfrm>
            <a:off x="196825" y="4679811"/>
            <a:ext cx="6536268" cy="276999"/>
          </a:xfrm>
          <a:prstGeom prst="rect">
            <a:avLst/>
          </a:prstGeom>
          <a:noFill/>
        </p:spPr>
        <p:txBody>
          <a:bodyPr wrap="square">
            <a:spAutoFit/>
          </a:bodyPr>
          <a:lstStyle/>
          <a:p>
            <a:pPr algn="r">
              <a:spcBef>
                <a:spcPts val="1200"/>
              </a:spcBef>
              <a:spcAft>
                <a:spcPts val="800"/>
              </a:spcAft>
            </a:pPr>
            <a:r>
              <a:rPr lang="es-EC" sz="1200" b="1" dirty="0">
                <a:effectLst/>
                <a:latin typeface="Roboto Condensed" panose="02000000000000000000" pitchFamily="2" charset="0"/>
                <a:ea typeface="Roboto Condensed" panose="02000000000000000000" pitchFamily="2" charset="0"/>
                <a:cs typeface="Calibri" panose="020F0502020204030204" pitchFamily="34" charset="0"/>
              </a:rPr>
              <a:t>’</a:t>
            </a:r>
            <a:r>
              <a:rPr lang="es-EC" sz="1200" dirty="0">
                <a:effectLst/>
                <a:latin typeface="Roboto Condensed" panose="02000000000000000000" pitchFamily="2" charset="0"/>
                <a:ea typeface="Roboto Condensed" panose="02000000000000000000" pitchFamily="2" charset="0"/>
                <a:cs typeface="Calibri" panose="020F0502020204030204" pitchFamily="34" charset="0"/>
              </a:rPr>
              <a:t>: Escenario optimista </a:t>
            </a:r>
            <a:r>
              <a:rPr lang="es-EC" sz="1200" dirty="0">
                <a:effectLst/>
                <a:latin typeface="Roboto Condensed Light" panose="02000000000000000000" pitchFamily="2" charset="0"/>
                <a:ea typeface="Roboto Condensed Light" panose="02000000000000000000" pitchFamily="2" charset="0"/>
                <a:cs typeface="Calibri" panose="020F0502020204030204" pitchFamily="34" charset="0"/>
              </a:rPr>
              <a:t>(</a:t>
            </a:r>
            <a:r>
              <a:rPr lang="es-ES" sz="1200" dirty="0">
                <a:effectLst/>
                <a:latin typeface="Roboto Condensed Light" panose="02000000000000000000" pitchFamily="2" charset="0"/>
                <a:ea typeface="Roboto Condensed Light" panose="02000000000000000000" pitchFamily="2" charset="0"/>
                <a:cs typeface="Calibri" panose="020F0502020204030204" pitchFamily="34" charset="0"/>
              </a:rPr>
              <a:t>la recaudación fiscal obtenga estos impuestos estimados en evasión en un 100%)</a:t>
            </a:r>
            <a:endParaRPr lang="es-EC" sz="1200" dirty="0">
              <a:effectLst/>
              <a:latin typeface="Roboto Condensed Light" panose="02000000000000000000" pitchFamily="2" charset="0"/>
              <a:ea typeface="Roboto Condensed Light" panose="02000000000000000000" pitchFamily="2" charset="0"/>
              <a:cs typeface="Arial" panose="020B0604020202020204" pitchFamily="34" charset="0"/>
            </a:endParaRPr>
          </a:p>
        </p:txBody>
      </p:sp>
      <p:sp>
        <p:nvSpPr>
          <p:cNvPr id="19" name="CuadroTexto 18">
            <a:extLst>
              <a:ext uri="{FF2B5EF4-FFF2-40B4-BE49-F238E27FC236}">
                <a16:creationId xmlns:a16="http://schemas.microsoft.com/office/drawing/2014/main" id="{461A65D2-B603-4718-A222-49566B5B83D1}"/>
              </a:ext>
            </a:extLst>
          </p:cNvPr>
          <p:cNvSpPr txBox="1"/>
          <p:nvPr/>
        </p:nvSpPr>
        <p:spPr>
          <a:xfrm>
            <a:off x="731788" y="2110623"/>
            <a:ext cx="747634" cy="307777"/>
          </a:xfrm>
          <a:prstGeom prst="rect">
            <a:avLst/>
          </a:prstGeom>
          <a:noFill/>
        </p:spPr>
        <p:txBody>
          <a:bodyPr wrap="square">
            <a:spAutoFit/>
          </a:bodyPr>
          <a:lstStyle/>
          <a:p>
            <a:r>
              <a:rPr lang="es-EC" dirty="0">
                <a:effectLst/>
                <a:latin typeface="Roboto Condensed" panose="02000000000000000000" pitchFamily="2" charset="0"/>
                <a:ea typeface="Roboto Condensed" panose="02000000000000000000" pitchFamily="2" charset="0"/>
              </a:rPr>
              <a:t>24,75%  </a:t>
            </a:r>
            <a:endParaRPr lang="es-EC" dirty="0">
              <a:latin typeface="Roboto Condensed" panose="02000000000000000000" pitchFamily="2" charset="0"/>
              <a:ea typeface="Roboto Condensed" panose="02000000000000000000" pitchFamily="2" charset="0"/>
            </a:endParaRPr>
          </a:p>
        </p:txBody>
      </p:sp>
      <p:sp>
        <p:nvSpPr>
          <p:cNvPr id="33" name="Diagrama de flujo: extraer 32">
            <a:extLst>
              <a:ext uri="{FF2B5EF4-FFF2-40B4-BE49-F238E27FC236}">
                <a16:creationId xmlns:a16="http://schemas.microsoft.com/office/drawing/2014/main" id="{52A6BEAC-A0D2-480C-B374-E1C94255A6F5}"/>
              </a:ext>
            </a:extLst>
          </p:cNvPr>
          <p:cNvSpPr/>
          <p:nvPr/>
        </p:nvSpPr>
        <p:spPr>
          <a:xfrm>
            <a:off x="1398327" y="2141154"/>
            <a:ext cx="162190" cy="19809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34" name="CuadroTexto 33">
            <a:extLst>
              <a:ext uri="{FF2B5EF4-FFF2-40B4-BE49-F238E27FC236}">
                <a16:creationId xmlns:a16="http://schemas.microsoft.com/office/drawing/2014/main" id="{A8418A19-F0E6-45AE-A14A-BE725503E0B1}"/>
              </a:ext>
            </a:extLst>
          </p:cNvPr>
          <p:cNvSpPr txBox="1"/>
          <p:nvPr/>
        </p:nvSpPr>
        <p:spPr>
          <a:xfrm>
            <a:off x="731788" y="2955141"/>
            <a:ext cx="747634" cy="307777"/>
          </a:xfrm>
          <a:prstGeom prst="rect">
            <a:avLst/>
          </a:prstGeom>
          <a:noFill/>
        </p:spPr>
        <p:txBody>
          <a:bodyPr wrap="square">
            <a:spAutoFit/>
          </a:bodyPr>
          <a:lstStyle/>
          <a:p>
            <a:r>
              <a:rPr lang="es-EC" dirty="0">
                <a:effectLst/>
                <a:latin typeface="Roboto Condensed" panose="02000000000000000000" pitchFamily="2" charset="0"/>
                <a:ea typeface="Roboto Condensed" panose="02000000000000000000" pitchFamily="2" charset="0"/>
              </a:rPr>
              <a:t>3,07%  </a:t>
            </a:r>
            <a:endParaRPr lang="es-EC" dirty="0">
              <a:latin typeface="Roboto Condensed" panose="02000000000000000000" pitchFamily="2" charset="0"/>
              <a:ea typeface="Roboto Condensed" panose="02000000000000000000" pitchFamily="2" charset="0"/>
            </a:endParaRPr>
          </a:p>
        </p:txBody>
      </p:sp>
      <p:sp>
        <p:nvSpPr>
          <p:cNvPr id="35" name="Diagrama de flujo: extraer 34">
            <a:extLst>
              <a:ext uri="{FF2B5EF4-FFF2-40B4-BE49-F238E27FC236}">
                <a16:creationId xmlns:a16="http://schemas.microsoft.com/office/drawing/2014/main" id="{0AF1A758-9B26-4A6D-BDEA-6F23966627E3}"/>
              </a:ext>
            </a:extLst>
          </p:cNvPr>
          <p:cNvSpPr/>
          <p:nvPr/>
        </p:nvSpPr>
        <p:spPr>
          <a:xfrm>
            <a:off x="1398327" y="2987373"/>
            <a:ext cx="162190" cy="19809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36" name="CuadroTexto 35">
            <a:extLst>
              <a:ext uri="{FF2B5EF4-FFF2-40B4-BE49-F238E27FC236}">
                <a16:creationId xmlns:a16="http://schemas.microsoft.com/office/drawing/2014/main" id="{25AAAB26-018E-4BCF-8655-A549FC73B5A3}"/>
              </a:ext>
            </a:extLst>
          </p:cNvPr>
          <p:cNvSpPr txBox="1"/>
          <p:nvPr/>
        </p:nvSpPr>
        <p:spPr>
          <a:xfrm>
            <a:off x="731788" y="1593091"/>
            <a:ext cx="747634" cy="307777"/>
          </a:xfrm>
          <a:prstGeom prst="rect">
            <a:avLst/>
          </a:prstGeom>
          <a:noFill/>
        </p:spPr>
        <p:txBody>
          <a:bodyPr wrap="square">
            <a:spAutoFit/>
          </a:bodyPr>
          <a:lstStyle/>
          <a:p>
            <a:r>
              <a:rPr lang="es-EC" dirty="0">
                <a:effectLst/>
                <a:latin typeface="Roboto Condensed" panose="02000000000000000000" pitchFamily="2" charset="0"/>
                <a:ea typeface="Roboto Condensed" panose="02000000000000000000" pitchFamily="2" charset="0"/>
              </a:rPr>
              <a:t>3,06%  </a:t>
            </a:r>
            <a:endParaRPr lang="es-EC" dirty="0">
              <a:latin typeface="Roboto Condensed" panose="02000000000000000000" pitchFamily="2" charset="0"/>
              <a:ea typeface="Roboto Condensed" panose="02000000000000000000" pitchFamily="2" charset="0"/>
            </a:endParaRPr>
          </a:p>
        </p:txBody>
      </p:sp>
      <p:sp>
        <p:nvSpPr>
          <p:cNvPr id="37" name="Diagrama de flujo: extraer 36">
            <a:extLst>
              <a:ext uri="{FF2B5EF4-FFF2-40B4-BE49-F238E27FC236}">
                <a16:creationId xmlns:a16="http://schemas.microsoft.com/office/drawing/2014/main" id="{0336765D-336C-4620-BCC0-7C2448D442F0}"/>
              </a:ext>
            </a:extLst>
          </p:cNvPr>
          <p:cNvSpPr/>
          <p:nvPr/>
        </p:nvSpPr>
        <p:spPr>
          <a:xfrm>
            <a:off x="1398327" y="1647935"/>
            <a:ext cx="162190" cy="19809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38" name="CuadroTexto 37">
            <a:extLst>
              <a:ext uri="{FF2B5EF4-FFF2-40B4-BE49-F238E27FC236}">
                <a16:creationId xmlns:a16="http://schemas.microsoft.com/office/drawing/2014/main" id="{FACD4CC1-668D-4447-A943-FA49BED60B55}"/>
              </a:ext>
            </a:extLst>
          </p:cNvPr>
          <p:cNvSpPr txBox="1"/>
          <p:nvPr/>
        </p:nvSpPr>
        <p:spPr>
          <a:xfrm>
            <a:off x="984858" y="1115610"/>
            <a:ext cx="747634" cy="307777"/>
          </a:xfrm>
          <a:prstGeom prst="rect">
            <a:avLst/>
          </a:prstGeom>
          <a:noFill/>
        </p:spPr>
        <p:txBody>
          <a:bodyPr wrap="square">
            <a:spAutoFit/>
          </a:bodyPr>
          <a:lstStyle/>
          <a:p>
            <a:r>
              <a:rPr lang="es-EC" dirty="0">
                <a:effectLst/>
                <a:latin typeface="Roboto Condensed" panose="02000000000000000000" pitchFamily="2" charset="0"/>
                <a:ea typeface="Roboto Condensed" panose="02000000000000000000" pitchFamily="2" charset="0"/>
              </a:rPr>
              <a:t>=</a:t>
            </a:r>
            <a:endParaRPr lang="es-EC" dirty="0">
              <a:latin typeface="Roboto Condensed" panose="02000000000000000000" pitchFamily="2" charset="0"/>
              <a:ea typeface="Roboto Condensed" panose="02000000000000000000" pitchFamily="2" charset="0"/>
            </a:endParaRPr>
          </a:p>
        </p:txBody>
      </p:sp>
      <p:sp>
        <p:nvSpPr>
          <p:cNvPr id="15" name="Google Shape;328;p20">
            <a:extLst>
              <a:ext uri="{FF2B5EF4-FFF2-40B4-BE49-F238E27FC236}">
                <a16:creationId xmlns:a16="http://schemas.microsoft.com/office/drawing/2014/main" id="{FFCE6B86-B05F-4427-BC50-B47E2E439708}"/>
              </a:ext>
            </a:extLst>
          </p:cNvPr>
          <p:cNvSpPr txBox="1">
            <a:spLocks noGrp="1"/>
          </p:cNvSpPr>
          <p:nvPr/>
        </p:nvSpPr>
        <p:spPr>
          <a:xfrm>
            <a:off x="2257972" y="113160"/>
            <a:ext cx="5049175" cy="48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1pPr>
            <a:lvl2pPr marL="914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2pPr>
            <a:lvl3pPr marL="1371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3pPr>
            <a:lvl4pPr marL="18288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4pPr>
            <a:lvl5pPr marL="22860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5pPr>
            <a:lvl6pPr marL="27432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6pPr>
            <a:lvl7pPr marL="3200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7pPr>
            <a:lvl8pPr marL="3657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8pPr>
            <a:lvl9pPr marL="4114800" indent="-381000">
              <a:spcBef>
                <a:spcPts val="1000"/>
              </a:spcBef>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9pPr>
          </a:lstStyle>
          <a:p>
            <a:r>
              <a:rPr lang="es-EC" dirty="0">
                <a:latin typeface="Roboto Condensed" panose="02000000000000000000" pitchFamily="2" charset="0"/>
                <a:ea typeface="Roboto Condensed" panose="02000000000000000000" pitchFamily="2" charset="0"/>
              </a:rPr>
              <a:t>11. </a:t>
            </a:r>
            <a:r>
              <a:rPr lang="es-ES" dirty="0">
                <a:latin typeface="Roboto Condensed" panose="02000000000000000000" pitchFamily="2" charset="0"/>
                <a:ea typeface="Roboto Condensed" panose="02000000000000000000" pitchFamily="2" charset="0"/>
              </a:rPr>
              <a:t>Análisis de resultados</a:t>
            </a:r>
          </a:p>
        </p:txBody>
      </p:sp>
      <p:sp>
        <p:nvSpPr>
          <p:cNvPr id="2" name="CuadroTexto 1">
            <a:extLst>
              <a:ext uri="{FF2B5EF4-FFF2-40B4-BE49-F238E27FC236}">
                <a16:creationId xmlns:a16="http://schemas.microsoft.com/office/drawing/2014/main" id="{E4B38968-F02D-4E19-A7C8-593333C37EA6}"/>
              </a:ext>
            </a:extLst>
          </p:cNvPr>
          <p:cNvSpPr txBox="1"/>
          <p:nvPr/>
        </p:nvSpPr>
        <p:spPr>
          <a:xfrm>
            <a:off x="4165792" y="4425638"/>
            <a:ext cx="2504209" cy="276999"/>
          </a:xfrm>
          <a:prstGeom prst="rect">
            <a:avLst/>
          </a:prstGeom>
          <a:noFill/>
        </p:spPr>
        <p:txBody>
          <a:bodyPr wrap="square">
            <a:spAutoFit/>
          </a:bodyPr>
          <a:lstStyle/>
          <a:p>
            <a:pPr algn="ctr"/>
            <a:r>
              <a:rPr lang="es-EC" sz="1200" b="1" i="1" dirty="0">
                <a:solidFill>
                  <a:schemeClr val="accent2"/>
                </a:solidFill>
                <a:effectLst/>
                <a:latin typeface="Roboto Condensed Light" panose="02000000000000000000" pitchFamily="2" charset="0"/>
                <a:ea typeface="Roboto Condensed Light" panose="02000000000000000000" pitchFamily="2" charset="0"/>
                <a:cs typeface="Times New Roman" panose="02020603050405020304" pitchFamily="18" charset="0"/>
              </a:rPr>
              <a:t>Nota:</a:t>
            </a:r>
            <a:r>
              <a:rPr lang="es-EC" sz="1200" dirty="0">
                <a:solidFill>
                  <a:schemeClr val="accent2"/>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es-ES" sz="1200" dirty="0">
                <a:solidFill>
                  <a:schemeClr val="accent2"/>
                </a:solidFill>
                <a:effectLst/>
                <a:latin typeface="Roboto Condensed Light" panose="02000000000000000000" pitchFamily="2" charset="0"/>
                <a:ea typeface="Roboto Condensed Light" panose="02000000000000000000" pitchFamily="2" charset="0"/>
                <a:cs typeface="Times New Roman" panose="02020603050405020304" pitchFamily="18" charset="0"/>
              </a:rPr>
              <a:t>Elaborado por los autores</a:t>
            </a:r>
            <a:endParaRPr lang="es-EC" sz="1200" dirty="0">
              <a:solidFill>
                <a:schemeClr val="accent2"/>
              </a:solidFill>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45008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lsa Empleo - ESPE">
            <a:extLst>
              <a:ext uri="{FF2B5EF4-FFF2-40B4-BE49-F238E27FC236}">
                <a16:creationId xmlns:a16="http://schemas.microsoft.com/office/drawing/2014/main" id="{98970A63-01D2-4AFF-9F2F-E5D90FFB334E}"/>
              </a:ext>
            </a:extLst>
          </p:cNvPr>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21;p14">
            <a:extLst>
              <a:ext uri="{FF2B5EF4-FFF2-40B4-BE49-F238E27FC236}">
                <a16:creationId xmlns:a16="http://schemas.microsoft.com/office/drawing/2014/main" id="{F463D4A1-6E3A-4A49-B336-63D281CDF467}"/>
              </a:ext>
            </a:extLst>
          </p:cNvPr>
          <p:cNvSpPr txBox="1">
            <a:spLocks/>
          </p:cNvSpPr>
          <p:nvPr/>
        </p:nvSpPr>
        <p:spPr>
          <a:xfrm>
            <a:off x="196825" y="186690"/>
            <a:ext cx="1586255" cy="40767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000" b="1" dirty="0">
                <a:solidFill>
                  <a:schemeClr val="bg1"/>
                </a:solidFill>
                <a:latin typeface="Roboto Condensed" panose="02000000000000000000" pitchFamily="2" charset="0"/>
                <a:ea typeface="Roboto Condensed" panose="02000000000000000000" pitchFamily="2" charset="0"/>
              </a:rPr>
              <a:t>CAPÍTULO IV</a:t>
            </a:r>
          </a:p>
        </p:txBody>
      </p:sp>
      <p:sp>
        <p:nvSpPr>
          <p:cNvPr id="15" name="Google Shape;328;p20">
            <a:extLst>
              <a:ext uri="{FF2B5EF4-FFF2-40B4-BE49-F238E27FC236}">
                <a16:creationId xmlns:a16="http://schemas.microsoft.com/office/drawing/2014/main" id="{FFCE6B86-B05F-4427-BC50-B47E2E439708}"/>
              </a:ext>
            </a:extLst>
          </p:cNvPr>
          <p:cNvSpPr txBox="1">
            <a:spLocks noGrp="1"/>
          </p:cNvSpPr>
          <p:nvPr/>
        </p:nvSpPr>
        <p:spPr>
          <a:xfrm>
            <a:off x="2257972" y="113160"/>
            <a:ext cx="5049175" cy="48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1pPr>
            <a:lvl2pPr marL="914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2pPr>
            <a:lvl3pPr marL="1371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3pPr>
            <a:lvl4pPr marL="18288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4pPr>
            <a:lvl5pPr marL="22860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5pPr>
            <a:lvl6pPr marL="27432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6pPr>
            <a:lvl7pPr marL="3200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7pPr>
            <a:lvl8pPr marL="3657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8pPr>
            <a:lvl9pPr marL="4114800" indent="-381000">
              <a:spcBef>
                <a:spcPts val="1000"/>
              </a:spcBef>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9pPr>
          </a:lstStyle>
          <a:p>
            <a:r>
              <a:rPr lang="es-EC" dirty="0">
                <a:latin typeface="Roboto Condensed" panose="02000000000000000000" pitchFamily="2" charset="0"/>
                <a:ea typeface="Roboto Condensed" panose="02000000000000000000" pitchFamily="2" charset="0"/>
              </a:rPr>
              <a:t>11. </a:t>
            </a:r>
            <a:r>
              <a:rPr lang="es-ES" dirty="0">
                <a:latin typeface="Roboto Condensed" panose="02000000000000000000" pitchFamily="2" charset="0"/>
                <a:ea typeface="Roboto Condensed" panose="02000000000000000000" pitchFamily="2" charset="0"/>
              </a:rPr>
              <a:t>Análisis de resultados</a:t>
            </a:r>
          </a:p>
        </p:txBody>
      </p:sp>
      <p:sp>
        <p:nvSpPr>
          <p:cNvPr id="6" name="Google Shape;650;p40">
            <a:extLst>
              <a:ext uri="{FF2B5EF4-FFF2-40B4-BE49-F238E27FC236}">
                <a16:creationId xmlns:a16="http://schemas.microsoft.com/office/drawing/2014/main" id="{B9A0F46E-B1A4-472B-8B78-65A36F8B40DD}"/>
              </a:ext>
            </a:extLst>
          </p:cNvPr>
          <p:cNvSpPr/>
          <p:nvPr/>
        </p:nvSpPr>
        <p:spPr>
          <a:xfrm>
            <a:off x="153044" y="731935"/>
            <a:ext cx="4253615" cy="1877000"/>
          </a:xfrm>
          <a:prstGeom prst="rect">
            <a:avLst/>
          </a:prstGeom>
          <a:solidFill>
            <a:schemeClr val="lt2"/>
          </a:solidFill>
          <a:ln>
            <a:noFill/>
          </a:ln>
        </p:spPr>
        <p:txBody>
          <a:bodyPr spcFirstLastPara="1" wrap="square" lIns="91425" tIns="91425" rIns="1371600" bIns="91425" anchor="t" anchorCtr="0">
            <a:noAutofit/>
          </a:bodyPr>
          <a:lstStyle/>
          <a:p>
            <a:pPr marL="0" lvl="0" indent="0" algn="l" rtl="0">
              <a:spcBef>
                <a:spcPts val="0"/>
              </a:spcBef>
              <a:spcAft>
                <a:spcPts val="0"/>
              </a:spcAft>
              <a:buNone/>
            </a:pPr>
            <a:r>
              <a:rPr lang="es-EC" dirty="0">
                <a:solidFill>
                  <a:schemeClr val="dk1"/>
                </a:solidFill>
                <a:latin typeface="Roboto Condensed"/>
                <a:ea typeface="Roboto Condensed"/>
                <a:cs typeface="Roboto Condensed"/>
                <a:sym typeface="Roboto Condensed"/>
              </a:rPr>
              <a:t>Técnicas de elusión</a:t>
            </a:r>
            <a:endParaRPr dirty="0">
              <a:solidFill>
                <a:schemeClr val="dk1"/>
              </a:solidFill>
              <a:latin typeface="Roboto Condensed"/>
              <a:ea typeface="Roboto Condensed"/>
              <a:cs typeface="Roboto Condensed"/>
              <a:sym typeface="Roboto Condensed"/>
            </a:endParaRPr>
          </a:p>
          <a:p>
            <a:pPr marL="0" lvl="0" indent="0" algn="l" rtl="0">
              <a:spcBef>
                <a:spcPts val="600"/>
              </a:spcBef>
              <a:spcAft>
                <a:spcPts val="600"/>
              </a:spcAft>
              <a:buNone/>
            </a:pPr>
            <a:r>
              <a:rPr lang="es-ES" dirty="0">
                <a:solidFill>
                  <a:schemeClr val="dk1"/>
                </a:solidFill>
                <a:latin typeface="Roboto Condensed Light" panose="02000000000000000000" pitchFamily="2" charset="0"/>
                <a:ea typeface="Roboto Condensed Light" panose="02000000000000000000" pitchFamily="2" charset="0"/>
                <a:cs typeface="Roboto Condensed"/>
                <a:sym typeface="Roboto Condensed"/>
              </a:rPr>
              <a:t>Adquirir y revender bienes sin pagar impuestos - Heredar o donar bienes sin gravar impuestos - </a:t>
            </a:r>
            <a:r>
              <a:rPr lang="es-ES">
                <a:solidFill>
                  <a:schemeClr val="dk1"/>
                </a:solidFill>
                <a:latin typeface="Roboto Condensed Light" panose="02000000000000000000" pitchFamily="2" charset="0"/>
                <a:ea typeface="Roboto Condensed Light" panose="02000000000000000000" pitchFamily="2" charset="0"/>
                <a:cs typeface="Roboto Condensed"/>
                <a:sym typeface="Roboto Condensed"/>
              </a:rPr>
              <a:t>Operar a </a:t>
            </a:r>
            <a:r>
              <a:rPr lang="es-ES" dirty="0">
                <a:solidFill>
                  <a:schemeClr val="dk1"/>
                </a:solidFill>
                <a:latin typeface="Roboto Condensed Light" panose="02000000000000000000" pitchFamily="2" charset="0"/>
                <a:ea typeface="Roboto Condensed Light" panose="02000000000000000000" pitchFamily="2" charset="0"/>
                <a:cs typeface="Roboto Condensed"/>
                <a:sym typeface="Roboto Condensed"/>
              </a:rPr>
              <a:t>través de un offshore. 2010 - 2015 brecha fiscal en Ecuador = 75% - 80%, 10% - 12% con relación al PIB</a:t>
            </a:r>
          </a:p>
        </p:txBody>
      </p:sp>
      <p:sp>
        <p:nvSpPr>
          <p:cNvPr id="7" name="Google Shape;651;p40">
            <a:extLst>
              <a:ext uri="{FF2B5EF4-FFF2-40B4-BE49-F238E27FC236}">
                <a16:creationId xmlns:a16="http://schemas.microsoft.com/office/drawing/2014/main" id="{B7013807-EBFA-4AA5-9AB0-D6CEF457E1BE}"/>
              </a:ext>
            </a:extLst>
          </p:cNvPr>
          <p:cNvSpPr/>
          <p:nvPr/>
        </p:nvSpPr>
        <p:spPr>
          <a:xfrm>
            <a:off x="4505276" y="731935"/>
            <a:ext cx="4564888" cy="1893940"/>
          </a:xfrm>
          <a:prstGeom prst="rect">
            <a:avLst/>
          </a:prstGeom>
          <a:solidFill>
            <a:schemeClr val="lt2"/>
          </a:solidFill>
          <a:ln>
            <a:noFill/>
          </a:ln>
        </p:spPr>
        <p:txBody>
          <a:bodyPr spcFirstLastPara="1" wrap="square" lIns="1371600" tIns="91425" rIns="91425" bIns="91425" anchor="t" anchorCtr="0">
            <a:noAutofit/>
          </a:bodyPr>
          <a:lstStyle/>
          <a:p>
            <a:pPr marL="0" lvl="0" indent="0" algn="r" rtl="0">
              <a:spcBef>
                <a:spcPts val="0"/>
              </a:spcBef>
              <a:spcAft>
                <a:spcPts val="0"/>
              </a:spcAft>
              <a:buClr>
                <a:schemeClr val="dk1"/>
              </a:buClr>
              <a:buSzPts val="1100"/>
              <a:buFont typeface="Arial"/>
              <a:buNone/>
            </a:pPr>
            <a:r>
              <a:rPr lang="en" dirty="0">
                <a:solidFill>
                  <a:schemeClr val="dk1"/>
                </a:solidFill>
                <a:latin typeface="Roboto Condensed"/>
                <a:ea typeface="Roboto Condensed"/>
                <a:cs typeface="Roboto Condensed"/>
                <a:sym typeface="Roboto Condensed"/>
              </a:rPr>
              <a:t>Elusión Fiscal</a:t>
            </a:r>
            <a:endParaRPr dirty="0">
              <a:solidFill>
                <a:schemeClr val="dk1"/>
              </a:solidFill>
              <a:latin typeface="Roboto Condensed"/>
              <a:ea typeface="Roboto Condensed"/>
              <a:cs typeface="Roboto Condensed"/>
              <a:sym typeface="Roboto Condensed"/>
            </a:endParaRPr>
          </a:p>
          <a:p>
            <a:pPr marL="0" lvl="0" indent="0" algn="r" rtl="0">
              <a:spcBef>
                <a:spcPts val="600"/>
              </a:spcBef>
              <a:spcAft>
                <a:spcPts val="600"/>
              </a:spcAft>
              <a:buNone/>
            </a:pPr>
            <a:r>
              <a:rPr lang="es-ES" dirty="0">
                <a:solidFill>
                  <a:schemeClr val="dk1"/>
                </a:solidFill>
                <a:latin typeface="Roboto Condensed Light" panose="02000000000000000000" pitchFamily="2" charset="0"/>
                <a:ea typeface="Roboto Condensed Light" panose="02000000000000000000" pitchFamily="2" charset="0"/>
                <a:cs typeface="Roboto Condensed"/>
                <a:sym typeface="Roboto Condensed"/>
              </a:rPr>
              <a:t>Vacíos legales atípicos e ilegítimos buscan evitar el nacimiento del hecho generador</a:t>
            </a:r>
          </a:p>
          <a:p>
            <a:pPr algn="r">
              <a:spcBef>
                <a:spcPts val="600"/>
              </a:spcBef>
              <a:spcAft>
                <a:spcPts val="600"/>
              </a:spcAft>
            </a:pPr>
            <a:r>
              <a:rPr lang="es-EC" dirty="0">
                <a:solidFill>
                  <a:schemeClr val="dk1"/>
                </a:solidFill>
                <a:latin typeface="Roboto Condensed"/>
                <a:ea typeface="Roboto Condensed"/>
                <a:cs typeface="Roboto Condensed"/>
                <a:sym typeface="Roboto Condensed"/>
              </a:rPr>
              <a:t>Planificación Tributaria</a:t>
            </a:r>
          </a:p>
          <a:p>
            <a:pPr algn="r">
              <a:spcBef>
                <a:spcPts val="600"/>
              </a:spcBef>
              <a:spcAft>
                <a:spcPts val="600"/>
              </a:spcAft>
            </a:pPr>
            <a:r>
              <a:rPr lang="es-ES" dirty="0">
                <a:solidFill>
                  <a:schemeClr val="dk1"/>
                </a:solidFill>
                <a:latin typeface="Roboto Condensed Light" panose="02000000000000000000" pitchFamily="2" charset="0"/>
                <a:ea typeface="Roboto Condensed Light" panose="02000000000000000000" pitchFamily="2" charset="0"/>
                <a:cs typeface="Roboto Condensed"/>
                <a:sym typeface="Roboto Condensed"/>
              </a:rPr>
              <a:t>Modelo de acción para la optimización de sus utilidades enmarcado en la ley</a:t>
            </a:r>
            <a:endParaRPr dirty="0">
              <a:solidFill>
                <a:schemeClr val="dk1"/>
              </a:solidFill>
              <a:latin typeface="Roboto Condensed Light" panose="02000000000000000000" pitchFamily="2" charset="0"/>
              <a:ea typeface="Roboto Condensed Light" panose="02000000000000000000" pitchFamily="2" charset="0"/>
              <a:cs typeface="Roboto Condensed"/>
              <a:sym typeface="Roboto Condensed"/>
            </a:endParaRPr>
          </a:p>
        </p:txBody>
      </p:sp>
      <p:sp>
        <p:nvSpPr>
          <p:cNvPr id="8" name="Google Shape;652;p40">
            <a:extLst>
              <a:ext uri="{FF2B5EF4-FFF2-40B4-BE49-F238E27FC236}">
                <a16:creationId xmlns:a16="http://schemas.microsoft.com/office/drawing/2014/main" id="{81789755-B5C0-4C81-9F4B-208C108449AD}"/>
              </a:ext>
            </a:extLst>
          </p:cNvPr>
          <p:cNvSpPr/>
          <p:nvPr/>
        </p:nvSpPr>
        <p:spPr>
          <a:xfrm>
            <a:off x="153044" y="2692102"/>
            <a:ext cx="4253615" cy="1898762"/>
          </a:xfrm>
          <a:prstGeom prst="rect">
            <a:avLst/>
          </a:prstGeom>
          <a:solidFill>
            <a:schemeClr val="lt2"/>
          </a:solidFill>
          <a:ln>
            <a:noFill/>
          </a:ln>
        </p:spPr>
        <p:txBody>
          <a:bodyPr spcFirstLastPara="1" wrap="square" lIns="91425" tIns="91425" rIns="1371600" bIns="91425" anchor="b" anchorCtr="0">
            <a:noAutofit/>
          </a:bodyPr>
          <a:lstStyle/>
          <a:p>
            <a:pPr marL="0" lvl="0" indent="0" algn="l" rtl="0">
              <a:spcBef>
                <a:spcPts val="0"/>
              </a:spcBef>
              <a:spcAft>
                <a:spcPts val="0"/>
              </a:spcAft>
              <a:buClr>
                <a:schemeClr val="dk1"/>
              </a:buClr>
              <a:buSzPts val="1100"/>
              <a:buFont typeface="Arial"/>
              <a:buNone/>
            </a:pPr>
            <a:endParaRPr b="1" dirty="0">
              <a:solidFill>
                <a:schemeClr val="dk1"/>
              </a:solidFill>
              <a:latin typeface="Roboto Condensed"/>
              <a:ea typeface="Roboto Condensed"/>
              <a:cs typeface="Roboto Condensed"/>
              <a:sym typeface="Roboto Condensed"/>
            </a:endParaRPr>
          </a:p>
          <a:p>
            <a:pPr marL="0" lvl="0" indent="0" algn="l" rtl="0">
              <a:spcBef>
                <a:spcPts val="600"/>
              </a:spcBef>
              <a:spcAft>
                <a:spcPts val="0"/>
              </a:spcAft>
              <a:buClr>
                <a:schemeClr val="dk1"/>
              </a:buClr>
              <a:buSzPts val="1100"/>
              <a:buFont typeface="Arial"/>
              <a:buNone/>
            </a:pPr>
            <a:r>
              <a:rPr lang="es-EC" dirty="0">
                <a:solidFill>
                  <a:schemeClr val="dk1"/>
                </a:solidFill>
                <a:latin typeface="Roboto Condensed Light" panose="02000000000000000000" pitchFamily="2" charset="0"/>
                <a:ea typeface="Roboto Condensed Light" panose="02000000000000000000" pitchFamily="2" charset="0"/>
                <a:cs typeface="Roboto Condensed"/>
                <a:sym typeface="Roboto Condensed"/>
              </a:rPr>
              <a:t>Normas anti elusión: GAAR – SAAR </a:t>
            </a:r>
          </a:p>
          <a:p>
            <a:pPr marL="0" lvl="0" indent="0" algn="l" rtl="0">
              <a:spcBef>
                <a:spcPts val="600"/>
              </a:spcBef>
              <a:spcAft>
                <a:spcPts val="0"/>
              </a:spcAft>
              <a:buClr>
                <a:schemeClr val="dk1"/>
              </a:buClr>
              <a:buSzPts val="1100"/>
              <a:buFont typeface="Arial"/>
              <a:buNone/>
            </a:pPr>
            <a:r>
              <a:rPr lang="es-EC" dirty="0">
                <a:solidFill>
                  <a:schemeClr val="dk1"/>
                </a:solidFill>
                <a:latin typeface="Roboto Condensed Light" panose="02000000000000000000" pitchFamily="2" charset="0"/>
                <a:ea typeface="Roboto Condensed Light" panose="02000000000000000000" pitchFamily="2" charset="0"/>
                <a:cs typeface="Roboto Condensed"/>
                <a:sym typeface="Roboto Condensed"/>
              </a:rPr>
              <a:t>Ecuador art. 15.1 de la LRTI (precios de transferencia)</a:t>
            </a:r>
          </a:p>
          <a:p>
            <a:pPr marL="0" lvl="0" indent="0" algn="l" rtl="0">
              <a:spcBef>
                <a:spcPts val="600"/>
              </a:spcBef>
              <a:spcAft>
                <a:spcPts val="0"/>
              </a:spcAft>
              <a:buClr>
                <a:schemeClr val="dk1"/>
              </a:buClr>
              <a:buSzPts val="1100"/>
              <a:buFont typeface="Arial"/>
              <a:buNone/>
            </a:pPr>
            <a:r>
              <a:rPr lang="es-EC" dirty="0">
                <a:solidFill>
                  <a:schemeClr val="dk1"/>
                </a:solidFill>
                <a:latin typeface="Roboto Condensed Light" panose="02000000000000000000" pitchFamily="2" charset="0"/>
                <a:ea typeface="Roboto Condensed Light" panose="02000000000000000000" pitchFamily="2" charset="0"/>
                <a:cs typeface="Roboto Condensed"/>
                <a:sym typeface="Roboto Condensed"/>
              </a:rPr>
              <a:t>Res. 430: 88 “paraísos fiscales”</a:t>
            </a:r>
            <a:endParaRPr dirty="0">
              <a:solidFill>
                <a:schemeClr val="dk1"/>
              </a:solidFill>
              <a:latin typeface="Roboto Condensed Light" panose="02000000000000000000" pitchFamily="2" charset="0"/>
              <a:ea typeface="Roboto Condensed Light" panose="02000000000000000000" pitchFamily="2" charset="0"/>
              <a:cs typeface="Roboto Condensed"/>
              <a:sym typeface="Roboto Condensed"/>
            </a:endParaRPr>
          </a:p>
          <a:p>
            <a:pPr marL="0" lvl="0" indent="0" algn="l" rtl="0">
              <a:spcBef>
                <a:spcPts val="600"/>
              </a:spcBef>
              <a:spcAft>
                <a:spcPts val="600"/>
              </a:spcAft>
              <a:buClr>
                <a:schemeClr val="dk1"/>
              </a:buClr>
              <a:buSzPts val="1100"/>
              <a:buFont typeface="Arial"/>
              <a:buNone/>
            </a:pPr>
            <a:r>
              <a:rPr lang="en" dirty="0">
                <a:solidFill>
                  <a:schemeClr val="dk1"/>
                </a:solidFill>
                <a:latin typeface="Roboto Condensed"/>
                <a:ea typeface="Roboto Condensed"/>
                <a:cs typeface="Roboto Condensed"/>
                <a:sym typeface="Roboto Condensed"/>
              </a:rPr>
              <a:t>Fiscalidad Internacional</a:t>
            </a:r>
            <a:endParaRPr dirty="0">
              <a:solidFill>
                <a:schemeClr val="dk1"/>
              </a:solidFill>
              <a:latin typeface="Roboto Condensed"/>
              <a:ea typeface="Roboto Condensed"/>
              <a:cs typeface="Roboto Condensed"/>
              <a:sym typeface="Roboto Condensed"/>
            </a:endParaRPr>
          </a:p>
        </p:txBody>
      </p:sp>
      <p:sp>
        <p:nvSpPr>
          <p:cNvPr id="9" name="Google Shape;653;p40">
            <a:extLst>
              <a:ext uri="{FF2B5EF4-FFF2-40B4-BE49-F238E27FC236}">
                <a16:creationId xmlns:a16="http://schemas.microsoft.com/office/drawing/2014/main" id="{CC081ABB-7F87-4F65-A937-FD8D19D08899}"/>
              </a:ext>
            </a:extLst>
          </p:cNvPr>
          <p:cNvSpPr/>
          <p:nvPr/>
        </p:nvSpPr>
        <p:spPr>
          <a:xfrm>
            <a:off x="4505276" y="2701730"/>
            <a:ext cx="4564888" cy="1892536"/>
          </a:xfrm>
          <a:prstGeom prst="rect">
            <a:avLst/>
          </a:prstGeom>
          <a:solidFill>
            <a:schemeClr val="lt2"/>
          </a:solidFill>
          <a:ln>
            <a:noFill/>
          </a:ln>
        </p:spPr>
        <p:txBody>
          <a:bodyPr spcFirstLastPara="1" wrap="square" lIns="1371600" tIns="91425" rIns="91425" bIns="91425" anchor="b" anchorCtr="0">
            <a:noAutofit/>
          </a:bodyPr>
          <a:lstStyle/>
          <a:p>
            <a:pPr marL="0" lvl="0" indent="0" algn="r" rtl="0">
              <a:spcBef>
                <a:spcPts val="0"/>
              </a:spcBef>
              <a:spcAft>
                <a:spcPts val="0"/>
              </a:spcAft>
              <a:buClr>
                <a:schemeClr val="dk1"/>
              </a:buClr>
              <a:buSzPts val="1100"/>
              <a:buFont typeface="Arial"/>
              <a:buNone/>
            </a:pPr>
            <a:r>
              <a:rPr lang="es-ES" dirty="0">
                <a:solidFill>
                  <a:schemeClr val="dk1"/>
                </a:solidFill>
                <a:latin typeface="Roboto Condensed Light" panose="02000000000000000000" pitchFamily="2" charset="0"/>
                <a:ea typeface="Roboto Condensed Light" panose="02000000000000000000" pitchFamily="2" charset="0"/>
                <a:cs typeface="Roboto Condensed"/>
                <a:sym typeface="Roboto Condensed"/>
              </a:rPr>
              <a:t>La erosión de la base imponible y traslado de beneficios “BEPS”: Establecimiento de mecanismos - Demostrar la esencia económica - Normas anti elusión dentro de los cuerpos normativos tributarios.</a:t>
            </a:r>
          </a:p>
          <a:p>
            <a:pPr marL="0" lvl="0" indent="0" algn="r" rtl="0">
              <a:spcBef>
                <a:spcPts val="0"/>
              </a:spcBef>
              <a:spcAft>
                <a:spcPts val="0"/>
              </a:spcAft>
              <a:buClr>
                <a:schemeClr val="dk1"/>
              </a:buClr>
              <a:buSzPts val="1100"/>
              <a:buFont typeface="Arial"/>
              <a:buNone/>
            </a:pPr>
            <a:r>
              <a:rPr lang="es-ES" dirty="0">
                <a:solidFill>
                  <a:schemeClr val="dk1"/>
                </a:solidFill>
                <a:latin typeface="Roboto Condensed Light" panose="02000000000000000000" pitchFamily="2" charset="0"/>
                <a:ea typeface="Roboto Condensed Light" panose="02000000000000000000" pitchFamily="2" charset="0"/>
                <a:cs typeface="Roboto Condensed"/>
                <a:sym typeface="Roboto Condensed"/>
              </a:rPr>
              <a:t> </a:t>
            </a:r>
          </a:p>
          <a:p>
            <a:pPr marL="0" lvl="0" indent="0" algn="r" rtl="0">
              <a:spcBef>
                <a:spcPts val="0"/>
              </a:spcBef>
              <a:spcAft>
                <a:spcPts val="0"/>
              </a:spcAft>
              <a:buClr>
                <a:schemeClr val="dk1"/>
              </a:buClr>
              <a:buSzPts val="1100"/>
              <a:buFont typeface="Arial"/>
              <a:buNone/>
            </a:pPr>
            <a:r>
              <a:rPr lang="en" dirty="0">
                <a:solidFill>
                  <a:schemeClr val="dk1"/>
                </a:solidFill>
                <a:latin typeface="Roboto Condensed"/>
                <a:ea typeface="Roboto Condensed"/>
                <a:cs typeface="Roboto Condensed"/>
                <a:sym typeface="Roboto Condensed"/>
              </a:rPr>
              <a:t>Normas anti - elusión</a:t>
            </a:r>
            <a:endParaRPr dirty="0">
              <a:solidFill>
                <a:schemeClr val="dk1"/>
              </a:solidFill>
              <a:latin typeface="Roboto Condensed"/>
              <a:ea typeface="Roboto Condensed"/>
              <a:cs typeface="Roboto Condensed"/>
              <a:sym typeface="Roboto Condensed"/>
            </a:endParaRPr>
          </a:p>
        </p:txBody>
      </p:sp>
      <p:sp>
        <p:nvSpPr>
          <p:cNvPr id="10" name="Google Shape;654;p40">
            <a:extLst>
              <a:ext uri="{FF2B5EF4-FFF2-40B4-BE49-F238E27FC236}">
                <a16:creationId xmlns:a16="http://schemas.microsoft.com/office/drawing/2014/main" id="{C497A340-873A-4605-A0D6-357DD0649C68}"/>
              </a:ext>
            </a:extLst>
          </p:cNvPr>
          <p:cNvSpPr/>
          <p:nvPr/>
        </p:nvSpPr>
        <p:spPr>
          <a:xfrm>
            <a:off x="3066796" y="1269073"/>
            <a:ext cx="2679723" cy="2679723"/>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55;p40">
            <a:extLst>
              <a:ext uri="{FF2B5EF4-FFF2-40B4-BE49-F238E27FC236}">
                <a16:creationId xmlns:a16="http://schemas.microsoft.com/office/drawing/2014/main" id="{BDE8BCFC-927A-4B59-AAF8-1C3C8C684A28}"/>
              </a:ext>
            </a:extLst>
          </p:cNvPr>
          <p:cNvSpPr/>
          <p:nvPr/>
        </p:nvSpPr>
        <p:spPr>
          <a:xfrm rot="5400000">
            <a:off x="3165413" y="1278701"/>
            <a:ext cx="2679723" cy="2679723"/>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56;p40">
            <a:extLst>
              <a:ext uri="{FF2B5EF4-FFF2-40B4-BE49-F238E27FC236}">
                <a16:creationId xmlns:a16="http://schemas.microsoft.com/office/drawing/2014/main" id="{1740FE6C-FC56-4917-8665-5E85563735D3}"/>
              </a:ext>
            </a:extLst>
          </p:cNvPr>
          <p:cNvSpPr/>
          <p:nvPr/>
        </p:nvSpPr>
        <p:spPr>
          <a:xfrm rot="10800000">
            <a:off x="3165413" y="1361868"/>
            <a:ext cx="2679723" cy="2679723"/>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57;p40">
            <a:extLst>
              <a:ext uri="{FF2B5EF4-FFF2-40B4-BE49-F238E27FC236}">
                <a16:creationId xmlns:a16="http://schemas.microsoft.com/office/drawing/2014/main" id="{01482C4A-1D1A-4F19-8BB1-2078E8690A8A}"/>
              </a:ext>
            </a:extLst>
          </p:cNvPr>
          <p:cNvSpPr/>
          <p:nvPr/>
        </p:nvSpPr>
        <p:spPr>
          <a:xfrm rot="-5400000">
            <a:off x="3066795" y="1344928"/>
            <a:ext cx="2679723" cy="2679723"/>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CuadroTexto 18">
            <a:extLst>
              <a:ext uri="{FF2B5EF4-FFF2-40B4-BE49-F238E27FC236}">
                <a16:creationId xmlns:a16="http://schemas.microsoft.com/office/drawing/2014/main" id="{A9552313-B0D1-45F2-AC3D-A2CDCE00554E}"/>
              </a:ext>
            </a:extLst>
          </p:cNvPr>
          <p:cNvSpPr txBox="1"/>
          <p:nvPr/>
        </p:nvSpPr>
        <p:spPr>
          <a:xfrm>
            <a:off x="3037550" y="4613548"/>
            <a:ext cx="3068899" cy="307777"/>
          </a:xfrm>
          <a:prstGeom prst="rect">
            <a:avLst/>
          </a:prstGeom>
          <a:noFill/>
        </p:spPr>
        <p:txBody>
          <a:bodyPr wrap="square">
            <a:spAutoFit/>
          </a:bodyPr>
          <a:lstStyle/>
          <a:p>
            <a:r>
              <a:rPr lang="es-ES" dirty="0">
                <a:latin typeface="Roboto Condensed" panose="02000000000000000000" pitchFamily="2" charset="0"/>
                <a:ea typeface="Roboto Condensed" panose="02000000000000000000" pitchFamily="2" charset="0"/>
              </a:rPr>
              <a:t>ANÁLISIS SISTEMÁTICO DE LA ELUSIÓN</a:t>
            </a:r>
            <a:endParaRPr lang="es-EC" dirty="0">
              <a:latin typeface="Roboto Condensed" panose="02000000000000000000" pitchFamily="2" charset="0"/>
              <a:ea typeface="Roboto Condensed" panose="02000000000000000000" pitchFamily="2" charset="0"/>
            </a:endParaRPr>
          </a:p>
        </p:txBody>
      </p:sp>
      <p:sp>
        <p:nvSpPr>
          <p:cNvPr id="20" name="CuadroTexto 19">
            <a:extLst>
              <a:ext uri="{FF2B5EF4-FFF2-40B4-BE49-F238E27FC236}">
                <a16:creationId xmlns:a16="http://schemas.microsoft.com/office/drawing/2014/main" id="{53AA960C-77E7-4F4A-AA1F-04832066E032}"/>
              </a:ext>
            </a:extLst>
          </p:cNvPr>
          <p:cNvSpPr txBox="1"/>
          <p:nvPr/>
        </p:nvSpPr>
        <p:spPr>
          <a:xfrm>
            <a:off x="3452573" y="1731901"/>
            <a:ext cx="899410" cy="738664"/>
          </a:xfrm>
          <a:prstGeom prst="rect">
            <a:avLst/>
          </a:prstGeom>
          <a:noFill/>
        </p:spPr>
        <p:txBody>
          <a:bodyPr wrap="square" rtlCol="0">
            <a:spAutoFit/>
          </a:bodyPr>
          <a:lstStyle/>
          <a:p>
            <a:pPr algn="ctr"/>
            <a:r>
              <a:rPr lang="es-EC" dirty="0">
                <a:solidFill>
                  <a:schemeClr val="bg1"/>
                </a:solidFill>
                <a:latin typeface="Roboto Condensed Light" panose="02000000000000000000" pitchFamily="2" charset="0"/>
                <a:ea typeface="Roboto Condensed Light" panose="02000000000000000000" pitchFamily="2" charset="0"/>
              </a:rPr>
              <a:t>Méndez Cabrera (2016)</a:t>
            </a:r>
          </a:p>
        </p:txBody>
      </p:sp>
      <p:sp>
        <p:nvSpPr>
          <p:cNvPr id="21" name="CuadroTexto 20">
            <a:extLst>
              <a:ext uri="{FF2B5EF4-FFF2-40B4-BE49-F238E27FC236}">
                <a16:creationId xmlns:a16="http://schemas.microsoft.com/office/drawing/2014/main" id="{2A6FD2ED-2BFE-40F4-A261-E500F56E68F1}"/>
              </a:ext>
            </a:extLst>
          </p:cNvPr>
          <p:cNvSpPr txBox="1"/>
          <p:nvPr/>
        </p:nvSpPr>
        <p:spPr>
          <a:xfrm>
            <a:off x="4445765" y="1703106"/>
            <a:ext cx="1065329" cy="738664"/>
          </a:xfrm>
          <a:prstGeom prst="rect">
            <a:avLst/>
          </a:prstGeom>
          <a:noFill/>
        </p:spPr>
        <p:txBody>
          <a:bodyPr wrap="square" rtlCol="0">
            <a:spAutoFit/>
          </a:bodyPr>
          <a:lstStyle/>
          <a:p>
            <a:pPr algn="ctr"/>
            <a:r>
              <a:rPr lang="es-EC" dirty="0">
                <a:solidFill>
                  <a:schemeClr val="bg1"/>
                </a:solidFill>
                <a:latin typeface="Roboto Condensed Light" panose="02000000000000000000" pitchFamily="2" charset="0"/>
                <a:ea typeface="Roboto Condensed Light" panose="02000000000000000000" pitchFamily="2" charset="0"/>
              </a:rPr>
              <a:t>Serpa &amp; Montalván (2017) </a:t>
            </a:r>
          </a:p>
        </p:txBody>
      </p:sp>
      <p:sp>
        <p:nvSpPr>
          <p:cNvPr id="22" name="CuadroTexto 21">
            <a:extLst>
              <a:ext uri="{FF2B5EF4-FFF2-40B4-BE49-F238E27FC236}">
                <a16:creationId xmlns:a16="http://schemas.microsoft.com/office/drawing/2014/main" id="{D84465DE-144E-4A6A-8EAA-E6A8B17D375E}"/>
              </a:ext>
            </a:extLst>
          </p:cNvPr>
          <p:cNvSpPr txBox="1"/>
          <p:nvPr/>
        </p:nvSpPr>
        <p:spPr>
          <a:xfrm>
            <a:off x="4496022" y="2778305"/>
            <a:ext cx="899410" cy="738664"/>
          </a:xfrm>
          <a:prstGeom prst="rect">
            <a:avLst/>
          </a:prstGeom>
          <a:noFill/>
        </p:spPr>
        <p:txBody>
          <a:bodyPr wrap="square" rtlCol="0">
            <a:spAutoFit/>
          </a:bodyPr>
          <a:lstStyle/>
          <a:p>
            <a:pPr algn="ctr"/>
            <a:r>
              <a:rPr lang="es-EC" dirty="0">
                <a:solidFill>
                  <a:schemeClr val="tx1"/>
                </a:solidFill>
                <a:latin typeface="Roboto Condensed Light" panose="02000000000000000000" pitchFamily="2" charset="0"/>
                <a:ea typeface="Roboto Condensed Light" panose="02000000000000000000" pitchFamily="2" charset="0"/>
              </a:rPr>
              <a:t>Miño Plaza (2017)</a:t>
            </a:r>
          </a:p>
        </p:txBody>
      </p:sp>
      <p:sp>
        <p:nvSpPr>
          <p:cNvPr id="23" name="CuadroTexto 22">
            <a:extLst>
              <a:ext uri="{FF2B5EF4-FFF2-40B4-BE49-F238E27FC236}">
                <a16:creationId xmlns:a16="http://schemas.microsoft.com/office/drawing/2014/main" id="{1995D6E5-50C1-4D48-8158-E81EC209FA2B}"/>
              </a:ext>
            </a:extLst>
          </p:cNvPr>
          <p:cNvSpPr txBox="1"/>
          <p:nvPr/>
        </p:nvSpPr>
        <p:spPr>
          <a:xfrm>
            <a:off x="3497994" y="2777061"/>
            <a:ext cx="899410" cy="738664"/>
          </a:xfrm>
          <a:prstGeom prst="rect">
            <a:avLst/>
          </a:prstGeom>
          <a:noFill/>
        </p:spPr>
        <p:txBody>
          <a:bodyPr wrap="square" rtlCol="0">
            <a:spAutoFit/>
          </a:bodyPr>
          <a:lstStyle/>
          <a:p>
            <a:pPr algn="ctr"/>
            <a:r>
              <a:rPr lang="es-EC" dirty="0">
                <a:solidFill>
                  <a:schemeClr val="accent2"/>
                </a:solidFill>
                <a:latin typeface="Roboto Condensed Light" panose="02000000000000000000" pitchFamily="2" charset="0"/>
                <a:ea typeface="Roboto Condensed Light" panose="02000000000000000000" pitchFamily="2" charset="0"/>
              </a:rPr>
              <a:t>Montaño Galarza (2019)</a:t>
            </a:r>
          </a:p>
        </p:txBody>
      </p:sp>
    </p:spTree>
    <p:extLst>
      <p:ext uri="{BB962C8B-B14F-4D97-AF65-F5344CB8AC3E}">
        <p14:creationId xmlns:p14="http://schemas.microsoft.com/office/powerpoint/2010/main" val="332246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lsa Empleo - ESPE">
            <a:extLst>
              <a:ext uri="{FF2B5EF4-FFF2-40B4-BE49-F238E27FC236}">
                <a16:creationId xmlns:a16="http://schemas.microsoft.com/office/drawing/2014/main" id="{98970A63-01D2-4AFF-9F2F-E5D90FFB334E}"/>
              </a:ext>
            </a:extLst>
          </p:cNvPr>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21;p14">
            <a:extLst>
              <a:ext uri="{FF2B5EF4-FFF2-40B4-BE49-F238E27FC236}">
                <a16:creationId xmlns:a16="http://schemas.microsoft.com/office/drawing/2014/main" id="{F463D4A1-6E3A-4A49-B336-63D281CDF467}"/>
              </a:ext>
            </a:extLst>
          </p:cNvPr>
          <p:cNvSpPr txBox="1">
            <a:spLocks/>
          </p:cNvSpPr>
          <p:nvPr/>
        </p:nvSpPr>
        <p:spPr>
          <a:xfrm>
            <a:off x="196825" y="186690"/>
            <a:ext cx="1586255" cy="40767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000" b="1" dirty="0">
                <a:solidFill>
                  <a:schemeClr val="bg1"/>
                </a:solidFill>
                <a:latin typeface="Roboto Condensed" panose="02000000000000000000" pitchFamily="2" charset="0"/>
                <a:ea typeface="Roboto Condensed" panose="02000000000000000000" pitchFamily="2" charset="0"/>
              </a:rPr>
              <a:t>CAPÍTULO IV</a:t>
            </a:r>
          </a:p>
        </p:txBody>
      </p:sp>
      <p:sp>
        <p:nvSpPr>
          <p:cNvPr id="7" name="Google Shape;328;p20">
            <a:extLst>
              <a:ext uri="{FF2B5EF4-FFF2-40B4-BE49-F238E27FC236}">
                <a16:creationId xmlns:a16="http://schemas.microsoft.com/office/drawing/2014/main" id="{34DE3684-84E2-44E6-AE23-776DE463CF1C}"/>
              </a:ext>
            </a:extLst>
          </p:cNvPr>
          <p:cNvSpPr txBox="1">
            <a:spLocks noGrp="1"/>
          </p:cNvSpPr>
          <p:nvPr/>
        </p:nvSpPr>
        <p:spPr>
          <a:xfrm>
            <a:off x="2265466" y="96202"/>
            <a:ext cx="5049175" cy="48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1pPr>
            <a:lvl2pPr marL="914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2pPr>
            <a:lvl3pPr marL="1371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3pPr>
            <a:lvl4pPr marL="18288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4pPr>
            <a:lvl5pPr marL="22860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5pPr>
            <a:lvl6pPr marL="27432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6pPr>
            <a:lvl7pPr marL="3200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7pPr>
            <a:lvl8pPr marL="3657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8pPr>
            <a:lvl9pPr marL="4114800" indent="-381000">
              <a:spcBef>
                <a:spcPts val="1000"/>
              </a:spcBef>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9pPr>
          </a:lstStyle>
          <a:p>
            <a:r>
              <a:rPr lang="es-EC" dirty="0">
                <a:latin typeface="Roboto Condensed" panose="02000000000000000000" pitchFamily="2" charset="0"/>
                <a:ea typeface="Roboto Condensed" panose="02000000000000000000" pitchFamily="2" charset="0"/>
              </a:rPr>
              <a:t>12. </a:t>
            </a:r>
            <a:r>
              <a:rPr lang="es-ES" dirty="0">
                <a:latin typeface="Roboto Condensed" panose="02000000000000000000" pitchFamily="2" charset="0"/>
                <a:ea typeface="Roboto Condensed" panose="02000000000000000000" pitchFamily="2" charset="0"/>
              </a:rPr>
              <a:t>Análisis de Correlación Bi-Variable</a:t>
            </a:r>
          </a:p>
        </p:txBody>
      </p:sp>
      <p:graphicFrame>
        <p:nvGraphicFramePr>
          <p:cNvPr id="2" name="Tabla 1">
            <a:extLst>
              <a:ext uri="{FF2B5EF4-FFF2-40B4-BE49-F238E27FC236}">
                <a16:creationId xmlns:a16="http://schemas.microsoft.com/office/drawing/2014/main" id="{44692A94-9DAC-4604-B8DB-ADFC0C967411}"/>
              </a:ext>
            </a:extLst>
          </p:cNvPr>
          <p:cNvGraphicFramePr>
            <a:graphicFrameLocks noGrp="1"/>
          </p:cNvGraphicFramePr>
          <p:nvPr>
            <p:extLst>
              <p:ext uri="{D42A27DB-BD31-4B8C-83A1-F6EECF244321}">
                <p14:modId xmlns:p14="http://schemas.microsoft.com/office/powerpoint/2010/main" val="479118145"/>
              </p:ext>
            </p:extLst>
          </p:nvPr>
        </p:nvGraphicFramePr>
        <p:xfrm>
          <a:off x="477013" y="793375"/>
          <a:ext cx="8375157" cy="2131407"/>
        </p:xfrm>
        <a:graphic>
          <a:graphicData uri="http://schemas.openxmlformats.org/drawingml/2006/table">
            <a:tbl>
              <a:tblPr>
                <a:tableStyleId>{5FD0F851-EC5A-4D38-B0AD-8093EC10F338}</a:tableStyleId>
              </a:tblPr>
              <a:tblGrid>
                <a:gridCol w="1194645">
                  <a:extLst>
                    <a:ext uri="{9D8B030D-6E8A-4147-A177-3AD203B41FA5}">
                      <a16:colId xmlns:a16="http://schemas.microsoft.com/office/drawing/2014/main" val="3264590562"/>
                    </a:ext>
                  </a:extLst>
                </a:gridCol>
                <a:gridCol w="1194645">
                  <a:extLst>
                    <a:ext uri="{9D8B030D-6E8A-4147-A177-3AD203B41FA5}">
                      <a16:colId xmlns:a16="http://schemas.microsoft.com/office/drawing/2014/main" val="2453006189"/>
                    </a:ext>
                  </a:extLst>
                </a:gridCol>
                <a:gridCol w="961111">
                  <a:extLst>
                    <a:ext uri="{9D8B030D-6E8A-4147-A177-3AD203B41FA5}">
                      <a16:colId xmlns:a16="http://schemas.microsoft.com/office/drawing/2014/main" val="1827706460"/>
                    </a:ext>
                  </a:extLst>
                </a:gridCol>
                <a:gridCol w="1075770">
                  <a:extLst>
                    <a:ext uri="{9D8B030D-6E8A-4147-A177-3AD203B41FA5}">
                      <a16:colId xmlns:a16="http://schemas.microsoft.com/office/drawing/2014/main" val="1833720569"/>
                    </a:ext>
                  </a:extLst>
                </a:gridCol>
                <a:gridCol w="1075770">
                  <a:extLst>
                    <a:ext uri="{9D8B030D-6E8A-4147-A177-3AD203B41FA5}">
                      <a16:colId xmlns:a16="http://schemas.microsoft.com/office/drawing/2014/main" val="3073619103"/>
                    </a:ext>
                  </a:extLst>
                </a:gridCol>
                <a:gridCol w="1075770">
                  <a:extLst>
                    <a:ext uri="{9D8B030D-6E8A-4147-A177-3AD203B41FA5}">
                      <a16:colId xmlns:a16="http://schemas.microsoft.com/office/drawing/2014/main" val="3310212321"/>
                    </a:ext>
                  </a:extLst>
                </a:gridCol>
                <a:gridCol w="961111">
                  <a:extLst>
                    <a:ext uri="{9D8B030D-6E8A-4147-A177-3AD203B41FA5}">
                      <a16:colId xmlns:a16="http://schemas.microsoft.com/office/drawing/2014/main" val="3625039195"/>
                    </a:ext>
                  </a:extLst>
                </a:gridCol>
                <a:gridCol w="836335">
                  <a:extLst>
                    <a:ext uri="{9D8B030D-6E8A-4147-A177-3AD203B41FA5}">
                      <a16:colId xmlns:a16="http://schemas.microsoft.com/office/drawing/2014/main" val="3285209141"/>
                    </a:ext>
                  </a:extLst>
                </a:gridCol>
              </a:tblGrid>
              <a:tr h="728851">
                <a:tc>
                  <a:txBody>
                    <a:bodyPr/>
                    <a:lstStyle/>
                    <a:p>
                      <a:pPr marL="0" marR="38100" indent="0">
                        <a:lnSpc>
                          <a:spcPct val="150000"/>
                        </a:lnSpc>
                        <a:spcAft>
                          <a:spcPts val="800"/>
                        </a:spcAft>
                        <a:buFont typeface="Arial" panose="020B0604020202020204" pitchFamily="34" charset="0"/>
                        <a:buNone/>
                      </a:pPr>
                      <a:r>
                        <a:rPr lang="es-EC" sz="1200" dirty="0">
                          <a:effectLst/>
                          <a:latin typeface="Roboto Condensed Light" panose="02000000000000000000" pitchFamily="2" charset="0"/>
                          <a:ea typeface="Roboto Condensed Light" panose="02000000000000000000" pitchFamily="2" charset="0"/>
                        </a:rPr>
                        <a:t> </a:t>
                      </a:r>
                      <a:endParaRPr lang="es-EC" sz="1200" dirty="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67929" marR="67929" marT="0" marB="0"/>
                </a:tc>
                <a:tc>
                  <a:txBody>
                    <a:bodyPr/>
                    <a:lstStyle/>
                    <a:p>
                      <a:pPr marL="38100" marR="38100" indent="0">
                        <a:lnSpc>
                          <a:spcPct val="150000"/>
                        </a:lnSpc>
                        <a:spcAft>
                          <a:spcPts val="800"/>
                        </a:spcAft>
                        <a:buFont typeface="Arial" panose="020B0604020202020204" pitchFamily="34" charset="0"/>
                        <a:buNone/>
                      </a:pPr>
                      <a:r>
                        <a:rPr lang="es-EC" sz="1200" dirty="0">
                          <a:effectLst/>
                          <a:latin typeface="Roboto Condensed Light" panose="02000000000000000000" pitchFamily="2" charset="0"/>
                          <a:ea typeface="Roboto Condensed Light" panose="02000000000000000000" pitchFamily="2" charset="0"/>
                        </a:rPr>
                        <a:t> </a:t>
                      </a:r>
                      <a:endParaRPr lang="es-EC" sz="1200" dirty="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67929" marR="67929" marT="0" marB="0"/>
                </a:tc>
                <a:tc>
                  <a:txBody>
                    <a:bodyPr/>
                    <a:lstStyle/>
                    <a:p>
                      <a:pPr marL="38100" marR="38100" indent="0" algn="ctr">
                        <a:lnSpc>
                          <a:spcPct val="150000"/>
                        </a:lnSpc>
                        <a:spcAft>
                          <a:spcPts val="800"/>
                        </a:spcAft>
                        <a:buFont typeface="Arial" panose="020B0604020202020204" pitchFamily="34" charset="0"/>
                        <a:buNone/>
                      </a:pPr>
                      <a:r>
                        <a:rPr lang="es-EC" sz="1200" dirty="0">
                          <a:effectLst/>
                          <a:latin typeface="Roboto Condensed Light" panose="02000000000000000000" pitchFamily="2" charset="0"/>
                          <a:ea typeface="Roboto Condensed Light" panose="02000000000000000000" pitchFamily="2" charset="0"/>
                        </a:rPr>
                        <a:t>EVASIÓN Y ELUSIÓN</a:t>
                      </a:r>
                      <a:endParaRPr lang="es-EC" sz="1200" dirty="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67929" marR="67929" marT="0" marB="0"/>
                </a:tc>
                <a:tc>
                  <a:txBody>
                    <a:bodyPr/>
                    <a:lstStyle/>
                    <a:p>
                      <a:pPr marL="38100" marR="38100" indent="0" algn="ctr">
                        <a:lnSpc>
                          <a:spcPct val="150000"/>
                        </a:lnSpc>
                        <a:spcAft>
                          <a:spcPts val="800"/>
                        </a:spcAft>
                        <a:buFont typeface="Arial" panose="020B0604020202020204" pitchFamily="34" charset="0"/>
                        <a:buNone/>
                      </a:pPr>
                      <a:r>
                        <a:rPr lang="es-EC" sz="1200">
                          <a:effectLst/>
                          <a:latin typeface="Roboto Condensed Light" panose="02000000000000000000" pitchFamily="2" charset="0"/>
                          <a:ea typeface="Roboto Condensed Light" panose="02000000000000000000" pitchFamily="2" charset="0"/>
                        </a:rPr>
                        <a:t>INGRESOS</a:t>
                      </a:r>
                      <a:endParaRPr lang="es-EC" sz="120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67929" marR="67929" marT="0" marB="0"/>
                </a:tc>
                <a:tc>
                  <a:txBody>
                    <a:bodyPr/>
                    <a:lstStyle/>
                    <a:p>
                      <a:pPr marL="38100" marR="38100" indent="0" algn="ctr">
                        <a:lnSpc>
                          <a:spcPct val="150000"/>
                        </a:lnSpc>
                        <a:spcAft>
                          <a:spcPts val="800"/>
                        </a:spcAft>
                        <a:buFont typeface="Arial" panose="020B0604020202020204" pitchFamily="34" charset="0"/>
                        <a:buNone/>
                      </a:pPr>
                      <a:r>
                        <a:rPr lang="es-EC" sz="1200" dirty="0">
                          <a:effectLst/>
                          <a:latin typeface="Roboto Condensed Light" panose="02000000000000000000" pitchFamily="2" charset="0"/>
                          <a:ea typeface="Roboto Condensed Light" panose="02000000000000000000" pitchFamily="2" charset="0"/>
                        </a:rPr>
                        <a:t>IMPUESTOS</a:t>
                      </a:r>
                      <a:endParaRPr lang="es-EC" sz="1200" dirty="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67929" marR="67929" marT="0" marB="0"/>
                </a:tc>
                <a:tc>
                  <a:txBody>
                    <a:bodyPr/>
                    <a:lstStyle/>
                    <a:p>
                      <a:pPr marL="38100" marR="38100" indent="0" algn="ctr">
                        <a:lnSpc>
                          <a:spcPct val="150000"/>
                        </a:lnSpc>
                        <a:spcAft>
                          <a:spcPts val="800"/>
                        </a:spcAft>
                        <a:buFont typeface="Arial" panose="020B0604020202020204" pitchFamily="34" charset="0"/>
                        <a:buNone/>
                      </a:pPr>
                      <a:r>
                        <a:rPr lang="es-EC" sz="1200">
                          <a:effectLst/>
                          <a:latin typeface="Roboto Condensed Light" panose="02000000000000000000" pitchFamily="2" charset="0"/>
                          <a:ea typeface="Roboto Condensed Light" panose="02000000000000000000" pitchFamily="2" charset="0"/>
                        </a:rPr>
                        <a:t>IMPUESTO A LA RENTA</a:t>
                      </a:r>
                      <a:endParaRPr lang="es-EC" sz="120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67929" marR="67929" marT="0" marB="0"/>
                </a:tc>
                <a:tc>
                  <a:txBody>
                    <a:bodyPr/>
                    <a:lstStyle/>
                    <a:p>
                      <a:pPr marL="38100" marR="38100" indent="0" algn="ctr">
                        <a:lnSpc>
                          <a:spcPct val="150000"/>
                        </a:lnSpc>
                        <a:spcAft>
                          <a:spcPts val="800"/>
                        </a:spcAft>
                        <a:buFont typeface="Arial" panose="020B0604020202020204" pitchFamily="34" charset="0"/>
                        <a:buNone/>
                      </a:pPr>
                      <a:r>
                        <a:rPr lang="es-EC" sz="1200" dirty="0">
                          <a:effectLst/>
                          <a:latin typeface="Roboto Condensed Light" panose="02000000000000000000" pitchFamily="2" charset="0"/>
                          <a:ea typeface="Roboto Condensed Light" panose="02000000000000000000" pitchFamily="2" charset="0"/>
                        </a:rPr>
                        <a:t>EGRESOS</a:t>
                      </a:r>
                      <a:endParaRPr lang="es-EC" sz="1200" dirty="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67929" marR="67929" marT="0" marB="0"/>
                </a:tc>
                <a:tc>
                  <a:txBody>
                    <a:bodyPr/>
                    <a:lstStyle/>
                    <a:p>
                      <a:pPr marL="38100" marR="38100" indent="0" algn="ctr">
                        <a:lnSpc>
                          <a:spcPct val="150000"/>
                        </a:lnSpc>
                        <a:spcAft>
                          <a:spcPts val="800"/>
                        </a:spcAft>
                        <a:buFont typeface="Arial" panose="020B0604020202020204" pitchFamily="34" charset="0"/>
                        <a:buNone/>
                      </a:pPr>
                      <a:r>
                        <a:rPr lang="es-EC" sz="1200">
                          <a:effectLst/>
                          <a:latin typeface="Roboto Condensed Light" panose="02000000000000000000" pitchFamily="2" charset="0"/>
                          <a:ea typeface="Roboto Condensed Light" panose="02000000000000000000" pitchFamily="2" charset="0"/>
                        </a:rPr>
                        <a:t>DÉFICIT</a:t>
                      </a:r>
                      <a:endParaRPr lang="es-EC" sz="120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67929" marR="67929" marT="0" marB="0"/>
                </a:tc>
                <a:extLst>
                  <a:ext uri="{0D108BD9-81ED-4DB2-BD59-A6C34878D82A}">
                    <a16:rowId xmlns:a16="http://schemas.microsoft.com/office/drawing/2014/main" val="490211214"/>
                  </a:ext>
                </a:extLst>
              </a:tr>
              <a:tr h="541804">
                <a:tc rowSpan="3">
                  <a:txBody>
                    <a:bodyPr/>
                    <a:lstStyle/>
                    <a:p>
                      <a:pPr marL="0" marR="38100" indent="0">
                        <a:lnSpc>
                          <a:spcPct val="150000"/>
                        </a:lnSpc>
                        <a:spcAft>
                          <a:spcPts val="800"/>
                        </a:spcAft>
                        <a:buFont typeface="Arial" panose="020B0604020202020204" pitchFamily="34" charset="0"/>
                        <a:buNone/>
                      </a:pPr>
                      <a:r>
                        <a:rPr lang="es-EC" sz="1200" dirty="0">
                          <a:effectLst/>
                          <a:latin typeface="Roboto Condensed Light" panose="02000000000000000000" pitchFamily="2" charset="0"/>
                          <a:ea typeface="Roboto Condensed Light" panose="02000000000000000000" pitchFamily="2" charset="0"/>
                        </a:rPr>
                        <a:t>EVASIÓN Y ELUSIÓN</a:t>
                      </a:r>
                      <a:endParaRPr lang="es-EC" sz="1200" dirty="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67929" marR="67929" marT="0" marB="0"/>
                </a:tc>
                <a:tc>
                  <a:txBody>
                    <a:bodyPr/>
                    <a:lstStyle/>
                    <a:p>
                      <a:pPr marL="38100" marR="38100" indent="0" algn="ctr">
                        <a:lnSpc>
                          <a:spcPct val="150000"/>
                        </a:lnSpc>
                        <a:spcAft>
                          <a:spcPts val="800"/>
                        </a:spcAft>
                        <a:buFont typeface="Arial" panose="020B0604020202020204" pitchFamily="34" charset="0"/>
                        <a:buNone/>
                      </a:pPr>
                      <a:r>
                        <a:rPr lang="es-EC" sz="1200" dirty="0">
                          <a:effectLst/>
                          <a:latin typeface="Roboto Condensed Light" panose="02000000000000000000" pitchFamily="2" charset="0"/>
                          <a:ea typeface="Roboto Condensed Light" panose="02000000000000000000" pitchFamily="2" charset="0"/>
                        </a:rPr>
                        <a:t>Coeficiente de correlación</a:t>
                      </a:r>
                      <a:endParaRPr lang="es-EC" sz="1200" dirty="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67929" marR="67929" marT="0" marB="0"/>
                </a:tc>
                <a:tc>
                  <a:txBody>
                    <a:bodyPr/>
                    <a:lstStyle/>
                    <a:p>
                      <a:pPr marL="38100" marR="38100" indent="0" algn="ctr">
                        <a:lnSpc>
                          <a:spcPct val="150000"/>
                        </a:lnSpc>
                        <a:spcAft>
                          <a:spcPts val="800"/>
                        </a:spcAft>
                        <a:buFont typeface="Arial" panose="020B0604020202020204" pitchFamily="34" charset="0"/>
                        <a:buNone/>
                      </a:pPr>
                      <a:r>
                        <a:rPr lang="es-EC" sz="1200">
                          <a:effectLst/>
                          <a:latin typeface="Roboto Condensed Light" panose="02000000000000000000" pitchFamily="2" charset="0"/>
                          <a:ea typeface="Roboto Condensed Light" panose="02000000000000000000" pitchFamily="2" charset="0"/>
                        </a:rPr>
                        <a:t>1,000</a:t>
                      </a:r>
                      <a:endParaRPr lang="es-EC" sz="120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67929" marR="67929" marT="0" marB="0"/>
                </a:tc>
                <a:tc>
                  <a:txBody>
                    <a:bodyPr/>
                    <a:lstStyle/>
                    <a:p>
                      <a:pPr marL="38100" marR="38100" indent="0" algn="ctr">
                        <a:lnSpc>
                          <a:spcPct val="150000"/>
                        </a:lnSpc>
                        <a:spcAft>
                          <a:spcPts val="800"/>
                        </a:spcAft>
                        <a:buFont typeface="Arial" panose="020B0604020202020204" pitchFamily="34" charset="0"/>
                        <a:buNone/>
                      </a:pPr>
                      <a:r>
                        <a:rPr lang="es-EC" sz="1200">
                          <a:effectLst/>
                          <a:latin typeface="Roboto Condensed Light" panose="02000000000000000000" pitchFamily="2" charset="0"/>
                          <a:ea typeface="Roboto Condensed Light" panose="02000000000000000000" pitchFamily="2" charset="0"/>
                        </a:rPr>
                        <a:t>,500</a:t>
                      </a:r>
                      <a:endParaRPr lang="es-EC" sz="120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67929" marR="67929" marT="0" marB="0"/>
                </a:tc>
                <a:tc>
                  <a:txBody>
                    <a:bodyPr/>
                    <a:lstStyle/>
                    <a:p>
                      <a:pPr marL="38100" marR="38100" indent="0" algn="ctr">
                        <a:lnSpc>
                          <a:spcPct val="150000"/>
                        </a:lnSpc>
                        <a:spcAft>
                          <a:spcPts val="800"/>
                        </a:spcAft>
                        <a:buFont typeface="Arial" panose="020B0604020202020204" pitchFamily="34" charset="0"/>
                        <a:buNone/>
                      </a:pPr>
                      <a:r>
                        <a:rPr lang="es-EC" sz="1200">
                          <a:effectLst/>
                          <a:latin typeface="Roboto Condensed Light" panose="02000000000000000000" pitchFamily="2" charset="0"/>
                          <a:ea typeface="Roboto Condensed Light" panose="02000000000000000000" pitchFamily="2" charset="0"/>
                        </a:rPr>
                        <a:t>-1,000</a:t>
                      </a:r>
                      <a:r>
                        <a:rPr lang="es-EC" sz="1200" baseline="30000">
                          <a:effectLst/>
                          <a:latin typeface="Roboto Condensed Light" panose="02000000000000000000" pitchFamily="2" charset="0"/>
                          <a:ea typeface="Roboto Condensed Light" panose="02000000000000000000" pitchFamily="2" charset="0"/>
                        </a:rPr>
                        <a:t>**</a:t>
                      </a:r>
                      <a:endParaRPr lang="es-EC" sz="120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67929" marR="67929" marT="0" marB="0"/>
                </a:tc>
                <a:tc>
                  <a:txBody>
                    <a:bodyPr/>
                    <a:lstStyle/>
                    <a:p>
                      <a:pPr marL="38100" marR="38100" indent="0" algn="ctr">
                        <a:lnSpc>
                          <a:spcPct val="150000"/>
                        </a:lnSpc>
                        <a:spcAft>
                          <a:spcPts val="800"/>
                        </a:spcAft>
                        <a:buFont typeface="Arial" panose="020B0604020202020204" pitchFamily="34" charset="0"/>
                        <a:buNone/>
                      </a:pPr>
                      <a:r>
                        <a:rPr lang="es-EC" sz="1200">
                          <a:effectLst/>
                          <a:latin typeface="Roboto Condensed Light" panose="02000000000000000000" pitchFamily="2" charset="0"/>
                          <a:ea typeface="Roboto Condensed Light" panose="02000000000000000000" pitchFamily="2" charset="0"/>
                        </a:rPr>
                        <a:t>-1,000</a:t>
                      </a:r>
                      <a:r>
                        <a:rPr lang="es-EC" sz="1200" baseline="30000">
                          <a:effectLst/>
                          <a:latin typeface="Roboto Condensed Light" panose="02000000000000000000" pitchFamily="2" charset="0"/>
                          <a:ea typeface="Roboto Condensed Light" panose="02000000000000000000" pitchFamily="2" charset="0"/>
                        </a:rPr>
                        <a:t>**</a:t>
                      </a:r>
                      <a:endParaRPr lang="es-EC" sz="120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67929" marR="67929" marT="0" marB="0"/>
                </a:tc>
                <a:tc>
                  <a:txBody>
                    <a:bodyPr/>
                    <a:lstStyle/>
                    <a:p>
                      <a:pPr marL="38100" marR="38100" indent="0" algn="ctr">
                        <a:lnSpc>
                          <a:spcPct val="150000"/>
                        </a:lnSpc>
                        <a:spcAft>
                          <a:spcPts val="800"/>
                        </a:spcAft>
                        <a:buFont typeface="Arial" panose="020B0604020202020204" pitchFamily="34" charset="0"/>
                        <a:buNone/>
                      </a:pPr>
                      <a:r>
                        <a:rPr lang="es-EC" sz="1200">
                          <a:effectLst/>
                          <a:latin typeface="Roboto Condensed Light" panose="02000000000000000000" pitchFamily="2" charset="0"/>
                          <a:ea typeface="Roboto Condensed Light" panose="02000000000000000000" pitchFamily="2" charset="0"/>
                        </a:rPr>
                        <a:t>,500</a:t>
                      </a:r>
                      <a:endParaRPr lang="es-EC" sz="120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67929" marR="67929" marT="0" marB="0"/>
                </a:tc>
                <a:tc>
                  <a:txBody>
                    <a:bodyPr/>
                    <a:lstStyle/>
                    <a:p>
                      <a:pPr marL="38100" marR="38100" indent="0" algn="ctr">
                        <a:lnSpc>
                          <a:spcPct val="150000"/>
                        </a:lnSpc>
                        <a:spcAft>
                          <a:spcPts val="800"/>
                        </a:spcAft>
                        <a:buFont typeface="Arial" panose="020B0604020202020204" pitchFamily="34" charset="0"/>
                        <a:buNone/>
                      </a:pPr>
                      <a:r>
                        <a:rPr lang="es-EC" sz="1200" dirty="0">
                          <a:effectLst/>
                          <a:latin typeface="Roboto Condensed Light" panose="02000000000000000000" pitchFamily="2" charset="0"/>
                          <a:ea typeface="Roboto Condensed Light" panose="02000000000000000000" pitchFamily="2" charset="0"/>
                        </a:rPr>
                        <a:t>,500</a:t>
                      </a:r>
                      <a:endParaRPr lang="es-EC" sz="1200" dirty="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67929" marR="67929" marT="0" marB="0"/>
                </a:tc>
                <a:extLst>
                  <a:ext uri="{0D108BD9-81ED-4DB2-BD59-A6C34878D82A}">
                    <a16:rowId xmlns:a16="http://schemas.microsoft.com/office/drawing/2014/main" val="2247324686"/>
                  </a:ext>
                </a:extLst>
              </a:tr>
              <a:tr h="354756">
                <a:tc vMerge="1">
                  <a:txBody>
                    <a:bodyPr/>
                    <a:lstStyle/>
                    <a:p>
                      <a:endParaRPr lang="es-EC"/>
                    </a:p>
                  </a:txBody>
                  <a:tcPr/>
                </a:tc>
                <a:tc>
                  <a:txBody>
                    <a:bodyPr/>
                    <a:lstStyle/>
                    <a:p>
                      <a:pPr marL="38100" marR="38100" indent="0" algn="ctr">
                        <a:lnSpc>
                          <a:spcPct val="150000"/>
                        </a:lnSpc>
                        <a:spcAft>
                          <a:spcPts val="800"/>
                        </a:spcAft>
                        <a:buFont typeface="Arial" panose="020B0604020202020204" pitchFamily="34" charset="0"/>
                        <a:buNone/>
                      </a:pPr>
                      <a:r>
                        <a:rPr lang="es-EC" sz="1200">
                          <a:effectLst/>
                          <a:latin typeface="Roboto Condensed Light" panose="02000000000000000000" pitchFamily="2" charset="0"/>
                          <a:ea typeface="Roboto Condensed Light" panose="02000000000000000000" pitchFamily="2" charset="0"/>
                        </a:rPr>
                        <a:t>Sig. (bilateral)</a:t>
                      </a:r>
                      <a:endParaRPr lang="es-EC" sz="120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67929" marR="67929" marT="0" marB="0"/>
                </a:tc>
                <a:tc>
                  <a:txBody>
                    <a:bodyPr/>
                    <a:lstStyle/>
                    <a:p>
                      <a:pPr marL="38100" marR="38100" indent="0" algn="ctr">
                        <a:lnSpc>
                          <a:spcPct val="150000"/>
                        </a:lnSpc>
                        <a:spcAft>
                          <a:spcPts val="800"/>
                        </a:spcAft>
                        <a:buFont typeface="Arial" panose="020B0604020202020204" pitchFamily="34" charset="0"/>
                        <a:buNone/>
                      </a:pPr>
                      <a:r>
                        <a:rPr lang="es-EC" sz="1200" dirty="0">
                          <a:effectLst/>
                          <a:latin typeface="Roboto Condensed Light" panose="02000000000000000000" pitchFamily="2" charset="0"/>
                          <a:ea typeface="Roboto Condensed Light" panose="02000000000000000000" pitchFamily="2" charset="0"/>
                        </a:rPr>
                        <a:t>.</a:t>
                      </a:r>
                      <a:endParaRPr lang="es-EC" sz="1200" dirty="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67929" marR="67929" marT="0" marB="0"/>
                </a:tc>
                <a:tc>
                  <a:txBody>
                    <a:bodyPr/>
                    <a:lstStyle/>
                    <a:p>
                      <a:pPr marL="38100" marR="38100" indent="0" algn="ctr">
                        <a:lnSpc>
                          <a:spcPct val="150000"/>
                        </a:lnSpc>
                        <a:spcAft>
                          <a:spcPts val="800"/>
                        </a:spcAft>
                        <a:buFont typeface="Arial" panose="020B0604020202020204" pitchFamily="34" charset="0"/>
                        <a:buNone/>
                      </a:pPr>
                      <a:r>
                        <a:rPr lang="es-EC" sz="1200" dirty="0">
                          <a:effectLst/>
                          <a:latin typeface="Roboto Condensed Light" panose="02000000000000000000" pitchFamily="2" charset="0"/>
                          <a:ea typeface="Roboto Condensed Light" panose="02000000000000000000" pitchFamily="2" charset="0"/>
                        </a:rPr>
                        <a:t>,667</a:t>
                      </a:r>
                      <a:endParaRPr lang="es-EC" sz="1200" dirty="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67929" marR="67929" marT="0" marB="0"/>
                </a:tc>
                <a:tc>
                  <a:txBody>
                    <a:bodyPr/>
                    <a:lstStyle/>
                    <a:p>
                      <a:pPr marL="38100" marR="38100" indent="0" algn="ctr">
                        <a:lnSpc>
                          <a:spcPct val="150000"/>
                        </a:lnSpc>
                        <a:spcAft>
                          <a:spcPts val="800"/>
                        </a:spcAft>
                        <a:buFont typeface="Arial" panose="020B0604020202020204" pitchFamily="34" charset="0"/>
                        <a:buNone/>
                      </a:pPr>
                      <a:r>
                        <a:rPr lang="es-EC" sz="1200" dirty="0">
                          <a:effectLst/>
                          <a:latin typeface="Roboto Condensed Light" panose="02000000000000000000" pitchFamily="2" charset="0"/>
                          <a:ea typeface="Roboto Condensed Light" panose="02000000000000000000" pitchFamily="2" charset="0"/>
                        </a:rPr>
                        <a:t>.</a:t>
                      </a:r>
                      <a:endParaRPr lang="es-EC" sz="1200" dirty="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67929" marR="67929" marT="0" marB="0"/>
                </a:tc>
                <a:tc>
                  <a:txBody>
                    <a:bodyPr/>
                    <a:lstStyle/>
                    <a:p>
                      <a:pPr marL="38100" marR="38100" indent="0" algn="ctr">
                        <a:lnSpc>
                          <a:spcPct val="150000"/>
                        </a:lnSpc>
                        <a:spcAft>
                          <a:spcPts val="800"/>
                        </a:spcAft>
                        <a:buFont typeface="Arial" panose="020B0604020202020204" pitchFamily="34" charset="0"/>
                        <a:buNone/>
                      </a:pPr>
                      <a:r>
                        <a:rPr lang="es-EC" sz="1200">
                          <a:effectLst/>
                          <a:latin typeface="Roboto Condensed Light" panose="02000000000000000000" pitchFamily="2" charset="0"/>
                          <a:ea typeface="Roboto Condensed Light" panose="02000000000000000000" pitchFamily="2" charset="0"/>
                        </a:rPr>
                        <a:t>.</a:t>
                      </a:r>
                      <a:endParaRPr lang="es-EC" sz="120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67929" marR="67929" marT="0" marB="0"/>
                </a:tc>
                <a:tc>
                  <a:txBody>
                    <a:bodyPr/>
                    <a:lstStyle/>
                    <a:p>
                      <a:pPr marL="38100" marR="38100" indent="0" algn="ctr">
                        <a:lnSpc>
                          <a:spcPct val="150000"/>
                        </a:lnSpc>
                        <a:spcAft>
                          <a:spcPts val="800"/>
                        </a:spcAft>
                        <a:buFont typeface="Arial" panose="020B0604020202020204" pitchFamily="34" charset="0"/>
                        <a:buNone/>
                      </a:pPr>
                      <a:r>
                        <a:rPr lang="es-EC" sz="1200">
                          <a:effectLst/>
                          <a:latin typeface="Roboto Condensed Light" panose="02000000000000000000" pitchFamily="2" charset="0"/>
                          <a:ea typeface="Roboto Condensed Light" panose="02000000000000000000" pitchFamily="2" charset="0"/>
                        </a:rPr>
                        <a:t>,667</a:t>
                      </a:r>
                      <a:endParaRPr lang="es-EC" sz="120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67929" marR="67929" marT="0" marB="0"/>
                </a:tc>
                <a:tc>
                  <a:txBody>
                    <a:bodyPr/>
                    <a:lstStyle/>
                    <a:p>
                      <a:pPr marL="38100" marR="38100" indent="0" algn="ctr">
                        <a:lnSpc>
                          <a:spcPct val="150000"/>
                        </a:lnSpc>
                        <a:spcAft>
                          <a:spcPts val="800"/>
                        </a:spcAft>
                        <a:buFont typeface="Arial" panose="020B0604020202020204" pitchFamily="34" charset="0"/>
                        <a:buNone/>
                      </a:pPr>
                      <a:r>
                        <a:rPr lang="es-EC" sz="1200" dirty="0">
                          <a:effectLst/>
                          <a:latin typeface="Roboto Condensed Light" panose="02000000000000000000" pitchFamily="2" charset="0"/>
                          <a:ea typeface="Roboto Condensed Light" panose="02000000000000000000" pitchFamily="2" charset="0"/>
                        </a:rPr>
                        <a:t>,667</a:t>
                      </a:r>
                      <a:endParaRPr lang="es-EC" sz="1200" dirty="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67929" marR="67929" marT="0" marB="0"/>
                </a:tc>
                <a:extLst>
                  <a:ext uri="{0D108BD9-81ED-4DB2-BD59-A6C34878D82A}">
                    <a16:rowId xmlns:a16="http://schemas.microsoft.com/office/drawing/2014/main" val="4252909573"/>
                  </a:ext>
                </a:extLst>
              </a:tr>
              <a:tr h="262156">
                <a:tc vMerge="1">
                  <a:txBody>
                    <a:bodyPr/>
                    <a:lstStyle/>
                    <a:p>
                      <a:endParaRPr lang="es-EC"/>
                    </a:p>
                  </a:txBody>
                  <a:tcPr/>
                </a:tc>
                <a:tc>
                  <a:txBody>
                    <a:bodyPr/>
                    <a:lstStyle/>
                    <a:p>
                      <a:pPr marL="38100" marR="38100" indent="0" algn="ctr">
                        <a:lnSpc>
                          <a:spcPct val="150000"/>
                        </a:lnSpc>
                        <a:spcAft>
                          <a:spcPts val="800"/>
                        </a:spcAft>
                        <a:buFont typeface="Arial" panose="020B0604020202020204" pitchFamily="34" charset="0"/>
                        <a:buNone/>
                      </a:pPr>
                      <a:r>
                        <a:rPr lang="es-EC" sz="1200">
                          <a:effectLst/>
                          <a:latin typeface="Roboto Condensed Light" panose="02000000000000000000" pitchFamily="2" charset="0"/>
                          <a:ea typeface="Roboto Condensed Light" panose="02000000000000000000" pitchFamily="2" charset="0"/>
                        </a:rPr>
                        <a:t>N</a:t>
                      </a:r>
                      <a:endParaRPr lang="es-EC" sz="120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67929" marR="67929" marT="0" marB="0"/>
                </a:tc>
                <a:tc>
                  <a:txBody>
                    <a:bodyPr/>
                    <a:lstStyle/>
                    <a:p>
                      <a:pPr marL="38100" marR="38100" indent="0" algn="ctr">
                        <a:lnSpc>
                          <a:spcPct val="150000"/>
                        </a:lnSpc>
                        <a:spcAft>
                          <a:spcPts val="800"/>
                        </a:spcAft>
                        <a:buFont typeface="Arial" panose="020B0604020202020204" pitchFamily="34" charset="0"/>
                        <a:buNone/>
                      </a:pPr>
                      <a:r>
                        <a:rPr lang="es-EC" sz="1200">
                          <a:effectLst/>
                          <a:latin typeface="Roboto Condensed Light" panose="02000000000000000000" pitchFamily="2" charset="0"/>
                          <a:ea typeface="Roboto Condensed Light" panose="02000000000000000000" pitchFamily="2" charset="0"/>
                        </a:rPr>
                        <a:t>3</a:t>
                      </a:r>
                      <a:endParaRPr lang="es-EC" sz="120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67929" marR="67929" marT="0" marB="0"/>
                </a:tc>
                <a:tc>
                  <a:txBody>
                    <a:bodyPr/>
                    <a:lstStyle/>
                    <a:p>
                      <a:pPr marL="38100" marR="38100" indent="0" algn="ctr">
                        <a:lnSpc>
                          <a:spcPct val="150000"/>
                        </a:lnSpc>
                        <a:spcAft>
                          <a:spcPts val="800"/>
                        </a:spcAft>
                        <a:buFont typeface="Arial" panose="020B0604020202020204" pitchFamily="34" charset="0"/>
                        <a:buNone/>
                      </a:pPr>
                      <a:r>
                        <a:rPr lang="es-EC" sz="1200">
                          <a:effectLst/>
                          <a:latin typeface="Roboto Condensed Light" panose="02000000000000000000" pitchFamily="2" charset="0"/>
                          <a:ea typeface="Roboto Condensed Light" panose="02000000000000000000" pitchFamily="2" charset="0"/>
                        </a:rPr>
                        <a:t>3</a:t>
                      </a:r>
                      <a:endParaRPr lang="es-EC" sz="120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67929" marR="67929" marT="0" marB="0"/>
                </a:tc>
                <a:tc>
                  <a:txBody>
                    <a:bodyPr/>
                    <a:lstStyle/>
                    <a:p>
                      <a:pPr marL="38100" marR="38100" indent="0" algn="ctr">
                        <a:lnSpc>
                          <a:spcPct val="150000"/>
                        </a:lnSpc>
                        <a:spcAft>
                          <a:spcPts val="800"/>
                        </a:spcAft>
                        <a:buFont typeface="Arial" panose="020B0604020202020204" pitchFamily="34" charset="0"/>
                        <a:buNone/>
                      </a:pPr>
                      <a:r>
                        <a:rPr lang="es-EC" sz="1200">
                          <a:effectLst/>
                          <a:latin typeface="Roboto Condensed Light" panose="02000000000000000000" pitchFamily="2" charset="0"/>
                          <a:ea typeface="Roboto Condensed Light" panose="02000000000000000000" pitchFamily="2" charset="0"/>
                        </a:rPr>
                        <a:t>3</a:t>
                      </a:r>
                      <a:endParaRPr lang="es-EC" sz="120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67929" marR="67929" marT="0" marB="0"/>
                </a:tc>
                <a:tc>
                  <a:txBody>
                    <a:bodyPr/>
                    <a:lstStyle/>
                    <a:p>
                      <a:pPr marL="38100" marR="38100" indent="0" algn="ctr">
                        <a:lnSpc>
                          <a:spcPct val="150000"/>
                        </a:lnSpc>
                        <a:spcAft>
                          <a:spcPts val="800"/>
                        </a:spcAft>
                        <a:buFont typeface="Arial" panose="020B0604020202020204" pitchFamily="34" charset="0"/>
                        <a:buNone/>
                      </a:pPr>
                      <a:r>
                        <a:rPr lang="es-EC" sz="1200" dirty="0">
                          <a:effectLst/>
                          <a:latin typeface="Roboto Condensed Light" panose="02000000000000000000" pitchFamily="2" charset="0"/>
                          <a:ea typeface="Roboto Condensed Light" panose="02000000000000000000" pitchFamily="2" charset="0"/>
                        </a:rPr>
                        <a:t>3</a:t>
                      </a:r>
                      <a:endParaRPr lang="es-EC" sz="1200" dirty="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67929" marR="67929" marT="0" marB="0"/>
                </a:tc>
                <a:tc>
                  <a:txBody>
                    <a:bodyPr/>
                    <a:lstStyle/>
                    <a:p>
                      <a:pPr marL="38100" marR="38100" indent="0" algn="ctr">
                        <a:lnSpc>
                          <a:spcPct val="150000"/>
                        </a:lnSpc>
                        <a:spcAft>
                          <a:spcPts val="800"/>
                        </a:spcAft>
                        <a:buFont typeface="Arial" panose="020B0604020202020204" pitchFamily="34" charset="0"/>
                        <a:buNone/>
                      </a:pPr>
                      <a:r>
                        <a:rPr lang="es-EC" sz="1200" dirty="0">
                          <a:effectLst/>
                          <a:latin typeface="Roboto Condensed Light" panose="02000000000000000000" pitchFamily="2" charset="0"/>
                          <a:ea typeface="Roboto Condensed Light" panose="02000000000000000000" pitchFamily="2" charset="0"/>
                        </a:rPr>
                        <a:t>3</a:t>
                      </a:r>
                      <a:endParaRPr lang="es-EC" sz="1200" dirty="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67929" marR="67929" marT="0" marB="0"/>
                </a:tc>
                <a:tc>
                  <a:txBody>
                    <a:bodyPr/>
                    <a:lstStyle/>
                    <a:p>
                      <a:pPr marL="38100" marR="38100" indent="0" algn="ctr">
                        <a:lnSpc>
                          <a:spcPct val="150000"/>
                        </a:lnSpc>
                        <a:spcAft>
                          <a:spcPts val="800"/>
                        </a:spcAft>
                        <a:buFont typeface="Arial" panose="020B0604020202020204" pitchFamily="34" charset="0"/>
                        <a:buNone/>
                      </a:pPr>
                      <a:r>
                        <a:rPr lang="es-EC" sz="1200" dirty="0">
                          <a:effectLst/>
                          <a:latin typeface="Roboto Condensed Light" panose="02000000000000000000" pitchFamily="2" charset="0"/>
                          <a:ea typeface="Roboto Condensed Light" panose="02000000000000000000" pitchFamily="2" charset="0"/>
                        </a:rPr>
                        <a:t>3</a:t>
                      </a:r>
                      <a:endParaRPr lang="es-EC" sz="1200" dirty="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67929" marR="67929" marT="0" marB="0"/>
                </a:tc>
                <a:extLst>
                  <a:ext uri="{0D108BD9-81ED-4DB2-BD59-A6C34878D82A}">
                    <a16:rowId xmlns:a16="http://schemas.microsoft.com/office/drawing/2014/main" val="1901622708"/>
                  </a:ext>
                </a:extLst>
              </a:tr>
              <a:tr h="223809">
                <a:tc gridSpan="8">
                  <a:txBody>
                    <a:bodyPr/>
                    <a:lstStyle/>
                    <a:p>
                      <a:pPr marL="38100" marR="38100" indent="0" algn="ctr">
                        <a:lnSpc>
                          <a:spcPct val="150000"/>
                        </a:lnSpc>
                        <a:spcAft>
                          <a:spcPts val="800"/>
                        </a:spcAft>
                        <a:buFont typeface="Arial" panose="020B0604020202020204" pitchFamily="34" charset="0"/>
                        <a:buNone/>
                      </a:pPr>
                      <a:r>
                        <a:rPr lang="es-EC" sz="1200" dirty="0">
                          <a:effectLst/>
                          <a:latin typeface="Roboto Condensed Light" panose="02000000000000000000" pitchFamily="2" charset="0"/>
                          <a:ea typeface="Roboto Condensed Light" panose="02000000000000000000" pitchFamily="2" charset="0"/>
                        </a:rPr>
                        <a:t>**. La correlación es significativa en el nivel 0,01 (bilateral).</a:t>
                      </a:r>
                      <a:endParaRPr lang="es-EC" sz="1200" dirty="0">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67929" marR="67929"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527429315"/>
                  </a:ext>
                </a:extLst>
              </a:tr>
            </a:tbl>
          </a:graphicData>
        </a:graphic>
      </p:graphicFrame>
      <p:sp>
        <p:nvSpPr>
          <p:cNvPr id="8" name="CuadroTexto 7">
            <a:extLst>
              <a:ext uri="{FF2B5EF4-FFF2-40B4-BE49-F238E27FC236}">
                <a16:creationId xmlns:a16="http://schemas.microsoft.com/office/drawing/2014/main" id="{3A16CA17-4718-422E-817C-51B0B8E53699}"/>
              </a:ext>
            </a:extLst>
          </p:cNvPr>
          <p:cNvSpPr txBox="1"/>
          <p:nvPr/>
        </p:nvSpPr>
        <p:spPr>
          <a:xfrm>
            <a:off x="3259982" y="3014996"/>
            <a:ext cx="2624036" cy="276999"/>
          </a:xfrm>
          <a:prstGeom prst="rect">
            <a:avLst/>
          </a:prstGeom>
          <a:noFill/>
        </p:spPr>
        <p:txBody>
          <a:bodyPr wrap="square">
            <a:spAutoFit/>
          </a:bodyPr>
          <a:lstStyle/>
          <a:p>
            <a:r>
              <a:rPr lang="es-EC" sz="1200" b="1" i="1" dirty="0">
                <a:effectLst/>
                <a:latin typeface="Roboto Condensed Light" panose="02000000000000000000" pitchFamily="2" charset="0"/>
                <a:ea typeface="Roboto Condensed Light" panose="02000000000000000000" pitchFamily="2" charset="0"/>
              </a:rPr>
              <a:t>Nota:</a:t>
            </a:r>
            <a:r>
              <a:rPr lang="es-EC" sz="1200" dirty="0">
                <a:effectLst/>
                <a:latin typeface="Roboto Condensed Light" panose="02000000000000000000" pitchFamily="2" charset="0"/>
                <a:ea typeface="Roboto Condensed Light" panose="02000000000000000000" pitchFamily="2" charset="0"/>
              </a:rPr>
              <a:t> Elaborado por los autores en SPSS</a:t>
            </a:r>
            <a:endParaRPr lang="es-EC" sz="1200" dirty="0">
              <a:latin typeface="Roboto Condensed Light" panose="02000000000000000000" pitchFamily="2" charset="0"/>
              <a:ea typeface="Roboto Condensed Light" panose="02000000000000000000" pitchFamily="2" charset="0"/>
            </a:endParaRPr>
          </a:p>
        </p:txBody>
      </p:sp>
      <p:sp>
        <p:nvSpPr>
          <p:cNvPr id="9" name="Elipse 8">
            <a:extLst>
              <a:ext uri="{FF2B5EF4-FFF2-40B4-BE49-F238E27FC236}">
                <a16:creationId xmlns:a16="http://schemas.microsoft.com/office/drawing/2014/main" id="{86EE688C-7D22-4FA3-A752-9FBBADC4150B}"/>
              </a:ext>
            </a:extLst>
          </p:cNvPr>
          <p:cNvSpPr/>
          <p:nvPr/>
        </p:nvSpPr>
        <p:spPr>
          <a:xfrm>
            <a:off x="396526" y="1058744"/>
            <a:ext cx="875490" cy="138575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0" name="Elipse 9">
            <a:extLst>
              <a:ext uri="{FF2B5EF4-FFF2-40B4-BE49-F238E27FC236}">
                <a16:creationId xmlns:a16="http://schemas.microsoft.com/office/drawing/2014/main" id="{368170FD-81AB-40FD-AB59-BC2AE84B9003}"/>
              </a:ext>
            </a:extLst>
          </p:cNvPr>
          <p:cNvSpPr/>
          <p:nvPr/>
        </p:nvSpPr>
        <p:spPr>
          <a:xfrm rot="5400000">
            <a:off x="5918693" y="-1597877"/>
            <a:ext cx="730750" cy="5136205"/>
          </a:xfrm>
          <a:prstGeom prst="ellipse">
            <a:avLst/>
          </a:prstGeom>
          <a:noFill/>
          <a:ln>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3" name="Rectángulo: esquinas redondeadas 12">
            <a:extLst>
              <a:ext uri="{FF2B5EF4-FFF2-40B4-BE49-F238E27FC236}">
                <a16:creationId xmlns:a16="http://schemas.microsoft.com/office/drawing/2014/main" id="{37B4C2E9-3CF7-4AD8-ADB0-66AB8DF2A70A}"/>
              </a:ext>
            </a:extLst>
          </p:cNvPr>
          <p:cNvSpPr/>
          <p:nvPr/>
        </p:nvSpPr>
        <p:spPr>
          <a:xfrm>
            <a:off x="6245157" y="2083008"/>
            <a:ext cx="428017" cy="3112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esquinas redondeadas 13">
            <a:extLst>
              <a:ext uri="{FF2B5EF4-FFF2-40B4-BE49-F238E27FC236}">
                <a16:creationId xmlns:a16="http://schemas.microsoft.com/office/drawing/2014/main" id="{706F203B-A470-423E-B3F1-0E1AFC6CD0BD}"/>
              </a:ext>
            </a:extLst>
          </p:cNvPr>
          <p:cNvSpPr/>
          <p:nvPr/>
        </p:nvSpPr>
        <p:spPr>
          <a:xfrm>
            <a:off x="5272394" y="2065945"/>
            <a:ext cx="428017" cy="3112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CuadroTexto 14">
            <a:extLst>
              <a:ext uri="{FF2B5EF4-FFF2-40B4-BE49-F238E27FC236}">
                <a16:creationId xmlns:a16="http://schemas.microsoft.com/office/drawing/2014/main" id="{37E4716B-25DD-452F-A36B-C9E5F1BFF97F}"/>
              </a:ext>
            </a:extLst>
          </p:cNvPr>
          <p:cNvSpPr txBox="1"/>
          <p:nvPr/>
        </p:nvSpPr>
        <p:spPr>
          <a:xfrm>
            <a:off x="989952" y="3331535"/>
            <a:ext cx="7029580" cy="307777"/>
          </a:xfrm>
          <a:prstGeom prst="rect">
            <a:avLst/>
          </a:prstGeom>
          <a:noFill/>
        </p:spPr>
        <p:txBody>
          <a:bodyPr wrap="square" rtlCol="0">
            <a:spAutoFit/>
          </a:bodyPr>
          <a:lstStyle/>
          <a:p>
            <a:pPr algn="ctr"/>
            <a:r>
              <a:rPr lang="es-ES" b="1" dirty="0">
                <a:solidFill>
                  <a:schemeClr val="accent5"/>
                </a:solidFill>
                <a:effectLst/>
                <a:latin typeface="Roboto Condensed Light" panose="02000000000000000000" pitchFamily="2" charset="0"/>
                <a:ea typeface="Roboto Condensed Light" panose="02000000000000000000" pitchFamily="2" charset="0"/>
              </a:rPr>
              <a:t>Menor a 0,05 = </a:t>
            </a:r>
            <a:r>
              <a:rPr lang="es-ES" b="1" dirty="0">
                <a:effectLst/>
                <a:latin typeface="Roboto Condensed Light" panose="02000000000000000000" pitchFamily="2" charset="0"/>
                <a:ea typeface="Roboto Condensed Light" panose="02000000000000000000" pitchFamily="2" charset="0"/>
              </a:rPr>
              <a:t>Rechaza la hipótesis nula y se acepta la hipótesis alternativa </a:t>
            </a:r>
            <a:endParaRPr lang="es-EC" b="1" dirty="0">
              <a:latin typeface="Roboto Condensed Light" panose="02000000000000000000" pitchFamily="2" charset="0"/>
              <a:ea typeface="Roboto Condensed Light" panose="02000000000000000000" pitchFamily="2" charset="0"/>
            </a:endParaRPr>
          </a:p>
        </p:txBody>
      </p:sp>
      <p:sp>
        <p:nvSpPr>
          <p:cNvPr id="16" name="CuadroTexto 15">
            <a:extLst>
              <a:ext uri="{FF2B5EF4-FFF2-40B4-BE49-F238E27FC236}">
                <a16:creationId xmlns:a16="http://schemas.microsoft.com/office/drawing/2014/main" id="{A428501D-72A0-4162-B5F9-A14500E8DCB6}"/>
              </a:ext>
            </a:extLst>
          </p:cNvPr>
          <p:cNvSpPr txBox="1"/>
          <p:nvPr/>
        </p:nvSpPr>
        <p:spPr>
          <a:xfrm>
            <a:off x="446752" y="4027633"/>
            <a:ext cx="4140659" cy="89255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spcAft>
                <a:spcPts val="800"/>
              </a:spcAft>
            </a:pPr>
            <a:r>
              <a:rPr lang="es-EC" sz="1200" dirty="0">
                <a:effectLst/>
                <a:latin typeface="Roboto Condensed Light" panose="02000000000000000000" pitchFamily="2" charset="0"/>
                <a:ea typeface="Roboto Condensed Light" panose="02000000000000000000" pitchFamily="2" charset="0"/>
                <a:cs typeface="Arial" panose="020B0604020202020204" pitchFamily="34" charset="0"/>
              </a:rPr>
              <a:t>La evasión y elusión tributaria del Impuesto a la Renta (IR) de sociedades </a:t>
            </a:r>
            <a:r>
              <a:rPr lang="es-EC" sz="1200" b="1" dirty="0">
                <a:effectLst/>
                <a:latin typeface="Roboto Condensed Light" panose="02000000000000000000" pitchFamily="2" charset="0"/>
                <a:ea typeface="Roboto Condensed Light" panose="02000000000000000000" pitchFamily="2" charset="0"/>
                <a:cs typeface="Arial" panose="020B0604020202020204" pitchFamily="34" charset="0"/>
              </a:rPr>
              <a:t>incide</a:t>
            </a:r>
            <a:r>
              <a:rPr lang="es-EC" sz="1200" dirty="0">
                <a:effectLst/>
                <a:latin typeface="Roboto Condensed Light" panose="02000000000000000000" pitchFamily="2" charset="0"/>
                <a:ea typeface="Roboto Condensed Light" panose="02000000000000000000" pitchFamily="2" charset="0"/>
                <a:cs typeface="Arial" panose="020B0604020202020204" pitchFamily="34" charset="0"/>
              </a:rPr>
              <a:t> en el Presupuesto General del Estado en el cantón Quito durante el periodo 2017-2020.</a:t>
            </a:r>
          </a:p>
        </p:txBody>
      </p:sp>
      <p:sp>
        <p:nvSpPr>
          <p:cNvPr id="17" name="CuadroTexto 16">
            <a:extLst>
              <a:ext uri="{FF2B5EF4-FFF2-40B4-BE49-F238E27FC236}">
                <a16:creationId xmlns:a16="http://schemas.microsoft.com/office/drawing/2014/main" id="{76E771DA-4CC1-41D4-AD17-E08918EC3DA5}"/>
              </a:ext>
            </a:extLst>
          </p:cNvPr>
          <p:cNvSpPr txBox="1"/>
          <p:nvPr/>
        </p:nvSpPr>
        <p:spPr>
          <a:xfrm>
            <a:off x="4790054" y="4027633"/>
            <a:ext cx="4329805" cy="892552"/>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ctr">
              <a:lnSpc>
                <a:spcPct val="150000"/>
              </a:lnSpc>
              <a:spcAft>
                <a:spcPts val="800"/>
              </a:spcAft>
            </a:pPr>
            <a:r>
              <a:rPr lang="es-EC" sz="1200" dirty="0">
                <a:effectLst/>
                <a:latin typeface="Roboto Condensed Light" panose="02000000000000000000" pitchFamily="2" charset="0"/>
                <a:ea typeface="Roboto Condensed Light" panose="02000000000000000000" pitchFamily="2" charset="0"/>
                <a:cs typeface="Arial" panose="020B0604020202020204" pitchFamily="34" charset="0"/>
              </a:rPr>
              <a:t>La evasión y elusión tributaria del Impuesto a la Renta (IR) de sociedades </a:t>
            </a:r>
            <a:r>
              <a:rPr lang="es-EC" sz="1200" b="1" dirty="0">
                <a:effectLst/>
                <a:latin typeface="Roboto Condensed Light" panose="02000000000000000000" pitchFamily="2" charset="0"/>
                <a:ea typeface="Roboto Condensed Light" panose="02000000000000000000" pitchFamily="2" charset="0"/>
                <a:cs typeface="Arial" panose="020B0604020202020204" pitchFamily="34" charset="0"/>
              </a:rPr>
              <a:t>no incide </a:t>
            </a:r>
            <a:r>
              <a:rPr lang="es-EC" sz="1200" dirty="0">
                <a:effectLst/>
                <a:latin typeface="Roboto Condensed Light" panose="02000000000000000000" pitchFamily="2" charset="0"/>
                <a:ea typeface="Roboto Condensed Light" panose="02000000000000000000" pitchFamily="2" charset="0"/>
                <a:cs typeface="Arial" panose="020B0604020202020204" pitchFamily="34" charset="0"/>
              </a:rPr>
              <a:t>en el Presupuesto General del Estado en el cantón Quito durante el periodo 2017-2020.</a:t>
            </a:r>
          </a:p>
        </p:txBody>
      </p:sp>
      <p:sp>
        <p:nvSpPr>
          <p:cNvPr id="18" name="Signo de multiplicación 17">
            <a:extLst>
              <a:ext uri="{FF2B5EF4-FFF2-40B4-BE49-F238E27FC236}">
                <a16:creationId xmlns:a16="http://schemas.microsoft.com/office/drawing/2014/main" id="{61344DED-E37B-459D-A85A-A97B04F6CC13}"/>
              </a:ext>
            </a:extLst>
          </p:cNvPr>
          <p:cNvSpPr/>
          <p:nvPr/>
        </p:nvSpPr>
        <p:spPr>
          <a:xfrm>
            <a:off x="8394970" y="3480082"/>
            <a:ext cx="482584" cy="45080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CuadroTexto 19">
            <a:extLst>
              <a:ext uri="{FF2B5EF4-FFF2-40B4-BE49-F238E27FC236}">
                <a16:creationId xmlns:a16="http://schemas.microsoft.com/office/drawing/2014/main" id="{18C7C59F-1A1F-45CA-AF34-B6FE71554A6A}"/>
              </a:ext>
            </a:extLst>
          </p:cNvPr>
          <p:cNvSpPr txBox="1"/>
          <p:nvPr/>
        </p:nvSpPr>
        <p:spPr>
          <a:xfrm>
            <a:off x="1749243" y="3592333"/>
            <a:ext cx="5830696" cy="307777"/>
          </a:xfrm>
          <a:prstGeom prst="rect">
            <a:avLst/>
          </a:prstGeom>
          <a:noFill/>
        </p:spPr>
        <p:txBody>
          <a:bodyPr wrap="square" rtlCol="0">
            <a:spAutoFit/>
          </a:bodyPr>
          <a:lstStyle>
            <a:defPPr marR="0" lvl="0" algn="l" rtl="0">
              <a:lnSpc>
                <a:spcPct val="100000"/>
              </a:lnSpc>
              <a:spcBef>
                <a:spcPts val="0"/>
              </a:spcBef>
              <a:spcAft>
                <a:spcPts val="0"/>
              </a:spcAft>
            </a:defPPr>
            <a:lvl1pPr algn="ctr">
              <a:defRPr b="1">
                <a:effectLst/>
                <a:latin typeface="Roboto Condensed Light" panose="02000000000000000000" pitchFamily="2" charset="0"/>
                <a:ea typeface="Roboto Condensed Light" panose="02000000000000000000" pitchFamily="2" charset="0"/>
              </a:defRPr>
            </a:lvl1pPr>
          </a:lstStyle>
          <a:p>
            <a:r>
              <a:rPr lang="es-ES" dirty="0">
                <a:solidFill>
                  <a:schemeClr val="accent5"/>
                </a:solidFill>
              </a:rPr>
              <a:t>El coeficiente de correlación de Spearman= </a:t>
            </a:r>
            <a:r>
              <a:rPr lang="es-ES" dirty="0"/>
              <a:t>(-1) Correlación negativa perfecta</a:t>
            </a:r>
            <a:endParaRPr lang="es-EC" dirty="0"/>
          </a:p>
        </p:txBody>
      </p:sp>
      <p:sp>
        <p:nvSpPr>
          <p:cNvPr id="21" name="Rectángulo: esquinas redondeadas 20">
            <a:extLst>
              <a:ext uri="{FF2B5EF4-FFF2-40B4-BE49-F238E27FC236}">
                <a16:creationId xmlns:a16="http://schemas.microsoft.com/office/drawing/2014/main" id="{98191F73-A42D-4BD3-9FF0-B2D0A7E060FF}"/>
              </a:ext>
            </a:extLst>
          </p:cNvPr>
          <p:cNvSpPr/>
          <p:nvPr/>
        </p:nvSpPr>
        <p:spPr>
          <a:xfrm>
            <a:off x="5068112" y="1510924"/>
            <a:ext cx="1770434" cy="311286"/>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Cara sonriente 21">
            <a:extLst>
              <a:ext uri="{FF2B5EF4-FFF2-40B4-BE49-F238E27FC236}">
                <a16:creationId xmlns:a16="http://schemas.microsoft.com/office/drawing/2014/main" id="{0DD956E1-2897-4610-99E1-6E36E355B81D}"/>
              </a:ext>
            </a:extLst>
          </p:cNvPr>
          <p:cNvSpPr/>
          <p:nvPr/>
        </p:nvSpPr>
        <p:spPr>
          <a:xfrm>
            <a:off x="266446" y="3449304"/>
            <a:ext cx="567825" cy="45080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43027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P spid="15" grpId="0"/>
      <p:bldP spid="16" grpId="0" animBg="1"/>
      <p:bldP spid="17" grpId="0" animBg="1"/>
      <p:bldP spid="18" grpId="0" animBg="1"/>
      <p:bldP spid="20" grpId="0"/>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CONTENIDO</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 name="Picture 2" descr="Bolsa Empleo - ESPE">
            <a:extLst>
              <a:ext uri="{FF2B5EF4-FFF2-40B4-BE49-F238E27FC236}">
                <a16:creationId xmlns:a16="http://schemas.microsoft.com/office/drawing/2014/main" id="{B74570A3-DC52-482B-B75F-34B019CAC28F}"/>
              </a:ext>
            </a:extLst>
          </p:cNvPr>
          <p:cNvPicPr>
            <a:picLocks noChangeAspect="1" noChangeArrowheads="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sp>
        <p:nvSpPr>
          <p:cNvPr id="9" name="Marcador de texto 8">
            <a:extLst>
              <a:ext uri="{FF2B5EF4-FFF2-40B4-BE49-F238E27FC236}">
                <a16:creationId xmlns:a16="http://schemas.microsoft.com/office/drawing/2014/main" id="{7D9A4B47-11BB-442B-A9D3-93776E1655D5}"/>
              </a:ext>
            </a:extLst>
          </p:cNvPr>
          <p:cNvSpPr>
            <a:spLocks noGrp="1"/>
          </p:cNvSpPr>
          <p:nvPr>
            <p:ph type="body" idx="1"/>
          </p:nvPr>
        </p:nvSpPr>
        <p:spPr>
          <a:xfrm>
            <a:off x="882822" y="1307630"/>
            <a:ext cx="3378300" cy="3456777"/>
          </a:xfrm>
        </p:spPr>
        <p:txBody>
          <a:bodyPr/>
          <a:lstStyle/>
          <a:p>
            <a:pPr marL="558800" indent="-457200">
              <a:buFont typeface="+mj-lt"/>
              <a:buAutoNum type="arabicPeriod"/>
            </a:pPr>
            <a:r>
              <a:rPr lang="es-EC" dirty="0"/>
              <a:t>Problema de investigación</a:t>
            </a:r>
          </a:p>
          <a:p>
            <a:pPr marL="558800" indent="-457200">
              <a:buFont typeface="+mj-lt"/>
              <a:buAutoNum type="arabicPeriod"/>
            </a:pPr>
            <a:r>
              <a:rPr lang="es-EC" dirty="0"/>
              <a:t>Variables </a:t>
            </a:r>
          </a:p>
          <a:p>
            <a:pPr marL="558800" indent="-457200">
              <a:buFont typeface="+mj-lt"/>
              <a:buAutoNum type="arabicPeriod"/>
            </a:pPr>
            <a:r>
              <a:rPr lang="es-EC" dirty="0"/>
              <a:t>Hipótesis</a:t>
            </a:r>
          </a:p>
          <a:p>
            <a:pPr marL="558800" indent="-457200">
              <a:buFont typeface="+mj-lt"/>
              <a:buAutoNum type="arabicPeriod"/>
            </a:pPr>
            <a:r>
              <a:rPr lang="es-EC" dirty="0"/>
              <a:t>Objetivos</a:t>
            </a:r>
          </a:p>
          <a:p>
            <a:pPr marL="558800" indent="-457200">
              <a:buFont typeface="+mj-lt"/>
              <a:buAutoNum type="arabicPeriod"/>
            </a:pPr>
            <a:r>
              <a:rPr lang="es-EC" dirty="0"/>
              <a:t>Marco Teórico</a:t>
            </a:r>
          </a:p>
          <a:p>
            <a:pPr marL="558800" indent="-457200">
              <a:buFont typeface="+mj-lt"/>
              <a:buAutoNum type="arabicPeriod"/>
            </a:pPr>
            <a:r>
              <a:rPr lang="es-EC" dirty="0"/>
              <a:t>Estado del arte </a:t>
            </a:r>
          </a:p>
          <a:p>
            <a:pPr marL="558800" indent="-457200">
              <a:buFont typeface="+mj-lt"/>
              <a:buAutoNum type="arabicPeriod"/>
            </a:pPr>
            <a:r>
              <a:rPr lang="es-EC" dirty="0"/>
              <a:t>Marco legal</a:t>
            </a:r>
          </a:p>
          <a:p>
            <a:pPr marL="558800" indent="-457200">
              <a:buFont typeface="+mj-lt"/>
              <a:buAutoNum type="arabicPeriod"/>
            </a:pPr>
            <a:r>
              <a:rPr lang="es-EC" dirty="0"/>
              <a:t>Metodología</a:t>
            </a:r>
          </a:p>
          <a:p>
            <a:pPr marL="101600" indent="0">
              <a:buNone/>
            </a:pPr>
            <a:endParaRPr lang="es-EC" dirty="0"/>
          </a:p>
        </p:txBody>
      </p:sp>
      <p:sp>
        <p:nvSpPr>
          <p:cNvPr id="13" name="Marcador de texto 12">
            <a:extLst>
              <a:ext uri="{FF2B5EF4-FFF2-40B4-BE49-F238E27FC236}">
                <a16:creationId xmlns:a16="http://schemas.microsoft.com/office/drawing/2014/main" id="{E4A8BABB-2BC4-4CD2-8EFD-B966497D0787}"/>
              </a:ext>
            </a:extLst>
          </p:cNvPr>
          <p:cNvSpPr>
            <a:spLocks noGrp="1"/>
          </p:cNvSpPr>
          <p:nvPr>
            <p:ph type="body" idx="2"/>
          </p:nvPr>
        </p:nvSpPr>
        <p:spPr>
          <a:xfrm>
            <a:off x="4572000" y="1257955"/>
            <a:ext cx="3378300" cy="3456777"/>
          </a:xfrm>
        </p:spPr>
        <p:txBody>
          <a:bodyPr/>
          <a:lstStyle/>
          <a:p>
            <a:pPr marL="558800" indent="-457200">
              <a:buFont typeface="+mj-lt"/>
              <a:buAutoNum type="arabicPeriod" startAt="9"/>
            </a:pPr>
            <a:r>
              <a:rPr lang="es-ES" dirty="0"/>
              <a:t>Instrumentos de recolección de datos</a:t>
            </a:r>
          </a:p>
          <a:p>
            <a:pPr marL="558800" indent="-457200">
              <a:buFont typeface="+mj-lt"/>
              <a:buAutoNum type="arabicPeriod" startAt="9"/>
            </a:pPr>
            <a:r>
              <a:rPr lang="es-ES" dirty="0"/>
              <a:t>Ficha metodológica</a:t>
            </a:r>
          </a:p>
          <a:p>
            <a:pPr marL="558800" indent="-457200">
              <a:buFont typeface="+mj-lt"/>
              <a:buAutoNum type="arabicPeriod" startAt="9"/>
            </a:pPr>
            <a:r>
              <a:rPr lang="es-ES" dirty="0"/>
              <a:t>Análisis de resultados</a:t>
            </a:r>
          </a:p>
          <a:p>
            <a:pPr marL="558800" indent="-457200">
              <a:buFont typeface="+mj-lt"/>
              <a:buAutoNum type="arabicPeriod" startAt="9"/>
            </a:pPr>
            <a:r>
              <a:rPr lang="es-ES" dirty="0"/>
              <a:t>Análisis estadístico</a:t>
            </a:r>
          </a:p>
          <a:p>
            <a:pPr marL="558800" indent="-457200">
              <a:buFont typeface="+mj-lt"/>
              <a:buAutoNum type="arabicPeriod" startAt="9"/>
            </a:pPr>
            <a:r>
              <a:rPr lang="es-ES" dirty="0"/>
              <a:t>Conclusiones y recomendaciones</a:t>
            </a:r>
          </a:p>
          <a:p>
            <a:pPr marL="558800" indent="-457200">
              <a:buFont typeface="+mj-lt"/>
              <a:buAutoNum type="arabicPeriod" startAt="9"/>
            </a:pPr>
            <a:r>
              <a:rPr lang="es-ES" dirty="0"/>
              <a:t>Limitaciones y nuevas líneas de investigación</a:t>
            </a:r>
          </a:p>
          <a:p>
            <a:pPr marL="558800" indent="-457200">
              <a:buFont typeface="+mj-lt"/>
              <a:buAutoNum type="arabicPeriod" startAt="9"/>
            </a:pPr>
            <a:endParaRPr lang="es-EC"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lsa Empleo - ESPE">
            <a:extLst>
              <a:ext uri="{FF2B5EF4-FFF2-40B4-BE49-F238E27FC236}">
                <a16:creationId xmlns:a16="http://schemas.microsoft.com/office/drawing/2014/main" id="{98970A63-01D2-4AFF-9F2F-E5D90FFB334E}"/>
              </a:ext>
            </a:extLst>
          </p:cNvPr>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21;p14">
            <a:extLst>
              <a:ext uri="{FF2B5EF4-FFF2-40B4-BE49-F238E27FC236}">
                <a16:creationId xmlns:a16="http://schemas.microsoft.com/office/drawing/2014/main" id="{F463D4A1-6E3A-4A49-B336-63D281CDF467}"/>
              </a:ext>
            </a:extLst>
          </p:cNvPr>
          <p:cNvSpPr txBox="1">
            <a:spLocks/>
          </p:cNvSpPr>
          <p:nvPr/>
        </p:nvSpPr>
        <p:spPr>
          <a:xfrm>
            <a:off x="196825" y="186690"/>
            <a:ext cx="1586255" cy="40767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000" b="1" dirty="0">
                <a:solidFill>
                  <a:schemeClr val="bg1"/>
                </a:solidFill>
                <a:latin typeface="Roboto Condensed" panose="02000000000000000000" pitchFamily="2" charset="0"/>
                <a:ea typeface="Roboto Condensed" panose="02000000000000000000" pitchFamily="2" charset="0"/>
              </a:rPr>
              <a:t>CAPÍTULO IV</a:t>
            </a:r>
          </a:p>
        </p:txBody>
      </p:sp>
      <p:sp>
        <p:nvSpPr>
          <p:cNvPr id="7" name="Google Shape;328;p20">
            <a:extLst>
              <a:ext uri="{FF2B5EF4-FFF2-40B4-BE49-F238E27FC236}">
                <a16:creationId xmlns:a16="http://schemas.microsoft.com/office/drawing/2014/main" id="{34DE3684-84E2-44E6-AE23-776DE463CF1C}"/>
              </a:ext>
            </a:extLst>
          </p:cNvPr>
          <p:cNvSpPr txBox="1">
            <a:spLocks noGrp="1"/>
          </p:cNvSpPr>
          <p:nvPr/>
        </p:nvSpPr>
        <p:spPr>
          <a:xfrm>
            <a:off x="2159838" y="316995"/>
            <a:ext cx="5049175" cy="48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1pPr>
            <a:lvl2pPr marL="914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2pPr>
            <a:lvl3pPr marL="1371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3pPr>
            <a:lvl4pPr marL="18288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4pPr>
            <a:lvl5pPr marL="22860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5pPr>
            <a:lvl6pPr marL="27432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6pPr>
            <a:lvl7pPr marL="3200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7pPr>
            <a:lvl8pPr marL="3657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8pPr>
            <a:lvl9pPr marL="4114800" indent="-381000">
              <a:spcBef>
                <a:spcPts val="1000"/>
              </a:spcBef>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9pPr>
          </a:lstStyle>
          <a:p>
            <a:r>
              <a:rPr lang="es-EC" sz="2400" dirty="0">
                <a:latin typeface="Roboto Condensed" panose="02000000000000000000" pitchFamily="2" charset="0"/>
                <a:ea typeface="Roboto Condensed" panose="02000000000000000000" pitchFamily="2" charset="0"/>
              </a:rPr>
              <a:t>13. </a:t>
            </a:r>
            <a:r>
              <a:rPr lang="es-ES" sz="2400" dirty="0">
                <a:latin typeface="Roboto Condensed" panose="02000000000000000000" pitchFamily="2" charset="0"/>
                <a:ea typeface="Roboto Condensed" panose="02000000000000000000" pitchFamily="2" charset="0"/>
              </a:rPr>
              <a:t>Conclusiones</a:t>
            </a:r>
          </a:p>
        </p:txBody>
      </p:sp>
      <p:sp>
        <p:nvSpPr>
          <p:cNvPr id="8" name="Google Shape;534;p34">
            <a:extLst>
              <a:ext uri="{FF2B5EF4-FFF2-40B4-BE49-F238E27FC236}">
                <a16:creationId xmlns:a16="http://schemas.microsoft.com/office/drawing/2014/main" id="{F9FBAC67-6190-43BF-BE11-06ADE1D07483}"/>
              </a:ext>
            </a:extLst>
          </p:cNvPr>
          <p:cNvSpPr txBox="1">
            <a:spLocks/>
          </p:cNvSpPr>
          <p:nvPr/>
        </p:nvSpPr>
        <p:spPr>
          <a:xfrm>
            <a:off x="84399" y="1186856"/>
            <a:ext cx="4600027" cy="290848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81000" algn="just">
              <a:lnSpc>
                <a:spcPct val="115000"/>
              </a:lnSpc>
              <a:spcBef>
                <a:spcPts val="1000"/>
              </a:spcBef>
              <a:buClr>
                <a:schemeClr val="accent4"/>
              </a:buClr>
              <a:buSzPts val="2400"/>
              <a:buFont typeface="+mj-lt"/>
              <a:buAutoNum type="arabicPeriod"/>
            </a:pPr>
            <a:r>
              <a:rPr lang="es-ES" dirty="0">
                <a:latin typeface="Roboto Condensed Light" panose="02000000000000000000" pitchFamily="2" charset="0"/>
                <a:ea typeface="Roboto Condensed Light" panose="02000000000000000000" pitchFamily="2" charset="0"/>
              </a:rPr>
              <a:t>Los niveles de evasión del Impuesto a la Renta entre 2017-2019 se estimaron en $1.051,72 millones que en promedio representa el 48,49%, con una incidencia significativa y negativa con respecto a los ingresos por impuesto a la renta global; sin embargo, al analizar la incidencia frente al PGE, resulta ser no significativa y moderada positiva, ya que, la variación de estos rubros depende de otros factores adicionales y la brecha por evasión calculada solo corresponde a las sociedades del cantón Quito.</a:t>
            </a:r>
            <a:endParaRPr lang="en-US" dirty="0">
              <a:latin typeface="Roboto Condensed Light" panose="02000000000000000000" pitchFamily="2" charset="0"/>
              <a:ea typeface="Roboto Condensed Light" panose="02000000000000000000" pitchFamily="2" charset="0"/>
            </a:endParaRPr>
          </a:p>
        </p:txBody>
      </p:sp>
      <p:sp>
        <p:nvSpPr>
          <p:cNvPr id="9" name="Google Shape;534;p34">
            <a:extLst>
              <a:ext uri="{FF2B5EF4-FFF2-40B4-BE49-F238E27FC236}">
                <a16:creationId xmlns:a16="http://schemas.microsoft.com/office/drawing/2014/main" id="{0112D302-D6A3-4ED7-AB94-9AF43475E351}"/>
              </a:ext>
            </a:extLst>
          </p:cNvPr>
          <p:cNvSpPr txBox="1">
            <a:spLocks/>
          </p:cNvSpPr>
          <p:nvPr/>
        </p:nvSpPr>
        <p:spPr>
          <a:xfrm>
            <a:off x="4572000" y="1109203"/>
            <a:ext cx="4487601" cy="282077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81000" algn="just">
              <a:lnSpc>
                <a:spcPct val="115000"/>
              </a:lnSpc>
              <a:spcBef>
                <a:spcPts val="1000"/>
              </a:spcBef>
              <a:buClr>
                <a:schemeClr val="accent4"/>
              </a:buClr>
              <a:buSzPts val="2400"/>
              <a:buFont typeface="+mj-lt"/>
              <a:buAutoNum type="arabicPeriod" startAt="2"/>
            </a:pPr>
            <a:r>
              <a:rPr lang="es-ES" dirty="0">
                <a:latin typeface="Roboto Condensed Light" panose="02000000000000000000" pitchFamily="2" charset="0"/>
                <a:ea typeface="Roboto Condensed Light" panose="02000000000000000000" pitchFamily="2" charset="0"/>
              </a:rPr>
              <a:t>Las causas principales de la evasión de impuestos son entre otras: una cultura tributaria escasa, falta de conocimiento y capacitación de los contribuyentes, principalmente del sector informal, que según el INEC este sector incrementó al 22,7% en el 2020; así mismo, la falta de controles periódicos de la administración tributaria hace que los contribuyentes opten por tomar el alto de riesgo de evadir con la intención de no ser detectados.</a:t>
            </a:r>
            <a:endParaRPr lang="en-US" dirty="0">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10174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lsa Empleo - ESPE">
            <a:extLst>
              <a:ext uri="{FF2B5EF4-FFF2-40B4-BE49-F238E27FC236}">
                <a16:creationId xmlns:a16="http://schemas.microsoft.com/office/drawing/2014/main" id="{98970A63-01D2-4AFF-9F2F-E5D90FFB334E}"/>
              </a:ext>
            </a:extLst>
          </p:cNvPr>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21;p14">
            <a:extLst>
              <a:ext uri="{FF2B5EF4-FFF2-40B4-BE49-F238E27FC236}">
                <a16:creationId xmlns:a16="http://schemas.microsoft.com/office/drawing/2014/main" id="{F463D4A1-6E3A-4A49-B336-63D281CDF467}"/>
              </a:ext>
            </a:extLst>
          </p:cNvPr>
          <p:cNvSpPr txBox="1">
            <a:spLocks/>
          </p:cNvSpPr>
          <p:nvPr/>
        </p:nvSpPr>
        <p:spPr>
          <a:xfrm>
            <a:off x="196825" y="186690"/>
            <a:ext cx="1586255" cy="40767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000" b="1" dirty="0">
                <a:solidFill>
                  <a:schemeClr val="bg1"/>
                </a:solidFill>
                <a:latin typeface="Roboto Condensed" panose="02000000000000000000" pitchFamily="2" charset="0"/>
                <a:ea typeface="Roboto Condensed" panose="02000000000000000000" pitchFamily="2" charset="0"/>
              </a:rPr>
              <a:t>CAPÍTULO IV</a:t>
            </a:r>
          </a:p>
        </p:txBody>
      </p:sp>
      <p:sp>
        <p:nvSpPr>
          <p:cNvPr id="8" name="Google Shape;534;p34">
            <a:extLst>
              <a:ext uri="{FF2B5EF4-FFF2-40B4-BE49-F238E27FC236}">
                <a16:creationId xmlns:a16="http://schemas.microsoft.com/office/drawing/2014/main" id="{F9FBAC67-6190-43BF-BE11-06ADE1D07483}"/>
              </a:ext>
            </a:extLst>
          </p:cNvPr>
          <p:cNvSpPr txBox="1">
            <a:spLocks/>
          </p:cNvSpPr>
          <p:nvPr/>
        </p:nvSpPr>
        <p:spPr>
          <a:xfrm>
            <a:off x="84399" y="704515"/>
            <a:ext cx="4600027" cy="238153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81000" algn="just">
              <a:lnSpc>
                <a:spcPct val="115000"/>
              </a:lnSpc>
              <a:spcBef>
                <a:spcPts val="1000"/>
              </a:spcBef>
              <a:buClr>
                <a:schemeClr val="accent4"/>
              </a:buClr>
              <a:buSzPts val="2400"/>
              <a:buFont typeface="+mj-lt"/>
              <a:buAutoNum type="arabicPeriod" startAt="3"/>
            </a:pPr>
            <a:r>
              <a:rPr lang="es-ES" dirty="0">
                <a:latin typeface="Roboto Condensed Light" panose="02000000000000000000" pitchFamily="2" charset="0"/>
                <a:ea typeface="Roboto Condensed Light" panose="02000000000000000000" pitchFamily="2" charset="0"/>
              </a:rPr>
              <a:t>La brecha fiscal del IR en el año 2017 es de aproximadamente el 55,2%, en el año 2018 este porcentaje disminuyó al 41,2% debido a las medidas implementadas por la Administración Tributaria, en el año 2019 el nivel de evasión se incrementó en 49,1%; por lo tanto, el país tiene problemas con la recaudación del Impuesto a la Renta que es evadido en un 50% en promedio que corresponde a $1.051,72 millones</a:t>
            </a:r>
            <a:endParaRPr lang="en-US" dirty="0">
              <a:latin typeface="Roboto Condensed Light" panose="02000000000000000000" pitchFamily="2" charset="0"/>
              <a:ea typeface="Roboto Condensed Light" panose="02000000000000000000" pitchFamily="2" charset="0"/>
            </a:endParaRPr>
          </a:p>
        </p:txBody>
      </p:sp>
      <p:sp>
        <p:nvSpPr>
          <p:cNvPr id="9" name="Google Shape;534;p34">
            <a:extLst>
              <a:ext uri="{FF2B5EF4-FFF2-40B4-BE49-F238E27FC236}">
                <a16:creationId xmlns:a16="http://schemas.microsoft.com/office/drawing/2014/main" id="{0112D302-D6A3-4ED7-AB94-9AF43475E351}"/>
              </a:ext>
            </a:extLst>
          </p:cNvPr>
          <p:cNvSpPr txBox="1">
            <a:spLocks/>
          </p:cNvSpPr>
          <p:nvPr/>
        </p:nvSpPr>
        <p:spPr>
          <a:xfrm>
            <a:off x="196825" y="3086050"/>
            <a:ext cx="6680630" cy="193264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81000" algn="just">
              <a:lnSpc>
                <a:spcPct val="115000"/>
              </a:lnSpc>
              <a:spcBef>
                <a:spcPts val="1000"/>
              </a:spcBef>
              <a:buClr>
                <a:schemeClr val="accent4"/>
              </a:buClr>
              <a:buSzPts val="2400"/>
              <a:buFont typeface="+mj-lt"/>
              <a:buAutoNum type="arabicPeriod" startAt="4"/>
            </a:pPr>
            <a:r>
              <a:rPr lang="es-ES" dirty="0">
                <a:latin typeface="Roboto Condensed Light" panose="02000000000000000000" pitchFamily="2" charset="0"/>
                <a:ea typeface="Roboto Condensed Light" panose="02000000000000000000" pitchFamily="2" charset="0"/>
              </a:rPr>
              <a:t>La recaudación de $1.051,72 millones estimados por brecha fiscal promedio entre 2017-2019, inciden en el Presupuesto General del Estado, especialmente en los ingresos por Impuestos a la Renta global, en el año 2017 en 34,65% ($4.928,14 millones), para el año 2018 aumentarían en 17,74% ($5.429.58 millones) y para el año 2019 ascendería en 24,75% ($ 5.387.13 millones), demostrando que el país debe hacer frente a este problema que no le permite percibir este tipo de ingreso en su totalidad. </a:t>
            </a:r>
            <a:endParaRPr lang="en-US" dirty="0">
              <a:latin typeface="Roboto Condensed Light" panose="02000000000000000000" pitchFamily="2" charset="0"/>
              <a:ea typeface="Roboto Condensed Light" panose="02000000000000000000" pitchFamily="2" charset="0"/>
            </a:endParaRPr>
          </a:p>
        </p:txBody>
      </p:sp>
      <p:sp>
        <p:nvSpPr>
          <p:cNvPr id="10" name="Google Shape;328;p20">
            <a:extLst>
              <a:ext uri="{FF2B5EF4-FFF2-40B4-BE49-F238E27FC236}">
                <a16:creationId xmlns:a16="http://schemas.microsoft.com/office/drawing/2014/main" id="{CC1047E9-A591-449A-A835-13EA7D48BBFB}"/>
              </a:ext>
            </a:extLst>
          </p:cNvPr>
          <p:cNvSpPr txBox="1">
            <a:spLocks noGrp="1"/>
          </p:cNvSpPr>
          <p:nvPr/>
        </p:nvSpPr>
        <p:spPr>
          <a:xfrm>
            <a:off x="2159838" y="110080"/>
            <a:ext cx="5049175" cy="48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1pPr>
            <a:lvl2pPr marL="914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2pPr>
            <a:lvl3pPr marL="1371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3pPr>
            <a:lvl4pPr marL="18288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4pPr>
            <a:lvl5pPr marL="22860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5pPr>
            <a:lvl6pPr marL="27432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6pPr>
            <a:lvl7pPr marL="3200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7pPr>
            <a:lvl8pPr marL="3657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8pPr>
            <a:lvl9pPr marL="4114800" indent="-381000">
              <a:spcBef>
                <a:spcPts val="1000"/>
              </a:spcBef>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9pPr>
          </a:lstStyle>
          <a:p>
            <a:r>
              <a:rPr lang="es-EC" dirty="0">
                <a:latin typeface="Roboto Condensed" panose="02000000000000000000" pitchFamily="2" charset="0"/>
                <a:ea typeface="Roboto Condensed" panose="02000000000000000000" pitchFamily="2" charset="0"/>
              </a:rPr>
              <a:t>13. </a:t>
            </a:r>
            <a:r>
              <a:rPr lang="es-ES" dirty="0">
                <a:latin typeface="Roboto Condensed" panose="02000000000000000000" pitchFamily="2" charset="0"/>
                <a:ea typeface="Roboto Condensed" panose="02000000000000000000" pitchFamily="2" charset="0"/>
              </a:rPr>
              <a:t>Conclusiones</a:t>
            </a:r>
          </a:p>
        </p:txBody>
      </p:sp>
      <p:sp>
        <p:nvSpPr>
          <p:cNvPr id="7" name="Google Shape;534;p34">
            <a:extLst>
              <a:ext uri="{FF2B5EF4-FFF2-40B4-BE49-F238E27FC236}">
                <a16:creationId xmlns:a16="http://schemas.microsoft.com/office/drawing/2014/main" id="{A38A41AB-0E43-4DF4-B34A-EB6FDE2244E5}"/>
              </a:ext>
            </a:extLst>
          </p:cNvPr>
          <p:cNvSpPr txBox="1">
            <a:spLocks/>
          </p:cNvSpPr>
          <p:nvPr/>
        </p:nvSpPr>
        <p:spPr>
          <a:xfrm>
            <a:off x="4701609" y="223315"/>
            <a:ext cx="4244987" cy="286273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81000" algn="just">
              <a:lnSpc>
                <a:spcPct val="115000"/>
              </a:lnSpc>
              <a:spcBef>
                <a:spcPts val="1000"/>
              </a:spcBef>
              <a:buClr>
                <a:schemeClr val="accent4"/>
              </a:buClr>
              <a:buSzPts val="2400"/>
              <a:buFont typeface="+mj-lt"/>
              <a:buAutoNum type="arabicPeriod" startAt="5"/>
            </a:pPr>
            <a:r>
              <a:rPr lang="es-ES" dirty="0">
                <a:latin typeface="Roboto Condensed Light" panose="02000000000000000000" pitchFamily="2" charset="0"/>
                <a:ea typeface="Roboto Condensed Light" panose="02000000000000000000" pitchFamily="2" charset="0"/>
              </a:rPr>
              <a:t>La evasión y elusión tributaria del Impuesto a la Renta afectan a la economía ecuatoriana que supone la no percepción de ingresos públicos, lo que corresponde el 1,79% ($1.268,26 millones) del PIB durante el año 2017; representando el 1,14% ($818,25 millones) en el año 2018 y para el año 2019 $1.068,64 millones equivalentes al 1,49% del PIB, ocasionando así, una disminución en la disponibilidad de recursos para solventar el gasto público, principalmente en los sectores de seguridad social, educación y salud. </a:t>
            </a:r>
            <a:endParaRPr lang="en-US" dirty="0">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420921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lsa Empleo - ESPE">
            <a:extLst>
              <a:ext uri="{FF2B5EF4-FFF2-40B4-BE49-F238E27FC236}">
                <a16:creationId xmlns:a16="http://schemas.microsoft.com/office/drawing/2014/main" id="{98970A63-01D2-4AFF-9F2F-E5D90FFB334E}"/>
              </a:ext>
            </a:extLst>
          </p:cNvPr>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21;p14">
            <a:extLst>
              <a:ext uri="{FF2B5EF4-FFF2-40B4-BE49-F238E27FC236}">
                <a16:creationId xmlns:a16="http://schemas.microsoft.com/office/drawing/2014/main" id="{F463D4A1-6E3A-4A49-B336-63D281CDF467}"/>
              </a:ext>
            </a:extLst>
          </p:cNvPr>
          <p:cNvSpPr txBox="1">
            <a:spLocks/>
          </p:cNvSpPr>
          <p:nvPr/>
        </p:nvSpPr>
        <p:spPr>
          <a:xfrm>
            <a:off x="196825" y="186690"/>
            <a:ext cx="1586255" cy="40767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000" b="1" dirty="0">
                <a:solidFill>
                  <a:schemeClr val="bg1"/>
                </a:solidFill>
                <a:latin typeface="Roboto Condensed" panose="02000000000000000000" pitchFamily="2" charset="0"/>
                <a:ea typeface="Roboto Condensed" panose="02000000000000000000" pitchFamily="2" charset="0"/>
              </a:rPr>
              <a:t>CAPÍTULO IV</a:t>
            </a:r>
          </a:p>
        </p:txBody>
      </p:sp>
      <p:sp>
        <p:nvSpPr>
          <p:cNvPr id="7" name="Google Shape;328;p20">
            <a:extLst>
              <a:ext uri="{FF2B5EF4-FFF2-40B4-BE49-F238E27FC236}">
                <a16:creationId xmlns:a16="http://schemas.microsoft.com/office/drawing/2014/main" id="{34DE3684-84E2-44E6-AE23-776DE463CF1C}"/>
              </a:ext>
            </a:extLst>
          </p:cNvPr>
          <p:cNvSpPr txBox="1">
            <a:spLocks noGrp="1"/>
          </p:cNvSpPr>
          <p:nvPr/>
        </p:nvSpPr>
        <p:spPr>
          <a:xfrm>
            <a:off x="2213001" y="107913"/>
            <a:ext cx="5049175" cy="48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1pPr>
            <a:lvl2pPr marL="914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2pPr>
            <a:lvl3pPr marL="1371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3pPr>
            <a:lvl4pPr marL="18288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4pPr>
            <a:lvl5pPr marL="22860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5pPr>
            <a:lvl6pPr marL="27432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6pPr>
            <a:lvl7pPr marL="3200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7pPr>
            <a:lvl8pPr marL="3657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8pPr>
            <a:lvl9pPr marL="4114800" indent="-381000">
              <a:spcBef>
                <a:spcPts val="1000"/>
              </a:spcBef>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9pPr>
          </a:lstStyle>
          <a:p>
            <a:r>
              <a:rPr lang="es-EC" dirty="0">
                <a:latin typeface="Roboto Condensed" panose="02000000000000000000" pitchFamily="2" charset="0"/>
                <a:ea typeface="Roboto Condensed" panose="02000000000000000000" pitchFamily="2" charset="0"/>
              </a:rPr>
              <a:t>13. </a:t>
            </a:r>
            <a:r>
              <a:rPr lang="es-ES" dirty="0">
                <a:latin typeface="Roboto Condensed" panose="02000000000000000000" pitchFamily="2" charset="0"/>
                <a:ea typeface="Roboto Condensed" panose="02000000000000000000" pitchFamily="2" charset="0"/>
              </a:rPr>
              <a:t>Recomendaciones</a:t>
            </a:r>
          </a:p>
        </p:txBody>
      </p:sp>
      <p:sp>
        <p:nvSpPr>
          <p:cNvPr id="8" name="Google Shape;534;p34">
            <a:extLst>
              <a:ext uri="{FF2B5EF4-FFF2-40B4-BE49-F238E27FC236}">
                <a16:creationId xmlns:a16="http://schemas.microsoft.com/office/drawing/2014/main" id="{F9FBAC67-6190-43BF-BE11-06ADE1D07483}"/>
              </a:ext>
            </a:extLst>
          </p:cNvPr>
          <p:cNvSpPr txBox="1">
            <a:spLocks/>
          </p:cNvSpPr>
          <p:nvPr/>
        </p:nvSpPr>
        <p:spPr>
          <a:xfrm>
            <a:off x="79447" y="616290"/>
            <a:ext cx="4600027" cy="265220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81000" algn="just">
              <a:lnSpc>
                <a:spcPct val="115000"/>
              </a:lnSpc>
              <a:spcBef>
                <a:spcPts val="1000"/>
              </a:spcBef>
              <a:buClr>
                <a:schemeClr val="accent4"/>
              </a:buClr>
              <a:buSzPts val="2400"/>
              <a:buFont typeface="+mj-lt"/>
              <a:buAutoNum type="arabicPeriod"/>
            </a:pPr>
            <a:r>
              <a:rPr lang="es-ES" dirty="0">
                <a:latin typeface="Roboto Condensed Light" panose="02000000000000000000" pitchFamily="2" charset="0"/>
                <a:ea typeface="Roboto Condensed Light" panose="02000000000000000000" pitchFamily="2" charset="0"/>
              </a:rPr>
              <a:t>Las reformas tributarias para mejorar la recaudación fiscal no deben enfocarse en subir las tasas impositivas, sino reducir exenciones, endurecer sanciones y focalizar incentivos, con el fin de destinar estos tributos hacia sectores productivos, mejorando la distribución de la renta nacional y alcanzar el desarrollo del país. </a:t>
            </a:r>
            <a:endParaRPr lang="en-US" dirty="0">
              <a:latin typeface="Roboto Condensed Light" panose="02000000000000000000" pitchFamily="2" charset="0"/>
              <a:ea typeface="Roboto Condensed Light" panose="02000000000000000000" pitchFamily="2" charset="0"/>
            </a:endParaRPr>
          </a:p>
        </p:txBody>
      </p:sp>
      <p:sp>
        <p:nvSpPr>
          <p:cNvPr id="9" name="Google Shape;534;p34">
            <a:extLst>
              <a:ext uri="{FF2B5EF4-FFF2-40B4-BE49-F238E27FC236}">
                <a16:creationId xmlns:a16="http://schemas.microsoft.com/office/drawing/2014/main" id="{0112D302-D6A3-4ED7-AB94-9AF43475E351}"/>
              </a:ext>
            </a:extLst>
          </p:cNvPr>
          <p:cNvSpPr txBox="1">
            <a:spLocks/>
          </p:cNvSpPr>
          <p:nvPr/>
        </p:nvSpPr>
        <p:spPr>
          <a:xfrm>
            <a:off x="4684426" y="721690"/>
            <a:ext cx="4375175" cy="254680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81000" algn="just">
              <a:lnSpc>
                <a:spcPct val="115000"/>
              </a:lnSpc>
              <a:spcBef>
                <a:spcPts val="1000"/>
              </a:spcBef>
              <a:buClr>
                <a:schemeClr val="accent4"/>
              </a:buClr>
              <a:buSzPts val="2400"/>
              <a:buFont typeface="+mj-lt"/>
              <a:buAutoNum type="arabicPeriod" startAt="2"/>
            </a:pPr>
            <a:r>
              <a:rPr lang="es-ES" dirty="0">
                <a:latin typeface="Roboto Condensed Light" panose="02000000000000000000" pitchFamily="2" charset="0"/>
                <a:ea typeface="Roboto Condensed Light" panose="02000000000000000000" pitchFamily="2" charset="0"/>
              </a:rPr>
              <a:t>Se propone considerar para estudios posteriores del cálculo de la brecha fiscal de sociedades es necesario ajustar el Excedente Bruto de Explotación (EBE) a la proporción de los ingresos teóricos de microempresas y así poder calcular el 2% de Impuesto a la Renta según lo dispuesto en su régimen. </a:t>
            </a:r>
            <a:endParaRPr lang="en-US" dirty="0">
              <a:latin typeface="Roboto Condensed Light" panose="02000000000000000000" pitchFamily="2" charset="0"/>
              <a:ea typeface="Roboto Condensed Light" panose="02000000000000000000" pitchFamily="2" charset="0"/>
            </a:endParaRPr>
          </a:p>
        </p:txBody>
      </p:sp>
      <p:sp>
        <p:nvSpPr>
          <p:cNvPr id="10" name="CuadroTexto 9">
            <a:extLst>
              <a:ext uri="{FF2B5EF4-FFF2-40B4-BE49-F238E27FC236}">
                <a16:creationId xmlns:a16="http://schemas.microsoft.com/office/drawing/2014/main" id="{A53CF266-1F14-4FC8-8BBA-BDEBFB3EB79D}"/>
              </a:ext>
            </a:extLst>
          </p:cNvPr>
          <p:cNvSpPr txBox="1"/>
          <p:nvPr/>
        </p:nvSpPr>
        <p:spPr>
          <a:xfrm>
            <a:off x="2023353" y="3373894"/>
            <a:ext cx="5049175" cy="818557"/>
          </a:xfrm>
          <a:prstGeom prst="rect">
            <a:avLst/>
          </a:prstGeom>
          <a:noFill/>
        </p:spPr>
        <p:txBody>
          <a:bodyPr wrap="square">
            <a:spAutoFit/>
          </a:bodyPr>
          <a:lstStyle/>
          <a:p>
            <a:pPr marL="457200" indent="-381000" algn="just">
              <a:lnSpc>
                <a:spcPct val="115000"/>
              </a:lnSpc>
              <a:spcBef>
                <a:spcPts val="1000"/>
              </a:spcBef>
              <a:buClr>
                <a:schemeClr val="accent4"/>
              </a:buClr>
              <a:buSzPts val="2400"/>
              <a:buFont typeface="+mj-lt"/>
              <a:buAutoNum type="arabicPeriod" startAt="3"/>
            </a:pPr>
            <a:r>
              <a:rPr lang="es-ES" dirty="0">
                <a:latin typeface="Roboto Condensed Light" panose="02000000000000000000" pitchFamily="2" charset="0"/>
                <a:ea typeface="Roboto Condensed Light" panose="02000000000000000000" pitchFamily="2" charset="0"/>
              </a:rPr>
              <a:t>Sugerir a la administración tributaria realizar visitas físicas a las entidades con el fin de evitar anomalías en los procesos contables, tributarios y financieros.</a:t>
            </a:r>
          </a:p>
        </p:txBody>
      </p:sp>
    </p:spTree>
    <p:extLst>
      <p:ext uri="{BB962C8B-B14F-4D97-AF65-F5344CB8AC3E}">
        <p14:creationId xmlns:p14="http://schemas.microsoft.com/office/powerpoint/2010/main" val="395343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lsa Empleo - ESPE">
            <a:extLst>
              <a:ext uri="{FF2B5EF4-FFF2-40B4-BE49-F238E27FC236}">
                <a16:creationId xmlns:a16="http://schemas.microsoft.com/office/drawing/2014/main" id="{98970A63-01D2-4AFF-9F2F-E5D90FFB334E}"/>
              </a:ext>
            </a:extLst>
          </p:cNvPr>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21;p14">
            <a:extLst>
              <a:ext uri="{FF2B5EF4-FFF2-40B4-BE49-F238E27FC236}">
                <a16:creationId xmlns:a16="http://schemas.microsoft.com/office/drawing/2014/main" id="{F463D4A1-6E3A-4A49-B336-63D281CDF467}"/>
              </a:ext>
            </a:extLst>
          </p:cNvPr>
          <p:cNvSpPr txBox="1">
            <a:spLocks/>
          </p:cNvSpPr>
          <p:nvPr/>
        </p:nvSpPr>
        <p:spPr>
          <a:xfrm>
            <a:off x="196825" y="186690"/>
            <a:ext cx="1586255" cy="40767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000" b="1" dirty="0">
                <a:solidFill>
                  <a:schemeClr val="bg1"/>
                </a:solidFill>
                <a:latin typeface="Roboto Condensed" panose="02000000000000000000" pitchFamily="2" charset="0"/>
                <a:ea typeface="Roboto Condensed" panose="02000000000000000000" pitchFamily="2" charset="0"/>
              </a:rPr>
              <a:t>CAPÍTULO IV</a:t>
            </a:r>
          </a:p>
        </p:txBody>
      </p:sp>
      <p:sp>
        <p:nvSpPr>
          <p:cNvPr id="8" name="Google Shape;534;p34">
            <a:extLst>
              <a:ext uri="{FF2B5EF4-FFF2-40B4-BE49-F238E27FC236}">
                <a16:creationId xmlns:a16="http://schemas.microsoft.com/office/drawing/2014/main" id="{F9FBAC67-6190-43BF-BE11-06ADE1D07483}"/>
              </a:ext>
            </a:extLst>
          </p:cNvPr>
          <p:cNvSpPr txBox="1">
            <a:spLocks/>
          </p:cNvSpPr>
          <p:nvPr/>
        </p:nvSpPr>
        <p:spPr>
          <a:xfrm>
            <a:off x="196825" y="1123665"/>
            <a:ext cx="4293048" cy="253875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81000" algn="just">
              <a:lnSpc>
                <a:spcPct val="115000"/>
              </a:lnSpc>
              <a:spcBef>
                <a:spcPts val="1000"/>
              </a:spcBef>
              <a:buClr>
                <a:schemeClr val="accent4"/>
              </a:buClr>
              <a:buSzPts val="2400"/>
              <a:buFont typeface="+mj-lt"/>
              <a:buAutoNum type="arabicPeriod" startAt="4"/>
            </a:pPr>
            <a:r>
              <a:rPr lang="es-ES" dirty="0">
                <a:latin typeface="Roboto Condensed Light" panose="02000000000000000000" pitchFamily="2" charset="0"/>
                <a:ea typeface="Roboto Condensed Light" panose="02000000000000000000" pitchFamily="2" charset="0"/>
              </a:rPr>
              <a:t>Añadir la materia de Ciudadanía Fiscal del SRI en el pensum de estudio de nivel Bachillerato para que los estudiantes adquieran conocimientos básicos y los complementen con prácticas en las agencias del SRI, brindando un servicio de apoyo a la ciudadanía para fortalecer la cultura tributaria y crear conciencia sobre la importancia ética de cumplir con las obligaciones de todos los contribuyentes en la sociedad. </a:t>
            </a:r>
            <a:endParaRPr lang="en-US" dirty="0">
              <a:latin typeface="Roboto Condensed Light" panose="02000000000000000000" pitchFamily="2" charset="0"/>
              <a:ea typeface="Roboto Condensed Light" panose="02000000000000000000" pitchFamily="2" charset="0"/>
            </a:endParaRPr>
          </a:p>
        </p:txBody>
      </p:sp>
      <p:sp>
        <p:nvSpPr>
          <p:cNvPr id="9" name="Google Shape;534;p34">
            <a:extLst>
              <a:ext uri="{FF2B5EF4-FFF2-40B4-BE49-F238E27FC236}">
                <a16:creationId xmlns:a16="http://schemas.microsoft.com/office/drawing/2014/main" id="{0112D302-D6A3-4ED7-AB94-9AF43475E351}"/>
              </a:ext>
            </a:extLst>
          </p:cNvPr>
          <p:cNvSpPr txBox="1">
            <a:spLocks/>
          </p:cNvSpPr>
          <p:nvPr/>
        </p:nvSpPr>
        <p:spPr>
          <a:xfrm>
            <a:off x="4679001" y="977748"/>
            <a:ext cx="4293048" cy="298576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81000" algn="just">
              <a:lnSpc>
                <a:spcPct val="115000"/>
              </a:lnSpc>
              <a:spcBef>
                <a:spcPts val="1000"/>
              </a:spcBef>
              <a:buClr>
                <a:schemeClr val="accent4"/>
              </a:buClr>
              <a:buSzPts val="2400"/>
              <a:buFont typeface="+mj-lt"/>
              <a:buAutoNum type="arabicPeriod" startAt="5"/>
            </a:pPr>
            <a:r>
              <a:rPr lang="es-ES" dirty="0">
                <a:latin typeface="Roboto Condensed Light" panose="02000000000000000000" pitchFamily="2" charset="0"/>
                <a:ea typeface="Roboto Condensed Light" panose="02000000000000000000" pitchFamily="2" charset="0"/>
              </a:rPr>
              <a:t>Las entidades de control, supervisión y administración del sistema tributario y fiscal deberían trabajar conjuntamente para establecer un programa de formación y capacitación para la actualización continua de los contribuyentes y profesionales con el objetivo de evitar ambigüedades en la ley para el cumplimiento de sus obligaciones tributarias y generar consciencia de la importancia de pagar tributos para la economía ecuatoriana. </a:t>
            </a:r>
            <a:endParaRPr lang="en-US" dirty="0">
              <a:latin typeface="Roboto Condensed Light" panose="02000000000000000000" pitchFamily="2" charset="0"/>
              <a:ea typeface="Roboto Condensed Light" panose="02000000000000000000" pitchFamily="2" charset="0"/>
            </a:endParaRPr>
          </a:p>
        </p:txBody>
      </p:sp>
      <p:sp>
        <p:nvSpPr>
          <p:cNvPr id="10" name="Google Shape;328;p20">
            <a:extLst>
              <a:ext uri="{FF2B5EF4-FFF2-40B4-BE49-F238E27FC236}">
                <a16:creationId xmlns:a16="http://schemas.microsoft.com/office/drawing/2014/main" id="{FCF5F57E-98E3-41D8-B15B-91386D4011A1}"/>
              </a:ext>
            </a:extLst>
          </p:cNvPr>
          <p:cNvSpPr txBox="1">
            <a:spLocks noGrp="1"/>
          </p:cNvSpPr>
          <p:nvPr/>
        </p:nvSpPr>
        <p:spPr>
          <a:xfrm>
            <a:off x="2213001" y="107913"/>
            <a:ext cx="5049175" cy="48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1pPr>
            <a:lvl2pPr marL="914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2pPr>
            <a:lvl3pPr marL="1371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3pPr>
            <a:lvl4pPr marL="18288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4pPr>
            <a:lvl5pPr marL="22860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5pPr>
            <a:lvl6pPr marL="27432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6pPr>
            <a:lvl7pPr marL="3200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7pPr>
            <a:lvl8pPr marL="3657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8pPr>
            <a:lvl9pPr marL="4114800" indent="-381000">
              <a:spcBef>
                <a:spcPts val="1000"/>
              </a:spcBef>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9pPr>
          </a:lstStyle>
          <a:p>
            <a:r>
              <a:rPr lang="es-EC" dirty="0">
                <a:latin typeface="Roboto Condensed" panose="02000000000000000000" pitchFamily="2" charset="0"/>
                <a:ea typeface="Roboto Condensed" panose="02000000000000000000" pitchFamily="2" charset="0"/>
              </a:rPr>
              <a:t>13. </a:t>
            </a:r>
            <a:r>
              <a:rPr lang="es-ES" dirty="0">
                <a:latin typeface="Roboto Condensed" panose="02000000000000000000" pitchFamily="2" charset="0"/>
                <a:ea typeface="Roboto Condensed" panose="02000000000000000000" pitchFamily="2" charset="0"/>
              </a:rPr>
              <a:t>Recomendaciones</a:t>
            </a:r>
          </a:p>
        </p:txBody>
      </p:sp>
    </p:spTree>
    <p:extLst>
      <p:ext uri="{BB962C8B-B14F-4D97-AF65-F5344CB8AC3E}">
        <p14:creationId xmlns:p14="http://schemas.microsoft.com/office/powerpoint/2010/main" val="259389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lsa Empleo - ESPE">
            <a:extLst>
              <a:ext uri="{FF2B5EF4-FFF2-40B4-BE49-F238E27FC236}">
                <a16:creationId xmlns:a16="http://schemas.microsoft.com/office/drawing/2014/main" id="{98970A63-01D2-4AFF-9F2F-E5D90FFB334E}"/>
              </a:ext>
            </a:extLst>
          </p:cNvPr>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21;p14">
            <a:extLst>
              <a:ext uri="{FF2B5EF4-FFF2-40B4-BE49-F238E27FC236}">
                <a16:creationId xmlns:a16="http://schemas.microsoft.com/office/drawing/2014/main" id="{F463D4A1-6E3A-4A49-B336-63D281CDF467}"/>
              </a:ext>
            </a:extLst>
          </p:cNvPr>
          <p:cNvSpPr txBox="1">
            <a:spLocks/>
          </p:cNvSpPr>
          <p:nvPr/>
        </p:nvSpPr>
        <p:spPr>
          <a:xfrm>
            <a:off x="196825" y="186690"/>
            <a:ext cx="1586255" cy="40767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000" b="1" dirty="0">
                <a:solidFill>
                  <a:schemeClr val="bg1"/>
                </a:solidFill>
                <a:latin typeface="Roboto Condensed" panose="02000000000000000000" pitchFamily="2" charset="0"/>
                <a:ea typeface="Roboto Condensed" panose="02000000000000000000" pitchFamily="2" charset="0"/>
              </a:rPr>
              <a:t>CAPÍTULO IV</a:t>
            </a:r>
          </a:p>
        </p:txBody>
      </p:sp>
      <p:sp>
        <p:nvSpPr>
          <p:cNvPr id="7" name="Google Shape;328;p20">
            <a:extLst>
              <a:ext uri="{FF2B5EF4-FFF2-40B4-BE49-F238E27FC236}">
                <a16:creationId xmlns:a16="http://schemas.microsoft.com/office/drawing/2014/main" id="{34DE3684-84E2-44E6-AE23-776DE463CF1C}"/>
              </a:ext>
            </a:extLst>
          </p:cNvPr>
          <p:cNvSpPr txBox="1">
            <a:spLocks noGrp="1"/>
          </p:cNvSpPr>
          <p:nvPr/>
        </p:nvSpPr>
        <p:spPr>
          <a:xfrm>
            <a:off x="2190517" y="113160"/>
            <a:ext cx="5574388" cy="48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1pPr>
            <a:lvl2pPr marL="914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2pPr>
            <a:lvl3pPr marL="1371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3pPr>
            <a:lvl4pPr marL="18288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4pPr>
            <a:lvl5pPr marL="22860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5pPr>
            <a:lvl6pPr marL="27432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6pPr>
            <a:lvl7pPr marL="3200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7pPr>
            <a:lvl8pPr marL="3657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8pPr>
            <a:lvl9pPr marL="4114800" indent="-381000">
              <a:spcBef>
                <a:spcPts val="1000"/>
              </a:spcBef>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9pPr>
          </a:lstStyle>
          <a:p>
            <a:r>
              <a:rPr lang="es-EC" dirty="0">
                <a:latin typeface="Roboto Condensed" panose="02000000000000000000" pitchFamily="2" charset="0"/>
                <a:ea typeface="Roboto Condensed" panose="02000000000000000000" pitchFamily="2" charset="0"/>
              </a:rPr>
              <a:t>14. </a:t>
            </a:r>
            <a:r>
              <a:rPr lang="es-ES" dirty="0">
                <a:latin typeface="Roboto Condensed" panose="02000000000000000000" pitchFamily="2" charset="0"/>
                <a:ea typeface="Roboto Condensed" panose="02000000000000000000" pitchFamily="2" charset="0"/>
              </a:rPr>
              <a:t>Limitaciones</a:t>
            </a:r>
          </a:p>
        </p:txBody>
      </p:sp>
      <p:grpSp>
        <p:nvGrpSpPr>
          <p:cNvPr id="15" name="Google Shape;286;p30">
            <a:extLst>
              <a:ext uri="{FF2B5EF4-FFF2-40B4-BE49-F238E27FC236}">
                <a16:creationId xmlns:a16="http://schemas.microsoft.com/office/drawing/2014/main" id="{8654BF2F-383C-43B3-A9BD-7DD7742D9FE0}"/>
              </a:ext>
            </a:extLst>
          </p:cNvPr>
          <p:cNvGrpSpPr/>
          <p:nvPr/>
        </p:nvGrpSpPr>
        <p:grpSpPr>
          <a:xfrm>
            <a:off x="2844392" y="1260076"/>
            <a:ext cx="5758913" cy="2785550"/>
            <a:chOff x="5632317" y="1189775"/>
            <a:chExt cx="2770959" cy="2785550"/>
          </a:xfrm>
        </p:grpSpPr>
        <p:sp>
          <p:nvSpPr>
            <p:cNvPr id="17" name="Google Shape;288;p30">
              <a:extLst>
                <a:ext uri="{FF2B5EF4-FFF2-40B4-BE49-F238E27FC236}">
                  <a16:creationId xmlns:a16="http://schemas.microsoft.com/office/drawing/2014/main" id="{70E4E21D-AF0E-42BE-A314-C8D83336FE88}"/>
                </a:ext>
              </a:extLst>
            </p:cNvPr>
            <p:cNvSpPr txBox="1"/>
            <p:nvPr/>
          </p:nvSpPr>
          <p:spPr>
            <a:xfrm>
              <a:off x="6167076" y="2057125"/>
              <a:ext cx="2236200" cy="1918200"/>
            </a:xfrm>
            <a:prstGeom prst="rect">
              <a:avLst/>
            </a:prstGeom>
            <a:noFill/>
            <a:ln>
              <a:noFill/>
            </a:ln>
          </p:spPr>
          <p:txBody>
            <a:bodyPr spcFirstLastPara="1" wrap="square" lIns="91425" tIns="91425" rIns="91425" bIns="91425" anchor="t" anchorCtr="0">
              <a:noAutofit/>
            </a:bodyPr>
            <a:lstStyle/>
            <a:p>
              <a:pPr marL="285750" lvl="0" indent="-285750" algn="just" rtl="0">
                <a:lnSpc>
                  <a:spcPct val="115000"/>
                </a:lnSpc>
                <a:spcBef>
                  <a:spcPts val="0"/>
                </a:spcBef>
                <a:spcAft>
                  <a:spcPts val="0"/>
                </a:spcAft>
                <a:buFont typeface="Arial" panose="020B0604020202020204" pitchFamily="34" charset="0"/>
                <a:buChar char="•"/>
              </a:pPr>
              <a:r>
                <a:rPr lang="es-ES" sz="1600" dirty="0">
                  <a:solidFill>
                    <a:srgbClr val="434343"/>
                  </a:solidFill>
                  <a:latin typeface="Roboto Condensed Light" panose="02000000000000000000" pitchFamily="2" charset="0"/>
                  <a:ea typeface="Roboto Condensed Light" panose="02000000000000000000" pitchFamily="2" charset="0"/>
                  <a:cs typeface="Barlow"/>
                  <a:sym typeface="Barlow"/>
                </a:rPr>
                <a:t>El BCE no dispone de datos oficiales para el año 2020 debido a que se publican a partir del siguiente año vencido, limitando el análisis a los periodos fiscales del 2017 al 2019, debido a que la opción de proyectar los datos del periodo 2020 se ven condicionados por los efectos de la crisis económica y sanitaria por COVID-19. </a:t>
              </a:r>
              <a:endParaRPr sz="1600" dirty="0">
                <a:solidFill>
                  <a:srgbClr val="434343"/>
                </a:solidFill>
                <a:latin typeface="Roboto Condensed Light" panose="02000000000000000000" pitchFamily="2" charset="0"/>
                <a:ea typeface="Roboto Condensed Light" panose="02000000000000000000" pitchFamily="2" charset="0"/>
                <a:cs typeface="Barlow"/>
                <a:sym typeface="Barlow"/>
              </a:endParaRPr>
            </a:p>
          </p:txBody>
        </p:sp>
        <p:sp>
          <p:nvSpPr>
            <p:cNvPr id="16" name="Google Shape;287;p30">
              <a:extLst>
                <a:ext uri="{FF2B5EF4-FFF2-40B4-BE49-F238E27FC236}">
                  <a16:creationId xmlns:a16="http://schemas.microsoft.com/office/drawing/2014/main" id="{4F271AC1-0B20-46F6-81B5-DC30FA883421}"/>
                </a:ext>
              </a:extLst>
            </p:cNvPr>
            <p:cNvSpPr/>
            <p:nvPr/>
          </p:nvSpPr>
          <p:spPr>
            <a:xfrm>
              <a:off x="5632317" y="1189775"/>
              <a:ext cx="2770959" cy="669000"/>
            </a:xfrm>
            <a:prstGeom prst="chevron">
              <a:avLst>
                <a:gd name="adj" fmla="val 50000"/>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rgbClr val="FFFFFF"/>
                </a:solidFill>
                <a:latin typeface="Roboto Condensed Light" panose="02000000000000000000" pitchFamily="2" charset="0"/>
                <a:ea typeface="Roboto Condensed Light" panose="02000000000000000000" pitchFamily="2" charset="0"/>
                <a:cs typeface="Barlow"/>
                <a:sym typeface="Barlow"/>
              </a:endParaRPr>
            </a:p>
          </p:txBody>
        </p:sp>
      </p:grpSp>
      <p:grpSp>
        <p:nvGrpSpPr>
          <p:cNvPr id="18" name="Google Shape;289;p30">
            <a:extLst>
              <a:ext uri="{FF2B5EF4-FFF2-40B4-BE49-F238E27FC236}">
                <a16:creationId xmlns:a16="http://schemas.microsoft.com/office/drawing/2014/main" id="{9803D6DC-9984-40F9-AB26-90E4419FBDA8}"/>
              </a:ext>
            </a:extLst>
          </p:cNvPr>
          <p:cNvGrpSpPr/>
          <p:nvPr/>
        </p:nvGrpSpPr>
        <p:grpSpPr>
          <a:xfrm>
            <a:off x="196825" y="1260290"/>
            <a:ext cx="3563804" cy="2785336"/>
            <a:chOff x="0" y="1189989"/>
            <a:chExt cx="3290823" cy="2785336"/>
          </a:xfrm>
        </p:grpSpPr>
        <p:sp>
          <p:nvSpPr>
            <p:cNvPr id="20" name="Google Shape;291;p30">
              <a:extLst>
                <a:ext uri="{FF2B5EF4-FFF2-40B4-BE49-F238E27FC236}">
                  <a16:creationId xmlns:a16="http://schemas.microsoft.com/office/drawing/2014/main" id="{39086405-3468-4795-8FFD-A808FA31ED02}"/>
                </a:ext>
              </a:extLst>
            </p:cNvPr>
            <p:cNvSpPr txBox="1"/>
            <p:nvPr/>
          </p:nvSpPr>
          <p:spPr>
            <a:xfrm>
              <a:off x="655366" y="2057125"/>
              <a:ext cx="2305007" cy="1918200"/>
            </a:xfrm>
            <a:prstGeom prst="rect">
              <a:avLst/>
            </a:prstGeom>
            <a:noFill/>
            <a:ln>
              <a:noFill/>
            </a:ln>
          </p:spPr>
          <p:txBody>
            <a:bodyPr spcFirstLastPara="1" wrap="square" lIns="91425" tIns="91425" rIns="91425" bIns="91425" anchor="t" anchorCtr="0">
              <a:noAutofit/>
            </a:bodyPr>
            <a:lstStyle/>
            <a:p>
              <a:pPr marL="285750" lvl="0" indent="-285750" algn="just" rtl="0">
                <a:lnSpc>
                  <a:spcPct val="115000"/>
                </a:lnSpc>
                <a:spcBef>
                  <a:spcPts val="0"/>
                </a:spcBef>
                <a:spcAft>
                  <a:spcPts val="0"/>
                </a:spcAft>
                <a:buFont typeface="Arial" panose="020B0604020202020204" pitchFamily="34" charset="0"/>
                <a:buChar char="•"/>
              </a:pPr>
              <a:r>
                <a:rPr lang="es-ES" sz="1600" dirty="0">
                  <a:solidFill>
                    <a:srgbClr val="434343"/>
                  </a:solidFill>
                  <a:latin typeface="Roboto Condensed Light" panose="02000000000000000000" pitchFamily="2" charset="0"/>
                  <a:ea typeface="Roboto Condensed Light" panose="02000000000000000000" pitchFamily="2" charset="0"/>
                  <a:cs typeface="Barlow"/>
                  <a:sym typeface="Barlow"/>
                </a:rPr>
                <a:t>No se contó con una metodología o criterios específicos para calcular porcentajes por elusión fiscal en el país. </a:t>
              </a:r>
              <a:endParaRPr sz="1600" dirty="0">
                <a:solidFill>
                  <a:srgbClr val="434343"/>
                </a:solidFill>
                <a:latin typeface="Roboto Condensed Light" panose="02000000000000000000" pitchFamily="2" charset="0"/>
                <a:ea typeface="Roboto Condensed Light" panose="02000000000000000000" pitchFamily="2" charset="0"/>
                <a:cs typeface="Barlow"/>
                <a:sym typeface="Barlow"/>
              </a:endParaRPr>
            </a:p>
          </p:txBody>
        </p:sp>
        <p:sp>
          <p:nvSpPr>
            <p:cNvPr id="19" name="Google Shape;290;p30">
              <a:extLst>
                <a:ext uri="{FF2B5EF4-FFF2-40B4-BE49-F238E27FC236}">
                  <a16:creationId xmlns:a16="http://schemas.microsoft.com/office/drawing/2014/main" id="{0C1C509B-F14B-4A3E-AA1E-735D6B0AB6D5}"/>
                </a:ext>
              </a:extLst>
            </p:cNvPr>
            <p:cNvSpPr/>
            <p:nvPr/>
          </p:nvSpPr>
          <p:spPr>
            <a:xfrm>
              <a:off x="0" y="1189989"/>
              <a:ext cx="3290823" cy="669000"/>
            </a:xfrm>
            <a:prstGeom prst="homePlate">
              <a:avLst>
                <a:gd name="adj" fmla="val 50000"/>
              </a:avLst>
            </a:prstGeom>
            <a:solidFill>
              <a:srgbClr val="2632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rgbClr val="FFFFFF"/>
                </a:solidFill>
                <a:latin typeface="Roboto Condensed Light" panose="02000000000000000000" pitchFamily="2" charset="0"/>
                <a:ea typeface="Roboto Condensed Light" panose="02000000000000000000" pitchFamily="2" charset="0"/>
                <a:cs typeface="Barlow"/>
                <a:sym typeface="Barlow"/>
              </a:endParaRPr>
            </a:p>
          </p:txBody>
        </p:sp>
      </p:grpSp>
      <p:sp>
        <p:nvSpPr>
          <p:cNvPr id="22" name="Google Shape;293;p30">
            <a:extLst>
              <a:ext uri="{FF2B5EF4-FFF2-40B4-BE49-F238E27FC236}">
                <a16:creationId xmlns:a16="http://schemas.microsoft.com/office/drawing/2014/main" id="{B97E522B-8F5E-4486-BF9D-27EE7D942C32}"/>
              </a:ext>
            </a:extLst>
          </p:cNvPr>
          <p:cNvSpPr/>
          <p:nvPr/>
        </p:nvSpPr>
        <p:spPr>
          <a:xfrm>
            <a:off x="3059970" y="1260076"/>
            <a:ext cx="2766540" cy="669000"/>
          </a:xfrm>
          <a:prstGeom prst="chevron">
            <a:avLst>
              <a:gd name="adj" fmla="val 50000"/>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rgbClr val="FFFFFF"/>
              </a:solidFill>
              <a:latin typeface="Roboto Condensed Light" panose="02000000000000000000" pitchFamily="2" charset="0"/>
              <a:ea typeface="Roboto Condensed Light" panose="02000000000000000000" pitchFamily="2" charset="0"/>
              <a:cs typeface="Barlow"/>
              <a:sym typeface="Barlow"/>
            </a:endParaRPr>
          </a:p>
        </p:txBody>
      </p:sp>
    </p:spTree>
    <p:extLst>
      <p:ext uri="{BB962C8B-B14F-4D97-AF65-F5344CB8AC3E}">
        <p14:creationId xmlns:p14="http://schemas.microsoft.com/office/powerpoint/2010/main" val="118038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lsa Empleo - ESPE">
            <a:extLst>
              <a:ext uri="{FF2B5EF4-FFF2-40B4-BE49-F238E27FC236}">
                <a16:creationId xmlns:a16="http://schemas.microsoft.com/office/drawing/2014/main" id="{98970A63-01D2-4AFF-9F2F-E5D90FFB334E}"/>
              </a:ext>
            </a:extLst>
          </p:cNvPr>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21;p14">
            <a:extLst>
              <a:ext uri="{FF2B5EF4-FFF2-40B4-BE49-F238E27FC236}">
                <a16:creationId xmlns:a16="http://schemas.microsoft.com/office/drawing/2014/main" id="{F463D4A1-6E3A-4A49-B336-63D281CDF467}"/>
              </a:ext>
            </a:extLst>
          </p:cNvPr>
          <p:cNvSpPr txBox="1">
            <a:spLocks/>
          </p:cNvSpPr>
          <p:nvPr/>
        </p:nvSpPr>
        <p:spPr>
          <a:xfrm>
            <a:off x="196825" y="186690"/>
            <a:ext cx="1586255" cy="40767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000" b="1" dirty="0">
                <a:solidFill>
                  <a:schemeClr val="bg1"/>
                </a:solidFill>
                <a:latin typeface="Roboto Condensed" panose="02000000000000000000" pitchFamily="2" charset="0"/>
                <a:ea typeface="Roboto Condensed" panose="02000000000000000000" pitchFamily="2" charset="0"/>
              </a:rPr>
              <a:t>CAPÍTULO IV</a:t>
            </a:r>
          </a:p>
        </p:txBody>
      </p:sp>
      <p:sp>
        <p:nvSpPr>
          <p:cNvPr id="7" name="Google Shape;328;p20">
            <a:extLst>
              <a:ext uri="{FF2B5EF4-FFF2-40B4-BE49-F238E27FC236}">
                <a16:creationId xmlns:a16="http://schemas.microsoft.com/office/drawing/2014/main" id="{34DE3684-84E2-44E6-AE23-776DE463CF1C}"/>
              </a:ext>
            </a:extLst>
          </p:cNvPr>
          <p:cNvSpPr txBox="1">
            <a:spLocks noGrp="1"/>
          </p:cNvSpPr>
          <p:nvPr/>
        </p:nvSpPr>
        <p:spPr>
          <a:xfrm>
            <a:off x="2183023" y="113160"/>
            <a:ext cx="5574388" cy="48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1pPr>
            <a:lvl2pPr marL="914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2pPr>
            <a:lvl3pPr marL="1371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3pPr>
            <a:lvl4pPr marL="18288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4pPr>
            <a:lvl5pPr marL="22860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5pPr>
            <a:lvl6pPr marL="27432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6pPr>
            <a:lvl7pPr marL="3200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7pPr>
            <a:lvl8pPr marL="3657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8pPr>
            <a:lvl9pPr marL="4114800" indent="-381000">
              <a:spcBef>
                <a:spcPts val="1000"/>
              </a:spcBef>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9pPr>
          </a:lstStyle>
          <a:p>
            <a:r>
              <a:rPr lang="es-EC" dirty="0">
                <a:latin typeface="Roboto Condensed" panose="02000000000000000000" pitchFamily="2" charset="0"/>
                <a:ea typeface="Roboto Condensed" panose="02000000000000000000" pitchFamily="2" charset="0"/>
              </a:rPr>
              <a:t>14. </a:t>
            </a:r>
            <a:r>
              <a:rPr lang="es-ES" dirty="0">
                <a:latin typeface="Roboto Condensed" panose="02000000000000000000" pitchFamily="2" charset="0"/>
                <a:ea typeface="Roboto Condensed" panose="02000000000000000000" pitchFamily="2" charset="0"/>
              </a:rPr>
              <a:t>Nuevas líneas de investigación</a:t>
            </a:r>
          </a:p>
          <a:p>
            <a:endParaRPr lang="es-ES" dirty="0">
              <a:latin typeface="Roboto Condensed" panose="02000000000000000000" pitchFamily="2" charset="0"/>
              <a:ea typeface="Roboto Condensed" panose="02000000000000000000" pitchFamily="2" charset="0"/>
            </a:endParaRPr>
          </a:p>
        </p:txBody>
      </p:sp>
      <p:grpSp>
        <p:nvGrpSpPr>
          <p:cNvPr id="5" name="Google Shape;286;p30">
            <a:extLst>
              <a:ext uri="{FF2B5EF4-FFF2-40B4-BE49-F238E27FC236}">
                <a16:creationId xmlns:a16="http://schemas.microsoft.com/office/drawing/2014/main" id="{48CCB6FA-E08D-427C-BAA5-00ADFAE4919A}"/>
              </a:ext>
            </a:extLst>
          </p:cNvPr>
          <p:cNvGrpSpPr/>
          <p:nvPr/>
        </p:nvGrpSpPr>
        <p:grpSpPr>
          <a:xfrm>
            <a:off x="2844392" y="1260076"/>
            <a:ext cx="5977319" cy="2785550"/>
            <a:chOff x="5632317" y="1189775"/>
            <a:chExt cx="2770959" cy="2785550"/>
          </a:xfrm>
        </p:grpSpPr>
        <p:sp>
          <p:nvSpPr>
            <p:cNvPr id="6" name="Google Shape;288;p30">
              <a:extLst>
                <a:ext uri="{FF2B5EF4-FFF2-40B4-BE49-F238E27FC236}">
                  <a16:creationId xmlns:a16="http://schemas.microsoft.com/office/drawing/2014/main" id="{4116F0C4-55BA-46DE-9CC2-DC721F1ABDB7}"/>
                </a:ext>
              </a:extLst>
            </p:cNvPr>
            <p:cNvSpPr txBox="1"/>
            <p:nvPr/>
          </p:nvSpPr>
          <p:spPr>
            <a:xfrm>
              <a:off x="6433200" y="2057125"/>
              <a:ext cx="1970076" cy="1918200"/>
            </a:xfrm>
            <a:prstGeom prst="rect">
              <a:avLst/>
            </a:prstGeom>
            <a:noFill/>
            <a:ln>
              <a:noFill/>
            </a:ln>
          </p:spPr>
          <p:txBody>
            <a:bodyPr spcFirstLastPara="1" wrap="square" lIns="91425" tIns="91425" rIns="91425" bIns="91425" anchor="t" anchorCtr="0">
              <a:noAutofit/>
            </a:bodyPr>
            <a:lstStyle/>
            <a:p>
              <a:pPr marL="285750" lvl="0" indent="-285750" algn="just" rtl="0">
                <a:lnSpc>
                  <a:spcPct val="115000"/>
                </a:lnSpc>
                <a:spcBef>
                  <a:spcPts val="0"/>
                </a:spcBef>
                <a:spcAft>
                  <a:spcPts val="0"/>
                </a:spcAft>
                <a:buFont typeface="Arial" panose="020B0604020202020204" pitchFamily="34" charset="0"/>
                <a:buChar char="•"/>
              </a:pPr>
              <a:r>
                <a:rPr lang="es-ES" sz="1600" dirty="0">
                  <a:solidFill>
                    <a:srgbClr val="434343"/>
                  </a:solidFill>
                  <a:latin typeface="Roboto Condensed Light" panose="02000000000000000000" pitchFamily="2" charset="0"/>
                  <a:ea typeface="Roboto Condensed Light" panose="02000000000000000000" pitchFamily="2" charset="0"/>
                  <a:cs typeface="Barlow"/>
                  <a:sym typeface="Barlow"/>
                </a:rPr>
                <a:t>Un aporte importante sería el desarrollo una metodología de cálculo para la elusión en términos monetarios/porcentuales, que podría consistir en una adaptación del modelo básico de la elusión a las condiciones legales y temporales del Ecuador</a:t>
              </a:r>
              <a:endParaRPr sz="1600" dirty="0">
                <a:solidFill>
                  <a:srgbClr val="434343"/>
                </a:solidFill>
                <a:latin typeface="Roboto Condensed Light" panose="02000000000000000000" pitchFamily="2" charset="0"/>
                <a:ea typeface="Roboto Condensed Light" panose="02000000000000000000" pitchFamily="2" charset="0"/>
                <a:cs typeface="Barlow"/>
                <a:sym typeface="Barlow"/>
              </a:endParaRPr>
            </a:p>
          </p:txBody>
        </p:sp>
        <p:sp>
          <p:nvSpPr>
            <p:cNvPr id="8" name="Google Shape;287;p30">
              <a:extLst>
                <a:ext uri="{FF2B5EF4-FFF2-40B4-BE49-F238E27FC236}">
                  <a16:creationId xmlns:a16="http://schemas.microsoft.com/office/drawing/2014/main" id="{68AB31DD-E7B2-434F-B3E0-6493A04AA546}"/>
                </a:ext>
              </a:extLst>
            </p:cNvPr>
            <p:cNvSpPr/>
            <p:nvPr/>
          </p:nvSpPr>
          <p:spPr>
            <a:xfrm>
              <a:off x="5632317" y="1189775"/>
              <a:ext cx="2770959" cy="669000"/>
            </a:xfrm>
            <a:prstGeom prst="chevron">
              <a:avLst>
                <a:gd name="adj" fmla="val 50000"/>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rgbClr val="FFFFFF"/>
                </a:solidFill>
                <a:latin typeface="Roboto Condensed Light" panose="02000000000000000000" pitchFamily="2" charset="0"/>
                <a:ea typeface="Roboto Condensed Light" panose="02000000000000000000" pitchFamily="2" charset="0"/>
                <a:cs typeface="Barlow"/>
                <a:sym typeface="Barlow"/>
              </a:endParaRPr>
            </a:p>
          </p:txBody>
        </p:sp>
      </p:grpSp>
      <p:grpSp>
        <p:nvGrpSpPr>
          <p:cNvPr id="9" name="Google Shape;289;p30">
            <a:extLst>
              <a:ext uri="{FF2B5EF4-FFF2-40B4-BE49-F238E27FC236}">
                <a16:creationId xmlns:a16="http://schemas.microsoft.com/office/drawing/2014/main" id="{1E04CA50-F867-47F1-8545-CB7AF5AA1F89}"/>
              </a:ext>
            </a:extLst>
          </p:cNvPr>
          <p:cNvGrpSpPr/>
          <p:nvPr/>
        </p:nvGrpSpPr>
        <p:grpSpPr>
          <a:xfrm>
            <a:off x="196825" y="1260290"/>
            <a:ext cx="4082866" cy="2785336"/>
            <a:chOff x="0" y="1189989"/>
            <a:chExt cx="3770126" cy="2785336"/>
          </a:xfrm>
        </p:grpSpPr>
        <p:sp>
          <p:nvSpPr>
            <p:cNvPr id="10" name="Google Shape;291;p30">
              <a:extLst>
                <a:ext uri="{FF2B5EF4-FFF2-40B4-BE49-F238E27FC236}">
                  <a16:creationId xmlns:a16="http://schemas.microsoft.com/office/drawing/2014/main" id="{1F448221-A0BF-4C0D-B79C-D43A31A5F8BC}"/>
                </a:ext>
              </a:extLst>
            </p:cNvPr>
            <p:cNvSpPr txBox="1"/>
            <p:nvPr/>
          </p:nvSpPr>
          <p:spPr>
            <a:xfrm>
              <a:off x="205826" y="2057125"/>
              <a:ext cx="3564300" cy="1918200"/>
            </a:xfrm>
            <a:prstGeom prst="rect">
              <a:avLst/>
            </a:prstGeom>
            <a:noFill/>
            <a:ln>
              <a:noFill/>
            </a:ln>
          </p:spPr>
          <p:txBody>
            <a:bodyPr spcFirstLastPara="1" wrap="square" lIns="91425" tIns="91425" rIns="91425" bIns="91425" anchor="t" anchorCtr="0">
              <a:noAutofit/>
            </a:bodyPr>
            <a:lstStyle/>
            <a:p>
              <a:pPr marL="285750" lvl="0" indent="-285750" algn="just" rtl="0">
                <a:lnSpc>
                  <a:spcPct val="115000"/>
                </a:lnSpc>
                <a:spcBef>
                  <a:spcPts val="0"/>
                </a:spcBef>
                <a:spcAft>
                  <a:spcPts val="0"/>
                </a:spcAft>
                <a:buFont typeface="Arial" panose="020B0604020202020204" pitchFamily="34" charset="0"/>
                <a:buChar char="•"/>
              </a:pPr>
              <a:r>
                <a:rPr lang="es-ES" sz="1600" dirty="0">
                  <a:solidFill>
                    <a:srgbClr val="434343"/>
                  </a:solidFill>
                  <a:latin typeface="Roboto Condensed Light" panose="02000000000000000000" pitchFamily="2" charset="0"/>
                  <a:ea typeface="Roboto Condensed Light" panose="02000000000000000000" pitchFamily="2" charset="0"/>
                  <a:cs typeface="Barlow"/>
                  <a:sym typeface="Barlow"/>
                </a:rPr>
                <a:t>La presente investigación puede ser la base para determinar niveles de evasión por actividad económica a nivel nacional para poder identificar en qué sectores productivos existe una mayor brecha fiscal y proponer medidas administrativas para disminuir este porcentaje. </a:t>
              </a:r>
              <a:endParaRPr sz="1600" dirty="0">
                <a:solidFill>
                  <a:srgbClr val="434343"/>
                </a:solidFill>
                <a:latin typeface="Roboto Condensed Light" panose="02000000000000000000" pitchFamily="2" charset="0"/>
                <a:ea typeface="Roboto Condensed Light" panose="02000000000000000000" pitchFamily="2" charset="0"/>
                <a:cs typeface="Barlow"/>
                <a:sym typeface="Barlow"/>
              </a:endParaRPr>
            </a:p>
          </p:txBody>
        </p:sp>
        <p:sp>
          <p:nvSpPr>
            <p:cNvPr id="11" name="Google Shape;290;p30">
              <a:extLst>
                <a:ext uri="{FF2B5EF4-FFF2-40B4-BE49-F238E27FC236}">
                  <a16:creationId xmlns:a16="http://schemas.microsoft.com/office/drawing/2014/main" id="{A5AED166-4588-4B9E-98A0-C0EA8E27A15B}"/>
                </a:ext>
              </a:extLst>
            </p:cNvPr>
            <p:cNvSpPr/>
            <p:nvPr/>
          </p:nvSpPr>
          <p:spPr>
            <a:xfrm>
              <a:off x="0" y="1189989"/>
              <a:ext cx="3290823" cy="669000"/>
            </a:xfrm>
            <a:prstGeom prst="homePlate">
              <a:avLst>
                <a:gd name="adj" fmla="val 50000"/>
              </a:avLst>
            </a:prstGeom>
            <a:solidFill>
              <a:srgbClr val="2632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rgbClr val="FFFFFF"/>
                </a:solidFill>
                <a:latin typeface="Roboto Condensed Light" panose="02000000000000000000" pitchFamily="2" charset="0"/>
                <a:ea typeface="Roboto Condensed Light" panose="02000000000000000000" pitchFamily="2" charset="0"/>
                <a:cs typeface="Barlow"/>
                <a:sym typeface="Barlow"/>
              </a:endParaRPr>
            </a:p>
          </p:txBody>
        </p:sp>
      </p:grpSp>
      <p:sp>
        <p:nvSpPr>
          <p:cNvPr id="12" name="Google Shape;293;p30">
            <a:extLst>
              <a:ext uri="{FF2B5EF4-FFF2-40B4-BE49-F238E27FC236}">
                <a16:creationId xmlns:a16="http://schemas.microsoft.com/office/drawing/2014/main" id="{7A16C865-3078-417C-A7AB-2925206B0879}"/>
              </a:ext>
            </a:extLst>
          </p:cNvPr>
          <p:cNvSpPr/>
          <p:nvPr/>
        </p:nvSpPr>
        <p:spPr>
          <a:xfrm>
            <a:off x="3059970" y="1260076"/>
            <a:ext cx="2766540" cy="669000"/>
          </a:xfrm>
          <a:prstGeom prst="chevron">
            <a:avLst>
              <a:gd name="adj" fmla="val 50000"/>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rgbClr val="FFFFFF"/>
              </a:solidFill>
              <a:latin typeface="Roboto Condensed Light" panose="02000000000000000000" pitchFamily="2" charset="0"/>
              <a:ea typeface="Roboto Condensed Light" panose="02000000000000000000" pitchFamily="2" charset="0"/>
              <a:cs typeface="Barlow"/>
              <a:sym typeface="Barlow"/>
            </a:endParaRPr>
          </a:p>
        </p:txBody>
      </p:sp>
    </p:spTree>
    <p:extLst>
      <p:ext uri="{BB962C8B-B14F-4D97-AF65-F5344CB8AC3E}">
        <p14:creationId xmlns:p14="http://schemas.microsoft.com/office/powerpoint/2010/main" val="68854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19" name="Hexágono 18">
            <a:extLst>
              <a:ext uri="{FF2B5EF4-FFF2-40B4-BE49-F238E27FC236}">
                <a16:creationId xmlns:a16="http://schemas.microsoft.com/office/drawing/2014/main" id="{DBF8063E-F946-4595-AC14-96B2CE807A23}"/>
              </a:ext>
            </a:extLst>
          </p:cNvPr>
          <p:cNvSpPr/>
          <p:nvPr/>
        </p:nvSpPr>
        <p:spPr>
          <a:xfrm>
            <a:off x="7527851" y="-425303"/>
            <a:ext cx="5996763" cy="5741581"/>
          </a:xfrm>
          <a:prstGeom prst="hexagon">
            <a:avLst/>
          </a:prstGeom>
          <a:solidFill>
            <a:srgbClr val="C7D3E6"/>
          </a:solidFill>
          <a:ln>
            <a:solidFill>
              <a:srgbClr val="C7D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45" name="Google Shape;445;p40"/>
          <p:cNvSpPr txBox="1">
            <a:spLocks noGrp="1"/>
          </p:cNvSpPr>
          <p:nvPr>
            <p:ph type="ctrTitle"/>
          </p:nvPr>
        </p:nvSpPr>
        <p:spPr>
          <a:xfrm flipH="1">
            <a:off x="4455763" y="1652050"/>
            <a:ext cx="2801855" cy="647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4400" dirty="0">
                <a:latin typeface="Roboto Condensed" panose="02000000000000000000" pitchFamily="2" charset="0"/>
                <a:ea typeface="Roboto Condensed" panose="02000000000000000000" pitchFamily="2" charset="0"/>
              </a:rPr>
              <a:t>GRACIAS</a:t>
            </a:r>
            <a:endParaRPr sz="4400" dirty="0">
              <a:latin typeface="Roboto Condensed" panose="02000000000000000000" pitchFamily="2" charset="0"/>
              <a:ea typeface="Roboto Condensed" panose="02000000000000000000" pitchFamily="2" charset="0"/>
            </a:endParaRPr>
          </a:p>
        </p:txBody>
      </p:sp>
      <p:sp>
        <p:nvSpPr>
          <p:cNvPr id="446" name="Google Shape;446;p40"/>
          <p:cNvSpPr txBox="1">
            <a:spLocks noGrp="1"/>
          </p:cNvSpPr>
          <p:nvPr>
            <p:ph type="ctrTitle" idx="2"/>
          </p:nvPr>
        </p:nvSpPr>
        <p:spPr>
          <a:xfrm>
            <a:off x="4937414" y="2272721"/>
            <a:ext cx="2034689" cy="803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EC" sz="2000" dirty="0">
                <a:solidFill>
                  <a:schemeClr val="accent3"/>
                </a:solidFill>
                <a:latin typeface="Roboto Condensed Light" panose="02000000000000000000" pitchFamily="2" charset="0"/>
                <a:ea typeface="Roboto Condensed Light" panose="02000000000000000000" pitchFamily="2" charset="0"/>
              </a:rPr>
              <a:t>Por su atención</a:t>
            </a:r>
            <a:endParaRPr sz="2000" dirty="0">
              <a:solidFill>
                <a:schemeClr val="accent3"/>
              </a:solidFill>
              <a:latin typeface="Roboto Condensed Light" panose="02000000000000000000" pitchFamily="2" charset="0"/>
              <a:ea typeface="Roboto Condensed Light" panose="02000000000000000000" pitchFamily="2" charset="0"/>
            </a:endParaRPr>
          </a:p>
          <a:p>
            <a:pPr marL="0" lvl="0" indent="0" algn="r" rtl="0">
              <a:spcBef>
                <a:spcPts val="0"/>
              </a:spcBef>
              <a:spcAft>
                <a:spcPts val="0"/>
              </a:spcAft>
              <a:buNone/>
            </a:pPr>
            <a:endParaRPr sz="2000" dirty="0">
              <a:solidFill>
                <a:schemeClr val="accent3"/>
              </a:solidFill>
              <a:latin typeface="Roboto Condensed Light" panose="02000000000000000000" pitchFamily="2" charset="0"/>
              <a:ea typeface="Roboto Condensed Light" panose="02000000000000000000" pitchFamily="2" charset="0"/>
            </a:endParaRPr>
          </a:p>
          <a:p>
            <a:pPr marL="0" lvl="0" indent="0" algn="r" rtl="0">
              <a:spcBef>
                <a:spcPts val="0"/>
              </a:spcBef>
              <a:spcAft>
                <a:spcPts val="0"/>
              </a:spcAft>
              <a:buNone/>
            </a:pPr>
            <a:endParaRPr sz="2000" dirty="0">
              <a:solidFill>
                <a:schemeClr val="accent3"/>
              </a:solidFill>
              <a:latin typeface="Roboto Condensed Light" panose="02000000000000000000" pitchFamily="2" charset="0"/>
              <a:ea typeface="Roboto Condensed Light" panose="02000000000000000000" pitchFamily="2" charset="0"/>
            </a:endParaRPr>
          </a:p>
          <a:p>
            <a:pPr marL="0" lvl="0" indent="0" algn="r" rtl="0">
              <a:spcBef>
                <a:spcPts val="0"/>
              </a:spcBef>
              <a:spcAft>
                <a:spcPts val="0"/>
              </a:spcAft>
              <a:buNone/>
            </a:pPr>
            <a:endParaRPr sz="2000" dirty="0">
              <a:solidFill>
                <a:schemeClr val="accent3"/>
              </a:solidFill>
              <a:latin typeface="Roboto Condensed Light" panose="02000000000000000000" pitchFamily="2" charset="0"/>
              <a:ea typeface="Roboto Condensed Light" panose="02000000000000000000" pitchFamily="2" charset="0"/>
            </a:endParaRPr>
          </a:p>
        </p:txBody>
      </p:sp>
      <p:pic>
        <p:nvPicPr>
          <p:cNvPr id="14" name="Picture 2" descr="Bolsa Empleo - ESPE">
            <a:extLst>
              <a:ext uri="{FF2B5EF4-FFF2-40B4-BE49-F238E27FC236}">
                <a16:creationId xmlns:a16="http://schemas.microsoft.com/office/drawing/2014/main" id="{9C74EA74-1609-45B5-B0CA-DD221B018E72}"/>
              </a:ext>
            </a:extLst>
          </p:cNvPr>
          <p:cNvPicPr>
            <a:picLocks noChangeAspect="1" noChangeArrowheads="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5323043" y="2920421"/>
            <a:ext cx="1429293" cy="365220"/>
          </a:xfrm>
          <a:prstGeom prst="rect">
            <a:avLst/>
          </a:prstGeom>
          <a:noFill/>
          <a:extLst>
            <a:ext uri="{909E8E84-426E-40DD-AFC4-6F175D3DCCD1}">
              <a14:hiddenFill xmlns:a14="http://schemas.microsoft.com/office/drawing/2010/main">
                <a:solidFill>
                  <a:srgbClr val="FFFFFF"/>
                </a:solidFill>
              </a14:hiddenFill>
            </a:ext>
          </a:extLst>
        </p:spPr>
      </p:pic>
      <p:sp>
        <p:nvSpPr>
          <p:cNvPr id="2" name="Hexágono 1">
            <a:extLst>
              <a:ext uri="{FF2B5EF4-FFF2-40B4-BE49-F238E27FC236}">
                <a16:creationId xmlns:a16="http://schemas.microsoft.com/office/drawing/2014/main" id="{26DE989C-0179-4101-9D97-2C9D1EAD8763}"/>
              </a:ext>
            </a:extLst>
          </p:cNvPr>
          <p:cNvSpPr/>
          <p:nvPr/>
        </p:nvSpPr>
        <p:spPr>
          <a:xfrm>
            <a:off x="7697970" y="-425302"/>
            <a:ext cx="5996763" cy="5741581"/>
          </a:xfrm>
          <a:prstGeom prst="hexagon">
            <a:avLst/>
          </a:prstGeom>
          <a:solidFill>
            <a:srgbClr val="3F5378"/>
          </a:solidFill>
          <a:ln>
            <a:solidFill>
              <a:srgbClr val="3F53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8" name="Google Shape;302;p20">
            <a:extLst>
              <a:ext uri="{FF2B5EF4-FFF2-40B4-BE49-F238E27FC236}">
                <a16:creationId xmlns:a16="http://schemas.microsoft.com/office/drawing/2014/main" id="{83904CAB-9D2F-4FB4-8F03-66431BA4804D}"/>
              </a:ext>
            </a:extLst>
          </p:cNvPr>
          <p:cNvPicPr preferRelativeResize="0"/>
          <p:nvPr/>
        </p:nvPicPr>
        <p:blipFill>
          <a:blip r:embed="rId4"/>
          <a:srcRect/>
          <a:stretch/>
        </p:blipFill>
        <p:spPr>
          <a:xfrm>
            <a:off x="348287" y="235984"/>
            <a:ext cx="4419008" cy="4419008"/>
          </a:xfrm>
          <a:prstGeom prst="diamond">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lsa Empleo - ESPE">
            <a:extLst>
              <a:ext uri="{FF2B5EF4-FFF2-40B4-BE49-F238E27FC236}">
                <a16:creationId xmlns:a16="http://schemas.microsoft.com/office/drawing/2014/main" id="{98970A63-01D2-4AFF-9F2F-E5D90FFB334E}"/>
              </a:ext>
            </a:extLst>
          </p:cNvPr>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21;p14">
            <a:extLst>
              <a:ext uri="{FF2B5EF4-FFF2-40B4-BE49-F238E27FC236}">
                <a16:creationId xmlns:a16="http://schemas.microsoft.com/office/drawing/2014/main" id="{F463D4A1-6E3A-4A49-B336-63D281CDF467}"/>
              </a:ext>
            </a:extLst>
          </p:cNvPr>
          <p:cNvSpPr txBox="1">
            <a:spLocks/>
          </p:cNvSpPr>
          <p:nvPr/>
        </p:nvSpPr>
        <p:spPr>
          <a:xfrm>
            <a:off x="196825" y="186690"/>
            <a:ext cx="1586255" cy="40767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000" b="1" dirty="0">
                <a:solidFill>
                  <a:schemeClr val="bg1"/>
                </a:solidFill>
                <a:latin typeface="Roboto Condensed" panose="02000000000000000000" pitchFamily="2" charset="0"/>
                <a:ea typeface="Roboto Condensed" panose="02000000000000000000" pitchFamily="2" charset="0"/>
              </a:rPr>
              <a:t>CAPÍTULO I</a:t>
            </a:r>
          </a:p>
        </p:txBody>
      </p:sp>
      <p:sp>
        <p:nvSpPr>
          <p:cNvPr id="6" name="Google Shape;328;p20">
            <a:extLst>
              <a:ext uri="{FF2B5EF4-FFF2-40B4-BE49-F238E27FC236}">
                <a16:creationId xmlns:a16="http://schemas.microsoft.com/office/drawing/2014/main" id="{C2681D0C-DCBD-4939-86D6-494385409DF2}"/>
              </a:ext>
            </a:extLst>
          </p:cNvPr>
          <p:cNvSpPr txBox="1">
            <a:spLocks noGrp="1"/>
          </p:cNvSpPr>
          <p:nvPr/>
        </p:nvSpPr>
        <p:spPr>
          <a:xfrm>
            <a:off x="2235822" y="87359"/>
            <a:ext cx="5049175" cy="48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1pPr>
            <a:lvl2pPr marL="914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2pPr>
            <a:lvl3pPr marL="1371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3pPr>
            <a:lvl4pPr marL="18288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4pPr>
            <a:lvl5pPr marL="22860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5pPr>
            <a:lvl6pPr marL="27432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6pPr>
            <a:lvl7pPr marL="3200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7pPr>
            <a:lvl8pPr marL="3657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8pPr>
            <a:lvl9pPr marL="4114800" indent="-381000">
              <a:spcBef>
                <a:spcPts val="1000"/>
              </a:spcBef>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9pPr>
          </a:lstStyle>
          <a:p>
            <a:r>
              <a:rPr lang="en" dirty="0">
                <a:latin typeface="Roboto Condensed" panose="02000000000000000000" pitchFamily="2" charset="0"/>
                <a:ea typeface="Roboto Condensed" panose="02000000000000000000" pitchFamily="2" charset="0"/>
              </a:rPr>
              <a:t>1. Planteamiento del problema de investigación</a:t>
            </a:r>
            <a:endParaRPr dirty="0">
              <a:latin typeface="Roboto Condensed" panose="02000000000000000000" pitchFamily="2" charset="0"/>
              <a:ea typeface="Roboto Condensed" panose="02000000000000000000" pitchFamily="2" charset="0"/>
            </a:endParaRPr>
          </a:p>
        </p:txBody>
      </p:sp>
      <p:pic>
        <p:nvPicPr>
          <p:cNvPr id="2" name="Imagen 1">
            <a:extLst>
              <a:ext uri="{FF2B5EF4-FFF2-40B4-BE49-F238E27FC236}">
                <a16:creationId xmlns:a16="http://schemas.microsoft.com/office/drawing/2014/main" id="{3B4F2787-BE8E-4FF5-8859-11AD2DBC237A}"/>
              </a:ext>
            </a:extLst>
          </p:cNvPr>
          <p:cNvPicPr>
            <a:picLocks noChangeAspect="1"/>
          </p:cNvPicPr>
          <p:nvPr/>
        </p:nvPicPr>
        <p:blipFill rotWithShape="1">
          <a:blip r:embed="rId3"/>
          <a:srcRect t="30614" r="62303"/>
          <a:stretch/>
        </p:blipFill>
        <p:spPr>
          <a:xfrm>
            <a:off x="-127305" y="1837648"/>
            <a:ext cx="2826002" cy="2474725"/>
          </a:xfrm>
          <a:prstGeom prst="rect">
            <a:avLst/>
          </a:prstGeom>
        </p:spPr>
      </p:pic>
      <p:grpSp>
        <p:nvGrpSpPr>
          <p:cNvPr id="13" name="Google Shape;359;p24">
            <a:extLst>
              <a:ext uri="{FF2B5EF4-FFF2-40B4-BE49-F238E27FC236}">
                <a16:creationId xmlns:a16="http://schemas.microsoft.com/office/drawing/2014/main" id="{DA6188C5-91E8-408D-B788-7938153220C2}"/>
              </a:ext>
            </a:extLst>
          </p:cNvPr>
          <p:cNvGrpSpPr/>
          <p:nvPr/>
        </p:nvGrpSpPr>
        <p:grpSpPr>
          <a:xfrm rot="10800000">
            <a:off x="94474" y="1415813"/>
            <a:ext cx="1800630" cy="537497"/>
            <a:chOff x="2711317" y="1287960"/>
            <a:chExt cx="7239979" cy="2067200"/>
          </a:xfrm>
        </p:grpSpPr>
        <p:sp>
          <p:nvSpPr>
            <p:cNvPr id="14" name="Google Shape;360;p24">
              <a:extLst>
                <a:ext uri="{FF2B5EF4-FFF2-40B4-BE49-F238E27FC236}">
                  <a16:creationId xmlns:a16="http://schemas.microsoft.com/office/drawing/2014/main" id="{14B4594F-A138-481F-979B-A676D1C9F9EB}"/>
                </a:ext>
              </a:extLst>
            </p:cNvPr>
            <p:cNvSpPr/>
            <p:nvPr/>
          </p:nvSpPr>
          <p:spPr>
            <a:xfrm>
              <a:off x="8699476" y="1287960"/>
              <a:ext cx="1243800" cy="414300"/>
            </a:xfrm>
            <a:prstGeom prst="triangle">
              <a:avLst>
                <a:gd name="adj" fmla="val 0"/>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800" b="1">
                <a:solidFill>
                  <a:srgbClr val="FFFFFF"/>
                </a:solidFill>
                <a:latin typeface="Roboto Condensed"/>
                <a:ea typeface="Roboto Condensed"/>
                <a:cs typeface="Roboto Condensed"/>
                <a:sym typeface="Roboto Condensed"/>
              </a:endParaRPr>
            </a:p>
          </p:txBody>
        </p:sp>
        <p:sp>
          <p:nvSpPr>
            <p:cNvPr id="15" name="Google Shape;361;p24">
              <a:extLst>
                <a:ext uri="{FF2B5EF4-FFF2-40B4-BE49-F238E27FC236}">
                  <a16:creationId xmlns:a16="http://schemas.microsoft.com/office/drawing/2014/main" id="{6DA30F0F-6CE0-4006-BD7E-83F96DBD0B1E}"/>
                </a:ext>
              </a:extLst>
            </p:cNvPr>
            <p:cNvSpPr/>
            <p:nvPr/>
          </p:nvSpPr>
          <p:spPr>
            <a:xfrm rot="10800000" flipH="1">
              <a:off x="3941766" y="1699650"/>
              <a:ext cx="4801201" cy="1243801"/>
            </a:xfrm>
            <a:prstGeom prst="rect">
              <a:avLst/>
            </a:prstGeom>
            <a:solidFill>
              <a:srgbClr val="FF98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FFFFFF"/>
                  </a:solidFill>
                  <a:latin typeface="Roboto Condensed"/>
                  <a:ea typeface="Roboto Condensed"/>
                  <a:cs typeface="Roboto Condensed"/>
                  <a:sym typeface="Roboto Condensed"/>
                </a:rPr>
                <a:t>AMERICA LATINA Y EL CARIBE</a:t>
              </a:r>
              <a:endParaRPr sz="1000" b="1" dirty="0">
                <a:solidFill>
                  <a:srgbClr val="FFFFFF"/>
                </a:solidFill>
                <a:latin typeface="Roboto Condensed"/>
                <a:ea typeface="Roboto Condensed"/>
                <a:cs typeface="Roboto Condensed"/>
                <a:sym typeface="Roboto Condensed"/>
              </a:endParaRPr>
            </a:p>
          </p:txBody>
        </p:sp>
        <p:sp>
          <p:nvSpPr>
            <p:cNvPr id="16" name="Google Shape;362;p24">
              <a:extLst>
                <a:ext uri="{FF2B5EF4-FFF2-40B4-BE49-F238E27FC236}">
                  <a16:creationId xmlns:a16="http://schemas.microsoft.com/office/drawing/2014/main" id="{0DFE33F9-6DCA-4896-A927-D27C60A034C3}"/>
                </a:ext>
              </a:extLst>
            </p:cNvPr>
            <p:cNvSpPr/>
            <p:nvPr/>
          </p:nvSpPr>
          <p:spPr>
            <a:xfrm rot="10800000" flipH="1">
              <a:off x="8707496" y="1697043"/>
              <a:ext cx="1243800" cy="12438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800" b="1">
                <a:solidFill>
                  <a:srgbClr val="FFFFFF"/>
                </a:solidFill>
                <a:latin typeface="Roboto Condensed"/>
                <a:ea typeface="Roboto Condensed"/>
                <a:cs typeface="Roboto Condensed"/>
                <a:sym typeface="Roboto Condensed"/>
              </a:endParaRPr>
            </a:p>
          </p:txBody>
        </p:sp>
        <p:sp>
          <p:nvSpPr>
            <p:cNvPr id="17" name="Google Shape;363;p24">
              <a:extLst>
                <a:ext uri="{FF2B5EF4-FFF2-40B4-BE49-F238E27FC236}">
                  <a16:creationId xmlns:a16="http://schemas.microsoft.com/office/drawing/2014/main" id="{5F3817A1-6880-43BC-81B0-C4BB16DA3281}"/>
                </a:ext>
              </a:extLst>
            </p:cNvPr>
            <p:cNvSpPr/>
            <p:nvPr/>
          </p:nvSpPr>
          <p:spPr>
            <a:xfrm flipH="1">
              <a:off x="2711317" y="1697043"/>
              <a:ext cx="1243799" cy="1243799"/>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800" b="1">
                <a:solidFill>
                  <a:srgbClr val="FFFFFF"/>
                </a:solidFill>
                <a:latin typeface="Roboto Condensed"/>
                <a:ea typeface="Roboto Condensed"/>
                <a:cs typeface="Roboto Condensed"/>
                <a:sym typeface="Roboto Condensed"/>
              </a:endParaRPr>
            </a:p>
          </p:txBody>
        </p:sp>
        <p:sp>
          <p:nvSpPr>
            <p:cNvPr id="18" name="Google Shape;364;p24">
              <a:extLst>
                <a:ext uri="{FF2B5EF4-FFF2-40B4-BE49-F238E27FC236}">
                  <a16:creationId xmlns:a16="http://schemas.microsoft.com/office/drawing/2014/main" id="{391C2BED-D29A-4571-8F75-700FDF8B6219}"/>
                </a:ext>
              </a:extLst>
            </p:cNvPr>
            <p:cNvSpPr/>
            <p:nvPr/>
          </p:nvSpPr>
          <p:spPr>
            <a:xfrm rot="10800000">
              <a:off x="2711321" y="2940864"/>
              <a:ext cx="1243799" cy="414296"/>
            </a:xfrm>
            <a:prstGeom prst="triangle">
              <a:avLst>
                <a:gd name="adj" fmla="val 0"/>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800" b="1">
                <a:solidFill>
                  <a:srgbClr val="FFFFFF"/>
                </a:solidFill>
                <a:latin typeface="Roboto Condensed"/>
                <a:ea typeface="Roboto Condensed"/>
                <a:cs typeface="Roboto Condensed"/>
                <a:sym typeface="Roboto Condensed"/>
              </a:endParaRPr>
            </a:p>
          </p:txBody>
        </p:sp>
      </p:grpSp>
      <p:sp>
        <p:nvSpPr>
          <p:cNvPr id="19" name="Google Shape;365;p24">
            <a:extLst>
              <a:ext uri="{FF2B5EF4-FFF2-40B4-BE49-F238E27FC236}">
                <a16:creationId xmlns:a16="http://schemas.microsoft.com/office/drawing/2014/main" id="{8F303B1E-BB85-451E-9585-B8529CB5E5CD}"/>
              </a:ext>
            </a:extLst>
          </p:cNvPr>
          <p:cNvSpPr/>
          <p:nvPr/>
        </p:nvSpPr>
        <p:spPr>
          <a:xfrm>
            <a:off x="1259755" y="2886337"/>
            <a:ext cx="107100" cy="107100"/>
          </a:xfrm>
          <a:prstGeom prst="diamond">
            <a:avLst/>
          </a:prstGeom>
          <a:solidFill>
            <a:srgbClr val="FF9800"/>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CuadroTexto 50">
            <a:extLst>
              <a:ext uri="{FF2B5EF4-FFF2-40B4-BE49-F238E27FC236}">
                <a16:creationId xmlns:a16="http://schemas.microsoft.com/office/drawing/2014/main" id="{FC4CC59F-AD1A-439C-8D3A-3745A000DE30}"/>
              </a:ext>
            </a:extLst>
          </p:cNvPr>
          <p:cNvSpPr txBox="1"/>
          <p:nvPr/>
        </p:nvSpPr>
        <p:spPr>
          <a:xfrm>
            <a:off x="1251149" y="2020201"/>
            <a:ext cx="1523752" cy="307777"/>
          </a:xfrm>
          <a:prstGeom prst="rect">
            <a:avLst/>
          </a:prstGeom>
          <a:noFill/>
        </p:spPr>
        <p:txBody>
          <a:bodyPr wrap="square" rtlCol="0">
            <a:spAutoFit/>
          </a:bodyPr>
          <a:lstStyle/>
          <a:p>
            <a:r>
              <a:rPr lang="es-EC" dirty="0">
                <a:latin typeface="Roboto Condensed Light" panose="02000000000000000000" pitchFamily="2" charset="0"/>
                <a:ea typeface="Roboto Condensed Light" panose="02000000000000000000" pitchFamily="2" charset="0"/>
              </a:rPr>
              <a:t>$</a:t>
            </a:r>
            <a:r>
              <a:rPr lang="es-EC" b="1" dirty="0">
                <a:latin typeface="Roboto Condensed Light" panose="02000000000000000000" pitchFamily="2" charset="0"/>
                <a:ea typeface="Roboto Condensed Light" panose="02000000000000000000" pitchFamily="2" charset="0"/>
              </a:rPr>
              <a:t>340.000</a:t>
            </a:r>
            <a:r>
              <a:rPr lang="es-EC" dirty="0">
                <a:latin typeface="Roboto Condensed Light" panose="02000000000000000000" pitchFamily="2" charset="0"/>
                <a:ea typeface="Roboto Condensed Light" panose="02000000000000000000" pitchFamily="2" charset="0"/>
              </a:rPr>
              <a:t> millones </a:t>
            </a:r>
          </a:p>
        </p:txBody>
      </p:sp>
      <p:sp>
        <p:nvSpPr>
          <p:cNvPr id="52" name="CuadroTexto 51">
            <a:extLst>
              <a:ext uri="{FF2B5EF4-FFF2-40B4-BE49-F238E27FC236}">
                <a16:creationId xmlns:a16="http://schemas.microsoft.com/office/drawing/2014/main" id="{B4C646E0-223B-4783-83E8-BBE492F8D2BC}"/>
              </a:ext>
            </a:extLst>
          </p:cNvPr>
          <p:cNvSpPr txBox="1"/>
          <p:nvPr/>
        </p:nvSpPr>
        <p:spPr>
          <a:xfrm>
            <a:off x="250741" y="2800214"/>
            <a:ext cx="1124665" cy="307777"/>
          </a:xfrm>
          <a:prstGeom prst="rect">
            <a:avLst/>
          </a:prstGeom>
          <a:noFill/>
        </p:spPr>
        <p:txBody>
          <a:bodyPr wrap="square" rtlCol="0">
            <a:spAutoFit/>
          </a:bodyPr>
          <a:lstStyle/>
          <a:p>
            <a:r>
              <a:rPr lang="es-EC" b="1" dirty="0">
                <a:latin typeface="Roboto Condensed Light" panose="02000000000000000000" pitchFamily="2" charset="0"/>
                <a:ea typeface="Roboto Condensed Light" panose="02000000000000000000" pitchFamily="2" charset="0"/>
              </a:rPr>
              <a:t>6,7% </a:t>
            </a:r>
            <a:r>
              <a:rPr lang="es-EC" dirty="0">
                <a:latin typeface="Roboto Condensed Light" panose="02000000000000000000" pitchFamily="2" charset="0"/>
                <a:ea typeface="Roboto Condensed Light" panose="02000000000000000000" pitchFamily="2" charset="0"/>
              </a:rPr>
              <a:t>del PIB</a:t>
            </a:r>
          </a:p>
        </p:txBody>
      </p:sp>
      <p:sp>
        <p:nvSpPr>
          <p:cNvPr id="54" name="CuadroTexto 53">
            <a:extLst>
              <a:ext uri="{FF2B5EF4-FFF2-40B4-BE49-F238E27FC236}">
                <a16:creationId xmlns:a16="http://schemas.microsoft.com/office/drawing/2014/main" id="{64F80566-5CB1-4D8D-BDEB-51E7B6824419}"/>
              </a:ext>
            </a:extLst>
          </p:cNvPr>
          <p:cNvSpPr txBox="1"/>
          <p:nvPr/>
        </p:nvSpPr>
        <p:spPr>
          <a:xfrm>
            <a:off x="245661" y="796237"/>
            <a:ext cx="1413908" cy="523220"/>
          </a:xfrm>
          <a:prstGeom prst="rect">
            <a:avLst/>
          </a:prstGeom>
          <a:noFill/>
        </p:spPr>
        <p:txBody>
          <a:bodyPr wrap="square" rtlCol="0">
            <a:spAutoFit/>
          </a:bodyPr>
          <a:lstStyle/>
          <a:p>
            <a:pPr algn="ctr"/>
            <a:r>
              <a:rPr lang="es-EC" b="1" dirty="0">
                <a:solidFill>
                  <a:schemeClr val="tx1"/>
                </a:solidFill>
                <a:latin typeface="Roboto Condensed Light" panose="02000000000000000000" pitchFamily="2" charset="0"/>
                <a:ea typeface="Roboto Condensed Light" panose="02000000000000000000" pitchFamily="2" charset="0"/>
              </a:rPr>
              <a:t>DEFRAUDACIÓN FISCAL</a:t>
            </a:r>
          </a:p>
        </p:txBody>
      </p:sp>
      <p:sp>
        <p:nvSpPr>
          <p:cNvPr id="55" name="CuadroTexto 54">
            <a:extLst>
              <a:ext uri="{FF2B5EF4-FFF2-40B4-BE49-F238E27FC236}">
                <a16:creationId xmlns:a16="http://schemas.microsoft.com/office/drawing/2014/main" id="{3BC926D2-E990-4BFC-978F-35EEE2C65EF5}"/>
              </a:ext>
            </a:extLst>
          </p:cNvPr>
          <p:cNvSpPr txBox="1"/>
          <p:nvPr/>
        </p:nvSpPr>
        <p:spPr>
          <a:xfrm>
            <a:off x="1761361" y="745100"/>
            <a:ext cx="759540" cy="307777"/>
          </a:xfrm>
          <a:prstGeom prst="rect">
            <a:avLst/>
          </a:prstGeom>
          <a:noFill/>
        </p:spPr>
        <p:txBody>
          <a:bodyPr wrap="square" lIns="91440" tIns="45720" rIns="91440" bIns="45720" rtlCol="0" anchor="t">
            <a:spAutoFit/>
          </a:bodyPr>
          <a:lstStyle/>
          <a:p>
            <a:r>
              <a:rPr lang="es-EC" dirty="0">
                <a:latin typeface="Roboto Condensed Light" panose="02000000000000000000" pitchFamily="2" charset="0"/>
                <a:ea typeface="Roboto Condensed Light" panose="02000000000000000000" pitchFamily="2" charset="0"/>
              </a:rPr>
              <a:t>Elusión</a:t>
            </a:r>
            <a:endParaRPr lang="es-MX"/>
          </a:p>
        </p:txBody>
      </p:sp>
      <p:sp>
        <p:nvSpPr>
          <p:cNvPr id="56" name="CuadroTexto 55">
            <a:extLst>
              <a:ext uri="{FF2B5EF4-FFF2-40B4-BE49-F238E27FC236}">
                <a16:creationId xmlns:a16="http://schemas.microsoft.com/office/drawing/2014/main" id="{48E33AF5-937C-4FCD-92D6-062DAD6CC766}"/>
              </a:ext>
            </a:extLst>
          </p:cNvPr>
          <p:cNvSpPr txBox="1"/>
          <p:nvPr/>
        </p:nvSpPr>
        <p:spPr>
          <a:xfrm>
            <a:off x="3108493" y="1910079"/>
            <a:ext cx="1386903" cy="523220"/>
          </a:xfrm>
          <a:prstGeom prst="rect">
            <a:avLst/>
          </a:prstGeom>
          <a:noFill/>
        </p:spPr>
        <p:txBody>
          <a:bodyPr wrap="square" rtlCol="0">
            <a:spAutoFit/>
          </a:bodyPr>
          <a:lstStyle/>
          <a:p>
            <a:pPr algn="ctr"/>
            <a:r>
              <a:rPr lang="es-EC" dirty="0">
                <a:latin typeface="Roboto Condensed Light" panose="02000000000000000000" pitchFamily="2" charset="0"/>
                <a:ea typeface="Roboto Condensed Light" panose="02000000000000000000" pitchFamily="2" charset="0"/>
              </a:rPr>
              <a:t>Tras una crisis, </a:t>
            </a:r>
            <a:r>
              <a:rPr lang="el-GR" dirty="0">
                <a:latin typeface="Roboto Condensed Light" panose="02000000000000000000" pitchFamily="2" charset="0"/>
                <a:ea typeface="Roboto Condensed Light" panose="02000000000000000000" pitchFamily="2" charset="0"/>
              </a:rPr>
              <a:t>Δ</a:t>
            </a:r>
            <a:r>
              <a:rPr lang="es-EC" dirty="0">
                <a:latin typeface="Roboto Condensed Light" panose="02000000000000000000" pitchFamily="2" charset="0"/>
                <a:ea typeface="Roboto Condensed Light" panose="02000000000000000000" pitchFamily="2" charset="0"/>
              </a:rPr>
              <a:t> carga impositiva</a:t>
            </a:r>
          </a:p>
        </p:txBody>
      </p:sp>
      <p:sp>
        <p:nvSpPr>
          <p:cNvPr id="57" name="Abrir llave 56">
            <a:extLst>
              <a:ext uri="{FF2B5EF4-FFF2-40B4-BE49-F238E27FC236}">
                <a16:creationId xmlns:a16="http://schemas.microsoft.com/office/drawing/2014/main" id="{71F5F61E-2B6A-4684-971C-BFB76B01BB4F}"/>
              </a:ext>
            </a:extLst>
          </p:cNvPr>
          <p:cNvSpPr/>
          <p:nvPr/>
        </p:nvSpPr>
        <p:spPr>
          <a:xfrm>
            <a:off x="1586735" y="744760"/>
            <a:ext cx="351023" cy="562674"/>
          </a:xfrm>
          <a:prstGeom prst="leftBrace">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es-EC"/>
          </a:p>
        </p:txBody>
      </p:sp>
      <p:sp>
        <p:nvSpPr>
          <p:cNvPr id="58" name="CuadroTexto 57">
            <a:extLst>
              <a:ext uri="{FF2B5EF4-FFF2-40B4-BE49-F238E27FC236}">
                <a16:creationId xmlns:a16="http://schemas.microsoft.com/office/drawing/2014/main" id="{72A5591E-BE4E-4A78-9EE0-1D93F31B17D7}"/>
              </a:ext>
            </a:extLst>
          </p:cNvPr>
          <p:cNvSpPr txBox="1"/>
          <p:nvPr/>
        </p:nvSpPr>
        <p:spPr>
          <a:xfrm>
            <a:off x="595234" y="3106481"/>
            <a:ext cx="1116728" cy="307777"/>
          </a:xfrm>
          <a:prstGeom prst="rect">
            <a:avLst/>
          </a:prstGeom>
          <a:noFill/>
        </p:spPr>
        <p:txBody>
          <a:bodyPr wrap="square" rtlCol="0">
            <a:spAutoFit/>
          </a:bodyPr>
          <a:lstStyle/>
          <a:p>
            <a:r>
              <a:rPr lang="es-EC" dirty="0">
                <a:latin typeface="Roboto Condensed Light" panose="02000000000000000000" pitchFamily="2" charset="0"/>
                <a:ea typeface="Roboto Condensed Light" panose="02000000000000000000" pitchFamily="2" charset="0"/>
              </a:rPr>
              <a:t>2,4% IVA</a:t>
            </a:r>
          </a:p>
        </p:txBody>
      </p:sp>
      <p:sp>
        <p:nvSpPr>
          <p:cNvPr id="59" name="CuadroTexto 58">
            <a:extLst>
              <a:ext uri="{FF2B5EF4-FFF2-40B4-BE49-F238E27FC236}">
                <a16:creationId xmlns:a16="http://schemas.microsoft.com/office/drawing/2014/main" id="{146BDF03-F30B-449B-8D30-EF6CEF443BAA}"/>
              </a:ext>
            </a:extLst>
          </p:cNvPr>
          <p:cNvSpPr txBox="1"/>
          <p:nvPr/>
        </p:nvSpPr>
        <p:spPr>
          <a:xfrm>
            <a:off x="590466" y="3391221"/>
            <a:ext cx="1116728" cy="307777"/>
          </a:xfrm>
          <a:prstGeom prst="rect">
            <a:avLst/>
          </a:prstGeom>
          <a:noFill/>
        </p:spPr>
        <p:txBody>
          <a:bodyPr wrap="square" rtlCol="0">
            <a:spAutoFit/>
          </a:bodyPr>
          <a:lstStyle/>
          <a:p>
            <a:r>
              <a:rPr lang="es-EC" dirty="0">
                <a:latin typeface="Roboto Condensed Light" panose="02000000000000000000" pitchFamily="2" charset="0"/>
                <a:ea typeface="Roboto Condensed Light" panose="02000000000000000000" pitchFamily="2" charset="0"/>
              </a:rPr>
              <a:t>4,3% IR</a:t>
            </a:r>
          </a:p>
        </p:txBody>
      </p:sp>
      <p:cxnSp>
        <p:nvCxnSpPr>
          <p:cNvPr id="63" name="Conector recto 62">
            <a:extLst>
              <a:ext uri="{FF2B5EF4-FFF2-40B4-BE49-F238E27FC236}">
                <a16:creationId xmlns:a16="http://schemas.microsoft.com/office/drawing/2014/main" id="{CD9E4F20-991E-4529-B011-3C7B6FE8D4BB}"/>
              </a:ext>
            </a:extLst>
          </p:cNvPr>
          <p:cNvCxnSpPr>
            <a:cxnSpLocks/>
          </p:cNvCxnSpPr>
          <p:nvPr/>
        </p:nvCxnSpPr>
        <p:spPr>
          <a:xfrm>
            <a:off x="471861" y="3106481"/>
            <a:ext cx="0" cy="430691"/>
          </a:xfrm>
          <a:prstGeom prst="line">
            <a:avLst/>
          </a:prstGeom>
        </p:spPr>
        <p:style>
          <a:lnRef idx="1">
            <a:schemeClr val="accent5"/>
          </a:lnRef>
          <a:fillRef idx="0">
            <a:schemeClr val="accent5"/>
          </a:fillRef>
          <a:effectRef idx="0">
            <a:schemeClr val="accent5"/>
          </a:effectRef>
          <a:fontRef idx="minor">
            <a:schemeClr val="tx1"/>
          </a:fontRef>
        </p:style>
      </p:cxnSp>
      <p:cxnSp>
        <p:nvCxnSpPr>
          <p:cNvPr id="65" name="Conector recto 64">
            <a:extLst>
              <a:ext uri="{FF2B5EF4-FFF2-40B4-BE49-F238E27FC236}">
                <a16:creationId xmlns:a16="http://schemas.microsoft.com/office/drawing/2014/main" id="{67B334F1-199B-4FAD-96D0-2B871DF148F1}"/>
              </a:ext>
            </a:extLst>
          </p:cNvPr>
          <p:cNvCxnSpPr>
            <a:cxnSpLocks/>
          </p:cNvCxnSpPr>
          <p:nvPr/>
        </p:nvCxnSpPr>
        <p:spPr>
          <a:xfrm>
            <a:off x="471861" y="3529235"/>
            <a:ext cx="118605" cy="1"/>
          </a:xfrm>
          <a:prstGeom prst="line">
            <a:avLst/>
          </a:prstGeom>
        </p:spPr>
        <p:style>
          <a:lnRef idx="1">
            <a:schemeClr val="accent5"/>
          </a:lnRef>
          <a:fillRef idx="0">
            <a:schemeClr val="accent5"/>
          </a:fillRef>
          <a:effectRef idx="0">
            <a:schemeClr val="accent5"/>
          </a:effectRef>
          <a:fontRef idx="minor">
            <a:schemeClr val="tx1"/>
          </a:fontRef>
        </p:style>
      </p:cxnSp>
      <p:cxnSp>
        <p:nvCxnSpPr>
          <p:cNvPr id="68" name="Conector recto 67">
            <a:extLst>
              <a:ext uri="{FF2B5EF4-FFF2-40B4-BE49-F238E27FC236}">
                <a16:creationId xmlns:a16="http://schemas.microsoft.com/office/drawing/2014/main" id="{41F01AA3-DF9A-4181-9A47-D1A450EF0F41}"/>
              </a:ext>
            </a:extLst>
          </p:cNvPr>
          <p:cNvCxnSpPr>
            <a:cxnSpLocks/>
          </p:cNvCxnSpPr>
          <p:nvPr/>
        </p:nvCxnSpPr>
        <p:spPr>
          <a:xfrm>
            <a:off x="471861" y="3268307"/>
            <a:ext cx="123373" cy="1"/>
          </a:xfrm>
          <a:prstGeom prst="line">
            <a:avLst/>
          </a:prstGeom>
        </p:spPr>
        <p:style>
          <a:lnRef idx="1">
            <a:schemeClr val="accent5"/>
          </a:lnRef>
          <a:fillRef idx="0">
            <a:schemeClr val="accent5"/>
          </a:fillRef>
          <a:effectRef idx="0">
            <a:schemeClr val="accent5"/>
          </a:effectRef>
          <a:fontRef idx="minor">
            <a:schemeClr val="tx1"/>
          </a:fontRef>
        </p:style>
      </p:cxnSp>
      <p:grpSp>
        <p:nvGrpSpPr>
          <p:cNvPr id="71" name="Google Shape;420;p27">
            <a:extLst>
              <a:ext uri="{FF2B5EF4-FFF2-40B4-BE49-F238E27FC236}">
                <a16:creationId xmlns:a16="http://schemas.microsoft.com/office/drawing/2014/main" id="{6822845B-7E8C-41A4-A6FD-AEF5BD7B861E}"/>
              </a:ext>
            </a:extLst>
          </p:cNvPr>
          <p:cNvGrpSpPr/>
          <p:nvPr/>
        </p:nvGrpSpPr>
        <p:grpSpPr>
          <a:xfrm rot="10800000">
            <a:off x="2690607" y="999983"/>
            <a:ext cx="2429790" cy="738707"/>
            <a:chOff x="185742" y="1697030"/>
            <a:chExt cx="5165698" cy="1658130"/>
          </a:xfrm>
        </p:grpSpPr>
        <p:sp>
          <p:nvSpPr>
            <p:cNvPr id="72" name="Google Shape;421;p27">
              <a:extLst>
                <a:ext uri="{FF2B5EF4-FFF2-40B4-BE49-F238E27FC236}">
                  <a16:creationId xmlns:a16="http://schemas.microsoft.com/office/drawing/2014/main" id="{C1AF957C-073F-44F2-8053-9478088009CC}"/>
                </a:ext>
              </a:extLst>
            </p:cNvPr>
            <p:cNvSpPr/>
            <p:nvPr/>
          </p:nvSpPr>
          <p:spPr>
            <a:xfrm rot="10800000" flipH="1">
              <a:off x="1426312" y="1697030"/>
              <a:ext cx="2693400" cy="1243800"/>
            </a:xfrm>
            <a:prstGeom prst="rect">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263248"/>
                  </a:solidFill>
                  <a:latin typeface="Roboto Condensed"/>
                  <a:ea typeface="Roboto Condensed"/>
                  <a:cs typeface="Roboto Condensed"/>
                  <a:sym typeface="Roboto Condensed"/>
                </a:rPr>
                <a:t>Reformas tributarias</a:t>
              </a:r>
              <a:endParaRPr dirty="0">
                <a:solidFill>
                  <a:srgbClr val="263248"/>
                </a:solidFill>
                <a:latin typeface="Roboto Condensed"/>
                <a:ea typeface="Roboto Condensed"/>
                <a:cs typeface="Roboto Condensed"/>
                <a:sym typeface="Roboto Condensed"/>
              </a:endParaRPr>
            </a:p>
          </p:txBody>
        </p:sp>
        <p:sp>
          <p:nvSpPr>
            <p:cNvPr id="73" name="Google Shape;422;p27">
              <a:extLst>
                <a:ext uri="{FF2B5EF4-FFF2-40B4-BE49-F238E27FC236}">
                  <a16:creationId xmlns:a16="http://schemas.microsoft.com/office/drawing/2014/main" id="{7391EAA4-B153-491B-9ECA-BFF677D8ACD8}"/>
                </a:ext>
              </a:extLst>
            </p:cNvPr>
            <p:cNvSpPr/>
            <p:nvPr/>
          </p:nvSpPr>
          <p:spPr>
            <a:xfrm rot="10800000" flipH="1">
              <a:off x="410764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74" name="Google Shape;423;p27">
              <a:extLst>
                <a:ext uri="{FF2B5EF4-FFF2-40B4-BE49-F238E27FC236}">
                  <a16:creationId xmlns:a16="http://schemas.microsoft.com/office/drawing/2014/main" id="{1B555965-0BF2-4B29-8204-654CDB14AD8E}"/>
                </a:ext>
              </a:extLst>
            </p:cNvPr>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75" name="Google Shape;424;p27">
              <a:extLst>
                <a:ext uri="{FF2B5EF4-FFF2-40B4-BE49-F238E27FC236}">
                  <a16:creationId xmlns:a16="http://schemas.microsoft.com/office/drawing/2014/main" id="{6595B9AE-0EFA-4E46-AEF8-D39AF9004475}"/>
                </a:ext>
              </a:extLst>
            </p:cNvPr>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grpSp>
      <p:grpSp>
        <p:nvGrpSpPr>
          <p:cNvPr id="76" name="Google Shape;425;p27">
            <a:extLst>
              <a:ext uri="{FF2B5EF4-FFF2-40B4-BE49-F238E27FC236}">
                <a16:creationId xmlns:a16="http://schemas.microsoft.com/office/drawing/2014/main" id="{5BBFB3C4-54D7-4984-94E8-E6B865890F38}"/>
              </a:ext>
            </a:extLst>
          </p:cNvPr>
          <p:cNvGrpSpPr/>
          <p:nvPr/>
        </p:nvGrpSpPr>
        <p:grpSpPr>
          <a:xfrm rot="10800000">
            <a:off x="4643116" y="999983"/>
            <a:ext cx="2429790" cy="738707"/>
            <a:chOff x="185742" y="1697030"/>
            <a:chExt cx="5165698" cy="1658130"/>
          </a:xfrm>
        </p:grpSpPr>
        <p:sp>
          <p:nvSpPr>
            <p:cNvPr id="77" name="Google Shape;426;p27">
              <a:extLst>
                <a:ext uri="{FF2B5EF4-FFF2-40B4-BE49-F238E27FC236}">
                  <a16:creationId xmlns:a16="http://schemas.microsoft.com/office/drawing/2014/main" id="{0B207E80-77D5-4378-868A-D7CA8AB360AA}"/>
                </a:ext>
              </a:extLst>
            </p:cNvPr>
            <p:cNvSpPr/>
            <p:nvPr/>
          </p:nvSpPr>
          <p:spPr>
            <a:xfrm rot="10800000" flipH="1">
              <a:off x="1426312" y="1697030"/>
              <a:ext cx="2693400" cy="1243800"/>
            </a:xfrm>
            <a:prstGeom prst="rect">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263248"/>
                  </a:solidFill>
                  <a:latin typeface="Roboto Condensed"/>
                  <a:ea typeface="Roboto Condensed"/>
                  <a:cs typeface="Roboto Condensed"/>
                  <a:sym typeface="Roboto Condensed"/>
                </a:rPr>
                <a:t>Cultura de cumplimiento</a:t>
              </a:r>
              <a:endParaRPr dirty="0">
                <a:solidFill>
                  <a:srgbClr val="263248"/>
                </a:solidFill>
                <a:latin typeface="Roboto Condensed"/>
                <a:ea typeface="Roboto Condensed"/>
                <a:cs typeface="Roboto Condensed"/>
                <a:sym typeface="Roboto Condensed"/>
              </a:endParaRPr>
            </a:p>
          </p:txBody>
        </p:sp>
        <p:sp>
          <p:nvSpPr>
            <p:cNvPr id="78" name="Google Shape;427;p27">
              <a:extLst>
                <a:ext uri="{FF2B5EF4-FFF2-40B4-BE49-F238E27FC236}">
                  <a16:creationId xmlns:a16="http://schemas.microsoft.com/office/drawing/2014/main" id="{E517083A-F71C-436F-961A-2F57D39909C0}"/>
                </a:ext>
              </a:extLst>
            </p:cNvPr>
            <p:cNvSpPr/>
            <p:nvPr/>
          </p:nvSpPr>
          <p:spPr>
            <a:xfrm rot="10800000" flipH="1">
              <a:off x="4107640" y="1697043"/>
              <a:ext cx="1243800" cy="1243800"/>
            </a:xfrm>
            <a:prstGeom prst="rtTriangle">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79" name="Google Shape;428;p27">
              <a:extLst>
                <a:ext uri="{FF2B5EF4-FFF2-40B4-BE49-F238E27FC236}">
                  <a16:creationId xmlns:a16="http://schemas.microsoft.com/office/drawing/2014/main" id="{41537655-BFE3-4D30-805A-5D8FEA692D77}"/>
                </a:ext>
              </a:extLst>
            </p:cNvPr>
            <p:cNvSpPr/>
            <p:nvPr/>
          </p:nvSpPr>
          <p:spPr>
            <a:xfrm flipH="1">
              <a:off x="185742" y="1697043"/>
              <a:ext cx="1243800" cy="1243800"/>
            </a:xfrm>
            <a:prstGeom prst="rtTriangle">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80" name="Google Shape;429;p27">
              <a:extLst>
                <a:ext uri="{FF2B5EF4-FFF2-40B4-BE49-F238E27FC236}">
                  <a16:creationId xmlns:a16="http://schemas.microsoft.com/office/drawing/2014/main" id="{F436C931-6CB2-4A55-B16B-A59E86DECFA8}"/>
                </a:ext>
              </a:extLst>
            </p:cNvPr>
            <p:cNvSpPr/>
            <p:nvPr/>
          </p:nvSpPr>
          <p:spPr>
            <a:xfrm rot="10800000">
              <a:off x="185748" y="2940860"/>
              <a:ext cx="1243800" cy="414300"/>
            </a:xfrm>
            <a:prstGeom prst="triangle">
              <a:avLst>
                <a:gd name="adj" fmla="val 0"/>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grpSp>
      <p:grpSp>
        <p:nvGrpSpPr>
          <p:cNvPr id="81" name="Google Shape;430;p27">
            <a:extLst>
              <a:ext uri="{FF2B5EF4-FFF2-40B4-BE49-F238E27FC236}">
                <a16:creationId xmlns:a16="http://schemas.microsoft.com/office/drawing/2014/main" id="{A94CDB8A-B4E1-4E54-9A9A-7876EB85351E}"/>
              </a:ext>
            </a:extLst>
          </p:cNvPr>
          <p:cNvGrpSpPr/>
          <p:nvPr/>
        </p:nvGrpSpPr>
        <p:grpSpPr>
          <a:xfrm rot="10800000">
            <a:off x="6584545" y="999983"/>
            <a:ext cx="2429790" cy="738707"/>
            <a:chOff x="185742" y="1697030"/>
            <a:chExt cx="5165698" cy="1658130"/>
          </a:xfrm>
        </p:grpSpPr>
        <p:sp>
          <p:nvSpPr>
            <p:cNvPr id="82" name="Google Shape;431;p27">
              <a:extLst>
                <a:ext uri="{FF2B5EF4-FFF2-40B4-BE49-F238E27FC236}">
                  <a16:creationId xmlns:a16="http://schemas.microsoft.com/office/drawing/2014/main" id="{EE494277-70F7-43F8-A5E1-D88FA931579C}"/>
                </a:ext>
              </a:extLst>
            </p:cNvPr>
            <p:cNvSpPr/>
            <p:nvPr/>
          </p:nvSpPr>
          <p:spPr>
            <a:xfrm rot="10800000" flipH="1">
              <a:off x="1426312" y="1697030"/>
              <a:ext cx="2693400" cy="1243800"/>
            </a:xfrm>
            <a:prstGeom prst="rect">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Roboto Condensed"/>
                  <a:ea typeface="Roboto Condensed"/>
                  <a:cs typeface="Roboto Condensed"/>
                  <a:sym typeface="Roboto Condensed"/>
                </a:rPr>
                <a:t>Disponibilidad de ingreso</a:t>
              </a:r>
              <a:endParaRPr dirty="0">
                <a:solidFill>
                  <a:srgbClr val="FFFFFF"/>
                </a:solidFill>
                <a:latin typeface="Roboto Condensed"/>
                <a:ea typeface="Roboto Condensed"/>
                <a:cs typeface="Roboto Condensed"/>
                <a:sym typeface="Roboto Condensed"/>
              </a:endParaRPr>
            </a:p>
          </p:txBody>
        </p:sp>
        <p:sp>
          <p:nvSpPr>
            <p:cNvPr id="83" name="Google Shape;432;p27">
              <a:extLst>
                <a:ext uri="{FF2B5EF4-FFF2-40B4-BE49-F238E27FC236}">
                  <a16:creationId xmlns:a16="http://schemas.microsoft.com/office/drawing/2014/main" id="{69F8A913-2D9D-4C0C-BCB9-8DF74A18913E}"/>
                </a:ext>
              </a:extLst>
            </p:cNvPr>
            <p:cNvSpPr/>
            <p:nvPr/>
          </p:nvSpPr>
          <p:spPr>
            <a:xfrm rot="10800000" flipH="1">
              <a:off x="4107640" y="1697043"/>
              <a:ext cx="1243800" cy="12438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FFFFFF"/>
                </a:solidFill>
                <a:latin typeface="Roboto Condensed"/>
                <a:ea typeface="Roboto Condensed"/>
                <a:cs typeface="Roboto Condensed"/>
                <a:sym typeface="Roboto Condensed"/>
              </a:endParaRPr>
            </a:p>
          </p:txBody>
        </p:sp>
        <p:sp>
          <p:nvSpPr>
            <p:cNvPr id="84" name="Google Shape;433;p27">
              <a:extLst>
                <a:ext uri="{FF2B5EF4-FFF2-40B4-BE49-F238E27FC236}">
                  <a16:creationId xmlns:a16="http://schemas.microsoft.com/office/drawing/2014/main" id="{8425252B-542C-497E-A685-25A1F0E33265}"/>
                </a:ext>
              </a:extLst>
            </p:cNvPr>
            <p:cNvSpPr/>
            <p:nvPr/>
          </p:nvSpPr>
          <p:spPr>
            <a:xfrm flipH="1">
              <a:off x="185742" y="1697043"/>
              <a:ext cx="1243800" cy="12438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FFFFFF"/>
                </a:solidFill>
                <a:latin typeface="Roboto Condensed"/>
                <a:ea typeface="Roboto Condensed"/>
                <a:cs typeface="Roboto Condensed"/>
                <a:sym typeface="Roboto Condensed"/>
              </a:endParaRPr>
            </a:p>
          </p:txBody>
        </p:sp>
        <p:sp>
          <p:nvSpPr>
            <p:cNvPr id="85" name="Google Shape;434;p27">
              <a:extLst>
                <a:ext uri="{FF2B5EF4-FFF2-40B4-BE49-F238E27FC236}">
                  <a16:creationId xmlns:a16="http://schemas.microsoft.com/office/drawing/2014/main" id="{8F2E47F9-C403-431F-B614-38A6731FE149}"/>
                </a:ext>
              </a:extLst>
            </p:cNvPr>
            <p:cNvSpPr/>
            <p:nvPr/>
          </p:nvSpPr>
          <p:spPr>
            <a:xfrm rot="10800000">
              <a:off x="185748" y="2940860"/>
              <a:ext cx="1243800" cy="414300"/>
            </a:xfrm>
            <a:prstGeom prst="triangle">
              <a:avLst>
                <a:gd name="adj" fmla="val 0"/>
              </a:avLst>
            </a:prstGeom>
            <a:solidFill>
              <a:srgbClr val="2632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FFFFFF"/>
                </a:solidFill>
                <a:latin typeface="Roboto Condensed"/>
                <a:ea typeface="Roboto Condensed"/>
                <a:cs typeface="Roboto Condensed"/>
                <a:sym typeface="Roboto Condensed"/>
              </a:endParaRPr>
            </a:p>
          </p:txBody>
        </p:sp>
      </p:grpSp>
      <p:sp>
        <p:nvSpPr>
          <p:cNvPr id="87" name="CuadroTexto 86">
            <a:extLst>
              <a:ext uri="{FF2B5EF4-FFF2-40B4-BE49-F238E27FC236}">
                <a16:creationId xmlns:a16="http://schemas.microsoft.com/office/drawing/2014/main" id="{C886EB69-EA7B-40EF-868F-AFCDDBCDF729}"/>
              </a:ext>
            </a:extLst>
          </p:cNvPr>
          <p:cNvSpPr txBox="1"/>
          <p:nvPr/>
        </p:nvSpPr>
        <p:spPr>
          <a:xfrm>
            <a:off x="825589" y="4287872"/>
            <a:ext cx="1282788" cy="307777"/>
          </a:xfrm>
          <a:prstGeom prst="rect">
            <a:avLst/>
          </a:prstGeom>
          <a:noFill/>
        </p:spPr>
        <p:txBody>
          <a:bodyPr wrap="square">
            <a:spAutoFit/>
          </a:bodyPr>
          <a:lstStyle/>
          <a:p>
            <a:r>
              <a:rPr lang="es-EC" b="1" dirty="0">
                <a:solidFill>
                  <a:schemeClr val="accent6"/>
                </a:solidFill>
                <a:latin typeface="Roboto Condensed Light" panose="02000000000000000000" pitchFamily="2" charset="0"/>
                <a:ea typeface="Roboto Condensed Light" panose="02000000000000000000" pitchFamily="2" charset="0"/>
              </a:rPr>
              <a:t>CEPAL (2016)</a:t>
            </a:r>
          </a:p>
        </p:txBody>
      </p:sp>
      <p:sp>
        <p:nvSpPr>
          <p:cNvPr id="88" name="CuadroTexto 87">
            <a:extLst>
              <a:ext uri="{FF2B5EF4-FFF2-40B4-BE49-F238E27FC236}">
                <a16:creationId xmlns:a16="http://schemas.microsoft.com/office/drawing/2014/main" id="{1ED2F8C5-34BB-4053-9FDE-16AE0FB85847}"/>
              </a:ext>
            </a:extLst>
          </p:cNvPr>
          <p:cNvSpPr txBox="1"/>
          <p:nvPr/>
        </p:nvSpPr>
        <p:spPr>
          <a:xfrm>
            <a:off x="1764531" y="1003422"/>
            <a:ext cx="870666" cy="307777"/>
          </a:xfrm>
          <a:prstGeom prst="rect">
            <a:avLst/>
          </a:prstGeom>
          <a:noFill/>
        </p:spPr>
        <p:txBody>
          <a:bodyPr wrap="square" lIns="91440" tIns="45720" rIns="91440" bIns="45720" rtlCol="0" anchor="t">
            <a:spAutoFit/>
          </a:bodyPr>
          <a:lstStyle/>
          <a:p>
            <a:r>
              <a:rPr lang="es-EC" dirty="0">
                <a:latin typeface="Roboto Condensed Light" panose="02000000000000000000" pitchFamily="2" charset="0"/>
                <a:ea typeface="Roboto Condensed Light" panose="02000000000000000000" pitchFamily="2" charset="0"/>
              </a:rPr>
              <a:t>Evasión</a:t>
            </a:r>
          </a:p>
        </p:txBody>
      </p:sp>
      <p:sp>
        <p:nvSpPr>
          <p:cNvPr id="90" name="CuadroTexto 89">
            <a:extLst>
              <a:ext uri="{FF2B5EF4-FFF2-40B4-BE49-F238E27FC236}">
                <a16:creationId xmlns:a16="http://schemas.microsoft.com/office/drawing/2014/main" id="{E5949C0E-7AE3-4F38-8F0F-ABA0A4F46879}"/>
              </a:ext>
            </a:extLst>
          </p:cNvPr>
          <p:cNvSpPr txBox="1"/>
          <p:nvPr/>
        </p:nvSpPr>
        <p:spPr>
          <a:xfrm>
            <a:off x="3113827" y="3106481"/>
            <a:ext cx="1445081" cy="1169551"/>
          </a:xfrm>
          <a:prstGeom prst="rect">
            <a:avLst/>
          </a:prstGeom>
          <a:noFill/>
        </p:spPr>
        <p:txBody>
          <a:bodyPr wrap="square" rtlCol="0">
            <a:spAutoFit/>
          </a:bodyPr>
          <a:lstStyle/>
          <a:p>
            <a:pPr algn="ctr"/>
            <a:r>
              <a:rPr lang="el-GR" dirty="0">
                <a:latin typeface="Roboto Condensed Light" panose="02000000000000000000" pitchFamily="2" charset="0"/>
                <a:ea typeface="Roboto Condensed Light" panose="02000000000000000000" pitchFamily="2" charset="0"/>
              </a:rPr>
              <a:t>Δ</a:t>
            </a:r>
            <a:r>
              <a:rPr lang="es-EC" dirty="0">
                <a:latin typeface="Roboto Condensed Light" panose="02000000000000000000" pitchFamily="2" charset="0"/>
                <a:ea typeface="Roboto Condensed Light" panose="02000000000000000000" pitchFamily="2" charset="0"/>
              </a:rPr>
              <a:t> Predisposición por evadir</a:t>
            </a:r>
          </a:p>
          <a:p>
            <a:pPr algn="ctr"/>
            <a:endParaRPr lang="es-EC" dirty="0">
              <a:latin typeface="Roboto Condensed Light" panose="02000000000000000000" pitchFamily="2" charset="0"/>
              <a:ea typeface="Roboto Condensed Light" panose="02000000000000000000" pitchFamily="2" charset="0"/>
            </a:endParaRPr>
          </a:p>
          <a:p>
            <a:pPr algn="ctr"/>
            <a:r>
              <a:rPr lang="es-EC" dirty="0">
                <a:latin typeface="Roboto Condensed Light" panose="02000000000000000000" pitchFamily="2" charset="0"/>
                <a:ea typeface="Roboto Condensed Light" panose="02000000000000000000" pitchFamily="2" charset="0"/>
              </a:rPr>
              <a:t>Sobreestimar los ingresos fiscales</a:t>
            </a:r>
          </a:p>
        </p:txBody>
      </p:sp>
      <p:sp>
        <p:nvSpPr>
          <p:cNvPr id="91" name="CuadroTexto 90">
            <a:extLst>
              <a:ext uri="{FF2B5EF4-FFF2-40B4-BE49-F238E27FC236}">
                <a16:creationId xmlns:a16="http://schemas.microsoft.com/office/drawing/2014/main" id="{63FA6756-E716-46B9-B173-0B8BC261E1BE}"/>
              </a:ext>
            </a:extLst>
          </p:cNvPr>
          <p:cNvSpPr txBox="1"/>
          <p:nvPr/>
        </p:nvSpPr>
        <p:spPr>
          <a:xfrm>
            <a:off x="3122288" y="4281572"/>
            <a:ext cx="1430475" cy="307777"/>
          </a:xfrm>
          <a:prstGeom prst="rect">
            <a:avLst/>
          </a:prstGeom>
          <a:noFill/>
        </p:spPr>
        <p:txBody>
          <a:bodyPr wrap="square">
            <a:spAutoFit/>
          </a:bodyPr>
          <a:lstStyle/>
          <a:p>
            <a:r>
              <a:rPr lang="es-EC" b="1" dirty="0">
                <a:solidFill>
                  <a:schemeClr val="accent6"/>
                </a:solidFill>
                <a:latin typeface="Roboto Condensed Light" panose="02000000000000000000" pitchFamily="2" charset="0"/>
                <a:ea typeface="Roboto Condensed Light" panose="02000000000000000000" pitchFamily="2" charset="0"/>
              </a:rPr>
              <a:t>Castañeda (2017)</a:t>
            </a:r>
          </a:p>
        </p:txBody>
      </p:sp>
      <p:grpSp>
        <p:nvGrpSpPr>
          <p:cNvPr id="94" name="Grupo 93">
            <a:extLst>
              <a:ext uri="{FF2B5EF4-FFF2-40B4-BE49-F238E27FC236}">
                <a16:creationId xmlns:a16="http://schemas.microsoft.com/office/drawing/2014/main" id="{38968432-82A2-4E9B-86EF-B584A4C7D70C}"/>
              </a:ext>
            </a:extLst>
          </p:cNvPr>
          <p:cNvGrpSpPr/>
          <p:nvPr/>
        </p:nvGrpSpPr>
        <p:grpSpPr>
          <a:xfrm>
            <a:off x="3112155" y="2492393"/>
            <a:ext cx="1578162" cy="523220"/>
            <a:chOff x="3097007" y="2741171"/>
            <a:chExt cx="1578162" cy="523220"/>
          </a:xfrm>
        </p:grpSpPr>
        <p:sp>
          <p:nvSpPr>
            <p:cNvPr id="89" name="CuadroTexto 88">
              <a:extLst>
                <a:ext uri="{FF2B5EF4-FFF2-40B4-BE49-F238E27FC236}">
                  <a16:creationId xmlns:a16="http://schemas.microsoft.com/office/drawing/2014/main" id="{15772AAD-E550-4119-92BC-BFF5B30D3EDE}"/>
                </a:ext>
              </a:extLst>
            </p:cNvPr>
            <p:cNvSpPr txBox="1"/>
            <p:nvPr/>
          </p:nvSpPr>
          <p:spPr>
            <a:xfrm>
              <a:off x="3097007" y="2741171"/>
              <a:ext cx="1578162" cy="523220"/>
            </a:xfrm>
            <a:prstGeom prst="rect">
              <a:avLst/>
            </a:prstGeom>
            <a:noFill/>
          </p:spPr>
          <p:txBody>
            <a:bodyPr wrap="square" lIns="91440" tIns="45720" rIns="91440" bIns="45720" rtlCol="0" anchor="t">
              <a:spAutoFit/>
            </a:bodyPr>
            <a:lstStyle/>
            <a:p>
              <a:r>
                <a:rPr lang="es-EC" dirty="0">
                  <a:latin typeface="Roboto Condensed Light"/>
                  <a:ea typeface="Roboto Condensed Light"/>
                </a:rPr>
                <a:t>    Equidad y moral tributaria</a:t>
              </a:r>
            </a:p>
          </p:txBody>
        </p:sp>
        <p:sp>
          <p:nvSpPr>
            <p:cNvPr id="93" name="CuadroTexto 92">
              <a:extLst>
                <a:ext uri="{FF2B5EF4-FFF2-40B4-BE49-F238E27FC236}">
                  <a16:creationId xmlns:a16="http://schemas.microsoft.com/office/drawing/2014/main" id="{416BDF0A-91CD-4BD7-A7EA-59BB4ACC55CF}"/>
                </a:ext>
              </a:extLst>
            </p:cNvPr>
            <p:cNvSpPr txBox="1"/>
            <p:nvPr/>
          </p:nvSpPr>
          <p:spPr>
            <a:xfrm rot="10800000">
              <a:off x="3097379" y="2761998"/>
              <a:ext cx="304373" cy="307036"/>
            </a:xfrm>
            <a:prstGeom prst="rect">
              <a:avLst/>
            </a:prstGeom>
            <a:noFill/>
          </p:spPr>
          <p:txBody>
            <a:bodyPr wrap="square">
              <a:spAutoFit/>
            </a:bodyPr>
            <a:lstStyle/>
            <a:p>
              <a:r>
                <a:rPr lang="el-GR" dirty="0">
                  <a:latin typeface="Roboto Condensed Light" panose="02000000000000000000" pitchFamily="2" charset="0"/>
                  <a:ea typeface="Roboto Condensed Light" panose="02000000000000000000" pitchFamily="2" charset="0"/>
                </a:rPr>
                <a:t>Δ</a:t>
              </a:r>
              <a:endParaRPr lang="es-EC" dirty="0"/>
            </a:p>
          </p:txBody>
        </p:sp>
      </p:grpSp>
      <p:sp>
        <p:nvSpPr>
          <p:cNvPr id="95" name="CuadroTexto 94">
            <a:extLst>
              <a:ext uri="{FF2B5EF4-FFF2-40B4-BE49-F238E27FC236}">
                <a16:creationId xmlns:a16="http://schemas.microsoft.com/office/drawing/2014/main" id="{D48AD38E-3424-494A-B78D-B8328B3B767A}"/>
              </a:ext>
            </a:extLst>
          </p:cNvPr>
          <p:cNvSpPr txBox="1"/>
          <p:nvPr/>
        </p:nvSpPr>
        <p:spPr>
          <a:xfrm>
            <a:off x="5081924" y="2162656"/>
            <a:ext cx="1386903" cy="1384995"/>
          </a:xfrm>
          <a:prstGeom prst="rect">
            <a:avLst/>
          </a:prstGeom>
          <a:noFill/>
        </p:spPr>
        <p:txBody>
          <a:bodyPr wrap="square" rtlCol="0">
            <a:spAutoFit/>
          </a:bodyPr>
          <a:lstStyle/>
          <a:p>
            <a:pPr algn="ctr"/>
            <a:r>
              <a:rPr lang="es-EC" dirty="0">
                <a:latin typeface="Roboto Condensed Light" panose="02000000000000000000" pitchFamily="2" charset="0"/>
                <a:ea typeface="Roboto Condensed Light" panose="02000000000000000000" pitchFamily="2" charset="0"/>
              </a:rPr>
              <a:t>Difícil si no</a:t>
            </a:r>
            <a:r>
              <a:rPr lang="es-ES" dirty="0">
                <a:latin typeface="Roboto Condensed Light" panose="02000000000000000000" pitchFamily="2" charset="0"/>
                <a:ea typeface="Roboto Condensed Light" panose="02000000000000000000" pitchFamily="2" charset="0"/>
              </a:rPr>
              <a:t> existe una percepción justa de la carga tributaria y la recaudación</a:t>
            </a:r>
            <a:endParaRPr lang="es-EC" dirty="0">
              <a:latin typeface="Roboto Condensed Light" panose="02000000000000000000" pitchFamily="2" charset="0"/>
              <a:ea typeface="Roboto Condensed Light" panose="02000000000000000000" pitchFamily="2" charset="0"/>
            </a:endParaRPr>
          </a:p>
        </p:txBody>
      </p:sp>
      <p:sp>
        <p:nvSpPr>
          <p:cNvPr id="96" name="CuadroTexto 95">
            <a:extLst>
              <a:ext uri="{FF2B5EF4-FFF2-40B4-BE49-F238E27FC236}">
                <a16:creationId xmlns:a16="http://schemas.microsoft.com/office/drawing/2014/main" id="{29D8C86D-0725-4A8F-8EEF-0BF4D147C92C}"/>
              </a:ext>
            </a:extLst>
          </p:cNvPr>
          <p:cNvSpPr txBox="1"/>
          <p:nvPr/>
        </p:nvSpPr>
        <p:spPr>
          <a:xfrm>
            <a:off x="5029820" y="3835971"/>
            <a:ext cx="1430475" cy="307777"/>
          </a:xfrm>
          <a:prstGeom prst="rect">
            <a:avLst/>
          </a:prstGeom>
          <a:noFill/>
        </p:spPr>
        <p:txBody>
          <a:bodyPr wrap="square">
            <a:spAutoFit/>
          </a:bodyPr>
          <a:lstStyle/>
          <a:p>
            <a:pPr algn="ctr"/>
            <a:r>
              <a:rPr lang="es-EC" b="1" dirty="0">
                <a:solidFill>
                  <a:schemeClr val="accent6"/>
                </a:solidFill>
                <a:latin typeface="Roboto Condensed Light" panose="02000000000000000000" pitchFamily="2" charset="0"/>
                <a:ea typeface="Roboto Condensed Light" panose="02000000000000000000" pitchFamily="2" charset="0"/>
              </a:rPr>
              <a:t>Roca (2019)</a:t>
            </a:r>
          </a:p>
        </p:txBody>
      </p:sp>
      <p:sp>
        <p:nvSpPr>
          <p:cNvPr id="97" name="CuadroTexto 96">
            <a:extLst>
              <a:ext uri="{FF2B5EF4-FFF2-40B4-BE49-F238E27FC236}">
                <a16:creationId xmlns:a16="http://schemas.microsoft.com/office/drawing/2014/main" id="{FFEAF73E-7F9B-4F88-B03C-EB5CD3FBBF1D}"/>
              </a:ext>
            </a:extLst>
          </p:cNvPr>
          <p:cNvSpPr txBox="1"/>
          <p:nvPr/>
        </p:nvSpPr>
        <p:spPr>
          <a:xfrm>
            <a:off x="7036310" y="1859993"/>
            <a:ext cx="1483022" cy="523220"/>
          </a:xfrm>
          <a:prstGeom prst="rect">
            <a:avLst/>
          </a:prstGeom>
          <a:noFill/>
        </p:spPr>
        <p:txBody>
          <a:bodyPr wrap="square" rtlCol="0">
            <a:spAutoFit/>
          </a:bodyPr>
          <a:lstStyle/>
          <a:p>
            <a:pPr algn="ctr"/>
            <a:r>
              <a:rPr lang="es-EC" dirty="0">
                <a:latin typeface="Roboto Condensed Light" panose="02000000000000000000" pitchFamily="2" charset="0"/>
                <a:ea typeface="Roboto Condensed Light" panose="02000000000000000000" pitchFamily="2" charset="0"/>
              </a:rPr>
              <a:t>Distorsionan el sistema tributario</a:t>
            </a:r>
          </a:p>
        </p:txBody>
      </p:sp>
      <p:sp>
        <p:nvSpPr>
          <p:cNvPr id="99" name="CuadroTexto 98">
            <a:extLst>
              <a:ext uri="{FF2B5EF4-FFF2-40B4-BE49-F238E27FC236}">
                <a16:creationId xmlns:a16="http://schemas.microsoft.com/office/drawing/2014/main" id="{4DC535D6-94BC-4B47-A85F-2E4252FB0F34}"/>
              </a:ext>
            </a:extLst>
          </p:cNvPr>
          <p:cNvSpPr txBox="1"/>
          <p:nvPr/>
        </p:nvSpPr>
        <p:spPr>
          <a:xfrm>
            <a:off x="7019009" y="2624727"/>
            <a:ext cx="1517624" cy="523220"/>
          </a:xfrm>
          <a:prstGeom prst="rect">
            <a:avLst/>
          </a:prstGeom>
          <a:noFill/>
        </p:spPr>
        <p:txBody>
          <a:bodyPr wrap="square">
            <a:spAutoFit/>
          </a:bodyPr>
          <a:lstStyle/>
          <a:p>
            <a:pPr algn="ctr"/>
            <a:r>
              <a:rPr lang="es-EC" dirty="0">
                <a:latin typeface="Roboto Condensed Light" panose="02000000000000000000" pitchFamily="2" charset="0"/>
                <a:ea typeface="Roboto Condensed Light" panose="02000000000000000000" pitchFamily="2" charset="0"/>
              </a:rPr>
              <a:t>Percepción de inequidad </a:t>
            </a:r>
            <a:endParaRPr lang="es-EC" dirty="0"/>
          </a:p>
        </p:txBody>
      </p:sp>
      <p:sp>
        <p:nvSpPr>
          <p:cNvPr id="101" name="CuadroTexto 100">
            <a:extLst>
              <a:ext uri="{FF2B5EF4-FFF2-40B4-BE49-F238E27FC236}">
                <a16:creationId xmlns:a16="http://schemas.microsoft.com/office/drawing/2014/main" id="{DF6BC3AC-4198-4BC2-B72E-2948FAD76A04}"/>
              </a:ext>
            </a:extLst>
          </p:cNvPr>
          <p:cNvSpPr txBox="1"/>
          <p:nvPr/>
        </p:nvSpPr>
        <p:spPr>
          <a:xfrm>
            <a:off x="7038548" y="3451447"/>
            <a:ext cx="1517624" cy="523220"/>
          </a:xfrm>
          <a:prstGeom prst="rect">
            <a:avLst/>
          </a:prstGeom>
          <a:noFill/>
        </p:spPr>
        <p:txBody>
          <a:bodyPr wrap="square">
            <a:spAutoFit/>
          </a:bodyPr>
          <a:lstStyle/>
          <a:p>
            <a:pPr algn="ctr"/>
            <a:r>
              <a:rPr lang="es-EC" dirty="0">
                <a:latin typeface="Roboto Condensed Light" panose="02000000000000000000" pitchFamily="2" charset="0"/>
                <a:ea typeface="Roboto Condensed Light" panose="02000000000000000000" pitchFamily="2" charset="0"/>
              </a:rPr>
              <a:t>Condiciona el desarrollo del país</a:t>
            </a:r>
            <a:endParaRPr lang="es-EC" dirty="0"/>
          </a:p>
        </p:txBody>
      </p:sp>
      <p:cxnSp>
        <p:nvCxnSpPr>
          <p:cNvPr id="103" name="Conector recto 102">
            <a:extLst>
              <a:ext uri="{FF2B5EF4-FFF2-40B4-BE49-F238E27FC236}">
                <a16:creationId xmlns:a16="http://schemas.microsoft.com/office/drawing/2014/main" id="{C70B712F-C934-4C9E-98EA-5BE773D1AE69}"/>
              </a:ext>
            </a:extLst>
          </p:cNvPr>
          <p:cNvCxnSpPr/>
          <p:nvPr/>
        </p:nvCxnSpPr>
        <p:spPr>
          <a:xfrm>
            <a:off x="4827871" y="1967714"/>
            <a:ext cx="0" cy="246774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04" name="Conector recto 103">
            <a:extLst>
              <a:ext uri="{FF2B5EF4-FFF2-40B4-BE49-F238E27FC236}">
                <a16:creationId xmlns:a16="http://schemas.microsoft.com/office/drawing/2014/main" id="{F13AEEBB-FA78-49A6-9A7D-7E5F3E15473D}"/>
              </a:ext>
            </a:extLst>
          </p:cNvPr>
          <p:cNvCxnSpPr/>
          <p:nvPr/>
        </p:nvCxnSpPr>
        <p:spPr>
          <a:xfrm>
            <a:off x="6806252" y="1983065"/>
            <a:ext cx="0" cy="246774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5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lsa Empleo - ESPE">
            <a:extLst>
              <a:ext uri="{FF2B5EF4-FFF2-40B4-BE49-F238E27FC236}">
                <a16:creationId xmlns:a16="http://schemas.microsoft.com/office/drawing/2014/main" id="{98970A63-01D2-4AFF-9F2F-E5D90FFB334E}"/>
              </a:ext>
            </a:extLst>
          </p:cNvPr>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21;p14">
            <a:extLst>
              <a:ext uri="{FF2B5EF4-FFF2-40B4-BE49-F238E27FC236}">
                <a16:creationId xmlns:a16="http://schemas.microsoft.com/office/drawing/2014/main" id="{F463D4A1-6E3A-4A49-B336-63D281CDF467}"/>
              </a:ext>
            </a:extLst>
          </p:cNvPr>
          <p:cNvSpPr txBox="1">
            <a:spLocks/>
          </p:cNvSpPr>
          <p:nvPr/>
        </p:nvSpPr>
        <p:spPr>
          <a:xfrm>
            <a:off x="196825" y="186690"/>
            <a:ext cx="1586255" cy="40767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000" b="1" dirty="0">
                <a:solidFill>
                  <a:schemeClr val="bg1"/>
                </a:solidFill>
                <a:latin typeface="Roboto Condensed" panose="02000000000000000000" pitchFamily="2" charset="0"/>
                <a:ea typeface="Roboto Condensed" panose="02000000000000000000" pitchFamily="2" charset="0"/>
              </a:rPr>
              <a:t>CAPÍTULO I</a:t>
            </a:r>
          </a:p>
        </p:txBody>
      </p:sp>
      <p:sp>
        <p:nvSpPr>
          <p:cNvPr id="6" name="Google Shape;328;p20">
            <a:extLst>
              <a:ext uri="{FF2B5EF4-FFF2-40B4-BE49-F238E27FC236}">
                <a16:creationId xmlns:a16="http://schemas.microsoft.com/office/drawing/2014/main" id="{C2681D0C-DCBD-4939-86D6-494385409DF2}"/>
              </a:ext>
            </a:extLst>
          </p:cNvPr>
          <p:cNvSpPr txBox="1">
            <a:spLocks noGrp="1"/>
          </p:cNvSpPr>
          <p:nvPr/>
        </p:nvSpPr>
        <p:spPr>
          <a:xfrm>
            <a:off x="196825" y="2291226"/>
            <a:ext cx="3095015" cy="48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1pPr>
            <a:lvl2pPr marL="914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2pPr>
            <a:lvl3pPr marL="1371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3pPr>
            <a:lvl4pPr marL="18288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4pPr>
            <a:lvl5pPr marL="22860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5pPr>
            <a:lvl6pPr marL="27432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6pPr>
            <a:lvl7pPr marL="3200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7pPr>
            <a:lvl8pPr marL="3657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8pPr>
            <a:lvl9pPr marL="4114800" indent="-381000">
              <a:spcBef>
                <a:spcPts val="1000"/>
              </a:spcBef>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9pPr>
          </a:lstStyle>
          <a:p>
            <a:r>
              <a:rPr lang="es-EC" dirty="0">
                <a:latin typeface="Roboto Condensed" panose="02000000000000000000" pitchFamily="2" charset="0"/>
                <a:ea typeface="Roboto Condensed" panose="02000000000000000000" pitchFamily="2" charset="0"/>
              </a:rPr>
              <a:t>3.Hipótesis</a:t>
            </a:r>
          </a:p>
        </p:txBody>
      </p:sp>
      <p:sp>
        <p:nvSpPr>
          <p:cNvPr id="7" name="Google Shape;328;p20">
            <a:extLst>
              <a:ext uri="{FF2B5EF4-FFF2-40B4-BE49-F238E27FC236}">
                <a16:creationId xmlns:a16="http://schemas.microsoft.com/office/drawing/2014/main" id="{34DE3684-84E2-44E6-AE23-776DE463CF1C}"/>
              </a:ext>
            </a:extLst>
          </p:cNvPr>
          <p:cNvSpPr txBox="1">
            <a:spLocks noGrp="1"/>
          </p:cNvSpPr>
          <p:nvPr/>
        </p:nvSpPr>
        <p:spPr>
          <a:xfrm>
            <a:off x="2260067" y="105791"/>
            <a:ext cx="5049175" cy="48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1pPr>
            <a:lvl2pPr marL="914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2pPr>
            <a:lvl3pPr marL="1371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3pPr>
            <a:lvl4pPr marL="18288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4pPr>
            <a:lvl5pPr marL="22860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5pPr>
            <a:lvl6pPr marL="27432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6pPr>
            <a:lvl7pPr marL="3200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7pPr>
            <a:lvl8pPr marL="3657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8pPr>
            <a:lvl9pPr marL="4114800" indent="-381000">
              <a:spcBef>
                <a:spcPts val="1000"/>
              </a:spcBef>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9pPr>
          </a:lstStyle>
          <a:p>
            <a:r>
              <a:rPr lang="es-EC" dirty="0">
                <a:latin typeface="Roboto Condensed" panose="02000000000000000000" pitchFamily="2" charset="0"/>
                <a:ea typeface="Roboto Condensed" panose="02000000000000000000" pitchFamily="2" charset="0"/>
              </a:rPr>
              <a:t>2. Determinación de variables</a:t>
            </a:r>
          </a:p>
        </p:txBody>
      </p:sp>
      <p:grpSp>
        <p:nvGrpSpPr>
          <p:cNvPr id="2" name="Grupo 1">
            <a:extLst>
              <a:ext uri="{FF2B5EF4-FFF2-40B4-BE49-F238E27FC236}">
                <a16:creationId xmlns:a16="http://schemas.microsoft.com/office/drawing/2014/main" id="{CDC0931D-010F-4C58-819A-2B8A6F440800}"/>
              </a:ext>
            </a:extLst>
          </p:cNvPr>
          <p:cNvGrpSpPr/>
          <p:nvPr/>
        </p:nvGrpSpPr>
        <p:grpSpPr>
          <a:xfrm>
            <a:off x="1557800" y="795933"/>
            <a:ext cx="6453707" cy="1298627"/>
            <a:chOff x="1593012" y="1034092"/>
            <a:chExt cx="6453707" cy="1298627"/>
          </a:xfrm>
        </p:grpSpPr>
        <p:grpSp>
          <p:nvGrpSpPr>
            <p:cNvPr id="5" name="Grupo 4">
              <a:extLst>
                <a:ext uri="{FF2B5EF4-FFF2-40B4-BE49-F238E27FC236}">
                  <a16:creationId xmlns:a16="http://schemas.microsoft.com/office/drawing/2014/main" id="{C691D9CB-30B0-46EA-801D-DCB6CFBEFDBA}"/>
                </a:ext>
              </a:extLst>
            </p:cNvPr>
            <p:cNvGrpSpPr/>
            <p:nvPr/>
          </p:nvGrpSpPr>
          <p:grpSpPr>
            <a:xfrm>
              <a:off x="1593012" y="1034092"/>
              <a:ext cx="6453707" cy="1298627"/>
              <a:chOff x="1593012" y="1193113"/>
              <a:chExt cx="6453707" cy="1298627"/>
            </a:xfrm>
          </p:grpSpPr>
          <p:grpSp>
            <p:nvGrpSpPr>
              <p:cNvPr id="9" name="Google Shape;223;p21">
                <a:extLst>
                  <a:ext uri="{FF2B5EF4-FFF2-40B4-BE49-F238E27FC236}">
                    <a16:creationId xmlns:a16="http://schemas.microsoft.com/office/drawing/2014/main" id="{24D221D3-212B-4C84-B1ED-4E3CD8B44C0F}"/>
                  </a:ext>
                </a:extLst>
              </p:cNvPr>
              <p:cNvGrpSpPr/>
              <p:nvPr/>
            </p:nvGrpSpPr>
            <p:grpSpPr>
              <a:xfrm>
                <a:off x="1593012" y="1848240"/>
                <a:ext cx="6453707" cy="643500"/>
                <a:chOff x="1593000" y="2322568"/>
                <a:chExt cx="5957975" cy="643500"/>
              </a:xfrm>
            </p:grpSpPr>
            <p:sp>
              <p:nvSpPr>
                <p:cNvPr id="10" name="Google Shape;224;p21">
                  <a:extLst>
                    <a:ext uri="{FF2B5EF4-FFF2-40B4-BE49-F238E27FC236}">
                      <a16:creationId xmlns:a16="http://schemas.microsoft.com/office/drawing/2014/main" id="{5EF7826C-92FF-4C0C-AA74-42F28872735E}"/>
                    </a:ext>
                  </a:extLst>
                </p:cNvPr>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Roboto Condensed Light" panose="02000000000000000000" pitchFamily="2" charset="0"/>
                    <a:ea typeface="Roboto Condensed Light" panose="02000000000000000000" pitchFamily="2" charset="0"/>
                    <a:cs typeface="Roboto"/>
                    <a:sym typeface="Roboto"/>
                  </a:endParaRPr>
                </a:p>
              </p:txBody>
            </p:sp>
            <p:sp>
              <p:nvSpPr>
                <p:cNvPr id="11" name="Google Shape;225;p21">
                  <a:extLst>
                    <a:ext uri="{FF2B5EF4-FFF2-40B4-BE49-F238E27FC236}">
                      <a16:creationId xmlns:a16="http://schemas.microsoft.com/office/drawing/2014/main" id="{C8DA7745-A657-43A1-8FF8-5A4933722669}"/>
                    </a:ext>
                  </a:extLst>
                </p:cNvPr>
                <p:cNvSpPr/>
                <p:nvPr/>
              </p:nvSpPr>
              <p:spPr>
                <a:xfrm flipH="1">
                  <a:off x="2283025" y="2322575"/>
                  <a:ext cx="1844400" cy="642600"/>
                </a:xfrm>
                <a:prstGeom prst="rect">
                  <a:avLst/>
                </a:pr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Roboto Condensed Light" panose="02000000000000000000" pitchFamily="2" charset="0"/>
                    <a:ea typeface="Roboto Condensed Light" panose="02000000000000000000" pitchFamily="2" charset="0"/>
                    <a:cs typeface="Roboto"/>
                    <a:sym typeface="Roboto"/>
                  </a:endParaRPr>
                </a:p>
              </p:txBody>
            </p:sp>
            <p:sp>
              <p:nvSpPr>
                <p:cNvPr id="12" name="Google Shape;226;p21">
                  <a:extLst>
                    <a:ext uri="{FF2B5EF4-FFF2-40B4-BE49-F238E27FC236}">
                      <a16:creationId xmlns:a16="http://schemas.microsoft.com/office/drawing/2014/main" id="{8759E1E4-E7DD-4D6D-A0B0-36D311DE8B7D}"/>
                    </a:ext>
                  </a:extLst>
                </p:cNvPr>
                <p:cNvSpPr/>
                <p:nvPr/>
              </p:nvSpPr>
              <p:spPr>
                <a:xfrm rot="-5400000">
                  <a:off x="3501574" y="1934671"/>
                  <a:ext cx="643356" cy="1419149"/>
                </a:xfrm>
                <a:prstGeom prst="flowChartOffpageConnector">
                  <a:avLst/>
                </a:pr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Roboto Condensed Light" panose="02000000000000000000" pitchFamily="2" charset="0"/>
                    <a:ea typeface="Roboto Condensed Light" panose="02000000000000000000" pitchFamily="2" charset="0"/>
                    <a:cs typeface="Roboto"/>
                    <a:sym typeface="Roboto"/>
                  </a:endParaRPr>
                </a:p>
              </p:txBody>
            </p:sp>
            <p:sp>
              <p:nvSpPr>
                <p:cNvPr id="13" name="Google Shape;227;p21">
                  <a:extLst>
                    <a:ext uri="{FF2B5EF4-FFF2-40B4-BE49-F238E27FC236}">
                      <a16:creationId xmlns:a16="http://schemas.microsoft.com/office/drawing/2014/main" id="{42773C02-787F-448F-AE5A-3A4EF0298E90}"/>
                    </a:ext>
                  </a:extLst>
                </p:cNvPr>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419" b="1" dirty="0">
                      <a:solidFill>
                        <a:srgbClr val="FFFFFF"/>
                      </a:solidFill>
                      <a:latin typeface="Roboto Condensed Light" panose="02000000000000000000" pitchFamily="2" charset="0"/>
                      <a:ea typeface="Roboto Condensed Light" panose="02000000000000000000" pitchFamily="2" charset="0"/>
                      <a:cs typeface="Roboto Medium"/>
                      <a:sym typeface="Roboto Medium"/>
                    </a:rPr>
                    <a:t>Variables Independientes</a:t>
                  </a:r>
                  <a:endParaRPr b="1" dirty="0">
                    <a:solidFill>
                      <a:srgbClr val="FFFFFF"/>
                    </a:solidFill>
                    <a:latin typeface="Roboto Condensed Light" panose="02000000000000000000" pitchFamily="2" charset="0"/>
                    <a:ea typeface="Roboto Condensed Light" panose="02000000000000000000" pitchFamily="2" charset="0"/>
                    <a:cs typeface="Roboto"/>
                    <a:sym typeface="Roboto"/>
                  </a:endParaRPr>
                </a:p>
              </p:txBody>
            </p:sp>
            <p:sp>
              <p:nvSpPr>
                <p:cNvPr id="14" name="Google Shape;228;p21">
                  <a:extLst>
                    <a:ext uri="{FF2B5EF4-FFF2-40B4-BE49-F238E27FC236}">
                      <a16:creationId xmlns:a16="http://schemas.microsoft.com/office/drawing/2014/main" id="{6789BAB6-5A38-4EE2-BD2A-449919228927}"/>
                    </a:ext>
                  </a:extLst>
                </p:cNvPr>
                <p:cNvSpPr/>
                <p:nvPr/>
              </p:nvSpPr>
              <p:spPr>
                <a:xfrm>
                  <a:off x="1593000" y="2322568"/>
                  <a:ext cx="690000" cy="642300"/>
                </a:xfrm>
                <a:prstGeom prst="rect">
                  <a:avLst/>
                </a:prstGeom>
                <a:solidFill>
                  <a:srgbClr val="0D5DDF"/>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Roboto Condensed Light" panose="02000000000000000000" pitchFamily="2" charset="0"/>
                    <a:ea typeface="Roboto Condensed Light" panose="02000000000000000000" pitchFamily="2" charset="0"/>
                    <a:cs typeface="Roboto"/>
                    <a:sym typeface="Roboto"/>
                  </a:endParaRPr>
                </a:p>
              </p:txBody>
            </p:sp>
            <p:sp>
              <p:nvSpPr>
                <p:cNvPr id="15" name="Google Shape;229;p21">
                  <a:extLst>
                    <a:ext uri="{FF2B5EF4-FFF2-40B4-BE49-F238E27FC236}">
                      <a16:creationId xmlns:a16="http://schemas.microsoft.com/office/drawing/2014/main" id="{DD6128B0-C57C-4954-8F4D-0B4705F8FA63}"/>
                    </a:ext>
                  </a:extLst>
                </p:cNvPr>
                <p:cNvSpPr/>
                <p:nvPr/>
              </p:nvSpPr>
              <p:spPr>
                <a:xfrm>
                  <a:off x="1593000" y="2322575"/>
                  <a:ext cx="690000" cy="642600"/>
                </a:xfrm>
                <a:prstGeom prst="rect">
                  <a:avLst/>
                </a:pr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000" dirty="0">
                    <a:solidFill>
                      <a:srgbClr val="FFFFFF"/>
                    </a:solidFill>
                    <a:latin typeface="Roboto Condensed Light" panose="02000000000000000000" pitchFamily="2" charset="0"/>
                    <a:ea typeface="Roboto Condensed Light" panose="02000000000000000000" pitchFamily="2" charset="0"/>
                    <a:cs typeface="Roboto Thin"/>
                    <a:sym typeface="Roboto Thin"/>
                  </a:endParaRPr>
                </a:p>
              </p:txBody>
            </p:sp>
            <p:sp>
              <p:nvSpPr>
                <p:cNvPr id="16" name="Google Shape;230;p21">
                  <a:extLst>
                    <a:ext uri="{FF2B5EF4-FFF2-40B4-BE49-F238E27FC236}">
                      <a16:creationId xmlns:a16="http://schemas.microsoft.com/office/drawing/2014/main" id="{D62A5294-85A4-45F2-BA87-3B90F2FECD7F}"/>
                    </a:ext>
                  </a:extLst>
                </p:cNvPr>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chemeClr val="accent4">
                        <a:lumMod val="50000"/>
                      </a:schemeClr>
                    </a:buClr>
                    <a:buSzPts val="800"/>
                    <a:buFont typeface="Roboto"/>
                    <a:buChar char="●"/>
                  </a:pPr>
                  <a:r>
                    <a:rPr lang="es-419" sz="1200" dirty="0">
                      <a:solidFill>
                        <a:schemeClr val="accent4">
                          <a:lumMod val="25000"/>
                        </a:schemeClr>
                      </a:solidFill>
                      <a:latin typeface="Roboto Condensed Light" panose="02000000000000000000" pitchFamily="2" charset="0"/>
                      <a:ea typeface="Roboto Condensed Light" panose="02000000000000000000" pitchFamily="2" charset="0"/>
                      <a:cs typeface="Roboto"/>
                      <a:sym typeface="Roboto"/>
                    </a:rPr>
                    <a:t>Evasión tributaria del Impuesto a la Renta.</a:t>
                  </a:r>
                  <a:endParaRPr sz="1200" dirty="0">
                    <a:solidFill>
                      <a:schemeClr val="accent4">
                        <a:lumMod val="25000"/>
                      </a:schemeClr>
                    </a:solidFill>
                    <a:latin typeface="Roboto Condensed Light" panose="02000000000000000000" pitchFamily="2" charset="0"/>
                    <a:ea typeface="Roboto Condensed Light" panose="02000000000000000000" pitchFamily="2" charset="0"/>
                    <a:cs typeface="Roboto"/>
                    <a:sym typeface="Roboto"/>
                  </a:endParaRPr>
                </a:p>
                <a:p>
                  <a:pPr marL="457200" lvl="0" indent="-279400" algn="l" rtl="0">
                    <a:lnSpc>
                      <a:spcPct val="115000"/>
                    </a:lnSpc>
                    <a:spcBef>
                      <a:spcPts val="0"/>
                    </a:spcBef>
                    <a:spcAft>
                      <a:spcPts val="0"/>
                    </a:spcAft>
                    <a:buClr>
                      <a:schemeClr val="accent4">
                        <a:lumMod val="50000"/>
                      </a:schemeClr>
                    </a:buClr>
                    <a:buSzPts val="800"/>
                    <a:buFont typeface="Roboto"/>
                    <a:buChar char="●"/>
                  </a:pPr>
                  <a:r>
                    <a:rPr lang="es-419" sz="1200" dirty="0">
                      <a:solidFill>
                        <a:schemeClr val="accent4">
                          <a:lumMod val="25000"/>
                        </a:schemeClr>
                      </a:solidFill>
                      <a:latin typeface="Roboto Condensed Light" panose="02000000000000000000" pitchFamily="2" charset="0"/>
                      <a:ea typeface="Roboto Condensed Light" panose="02000000000000000000" pitchFamily="2" charset="0"/>
                      <a:cs typeface="Roboto"/>
                      <a:sym typeface="Roboto"/>
                    </a:rPr>
                    <a:t>Elusión tributaria del Impuesto a la Renta.</a:t>
                  </a:r>
                  <a:endParaRPr sz="1200" dirty="0">
                    <a:solidFill>
                      <a:schemeClr val="accent4">
                        <a:lumMod val="25000"/>
                      </a:schemeClr>
                    </a:solidFill>
                    <a:latin typeface="Roboto Condensed Light" panose="02000000000000000000" pitchFamily="2" charset="0"/>
                    <a:ea typeface="Roboto Condensed Light" panose="02000000000000000000" pitchFamily="2" charset="0"/>
                    <a:cs typeface="Roboto"/>
                    <a:sym typeface="Roboto"/>
                  </a:endParaRPr>
                </a:p>
              </p:txBody>
            </p:sp>
          </p:grpSp>
          <p:grpSp>
            <p:nvGrpSpPr>
              <p:cNvPr id="17" name="Google Shape;231;p21">
                <a:extLst>
                  <a:ext uri="{FF2B5EF4-FFF2-40B4-BE49-F238E27FC236}">
                    <a16:creationId xmlns:a16="http://schemas.microsoft.com/office/drawing/2014/main" id="{3EE86B10-1907-4102-A2ED-BD543A89FA38}"/>
                  </a:ext>
                </a:extLst>
              </p:cNvPr>
              <p:cNvGrpSpPr/>
              <p:nvPr/>
            </p:nvGrpSpPr>
            <p:grpSpPr>
              <a:xfrm>
                <a:off x="1593012" y="1193113"/>
                <a:ext cx="6453707" cy="643500"/>
                <a:chOff x="1593000" y="2322568"/>
                <a:chExt cx="5957975" cy="643500"/>
              </a:xfrm>
            </p:grpSpPr>
            <p:sp>
              <p:nvSpPr>
                <p:cNvPr id="18" name="Google Shape;232;p21">
                  <a:extLst>
                    <a:ext uri="{FF2B5EF4-FFF2-40B4-BE49-F238E27FC236}">
                      <a16:creationId xmlns:a16="http://schemas.microsoft.com/office/drawing/2014/main" id="{B944B7CD-3928-418E-9677-1112E1D236CF}"/>
                    </a:ext>
                  </a:extLst>
                </p:cNvPr>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Roboto Condensed Light" panose="02000000000000000000" pitchFamily="2" charset="0"/>
                    <a:ea typeface="Roboto Condensed Light" panose="02000000000000000000" pitchFamily="2" charset="0"/>
                    <a:cs typeface="Roboto"/>
                    <a:sym typeface="Roboto"/>
                  </a:endParaRPr>
                </a:p>
              </p:txBody>
            </p:sp>
            <p:sp>
              <p:nvSpPr>
                <p:cNvPr id="19" name="Google Shape;233;p21">
                  <a:extLst>
                    <a:ext uri="{FF2B5EF4-FFF2-40B4-BE49-F238E27FC236}">
                      <a16:creationId xmlns:a16="http://schemas.microsoft.com/office/drawing/2014/main" id="{CC9C28E5-0B41-4D75-A60A-73832DA1C572}"/>
                    </a:ext>
                  </a:extLst>
                </p:cNvPr>
                <p:cNvSpPr/>
                <p:nvPr/>
              </p:nvSpPr>
              <p:spPr>
                <a:xfrm flipH="1">
                  <a:off x="2283025" y="2322575"/>
                  <a:ext cx="1844400" cy="642600"/>
                </a:xfrm>
                <a:prstGeom prst="rect">
                  <a:avLst/>
                </a:pr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Roboto Condensed Light" panose="02000000000000000000" pitchFamily="2" charset="0"/>
                    <a:ea typeface="Roboto Condensed Light" panose="02000000000000000000" pitchFamily="2" charset="0"/>
                    <a:cs typeface="Roboto"/>
                    <a:sym typeface="Roboto"/>
                  </a:endParaRPr>
                </a:p>
              </p:txBody>
            </p:sp>
            <p:sp>
              <p:nvSpPr>
                <p:cNvPr id="20" name="Google Shape;234;p21">
                  <a:extLst>
                    <a:ext uri="{FF2B5EF4-FFF2-40B4-BE49-F238E27FC236}">
                      <a16:creationId xmlns:a16="http://schemas.microsoft.com/office/drawing/2014/main" id="{03D37C32-E2CB-493E-BC14-95535397658C}"/>
                    </a:ext>
                  </a:extLst>
                </p:cNvPr>
                <p:cNvSpPr/>
                <p:nvPr/>
              </p:nvSpPr>
              <p:spPr>
                <a:xfrm rot="-5400000">
                  <a:off x="3501574" y="1934671"/>
                  <a:ext cx="643356" cy="1419149"/>
                </a:xfrm>
                <a:prstGeom prst="flowChartOffpageConnector">
                  <a:avLst/>
                </a:pr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Roboto Condensed Light" panose="02000000000000000000" pitchFamily="2" charset="0"/>
                    <a:ea typeface="Roboto Condensed Light" panose="02000000000000000000" pitchFamily="2" charset="0"/>
                    <a:cs typeface="Roboto"/>
                    <a:sym typeface="Roboto"/>
                  </a:endParaRPr>
                </a:p>
              </p:txBody>
            </p:sp>
            <p:sp>
              <p:nvSpPr>
                <p:cNvPr id="21" name="Google Shape;235;p21">
                  <a:extLst>
                    <a:ext uri="{FF2B5EF4-FFF2-40B4-BE49-F238E27FC236}">
                      <a16:creationId xmlns:a16="http://schemas.microsoft.com/office/drawing/2014/main" id="{0BB6627B-8244-424E-A98B-75D1A4366396}"/>
                    </a:ext>
                  </a:extLst>
                </p:cNvPr>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419" b="1" dirty="0">
                      <a:solidFill>
                        <a:srgbClr val="FFFFFF"/>
                      </a:solidFill>
                      <a:latin typeface="Roboto Condensed Light" panose="02000000000000000000" pitchFamily="2" charset="0"/>
                      <a:ea typeface="Roboto Condensed Light" panose="02000000000000000000" pitchFamily="2" charset="0"/>
                      <a:cs typeface="Roboto Medium"/>
                      <a:sym typeface="Roboto Medium"/>
                    </a:rPr>
                    <a:t>Variable Dependiente</a:t>
                  </a:r>
                  <a:endParaRPr b="1" dirty="0">
                    <a:solidFill>
                      <a:srgbClr val="FFFFFF"/>
                    </a:solidFill>
                    <a:latin typeface="Roboto Condensed Light" panose="02000000000000000000" pitchFamily="2" charset="0"/>
                    <a:ea typeface="Roboto Condensed Light" panose="02000000000000000000" pitchFamily="2" charset="0"/>
                    <a:cs typeface="Roboto"/>
                    <a:sym typeface="Roboto"/>
                  </a:endParaRPr>
                </a:p>
              </p:txBody>
            </p:sp>
            <p:sp>
              <p:nvSpPr>
                <p:cNvPr id="22" name="Google Shape;236;p21">
                  <a:extLst>
                    <a:ext uri="{FF2B5EF4-FFF2-40B4-BE49-F238E27FC236}">
                      <a16:creationId xmlns:a16="http://schemas.microsoft.com/office/drawing/2014/main" id="{10759FC2-E064-48FF-8427-BA8607F05ED0}"/>
                    </a:ext>
                  </a:extLst>
                </p:cNvPr>
                <p:cNvSpPr/>
                <p:nvPr/>
              </p:nvSpPr>
              <p:spPr>
                <a:xfrm>
                  <a:off x="1593000" y="2322568"/>
                  <a:ext cx="690000" cy="642300"/>
                </a:xfrm>
                <a:prstGeom prst="rect">
                  <a:avLst/>
                </a:prstGeom>
                <a:solidFill>
                  <a:srgbClr val="0D5DDF"/>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Roboto Condensed Light" panose="02000000000000000000" pitchFamily="2" charset="0"/>
                    <a:ea typeface="Roboto Condensed Light" panose="02000000000000000000" pitchFamily="2" charset="0"/>
                    <a:cs typeface="Roboto"/>
                    <a:sym typeface="Roboto"/>
                  </a:endParaRPr>
                </a:p>
              </p:txBody>
            </p:sp>
            <p:sp>
              <p:nvSpPr>
                <p:cNvPr id="23" name="Google Shape;237;p21">
                  <a:extLst>
                    <a:ext uri="{FF2B5EF4-FFF2-40B4-BE49-F238E27FC236}">
                      <a16:creationId xmlns:a16="http://schemas.microsoft.com/office/drawing/2014/main" id="{96E3F2BB-445E-4CD6-A134-B0205DC48F0E}"/>
                    </a:ext>
                  </a:extLst>
                </p:cNvPr>
                <p:cNvSpPr/>
                <p:nvPr/>
              </p:nvSpPr>
              <p:spPr>
                <a:xfrm>
                  <a:off x="1593000" y="2322575"/>
                  <a:ext cx="690000" cy="642600"/>
                </a:xfrm>
                <a:prstGeom prst="rect">
                  <a:avLst/>
                </a:pr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000" dirty="0">
                    <a:solidFill>
                      <a:srgbClr val="FFFFFF"/>
                    </a:solidFill>
                    <a:latin typeface="Roboto Condensed Light" panose="02000000000000000000" pitchFamily="2" charset="0"/>
                    <a:ea typeface="Roboto Condensed Light" panose="02000000000000000000" pitchFamily="2" charset="0"/>
                    <a:cs typeface="Roboto Thin"/>
                    <a:sym typeface="Roboto Thin"/>
                  </a:endParaRPr>
                </a:p>
              </p:txBody>
            </p:sp>
            <p:sp>
              <p:nvSpPr>
                <p:cNvPr id="24" name="Google Shape;238;p21">
                  <a:extLst>
                    <a:ext uri="{FF2B5EF4-FFF2-40B4-BE49-F238E27FC236}">
                      <a16:creationId xmlns:a16="http://schemas.microsoft.com/office/drawing/2014/main" id="{121BA5BE-0836-473B-A989-98E3F4B67D2B}"/>
                    </a:ext>
                  </a:extLst>
                </p:cNvPr>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chemeClr val="accent4">
                        <a:lumMod val="50000"/>
                      </a:schemeClr>
                    </a:buClr>
                    <a:buSzPts val="800"/>
                    <a:buFont typeface="Roboto"/>
                    <a:buChar char="●"/>
                  </a:pPr>
                  <a:r>
                    <a:rPr lang="es-419" sz="1200" dirty="0">
                      <a:solidFill>
                        <a:schemeClr val="accent4">
                          <a:lumMod val="25000"/>
                        </a:schemeClr>
                      </a:solidFill>
                      <a:latin typeface="Roboto Condensed Light" panose="02000000000000000000" pitchFamily="2" charset="0"/>
                      <a:ea typeface="Roboto Condensed Light" panose="02000000000000000000" pitchFamily="2" charset="0"/>
                      <a:cs typeface="Roboto"/>
                      <a:sym typeface="Roboto"/>
                    </a:rPr>
                    <a:t>Presupuesto General del Estado.</a:t>
                  </a:r>
                  <a:endParaRPr sz="1200" dirty="0">
                    <a:solidFill>
                      <a:schemeClr val="accent4">
                        <a:lumMod val="25000"/>
                      </a:schemeClr>
                    </a:solidFill>
                    <a:latin typeface="Roboto Condensed Light" panose="02000000000000000000" pitchFamily="2" charset="0"/>
                    <a:ea typeface="Roboto Condensed Light" panose="02000000000000000000" pitchFamily="2" charset="0"/>
                    <a:cs typeface="Roboto"/>
                    <a:sym typeface="Roboto"/>
                  </a:endParaRPr>
                </a:p>
              </p:txBody>
            </p:sp>
          </p:grpSp>
        </p:grpSp>
        <p:grpSp>
          <p:nvGrpSpPr>
            <p:cNvPr id="25" name="Google Shape;1021;p46">
              <a:extLst>
                <a:ext uri="{FF2B5EF4-FFF2-40B4-BE49-F238E27FC236}">
                  <a16:creationId xmlns:a16="http://schemas.microsoft.com/office/drawing/2014/main" id="{37EDD8A4-5583-48A4-AD9E-30ED125492FE}"/>
                </a:ext>
              </a:extLst>
            </p:cNvPr>
            <p:cNvGrpSpPr/>
            <p:nvPr/>
          </p:nvGrpSpPr>
          <p:grpSpPr>
            <a:xfrm>
              <a:off x="1828766" y="1188322"/>
              <a:ext cx="309022" cy="315499"/>
              <a:chOff x="3951850" y="2985350"/>
              <a:chExt cx="407950" cy="416500"/>
            </a:xfrm>
            <a:noFill/>
          </p:grpSpPr>
          <p:sp>
            <p:nvSpPr>
              <p:cNvPr id="26" name="Google Shape;1022;p46">
                <a:extLst>
                  <a:ext uri="{FF2B5EF4-FFF2-40B4-BE49-F238E27FC236}">
                    <a16:creationId xmlns:a16="http://schemas.microsoft.com/office/drawing/2014/main" id="{27B95A12-FED5-468A-9807-1C2654A3D510}"/>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grp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23;p46">
                <a:extLst>
                  <a:ext uri="{FF2B5EF4-FFF2-40B4-BE49-F238E27FC236}">
                    <a16:creationId xmlns:a16="http://schemas.microsoft.com/office/drawing/2014/main" id="{E3734F3B-4AA6-4995-BDCD-0388A14225C5}"/>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grp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24;p46">
                <a:extLst>
                  <a:ext uri="{FF2B5EF4-FFF2-40B4-BE49-F238E27FC236}">
                    <a16:creationId xmlns:a16="http://schemas.microsoft.com/office/drawing/2014/main" id="{C0524643-DF01-4F32-BA67-BA5CB3BA3AE5}"/>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grp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25;p46">
                <a:extLst>
                  <a:ext uri="{FF2B5EF4-FFF2-40B4-BE49-F238E27FC236}">
                    <a16:creationId xmlns:a16="http://schemas.microsoft.com/office/drawing/2014/main" id="{A191D6A9-8483-412D-891A-DCD260829803}"/>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grp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21;p46">
              <a:extLst>
                <a:ext uri="{FF2B5EF4-FFF2-40B4-BE49-F238E27FC236}">
                  <a16:creationId xmlns:a16="http://schemas.microsoft.com/office/drawing/2014/main" id="{0E19BA8E-F42B-40C7-A3D3-3D3A98FF1BF2}"/>
                </a:ext>
              </a:extLst>
            </p:cNvPr>
            <p:cNvGrpSpPr/>
            <p:nvPr/>
          </p:nvGrpSpPr>
          <p:grpSpPr>
            <a:xfrm>
              <a:off x="1811145" y="1858424"/>
              <a:ext cx="309022" cy="315499"/>
              <a:chOff x="3951850" y="2985350"/>
              <a:chExt cx="407950" cy="416500"/>
            </a:xfrm>
          </p:grpSpPr>
          <p:sp>
            <p:nvSpPr>
              <p:cNvPr id="31" name="Google Shape;1022;p46">
                <a:extLst>
                  <a:ext uri="{FF2B5EF4-FFF2-40B4-BE49-F238E27FC236}">
                    <a16:creationId xmlns:a16="http://schemas.microsoft.com/office/drawing/2014/main" id="{FFB84101-B549-479A-A443-906FCD614736}"/>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23;p46">
                <a:extLst>
                  <a:ext uri="{FF2B5EF4-FFF2-40B4-BE49-F238E27FC236}">
                    <a16:creationId xmlns:a16="http://schemas.microsoft.com/office/drawing/2014/main" id="{DB77FC63-74E2-4827-9560-24E5B9BE2D7D}"/>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24;p46">
                <a:extLst>
                  <a:ext uri="{FF2B5EF4-FFF2-40B4-BE49-F238E27FC236}">
                    <a16:creationId xmlns:a16="http://schemas.microsoft.com/office/drawing/2014/main" id="{8B20AC7E-EC46-4A92-8C41-73E83DFA705A}"/>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25;p46">
                <a:extLst>
                  <a:ext uri="{FF2B5EF4-FFF2-40B4-BE49-F238E27FC236}">
                    <a16:creationId xmlns:a16="http://schemas.microsoft.com/office/drawing/2014/main" id="{B71EDFE2-5B2B-4037-840B-CD9D3C1D8EB6}"/>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 name="Google Shape;425;p27">
            <a:extLst>
              <a:ext uri="{FF2B5EF4-FFF2-40B4-BE49-F238E27FC236}">
                <a16:creationId xmlns:a16="http://schemas.microsoft.com/office/drawing/2014/main" id="{32FD2E7C-8CB6-4CEE-BE56-3E17E057B3B9}"/>
              </a:ext>
            </a:extLst>
          </p:cNvPr>
          <p:cNvGrpSpPr/>
          <p:nvPr/>
        </p:nvGrpSpPr>
        <p:grpSpPr>
          <a:xfrm rot="10800000">
            <a:off x="1375583" y="2764277"/>
            <a:ext cx="2118995" cy="440097"/>
            <a:chOff x="185742" y="1697030"/>
            <a:chExt cx="5165698" cy="1658130"/>
          </a:xfrm>
        </p:grpSpPr>
        <p:sp>
          <p:nvSpPr>
            <p:cNvPr id="36" name="Google Shape;426;p27">
              <a:extLst>
                <a:ext uri="{FF2B5EF4-FFF2-40B4-BE49-F238E27FC236}">
                  <a16:creationId xmlns:a16="http://schemas.microsoft.com/office/drawing/2014/main" id="{734F6173-7130-4C4B-A22A-930FA8E31093}"/>
                </a:ext>
              </a:extLst>
            </p:cNvPr>
            <p:cNvSpPr/>
            <p:nvPr/>
          </p:nvSpPr>
          <p:spPr>
            <a:xfrm rot="10800000" flipH="1">
              <a:off x="1426312" y="1697030"/>
              <a:ext cx="2693400" cy="1243800"/>
            </a:xfrm>
            <a:prstGeom prst="rect">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263248"/>
                  </a:solidFill>
                  <a:latin typeface="Roboto Condensed"/>
                  <a:ea typeface="Roboto Condensed"/>
                  <a:cs typeface="Roboto Condensed"/>
                  <a:sym typeface="Roboto Condensed"/>
                </a:rPr>
                <a:t>H1</a:t>
              </a:r>
              <a:endParaRPr sz="1600" dirty="0">
                <a:solidFill>
                  <a:srgbClr val="263248"/>
                </a:solidFill>
                <a:latin typeface="Roboto Condensed"/>
                <a:ea typeface="Roboto Condensed"/>
                <a:cs typeface="Roboto Condensed"/>
                <a:sym typeface="Roboto Condensed"/>
              </a:endParaRPr>
            </a:p>
          </p:txBody>
        </p:sp>
        <p:sp>
          <p:nvSpPr>
            <p:cNvPr id="37" name="Google Shape;427;p27">
              <a:extLst>
                <a:ext uri="{FF2B5EF4-FFF2-40B4-BE49-F238E27FC236}">
                  <a16:creationId xmlns:a16="http://schemas.microsoft.com/office/drawing/2014/main" id="{7C480564-4C7E-493B-9ED2-ECF7E62DE4B4}"/>
                </a:ext>
              </a:extLst>
            </p:cNvPr>
            <p:cNvSpPr/>
            <p:nvPr/>
          </p:nvSpPr>
          <p:spPr>
            <a:xfrm rot="10800000" flipH="1">
              <a:off x="4107640" y="1697043"/>
              <a:ext cx="1243800" cy="1243800"/>
            </a:xfrm>
            <a:prstGeom prst="rtTriangle">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38" name="Google Shape;428;p27">
              <a:extLst>
                <a:ext uri="{FF2B5EF4-FFF2-40B4-BE49-F238E27FC236}">
                  <a16:creationId xmlns:a16="http://schemas.microsoft.com/office/drawing/2014/main" id="{D03A87C2-29EA-4DA3-9FFF-690C6DD8F50A}"/>
                </a:ext>
              </a:extLst>
            </p:cNvPr>
            <p:cNvSpPr/>
            <p:nvPr/>
          </p:nvSpPr>
          <p:spPr>
            <a:xfrm flipH="1">
              <a:off x="185742" y="1697043"/>
              <a:ext cx="1243800" cy="1243800"/>
            </a:xfrm>
            <a:prstGeom prst="rtTriangle">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39" name="Google Shape;429;p27">
              <a:extLst>
                <a:ext uri="{FF2B5EF4-FFF2-40B4-BE49-F238E27FC236}">
                  <a16:creationId xmlns:a16="http://schemas.microsoft.com/office/drawing/2014/main" id="{4516BC79-A743-4FFA-8310-6ABC9E0DBF0A}"/>
                </a:ext>
              </a:extLst>
            </p:cNvPr>
            <p:cNvSpPr/>
            <p:nvPr/>
          </p:nvSpPr>
          <p:spPr>
            <a:xfrm rot="10800000">
              <a:off x="185748" y="2940860"/>
              <a:ext cx="1243800" cy="414300"/>
            </a:xfrm>
            <a:prstGeom prst="triangle">
              <a:avLst>
                <a:gd name="adj" fmla="val 0"/>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grpSp>
      <p:grpSp>
        <p:nvGrpSpPr>
          <p:cNvPr id="40" name="Google Shape;430;p27">
            <a:extLst>
              <a:ext uri="{FF2B5EF4-FFF2-40B4-BE49-F238E27FC236}">
                <a16:creationId xmlns:a16="http://schemas.microsoft.com/office/drawing/2014/main" id="{9D6195A4-511C-4B89-B286-FF81F4F4F9E4}"/>
              </a:ext>
            </a:extLst>
          </p:cNvPr>
          <p:cNvGrpSpPr/>
          <p:nvPr/>
        </p:nvGrpSpPr>
        <p:grpSpPr>
          <a:xfrm rot="10800000">
            <a:off x="5720991" y="2764277"/>
            <a:ext cx="2118994" cy="432146"/>
            <a:chOff x="185742" y="1697030"/>
            <a:chExt cx="5165698" cy="1658130"/>
          </a:xfrm>
        </p:grpSpPr>
        <p:sp>
          <p:nvSpPr>
            <p:cNvPr id="41" name="Google Shape;431;p27">
              <a:extLst>
                <a:ext uri="{FF2B5EF4-FFF2-40B4-BE49-F238E27FC236}">
                  <a16:creationId xmlns:a16="http://schemas.microsoft.com/office/drawing/2014/main" id="{4C0B0093-82BC-4B6D-8A0C-1AC316708EA0}"/>
                </a:ext>
              </a:extLst>
            </p:cNvPr>
            <p:cNvSpPr/>
            <p:nvPr/>
          </p:nvSpPr>
          <p:spPr>
            <a:xfrm rot="10800000" flipH="1">
              <a:off x="1426310" y="1697030"/>
              <a:ext cx="2693401" cy="1243800"/>
            </a:xfrm>
            <a:prstGeom prst="rect">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600" dirty="0">
                  <a:solidFill>
                    <a:srgbClr val="FFFFFF"/>
                  </a:solidFill>
                  <a:latin typeface="Roboto Condensed"/>
                  <a:ea typeface="Roboto Condensed"/>
                  <a:cs typeface="Roboto Condensed"/>
                  <a:sym typeface="Roboto Condensed"/>
                </a:rPr>
                <a:t>H0</a:t>
              </a:r>
              <a:endParaRPr sz="1600" dirty="0">
                <a:solidFill>
                  <a:srgbClr val="FFFFFF"/>
                </a:solidFill>
                <a:latin typeface="Roboto Condensed"/>
                <a:ea typeface="Roboto Condensed"/>
                <a:cs typeface="Roboto Condensed"/>
                <a:sym typeface="Roboto Condensed"/>
              </a:endParaRPr>
            </a:p>
          </p:txBody>
        </p:sp>
        <p:sp>
          <p:nvSpPr>
            <p:cNvPr id="42" name="Google Shape;432;p27">
              <a:extLst>
                <a:ext uri="{FF2B5EF4-FFF2-40B4-BE49-F238E27FC236}">
                  <a16:creationId xmlns:a16="http://schemas.microsoft.com/office/drawing/2014/main" id="{F20EB9AE-FCE2-4CF3-9A29-E4EE89DB5743}"/>
                </a:ext>
              </a:extLst>
            </p:cNvPr>
            <p:cNvSpPr/>
            <p:nvPr/>
          </p:nvSpPr>
          <p:spPr>
            <a:xfrm rot="10800000" flipH="1">
              <a:off x="4107640" y="1697043"/>
              <a:ext cx="1243800" cy="12438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FFFFFF"/>
                </a:solidFill>
                <a:latin typeface="Roboto Condensed"/>
                <a:ea typeface="Roboto Condensed"/>
                <a:cs typeface="Roboto Condensed"/>
                <a:sym typeface="Roboto Condensed"/>
              </a:endParaRPr>
            </a:p>
          </p:txBody>
        </p:sp>
        <p:sp>
          <p:nvSpPr>
            <p:cNvPr id="43" name="Google Shape;433;p27">
              <a:extLst>
                <a:ext uri="{FF2B5EF4-FFF2-40B4-BE49-F238E27FC236}">
                  <a16:creationId xmlns:a16="http://schemas.microsoft.com/office/drawing/2014/main" id="{F15CE01D-E7E5-4956-B87B-1B40665127A8}"/>
                </a:ext>
              </a:extLst>
            </p:cNvPr>
            <p:cNvSpPr/>
            <p:nvPr/>
          </p:nvSpPr>
          <p:spPr>
            <a:xfrm flipH="1">
              <a:off x="185742" y="1697043"/>
              <a:ext cx="1243800" cy="12438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FFFFFF"/>
                </a:solidFill>
                <a:latin typeface="Roboto Condensed"/>
                <a:ea typeface="Roboto Condensed"/>
                <a:cs typeface="Roboto Condensed"/>
                <a:sym typeface="Roboto Condensed"/>
              </a:endParaRPr>
            </a:p>
          </p:txBody>
        </p:sp>
        <p:sp>
          <p:nvSpPr>
            <p:cNvPr id="44" name="Google Shape;434;p27">
              <a:extLst>
                <a:ext uri="{FF2B5EF4-FFF2-40B4-BE49-F238E27FC236}">
                  <a16:creationId xmlns:a16="http://schemas.microsoft.com/office/drawing/2014/main" id="{10CAE051-3111-43BE-BB01-64C954FFDC1E}"/>
                </a:ext>
              </a:extLst>
            </p:cNvPr>
            <p:cNvSpPr/>
            <p:nvPr/>
          </p:nvSpPr>
          <p:spPr>
            <a:xfrm rot="10800000">
              <a:off x="185748" y="2940860"/>
              <a:ext cx="1243800" cy="414300"/>
            </a:xfrm>
            <a:prstGeom prst="triangle">
              <a:avLst>
                <a:gd name="adj" fmla="val 0"/>
              </a:avLst>
            </a:prstGeom>
            <a:solidFill>
              <a:srgbClr val="2632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FFFFFF"/>
                </a:solidFill>
                <a:latin typeface="Roboto Condensed"/>
                <a:ea typeface="Roboto Condensed"/>
                <a:cs typeface="Roboto Condensed"/>
                <a:sym typeface="Roboto Condensed"/>
              </a:endParaRPr>
            </a:p>
          </p:txBody>
        </p:sp>
      </p:grpSp>
      <p:sp>
        <p:nvSpPr>
          <p:cNvPr id="46" name="CuadroTexto 45">
            <a:extLst>
              <a:ext uri="{FF2B5EF4-FFF2-40B4-BE49-F238E27FC236}">
                <a16:creationId xmlns:a16="http://schemas.microsoft.com/office/drawing/2014/main" id="{5FF9E32A-F9E8-4689-B057-05C8803DD0E5}"/>
              </a:ext>
            </a:extLst>
          </p:cNvPr>
          <p:cNvSpPr txBox="1"/>
          <p:nvPr/>
        </p:nvSpPr>
        <p:spPr>
          <a:xfrm>
            <a:off x="366527" y="3339143"/>
            <a:ext cx="4140659" cy="1025922"/>
          </a:xfrm>
          <a:prstGeom prst="rect">
            <a:avLst/>
          </a:prstGeom>
          <a:noFill/>
          <a:ln>
            <a:solidFill>
              <a:schemeClr val="accent5"/>
            </a:solidFill>
          </a:ln>
        </p:spPr>
        <p:txBody>
          <a:bodyPr wrap="square">
            <a:spAutoFit/>
          </a:bodyPr>
          <a:lstStyle/>
          <a:p>
            <a:pPr algn="ctr">
              <a:lnSpc>
                <a:spcPct val="150000"/>
              </a:lnSpc>
              <a:spcAft>
                <a:spcPts val="800"/>
              </a:spcAft>
            </a:pPr>
            <a:r>
              <a:rPr lang="es-EC" sz="1400" dirty="0">
                <a:effectLst/>
                <a:latin typeface="Roboto Condensed Light" panose="02000000000000000000" pitchFamily="2" charset="0"/>
                <a:ea typeface="Roboto Condensed Light" panose="02000000000000000000" pitchFamily="2" charset="0"/>
                <a:cs typeface="Arial" panose="020B0604020202020204" pitchFamily="34" charset="0"/>
              </a:rPr>
              <a:t>La evasión y elusión tributaria del Impuesto a la Renta (IR) de sociedades </a:t>
            </a:r>
            <a:r>
              <a:rPr lang="es-EC" sz="1400" b="1" dirty="0">
                <a:effectLst/>
                <a:latin typeface="Roboto Condensed Light" panose="02000000000000000000" pitchFamily="2" charset="0"/>
                <a:ea typeface="Roboto Condensed Light" panose="02000000000000000000" pitchFamily="2" charset="0"/>
                <a:cs typeface="Arial" panose="020B0604020202020204" pitchFamily="34" charset="0"/>
              </a:rPr>
              <a:t>incide</a:t>
            </a:r>
            <a:r>
              <a:rPr lang="es-EC" sz="1400" dirty="0">
                <a:effectLst/>
                <a:latin typeface="Roboto Condensed Light" panose="02000000000000000000" pitchFamily="2" charset="0"/>
                <a:ea typeface="Roboto Condensed Light" panose="02000000000000000000" pitchFamily="2" charset="0"/>
                <a:cs typeface="Arial" panose="020B0604020202020204" pitchFamily="34" charset="0"/>
              </a:rPr>
              <a:t> en el Presupuesto General del Estado en el cantón Quito durante el periodo 2017-2020.</a:t>
            </a:r>
          </a:p>
        </p:txBody>
      </p:sp>
      <p:sp>
        <p:nvSpPr>
          <p:cNvPr id="47" name="CuadroTexto 46">
            <a:extLst>
              <a:ext uri="{FF2B5EF4-FFF2-40B4-BE49-F238E27FC236}">
                <a16:creationId xmlns:a16="http://schemas.microsoft.com/office/drawing/2014/main" id="{233035D8-C934-4A88-A4AA-9D8E6BD9E754}"/>
              </a:ext>
            </a:extLst>
          </p:cNvPr>
          <p:cNvSpPr txBox="1"/>
          <p:nvPr/>
        </p:nvSpPr>
        <p:spPr>
          <a:xfrm>
            <a:off x="4703710" y="3318327"/>
            <a:ext cx="4329805" cy="1025922"/>
          </a:xfrm>
          <a:prstGeom prst="rect">
            <a:avLst/>
          </a:prstGeom>
          <a:noFill/>
          <a:ln>
            <a:solidFill>
              <a:schemeClr val="accent5"/>
            </a:solidFill>
          </a:ln>
        </p:spPr>
        <p:txBody>
          <a:bodyPr wrap="square">
            <a:spAutoFit/>
          </a:bodyPr>
          <a:lstStyle/>
          <a:p>
            <a:pPr algn="ctr">
              <a:lnSpc>
                <a:spcPct val="150000"/>
              </a:lnSpc>
              <a:spcAft>
                <a:spcPts val="800"/>
              </a:spcAft>
            </a:pPr>
            <a:r>
              <a:rPr lang="es-EC" sz="1400" dirty="0">
                <a:effectLst/>
                <a:latin typeface="Roboto Condensed Light" panose="02000000000000000000" pitchFamily="2" charset="0"/>
                <a:ea typeface="Roboto Condensed Light" panose="02000000000000000000" pitchFamily="2" charset="0"/>
                <a:cs typeface="Arial" panose="020B0604020202020204" pitchFamily="34" charset="0"/>
              </a:rPr>
              <a:t>La evasión y elusión tributaria del Impuesto a la Renta (IR) de sociedades </a:t>
            </a:r>
            <a:r>
              <a:rPr lang="es-EC" sz="1400" b="1" dirty="0">
                <a:effectLst/>
                <a:latin typeface="Roboto Condensed Light" panose="02000000000000000000" pitchFamily="2" charset="0"/>
                <a:ea typeface="Roboto Condensed Light" panose="02000000000000000000" pitchFamily="2" charset="0"/>
                <a:cs typeface="Arial" panose="020B0604020202020204" pitchFamily="34" charset="0"/>
              </a:rPr>
              <a:t>no incide </a:t>
            </a:r>
            <a:r>
              <a:rPr lang="es-EC" sz="1400" dirty="0">
                <a:effectLst/>
                <a:latin typeface="Roboto Condensed Light" panose="02000000000000000000" pitchFamily="2" charset="0"/>
                <a:ea typeface="Roboto Condensed Light" panose="02000000000000000000" pitchFamily="2" charset="0"/>
                <a:cs typeface="Arial" panose="020B0604020202020204" pitchFamily="34" charset="0"/>
              </a:rPr>
              <a:t>en el Presupuesto General del Estado en el cantón Quito durante el periodo 2017-2020.</a:t>
            </a:r>
          </a:p>
        </p:txBody>
      </p:sp>
    </p:spTree>
    <p:extLst>
      <p:ext uri="{BB962C8B-B14F-4D97-AF65-F5344CB8AC3E}">
        <p14:creationId xmlns:p14="http://schemas.microsoft.com/office/powerpoint/2010/main" val="379366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oogle Shape;401;p26">
            <a:extLst>
              <a:ext uri="{FF2B5EF4-FFF2-40B4-BE49-F238E27FC236}">
                <a16:creationId xmlns:a16="http://schemas.microsoft.com/office/drawing/2014/main" id="{6B4FA399-856D-415D-8DC8-4A585764260F}"/>
              </a:ext>
            </a:extLst>
          </p:cNvPr>
          <p:cNvGrpSpPr/>
          <p:nvPr/>
        </p:nvGrpSpPr>
        <p:grpSpPr>
          <a:xfrm>
            <a:off x="1597953" y="453264"/>
            <a:ext cx="7296092" cy="1138900"/>
            <a:chOff x="-1535283" y="1287960"/>
            <a:chExt cx="11486579" cy="2067200"/>
          </a:xfrm>
        </p:grpSpPr>
        <p:sp>
          <p:nvSpPr>
            <p:cNvPr id="63" name="Google Shape;402;p26">
              <a:extLst>
                <a:ext uri="{FF2B5EF4-FFF2-40B4-BE49-F238E27FC236}">
                  <a16:creationId xmlns:a16="http://schemas.microsoft.com/office/drawing/2014/main" id="{F4AD851B-4A9E-45DF-8505-E3913A6C9FCD}"/>
                </a:ext>
              </a:extLst>
            </p:cNvPr>
            <p:cNvSpPr/>
            <p:nvPr/>
          </p:nvSpPr>
          <p:spPr>
            <a:xfrm>
              <a:off x="8699476" y="1287960"/>
              <a:ext cx="1243800" cy="414300"/>
            </a:xfrm>
            <a:prstGeom prst="triangle">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64" name="Google Shape;403;p26">
              <a:extLst>
                <a:ext uri="{FF2B5EF4-FFF2-40B4-BE49-F238E27FC236}">
                  <a16:creationId xmlns:a16="http://schemas.microsoft.com/office/drawing/2014/main" id="{1F87C6A5-D984-4659-88A3-14A36692D768}"/>
                </a:ext>
              </a:extLst>
            </p:cNvPr>
            <p:cNvSpPr/>
            <p:nvPr/>
          </p:nvSpPr>
          <p:spPr>
            <a:xfrm rot="10800000" flipH="1">
              <a:off x="-308909" y="1697039"/>
              <a:ext cx="9030600" cy="1243800"/>
            </a:xfrm>
            <a:prstGeom prst="rect">
              <a:avLst/>
            </a:pr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65" name="Google Shape;404;p26">
              <a:extLst>
                <a:ext uri="{FF2B5EF4-FFF2-40B4-BE49-F238E27FC236}">
                  <a16:creationId xmlns:a16="http://schemas.microsoft.com/office/drawing/2014/main" id="{0DEAD185-D5BF-40FA-9AB4-F85964D2527F}"/>
                </a:ext>
              </a:extLst>
            </p:cNvPr>
            <p:cNvSpPr/>
            <p:nvPr/>
          </p:nvSpPr>
          <p:spPr>
            <a:xfrm rot="10800000" flipH="1">
              <a:off x="8707496" y="1697043"/>
              <a:ext cx="1243800" cy="1243800"/>
            </a:xfrm>
            <a:prstGeom prst="rtTriangle">
              <a:avLst/>
            </a:pr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66" name="Google Shape;405;p26">
              <a:extLst>
                <a:ext uri="{FF2B5EF4-FFF2-40B4-BE49-F238E27FC236}">
                  <a16:creationId xmlns:a16="http://schemas.microsoft.com/office/drawing/2014/main" id="{46CD2B4D-B544-45C2-9C8A-74909BED6427}"/>
                </a:ext>
              </a:extLst>
            </p:cNvPr>
            <p:cNvSpPr/>
            <p:nvPr/>
          </p:nvSpPr>
          <p:spPr>
            <a:xfrm flipH="1">
              <a:off x="-1535283" y="1697043"/>
              <a:ext cx="1243800" cy="1243800"/>
            </a:xfrm>
            <a:prstGeom prst="rtTriangle">
              <a:avLst/>
            </a:pr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67" name="Google Shape;406;p26">
              <a:extLst>
                <a:ext uri="{FF2B5EF4-FFF2-40B4-BE49-F238E27FC236}">
                  <a16:creationId xmlns:a16="http://schemas.microsoft.com/office/drawing/2014/main" id="{01128974-4AF2-4398-AF10-3DACC632BD48}"/>
                </a:ext>
              </a:extLst>
            </p:cNvPr>
            <p:cNvSpPr/>
            <p:nvPr/>
          </p:nvSpPr>
          <p:spPr>
            <a:xfrm rot="10800000">
              <a:off x="-1535278" y="2940860"/>
              <a:ext cx="1243800" cy="414300"/>
            </a:xfrm>
            <a:prstGeom prst="triangle">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4" name="Google Shape;221;p14">
            <a:extLst>
              <a:ext uri="{FF2B5EF4-FFF2-40B4-BE49-F238E27FC236}">
                <a16:creationId xmlns:a16="http://schemas.microsoft.com/office/drawing/2014/main" id="{F463D4A1-6E3A-4A49-B336-63D281CDF467}"/>
              </a:ext>
            </a:extLst>
          </p:cNvPr>
          <p:cNvSpPr txBox="1">
            <a:spLocks/>
          </p:cNvSpPr>
          <p:nvPr/>
        </p:nvSpPr>
        <p:spPr>
          <a:xfrm>
            <a:off x="196825" y="186690"/>
            <a:ext cx="1586255" cy="40767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000" b="1" dirty="0">
                <a:solidFill>
                  <a:schemeClr val="bg1"/>
                </a:solidFill>
                <a:latin typeface="Roboto Condensed" panose="02000000000000000000" pitchFamily="2" charset="0"/>
                <a:ea typeface="Roboto Condensed" panose="02000000000000000000" pitchFamily="2" charset="0"/>
              </a:rPr>
              <a:t>CAPÍTULO I</a:t>
            </a:r>
          </a:p>
        </p:txBody>
      </p:sp>
      <p:sp>
        <p:nvSpPr>
          <p:cNvPr id="7" name="Google Shape;328;p20">
            <a:extLst>
              <a:ext uri="{FF2B5EF4-FFF2-40B4-BE49-F238E27FC236}">
                <a16:creationId xmlns:a16="http://schemas.microsoft.com/office/drawing/2014/main" id="{34DE3684-84E2-44E6-AE23-776DE463CF1C}"/>
              </a:ext>
            </a:extLst>
          </p:cNvPr>
          <p:cNvSpPr txBox="1">
            <a:spLocks noGrp="1"/>
          </p:cNvSpPr>
          <p:nvPr/>
        </p:nvSpPr>
        <p:spPr>
          <a:xfrm>
            <a:off x="2297299" y="91503"/>
            <a:ext cx="5049175" cy="48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1pPr>
            <a:lvl2pPr marL="914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2pPr>
            <a:lvl3pPr marL="1371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3pPr>
            <a:lvl4pPr marL="18288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4pPr>
            <a:lvl5pPr marL="22860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5pPr>
            <a:lvl6pPr marL="27432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6pPr>
            <a:lvl7pPr marL="3200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7pPr>
            <a:lvl8pPr marL="3657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8pPr>
            <a:lvl9pPr marL="4114800" indent="-381000">
              <a:spcBef>
                <a:spcPts val="1000"/>
              </a:spcBef>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9pPr>
          </a:lstStyle>
          <a:p>
            <a:r>
              <a:rPr lang="es-EC" dirty="0">
                <a:latin typeface="Roboto Condensed" panose="02000000000000000000" pitchFamily="2" charset="0"/>
                <a:ea typeface="Roboto Condensed" panose="02000000000000000000" pitchFamily="2" charset="0"/>
              </a:rPr>
              <a:t>4. Objetivos</a:t>
            </a:r>
          </a:p>
        </p:txBody>
      </p:sp>
      <p:grpSp>
        <p:nvGrpSpPr>
          <p:cNvPr id="5" name="Google Shape;1248;p29">
            <a:extLst>
              <a:ext uri="{FF2B5EF4-FFF2-40B4-BE49-F238E27FC236}">
                <a16:creationId xmlns:a16="http://schemas.microsoft.com/office/drawing/2014/main" id="{B7F4B241-2301-4B23-BE18-C04A1CA36F46}"/>
              </a:ext>
            </a:extLst>
          </p:cNvPr>
          <p:cNvGrpSpPr/>
          <p:nvPr/>
        </p:nvGrpSpPr>
        <p:grpSpPr>
          <a:xfrm>
            <a:off x="2482935" y="2667329"/>
            <a:ext cx="1311227" cy="812236"/>
            <a:chOff x="4384627" y="1598824"/>
            <a:chExt cx="1758310" cy="1345453"/>
          </a:xfrm>
        </p:grpSpPr>
        <p:sp>
          <p:nvSpPr>
            <p:cNvPr id="6" name="Google Shape;1249;p29">
              <a:extLst>
                <a:ext uri="{FF2B5EF4-FFF2-40B4-BE49-F238E27FC236}">
                  <a16:creationId xmlns:a16="http://schemas.microsoft.com/office/drawing/2014/main" id="{F666A1B4-BFB5-43B9-90A0-DCAAD2DF710E}"/>
                </a:ext>
              </a:extLst>
            </p:cNvPr>
            <p:cNvSpPr/>
            <p:nvPr/>
          </p:nvSpPr>
          <p:spPr>
            <a:xfrm>
              <a:off x="4384627" y="1598824"/>
              <a:ext cx="1758310" cy="1345453"/>
            </a:xfrm>
            <a:custGeom>
              <a:avLst/>
              <a:gdLst/>
              <a:ahLst/>
              <a:cxnLst/>
              <a:rect l="l" t="t" r="r" b="b"/>
              <a:pathLst>
                <a:path w="89096" h="68176" extrusionOk="0">
                  <a:moveTo>
                    <a:pt x="45138" y="1"/>
                  </a:moveTo>
                  <a:cubicBezTo>
                    <a:pt x="32434" y="1"/>
                    <a:pt x="22087" y="10335"/>
                    <a:pt x="22087" y="23051"/>
                  </a:cubicBezTo>
                  <a:cubicBezTo>
                    <a:pt x="22087" y="28171"/>
                    <a:pt x="23754" y="33041"/>
                    <a:pt x="26826" y="37041"/>
                  </a:cubicBezTo>
                  <a:lnTo>
                    <a:pt x="1" y="63866"/>
                  </a:lnTo>
                  <a:lnTo>
                    <a:pt x="4323" y="68176"/>
                  </a:lnTo>
                  <a:lnTo>
                    <a:pt x="35517" y="36982"/>
                  </a:lnTo>
                  <a:cubicBezTo>
                    <a:pt x="31088" y="33934"/>
                    <a:pt x="28195" y="28826"/>
                    <a:pt x="28195" y="23051"/>
                  </a:cubicBezTo>
                  <a:cubicBezTo>
                    <a:pt x="28195" y="13693"/>
                    <a:pt x="35779" y="6109"/>
                    <a:pt x="45138" y="6109"/>
                  </a:cubicBezTo>
                  <a:cubicBezTo>
                    <a:pt x="54496" y="6109"/>
                    <a:pt x="62080" y="13693"/>
                    <a:pt x="62080" y="23051"/>
                  </a:cubicBezTo>
                  <a:cubicBezTo>
                    <a:pt x="62080" y="28826"/>
                    <a:pt x="59175" y="33934"/>
                    <a:pt x="54758" y="36982"/>
                  </a:cubicBezTo>
                  <a:lnTo>
                    <a:pt x="84773" y="67009"/>
                  </a:lnTo>
                  <a:lnTo>
                    <a:pt x="89095" y="62687"/>
                  </a:lnTo>
                  <a:lnTo>
                    <a:pt x="63449" y="37041"/>
                  </a:lnTo>
                  <a:cubicBezTo>
                    <a:pt x="66509" y="33041"/>
                    <a:pt x="68176" y="28171"/>
                    <a:pt x="68176" y="23051"/>
                  </a:cubicBezTo>
                  <a:cubicBezTo>
                    <a:pt x="68176" y="10335"/>
                    <a:pt x="57842" y="1"/>
                    <a:pt x="45138"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8" name="Google Shape;1250;p29">
              <a:extLst>
                <a:ext uri="{FF2B5EF4-FFF2-40B4-BE49-F238E27FC236}">
                  <a16:creationId xmlns:a16="http://schemas.microsoft.com/office/drawing/2014/main" id="{704822EB-B21B-41BA-8B08-1F7E8F40E60E}"/>
                </a:ext>
              </a:extLst>
            </p:cNvPr>
            <p:cNvSpPr/>
            <p:nvPr/>
          </p:nvSpPr>
          <p:spPr>
            <a:xfrm>
              <a:off x="4941051" y="1719369"/>
              <a:ext cx="668760" cy="668503"/>
            </a:xfrm>
            <a:custGeom>
              <a:avLst/>
              <a:gdLst/>
              <a:ahLst/>
              <a:cxnLst/>
              <a:rect l="l" t="t" r="r" b="b"/>
              <a:pathLst>
                <a:path w="33887" h="33874" extrusionOk="0">
                  <a:moveTo>
                    <a:pt x="33886" y="16943"/>
                  </a:moveTo>
                  <a:cubicBezTo>
                    <a:pt x="33886" y="26290"/>
                    <a:pt x="26302" y="33874"/>
                    <a:pt x="16944" y="33874"/>
                  </a:cubicBezTo>
                  <a:cubicBezTo>
                    <a:pt x="7585" y="33874"/>
                    <a:pt x="1" y="26290"/>
                    <a:pt x="1" y="16943"/>
                  </a:cubicBezTo>
                  <a:cubicBezTo>
                    <a:pt x="1" y="7585"/>
                    <a:pt x="7585" y="1"/>
                    <a:pt x="16944" y="1"/>
                  </a:cubicBezTo>
                  <a:cubicBezTo>
                    <a:pt x="26302" y="1"/>
                    <a:pt x="33886" y="7585"/>
                    <a:pt x="33886" y="169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Century Gothic" panose="020B0502020202020204" pitchFamily="34" charset="0"/>
              </a:endParaRPr>
            </a:p>
          </p:txBody>
        </p:sp>
        <p:grpSp>
          <p:nvGrpSpPr>
            <p:cNvPr id="12" name="Google Shape;1254;p29">
              <a:extLst>
                <a:ext uri="{FF2B5EF4-FFF2-40B4-BE49-F238E27FC236}">
                  <a16:creationId xmlns:a16="http://schemas.microsoft.com/office/drawing/2014/main" id="{DFDDD4AF-2982-4CA2-94D6-4C3A43C5187C}"/>
                </a:ext>
              </a:extLst>
            </p:cNvPr>
            <p:cNvGrpSpPr/>
            <p:nvPr/>
          </p:nvGrpSpPr>
          <p:grpSpPr>
            <a:xfrm>
              <a:off x="5134594" y="1912779"/>
              <a:ext cx="281680" cy="281680"/>
              <a:chOff x="-57570350" y="3982600"/>
              <a:chExt cx="319800" cy="319800"/>
            </a:xfrm>
          </p:grpSpPr>
          <p:sp>
            <p:nvSpPr>
              <p:cNvPr id="13" name="Google Shape;1255;p29">
                <a:extLst>
                  <a:ext uri="{FF2B5EF4-FFF2-40B4-BE49-F238E27FC236}">
                    <a16:creationId xmlns:a16="http://schemas.microsoft.com/office/drawing/2014/main" id="{3B422E1E-CA62-4E14-AC4D-363ED238783E}"/>
                  </a:ext>
                </a:extLst>
              </p:cNvPr>
              <p:cNvSpPr/>
              <p:nvPr/>
            </p:nvSpPr>
            <p:spPr>
              <a:xfrm>
                <a:off x="-57570350" y="4033000"/>
                <a:ext cx="319800" cy="269400"/>
              </a:xfrm>
              <a:custGeom>
                <a:avLst/>
                <a:gdLst/>
                <a:ahLst/>
                <a:cxnLst/>
                <a:rect l="l" t="t" r="r" b="b"/>
                <a:pathLst>
                  <a:path w="12792" h="10776" extrusionOk="0">
                    <a:moveTo>
                      <a:pt x="9452" y="4002"/>
                    </a:moveTo>
                    <a:cubicBezTo>
                      <a:pt x="10083" y="4002"/>
                      <a:pt x="10555" y="4506"/>
                      <a:pt x="10555" y="5105"/>
                    </a:cubicBezTo>
                    <a:lnTo>
                      <a:pt x="10555" y="5861"/>
                    </a:lnTo>
                    <a:cubicBezTo>
                      <a:pt x="10555" y="6459"/>
                      <a:pt x="10020" y="6963"/>
                      <a:pt x="9389" y="6963"/>
                    </a:cubicBezTo>
                    <a:lnTo>
                      <a:pt x="8665" y="6963"/>
                    </a:lnTo>
                    <a:cubicBezTo>
                      <a:pt x="7751" y="6963"/>
                      <a:pt x="6995" y="6333"/>
                      <a:pt x="6838" y="5451"/>
                    </a:cubicBezTo>
                    <a:lnTo>
                      <a:pt x="6018" y="5451"/>
                    </a:lnTo>
                    <a:cubicBezTo>
                      <a:pt x="5861" y="6333"/>
                      <a:pt x="5105" y="6963"/>
                      <a:pt x="4191" y="6963"/>
                    </a:cubicBezTo>
                    <a:lnTo>
                      <a:pt x="3467" y="6963"/>
                    </a:lnTo>
                    <a:cubicBezTo>
                      <a:pt x="2836" y="6963"/>
                      <a:pt x="2364" y="6459"/>
                      <a:pt x="2364" y="5861"/>
                    </a:cubicBezTo>
                    <a:lnTo>
                      <a:pt x="2364" y="5105"/>
                    </a:lnTo>
                    <a:cubicBezTo>
                      <a:pt x="2364" y="4475"/>
                      <a:pt x="2868" y="4002"/>
                      <a:pt x="3467" y="4002"/>
                    </a:cubicBezTo>
                    <a:lnTo>
                      <a:pt x="4947" y="4002"/>
                    </a:lnTo>
                    <a:cubicBezTo>
                      <a:pt x="5420" y="4002"/>
                      <a:pt x="5861" y="4317"/>
                      <a:pt x="6018" y="4758"/>
                    </a:cubicBezTo>
                    <a:lnTo>
                      <a:pt x="6869" y="4758"/>
                    </a:lnTo>
                    <a:cubicBezTo>
                      <a:pt x="7027" y="4317"/>
                      <a:pt x="7436" y="4002"/>
                      <a:pt x="7940" y="4002"/>
                    </a:cubicBezTo>
                    <a:close/>
                    <a:moveTo>
                      <a:pt x="1135" y="6365"/>
                    </a:moveTo>
                    <a:cubicBezTo>
                      <a:pt x="1419" y="6711"/>
                      <a:pt x="1860" y="6963"/>
                      <a:pt x="2364" y="6963"/>
                    </a:cubicBezTo>
                    <a:cubicBezTo>
                      <a:pt x="2301" y="7342"/>
                      <a:pt x="1954" y="7720"/>
                      <a:pt x="1576" y="7720"/>
                    </a:cubicBezTo>
                    <a:cubicBezTo>
                      <a:pt x="1167" y="7720"/>
                      <a:pt x="820" y="7342"/>
                      <a:pt x="820" y="6963"/>
                    </a:cubicBezTo>
                    <a:cubicBezTo>
                      <a:pt x="820" y="6711"/>
                      <a:pt x="946" y="6491"/>
                      <a:pt x="1135" y="6365"/>
                    </a:cubicBezTo>
                    <a:close/>
                    <a:moveTo>
                      <a:pt x="11784" y="6365"/>
                    </a:moveTo>
                    <a:cubicBezTo>
                      <a:pt x="11973" y="6491"/>
                      <a:pt x="12099" y="6711"/>
                      <a:pt x="12099" y="6963"/>
                    </a:cubicBezTo>
                    <a:cubicBezTo>
                      <a:pt x="12099" y="7342"/>
                      <a:pt x="11721" y="7720"/>
                      <a:pt x="11343" y="7720"/>
                    </a:cubicBezTo>
                    <a:cubicBezTo>
                      <a:pt x="10933" y="7720"/>
                      <a:pt x="10555" y="7342"/>
                      <a:pt x="10555" y="6963"/>
                    </a:cubicBezTo>
                    <a:cubicBezTo>
                      <a:pt x="11028" y="6963"/>
                      <a:pt x="11500" y="6711"/>
                      <a:pt x="11784" y="6365"/>
                    </a:cubicBezTo>
                    <a:close/>
                    <a:moveTo>
                      <a:pt x="7432" y="7286"/>
                    </a:moveTo>
                    <a:cubicBezTo>
                      <a:pt x="7531" y="7286"/>
                      <a:pt x="7625" y="7326"/>
                      <a:pt x="7688" y="7405"/>
                    </a:cubicBezTo>
                    <a:cubicBezTo>
                      <a:pt x="7909" y="7499"/>
                      <a:pt x="7909" y="7751"/>
                      <a:pt x="7751" y="7909"/>
                    </a:cubicBezTo>
                    <a:cubicBezTo>
                      <a:pt x="7405" y="8255"/>
                      <a:pt x="6932" y="8444"/>
                      <a:pt x="6396" y="8444"/>
                    </a:cubicBezTo>
                    <a:cubicBezTo>
                      <a:pt x="5892" y="8444"/>
                      <a:pt x="5420" y="8255"/>
                      <a:pt x="5073" y="7909"/>
                    </a:cubicBezTo>
                    <a:cubicBezTo>
                      <a:pt x="4916" y="7751"/>
                      <a:pt x="4916" y="7499"/>
                      <a:pt x="5073" y="7405"/>
                    </a:cubicBezTo>
                    <a:cubicBezTo>
                      <a:pt x="5152" y="7326"/>
                      <a:pt x="5254" y="7286"/>
                      <a:pt x="5349" y="7286"/>
                    </a:cubicBezTo>
                    <a:cubicBezTo>
                      <a:pt x="5443" y="7286"/>
                      <a:pt x="5530" y="7326"/>
                      <a:pt x="5577" y="7405"/>
                    </a:cubicBezTo>
                    <a:cubicBezTo>
                      <a:pt x="5798" y="7609"/>
                      <a:pt x="6081" y="7712"/>
                      <a:pt x="6365" y="7712"/>
                    </a:cubicBezTo>
                    <a:cubicBezTo>
                      <a:pt x="6649" y="7712"/>
                      <a:pt x="6932" y="7609"/>
                      <a:pt x="7153" y="7405"/>
                    </a:cubicBezTo>
                    <a:cubicBezTo>
                      <a:pt x="7231" y="7326"/>
                      <a:pt x="7334" y="7286"/>
                      <a:pt x="7432" y="7286"/>
                    </a:cubicBezTo>
                    <a:close/>
                    <a:moveTo>
                      <a:pt x="8287" y="1"/>
                    </a:moveTo>
                    <a:lnTo>
                      <a:pt x="8350" y="158"/>
                    </a:lnTo>
                    <a:cubicBezTo>
                      <a:pt x="8476" y="726"/>
                      <a:pt x="8287" y="1324"/>
                      <a:pt x="7940" y="1797"/>
                    </a:cubicBezTo>
                    <a:cubicBezTo>
                      <a:pt x="7562" y="2269"/>
                      <a:pt x="6995" y="2521"/>
                      <a:pt x="6428" y="2521"/>
                    </a:cubicBezTo>
                    <a:cubicBezTo>
                      <a:pt x="5829" y="2521"/>
                      <a:pt x="5262" y="2238"/>
                      <a:pt x="4884" y="1797"/>
                    </a:cubicBezTo>
                    <a:cubicBezTo>
                      <a:pt x="4475" y="1324"/>
                      <a:pt x="4380" y="726"/>
                      <a:pt x="4475" y="190"/>
                    </a:cubicBezTo>
                    <a:lnTo>
                      <a:pt x="4538" y="32"/>
                    </a:lnTo>
                    <a:lnTo>
                      <a:pt x="4538" y="32"/>
                    </a:lnTo>
                    <a:cubicBezTo>
                      <a:pt x="3183" y="726"/>
                      <a:pt x="2332" y="2112"/>
                      <a:pt x="2332" y="3655"/>
                    </a:cubicBezTo>
                    <a:lnTo>
                      <a:pt x="2332" y="4002"/>
                    </a:lnTo>
                    <a:cubicBezTo>
                      <a:pt x="1482" y="4002"/>
                      <a:pt x="789" y="4664"/>
                      <a:pt x="789" y="5514"/>
                    </a:cubicBezTo>
                    <a:lnTo>
                      <a:pt x="789" y="5703"/>
                    </a:lnTo>
                    <a:cubicBezTo>
                      <a:pt x="316" y="5987"/>
                      <a:pt x="32" y="6428"/>
                      <a:pt x="32" y="6995"/>
                    </a:cubicBezTo>
                    <a:cubicBezTo>
                      <a:pt x="32" y="7405"/>
                      <a:pt x="190" y="7751"/>
                      <a:pt x="442" y="7972"/>
                    </a:cubicBezTo>
                    <a:lnTo>
                      <a:pt x="64" y="8696"/>
                    </a:lnTo>
                    <a:cubicBezTo>
                      <a:pt x="1" y="8885"/>
                      <a:pt x="64" y="9074"/>
                      <a:pt x="222" y="9200"/>
                    </a:cubicBezTo>
                    <a:cubicBezTo>
                      <a:pt x="282" y="9226"/>
                      <a:pt x="341" y="9238"/>
                      <a:pt x="396" y="9238"/>
                    </a:cubicBezTo>
                    <a:cubicBezTo>
                      <a:pt x="541" y="9238"/>
                      <a:pt x="666" y="9157"/>
                      <a:pt x="757" y="9043"/>
                    </a:cubicBezTo>
                    <a:lnTo>
                      <a:pt x="1072" y="8413"/>
                    </a:lnTo>
                    <a:cubicBezTo>
                      <a:pt x="1230" y="8444"/>
                      <a:pt x="1387" y="8507"/>
                      <a:pt x="1545" y="8507"/>
                    </a:cubicBezTo>
                    <a:cubicBezTo>
                      <a:pt x="1923" y="8507"/>
                      <a:pt x="2332" y="8350"/>
                      <a:pt x="2553" y="8098"/>
                    </a:cubicBezTo>
                    <a:cubicBezTo>
                      <a:pt x="3151" y="9641"/>
                      <a:pt x="4632" y="10776"/>
                      <a:pt x="6365" y="10776"/>
                    </a:cubicBezTo>
                    <a:cubicBezTo>
                      <a:pt x="8098" y="10776"/>
                      <a:pt x="9610" y="9641"/>
                      <a:pt x="10209" y="8098"/>
                    </a:cubicBezTo>
                    <a:cubicBezTo>
                      <a:pt x="10461" y="8381"/>
                      <a:pt x="10839" y="8507"/>
                      <a:pt x="11217" y="8507"/>
                    </a:cubicBezTo>
                    <a:cubicBezTo>
                      <a:pt x="11374" y="8507"/>
                      <a:pt x="11532" y="8444"/>
                      <a:pt x="11689" y="8413"/>
                    </a:cubicBezTo>
                    <a:lnTo>
                      <a:pt x="12004" y="9043"/>
                    </a:lnTo>
                    <a:cubicBezTo>
                      <a:pt x="12069" y="9173"/>
                      <a:pt x="12193" y="9258"/>
                      <a:pt x="12326" y="9258"/>
                    </a:cubicBezTo>
                    <a:cubicBezTo>
                      <a:pt x="12387" y="9258"/>
                      <a:pt x="12449" y="9240"/>
                      <a:pt x="12508" y="9200"/>
                    </a:cubicBezTo>
                    <a:cubicBezTo>
                      <a:pt x="12729" y="9137"/>
                      <a:pt x="12792" y="8885"/>
                      <a:pt x="12666" y="8696"/>
                    </a:cubicBezTo>
                    <a:lnTo>
                      <a:pt x="12382" y="7940"/>
                    </a:lnTo>
                    <a:cubicBezTo>
                      <a:pt x="12634" y="7657"/>
                      <a:pt x="12792" y="7310"/>
                      <a:pt x="12792" y="6963"/>
                    </a:cubicBezTo>
                    <a:cubicBezTo>
                      <a:pt x="12792" y="6396"/>
                      <a:pt x="12477" y="5924"/>
                      <a:pt x="12036" y="5672"/>
                    </a:cubicBezTo>
                    <a:lnTo>
                      <a:pt x="12036" y="5451"/>
                    </a:lnTo>
                    <a:cubicBezTo>
                      <a:pt x="12036" y="4632"/>
                      <a:pt x="11343" y="3971"/>
                      <a:pt x="10524" y="3971"/>
                    </a:cubicBezTo>
                    <a:lnTo>
                      <a:pt x="10524" y="3624"/>
                    </a:lnTo>
                    <a:cubicBezTo>
                      <a:pt x="10524" y="2080"/>
                      <a:pt x="9641" y="694"/>
                      <a:pt x="8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4" name="Google Shape;1256;p29">
                <a:extLst>
                  <a:ext uri="{FF2B5EF4-FFF2-40B4-BE49-F238E27FC236}">
                    <a16:creationId xmlns:a16="http://schemas.microsoft.com/office/drawing/2014/main" id="{4F9D524E-D336-43F4-9B18-C8B14FFF7EF2}"/>
                  </a:ext>
                </a:extLst>
              </p:cNvPr>
              <p:cNvSpPr/>
              <p:nvPr/>
            </p:nvSpPr>
            <p:spPr>
              <a:xfrm>
                <a:off x="-57493150" y="4151150"/>
                <a:ext cx="55150" cy="36250"/>
              </a:xfrm>
              <a:custGeom>
                <a:avLst/>
                <a:gdLst/>
                <a:ahLst/>
                <a:cxnLst/>
                <a:rect l="l" t="t" r="r" b="b"/>
                <a:pathLst>
                  <a:path w="2206" h="1450" extrusionOk="0">
                    <a:moveTo>
                      <a:pt x="379" y="1"/>
                    </a:moveTo>
                    <a:cubicBezTo>
                      <a:pt x="158" y="1"/>
                      <a:pt x="0" y="127"/>
                      <a:pt x="0" y="347"/>
                    </a:cubicBezTo>
                    <a:lnTo>
                      <a:pt x="0" y="1072"/>
                    </a:lnTo>
                    <a:cubicBezTo>
                      <a:pt x="0" y="1292"/>
                      <a:pt x="158" y="1450"/>
                      <a:pt x="379" y="1450"/>
                    </a:cubicBezTo>
                    <a:lnTo>
                      <a:pt x="1103" y="1450"/>
                    </a:lnTo>
                    <a:cubicBezTo>
                      <a:pt x="1733" y="1450"/>
                      <a:pt x="2206" y="914"/>
                      <a:pt x="2206" y="347"/>
                    </a:cubicBezTo>
                    <a:cubicBezTo>
                      <a:pt x="2206" y="158"/>
                      <a:pt x="2048" y="1"/>
                      <a:pt x="18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5" name="Google Shape;1257;p29">
                <a:extLst>
                  <a:ext uri="{FF2B5EF4-FFF2-40B4-BE49-F238E27FC236}">
                    <a16:creationId xmlns:a16="http://schemas.microsoft.com/office/drawing/2014/main" id="{BE6AB7FE-B29A-41C3-9BCF-06422E43DC48}"/>
                  </a:ext>
                </a:extLst>
              </p:cNvPr>
              <p:cNvSpPr/>
              <p:nvPr/>
            </p:nvSpPr>
            <p:spPr>
              <a:xfrm>
                <a:off x="-57381300" y="4151150"/>
                <a:ext cx="55925" cy="36250"/>
              </a:xfrm>
              <a:custGeom>
                <a:avLst/>
                <a:gdLst/>
                <a:ahLst/>
                <a:cxnLst/>
                <a:rect l="l" t="t" r="r" b="b"/>
                <a:pathLst>
                  <a:path w="2237" h="1450" extrusionOk="0">
                    <a:moveTo>
                      <a:pt x="347" y="1"/>
                    </a:moveTo>
                    <a:cubicBezTo>
                      <a:pt x="158" y="1"/>
                      <a:pt x="0" y="127"/>
                      <a:pt x="0" y="347"/>
                    </a:cubicBezTo>
                    <a:cubicBezTo>
                      <a:pt x="0" y="977"/>
                      <a:pt x="504" y="1450"/>
                      <a:pt x="1103" y="1450"/>
                    </a:cubicBezTo>
                    <a:lnTo>
                      <a:pt x="1827" y="1450"/>
                    </a:lnTo>
                    <a:cubicBezTo>
                      <a:pt x="2048" y="1450"/>
                      <a:pt x="2206" y="1292"/>
                      <a:pt x="2206" y="1103"/>
                    </a:cubicBezTo>
                    <a:lnTo>
                      <a:pt x="2206" y="347"/>
                    </a:lnTo>
                    <a:cubicBezTo>
                      <a:pt x="2237" y="158"/>
                      <a:pt x="2079" y="1"/>
                      <a:pt x="1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6" name="Google Shape;1258;p29">
                <a:extLst>
                  <a:ext uri="{FF2B5EF4-FFF2-40B4-BE49-F238E27FC236}">
                    <a16:creationId xmlns:a16="http://schemas.microsoft.com/office/drawing/2014/main" id="{5E718AD7-7B78-4839-A1CB-A1F3EA245FC4}"/>
                  </a:ext>
                </a:extLst>
              </p:cNvPr>
              <p:cNvSpPr/>
              <p:nvPr/>
            </p:nvSpPr>
            <p:spPr>
              <a:xfrm>
                <a:off x="-57442750" y="3982600"/>
                <a:ext cx="65400" cy="93750"/>
              </a:xfrm>
              <a:custGeom>
                <a:avLst/>
                <a:gdLst/>
                <a:ahLst/>
                <a:cxnLst/>
                <a:rect l="l" t="t" r="r" b="b"/>
                <a:pathLst>
                  <a:path w="2616" h="3750" extrusionOk="0">
                    <a:moveTo>
                      <a:pt x="1292" y="1"/>
                    </a:moveTo>
                    <a:cubicBezTo>
                      <a:pt x="883" y="1"/>
                      <a:pt x="473" y="316"/>
                      <a:pt x="410" y="757"/>
                    </a:cubicBezTo>
                    <a:lnTo>
                      <a:pt x="95" y="2269"/>
                    </a:lnTo>
                    <a:cubicBezTo>
                      <a:pt x="1" y="2616"/>
                      <a:pt x="127" y="3025"/>
                      <a:pt x="316" y="3309"/>
                    </a:cubicBezTo>
                    <a:cubicBezTo>
                      <a:pt x="599" y="3529"/>
                      <a:pt x="946" y="3750"/>
                      <a:pt x="1355" y="3750"/>
                    </a:cubicBezTo>
                    <a:cubicBezTo>
                      <a:pt x="1702" y="3750"/>
                      <a:pt x="2049" y="3592"/>
                      <a:pt x="2301" y="3309"/>
                    </a:cubicBezTo>
                    <a:cubicBezTo>
                      <a:pt x="2521" y="3025"/>
                      <a:pt x="2616" y="2647"/>
                      <a:pt x="2521" y="2269"/>
                    </a:cubicBezTo>
                    <a:lnTo>
                      <a:pt x="2206" y="757"/>
                    </a:lnTo>
                    <a:cubicBezTo>
                      <a:pt x="2143" y="316"/>
                      <a:pt x="1734" y="1"/>
                      <a:pt x="12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grpSp>
        <p:sp>
          <p:nvSpPr>
            <p:cNvPr id="9" name="Google Shape;1251;p29">
              <a:extLst>
                <a:ext uri="{FF2B5EF4-FFF2-40B4-BE49-F238E27FC236}">
                  <a16:creationId xmlns:a16="http://schemas.microsoft.com/office/drawing/2014/main" id="{990D99CB-3CFD-4997-BFED-A1C556745AA4}"/>
                </a:ext>
              </a:extLst>
            </p:cNvPr>
            <p:cNvSpPr/>
            <p:nvPr/>
          </p:nvSpPr>
          <p:spPr>
            <a:xfrm>
              <a:off x="4998403" y="1776464"/>
              <a:ext cx="554080" cy="554317"/>
            </a:xfrm>
            <a:custGeom>
              <a:avLst/>
              <a:gdLst/>
              <a:ahLst/>
              <a:cxnLst/>
              <a:rect l="l" t="t" r="r" b="b"/>
              <a:pathLst>
                <a:path w="28076" h="28088" extrusionOk="0">
                  <a:moveTo>
                    <a:pt x="14038" y="1"/>
                  </a:moveTo>
                  <a:cubicBezTo>
                    <a:pt x="6287" y="1"/>
                    <a:pt x="0" y="6287"/>
                    <a:pt x="0" y="14050"/>
                  </a:cubicBezTo>
                  <a:cubicBezTo>
                    <a:pt x="0" y="21801"/>
                    <a:pt x="6287" y="28088"/>
                    <a:pt x="14038" y="28088"/>
                  </a:cubicBezTo>
                  <a:cubicBezTo>
                    <a:pt x="21789" y="28088"/>
                    <a:pt x="28075" y="21801"/>
                    <a:pt x="28075" y="14050"/>
                  </a:cubicBezTo>
                  <a:cubicBezTo>
                    <a:pt x="28075" y="6287"/>
                    <a:pt x="21789" y="1"/>
                    <a:pt x="14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grpSp>
      <p:grpSp>
        <p:nvGrpSpPr>
          <p:cNvPr id="17" name="Google Shape;1259;p29">
            <a:extLst>
              <a:ext uri="{FF2B5EF4-FFF2-40B4-BE49-F238E27FC236}">
                <a16:creationId xmlns:a16="http://schemas.microsoft.com/office/drawing/2014/main" id="{0CDFDCD9-9FFE-4337-BC26-A7A6D70E9ED1}"/>
              </a:ext>
            </a:extLst>
          </p:cNvPr>
          <p:cNvGrpSpPr/>
          <p:nvPr/>
        </p:nvGrpSpPr>
        <p:grpSpPr>
          <a:xfrm>
            <a:off x="4939724" y="2667329"/>
            <a:ext cx="997916" cy="807983"/>
            <a:chOff x="6464184" y="1598824"/>
            <a:chExt cx="1338171" cy="1338408"/>
          </a:xfrm>
        </p:grpSpPr>
        <p:sp>
          <p:nvSpPr>
            <p:cNvPr id="18" name="Google Shape;1260;p29">
              <a:extLst>
                <a:ext uri="{FF2B5EF4-FFF2-40B4-BE49-F238E27FC236}">
                  <a16:creationId xmlns:a16="http://schemas.microsoft.com/office/drawing/2014/main" id="{2F0FB193-DB56-46BB-BC81-6279E30DD5FD}"/>
                </a:ext>
              </a:extLst>
            </p:cNvPr>
            <p:cNvSpPr/>
            <p:nvPr/>
          </p:nvSpPr>
          <p:spPr>
            <a:xfrm>
              <a:off x="6464184" y="1598824"/>
              <a:ext cx="1338171" cy="1338408"/>
            </a:xfrm>
            <a:custGeom>
              <a:avLst/>
              <a:gdLst/>
              <a:ahLst/>
              <a:cxnLst/>
              <a:rect l="l" t="t" r="r" b="b"/>
              <a:pathLst>
                <a:path w="67807" h="67819" extrusionOk="0">
                  <a:moveTo>
                    <a:pt x="44768" y="1"/>
                  </a:moveTo>
                  <a:cubicBezTo>
                    <a:pt x="32052" y="1"/>
                    <a:pt x="21717" y="10335"/>
                    <a:pt x="21717" y="23051"/>
                  </a:cubicBezTo>
                  <a:lnTo>
                    <a:pt x="27825" y="23051"/>
                  </a:lnTo>
                  <a:cubicBezTo>
                    <a:pt x="27825" y="13693"/>
                    <a:pt x="35409" y="6109"/>
                    <a:pt x="44768" y="6109"/>
                  </a:cubicBezTo>
                  <a:cubicBezTo>
                    <a:pt x="54114" y="6109"/>
                    <a:pt x="61710" y="13693"/>
                    <a:pt x="61710" y="23051"/>
                  </a:cubicBezTo>
                  <a:cubicBezTo>
                    <a:pt x="61710" y="32398"/>
                    <a:pt x="54114" y="39982"/>
                    <a:pt x="44768" y="39982"/>
                  </a:cubicBezTo>
                  <a:cubicBezTo>
                    <a:pt x="38981" y="39982"/>
                    <a:pt x="33885" y="37089"/>
                    <a:pt x="30826" y="32672"/>
                  </a:cubicBezTo>
                  <a:lnTo>
                    <a:pt x="0" y="63497"/>
                  </a:lnTo>
                  <a:lnTo>
                    <a:pt x="4310" y="67819"/>
                  </a:lnTo>
                  <a:lnTo>
                    <a:pt x="30778" y="41351"/>
                  </a:lnTo>
                  <a:cubicBezTo>
                    <a:pt x="34767" y="44423"/>
                    <a:pt x="39636" y="46090"/>
                    <a:pt x="44768" y="46090"/>
                  </a:cubicBezTo>
                  <a:cubicBezTo>
                    <a:pt x="57472" y="46090"/>
                    <a:pt x="67806" y="35755"/>
                    <a:pt x="67806" y="23051"/>
                  </a:cubicBezTo>
                  <a:cubicBezTo>
                    <a:pt x="67806" y="10335"/>
                    <a:pt x="57472" y="1"/>
                    <a:pt x="44768" y="1"/>
                  </a:cubicBezTo>
                  <a:close/>
                </a:path>
              </a:pathLst>
            </a:custGeom>
            <a:solidFill>
              <a:schemeClr val="accent4">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9" name="Google Shape;1261;p29">
              <a:extLst>
                <a:ext uri="{FF2B5EF4-FFF2-40B4-BE49-F238E27FC236}">
                  <a16:creationId xmlns:a16="http://schemas.microsoft.com/office/drawing/2014/main" id="{1E6B7D09-C81B-4D46-832E-29AE52DD66BE}"/>
                </a:ext>
              </a:extLst>
            </p:cNvPr>
            <p:cNvSpPr/>
            <p:nvPr/>
          </p:nvSpPr>
          <p:spPr>
            <a:xfrm>
              <a:off x="7013326" y="1719369"/>
              <a:ext cx="668740" cy="668503"/>
            </a:xfrm>
            <a:custGeom>
              <a:avLst/>
              <a:gdLst/>
              <a:ahLst/>
              <a:cxnLst/>
              <a:rect l="l" t="t" r="r" b="b"/>
              <a:pathLst>
                <a:path w="33886" h="33874" extrusionOk="0">
                  <a:moveTo>
                    <a:pt x="16943" y="1"/>
                  </a:moveTo>
                  <a:cubicBezTo>
                    <a:pt x="7584" y="1"/>
                    <a:pt x="0" y="7585"/>
                    <a:pt x="0" y="16943"/>
                  </a:cubicBezTo>
                  <a:cubicBezTo>
                    <a:pt x="0" y="26290"/>
                    <a:pt x="7584" y="33874"/>
                    <a:pt x="16943" y="33874"/>
                  </a:cubicBezTo>
                  <a:cubicBezTo>
                    <a:pt x="26289" y="33874"/>
                    <a:pt x="33885" y="26290"/>
                    <a:pt x="33885" y="16943"/>
                  </a:cubicBezTo>
                  <a:cubicBezTo>
                    <a:pt x="33885" y="7585"/>
                    <a:pt x="26289" y="1"/>
                    <a:pt x="16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Century Gothic" panose="020B0502020202020204" pitchFamily="34" charset="0"/>
              </a:endParaRPr>
            </a:p>
          </p:txBody>
        </p:sp>
        <p:grpSp>
          <p:nvGrpSpPr>
            <p:cNvPr id="22" name="Google Shape;1265;p29">
              <a:extLst>
                <a:ext uri="{FF2B5EF4-FFF2-40B4-BE49-F238E27FC236}">
                  <a16:creationId xmlns:a16="http://schemas.microsoft.com/office/drawing/2014/main" id="{ED92D75E-F43C-4820-A14E-D120575E15E3}"/>
                </a:ext>
              </a:extLst>
            </p:cNvPr>
            <p:cNvGrpSpPr/>
            <p:nvPr/>
          </p:nvGrpSpPr>
          <p:grpSpPr>
            <a:xfrm>
              <a:off x="7207203" y="1913371"/>
              <a:ext cx="280975" cy="280537"/>
              <a:chOff x="-52043575" y="3983125"/>
              <a:chExt cx="319000" cy="318500"/>
            </a:xfrm>
          </p:grpSpPr>
          <p:sp>
            <p:nvSpPr>
              <p:cNvPr id="23" name="Google Shape;1266;p29">
                <a:extLst>
                  <a:ext uri="{FF2B5EF4-FFF2-40B4-BE49-F238E27FC236}">
                    <a16:creationId xmlns:a16="http://schemas.microsoft.com/office/drawing/2014/main" id="{FC0373C2-4C90-4C73-9686-0A4FE292A6E1}"/>
                  </a:ext>
                </a:extLst>
              </p:cNvPr>
              <p:cNvSpPr/>
              <p:nvPr/>
            </p:nvSpPr>
            <p:spPr>
              <a:xfrm>
                <a:off x="-52043575" y="3983200"/>
                <a:ext cx="55150" cy="105750"/>
              </a:xfrm>
              <a:custGeom>
                <a:avLst/>
                <a:gdLst/>
                <a:ahLst/>
                <a:cxnLst/>
                <a:rect l="l" t="t" r="r" b="b"/>
                <a:pathLst>
                  <a:path w="2206" h="4230" extrusionOk="0">
                    <a:moveTo>
                      <a:pt x="367" y="0"/>
                    </a:moveTo>
                    <a:cubicBezTo>
                      <a:pt x="339" y="0"/>
                      <a:pt x="311" y="3"/>
                      <a:pt x="284" y="8"/>
                    </a:cubicBezTo>
                    <a:cubicBezTo>
                      <a:pt x="126" y="40"/>
                      <a:pt x="0" y="197"/>
                      <a:pt x="0" y="355"/>
                    </a:cubicBezTo>
                    <a:lnTo>
                      <a:pt x="0" y="1867"/>
                    </a:lnTo>
                    <a:cubicBezTo>
                      <a:pt x="0" y="2875"/>
                      <a:pt x="630" y="3789"/>
                      <a:pt x="1512" y="4230"/>
                    </a:cubicBezTo>
                    <a:cubicBezTo>
                      <a:pt x="1512" y="3285"/>
                      <a:pt x="1733" y="2371"/>
                      <a:pt x="2206" y="1583"/>
                    </a:cubicBezTo>
                    <a:cubicBezTo>
                      <a:pt x="1607" y="1237"/>
                      <a:pt x="1103" y="764"/>
                      <a:pt x="725" y="166"/>
                    </a:cubicBezTo>
                    <a:cubicBezTo>
                      <a:pt x="647" y="61"/>
                      <a:pt x="503" y="0"/>
                      <a:pt x="3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24" name="Google Shape;1267;p29">
                <a:extLst>
                  <a:ext uri="{FF2B5EF4-FFF2-40B4-BE49-F238E27FC236}">
                    <a16:creationId xmlns:a16="http://schemas.microsoft.com/office/drawing/2014/main" id="{74A6B788-46B3-4126-9476-E886A7CA9131}"/>
                  </a:ext>
                </a:extLst>
              </p:cNvPr>
              <p:cNvSpPr/>
              <p:nvPr/>
            </p:nvSpPr>
            <p:spPr>
              <a:xfrm>
                <a:off x="-51985300" y="3983400"/>
                <a:ext cx="204800" cy="129975"/>
              </a:xfrm>
              <a:custGeom>
                <a:avLst/>
                <a:gdLst/>
                <a:ahLst/>
                <a:cxnLst/>
                <a:rect l="l" t="t" r="r" b="b"/>
                <a:pathLst>
                  <a:path w="8192" h="5199" extrusionOk="0">
                    <a:moveTo>
                      <a:pt x="3718" y="0"/>
                    </a:moveTo>
                    <a:lnTo>
                      <a:pt x="3718" y="4096"/>
                    </a:lnTo>
                    <a:cubicBezTo>
                      <a:pt x="3718" y="4285"/>
                      <a:pt x="3561" y="4442"/>
                      <a:pt x="3340" y="4442"/>
                    </a:cubicBezTo>
                    <a:lnTo>
                      <a:pt x="1" y="4442"/>
                    </a:lnTo>
                    <a:lnTo>
                      <a:pt x="1" y="5198"/>
                    </a:lnTo>
                    <a:lnTo>
                      <a:pt x="8192" y="5198"/>
                    </a:lnTo>
                    <a:lnTo>
                      <a:pt x="8192" y="4442"/>
                    </a:lnTo>
                    <a:lnTo>
                      <a:pt x="4852" y="4442"/>
                    </a:lnTo>
                    <a:cubicBezTo>
                      <a:pt x="4814" y="4452"/>
                      <a:pt x="4778" y="4456"/>
                      <a:pt x="4743" y="4456"/>
                    </a:cubicBezTo>
                    <a:cubicBezTo>
                      <a:pt x="4548" y="4456"/>
                      <a:pt x="4411" y="4314"/>
                      <a:pt x="4411" y="4127"/>
                    </a:cubicBezTo>
                    <a:lnTo>
                      <a:pt x="4411" y="32"/>
                    </a:lnTo>
                    <a:cubicBezTo>
                      <a:pt x="4285" y="32"/>
                      <a:pt x="4159" y="0"/>
                      <a:pt x="40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25" name="Google Shape;1268;p29">
                <a:extLst>
                  <a:ext uri="{FF2B5EF4-FFF2-40B4-BE49-F238E27FC236}">
                    <a16:creationId xmlns:a16="http://schemas.microsoft.com/office/drawing/2014/main" id="{6D4A2F72-C962-41B2-B392-7243FDCB0D65}"/>
                  </a:ext>
                </a:extLst>
              </p:cNvPr>
              <p:cNvSpPr/>
              <p:nvPr/>
            </p:nvSpPr>
            <p:spPr>
              <a:xfrm>
                <a:off x="-51855350" y="3987325"/>
                <a:ext cx="74075" cy="89825"/>
              </a:xfrm>
              <a:custGeom>
                <a:avLst/>
                <a:gdLst/>
                <a:ahLst/>
                <a:cxnLst/>
                <a:rect l="l" t="t" r="r" b="b"/>
                <a:pathLst>
                  <a:path w="2963" h="3593" extrusionOk="0">
                    <a:moveTo>
                      <a:pt x="1" y="1"/>
                    </a:moveTo>
                    <a:lnTo>
                      <a:pt x="1" y="3592"/>
                    </a:lnTo>
                    <a:lnTo>
                      <a:pt x="2962" y="3592"/>
                    </a:lnTo>
                    <a:cubicBezTo>
                      <a:pt x="2836" y="2647"/>
                      <a:pt x="2427" y="1733"/>
                      <a:pt x="1765" y="1009"/>
                    </a:cubicBezTo>
                    <a:cubicBezTo>
                      <a:pt x="1261" y="505"/>
                      <a:pt x="663" y="19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26" name="Google Shape;1269;p29">
                <a:extLst>
                  <a:ext uri="{FF2B5EF4-FFF2-40B4-BE49-F238E27FC236}">
                    <a16:creationId xmlns:a16="http://schemas.microsoft.com/office/drawing/2014/main" id="{A4128639-F6E2-4F11-BA06-2F9B557E1211}"/>
                  </a:ext>
                </a:extLst>
              </p:cNvPr>
              <p:cNvSpPr/>
              <p:nvPr/>
            </p:nvSpPr>
            <p:spPr>
              <a:xfrm>
                <a:off x="-51985300" y="3987325"/>
                <a:ext cx="74050" cy="89825"/>
              </a:xfrm>
              <a:custGeom>
                <a:avLst/>
                <a:gdLst/>
                <a:ahLst/>
                <a:cxnLst/>
                <a:rect l="l" t="t" r="r" b="b"/>
                <a:pathLst>
                  <a:path w="2962" h="3593" extrusionOk="0">
                    <a:moveTo>
                      <a:pt x="2962" y="1"/>
                    </a:moveTo>
                    <a:cubicBezTo>
                      <a:pt x="1324" y="473"/>
                      <a:pt x="158" y="1891"/>
                      <a:pt x="1" y="3592"/>
                    </a:cubicBezTo>
                    <a:lnTo>
                      <a:pt x="2962" y="3592"/>
                    </a:lnTo>
                    <a:lnTo>
                      <a:pt x="29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27" name="Google Shape;1270;p29">
                <a:extLst>
                  <a:ext uri="{FF2B5EF4-FFF2-40B4-BE49-F238E27FC236}">
                    <a16:creationId xmlns:a16="http://schemas.microsoft.com/office/drawing/2014/main" id="{BBAD8E11-880B-413F-95FD-650B79D32C2F}"/>
                  </a:ext>
                </a:extLst>
              </p:cNvPr>
              <p:cNvSpPr/>
              <p:nvPr/>
            </p:nvSpPr>
            <p:spPr>
              <a:xfrm>
                <a:off x="-51985300" y="4190350"/>
                <a:ext cx="204800" cy="111275"/>
              </a:xfrm>
              <a:custGeom>
                <a:avLst/>
                <a:gdLst/>
                <a:ahLst/>
                <a:cxnLst/>
                <a:rect l="l" t="t" r="r" b="b"/>
                <a:pathLst>
                  <a:path w="8192" h="4451" extrusionOk="0">
                    <a:moveTo>
                      <a:pt x="5069" y="1024"/>
                    </a:moveTo>
                    <a:cubicBezTo>
                      <a:pt x="5167" y="1024"/>
                      <a:pt x="5262" y="1063"/>
                      <a:pt x="5325" y="1142"/>
                    </a:cubicBezTo>
                    <a:cubicBezTo>
                      <a:pt x="5514" y="1268"/>
                      <a:pt x="5514" y="1489"/>
                      <a:pt x="5356" y="1646"/>
                    </a:cubicBezTo>
                    <a:cubicBezTo>
                      <a:pt x="5010" y="1993"/>
                      <a:pt x="4537" y="2213"/>
                      <a:pt x="4002" y="2213"/>
                    </a:cubicBezTo>
                    <a:cubicBezTo>
                      <a:pt x="3498" y="2213"/>
                      <a:pt x="3025" y="1993"/>
                      <a:pt x="2710" y="1646"/>
                    </a:cubicBezTo>
                    <a:cubicBezTo>
                      <a:pt x="2552" y="1489"/>
                      <a:pt x="2552" y="1268"/>
                      <a:pt x="2710" y="1142"/>
                    </a:cubicBezTo>
                    <a:cubicBezTo>
                      <a:pt x="2789" y="1063"/>
                      <a:pt x="2891" y="1024"/>
                      <a:pt x="2986" y="1024"/>
                    </a:cubicBezTo>
                    <a:cubicBezTo>
                      <a:pt x="3080" y="1024"/>
                      <a:pt x="3167" y="1063"/>
                      <a:pt x="3214" y="1142"/>
                    </a:cubicBezTo>
                    <a:cubicBezTo>
                      <a:pt x="3435" y="1363"/>
                      <a:pt x="3726" y="1473"/>
                      <a:pt x="4014" y="1473"/>
                    </a:cubicBezTo>
                    <a:cubicBezTo>
                      <a:pt x="4301" y="1473"/>
                      <a:pt x="4585" y="1363"/>
                      <a:pt x="4789" y="1142"/>
                    </a:cubicBezTo>
                    <a:cubicBezTo>
                      <a:pt x="4868" y="1063"/>
                      <a:pt x="4971" y="1024"/>
                      <a:pt x="5069" y="1024"/>
                    </a:cubicBezTo>
                    <a:close/>
                    <a:moveTo>
                      <a:pt x="4080" y="0"/>
                    </a:moveTo>
                    <a:cubicBezTo>
                      <a:pt x="3372" y="0"/>
                      <a:pt x="2663" y="213"/>
                      <a:pt x="2048" y="638"/>
                    </a:cubicBezTo>
                    <a:cubicBezTo>
                      <a:pt x="1954" y="669"/>
                      <a:pt x="1922" y="701"/>
                      <a:pt x="1859" y="701"/>
                    </a:cubicBezTo>
                    <a:lnTo>
                      <a:pt x="1" y="701"/>
                    </a:lnTo>
                    <a:cubicBezTo>
                      <a:pt x="190" y="2780"/>
                      <a:pt x="1922" y="4450"/>
                      <a:pt x="4096" y="4450"/>
                    </a:cubicBezTo>
                    <a:cubicBezTo>
                      <a:pt x="6207" y="4450"/>
                      <a:pt x="8003" y="2780"/>
                      <a:pt x="8192" y="701"/>
                    </a:cubicBezTo>
                    <a:lnTo>
                      <a:pt x="6333" y="701"/>
                    </a:lnTo>
                    <a:cubicBezTo>
                      <a:pt x="6207" y="701"/>
                      <a:pt x="6144" y="701"/>
                      <a:pt x="6113" y="638"/>
                    </a:cubicBezTo>
                    <a:cubicBezTo>
                      <a:pt x="5498" y="213"/>
                      <a:pt x="4789" y="0"/>
                      <a:pt x="4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28" name="Google Shape;1271;p29">
                <a:extLst>
                  <a:ext uri="{FF2B5EF4-FFF2-40B4-BE49-F238E27FC236}">
                    <a16:creationId xmlns:a16="http://schemas.microsoft.com/office/drawing/2014/main" id="{40CDF201-B7A0-46EE-A696-5AC093F3E997}"/>
                  </a:ext>
                </a:extLst>
              </p:cNvPr>
              <p:cNvSpPr/>
              <p:nvPr/>
            </p:nvSpPr>
            <p:spPr>
              <a:xfrm>
                <a:off x="-51985300" y="4133050"/>
                <a:ext cx="204800" cy="55925"/>
              </a:xfrm>
              <a:custGeom>
                <a:avLst/>
                <a:gdLst/>
                <a:ahLst/>
                <a:cxnLst/>
                <a:rect l="l" t="t" r="r" b="b"/>
                <a:pathLst>
                  <a:path w="8192" h="2237" extrusionOk="0">
                    <a:moveTo>
                      <a:pt x="2552" y="756"/>
                    </a:moveTo>
                    <a:cubicBezTo>
                      <a:pt x="2742" y="756"/>
                      <a:pt x="2899" y="914"/>
                      <a:pt x="2899" y="1103"/>
                    </a:cubicBezTo>
                    <a:cubicBezTo>
                      <a:pt x="2899" y="1292"/>
                      <a:pt x="2742" y="1449"/>
                      <a:pt x="2552" y="1449"/>
                    </a:cubicBezTo>
                    <a:cubicBezTo>
                      <a:pt x="2363" y="1449"/>
                      <a:pt x="2206" y="1292"/>
                      <a:pt x="2206" y="1103"/>
                    </a:cubicBezTo>
                    <a:cubicBezTo>
                      <a:pt x="2206" y="914"/>
                      <a:pt x="2363" y="756"/>
                      <a:pt x="2552" y="756"/>
                    </a:cubicBezTo>
                    <a:close/>
                    <a:moveTo>
                      <a:pt x="5545" y="756"/>
                    </a:moveTo>
                    <a:cubicBezTo>
                      <a:pt x="5734" y="756"/>
                      <a:pt x="5892" y="914"/>
                      <a:pt x="5892" y="1103"/>
                    </a:cubicBezTo>
                    <a:cubicBezTo>
                      <a:pt x="5892" y="1292"/>
                      <a:pt x="5734" y="1449"/>
                      <a:pt x="5545" y="1449"/>
                    </a:cubicBezTo>
                    <a:cubicBezTo>
                      <a:pt x="5356" y="1449"/>
                      <a:pt x="5199" y="1292"/>
                      <a:pt x="5199" y="1103"/>
                    </a:cubicBezTo>
                    <a:cubicBezTo>
                      <a:pt x="5167" y="914"/>
                      <a:pt x="5356" y="756"/>
                      <a:pt x="5545" y="756"/>
                    </a:cubicBezTo>
                    <a:close/>
                    <a:moveTo>
                      <a:pt x="1" y="0"/>
                    </a:moveTo>
                    <a:lnTo>
                      <a:pt x="1" y="2237"/>
                    </a:lnTo>
                    <a:lnTo>
                      <a:pt x="1733" y="2237"/>
                    </a:lnTo>
                    <a:cubicBezTo>
                      <a:pt x="2458" y="1796"/>
                      <a:pt x="3277" y="1575"/>
                      <a:pt x="4092" y="1575"/>
                    </a:cubicBezTo>
                    <a:cubicBezTo>
                      <a:pt x="4907" y="1575"/>
                      <a:pt x="5719" y="1796"/>
                      <a:pt x="6428" y="2237"/>
                    </a:cubicBezTo>
                    <a:lnTo>
                      <a:pt x="8192" y="2237"/>
                    </a:lnTo>
                    <a:lnTo>
                      <a:pt x="81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29" name="Google Shape;1272;p29">
                <a:extLst>
                  <a:ext uri="{FF2B5EF4-FFF2-40B4-BE49-F238E27FC236}">
                    <a16:creationId xmlns:a16="http://schemas.microsoft.com/office/drawing/2014/main" id="{9B0FA014-4D03-4BC1-9C02-FD3C73C6DC89}"/>
                  </a:ext>
                </a:extLst>
              </p:cNvPr>
              <p:cNvSpPr/>
              <p:nvPr/>
            </p:nvSpPr>
            <p:spPr>
              <a:xfrm>
                <a:off x="-51780525" y="3983125"/>
                <a:ext cx="55950" cy="105825"/>
              </a:xfrm>
              <a:custGeom>
                <a:avLst/>
                <a:gdLst/>
                <a:ahLst/>
                <a:cxnLst/>
                <a:rect l="l" t="t" r="r" b="b"/>
                <a:pathLst>
                  <a:path w="2238" h="4233" extrusionOk="0">
                    <a:moveTo>
                      <a:pt x="1849" y="0"/>
                    </a:moveTo>
                    <a:cubicBezTo>
                      <a:pt x="1729" y="0"/>
                      <a:pt x="1618" y="47"/>
                      <a:pt x="1545" y="169"/>
                    </a:cubicBezTo>
                    <a:cubicBezTo>
                      <a:pt x="1135" y="767"/>
                      <a:pt x="631" y="1240"/>
                      <a:pt x="1" y="1586"/>
                    </a:cubicBezTo>
                    <a:cubicBezTo>
                      <a:pt x="473" y="2374"/>
                      <a:pt x="694" y="3288"/>
                      <a:pt x="694" y="4233"/>
                    </a:cubicBezTo>
                    <a:cubicBezTo>
                      <a:pt x="1576" y="3792"/>
                      <a:pt x="2206" y="2910"/>
                      <a:pt x="2206" y="1870"/>
                    </a:cubicBezTo>
                    <a:lnTo>
                      <a:pt x="2206" y="358"/>
                    </a:lnTo>
                    <a:cubicBezTo>
                      <a:pt x="2238" y="200"/>
                      <a:pt x="2112" y="106"/>
                      <a:pt x="1954" y="11"/>
                    </a:cubicBezTo>
                    <a:cubicBezTo>
                      <a:pt x="1919" y="4"/>
                      <a:pt x="1883" y="0"/>
                      <a:pt x="18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30" name="Google Shape;1273;p29">
                <a:extLst>
                  <a:ext uri="{FF2B5EF4-FFF2-40B4-BE49-F238E27FC236}">
                    <a16:creationId xmlns:a16="http://schemas.microsoft.com/office/drawing/2014/main" id="{FEEE798D-2A30-480E-9556-36278A0565F9}"/>
                  </a:ext>
                </a:extLst>
              </p:cNvPr>
              <p:cNvSpPr/>
              <p:nvPr/>
            </p:nvSpPr>
            <p:spPr>
              <a:xfrm>
                <a:off x="-52023900" y="4139350"/>
                <a:ext cx="18925" cy="63800"/>
              </a:xfrm>
              <a:custGeom>
                <a:avLst/>
                <a:gdLst/>
                <a:ahLst/>
                <a:cxnLst/>
                <a:rect l="l" t="t" r="r" b="b"/>
                <a:pathLst>
                  <a:path w="757" h="2552" extrusionOk="0">
                    <a:moveTo>
                      <a:pt x="757" y="0"/>
                    </a:moveTo>
                    <a:cubicBezTo>
                      <a:pt x="316" y="221"/>
                      <a:pt x="1" y="693"/>
                      <a:pt x="1" y="1260"/>
                    </a:cubicBezTo>
                    <a:cubicBezTo>
                      <a:pt x="1" y="1796"/>
                      <a:pt x="316" y="2268"/>
                      <a:pt x="757" y="2552"/>
                    </a:cubicBezTo>
                    <a:lnTo>
                      <a:pt x="7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31" name="Google Shape;1274;p29">
                <a:extLst>
                  <a:ext uri="{FF2B5EF4-FFF2-40B4-BE49-F238E27FC236}">
                    <a16:creationId xmlns:a16="http://schemas.microsoft.com/office/drawing/2014/main" id="{D3BB3172-69A9-4CFA-9F00-B0D58251148F}"/>
                  </a:ext>
                </a:extLst>
              </p:cNvPr>
              <p:cNvSpPr/>
              <p:nvPr/>
            </p:nvSpPr>
            <p:spPr>
              <a:xfrm>
                <a:off x="-51763200" y="4139350"/>
                <a:ext cx="18925" cy="63800"/>
              </a:xfrm>
              <a:custGeom>
                <a:avLst/>
                <a:gdLst/>
                <a:ahLst/>
                <a:cxnLst/>
                <a:rect l="l" t="t" r="r" b="b"/>
                <a:pathLst>
                  <a:path w="757" h="2552" extrusionOk="0">
                    <a:moveTo>
                      <a:pt x="1" y="0"/>
                    </a:moveTo>
                    <a:lnTo>
                      <a:pt x="1" y="2552"/>
                    </a:lnTo>
                    <a:cubicBezTo>
                      <a:pt x="442" y="2268"/>
                      <a:pt x="757" y="1796"/>
                      <a:pt x="757" y="1260"/>
                    </a:cubicBezTo>
                    <a:cubicBezTo>
                      <a:pt x="757" y="693"/>
                      <a:pt x="442" y="22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grpSp>
        <p:sp>
          <p:nvSpPr>
            <p:cNvPr id="20" name="Google Shape;1262;p29">
              <a:extLst>
                <a:ext uri="{FF2B5EF4-FFF2-40B4-BE49-F238E27FC236}">
                  <a16:creationId xmlns:a16="http://schemas.microsoft.com/office/drawing/2014/main" id="{FC6A1B87-270D-4A46-8685-0282CF963973}"/>
                </a:ext>
              </a:extLst>
            </p:cNvPr>
            <p:cNvSpPr/>
            <p:nvPr/>
          </p:nvSpPr>
          <p:spPr>
            <a:xfrm>
              <a:off x="7070421" y="1776464"/>
              <a:ext cx="554317" cy="554317"/>
            </a:xfrm>
            <a:custGeom>
              <a:avLst/>
              <a:gdLst/>
              <a:ahLst/>
              <a:cxnLst/>
              <a:rect l="l" t="t" r="r" b="b"/>
              <a:pathLst>
                <a:path w="28088" h="28088" extrusionOk="0">
                  <a:moveTo>
                    <a:pt x="14050" y="1"/>
                  </a:moveTo>
                  <a:cubicBezTo>
                    <a:pt x="6287" y="1"/>
                    <a:pt x="0" y="6287"/>
                    <a:pt x="0" y="14050"/>
                  </a:cubicBezTo>
                  <a:cubicBezTo>
                    <a:pt x="0" y="21801"/>
                    <a:pt x="6287" y="28088"/>
                    <a:pt x="14050" y="28088"/>
                  </a:cubicBezTo>
                  <a:cubicBezTo>
                    <a:pt x="21801" y="28088"/>
                    <a:pt x="28087" y="21801"/>
                    <a:pt x="28087" y="14050"/>
                  </a:cubicBezTo>
                  <a:cubicBezTo>
                    <a:pt x="28087" y="6287"/>
                    <a:pt x="21801" y="1"/>
                    <a:pt x="140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grpSp>
      <p:grpSp>
        <p:nvGrpSpPr>
          <p:cNvPr id="32" name="Google Shape;1275;p29">
            <a:extLst>
              <a:ext uri="{FF2B5EF4-FFF2-40B4-BE49-F238E27FC236}">
                <a16:creationId xmlns:a16="http://schemas.microsoft.com/office/drawing/2014/main" id="{8CFF00B3-9127-4385-8BD1-89EE904E42C7}"/>
              </a:ext>
            </a:extLst>
          </p:cNvPr>
          <p:cNvGrpSpPr/>
          <p:nvPr/>
        </p:nvGrpSpPr>
        <p:grpSpPr>
          <a:xfrm>
            <a:off x="1611309" y="3544213"/>
            <a:ext cx="757338" cy="613086"/>
            <a:chOff x="3784508" y="2529097"/>
            <a:chExt cx="1015563" cy="1015563"/>
          </a:xfrm>
        </p:grpSpPr>
        <p:sp>
          <p:nvSpPr>
            <p:cNvPr id="33" name="Google Shape;1276;p29">
              <a:extLst>
                <a:ext uri="{FF2B5EF4-FFF2-40B4-BE49-F238E27FC236}">
                  <a16:creationId xmlns:a16="http://schemas.microsoft.com/office/drawing/2014/main" id="{432C57E9-39D1-458A-92CA-64E14EDC0E59}"/>
                </a:ext>
              </a:extLst>
            </p:cNvPr>
            <p:cNvSpPr/>
            <p:nvPr/>
          </p:nvSpPr>
          <p:spPr>
            <a:xfrm>
              <a:off x="3905052" y="2755384"/>
              <a:ext cx="668503" cy="668740"/>
            </a:xfrm>
            <a:custGeom>
              <a:avLst/>
              <a:gdLst/>
              <a:ahLst/>
              <a:cxnLst/>
              <a:rect l="l" t="t" r="r" b="b"/>
              <a:pathLst>
                <a:path w="33874" h="33886" extrusionOk="0">
                  <a:moveTo>
                    <a:pt x="16931" y="0"/>
                  </a:moveTo>
                  <a:cubicBezTo>
                    <a:pt x="7585" y="0"/>
                    <a:pt x="0" y="7585"/>
                    <a:pt x="0" y="16943"/>
                  </a:cubicBezTo>
                  <a:cubicBezTo>
                    <a:pt x="0" y="26301"/>
                    <a:pt x="7585" y="33885"/>
                    <a:pt x="16931" y="33885"/>
                  </a:cubicBezTo>
                  <a:cubicBezTo>
                    <a:pt x="26289" y="33885"/>
                    <a:pt x="33874" y="26301"/>
                    <a:pt x="33874" y="16943"/>
                  </a:cubicBezTo>
                  <a:cubicBezTo>
                    <a:pt x="33874" y="7585"/>
                    <a:pt x="26289" y="0"/>
                    <a:pt x="1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22225">
                  <a:solidFill>
                    <a:schemeClr val="accent2"/>
                  </a:solidFill>
                  <a:prstDash val="solid"/>
                </a:ln>
                <a:solidFill>
                  <a:schemeClr val="accent2">
                    <a:lumMod val="40000"/>
                    <a:lumOff val="60000"/>
                  </a:schemeClr>
                </a:solidFill>
                <a:latin typeface="Century Gothic" panose="020B0502020202020204" pitchFamily="34" charset="0"/>
              </a:endParaRPr>
            </a:p>
          </p:txBody>
        </p:sp>
        <p:sp>
          <p:nvSpPr>
            <p:cNvPr id="35" name="Google Shape;1278;p29">
              <a:extLst>
                <a:ext uri="{FF2B5EF4-FFF2-40B4-BE49-F238E27FC236}">
                  <a16:creationId xmlns:a16="http://schemas.microsoft.com/office/drawing/2014/main" id="{FC5DCBB7-E5FF-4898-813D-60D21161FA51}"/>
                </a:ext>
              </a:extLst>
            </p:cNvPr>
            <p:cNvSpPr/>
            <p:nvPr/>
          </p:nvSpPr>
          <p:spPr>
            <a:xfrm>
              <a:off x="3784508" y="2529097"/>
              <a:ext cx="1015563" cy="1015563"/>
            </a:xfrm>
            <a:custGeom>
              <a:avLst/>
              <a:gdLst/>
              <a:ahLst/>
              <a:cxnLst/>
              <a:rect l="l" t="t" r="r" b="b"/>
              <a:pathLst>
                <a:path w="51460" h="51460" extrusionOk="0">
                  <a:moveTo>
                    <a:pt x="47137" y="1"/>
                  </a:moveTo>
                  <a:lnTo>
                    <a:pt x="32671" y="14467"/>
                  </a:lnTo>
                  <a:cubicBezTo>
                    <a:pt x="37088" y="17527"/>
                    <a:pt x="39982" y="22622"/>
                    <a:pt x="39982" y="28409"/>
                  </a:cubicBezTo>
                  <a:cubicBezTo>
                    <a:pt x="39982" y="37767"/>
                    <a:pt x="32397" y="45351"/>
                    <a:pt x="23039" y="45351"/>
                  </a:cubicBezTo>
                  <a:cubicBezTo>
                    <a:pt x="13693" y="45351"/>
                    <a:pt x="6108" y="37767"/>
                    <a:pt x="6108" y="28409"/>
                  </a:cubicBezTo>
                  <a:cubicBezTo>
                    <a:pt x="6108" y="19051"/>
                    <a:pt x="13693" y="11466"/>
                    <a:pt x="23039" y="11466"/>
                  </a:cubicBezTo>
                  <a:lnTo>
                    <a:pt x="23039" y="5358"/>
                  </a:lnTo>
                  <a:cubicBezTo>
                    <a:pt x="10335" y="5358"/>
                    <a:pt x="0" y="15705"/>
                    <a:pt x="0" y="28409"/>
                  </a:cubicBezTo>
                  <a:cubicBezTo>
                    <a:pt x="0" y="41113"/>
                    <a:pt x="10335" y="51459"/>
                    <a:pt x="23039" y="51459"/>
                  </a:cubicBezTo>
                  <a:cubicBezTo>
                    <a:pt x="35755" y="51459"/>
                    <a:pt x="46090" y="41113"/>
                    <a:pt x="46090" y="28409"/>
                  </a:cubicBezTo>
                  <a:cubicBezTo>
                    <a:pt x="46090" y="23289"/>
                    <a:pt x="44423" y="18419"/>
                    <a:pt x="41351" y="14419"/>
                  </a:cubicBezTo>
                  <a:lnTo>
                    <a:pt x="51459" y="4311"/>
                  </a:lnTo>
                  <a:lnTo>
                    <a:pt x="47137" y="1"/>
                  </a:lnTo>
                  <a:close/>
                </a:path>
              </a:pathLst>
            </a:custGeom>
            <a:solidFill>
              <a:schemeClr val="accent4">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dirty="0">
                <a:ln w="22225">
                  <a:solidFill>
                    <a:schemeClr val="accent2"/>
                  </a:solidFill>
                  <a:prstDash val="solid"/>
                </a:ln>
                <a:solidFill>
                  <a:schemeClr val="accent2">
                    <a:lumMod val="40000"/>
                    <a:lumOff val="60000"/>
                  </a:schemeClr>
                </a:solidFill>
                <a:latin typeface="Century Gothic" panose="020B0502020202020204" pitchFamily="34" charset="0"/>
              </a:endParaRPr>
            </a:p>
          </p:txBody>
        </p:sp>
        <p:sp>
          <p:nvSpPr>
            <p:cNvPr id="38" name="Google Shape;1282;p29">
              <a:extLst>
                <a:ext uri="{FF2B5EF4-FFF2-40B4-BE49-F238E27FC236}">
                  <a16:creationId xmlns:a16="http://schemas.microsoft.com/office/drawing/2014/main" id="{0B6ECC5D-1C0A-4767-9737-AF4A9D5DBE77}"/>
                </a:ext>
              </a:extLst>
            </p:cNvPr>
            <p:cNvSpPr/>
            <p:nvPr/>
          </p:nvSpPr>
          <p:spPr>
            <a:xfrm>
              <a:off x="4264316" y="3097016"/>
              <a:ext cx="15282" cy="15965"/>
            </a:xfrm>
            <a:custGeom>
              <a:avLst/>
              <a:gdLst/>
              <a:ahLst/>
              <a:cxnLst/>
              <a:rect l="l" t="t" r="r" b="b"/>
              <a:pathLst>
                <a:path w="694" h="725" extrusionOk="0">
                  <a:moveTo>
                    <a:pt x="347" y="0"/>
                  </a:moveTo>
                  <a:cubicBezTo>
                    <a:pt x="158" y="0"/>
                    <a:pt x="1" y="189"/>
                    <a:pt x="1" y="378"/>
                  </a:cubicBezTo>
                  <a:cubicBezTo>
                    <a:pt x="1" y="567"/>
                    <a:pt x="158" y="725"/>
                    <a:pt x="347" y="725"/>
                  </a:cubicBezTo>
                  <a:cubicBezTo>
                    <a:pt x="536" y="725"/>
                    <a:pt x="694" y="567"/>
                    <a:pt x="694" y="378"/>
                  </a:cubicBezTo>
                  <a:cubicBezTo>
                    <a:pt x="694" y="189"/>
                    <a:pt x="536" y="0"/>
                    <a:pt x="3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22225">
                  <a:solidFill>
                    <a:schemeClr val="accent2"/>
                  </a:solidFill>
                  <a:prstDash val="solid"/>
                </a:ln>
                <a:solidFill>
                  <a:schemeClr val="accent2">
                    <a:lumMod val="40000"/>
                    <a:lumOff val="60000"/>
                  </a:schemeClr>
                </a:solidFill>
                <a:latin typeface="Century Gothic" panose="020B0502020202020204" pitchFamily="34" charset="0"/>
              </a:endParaRPr>
            </a:p>
          </p:txBody>
        </p:sp>
        <p:sp>
          <p:nvSpPr>
            <p:cNvPr id="34" name="Google Shape;1277;p29">
              <a:extLst>
                <a:ext uri="{FF2B5EF4-FFF2-40B4-BE49-F238E27FC236}">
                  <a16:creationId xmlns:a16="http://schemas.microsoft.com/office/drawing/2014/main" id="{BD8A22DC-2312-4288-A887-B399E4DDAD76}"/>
                </a:ext>
              </a:extLst>
            </p:cNvPr>
            <p:cNvSpPr/>
            <p:nvPr/>
          </p:nvSpPr>
          <p:spPr>
            <a:xfrm>
              <a:off x="3962147" y="2812716"/>
              <a:ext cx="554317" cy="554080"/>
            </a:xfrm>
            <a:custGeom>
              <a:avLst/>
              <a:gdLst/>
              <a:ahLst/>
              <a:cxnLst/>
              <a:rect l="l" t="t" r="r" b="b"/>
              <a:pathLst>
                <a:path w="28088" h="28076" extrusionOk="0">
                  <a:moveTo>
                    <a:pt x="14038" y="0"/>
                  </a:moveTo>
                  <a:cubicBezTo>
                    <a:pt x="6287" y="0"/>
                    <a:pt x="1" y="6287"/>
                    <a:pt x="1" y="14038"/>
                  </a:cubicBezTo>
                  <a:cubicBezTo>
                    <a:pt x="1" y="21789"/>
                    <a:pt x="6287" y="28075"/>
                    <a:pt x="14038" y="28075"/>
                  </a:cubicBezTo>
                  <a:cubicBezTo>
                    <a:pt x="21801" y="28075"/>
                    <a:pt x="28087" y="21789"/>
                    <a:pt x="28087" y="14038"/>
                  </a:cubicBezTo>
                  <a:cubicBezTo>
                    <a:pt x="28087" y="6287"/>
                    <a:pt x="21801" y="0"/>
                    <a:pt x="140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dirty="0">
                <a:ln w="22225">
                  <a:solidFill>
                    <a:schemeClr val="accent2"/>
                  </a:solidFill>
                  <a:prstDash val="solid"/>
                </a:ln>
                <a:solidFill>
                  <a:schemeClr val="accent2">
                    <a:lumMod val="40000"/>
                    <a:lumOff val="60000"/>
                  </a:schemeClr>
                </a:solidFill>
                <a:latin typeface="Century Gothic" panose="020B0502020202020204" pitchFamily="34" charset="0"/>
              </a:endParaRPr>
            </a:p>
          </p:txBody>
        </p:sp>
      </p:grpSp>
      <p:grpSp>
        <p:nvGrpSpPr>
          <p:cNvPr id="42" name="Google Shape;1286;p29">
            <a:extLst>
              <a:ext uri="{FF2B5EF4-FFF2-40B4-BE49-F238E27FC236}">
                <a16:creationId xmlns:a16="http://schemas.microsoft.com/office/drawing/2014/main" id="{9990DA89-4214-40C0-94DE-FAE190E56C35}"/>
              </a:ext>
            </a:extLst>
          </p:cNvPr>
          <p:cNvGrpSpPr/>
          <p:nvPr/>
        </p:nvGrpSpPr>
        <p:grpSpPr>
          <a:xfrm>
            <a:off x="3931457" y="3585048"/>
            <a:ext cx="876657" cy="613657"/>
            <a:chOff x="5749855" y="2528150"/>
            <a:chExt cx="1118935" cy="1016510"/>
          </a:xfrm>
        </p:grpSpPr>
        <p:sp>
          <p:nvSpPr>
            <p:cNvPr id="43" name="Google Shape;1287;p29">
              <a:extLst>
                <a:ext uri="{FF2B5EF4-FFF2-40B4-BE49-F238E27FC236}">
                  <a16:creationId xmlns:a16="http://schemas.microsoft.com/office/drawing/2014/main" id="{BC33F2F0-63AF-4CD7-AE28-27E27AF73F2C}"/>
                </a:ext>
              </a:extLst>
            </p:cNvPr>
            <p:cNvSpPr/>
            <p:nvPr/>
          </p:nvSpPr>
          <p:spPr>
            <a:xfrm>
              <a:off x="5977070" y="2755384"/>
              <a:ext cx="668740" cy="668740"/>
            </a:xfrm>
            <a:custGeom>
              <a:avLst/>
              <a:gdLst/>
              <a:ahLst/>
              <a:cxnLst/>
              <a:rect l="l" t="t" r="r" b="b"/>
              <a:pathLst>
                <a:path w="33886" h="33886" extrusionOk="0">
                  <a:moveTo>
                    <a:pt x="16943" y="0"/>
                  </a:moveTo>
                  <a:cubicBezTo>
                    <a:pt x="7585" y="0"/>
                    <a:pt x="1" y="7585"/>
                    <a:pt x="1" y="16943"/>
                  </a:cubicBezTo>
                  <a:cubicBezTo>
                    <a:pt x="1" y="26301"/>
                    <a:pt x="7585" y="33885"/>
                    <a:pt x="16943" y="33885"/>
                  </a:cubicBezTo>
                  <a:cubicBezTo>
                    <a:pt x="26302" y="33885"/>
                    <a:pt x="33886" y="26301"/>
                    <a:pt x="33886" y="16943"/>
                  </a:cubicBezTo>
                  <a:cubicBezTo>
                    <a:pt x="33886" y="7585"/>
                    <a:pt x="26302" y="0"/>
                    <a:pt x="169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Century Gothic" panose="020B0502020202020204" pitchFamily="34" charset="0"/>
              </a:endParaRPr>
            </a:p>
          </p:txBody>
        </p:sp>
        <p:sp>
          <p:nvSpPr>
            <p:cNvPr id="44" name="Google Shape;1288;p29">
              <a:extLst>
                <a:ext uri="{FF2B5EF4-FFF2-40B4-BE49-F238E27FC236}">
                  <a16:creationId xmlns:a16="http://schemas.microsoft.com/office/drawing/2014/main" id="{610D6EB2-6C85-4A58-B99D-CBEDF8D30329}"/>
                </a:ext>
              </a:extLst>
            </p:cNvPr>
            <p:cNvSpPr/>
            <p:nvPr/>
          </p:nvSpPr>
          <p:spPr>
            <a:xfrm>
              <a:off x="5749855" y="2528150"/>
              <a:ext cx="1118935" cy="1016510"/>
            </a:xfrm>
            <a:custGeom>
              <a:avLst/>
              <a:gdLst/>
              <a:ahLst/>
              <a:cxnLst/>
              <a:rect l="l" t="t" r="r" b="b"/>
              <a:pathLst>
                <a:path w="56698" h="51508" extrusionOk="0">
                  <a:moveTo>
                    <a:pt x="4310" y="1"/>
                  </a:moveTo>
                  <a:lnTo>
                    <a:pt x="0" y="4311"/>
                  </a:lnTo>
                  <a:lnTo>
                    <a:pt x="10156" y="14467"/>
                  </a:lnTo>
                  <a:cubicBezTo>
                    <a:pt x="7085" y="18467"/>
                    <a:pt x="5418" y="23337"/>
                    <a:pt x="5418" y="28457"/>
                  </a:cubicBezTo>
                  <a:cubicBezTo>
                    <a:pt x="5418" y="41161"/>
                    <a:pt x="15752" y="51507"/>
                    <a:pt x="28456" y="51507"/>
                  </a:cubicBezTo>
                  <a:cubicBezTo>
                    <a:pt x="41172" y="51507"/>
                    <a:pt x="51507" y="41161"/>
                    <a:pt x="51507" y="28457"/>
                  </a:cubicBezTo>
                  <a:cubicBezTo>
                    <a:pt x="51507" y="23337"/>
                    <a:pt x="49840" y="18467"/>
                    <a:pt x="46768" y="14467"/>
                  </a:cubicBezTo>
                  <a:lnTo>
                    <a:pt x="56698" y="4537"/>
                  </a:lnTo>
                  <a:lnTo>
                    <a:pt x="52388" y="215"/>
                  </a:lnTo>
                  <a:lnTo>
                    <a:pt x="38076" y="14515"/>
                  </a:lnTo>
                  <a:cubicBezTo>
                    <a:pt x="42506" y="17575"/>
                    <a:pt x="45399" y="22670"/>
                    <a:pt x="45399" y="28457"/>
                  </a:cubicBezTo>
                  <a:cubicBezTo>
                    <a:pt x="45399" y="37815"/>
                    <a:pt x="37815" y="45399"/>
                    <a:pt x="28456" y="45399"/>
                  </a:cubicBezTo>
                  <a:cubicBezTo>
                    <a:pt x="19098" y="45399"/>
                    <a:pt x="11514" y="37815"/>
                    <a:pt x="11514" y="28457"/>
                  </a:cubicBezTo>
                  <a:cubicBezTo>
                    <a:pt x="11514" y="22670"/>
                    <a:pt x="14419" y="17575"/>
                    <a:pt x="18836" y="14515"/>
                  </a:cubicBezTo>
                  <a:lnTo>
                    <a:pt x="4310" y="1"/>
                  </a:lnTo>
                  <a:close/>
                </a:path>
              </a:pathLst>
            </a:custGeom>
            <a:solidFill>
              <a:schemeClr val="accent4">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grpSp>
          <p:nvGrpSpPr>
            <p:cNvPr id="47" name="Google Shape;1292;p29">
              <a:extLst>
                <a:ext uri="{FF2B5EF4-FFF2-40B4-BE49-F238E27FC236}">
                  <a16:creationId xmlns:a16="http://schemas.microsoft.com/office/drawing/2014/main" id="{74034A7D-C85E-4D3A-B582-987685BB3EE7}"/>
                </a:ext>
              </a:extLst>
            </p:cNvPr>
            <p:cNvGrpSpPr/>
            <p:nvPr/>
          </p:nvGrpSpPr>
          <p:grpSpPr>
            <a:xfrm>
              <a:off x="6180452" y="3008287"/>
              <a:ext cx="262939" cy="222008"/>
              <a:chOff x="-53232900" y="3259575"/>
              <a:chExt cx="298525" cy="252050"/>
            </a:xfrm>
          </p:grpSpPr>
          <p:sp>
            <p:nvSpPr>
              <p:cNvPr id="48" name="Google Shape;1293;p29">
                <a:extLst>
                  <a:ext uri="{FF2B5EF4-FFF2-40B4-BE49-F238E27FC236}">
                    <a16:creationId xmlns:a16="http://schemas.microsoft.com/office/drawing/2014/main" id="{1D3A36AD-03AC-43EA-B7B6-A092D58EF067}"/>
                  </a:ext>
                </a:extLst>
              </p:cNvPr>
              <p:cNvSpPr/>
              <p:nvPr/>
            </p:nvSpPr>
            <p:spPr>
              <a:xfrm>
                <a:off x="-52972975" y="3315500"/>
                <a:ext cx="37825" cy="55925"/>
              </a:xfrm>
              <a:custGeom>
                <a:avLst/>
                <a:gdLst/>
                <a:ahLst/>
                <a:cxnLst/>
                <a:rect l="l" t="t" r="r" b="b"/>
                <a:pathLst>
                  <a:path w="1513" h="2237" extrusionOk="0">
                    <a:moveTo>
                      <a:pt x="0" y="0"/>
                    </a:moveTo>
                    <a:lnTo>
                      <a:pt x="0" y="2048"/>
                    </a:lnTo>
                    <a:cubicBezTo>
                      <a:pt x="252" y="2142"/>
                      <a:pt x="505" y="2237"/>
                      <a:pt x="788" y="2237"/>
                    </a:cubicBezTo>
                    <a:lnTo>
                      <a:pt x="1135" y="2237"/>
                    </a:lnTo>
                    <a:cubicBezTo>
                      <a:pt x="1355" y="2237"/>
                      <a:pt x="1513" y="2079"/>
                      <a:pt x="1513" y="1859"/>
                    </a:cubicBezTo>
                    <a:lnTo>
                      <a:pt x="1513" y="1512"/>
                    </a:lnTo>
                    <a:cubicBezTo>
                      <a:pt x="1513" y="693"/>
                      <a:pt x="82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49" name="Google Shape;1294;p29">
                <a:extLst>
                  <a:ext uri="{FF2B5EF4-FFF2-40B4-BE49-F238E27FC236}">
                    <a16:creationId xmlns:a16="http://schemas.microsoft.com/office/drawing/2014/main" id="{CB1FFC77-4B31-4CCB-9776-115B304914B4}"/>
                  </a:ext>
                </a:extLst>
              </p:cNvPr>
              <p:cNvSpPr/>
              <p:nvPr/>
            </p:nvSpPr>
            <p:spPr>
              <a:xfrm>
                <a:off x="-52978500" y="3259575"/>
                <a:ext cx="44125" cy="55950"/>
              </a:xfrm>
              <a:custGeom>
                <a:avLst/>
                <a:gdLst/>
                <a:ahLst/>
                <a:cxnLst/>
                <a:rect l="l" t="t" r="r" b="b"/>
                <a:pathLst>
                  <a:path w="1765" h="2238" extrusionOk="0">
                    <a:moveTo>
                      <a:pt x="1041" y="0"/>
                    </a:moveTo>
                    <a:cubicBezTo>
                      <a:pt x="663" y="0"/>
                      <a:pt x="253" y="158"/>
                      <a:pt x="1" y="441"/>
                    </a:cubicBezTo>
                    <a:cubicBezTo>
                      <a:pt x="190" y="977"/>
                      <a:pt x="316" y="1607"/>
                      <a:pt x="316" y="2237"/>
                    </a:cubicBezTo>
                    <a:cubicBezTo>
                      <a:pt x="1104" y="2206"/>
                      <a:pt x="1765" y="1544"/>
                      <a:pt x="1765" y="725"/>
                    </a:cubicBezTo>
                    <a:lnTo>
                      <a:pt x="1765" y="378"/>
                    </a:lnTo>
                    <a:cubicBezTo>
                      <a:pt x="1765" y="158"/>
                      <a:pt x="1608" y="0"/>
                      <a:pt x="14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50" name="Google Shape;1295;p29">
                <a:extLst>
                  <a:ext uri="{FF2B5EF4-FFF2-40B4-BE49-F238E27FC236}">
                    <a16:creationId xmlns:a16="http://schemas.microsoft.com/office/drawing/2014/main" id="{2D89518C-F2E8-41DE-9E90-AD463A6ABD89}"/>
                  </a:ext>
                </a:extLst>
              </p:cNvPr>
              <p:cNvSpPr/>
              <p:nvPr/>
            </p:nvSpPr>
            <p:spPr>
              <a:xfrm>
                <a:off x="-53232900" y="3324950"/>
                <a:ext cx="242625" cy="55925"/>
              </a:xfrm>
              <a:custGeom>
                <a:avLst/>
                <a:gdLst/>
                <a:ahLst/>
                <a:cxnLst/>
                <a:rect l="l" t="t" r="r" b="b"/>
                <a:pathLst>
                  <a:path w="9705" h="2237" extrusionOk="0">
                    <a:moveTo>
                      <a:pt x="3340" y="756"/>
                    </a:moveTo>
                    <a:cubicBezTo>
                      <a:pt x="3561" y="756"/>
                      <a:pt x="3718" y="914"/>
                      <a:pt x="3718" y="1103"/>
                    </a:cubicBezTo>
                    <a:cubicBezTo>
                      <a:pt x="3718" y="1292"/>
                      <a:pt x="3561" y="1449"/>
                      <a:pt x="3340" y="1449"/>
                    </a:cubicBezTo>
                    <a:cubicBezTo>
                      <a:pt x="3151" y="1449"/>
                      <a:pt x="2994" y="1292"/>
                      <a:pt x="2994" y="1103"/>
                    </a:cubicBezTo>
                    <a:cubicBezTo>
                      <a:pt x="2962" y="914"/>
                      <a:pt x="3151" y="756"/>
                      <a:pt x="3340" y="756"/>
                    </a:cubicBezTo>
                    <a:close/>
                    <a:moveTo>
                      <a:pt x="6333" y="756"/>
                    </a:moveTo>
                    <a:cubicBezTo>
                      <a:pt x="6554" y="756"/>
                      <a:pt x="6711" y="914"/>
                      <a:pt x="6711" y="1103"/>
                    </a:cubicBezTo>
                    <a:cubicBezTo>
                      <a:pt x="6711" y="1292"/>
                      <a:pt x="6554" y="1449"/>
                      <a:pt x="6333" y="1449"/>
                    </a:cubicBezTo>
                    <a:cubicBezTo>
                      <a:pt x="6144" y="1449"/>
                      <a:pt x="5987" y="1292"/>
                      <a:pt x="5987" y="1103"/>
                    </a:cubicBezTo>
                    <a:cubicBezTo>
                      <a:pt x="5955" y="914"/>
                      <a:pt x="6113" y="756"/>
                      <a:pt x="6333" y="756"/>
                    </a:cubicBezTo>
                    <a:close/>
                    <a:moveTo>
                      <a:pt x="1" y="0"/>
                    </a:moveTo>
                    <a:lnTo>
                      <a:pt x="1" y="2237"/>
                    </a:lnTo>
                    <a:lnTo>
                      <a:pt x="9704" y="2237"/>
                    </a:lnTo>
                    <a:lnTo>
                      <a:pt x="97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51" name="Google Shape;1296;p29">
                <a:extLst>
                  <a:ext uri="{FF2B5EF4-FFF2-40B4-BE49-F238E27FC236}">
                    <a16:creationId xmlns:a16="http://schemas.microsoft.com/office/drawing/2014/main" id="{81268F9F-2E18-45F6-9D90-A4A3C7D57F3B}"/>
                  </a:ext>
                </a:extLst>
              </p:cNvPr>
              <p:cNvSpPr/>
              <p:nvPr/>
            </p:nvSpPr>
            <p:spPr>
              <a:xfrm>
                <a:off x="-53232100" y="3399775"/>
                <a:ext cx="241825" cy="111850"/>
              </a:xfrm>
              <a:custGeom>
                <a:avLst/>
                <a:gdLst/>
                <a:ahLst/>
                <a:cxnLst/>
                <a:rect l="l" t="t" r="r" b="b"/>
                <a:pathLst>
                  <a:path w="9673" h="4474" extrusionOk="0">
                    <a:moveTo>
                      <a:pt x="0" y="0"/>
                    </a:moveTo>
                    <a:cubicBezTo>
                      <a:pt x="158" y="2457"/>
                      <a:pt x="2269" y="4474"/>
                      <a:pt x="4821" y="4474"/>
                    </a:cubicBezTo>
                    <a:cubicBezTo>
                      <a:pt x="7372" y="4474"/>
                      <a:pt x="9452" y="2457"/>
                      <a:pt x="96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52" name="Google Shape;1297;p29">
                <a:extLst>
                  <a:ext uri="{FF2B5EF4-FFF2-40B4-BE49-F238E27FC236}">
                    <a16:creationId xmlns:a16="http://schemas.microsoft.com/office/drawing/2014/main" id="{A2FB4243-DF92-4495-A94B-F89E8AE8A54D}"/>
                  </a:ext>
                </a:extLst>
              </p:cNvPr>
              <p:cNvSpPr/>
              <p:nvPr/>
            </p:nvSpPr>
            <p:spPr>
              <a:xfrm>
                <a:off x="-53134450" y="3287125"/>
                <a:ext cx="44125" cy="18925"/>
              </a:xfrm>
              <a:custGeom>
                <a:avLst/>
                <a:gdLst/>
                <a:ahLst/>
                <a:cxnLst/>
                <a:rect l="l" t="t" r="r" b="b"/>
                <a:pathLst>
                  <a:path w="1765" h="757" extrusionOk="0">
                    <a:moveTo>
                      <a:pt x="1" y="1"/>
                    </a:moveTo>
                    <a:lnTo>
                      <a:pt x="410" y="757"/>
                    </a:lnTo>
                    <a:lnTo>
                      <a:pt x="1419" y="757"/>
                    </a:lnTo>
                    <a:lnTo>
                      <a:pt x="17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53" name="Google Shape;1298;p29">
                <a:extLst>
                  <a:ext uri="{FF2B5EF4-FFF2-40B4-BE49-F238E27FC236}">
                    <a16:creationId xmlns:a16="http://schemas.microsoft.com/office/drawing/2014/main" id="{3A50893E-1BA6-47D2-B11F-70683CA5D022}"/>
                  </a:ext>
                </a:extLst>
              </p:cNvPr>
              <p:cNvSpPr/>
              <p:nvPr/>
            </p:nvSpPr>
            <p:spPr>
              <a:xfrm>
                <a:off x="-53232900" y="3287125"/>
                <a:ext cx="86675" cy="18925"/>
              </a:xfrm>
              <a:custGeom>
                <a:avLst/>
                <a:gdLst/>
                <a:ahLst/>
                <a:cxnLst/>
                <a:rect l="l" t="t" r="r" b="b"/>
                <a:pathLst>
                  <a:path w="3467" h="757" extrusionOk="0">
                    <a:moveTo>
                      <a:pt x="127" y="1"/>
                    </a:moveTo>
                    <a:cubicBezTo>
                      <a:pt x="95" y="253"/>
                      <a:pt x="32" y="473"/>
                      <a:pt x="1" y="757"/>
                    </a:cubicBezTo>
                    <a:lnTo>
                      <a:pt x="3466" y="757"/>
                    </a:lnTo>
                    <a:lnTo>
                      <a:pt x="3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54" name="Google Shape;1299;p29">
                <a:extLst>
                  <a:ext uri="{FF2B5EF4-FFF2-40B4-BE49-F238E27FC236}">
                    <a16:creationId xmlns:a16="http://schemas.microsoft.com/office/drawing/2014/main" id="{A8637AF7-5A9A-48F0-B2B9-9F966318D4F9}"/>
                  </a:ext>
                </a:extLst>
              </p:cNvPr>
              <p:cNvSpPr/>
              <p:nvPr/>
            </p:nvSpPr>
            <p:spPr>
              <a:xfrm>
                <a:off x="-53078525" y="3287125"/>
                <a:ext cx="86675" cy="18925"/>
              </a:xfrm>
              <a:custGeom>
                <a:avLst/>
                <a:gdLst/>
                <a:ahLst/>
                <a:cxnLst/>
                <a:rect l="l" t="t" r="r" b="b"/>
                <a:pathLst>
                  <a:path w="3467" h="757" extrusionOk="0">
                    <a:moveTo>
                      <a:pt x="379" y="1"/>
                    </a:moveTo>
                    <a:lnTo>
                      <a:pt x="1" y="757"/>
                    </a:lnTo>
                    <a:lnTo>
                      <a:pt x="3466" y="757"/>
                    </a:lnTo>
                    <a:cubicBezTo>
                      <a:pt x="3466" y="536"/>
                      <a:pt x="3435" y="253"/>
                      <a:pt x="33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grpSp>
        <p:sp>
          <p:nvSpPr>
            <p:cNvPr id="45" name="Google Shape;1289;p29">
              <a:extLst>
                <a:ext uri="{FF2B5EF4-FFF2-40B4-BE49-F238E27FC236}">
                  <a16:creationId xmlns:a16="http://schemas.microsoft.com/office/drawing/2014/main" id="{81D0C6A0-C9F6-4009-B05F-6F6716DBF0E3}"/>
                </a:ext>
              </a:extLst>
            </p:cNvPr>
            <p:cNvSpPr/>
            <p:nvPr/>
          </p:nvSpPr>
          <p:spPr>
            <a:xfrm>
              <a:off x="6034402" y="2812716"/>
              <a:ext cx="554317" cy="554080"/>
            </a:xfrm>
            <a:custGeom>
              <a:avLst/>
              <a:gdLst/>
              <a:ahLst/>
              <a:cxnLst/>
              <a:rect l="l" t="t" r="r" b="b"/>
              <a:pathLst>
                <a:path w="28088" h="28076" extrusionOk="0">
                  <a:moveTo>
                    <a:pt x="14038" y="0"/>
                  </a:moveTo>
                  <a:cubicBezTo>
                    <a:pt x="6287" y="0"/>
                    <a:pt x="1" y="6287"/>
                    <a:pt x="1" y="14038"/>
                  </a:cubicBezTo>
                  <a:cubicBezTo>
                    <a:pt x="1" y="21789"/>
                    <a:pt x="6287" y="28075"/>
                    <a:pt x="14038" y="28075"/>
                  </a:cubicBezTo>
                  <a:cubicBezTo>
                    <a:pt x="21801" y="28075"/>
                    <a:pt x="28088" y="21789"/>
                    <a:pt x="28088" y="14038"/>
                  </a:cubicBezTo>
                  <a:cubicBezTo>
                    <a:pt x="28088" y="6287"/>
                    <a:pt x="21801" y="0"/>
                    <a:pt x="140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grpSp>
      <p:sp>
        <p:nvSpPr>
          <p:cNvPr id="59" name="CuadroTexto 58">
            <a:extLst>
              <a:ext uri="{FF2B5EF4-FFF2-40B4-BE49-F238E27FC236}">
                <a16:creationId xmlns:a16="http://schemas.microsoft.com/office/drawing/2014/main" id="{608E9B48-F7A6-40B1-A06D-C88B07051DCA}"/>
              </a:ext>
            </a:extLst>
          </p:cNvPr>
          <p:cNvSpPr txBox="1"/>
          <p:nvPr/>
        </p:nvSpPr>
        <p:spPr>
          <a:xfrm>
            <a:off x="4162590" y="382725"/>
            <a:ext cx="2155749" cy="369332"/>
          </a:xfrm>
          <a:prstGeom prst="rect">
            <a:avLst/>
          </a:prstGeom>
          <a:noFill/>
        </p:spPr>
        <p:txBody>
          <a:bodyPr wrap="square">
            <a:spAutoFit/>
          </a:bodyPr>
          <a:lstStyle/>
          <a:p>
            <a:r>
              <a:rPr lang="es-ES" sz="1800" dirty="0">
                <a:latin typeface="Roboto Condensed" panose="02000000000000000000" pitchFamily="2" charset="0"/>
                <a:ea typeface="Roboto Condensed" panose="02000000000000000000" pitchFamily="2" charset="0"/>
              </a:rPr>
              <a:t>OBJETIVO GENERAL</a:t>
            </a:r>
          </a:p>
        </p:txBody>
      </p:sp>
      <p:sp>
        <p:nvSpPr>
          <p:cNvPr id="61" name="CuadroTexto 60">
            <a:extLst>
              <a:ext uri="{FF2B5EF4-FFF2-40B4-BE49-F238E27FC236}">
                <a16:creationId xmlns:a16="http://schemas.microsoft.com/office/drawing/2014/main" id="{01080D55-1BBA-401B-A452-62150989C731}"/>
              </a:ext>
            </a:extLst>
          </p:cNvPr>
          <p:cNvSpPr txBox="1"/>
          <p:nvPr/>
        </p:nvSpPr>
        <p:spPr>
          <a:xfrm>
            <a:off x="2202934" y="683540"/>
            <a:ext cx="6290998" cy="738664"/>
          </a:xfrm>
          <a:prstGeom prst="rect">
            <a:avLst/>
          </a:prstGeom>
          <a:noFill/>
          <a:ln>
            <a:noFill/>
          </a:ln>
        </p:spPr>
        <p:txBody>
          <a:bodyPr wrap="square" lIns="91440" tIns="45720" rIns="91440" bIns="45720" anchor="t">
            <a:spAutoFit/>
          </a:bodyPr>
          <a:lstStyle/>
          <a:p>
            <a:pPr algn="ctr"/>
            <a:r>
              <a:rPr lang="es-ES" sz="1400">
                <a:latin typeface="Roboto Condensed Light"/>
                <a:ea typeface="Roboto Condensed Light"/>
              </a:rPr>
              <a:t>Analizar el grado de incidencia de la evasión y elusión tributaria del </a:t>
            </a:r>
            <a:r>
              <a:rPr lang="es-ES">
                <a:latin typeface="Roboto Condensed Light"/>
                <a:ea typeface="Roboto Condensed Light"/>
              </a:rPr>
              <a:t>Impuesto</a:t>
            </a:r>
            <a:r>
              <a:rPr lang="es-ES" sz="1400">
                <a:latin typeface="Roboto Condensed Light"/>
                <a:ea typeface="Roboto Condensed Light"/>
              </a:rPr>
              <a:t> a la </a:t>
            </a:r>
            <a:r>
              <a:rPr lang="es-ES">
                <a:latin typeface="Roboto Condensed Light"/>
                <a:ea typeface="Roboto Condensed Light"/>
              </a:rPr>
              <a:t>Renta</a:t>
            </a:r>
            <a:r>
              <a:rPr lang="es-ES" sz="1400">
                <a:latin typeface="Roboto Condensed Light"/>
                <a:ea typeface="Roboto Condensed Light"/>
              </a:rPr>
              <a:t> </a:t>
            </a:r>
            <a:r>
              <a:rPr lang="es-ES" sz="1400" dirty="0">
                <a:latin typeface="Roboto Condensed Light"/>
                <a:ea typeface="Roboto Condensed Light"/>
              </a:rPr>
              <a:t>(IR) de sociedades en el Presupuesto General del Estado en el cantón </a:t>
            </a:r>
            <a:r>
              <a:rPr lang="es-ES" dirty="0">
                <a:latin typeface="Roboto Condensed Light"/>
                <a:ea typeface="Roboto Condensed Light"/>
              </a:rPr>
              <a:t>Q</a:t>
            </a:r>
            <a:r>
              <a:rPr lang="es-ES" sz="1400" dirty="0">
                <a:latin typeface="Roboto Condensed Light"/>
                <a:ea typeface="Roboto Condensed Light"/>
              </a:rPr>
              <a:t>uito en el período 2017 - 2020.</a:t>
            </a:r>
          </a:p>
        </p:txBody>
      </p:sp>
      <p:sp>
        <p:nvSpPr>
          <p:cNvPr id="68" name="CuadroTexto 67">
            <a:extLst>
              <a:ext uri="{FF2B5EF4-FFF2-40B4-BE49-F238E27FC236}">
                <a16:creationId xmlns:a16="http://schemas.microsoft.com/office/drawing/2014/main" id="{7FE3DE00-BAD6-42ED-977C-9557A8C29D6D}"/>
              </a:ext>
            </a:extLst>
          </p:cNvPr>
          <p:cNvSpPr txBox="1"/>
          <p:nvPr/>
        </p:nvSpPr>
        <p:spPr>
          <a:xfrm>
            <a:off x="262205" y="2859887"/>
            <a:ext cx="2031634" cy="584775"/>
          </a:xfrm>
          <a:prstGeom prst="rect">
            <a:avLst/>
          </a:prstGeom>
          <a:noFill/>
        </p:spPr>
        <p:txBody>
          <a:bodyPr wrap="square">
            <a:spAutoFit/>
          </a:bodyPr>
          <a:lstStyle/>
          <a:p>
            <a:pPr algn="ctr"/>
            <a:r>
              <a:rPr lang="es-ES" sz="1600" dirty="0">
                <a:latin typeface="Roboto Condensed" panose="02000000000000000000" pitchFamily="2" charset="0"/>
                <a:ea typeface="Roboto Condensed" panose="02000000000000000000" pitchFamily="2" charset="0"/>
              </a:rPr>
              <a:t>OBJETIVOS ESPECÍFICOS</a:t>
            </a:r>
          </a:p>
        </p:txBody>
      </p:sp>
      <p:sp>
        <p:nvSpPr>
          <p:cNvPr id="70" name="CuadroTexto 69">
            <a:extLst>
              <a:ext uri="{FF2B5EF4-FFF2-40B4-BE49-F238E27FC236}">
                <a16:creationId xmlns:a16="http://schemas.microsoft.com/office/drawing/2014/main" id="{CCEDD2FE-7B66-4B1F-A9BA-EC4EAD3F6112}"/>
              </a:ext>
            </a:extLst>
          </p:cNvPr>
          <p:cNvSpPr txBox="1"/>
          <p:nvPr/>
        </p:nvSpPr>
        <p:spPr>
          <a:xfrm>
            <a:off x="546334" y="4148349"/>
            <a:ext cx="2821735" cy="738664"/>
          </a:xfrm>
          <a:prstGeom prst="rect">
            <a:avLst/>
          </a:prstGeom>
          <a:noFill/>
        </p:spPr>
        <p:txBody>
          <a:bodyPr wrap="square">
            <a:spAutoFit/>
          </a:bodyPr>
          <a:lstStyle/>
          <a:p>
            <a:pPr algn="ctr"/>
            <a:r>
              <a:rPr lang="es-ES" dirty="0">
                <a:latin typeface="Roboto Condensed" panose="02000000000000000000" pitchFamily="2" charset="0"/>
                <a:ea typeface="Roboto Condensed" panose="02000000000000000000" pitchFamily="2" charset="0"/>
              </a:rPr>
              <a:t>1.- </a:t>
            </a:r>
            <a:r>
              <a:rPr lang="es-ES" dirty="0">
                <a:latin typeface="Roboto Condensed Light" panose="02000000000000000000" pitchFamily="2" charset="0"/>
                <a:ea typeface="Roboto Condensed Light" panose="02000000000000000000" pitchFamily="2" charset="0"/>
              </a:rPr>
              <a:t>Investigar las principales causas y mecanismos para la evasión y elusión tributaria del Impuesto a la Renta.</a:t>
            </a:r>
            <a:endParaRPr lang="es-EC" dirty="0">
              <a:latin typeface="Roboto Condensed Light" panose="02000000000000000000" pitchFamily="2" charset="0"/>
              <a:ea typeface="Roboto Condensed Light" panose="02000000000000000000" pitchFamily="2" charset="0"/>
            </a:endParaRPr>
          </a:p>
        </p:txBody>
      </p:sp>
      <p:sp>
        <p:nvSpPr>
          <p:cNvPr id="71" name="CuadroTexto 70">
            <a:extLst>
              <a:ext uri="{FF2B5EF4-FFF2-40B4-BE49-F238E27FC236}">
                <a16:creationId xmlns:a16="http://schemas.microsoft.com/office/drawing/2014/main" id="{EF99D52F-9454-419E-8665-CB1EFB347E74}"/>
              </a:ext>
            </a:extLst>
          </p:cNvPr>
          <p:cNvSpPr txBox="1"/>
          <p:nvPr/>
        </p:nvSpPr>
        <p:spPr>
          <a:xfrm>
            <a:off x="791418" y="1724853"/>
            <a:ext cx="4823402" cy="954107"/>
          </a:xfrm>
          <a:prstGeom prst="rect">
            <a:avLst/>
          </a:prstGeom>
          <a:noFill/>
        </p:spPr>
        <p:txBody>
          <a:bodyPr wrap="square" lIns="91440" tIns="45720" rIns="91440" bIns="45720" anchor="t">
            <a:spAutoFit/>
          </a:bodyPr>
          <a:lstStyle/>
          <a:p>
            <a:pPr algn="ctr"/>
            <a:r>
              <a:rPr lang="es-ES" dirty="0">
                <a:latin typeface="Roboto Condensed"/>
                <a:ea typeface="Roboto Condensed"/>
              </a:rPr>
              <a:t>2.- </a:t>
            </a:r>
            <a:r>
              <a:rPr lang="es-ES" dirty="0">
                <a:latin typeface="Roboto Condensed Light"/>
                <a:ea typeface="Roboto Condensed Light"/>
              </a:rPr>
              <a:t>Realizar un análisis comparativo de las recaudaciones anuales del Impuesto a la Renta de sociedades y la recaudación teórica, calculada desde el Sistema de Cuentas Nacionales del cantón Quito durante los periodos fiscales 2017 - 2020.</a:t>
            </a:r>
            <a:endParaRPr lang="es-EC" dirty="0">
              <a:latin typeface="Roboto Condensed Light"/>
              <a:ea typeface="Roboto Condensed Light"/>
            </a:endParaRPr>
          </a:p>
        </p:txBody>
      </p:sp>
      <p:sp>
        <p:nvSpPr>
          <p:cNvPr id="72" name="CuadroTexto 71">
            <a:extLst>
              <a:ext uri="{FF2B5EF4-FFF2-40B4-BE49-F238E27FC236}">
                <a16:creationId xmlns:a16="http://schemas.microsoft.com/office/drawing/2014/main" id="{6249E6AF-ADC0-4D7C-BF7F-0BA3300BE17B}"/>
              </a:ext>
            </a:extLst>
          </p:cNvPr>
          <p:cNvSpPr txBox="1"/>
          <p:nvPr/>
        </p:nvSpPr>
        <p:spPr>
          <a:xfrm>
            <a:off x="4665855" y="3659431"/>
            <a:ext cx="4102462" cy="954107"/>
          </a:xfrm>
          <a:prstGeom prst="rect">
            <a:avLst/>
          </a:prstGeom>
          <a:noFill/>
        </p:spPr>
        <p:txBody>
          <a:bodyPr wrap="square">
            <a:spAutoFit/>
          </a:bodyPr>
          <a:lstStyle/>
          <a:p>
            <a:pPr algn="ctr"/>
            <a:r>
              <a:rPr lang="es-ES" dirty="0">
                <a:latin typeface="Roboto Condensed" panose="02000000000000000000" pitchFamily="2" charset="0"/>
                <a:ea typeface="Roboto Condensed" panose="02000000000000000000" pitchFamily="2" charset="0"/>
              </a:rPr>
              <a:t>3.- </a:t>
            </a:r>
            <a:r>
              <a:rPr lang="es-ES" dirty="0">
                <a:latin typeface="Roboto Condensed Light" panose="02000000000000000000" pitchFamily="2" charset="0"/>
                <a:ea typeface="Roboto Condensed Light" panose="02000000000000000000" pitchFamily="2" charset="0"/>
              </a:rPr>
              <a:t>Medir el impacto de la brecha fiscal por evasión del Impuesto a la Renta de las sociedades de Quito en los ingresos corrientes del Presupuesto General del Estado durante el período 2017 - 2020.</a:t>
            </a:r>
            <a:endParaRPr lang="es-EC" dirty="0">
              <a:latin typeface="Roboto Condensed Light" panose="02000000000000000000" pitchFamily="2" charset="0"/>
              <a:ea typeface="Roboto Condensed Light" panose="02000000000000000000" pitchFamily="2" charset="0"/>
            </a:endParaRPr>
          </a:p>
        </p:txBody>
      </p:sp>
      <p:sp>
        <p:nvSpPr>
          <p:cNvPr id="73" name="CuadroTexto 72">
            <a:extLst>
              <a:ext uri="{FF2B5EF4-FFF2-40B4-BE49-F238E27FC236}">
                <a16:creationId xmlns:a16="http://schemas.microsoft.com/office/drawing/2014/main" id="{555C3D14-2359-42DC-AA60-3BB4B22FE4DD}"/>
              </a:ext>
            </a:extLst>
          </p:cNvPr>
          <p:cNvSpPr txBox="1"/>
          <p:nvPr/>
        </p:nvSpPr>
        <p:spPr>
          <a:xfrm>
            <a:off x="5641777" y="1695988"/>
            <a:ext cx="3488201" cy="954107"/>
          </a:xfrm>
          <a:prstGeom prst="rect">
            <a:avLst/>
          </a:prstGeom>
          <a:noFill/>
        </p:spPr>
        <p:txBody>
          <a:bodyPr wrap="square">
            <a:spAutoFit/>
          </a:bodyPr>
          <a:lstStyle/>
          <a:p>
            <a:pPr algn="ctr"/>
            <a:r>
              <a:rPr lang="es-ES" dirty="0">
                <a:latin typeface="Roboto Condensed" panose="02000000000000000000" pitchFamily="2" charset="0"/>
                <a:ea typeface="Roboto Condensed" panose="02000000000000000000" pitchFamily="2" charset="0"/>
              </a:rPr>
              <a:t>4.- </a:t>
            </a:r>
            <a:r>
              <a:rPr lang="es-ES" dirty="0">
                <a:latin typeface="Roboto Condensed Light" panose="02000000000000000000" pitchFamily="2" charset="0"/>
                <a:ea typeface="Roboto Condensed Light" panose="02000000000000000000" pitchFamily="2" charset="0"/>
              </a:rPr>
              <a:t>Establecer los principales aspectos de la elusión del Impuesto a la Renta que afectan al Presupuesto General del Estado desde el año 2017 hasta el año 2020.</a:t>
            </a:r>
            <a:endParaRPr lang="es-EC" dirty="0">
              <a:latin typeface="Roboto Condensed Light" panose="02000000000000000000" pitchFamily="2" charset="0"/>
              <a:ea typeface="Roboto Condensed Light" panose="02000000000000000000" pitchFamily="2" charset="0"/>
            </a:endParaRPr>
          </a:p>
        </p:txBody>
      </p:sp>
      <p:pic>
        <p:nvPicPr>
          <p:cNvPr id="74" name="Picture 2" descr="Bolsa Empleo - ESPE">
            <a:extLst>
              <a:ext uri="{FF2B5EF4-FFF2-40B4-BE49-F238E27FC236}">
                <a16:creationId xmlns:a16="http://schemas.microsoft.com/office/drawing/2014/main" id="{48A282BD-6B77-48AD-B0BB-C0C1577D3AF8}"/>
              </a:ext>
            </a:extLst>
          </p:cNvPr>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19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1;p14">
            <a:extLst>
              <a:ext uri="{FF2B5EF4-FFF2-40B4-BE49-F238E27FC236}">
                <a16:creationId xmlns:a16="http://schemas.microsoft.com/office/drawing/2014/main" id="{F463D4A1-6E3A-4A49-B336-63D281CDF467}"/>
              </a:ext>
            </a:extLst>
          </p:cNvPr>
          <p:cNvSpPr txBox="1">
            <a:spLocks/>
          </p:cNvSpPr>
          <p:nvPr/>
        </p:nvSpPr>
        <p:spPr>
          <a:xfrm>
            <a:off x="196825" y="186690"/>
            <a:ext cx="1586255" cy="40767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000" b="1" dirty="0">
                <a:solidFill>
                  <a:schemeClr val="bg1"/>
                </a:solidFill>
                <a:latin typeface="Roboto Condensed" panose="02000000000000000000" pitchFamily="2" charset="0"/>
                <a:ea typeface="Roboto Condensed" panose="02000000000000000000" pitchFamily="2" charset="0"/>
              </a:rPr>
              <a:t>CAPÍTULO II</a:t>
            </a:r>
          </a:p>
        </p:txBody>
      </p:sp>
      <p:sp>
        <p:nvSpPr>
          <p:cNvPr id="7" name="Google Shape;328;p20">
            <a:extLst>
              <a:ext uri="{FF2B5EF4-FFF2-40B4-BE49-F238E27FC236}">
                <a16:creationId xmlns:a16="http://schemas.microsoft.com/office/drawing/2014/main" id="{34DE3684-84E2-44E6-AE23-776DE463CF1C}"/>
              </a:ext>
            </a:extLst>
          </p:cNvPr>
          <p:cNvSpPr txBox="1">
            <a:spLocks noGrp="1"/>
          </p:cNvSpPr>
          <p:nvPr/>
        </p:nvSpPr>
        <p:spPr>
          <a:xfrm>
            <a:off x="2175392" y="114218"/>
            <a:ext cx="2034960" cy="4671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1pPr>
            <a:lvl2pPr marL="914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2pPr>
            <a:lvl3pPr marL="1371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3pPr>
            <a:lvl4pPr marL="18288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4pPr>
            <a:lvl5pPr marL="22860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5pPr>
            <a:lvl6pPr marL="27432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6pPr>
            <a:lvl7pPr marL="3200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7pPr>
            <a:lvl8pPr marL="3657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8pPr>
            <a:lvl9pPr marL="4114800" indent="-381000">
              <a:spcBef>
                <a:spcPts val="1000"/>
              </a:spcBef>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9pPr>
          </a:lstStyle>
          <a:p>
            <a:r>
              <a:rPr lang="es-EC" dirty="0">
                <a:latin typeface="Roboto Condensed" panose="02000000000000000000" pitchFamily="2" charset="0"/>
                <a:ea typeface="Roboto Condensed" panose="02000000000000000000" pitchFamily="2" charset="0"/>
              </a:rPr>
              <a:t>5. Marco Teórico </a:t>
            </a:r>
          </a:p>
        </p:txBody>
      </p:sp>
      <p:pic>
        <p:nvPicPr>
          <p:cNvPr id="74" name="Picture 2" descr="Bolsa Empleo - ESPE">
            <a:extLst>
              <a:ext uri="{FF2B5EF4-FFF2-40B4-BE49-F238E27FC236}">
                <a16:creationId xmlns:a16="http://schemas.microsoft.com/office/drawing/2014/main" id="{48A282BD-6B77-48AD-B0BB-C0C1577D3AF8}"/>
              </a:ext>
            </a:extLst>
          </p:cNvPr>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sp>
        <p:nvSpPr>
          <p:cNvPr id="58" name="Título 1">
            <a:extLst>
              <a:ext uri="{FF2B5EF4-FFF2-40B4-BE49-F238E27FC236}">
                <a16:creationId xmlns:a16="http://schemas.microsoft.com/office/drawing/2014/main" id="{55933399-C653-45AE-BDF9-256DF23D1EC0}"/>
              </a:ext>
            </a:extLst>
          </p:cNvPr>
          <p:cNvSpPr txBox="1">
            <a:spLocks/>
          </p:cNvSpPr>
          <p:nvPr/>
        </p:nvSpPr>
        <p:spPr>
          <a:xfrm>
            <a:off x="977150" y="662410"/>
            <a:ext cx="1694953" cy="39049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1800" u="sng" dirty="0">
                <a:ln w="0"/>
                <a:solidFill>
                  <a:schemeClr val="accent5"/>
                </a:solidFill>
                <a:latin typeface="Roboto Condensed" panose="02000000000000000000" pitchFamily="2" charset="0"/>
                <a:ea typeface="Roboto Condensed" panose="02000000000000000000" pitchFamily="2" charset="0"/>
              </a:rPr>
              <a:t>TEORÍAS BASES</a:t>
            </a:r>
            <a:endParaRPr lang="es-EC" sz="1800" u="sng" dirty="0">
              <a:ln w="0"/>
              <a:solidFill>
                <a:schemeClr val="accent5"/>
              </a:solidFill>
              <a:latin typeface="Roboto Condensed" panose="02000000000000000000" pitchFamily="2" charset="0"/>
              <a:ea typeface="Roboto Condensed" panose="02000000000000000000" pitchFamily="2" charset="0"/>
            </a:endParaRPr>
          </a:p>
        </p:txBody>
      </p:sp>
      <p:sp>
        <p:nvSpPr>
          <p:cNvPr id="60" name="Título 1">
            <a:extLst>
              <a:ext uri="{FF2B5EF4-FFF2-40B4-BE49-F238E27FC236}">
                <a16:creationId xmlns:a16="http://schemas.microsoft.com/office/drawing/2014/main" id="{32C4AC1A-118C-452D-8788-F19566EC69EE}"/>
              </a:ext>
            </a:extLst>
          </p:cNvPr>
          <p:cNvSpPr txBox="1">
            <a:spLocks/>
          </p:cNvSpPr>
          <p:nvPr/>
        </p:nvSpPr>
        <p:spPr>
          <a:xfrm>
            <a:off x="4210352" y="381862"/>
            <a:ext cx="4603172" cy="39049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1800" u="sng" dirty="0">
                <a:ln w="0"/>
                <a:solidFill>
                  <a:schemeClr val="accent5"/>
                </a:solidFill>
                <a:latin typeface="Roboto Condensed" panose="02000000000000000000" pitchFamily="2" charset="0"/>
                <a:ea typeface="Roboto Condensed" panose="02000000000000000000" pitchFamily="2" charset="0"/>
              </a:rPr>
              <a:t>RELACIÓN CON EL TEMA  DE ESTUDIO</a:t>
            </a:r>
            <a:endParaRPr lang="es-EC" sz="1800" u="sng" dirty="0">
              <a:ln w="0"/>
              <a:solidFill>
                <a:schemeClr val="accent5"/>
              </a:solidFill>
              <a:latin typeface="Roboto Condensed" panose="02000000000000000000" pitchFamily="2" charset="0"/>
              <a:ea typeface="Roboto Condensed" panose="02000000000000000000" pitchFamily="2" charset="0"/>
            </a:endParaRPr>
          </a:p>
        </p:txBody>
      </p:sp>
      <p:cxnSp>
        <p:nvCxnSpPr>
          <p:cNvPr id="69" name="Conector recto 68">
            <a:extLst>
              <a:ext uri="{FF2B5EF4-FFF2-40B4-BE49-F238E27FC236}">
                <a16:creationId xmlns:a16="http://schemas.microsoft.com/office/drawing/2014/main" id="{3AC7825C-9F65-431B-9301-343ECE2DD57C}"/>
              </a:ext>
            </a:extLst>
          </p:cNvPr>
          <p:cNvCxnSpPr>
            <a:cxnSpLocks/>
          </p:cNvCxnSpPr>
          <p:nvPr/>
        </p:nvCxnSpPr>
        <p:spPr>
          <a:xfrm>
            <a:off x="3886200" y="517161"/>
            <a:ext cx="0" cy="4434939"/>
          </a:xfrm>
          <a:prstGeom prst="line">
            <a:avLst/>
          </a:prstGeom>
        </p:spPr>
        <p:style>
          <a:lnRef idx="2">
            <a:schemeClr val="accent3"/>
          </a:lnRef>
          <a:fillRef idx="0">
            <a:schemeClr val="accent3"/>
          </a:fillRef>
          <a:effectRef idx="1">
            <a:schemeClr val="accent3"/>
          </a:effectRef>
          <a:fontRef idx="minor">
            <a:schemeClr val="tx1"/>
          </a:fontRef>
        </p:style>
      </p:cxnSp>
      <p:sp>
        <p:nvSpPr>
          <p:cNvPr id="75" name="CuadroTexto 74">
            <a:extLst>
              <a:ext uri="{FF2B5EF4-FFF2-40B4-BE49-F238E27FC236}">
                <a16:creationId xmlns:a16="http://schemas.microsoft.com/office/drawing/2014/main" id="{98A47A00-F57A-425B-9590-3B61085DC831}"/>
              </a:ext>
            </a:extLst>
          </p:cNvPr>
          <p:cNvSpPr txBox="1"/>
          <p:nvPr/>
        </p:nvSpPr>
        <p:spPr>
          <a:xfrm>
            <a:off x="654567" y="1119197"/>
            <a:ext cx="2257022" cy="738664"/>
          </a:xfrm>
          <a:prstGeom prst="rect">
            <a:avLst/>
          </a:prstGeom>
          <a:noFill/>
        </p:spPr>
        <p:txBody>
          <a:bodyPr wrap="square" rtlCol="0">
            <a:spAutoFit/>
          </a:bodyPr>
          <a:lstStyle/>
          <a:p>
            <a:pPr algn="ctr"/>
            <a:r>
              <a:rPr lang="es-ES" dirty="0">
                <a:ln w="0"/>
                <a:solidFill>
                  <a:schemeClr val="tx1"/>
                </a:solidFill>
                <a:latin typeface="Roboto Condensed" panose="02000000000000000000" pitchFamily="2" charset="0"/>
                <a:ea typeface="Roboto Condensed" panose="02000000000000000000" pitchFamily="2" charset="0"/>
              </a:rPr>
              <a:t>TEORÍA GENERAL DEL IMPUESTO</a:t>
            </a:r>
          </a:p>
          <a:p>
            <a:pPr algn="ctr"/>
            <a:r>
              <a:rPr lang="es-ES" dirty="0">
                <a:ln w="0"/>
                <a:solidFill>
                  <a:schemeClr val="tx1"/>
                </a:solidFill>
                <a:latin typeface="Roboto Condensed" panose="02000000000000000000" pitchFamily="2" charset="0"/>
                <a:ea typeface="Roboto Condensed" panose="02000000000000000000" pitchFamily="2" charset="0"/>
              </a:rPr>
              <a:t>Mena (2003)</a:t>
            </a:r>
            <a:endParaRPr lang="es-EC" dirty="0">
              <a:ln w="0"/>
              <a:solidFill>
                <a:schemeClr val="tx1"/>
              </a:solidFill>
              <a:latin typeface="Roboto Condensed" panose="02000000000000000000" pitchFamily="2" charset="0"/>
              <a:ea typeface="Roboto Condensed" panose="02000000000000000000" pitchFamily="2" charset="0"/>
            </a:endParaRPr>
          </a:p>
        </p:txBody>
      </p:sp>
      <p:sp>
        <p:nvSpPr>
          <p:cNvPr id="76" name="CuadroTexto 75">
            <a:extLst>
              <a:ext uri="{FF2B5EF4-FFF2-40B4-BE49-F238E27FC236}">
                <a16:creationId xmlns:a16="http://schemas.microsoft.com/office/drawing/2014/main" id="{B4F5CDA3-8674-49E0-A2C0-CEAC5B72DB2A}"/>
              </a:ext>
            </a:extLst>
          </p:cNvPr>
          <p:cNvSpPr txBox="1"/>
          <p:nvPr/>
        </p:nvSpPr>
        <p:spPr>
          <a:xfrm>
            <a:off x="897911" y="3201526"/>
            <a:ext cx="1830950" cy="523220"/>
          </a:xfrm>
          <a:prstGeom prst="rect">
            <a:avLst/>
          </a:prstGeom>
          <a:noFill/>
        </p:spPr>
        <p:txBody>
          <a:bodyPr wrap="square" rtlCol="0">
            <a:spAutoFit/>
          </a:bodyPr>
          <a:lstStyle>
            <a:defPPr marR="0" lvl="0" algn="l" rtl="0">
              <a:lnSpc>
                <a:spcPct val="100000"/>
              </a:lnSpc>
              <a:spcBef>
                <a:spcPts val="0"/>
              </a:spcBef>
              <a:spcAft>
                <a:spcPts val="0"/>
              </a:spcAft>
              <a:defRPr/>
            </a:defPPr>
            <a:lvl1pPr algn="ctr">
              <a:defRPr>
                <a:ln w="0"/>
                <a:solidFill>
                  <a:schemeClr val="tx1"/>
                </a:solidFill>
                <a:latin typeface="Roboto Condensed" panose="02000000000000000000" pitchFamily="2" charset="0"/>
                <a:ea typeface="Roboto Condensed" panose="02000000000000000000" pitchFamily="2" charset="0"/>
              </a:defRPr>
            </a:lvl1pPr>
          </a:lstStyle>
          <a:p>
            <a:r>
              <a:rPr lang="es-ES" dirty="0"/>
              <a:t>POLÍTICA ECONÓMICA</a:t>
            </a:r>
          </a:p>
          <a:p>
            <a:r>
              <a:rPr lang="es-EC" dirty="0"/>
              <a:t>Cuadrado Roura (2002)</a:t>
            </a:r>
          </a:p>
        </p:txBody>
      </p:sp>
      <p:sp>
        <p:nvSpPr>
          <p:cNvPr id="77" name="CuadroTexto 76">
            <a:extLst>
              <a:ext uri="{FF2B5EF4-FFF2-40B4-BE49-F238E27FC236}">
                <a16:creationId xmlns:a16="http://schemas.microsoft.com/office/drawing/2014/main" id="{30A293FB-1DDB-4E65-9F98-3A960D0A6AF6}"/>
              </a:ext>
            </a:extLst>
          </p:cNvPr>
          <p:cNvSpPr txBox="1"/>
          <p:nvPr/>
        </p:nvSpPr>
        <p:spPr>
          <a:xfrm>
            <a:off x="614007" y="2103556"/>
            <a:ext cx="2421195" cy="738664"/>
          </a:xfrm>
          <a:prstGeom prst="rect">
            <a:avLst/>
          </a:prstGeom>
          <a:noFill/>
        </p:spPr>
        <p:txBody>
          <a:bodyPr wrap="square" rtlCol="0">
            <a:spAutoFit/>
          </a:bodyPr>
          <a:lstStyle>
            <a:defPPr marR="0" lvl="0" algn="l" rtl="0">
              <a:lnSpc>
                <a:spcPct val="100000"/>
              </a:lnSpc>
              <a:spcBef>
                <a:spcPts val="0"/>
              </a:spcBef>
              <a:spcAft>
                <a:spcPts val="0"/>
              </a:spcAft>
            </a:defPPr>
            <a:lvl1pPr algn="ctr">
              <a:defRPr>
                <a:ln w="0"/>
                <a:solidFill>
                  <a:schemeClr val="tx1"/>
                </a:solidFill>
                <a:latin typeface="Roboto Condensed" panose="02000000000000000000" pitchFamily="2" charset="0"/>
                <a:ea typeface="Roboto Condensed" panose="02000000000000000000" pitchFamily="2" charset="0"/>
              </a:defRPr>
            </a:lvl1pPr>
          </a:lstStyle>
          <a:p>
            <a:r>
              <a:rPr lang="es-ES" dirty="0"/>
              <a:t>TEORÍA DE LA EVASIÓN Y ELUSIÓN DE IMPUESTOS</a:t>
            </a:r>
          </a:p>
          <a:p>
            <a:r>
              <a:rPr lang="es-EC" dirty="0" err="1"/>
              <a:t>Cowell</a:t>
            </a:r>
            <a:r>
              <a:rPr lang="es-EC" dirty="0"/>
              <a:t> (1990)</a:t>
            </a:r>
          </a:p>
        </p:txBody>
      </p:sp>
      <p:sp>
        <p:nvSpPr>
          <p:cNvPr id="78" name="CuadroTexto 77">
            <a:extLst>
              <a:ext uri="{FF2B5EF4-FFF2-40B4-BE49-F238E27FC236}">
                <a16:creationId xmlns:a16="http://schemas.microsoft.com/office/drawing/2014/main" id="{7BB0D1B8-9053-444E-B4E3-E783BDD21623}"/>
              </a:ext>
            </a:extLst>
          </p:cNvPr>
          <p:cNvSpPr txBox="1"/>
          <p:nvPr/>
        </p:nvSpPr>
        <p:spPr>
          <a:xfrm>
            <a:off x="768067" y="3941975"/>
            <a:ext cx="2090637" cy="523220"/>
          </a:xfrm>
          <a:prstGeom prst="rect">
            <a:avLst/>
          </a:prstGeom>
          <a:noFill/>
        </p:spPr>
        <p:txBody>
          <a:bodyPr wrap="square" rtlCol="0">
            <a:spAutoFit/>
          </a:bodyPr>
          <a:lstStyle>
            <a:defPPr marR="0" lvl="0" algn="l" rtl="0">
              <a:lnSpc>
                <a:spcPct val="100000"/>
              </a:lnSpc>
              <a:spcBef>
                <a:spcPts val="0"/>
              </a:spcBef>
              <a:spcAft>
                <a:spcPts val="0"/>
              </a:spcAft>
              <a:defRPr/>
            </a:defPPr>
            <a:lvl1pPr algn="ctr">
              <a:defRPr>
                <a:ln w="0"/>
                <a:solidFill>
                  <a:schemeClr val="tx1"/>
                </a:solidFill>
                <a:latin typeface="Roboto Condensed" panose="02000000000000000000" pitchFamily="2" charset="0"/>
                <a:ea typeface="Roboto Condensed" panose="02000000000000000000" pitchFamily="2" charset="0"/>
              </a:defRPr>
            </a:lvl1pPr>
          </a:lstStyle>
          <a:p>
            <a:r>
              <a:rPr lang="es-ES" dirty="0"/>
              <a:t>PRESUPUESTO</a:t>
            </a:r>
          </a:p>
          <a:p>
            <a:r>
              <a:rPr lang="es-EC" dirty="0"/>
              <a:t>Cárdenas y Nápoles (2008)</a:t>
            </a:r>
          </a:p>
        </p:txBody>
      </p:sp>
      <p:sp>
        <p:nvSpPr>
          <p:cNvPr id="79" name="CuadroTexto 78">
            <a:extLst>
              <a:ext uri="{FF2B5EF4-FFF2-40B4-BE49-F238E27FC236}">
                <a16:creationId xmlns:a16="http://schemas.microsoft.com/office/drawing/2014/main" id="{69184F91-54E4-4D5B-82F7-76052FCBF64F}"/>
              </a:ext>
            </a:extLst>
          </p:cNvPr>
          <p:cNvSpPr txBox="1"/>
          <p:nvPr/>
        </p:nvSpPr>
        <p:spPr>
          <a:xfrm>
            <a:off x="4095992" y="901119"/>
            <a:ext cx="4603168" cy="830997"/>
          </a:xfrm>
          <a:prstGeom prst="rect">
            <a:avLst/>
          </a:prstGeom>
          <a:noFill/>
        </p:spPr>
        <p:txBody>
          <a:bodyPr wrap="square" lIns="91440" tIns="45720" rIns="91440" bIns="45720" rtlCol="0" anchor="t">
            <a:spAutoFit/>
          </a:bodyPr>
          <a:lstStyle/>
          <a:p>
            <a:pPr algn="ctr"/>
            <a:r>
              <a:rPr lang="es-ES" sz="1600" dirty="0">
                <a:solidFill>
                  <a:schemeClr val="dk1"/>
                </a:solidFill>
                <a:latin typeface="Roboto Condensed Light"/>
                <a:ea typeface="Roboto Condensed Light"/>
                <a:sym typeface="Roboto Condensed Light"/>
              </a:rPr>
              <a:t>El Estado debe administrar los impuestos de manera eficiente, generar condiciones de equidad e igualdad de los sujetos pasivos frente a la ley</a:t>
            </a:r>
            <a:endParaRPr lang="es-EC" sz="1600" dirty="0">
              <a:solidFill>
                <a:schemeClr val="dk1"/>
              </a:solidFill>
              <a:latin typeface="Roboto Condensed Light"/>
              <a:ea typeface="Roboto Condensed Light"/>
              <a:sym typeface="Roboto Condensed Light"/>
            </a:endParaRPr>
          </a:p>
        </p:txBody>
      </p:sp>
      <p:sp>
        <p:nvSpPr>
          <p:cNvPr id="80" name="CuadroTexto 79">
            <a:extLst>
              <a:ext uri="{FF2B5EF4-FFF2-40B4-BE49-F238E27FC236}">
                <a16:creationId xmlns:a16="http://schemas.microsoft.com/office/drawing/2014/main" id="{E9BA5095-B6B4-4B80-A9F4-C8615E8615F6}"/>
              </a:ext>
            </a:extLst>
          </p:cNvPr>
          <p:cNvSpPr txBox="1"/>
          <p:nvPr/>
        </p:nvSpPr>
        <p:spPr>
          <a:xfrm>
            <a:off x="4210642" y="2151549"/>
            <a:ext cx="2860666" cy="584775"/>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nchor="t">
            <a:spAutoFit/>
          </a:bodyPr>
          <a:lstStyle/>
          <a:p>
            <a:pPr algn="ctr"/>
            <a:r>
              <a:rPr lang="es-MX" sz="1600">
                <a:latin typeface="Roboto Condensed Light"/>
                <a:ea typeface="Roboto Condensed Light"/>
              </a:rPr>
              <a:t>Decisión de los contribuyentes al momento de declarar impuestos</a:t>
            </a:r>
            <a:endParaRPr lang="es-MX" sz="1600">
              <a:latin typeface="Roboto Condensed Light" panose="02000000000000000000" pitchFamily="2" charset="0"/>
              <a:ea typeface="Roboto Condensed Light" panose="02000000000000000000" pitchFamily="2" charset="0"/>
            </a:endParaRPr>
          </a:p>
        </p:txBody>
      </p:sp>
      <p:sp>
        <p:nvSpPr>
          <p:cNvPr id="81" name="Rectángulo: esquinas redondeadas 80">
            <a:extLst>
              <a:ext uri="{FF2B5EF4-FFF2-40B4-BE49-F238E27FC236}">
                <a16:creationId xmlns:a16="http://schemas.microsoft.com/office/drawing/2014/main" id="{5702CC8D-67CF-43D3-B19E-57F83E4F3C35}"/>
              </a:ext>
            </a:extLst>
          </p:cNvPr>
          <p:cNvSpPr/>
          <p:nvPr/>
        </p:nvSpPr>
        <p:spPr>
          <a:xfrm>
            <a:off x="7315201" y="1788173"/>
            <a:ext cx="1696680" cy="3190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100">
                <a:latin typeface="Roboto Condensed Light"/>
                <a:ea typeface="Roboto Condensed Light"/>
              </a:rPr>
              <a:t>Cumplimiento tributario</a:t>
            </a:r>
            <a:endParaRPr lang="es-ES" sz="1100">
              <a:latin typeface="Roboto Condensed Light" panose="02000000000000000000" pitchFamily="2" charset="0"/>
              <a:ea typeface="Roboto Condensed Light" panose="02000000000000000000" pitchFamily="2" charset="0"/>
            </a:endParaRPr>
          </a:p>
        </p:txBody>
      </p:sp>
      <p:sp>
        <p:nvSpPr>
          <p:cNvPr id="82" name="Rectángulo: esquinas redondeadas 81">
            <a:extLst>
              <a:ext uri="{FF2B5EF4-FFF2-40B4-BE49-F238E27FC236}">
                <a16:creationId xmlns:a16="http://schemas.microsoft.com/office/drawing/2014/main" id="{DA7794DD-31A7-47DB-86DC-2FCC4284751E}"/>
              </a:ext>
            </a:extLst>
          </p:cNvPr>
          <p:cNvSpPr/>
          <p:nvPr/>
        </p:nvSpPr>
        <p:spPr>
          <a:xfrm>
            <a:off x="7315201" y="2239040"/>
            <a:ext cx="1696681" cy="316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100">
                <a:latin typeface="Roboto Condensed Light"/>
                <a:ea typeface="Roboto Condensed Light"/>
              </a:rPr>
              <a:t>Evasión fiscal</a:t>
            </a:r>
            <a:endParaRPr lang="es-ES" sz="1100">
              <a:latin typeface="Roboto Condensed Light" panose="02000000000000000000" pitchFamily="2" charset="0"/>
              <a:ea typeface="Roboto Condensed Light" panose="02000000000000000000" pitchFamily="2" charset="0"/>
            </a:endParaRPr>
          </a:p>
        </p:txBody>
      </p:sp>
      <p:sp>
        <p:nvSpPr>
          <p:cNvPr id="83" name="Rectángulo: esquinas redondeadas 82">
            <a:extLst>
              <a:ext uri="{FF2B5EF4-FFF2-40B4-BE49-F238E27FC236}">
                <a16:creationId xmlns:a16="http://schemas.microsoft.com/office/drawing/2014/main" id="{A01E3714-D1EB-4909-A80C-0E92035CF3C9}"/>
              </a:ext>
            </a:extLst>
          </p:cNvPr>
          <p:cNvSpPr/>
          <p:nvPr/>
        </p:nvSpPr>
        <p:spPr>
          <a:xfrm>
            <a:off x="7315200" y="2676171"/>
            <a:ext cx="1696682" cy="3205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100">
                <a:latin typeface="Roboto Condensed Light"/>
                <a:ea typeface="Roboto Condensed Light"/>
              </a:rPr>
              <a:t>Elusión fiscal</a:t>
            </a:r>
            <a:endParaRPr lang="es-ES" sz="1100">
              <a:latin typeface="Roboto Condensed Light" panose="02000000000000000000" pitchFamily="2" charset="0"/>
              <a:ea typeface="Roboto Condensed Light" panose="02000000000000000000" pitchFamily="2" charset="0"/>
            </a:endParaRPr>
          </a:p>
        </p:txBody>
      </p:sp>
      <p:sp>
        <p:nvSpPr>
          <p:cNvPr id="84" name="CuadroTexto 83">
            <a:extLst>
              <a:ext uri="{FF2B5EF4-FFF2-40B4-BE49-F238E27FC236}">
                <a16:creationId xmlns:a16="http://schemas.microsoft.com/office/drawing/2014/main" id="{F7B7788F-894A-40EB-A662-9E8BCF31BCF9}"/>
              </a:ext>
            </a:extLst>
          </p:cNvPr>
          <p:cNvSpPr txBox="1"/>
          <p:nvPr/>
        </p:nvSpPr>
        <p:spPr>
          <a:xfrm>
            <a:off x="4277351" y="3095604"/>
            <a:ext cx="4491757" cy="584775"/>
          </a:xfrm>
          <a:prstGeom prst="rect">
            <a:avLst/>
          </a:prstGeom>
          <a:noFill/>
        </p:spPr>
        <p:txBody>
          <a:bodyPr wrap="square">
            <a:spAutoFit/>
          </a:bodyPr>
          <a:lstStyle/>
          <a:p>
            <a:pPr algn="ctr"/>
            <a:r>
              <a:rPr lang="es-MX" sz="1600" dirty="0">
                <a:solidFill>
                  <a:schemeClr val="dk1"/>
                </a:solidFill>
                <a:latin typeface="Roboto Condensed Light" panose="02000000000000000000" pitchFamily="2" charset="0"/>
                <a:ea typeface="Roboto Condensed Light" panose="02000000000000000000" pitchFamily="2" charset="0"/>
              </a:rPr>
              <a:t>El rol del Estado y cómo se expresa la política económica en temas tributarios</a:t>
            </a:r>
            <a:endParaRPr lang="es-EC" sz="1600" dirty="0">
              <a:solidFill>
                <a:schemeClr val="dk1"/>
              </a:solidFill>
              <a:latin typeface="Roboto Condensed Light" panose="02000000000000000000" pitchFamily="2" charset="0"/>
              <a:ea typeface="Roboto Condensed Light" panose="02000000000000000000" pitchFamily="2" charset="0"/>
            </a:endParaRPr>
          </a:p>
        </p:txBody>
      </p:sp>
      <p:sp>
        <p:nvSpPr>
          <p:cNvPr id="85" name="CuadroTexto 84">
            <a:extLst>
              <a:ext uri="{FF2B5EF4-FFF2-40B4-BE49-F238E27FC236}">
                <a16:creationId xmlns:a16="http://schemas.microsoft.com/office/drawing/2014/main" id="{C12145CF-3B92-4A1B-B0D8-0F7201DB6970}"/>
              </a:ext>
            </a:extLst>
          </p:cNvPr>
          <p:cNvSpPr txBox="1"/>
          <p:nvPr/>
        </p:nvSpPr>
        <p:spPr>
          <a:xfrm>
            <a:off x="4191914" y="3788088"/>
            <a:ext cx="4577194"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MX" sz="1600" dirty="0">
                <a:solidFill>
                  <a:schemeClr val="dk1"/>
                </a:solidFill>
                <a:latin typeface="Roboto Condensed Light" panose="02000000000000000000" pitchFamily="2" charset="0"/>
                <a:ea typeface="Roboto Condensed Light" panose="02000000000000000000" pitchFamily="2" charset="0"/>
              </a:rPr>
              <a:t>Los ingresos por impuestos son la principal fuente de ingresos del Estado ecuatoriano, con un 40,35% del total de ingresos presupuestados para el 2020</a:t>
            </a:r>
            <a:endParaRPr lang="es-EC" sz="1600" dirty="0">
              <a:solidFill>
                <a:schemeClr val="dk1"/>
              </a:solidFill>
              <a:latin typeface="Roboto Condensed Light" panose="02000000000000000000" pitchFamily="2" charset="0"/>
              <a:ea typeface="Roboto Condensed Light" panose="02000000000000000000" pitchFamily="2" charset="0"/>
            </a:endParaRPr>
          </a:p>
        </p:txBody>
      </p:sp>
      <p:sp>
        <p:nvSpPr>
          <p:cNvPr id="2" name="Flecha: a la derecha 1">
            <a:extLst>
              <a:ext uri="{FF2B5EF4-FFF2-40B4-BE49-F238E27FC236}">
                <a16:creationId xmlns:a16="http://schemas.microsoft.com/office/drawing/2014/main" id="{CDB6917C-2144-429C-BDB5-6D746D9035F2}"/>
              </a:ext>
            </a:extLst>
          </p:cNvPr>
          <p:cNvSpPr/>
          <p:nvPr/>
        </p:nvSpPr>
        <p:spPr>
          <a:xfrm>
            <a:off x="3326472" y="1305617"/>
            <a:ext cx="332508" cy="307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Flecha: a la derecha 19">
            <a:extLst>
              <a:ext uri="{FF2B5EF4-FFF2-40B4-BE49-F238E27FC236}">
                <a16:creationId xmlns:a16="http://schemas.microsoft.com/office/drawing/2014/main" id="{4751B5DA-3469-40A8-949F-BCFCA77358E7}"/>
              </a:ext>
            </a:extLst>
          </p:cNvPr>
          <p:cNvSpPr/>
          <p:nvPr/>
        </p:nvSpPr>
        <p:spPr>
          <a:xfrm>
            <a:off x="3320572" y="4049697"/>
            <a:ext cx="332508" cy="30777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21" name="Flecha: a la derecha 20">
            <a:extLst>
              <a:ext uri="{FF2B5EF4-FFF2-40B4-BE49-F238E27FC236}">
                <a16:creationId xmlns:a16="http://schemas.microsoft.com/office/drawing/2014/main" id="{C51BEEDA-244C-4186-A1E7-CADF0380D1B4}"/>
              </a:ext>
            </a:extLst>
          </p:cNvPr>
          <p:cNvSpPr/>
          <p:nvPr/>
        </p:nvSpPr>
        <p:spPr>
          <a:xfrm>
            <a:off x="3326472" y="3309247"/>
            <a:ext cx="332508" cy="30777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22" name="Flecha: a la derecha 21">
            <a:extLst>
              <a:ext uri="{FF2B5EF4-FFF2-40B4-BE49-F238E27FC236}">
                <a16:creationId xmlns:a16="http://schemas.microsoft.com/office/drawing/2014/main" id="{B0478CB7-AC2D-4516-8879-B0ECD5BC102B}"/>
              </a:ext>
            </a:extLst>
          </p:cNvPr>
          <p:cNvSpPr/>
          <p:nvPr/>
        </p:nvSpPr>
        <p:spPr>
          <a:xfrm>
            <a:off x="3326472" y="2242581"/>
            <a:ext cx="332508" cy="30777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3182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p:cTn id="17" dur="500" fill="hold"/>
                                        <p:tgtEl>
                                          <p:spTgt spid="79"/>
                                        </p:tgtEl>
                                        <p:attrNameLst>
                                          <p:attrName>ppt_w</p:attrName>
                                        </p:attrNameLst>
                                      </p:cBhvr>
                                      <p:tavLst>
                                        <p:tav tm="0">
                                          <p:val>
                                            <p:fltVal val="0"/>
                                          </p:val>
                                        </p:tav>
                                        <p:tav tm="100000">
                                          <p:val>
                                            <p:strVal val="#ppt_w"/>
                                          </p:val>
                                        </p:tav>
                                      </p:tavLst>
                                    </p:anim>
                                    <p:anim calcmode="lin" valueType="num">
                                      <p:cBhvr>
                                        <p:cTn id="18" dur="500" fill="hold"/>
                                        <p:tgtEl>
                                          <p:spTgt spid="79"/>
                                        </p:tgtEl>
                                        <p:attrNameLst>
                                          <p:attrName>ppt_h</p:attrName>
                                        </p:attrNameLst>
                                      </p:cBhvr>
                                      <p:tavLst>
                                        <p:tav tm="0">
                                          <p:val>
                                            <p:fltVal val="0"/>
                                          </p:val>
                                        </p:tav>
                                        <p:tav tm="100000">
                                          <p:val>
                                            <p:strVal val="#ppt_h"/>
                                          </p:val>
                                        </p:tav>
                                      </p:tavLst>
                                    </p:anim>
                                    <p:animEffect transition="in" filter="fade">
                                      <p:cBhvr>
                                        <p:cTn id="19" dur="500"/>
                                        <p:tgtEl>
                                          <p:spTgt spid="7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7"/>
                                        </p:tgtEl>
                                        <p:attrNameLst>
                                          <p:attrName>style.visibility</p:attrName>
                                        </p:attrNameLst>
                                      </p:cBhvr>
                                      <p:to>
                                        <p:strVal val="visible"/>
                                      </p:to>
                                    </p:set>
                                    <p:anim calcmode="lin" valueType="num">
                                      <p:cBhvr>
                                        <p:cTn id="24" dur="500" fill="hold"/>
                                        <p:tgtEl>
                                          <p:spTgt spid="77"/>
                                        </p:tgtEl>
                                        <p:attrNameLst>
                                          <p:attrName>ppt_w</p:attrName>
                                        </p:attrNameLst>
                                      </p:cBhvr>
                                      <p:tavLst>
                                        <p:tav tm="0">
                                          <p:val>
                                            <p:fltVal val="0"/>
                                          </p:val>
                                        </p:tav>
                                        <p:tav tm="100000">
                                          <p:val>
                                            <p:strVal val="#ppt_w"/>
                                          </p:val>
                                        </p:tav>
                                      </p:tavLst>
                                    </p:anim>
                                    <p:anim calcmode="lin" valueType="num">
                                      <p:cBhvr>
                                        <p:cTn id="25" dur="500" fill="hold"/>
                                        <p:tgtEl>
                                          <p:spTgt spid="77"/>
                                        </p:tgtEl>
                                        <p:attrNameLst>
                                          <p:attrName>ppt_h</p:attrName>
                                        </p:attrNameLst>
                                      </p:cBhvr>
                                      <p:tavLst>
                                        <p:tav tm="0">
                                          <p:val>
                                            <p:fltVal val="0"/>
                                          </p:val>
                                        </p:tav>
                                        <p:tav tm="100000">
                                          <p:val>
                                            <p:strVal val="#ppt_h"/>
                                          </p:val>
                                        </p:tav>
                                      </p:tavLst>
                                    </p:anim>
                                    <p:animEffect transition="in" filter="fade">
                                      <p:cBhvr>
                                        <p:cTn id="26" dur="500"/>
                                        <p:tgtEl>
                                          <p:spTgt spid="7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0"/>
                                        </p:tgtEl>
                                        <p:attrNameLst>
                                          <p:attrName>style.visibility</p:attrName>
                                        </p:attrNameLst>
                                      </p:cBhvr>
                                      <p:to>
                                        <p:strVal val="visible"/>
                                      </p:to>
                                    </p:set>
                                    <p:anim calcmode="lin" valueType="num">
                                      <p:cBhvr>
                                        <p:cTn id="34" dur="500" fill="hold"/>
                                        <p:tgtEl>
                                          <p:spTgt spid="80"/>
                                        </p:tgtEl>
                                        <p:attrNameLst>
                                          <p:attrName>ppt_w</p:attrName>
                                        </p:attrNameLst>
                                      </p:cBhvr>
                                      <p:tavLst>
                                        <p:tav tm="0">
                                          <p:val>
                                            <p:fltVal val="0"/>
                                          </p:val>
                                        </p:tav>
                                        <p:tav tm="100000">
                                          <p:val>
                                            <p:strVal val="#ppt_w"/>
                                          </p:val>
                                        </p:tav>
                                      </p:tavLst>
                                    </p:anim>
                                    <p:anim calcmode="lin" valueType="num">
                                      <p:cBhvr>
                                        <p:cTn id="35" dur="500" fill="hold"/>
                                        <p:tgtEl>
                                          <p:spTgt spid="80"/>
                                        </p:tgtEl>
                                        <p:attrNameLst>
                                          <p:attrName>ppt_h</p:attrName>
                                        </p:attrNameLst>
                                      </p:cBhvr>
                                      <p:tavLst>
                                        <p:tav tm="0">
                                          <p:val>
                                            <p:fltVal val="0"/>
                                          </p:val>
                                        </p:tav>
                                        <p:tav tm="100000">
                                          <p:val>
                                            <p:strVal val="#ppt_h"/>
                                          </p:val>
                                        </p:tav>
                                      </p:tavLst>
                                    </p:anim>
                                    <p:animEffect transition="in" filter="fade">
                                      <p:cBhvr>
                                        <p:cTn id="36" dur="500"/>
                                        <p:tgtEl>
                                          <p:spTgt spid="8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81"/>
                                        </p:tgtEl>
                                        <p:attrNameLst>
                                          <p:attrName>style.visibility</p:attrName>
                                        </p:attrNameLst>
                                      </p:cBhvr>
                                      <p:to>
                                        <p:strVal val="visible"/>
                                      </p:to>
                                    </p:set>
                                    <p:anim calcmode="lin" valueType="num">
                                      <p:cBhvr>
                                        <p:cTn id="41" dur="500" fill="hold"/>
                                        <p:tgtEl>
                                          <p:spTgt spid="81"/>
                                        </p:tgtEl>
                                        <p:attrNameLst>
                                          <p:attrName>ppt_w</p:attrName>
                                        </p:attrNameLst>
                                      </p:cBhvr>
                                      <p:tavLst>
                                        <p:tav tm="0">
                                          <p:val>
                                            <p:fltVal val="0"/>
                                          </p:val>
                                        </p:tav>
                                        <p:tav tm="100000">
                                          <p:val>
                                            <p:strVal val="#ppt_w"/>
                                          </p:val>
                                        </p:tav>
                                      </p:tavLst>
                                    </p:anim>
                                    <p:anim calcmode="lin" valueType="num">
                                      <p:cBhvr>
                                        <p:cTn id="42" dur="500" fill="hold"/>
                                        <p:tgtEl>
                                          <p:spTgt spid="81"/>
                                        </p:tgtEl>
                                        <p:attrNameLst>
                                          <p:attrName>ppt_h</p:attrName>
                                        </p:attrNameLst>
                                      </p:cBhvr>
                                      <p:tavLst>
                                        <p:tav tm="0">
                                          <p:val>
                                            <p:fltVal val="0"/>
                                          </p:val>
                                        </p:tav>
                                        <p:tav tm="100000">
                                          <p:val>
                                            <p:strVal val="#ppt_h"/>
                                          </p:val>
                                        </p:tav>
                                      </p:tavLst>
                                    </p:anim>
                                    <p:animEffect transition="in" filter="fade">
                                      <p:cBhvr>
                                        <p:cTn id="43" dur="500"/>
                                        <p:tgtEl>
                                          <p:spTgt spid="81"/>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500" fill="hold"/>
                                        <p:tgtEl>
                                          <p:spTgt spid="82"/>
                                        </p:tgtEl>
                                        <p:attrNameLst>
                                          <p:attrName>ppt_w</p:attrName>
                                        </p:attrNameLst>
                                      </p:cBhvr>
                                      <p:tavLst>
                                        <p:tav tm="0">
                                          <p:val>
                                            <p:fltVal val="0"/>
                                          </p:val>
                                        </p:tav>
                                        <p:tav tm="100000">
                                          <p:val>
                                            <p:strVal val="#ppt_w"/>
                                          </p:val>
                                        </p:tav>
                                      </p:tavLst>
                                    </p:anim>
                                    <p:anim calcmode="lin" valueType="num">
                                      <p:cBhvr>
                                        <p:cTn id="47" dur="500" fill="hold"/>
                                        <p:tgtEl>
                                          <p:spTgt spid="82"/>
                                        </p:tgtEl>
                                        <p:attrNameLst>
                                          <p:attrName>ppt_h</p:attrName>
                                        </p:attrNameLst>
                                      </p:cBhvr>
                                      <p:tavLst>
                                        <p:tav tm="0">
                                          <p:val>
                                            <p:fltVal val="0"/>
                                          </p:val>
                                        </p:tav>
                                        <p:tav tm="100000">
                                          <p:val>
                                            <p:strVal val="#ppt_h"/>
                                          </p:val>
                                        </p:tav>
                                      </p:tavLst>
                                    </p:anim>
                                    <p:animEffect transition="in" filter="fade">
                                      <p:cBhvr>
                                        <p:cTn id="48" dur="500"/>
                                        <p:tgtEl>
                                          <p:spTgt spid="8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3"/>
                                        </p:tgtEl>
                                        <p:attrNameLst>
                                          <p:attrName>style.visibility</p:attrName>
                                        </p:attrNameLst>
                                      </p:cBhvr>
                                      <p:to>
                                        <p:strVal val="visible"/>
                                      </p:to>
                                    </p:set>
                                    <p:anim calcmode="lin" valueType="num">
                                      <p:cBhvr>
                                        <p:cTn id="51" dur="500" fill="hold"/>
                                        <p:tgtEl>
                                          <p:spTgt spid="83"/>
                                        </p:tgtEl>
                                        <p:attrNameLst>
                                          <p:attrName>ppt_w</p:attrName>
                                        </p:attrNameLst>
                                      </p:cBhvr>
                                      <p:tavLst>
                                        <p:tav tm="0">
                                          <p:val>
                                            <p:fltVal val="0"/>
                                          </p:val>
                                        </p:tav>
                                        <p:tav tm="100000">
                                          <p:val>
                                            <p:strVal val="#ppt_w"/>
                                          </p:val>
                                        </p:tav>
                                      </p:tavLst>
                                    </p:anim>
                                    <p:anim calcmode="lin" valueType="num">
                                      <p:cBhvr>
                                        <p:cTn id="52" dur="500" fill="hold"/>
                                        <p:tgtEl>
                                          <p:spTgt spid="83"/>
                                        </p:tgtEl>
                                        <p:attrNameLst>
                                          <p:attrName>ppt_h</p:attrName>
                                        </p:attrNameLst>
                                      </p:cBhvr>
                                      <p:tavLst>
                                        <p:tav tm="0">
                                          <p:val>
                                            <p:fltVal val="0"/>
                                          </p:val>
                                        </p:tav>
                                        <p:tav tm="100000">
                                          <p:val>
                                            <p:strVal val="#ppt_h"/>
                                          </p:val>
                                        </p:tav>
                                      </p:tavLst>
                                    </p:anim>
                                    <p:animEffect transition="in" filter="fade">
                                      <p:cBhvr>
                                        <p:cTn id="53" dur="500"/>
                                        <p:tgtEl>
                                          <p:spTgt spid="8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76"/>
                                        </p:tgtEl>
                                        <p:attrNameLst>
                                          <p:attrName>style.visibility</p:attrName>
                                        </p:attrNameLst>
                                      </p:cBhvr>
                                      <p:to>
                                        <p:strVal val="visible"/>
                                      </p:to>
                                    </p:set>
                                    <p:anim calcmode="lin" valueType="num">
                                      <p:cBhvr>
                                        <p:cTn id="58" dur="500" fill="hold"/>
                                        <p:tgtEl>
                                          <p:spTgt spid="76"/>
                                        </p:tgtEl>
                                        <p:attrNameLst>
                                          <p:attrName>ppt_w</p:attrName>
                                        </p:attrNameLst>
                                      </p:cBhvr>
                                      <p:tavLst>
                                        <p:tav tm="0">
                                          <p:val>
                                            <p:fltVal val="0"/>
                                          </p:val>
                                        </p:tav>
                                        <p:tav tm="100000">
                                          <p:val>
                                            <p:strVal val="#ppt_w"/>
                                          </p:val>
                                        </p:tav>
                                      </p:tavLst>
                                    </p:anim>
                                    <p:anim calcmode="lin" valueType="num">
                                      <p:cBhvr>
                                        <p:cTn id="59" dur="500" fill="hold"/>
                                        <p:tgtEl>
                                          <p:spTgt spid="76"/>
                                        </p:tgtEl>
                                        <p:attrNameLst>
                                          <p:attrName>ppt_h</p:attrName>
                                        </p:attrNameLst>
                                      </p:cBhvr>
                                      <p:tavLst>
                                        <p:tav tm="0">
                                          <p:val>
                                            <p:fltVal val="0"/>
                                          </p:val>
                                        </p:tav>
                                        <p:tav tm="100000">
                                          <p:val>
                                            <p:strVal val="#ppt_h"/>
                                          </p:val>
                                        </p:tav>
                                      </p:tavLst>
                                    </p:anim>
                                    <p:animEffect transition="in" filter="fade">
                                      <p:cBhvr>
                                        <p:cTn id="60" dur="500"/>
                                        <p:tgtEl>
                                          <p:spTgt spid="76"/>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84"/>
                                        </p:tgtEl>
                                        <p:attrNameLst>
                                          <p:attrName>style.visibility</p:attrName>
                                        </p:attrNameLst>
                                      </p:cBhvr>
                                      <p:to>
                                        <p:strVal val="visible"/>
                                      </p:to>
                                    </p:set>
                                    <p:anim calcmode="lin" valueType="num">
                                      <p:cBhvr>
                                        <p:cTn id="68" dur="500" fill="hold"/>
                                        <p:tgtEl>
                                          <p:spTgt spid="84"/>
                                        </p:tgtEl>
                                        <p:attrNameLst>
                                          <p:attrName>ppt_w</p:attrName>
                                        </p:attrNameLst>
                                      </p:cBhvr>
                                      <p:tavLst>
                                        <p:tav tm="0">
                                          <p:val>
                                            <p:fltVal val="0"/>
                                          </p:val>
                                        </p:tav>
                                        <p:tav tm="100000">
                                          <p:val>
                                            <p:strVal val="#ppt_w"/>
                                          </p:val>
                                        </p:tav>
                                      </p:tavLst>
                                    </p:anim>
                                    <p:anim calcmode="lin" valueType="num">
                                      <p:cBhvr>
                                        <p:cTn id="69" dur="500" fill="hold"/>
                                        <p:tgtEl>
                                          <p:spTgt spid="84"/>
                                        </p:tgtEl>
                                        <p:attrNameLst>
                                          <p:attrName>ppt_h</p:attrName>
                                        </p:attrNameLst>
                                      </p:cBhvr>
                                      <p:tavLst>
                                        <p:tav tm="0">
                                          <p:val>
                                            <p:fltVal val="0"/>
                                          </p:val>
                                        </p:tav>
                                        <p:tav tm="100000">
                                          <p:val>
                                            <p:strVal val="#ppt_h"/>
                                          </p:val>
                                        </p:tav>
                                      </p:tavLst>
                                    </p:anim>
                                    <p:animEffect transition="in" filter="fade">
                                      <p:cBhvr>
                                        <p:cTn id="70" dur="500"/>
                                        <p:tgtEl>
                                          <p:spTgt spid="84"/>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78"/>
                                        </p:tgtEl>
                                        <p:attrNameLst>
                                          <p:attrName>style.visibility</p:attrName>
                                        </p:attrNameLst>
                                      </p:cBhvr>
                                      <p:to>
                                        <p:strVal val="visible"/>
                                      </p:to>
                                    </p:set>
                                    <p:anim calcmode="lin" valueType="num">
                                      <p:cBhvr>
                                        <p:cTn id="75" dur="500" fill="hold"/>
                                        <p:tgtEl>
                                          <p:spTgt spid="78"/>
                                        </p:tgtEl>
                                        <p:attrNameLst>
                                          <p:attrName>ppt_w</p:attrName>
                                        </p:attrNameLst>
                                      </p:cBhvr>
                                      <p:tavLst>
                                        <p:tav tm="0">
                                          <p:val>
                                            <p:fltVal val="0"/>
                                          </p:val>
                                        </p:tav>
                                        <p:tav tm="100000">
                                          <p:val>
                                            <p:strVal val="#ppt_w"/>
                                          </p:val>
                                        </p:tav>
                                      </p:tavLst>
                                    </p:anim>
                                    <p:anim calcmode="lin" valueType="num">
                                      <p:cBhvr>
                                        <p:cTn id="76" dur="500" fill="hold"/>
                                        <p:tgtEl>
                                          <p:spTgt spid="78"/>
                                        </p:tgtEl>
                                        <p:attrNameLst>
                                          <p:attrName>ppt_h</p:attrName>
                                        </p:attrNameLst>
                                      </p:cBhvr>
                                      <p:tavLst>
                                        <p:tav tm="0">
                                          <p:val>
                                            <p:fltVal val="0"/>
                                          </p:val>
                                        </p:tav>
                                        <p:tav tm="100000">
                                          <p:val>
                                            <p:strVal val="#ppt_h"/>
                                          </p:val>
                                        </p:tav>
                                      </p:tavLst>
                                    </p:anim>
                                    <p:animEffect transition="in" filter="fade">
                                      <p:cBhvr>
                                        <p:cTn id="77" dur="500"/>
                                        <p:tgtEl>
                                          <p:spTgt spid="78"/>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500" fill="hold"/>
                                        <p:tgtEl>
                                          <p:spTgt spid="20"/>
                                        </p:tgtEl>
                                        <p:attrNameLst>
                                          <p:attrName>ppt_w</p:attrName>
                                        </p:attrNameLst>
                                      </p:cBhvr>
                                      <p:tavLst>
                                        <p:tav tm="0">
                                          <p:val>
                                            <p:fltVal val="0"/>
                                          </p:val>
                                        </p:tav>
                                        <p:tav tm="100000">
                                          <p:val>
                                            <p:strVal val="#ppt_w"/>
                                          </p:val>
                                        </p:tav>
                                      </p:tavLst>
                                    </p:anim>
                                    <p:anim calcmode="lin" valueType="num">
                                      <p:cBhvr>
                                        <p:cTn id="81" dur="500" fill="hold"/>
                                        <p:tgtEl>
                                          <p:spTgt spid="20"/>
                                        </p:tgtEl>
                                        <p:attrNameLst>
                                          <p:attrName>ppt_h</p:attrName>
                                        </p:attrNameLst>
                                      </p:cBhvr>
                                      <p:tavLst>
                                        <p:tav tm="0">
                                          <p:val>
                                            <p:fltVal val="0"/>
                                          </p:val>
                                        </p:tav>
                                        <p:tav tm="100000">
                                          <p:val>
                                            <p:strVal val="#ppt_h"/>
                                          </p:val>
                                        </p:tav>
                                      </p:tavLst>
                                    </p:anim>
                                    <p:animEffect transition="in" filter="fade">
                                      <p:cBhvr>
                                        <p:cTn id="82" dur="500"/>
                                        <p:tgtEl>
                                          <p:spTgt spid="20"/>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85"/>
                                        </p:tgtEl>
                                        <p:attrNameLst>
                                          <p:attrName>style.visibility</p:attrName>
                                        </p:attrNameLst>
                                      </p:cBhvr>
                                      <p:to>
                                        <p:strVal val="visible"/>
                                      </p:to>
                                    </p:set>
                                    <p:anim calcmode="lin" valueType="num">
                                      <p:cBhvr>
                                        <p:cTn id="85" dur="500" fill="hold"/>
                                        <p:tgtEl>
                                          <p:spTgt spid="85"/>
                                        </p:tgtEl>
                                        <p:attrNameLst>
                                          <p:attrName>ppt_w</p:attrName>
                                        </p:attrNameLst>
                                      </p:cBhvr>
                                      <p:tavLst>
                                        <p:tav tm="0">
                                          <p:val>
                                            <p:fltVal val="0"/>
                                          </p:val>
                                        </p:tav>
                                        <p:tav tm="100000">
                                          <p:val>
                                            <p:strVal val="#ppt_w"/>
                                          </p:val>
                                        </p:tav>
                                      </p:tavLst>
                                    </p:anim>
                                    <p:anim calcmode="lin" valueType="num">
                                      <p:cBhvr>
                                        <p:cTn id="86" dur="500" fill="hold"/>
                                        <p:tgtEl>
                                          <p:spTgt spid="85"/>
                                        </p:tgtEl>
                                        <p:attrNameLst>
                                          <p:attrName>ppt_h</p:attrName>
                                        </p:attrNameLst>
                                      </p:cBhvr>
                                      <p:tavLst>
                                        <p:tav tm="0">
                                          <p:val>
                                            <p:fltVal val="0"/>
                                          </p:val>
                                        </p:tav>
                                        <p:tav tm="100000">
                                          <p:val>
                                            <p:strVal val="#ppt_h"/>
                                          </p:val>
                                        </p:tav>
                                      </p:tavLst>
                                    </p:anim>
                                    <p:animEffect transition="in" filter="fade">
                                      <p:cBhvr>
                                        <p:cTn id="8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animBg="1"/>
      <p:bldP spid="81" grpId="0" animBg="1"/>
      <p:bldP spid="82" grpId="0" animBg="1"/>
      <p:bldP spid="83" grpId="0" animBg="1"/>
      <p:bldP spid="84" grpId="0"/>
      <p:bldP spid="85" grpId="0" animBg="1"/>
      <p:bldP spid="2"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Bolsa Empleo - ESPE">
            <a:extLst>
              <a:ext uri="{FF2B5EF4-FFF2-40B4-BE49-F238E27FC236}">
                <a16:creationId xmlns:a16="http://schemas.microsoft.com/office/drawing/2014/main" id="{0A796D22-8A2B-4FF4-9402-DF53AD90BB73}"/>
              </a:ext>
            </a:extLst>
          </p:cNvPr>
          <p:cNvPicPr>
            <a:picLocks noChangeAspect="1" noChangeArrowheads="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328;p20">
            <a:extLst>
              <a:ext uri="{FF2B5EF4-FFF2-40B4-BE49-F238E27FC236}">
                <a16:creationId xmlns:a16="http://schemas.microsoft.com/office/drawing/2014/main" id="{72081246-EA6F-4599-AD2B-28C3B007AC56}"/>
              </a:ext>
            </a:extLst>
          </p:cNvPr>
          <p:cNvSpPr txBox="1">
            <a:spLocks noGrp="1"/>
          </p:cNvSpPr>
          <p:nvPr/>
        </p:nvSpPr>
        <p:spPr>
          <a:xfrm>
            <a:off x="2276416" y="86413"/>
            <a:ext cx="2034960" cy="4671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1pPr>
            <a:lvl2pPr marL="914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2pPr>
            <a:lvl3pPr marL="1371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3pPr>
            <a:lvl4pPr marL="18288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4pPr>
            <a:lvl5pPr marL="22860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5pPr>
            <a:lvl6pPr marL="27432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6pPr>
            <a:lvl7pPr marL="32004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7pPr>
            <a:lvl8pPr marL="3657600" indent="-381000">
              <a:spcBef>
                <a:spcPts val="1000"/>
              </a:spcBef>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8pPr>
            <a:lvl9pPr marL="4114800" indent="-381000">
              <a:spcBef>
                <a:spcPts val="1000"/>
              </a:spcBef>
              <a:spcAft>
                <a:spcPts val="1000"/>
              </a:spcAft>
              <a:buClr>
                <a:schemeClr val="accent5"/>
              </a:buClr>
              <a:buSzPts val="2000"/>
              <a:buFont typeface="Roboto Condensed Light"/>
              <a:buNone/>
              <a:defRPr sz="2000">
                <a:solidFill>
                  <a:schemeClr val="accent5"/>
                </a:solidFill>
                <a:latin typeface="Roboto Condensed Light"/>
                <a:ea typeface="Roboto Condensed Light"/>
                <a:cs typeface="Roboto Condensed Light"/>
                <a:sym typeface="Roboto Condensed Light"/>
              </a:defRPr>
            </a:lvl9pPr>
          </a:lstStyle>
          <a:p>
            <a:r>
              <a:rPr lang="es-EC" dirty="0">
                <a:latin typeface="Roboto Condensed" panose="02000000000000000000" pitchFamily="2" charset="0"/>
                <a:ea typeface="Roboto Condensed" panose="02000000000000000000" pitchFamily="2" charset="0"/>
              </a:rPr>
              <a:t>6. Estado del Arte </a:t>
            </a:r>
          </a:p>
        </p:txBody>
      </p:sp>
      <p:grpSp>
        <p:nvGrpSpPr>
          <p:cNvPr id="5" name="Grupo 4">
            <a:extLst>
              <a:ext uri="{FF2B5EF4-FFF2-40B4-BE49-F238E27FC236}">
                <a16:creationId xmlns:a16="http://schemas.microsoft.com/office/drawing/2014/main" id="{A54246D1-F3BD-463E-8159-A015EFD50411}"/>
              </a:ext>
            </a:extLst>
          </p:cNvPr>
          <p:cNvGrpSpPr/>
          <p:nvPr/>
        </p:nvGrpSpPr>
        <p:grpSpPr>
          <a:xfrm>
            <a:off x="258848" y="647436"/>
            <a:ext cx="3162105" cy="3848628"/>
            <a:chOff x="280126" y="599936"/>
            <a:chExt cx="3162105" cy="3848628"/>
          </a:xfrm>
        </p:grpSpPr>
        <p:grpSp>
          <p:nvGrpSpPr>
            <p:cNvPr id="9" name="Google Shape;401;p26">
              <a:extLst>
                <a:ext uri="{FF2B5EF4-FFF2-40B4-BE49-F238E27FC236}">
                  <a16:creationId xmlns:a16="http://schemas.microsoft.com/office/drawing/2014/main" id="{3E890296-E75F-46F7-B059-F469450F68B8}"/>
                </a:ext>
              </a:extLst>
            </p:cNvPr>
            <p:cNvGrpSpPr/>
            <p:nvPr/>
          </p:nvGrpSpPr>
          <p:grpSpPr>
            <a:xfrm>
              <a:off x="920431" y="599936"/>
              <a:ext cx="1905544" cy="907708"/>
              <a:chOff x="-1535283" y="1287960"/>
              <a:chExt cx="11486579" cy="2067200"/>
            </a:xfrm>
          </p:grpSpPr>
          <p:sp>
            <p:nvSpPr>
              <p:cNvPr id="10" name="Google Shape;402;p26">
                <a:extLst>
                  <a:ext uri="{FF2B5EF4-FFF2-40B4-BE49-F238E27FC236}">
                    <a16:creationId xmlns:a16="http://schemas.microsoft.com/office/drawing/2014/main" id="{495EB5EF-EDA5-47D2-9CDE-79F4F84F5082}"/>
                  </a:ext>
                </a:extLst>
              </p:cNvPr>
              <p:cNvSpPr/>
              <p:nvPr/>
            </p:nvSpPr>
            <p:spPr>
              <a:xfrm>
                <a:off x="8699476" y="1287960"/>
                <a:ext cx="1243800" cy="414300"/>
              </a:xfrm>
              <a:prstGeom prst="triangle">
                <a:avLst>
                  <a:gd name="adj"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cs typeface="Arvo"/>
                  <a:sym typeface="Arvo"/>
                </a:endParaRPr>
              </a:p>
            </p:txBody>
          </p:sp>
          <p:sp>
            <p:nvSpPr>
              <p:cNvPr id="11" name="Google Shape;403;p26">
                <a:extLst>
                  <a:ext uri="{FF2B5EF4-FFF2-40B4-BE49-F238E27FC236}">
                    <a16:creationId xmlns:a16="http://schemas.microsoft.com/office/drawing/2014/main" id="{F4D03DF3-7DBE-4FCA-ADD8-7FE67ED588AF}"/>
                  </a:ext>
                </a:extLst>
              </p:cNvPr>
              <p:cNvSpPr/>
              <p:nvPr/>
            </p:nvSpPr>
            <p:spPr>
              <a:xfrm flipH="1">
                <a:off x="-308909" y="1697040"/>
                <a:ext cx="9030601" cy="1243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latin typeface="Roboto Condensed" panose="02000000000000000000" pitchFamily="2" charset="0"/>
                    <a:ea typeface="Roboto Condensed" panose="02000000000000000000" pitchFamily="2" charset="0"/>
                    <a:cs typeface="Arvo"/>
                    <a:sym typeface="Arvo"/>
                  </a:rPr>
                  <a:t>Almeida (2017)</a:t>
                </a:r>
                <a:endParaRPr dirty="0">
                  <a:latin typeface="Roboto Condensed" panose="02000000000000000000" pitchFamily="2" charset="0"/>
                  <a:ea typeface="Roboto Condensed" panose="02000000000000000000" pitchFamily="2" charset="0"/>
                  <a:cs typeface="Arvo"/>
                  <a:sym typeface="Arvo"/>
                </a:endParaRPr>
              </a:p>
            </p:txBody>
          </p:sp>
          <p:sp>
            <p:nvSpPr>
              <p:cNvPr id="12" name="Google Shape;404;p26">
                <a:extLst>
                  <a:ext uri="{FF2B5EF4-FFF2-40B4-BE49-F238E27FC236}">
                    <a16:creationId xmlns:a16="http://schemas.microsoft.com/office/drawing/2014/main" id="{2B153A81-738A-480F-B964-65CDE19AF73E}"/>
                  </a:ext>
                </a:extLst>
              </p:cNvPr>
              <p:cNvSpPr/>
              <p:nvPr/>
            </p:nvSpPr>
            <p:spPr>
              <a:xfrm rot="10800000" flipH="1">
                <a:off x="8707496" y="1697043"/>
                <a:ext cx="1243800" cy="1243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cs typeface="Arvo"/>
                  <a:sym typeface="Arvo"/>
                </a:endParaRPr>
              </a:p>
            </p:txBody>
          </p:sp>
          <p:sp>
            <p:nvSpPr>
              <p:cNvPr id="13" name="Google Shape;405;p26">
                <a:extLst>
                  <a:ext uri="{FF2B5EF4-FFF2-40B4-BE49-F238E27FC236}">
                    <a16:creationId xmlns:a16="http://schemas.microsoft.com/office/drawing/2014/main" id="{1F6C3857-07A6-4C6C-9F46-A21185882283}"/>
                  </a:ext>
                </a:extLst>
              </p:cNvPr>
              <p:cNvSpPr/>
              <p:nvPr/>
            </p:nvSpPr>
            <p:spPr>
              <a:xfrm flipH="1">
                <a:off x="-1535283" y="1697043"/>
                <a:ext cx="1243800" cy="1243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cs typeface="Arvo"/>
                  <a:sym typeface="Arvo"/>
                </a:endParaRPr>
              </a:p>
            </p:txBody>
          </p:sp>
          <p:sp>
            <p:nvSpPr>
              <p:cNvPr id="14" name="Google Shape;406;p26">
                <a:extLst>
                  <a:ext uri="{FF2B5EF4-FFF2-40B4-BE49-F238E27FC236}">
                    <a16:creationId xmlns:a16="http://schemas.microsoft.com/office/drawing/2014/main" id="{31DD987A-7706-4342-8F0D-4B5C6ABED908}"/>
                  </a:ext>
                </a:extLst>
              </p:cNvPr>
              <p:cNvSpPr/>
              <p:nvPr/>
            </p:nvSpPr>
            <p:spPr>
              <a:xfrm rot="10800000">
                <a:off x="-1535278" y="2940860"/>
                <a:ext cx="1243800" cy="414300"/>
              </a:xfrm>
              <a:prstGeom prst="triangle">
                <a:avLst>
                  <a:gd name="adj"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cs typeface="Arvo"/>
                  <a:sym typeface="Arvo"/>
                </a:endParaRPr>
              </a:p>
            </p:txBody>
          </p:sp>
        </p:grpSp>
        <p:sp>
          <p:nvSpPr>
            <p:cNvPr id="28" name="CuadroTexto 27">
              <a:extLst>
                <a:ext uri="{FF2B5EF4-FFF2-40B4-BE49-F238E27FC236}">
                  <a16:creationId xmlns:a16="http://schemas.microsoft.com/office/drawing/2014/main" id="{A2C796D1-FB04-444B-8090-338C3CE30F27}"/>
                </a:ext>
              </a:extLst>
            </p:cNvPr>
            <p:cNvSpPr txBox="1"/>
            <p:nvPr/>
          </p:nvSpPr>
          <p:spPr>
            <a:xfrm>
              <a:off x="280126" y="1612448"/>
              <a:ext cx="3134455"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dirty="0">
                  <a:latin typeface="Roboto Condensed Light" panose="02000000000000000000" pitchFamily="2" charset="0"/>
                  <a:ea typeface="Roboto Condensed Light" panose="02000000000000000000" pitchFamily="2" charset="0"/>
                  <a:cs typeface="Times New Roman" panose="02020603050405020304" pitchFamily="18" charset="0"/>
                </a:rPr>
                <a:t>C</a:t>
              </a:r>
              <a:r>
                <a:rPr lang="es-EC" sz="1400" dirty="0">
                  <a:effectLst/>
                  <a:latin typeface="Roboto Condensed Light" panose="02000000000000000000" pitchFamily="2" charset="0"/>
                  <a:ea typeface="Roboto Condensed Light" panose="02000000000000000000" pitchFamily="2" charset="0"/>
                  <a:cs typeface="Times New Roman" panose="02020603050405020304" pitchFamily="18" charset="0"/>
                </a:rPr>
                <a:t>orregir el nivel de evasión, fraude fiscal y a su vez la disminución de la economía subterránea</a:t>
              </a:r>
              <a:endParaRPr lang="es-EC" dirty="0">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
          <p:nvSpPr>
            <p:cNvPr id="32" name="CuadroTexto 31">
              <a:extLst>
                <a:ext uri="{FF2B5EF4-FFF2-40B4-BE49-F238E27FC236}">
                  <a16:creationId xmlns:a16="http://schemas.microsoft.com/office/drawing/2014/main" id="{0DA6E37A-9B41-42B8-B530-317963B3C281}"/>
                </a:ext>
              </a:extLst>
            </p:cNvPr>
            <p:cNvSpPr txBox="1"/>
            <p:nvPr/>
          </p:nvSpPr>
          <p:spPr>
            <a:xfrm>
              <a:off x="304176" y="2632682"/>
              <a:ext cx="3138055" cy="181588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defPPr marR="0" lvl="0" algn="l" rtl="0">
                <a:lnSpc>
                  <a:spcPct val="100000"/>
                </a:lnSpc>
                <a:spcBef>
                  <a:spcPts val="0"/>
                </a:spcBef>
                <a:spcAft>
                  <a:spcPts val="0"/>
                </a:spcAft>
              </a:defPPr>
              <a:lvl1pPr algn="ctr">
                <a:defRPr>
                  <a:solidFill>
                    <a:schemeClr val="dk1"/>
                  </a:solidFill>
                  <a:latin typeface="Times New Roman" panose="02020603050405020304" pitchFamily="18" charset="0"/>
                  <a:ea typeface="Calibri" panose="020F0502020204030204" pitchFamily="34" charset="0"/>
                  <a:cs typeface="Times New Roman" panose="02020603050405020304" pitchFamily="18" charset="0"/>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85750" indent="-285750" algn="l">
                <a:buFont typeface="Arial" panose="020B0604020202020204" pitchFamily="34" charset="0"/>
                <a:buChar char="•"/>
              </a:pPr>
              <a:r>
                <a:rPr lang="es-EC" dirty="0">
                  <a:latin typeface="Roboto Condensed Light" panose="02000000000000000000" pitchFamily="2" charset="0"/>
                  <a:ea typeface="Roboto Condensed Light" panose="02000000000000000000" pitchFamily="2" charset="0"/>
                </a:rPr>
                <a:t>Reforma SRI No. 583 del 24 de noviembre de 2011</a:t>
              </a:r>
            </a:p>
            <a:p>
              <a:pPr marL="285750" indent="-285750" algn="l">
                <a:buFont typeface="Arial" panose="020B0604020202020204" pitchFamily="34" charset="0"/>
                <a:buChar char="•"/>
              </a:pPr>
              <a:r>
                <a:rPr lang="es-EC" dirty="0">
                  <a:latin typeface="Roboto Condensed Light" panose="02000000000000000000" pitchFamily="2" charset="0"/>
                  <a:ea typeface="Roboto Condensed Light" panose="02000000000000000000" pitchFamily="2" charset="0"/>
                </a:rPr>
                <a:t>R</a:t>
              </a:r>
              <a:r>
                <a:rPr lang="es-ES" dirty="0" err="1">
                  <a:latin typeface="Roboto Condensed Light" panose="02000000000000000000" pitchFamily="2" charset="0"/>
                  <a:ea typeface="Roboto Condensed Light" panose="02000000000000000000" pitchFamily="2" charset="0"/>
                </a:rPr>
                <a:t>eforma</a:t>
              </a:r>
              <a:r>
                <a:rPr lang="es-ES" dirty="0">
                  <a:latin typeface="Roboto Condensed Light" panose="02000000000000000000" pitchFamily="2" charset="0"/>
                  <a:ea typeface="Roboto Condensed Light" panose="02000000000000000000" pitchFamily="2" charset="0"/>
                </a:rPr>
                <a:t> SRI No. 847 del 10 de diciembre de 2012</a:t>
              </a:r>
            </a:p>
            <a:p>
              <a:pPr marL="285750" indent="-285750" algn="l">
                <a:buFont typeface="Arial" panose="020B0604020202020204" pitchFamily="34" charset="0"/>
                <a:buChar char="•"/>
              </a:pPr>
              <a:r>
                <a:rPr lang="es-ES" dirty="0">
                  <a:latin typeface="Roboto Condensed Light" panose="02000000000000000000" pitchFamily="2" charset="0"/>
                  <a:ea typeface="Roboto Condensed Light" panose="02000000000000000000" pitchFamily="2" charset="0"/>
                </a:rPr>
                <a:t>Reforma SRI No. 37 del 16 de julio de 2013</a:t>
              </a:r>
            </a:p>
            <a:p>
              <a:pPr marL="285750" indent="-285750" algn="l">
                <a:buFont typeface="Arial" panose="020B0604020202020204" pitchFamily="34" charset="0"/>
                <a:buChar char="•"/>
              </a:pPr>
              <a:r>
                <a:rPr lang="es-ES" dirty="0">
                  <a:latin typeface="Roboto Condensed Light" panose="02000000000000000000" pitchFamily="2" charset="0"/>
                  <a:ea typeface="Roboto Condensed Light" panose="02000000000000000000" pitchFamily="2" charset="0"/>
                </a:rPr>
                <a:t>Resolución No. NAC-DGERCGC18-00000431 del 2018</a:t>
              </a:r>
            </a:p>
          </p:txBody>
        </p:sp>
      </p:grpSp>
      <p:grpSp>
        <p:nvGrpSpPr>
          <p:cNvPr id="15" name="Google Shape;401;p26">
            <a:extLst>
              <a:ext uri="{FF2B5EF4-FFF2-40B4-BE49-F238E27FC236}">
                <a16:creationId xmlns:a16="http://schemas.microsoft.com/office/drawing/2014/main" id="{3DEA45F5-D980-4A85-84E0-29C36AF010F9}"/>
              </a:ext>
            </a:extLst>
          </p:cNvPr>
          <p:cNvGrpSpPr/>
          <p:nvPr/>
        </p:nvGrpSpPr>
        <p:grpSpPr>
          <a:xfrm>
            <a:off x="6659792" y="472433"/>
            <a:ext cx="1905544" cy="907708"/>
            <a:chOff x="-1535283" y="1287960"/>
            <a:chExt cx="11486579" cy="2067200"/>
          </a:xfrm>
        </p:grpSpPr>
        <p:sp>
          <p:nvSpPr>
            <p:cNvPr id="16" name="Google Shape;402;p26">
              <a:extLst>
                <a:ext uri="{FF2B5EF4-FFF2-40B4-BE49-F238E27FC236}">
                  <a16:creationId xmlns:a16="http://schemas.microsoft.com/office/drawing/2014/main" id="{EBB61EEB-82D1-4963-B4A5-80F5BE55D402}"/>
                </a:ext>
              </a:extLst>
            </p:cNvPr>
            <p:cNvSpPr/>
            <p:nvPr/>
          </p:nvSpPr>
          <p:spPr>
            <a:xfrm>
              <a:off x="8699476" y="1287960"/>
              <a:ext cx="1243800" cy="414300"/>
            </a:xfrm>
            <a:prstGeom prst="triangle">
              <a:avLst>
                <a:gd name="adj"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cs typeface="Arvo"/>
                <a:sym typeface="Arvo"/>
              </a:endParaRPr>
            </a:p>
          </p:txBody>
        </p:sp>
        <p:sp>
          <p:nvSpPr>
            <p:cNvPr id="17" name="Google Shape;403;p26">
              <a:extLst>
                <a:ext uri="{FF2B5EF4-FFF2-40B4-BE49-F238E27FC236}">
                  <a16:creationId xmlns:a16="http://schemas.microsoft.com/office/drawing/2014/main" id="{2743F127-2E6D-4277-8713-16B20FE1D9C5}"/>
                </a:ext>
              </a:extLst>
            </p:cNvPr>
            <p:cNvSpPr/>
            <p:nvPr/>
          </p:nvSpPr>
          <p:spPr>
            <a:xfrm flipH="1">
              <a:off x="-308909" y="1697040"/>
              <a:ext cx="9030601" cy="12438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dirty="0">
                  <a:latin typeface="Roboto Condensed" panose="02000000000000000000" pitchFamily="2" charset="0"/>
                  <a:ea typeface="Roboto Condensed" panose="02000000000000000000" pitchFamily="2" charset="0"/>
                  <a:cs typeface="Arvo"/>
                  <a:sym typeface="Arvo"/>
                </a:rPr>
                <a:t>Mejía et al. (2019)</a:t>
              </a:r>
            </a:p>
          </p:txBody>
        </p:sp>
        <p:sp>
          <p:nvSpPr>
            <p:cNvPr id="18" name="Google Shape;404;p26">
              <a:extLst>
                <a:ext uri="{FF2B5EF4-FFF2-40B4-BE49-F238E27FC236}">
                  <a16:creationId xmlns:a16="http://schemas.microsoft.com/office/drawing/2014/main" id="{527DB07F-6B66-417B-8D3C-6B9CEEF80FBE}"/>
                </a:ext>
              </a:extLst>
            </p:cNvPr>
            <p:cNvSpPr/>
            <p:nvPr/>
          </p:nvSpPr>
          <p:spPr>
            <a:xfrm rot="10800000" flipH="1">
              <a:off x="8707496" y="1697043"/>
              <a:ext cx="1243800" cy="1243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cs typeface="Arvo"/>
                <a:sym typeface="Arvo"/>
              </a:endParaRPr>
            </a:p>
          </p:txBody>
        </p:sp>
        <p:sp>
          <p:nvSpPr>
            <p:cNvPr id="19" name="Google Shape;405;p26">
              <a:extLst>
                <a:ext uri="{FF2B5EF4-FFF2-40B4-BE49-F238E27FC236}">
                  <a16:creationId xmlns:a16="http://schemas.microsoft.com/office/drawing/2014/main" id="{88E4FAAE-90B1-4BAE-8917-992FE7427144}"/>
                </a:ext>
              </a:extLst>
            </p:cNvPr>
            <p:cNvSpPr/>
            <p:nvPr/>
          </p:nvSpPr>
          <p:spPr>
            <a:xfrm flipH="1">
              <a:off x="-1535283" y="1697043"/>
              <a:ext cx="1243800" cy="1243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cs typeface="Arvo"/>
                <a:sym typeface="Arvo"/>
              </a:endParaRPr>
            </a:p>
          </p:txBody>
        </p:sp>
        <p:sp>
          <p:nvSpPr>
            <p:cNvPr id="20" name="Google Shape;406;p26">
              <a:extLst>
                <a:ext uri="{FF2B5EF4-FFF2-40B4-BE49-F238E27FC236}">
                  <a16:creationId xmlns:a16="http://schemas.microsoft.com/office/drawing/2014/main" id="{15377277-4B6B-4365-B72D-88AAB9A13DF1}"/>
                </a:ext>
              </a:extLst>
            </p:cNvPr>
            <p:cNvSpPr/>
            <p:nvPr/>
          </p:nvSpPr>
          <p:spPr>
            <a:xfrm rot="10800000">
              <a:off x="-1535278" y="2940860"/>
              <a:ext cx="1243800" cy="414300"/>
            </a:xfrm>
            <a:prstGeom prst="triangle">
              <a:avLst>
                <a:gd name="adj"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cs typeface="Arvo"/>
                <a:sym typeface="Arvo"/>
              </a:endParaRPr>
            </a:p>
          </p:txBody>
        </p:sp>
      </p:grpSp>
      <p:sp>
        <p:nvSpPr>
          <p:cNvPr id="29" name="CuadroTexto 28">
            <a:extLst>
              <a:ext uri="{FF2B5EF4-FFF2-40B4-BE49-F238E27FC236}">
                <a16:creationId xmlns:a16="http://schemas.microsoft.com/office/drawing/2014/main" id="{D0F600C5-FECB-48FF-9C36-0C323082774F}"/>
              </a:ext>
            </a:extLst>
          </p:cNvPr>
          <p:cNvSpPr txBox="1"/>
          <p:nvPr/>
        </p:nvSpPr>
        <p:spPr>
          <a:xfrm>
            <a:off x="6213655" y="1526887"/>
            <a:ext cx="2758240"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dirty="0">
                <a:latin typeface="Roboto Condensed Light" panose="02000000000000000000" pitchFamily="2" charset="0"/>
                <a:ea typeface="Roboto Condensed Light" panose="02000000000000000000" pitchFamily="2" charset="0"/>
                <a:cs typeface="Times New Roman" panose="02020603050405020304" pitchFamily="18" charset="0"/>
              </a:rPr>
              <a:t>Determinar la relación entre la política fiscal con el grado de cumplimiento tributario (2000-2018)</a:t>
            </a:r>
          </a:p>
        </p:txBody>
      </p:sp>
      <p:sp>
        <p:nvSpPr>
          <p:cNvPr id="33" name="CuadroTexto 32">
            <a:extLst>
              <a:ext uri="{FF2B5EF4-FFF2-40B4-BE49-F238E27FC236}">
                <a16:creationId xmlns:a16="http://schemas.microsoft.com/office/drawing/2014/main" id="{59B709FE-BBC6-49EA-BA68-95E5853F296F}"/>
              </a:ext>
            </a:extLst>
          </p:cNvPr>
          <p:cNvSpPr txBox="1"/>
          <p:nvPr/>
        </p:nvSpPr>
        <p:spPr>
          <a:xfrm>
            <a:off x="6265620" y="2632080"/>
            <a:ext cx="2758240" cy="160043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defPPr marR="0" lvl="0" algn="l" rtl="0">
              <a:lnSpc>
                <a:spcPct val="100000"/>
              </a:lnSpc>
              <a:spcBef>
                <a:spcPts val="0"/>
              </a:spcBef>
              <a:spcAft>
                <a:spcPts val="0"/>
              </a:spcAft>
            </a:defPPr>
            <a:lvl1pPr algn="ctr">
              <a:defRPr>
                <a:solidFill>
                  <a:schemeClr val="dk1"/>
                </a:solidFill>
                <a:latin typeface="Times New Roman" panose="02020603050405020304" pitchFamily="18" charset="0"/>
                <a:ea typeface="Calibri" panose="020F0502020204030204" pitchFamily="34" charset="0"/>
                <a:cs typeface="Times New Roman" panose="02020603050405020304" pitchFamily="18" charset="0"/>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85750" indent="-285750" algn="l">
              <a:buFont typeface="Arial" panose="020B0604020202020204" pitchFamily="34" charset="0"/>
              <a:buChar char="•"/>
            </a:pPr>
            <a:r>
              <a:rPr lang="es-ES" dirty="0">
                <a:latin typeface="Roboto Condensed Light" panose="02000000000000000000" pitchFamily="2" charset="0"/>
                <a:ea typeface="Roboto Condensed Light" panose="02000000000000000000" pitchFamily="2" charset="0"/>
              </a:rPr>
              <a:t>No sólo es una obligación legal, sino un deber de cada persona ante la sociedad</a:t>
            </a:r>
          </a:p>
          <a:p>
            <a:pPr marL="285750" indent="-285750" algn="l">
              <a:buFont typeface="Arial" panose="020B0604020202020204" pitchFamily="34" charset="0"/>
              <a:buChar char="•"/>
            </a:pPr>
            <a:r>
              <a:rPr lang="es-ES" dirty="0">
                <a:latin typeface="Roboto Condensed Light" panose="02000000000000000000" pitchFamily="2" charset="0"/>
                <a:ea typeface="Roboto Condensed Light" panose="02000000000000000000" pitchFamily="2" charset="0"/>
              </a:rPr>
              <a:t>Para poder fomentar una cultura tributara es necesario la información, la educación y la concientización.</a:t>
            </a:r>
          </a:p>
        </p:txBody>
      </p:sp>
      <p:grpSp>
        <p:nvGrpSpPr>
          <p:cNvPr id="21" name="Google Shape;401;p26">
            <a:extLst>
              <a:ext uri="{FF2B5EF4-FFF2-40B4-BE49-F238E27FC236}">
                <a16:creationId xmlns:a16="http://schemas.microsoft.com/office/drawing/2014/main" id="{F33A2B58-3A7C-456D-A44C-9B64FD9D418F}"/>
              </a:ext>
            </a:extLst>
          </p:cNvPr>
          <p:cNvGrpSpPr/>
          <p:nvPr/>
        </p:nvGrpSpPr>
        <p:grpSpPr>
          <a:xfrm>
            <a:off x="3911073" y="503972"/>
            <a:ext cx="1905544" cy="907708"/>
            <a:chOff x="-1535283" y="1287960"/>
            <a:chExt cx="11486579" cy="2067200"/>
          </a:xfrm>
        </p:grpSpPr>
        <p:sp>
          <p:nvSpPr>
            <p:cNvPr id="22" name="Google Shape;402;p26">
              <a:extLst>
                <a:ext uri="{FF2B5EF4-FFF2-40B4-BE49-F238E27FC236}">
                  <a16:creationId xmlns:a16="http://schemas.microsoft.com/office/drawing/2014/main" id="{1D6BBD88-6D43-486E-9275-E28135BE3E41}"/>
                </a:ext>
              </a:extLst>
            </p:cNvPr>
            <p:cNvSpPr/>
            <p:nvPr/>
          </p:nvSpPr>
          <p:spPr>
            <a:xfrm>
              <a:off x="8699476" y="1287960"/>
              <a:ext cx="1243800" cy="414300"/>
            </a:xfrm>
            <a:prstGeom prst="triangle">
              <a:avLst>
                <a:gd name="adj"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cs typeface="Arvo"/>
                <a:sym typeface="Arvo"/>
              </a:endParaRPr>
            </a:p>
          </p:txBody>
        </p:sp>
        <p:sp>
          <p:nvSpPr>
            <p:cNvPr id="23" name="Google Shape;403;p26">
              <a:extLst>
                <a:ext uri="{FF2B5EF4-FFF2-40B4-BE49-F238E27FC236}">
                  <a16:creationId xmlns:a16="http://schemas.microsoft.com/office/drawing/2014/main" id="{CA22877A-F82E-4829-8666-E52DECA1A9C2}"/>
                </a:ext>
              </a:extLst>
            </p:cNvPr>
            <p:cNvSpPr/>
            <p:nvPr/>
          </p:nvSpPr>
          <p:spPr>
            <a:xfrm flipH="1">
              <a:off x="-308909" y="1697040"/>
              <a:ext cx="9030601" cy="12438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dirty="0">
                  <a:latin typeface="Roboto Condensed" panose="02000000000000000000" pitchFamily="2" charset="0"/>
                  <a:ea typeface="Roboto Condensed" panose="02000000000000000000" pitchFamily="2" charset="0"/>
                  <a:cs typeface="Arvo"/>
                  <a:sym typeface="Arvo"/>
                </a:rPr>
                <a:t>Iglesias et al. (2017)</a:t>
              </a:r>
              <a:endParaRPr dirty="0">
                <a:latin typeface="Roboto Condensed" panose="02000000000000000000" pitchFamily="2" charset="0"/>
                <a:ea typeface="Roboto Condensed" panose="02000000000000000000" pitchFamily="2" charset="0"/>
                <a:cs typeface="Arvo"/>
                <a:sym typeface="Arvo"/>
              </a:endParaRPr>
            </a:p>
          </p:txBody>
        </p:sp>
        <p:sp>
          <p:nvSpPr>
            <p:cNvPr id="24" name="Google Shape;404;p26">
              <a:extLst>
                <a:ext uri="{FF2B5EF4-FFF2-40B4-BE49-F238E27FC236}">
                  <a16:creationId xmlns:a16="http://schemas.microsoft.com/office/drawing/2014/main" id="{11865235-BEF9-4D63-83C9-2AAE83A6E43B}"/>
                </a:ext>
              </a:extLst>
            </p:cNvPr>
            <p:cNvSpPr/>
            <p:nvPr/>
          </p:nvSpPr>
          <p:spPr>
            <a:xfrm rot="10800000" flipH="1">
              <a:off x="8707496" y="1697043"/>
              <a:ext cx="1243800" cy="1243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cs typeface="Arvo"/>
                <a:sym typeface="Arvo"/>
              </a:endParaRPr>
            </a:p>
          </p:txBody>
        </p:sp>
        <p:sp>
          <p:nvSpPr>
            <p:cNvPr id="25" name="Google Shape;405;p26">
              <a:extLst>
                <a:ext uri="{FF2B5EF4-FFF2-40B4-BE49-F238E27FC236}">
                  <a16:creationId xmlns:a16="http://schemas.microsoft.com/office/drawing/2014/main" id="{17064F7E-7093-4ACE-89E1-54F01A3006B5}"/>
                </a:ext>
              </a:extLst>
            </p:cNvPr>
            <p:cNvSpPr/>
            <p:nvPr/>
          </p:nvSpPr>
          <p:spPr>
            <a:xfrm flipH="1">
              <a:off x="-1535283" y="1697043"/>
              <a:ext cx="1243800" cy="1243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cs typeface="Arvo"/>
                <a:sym typeface="Arvo"/>
              </a:endParaRPr>
            </a:p>
          </p:txBody>
        </p:sp>
        <p:sp>
          <p:nvSpPr>
            <p:cNvPr id="26" name="Google Shape;406;p26">
              <a:extLst>
                <a:ext uri="{FF2B5EF4-FFF2-40B4-BE49-F238E27FC236}">
                  <a16:creationId xmlns:a16="http://schemas.microsoft.com/office/drawing/2014/main" id="{901EC530-4146-4E74-89B4-A763734B3272}"/>
                </a:ext>
              </a:extLst>
            </p:cNvPr>
            <p:cNvSpPr/>
            <p:nvPr/>
          </p:nvSpPr>
          <p:spPr>
            <a:xfrm rot="10800000">
              <a:off x="-1535278" y="2940860"/>
              <a:ext cx="1243800" cy="414300"/>
            </a:xfrm>
            <a:prstGeom prst="triangle">
              <a:avLst>
                <a:gd name="adj"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cs typeface="Arvo"/>
                <a:sym typeface="Arvo"/>
              </a:endParaRPr>
            </a:p>
          </p:txBody>
        </p:sp>
      </p:grpSp>
      <p:sp>
        <p:nvSpPr>
          <p:cNvPr id="30" name="CuadroTexto 29">
            <a:extLst>
              <a:ext uri="{FF2B5EF4-FFF2-40B4-BE49-F238E27FC236}">
                <a16:creationId xmlns:a16="http://schemas.microsoft.com/office/drawing/2014/main" id="{5021BDD0-12AB-4B93-863A-A3A8A171E733}"/>
              </a:ext>
            </a:extLst>
          </p:cNvPr>
          <p:cNvSpPr txBox="1"/>
          <p:nvPr/>
        </p:nvSpPr>
        <p:spPr>
          <a:xfrm>
            <a:off x="3660140" y="1526887"/>
            <a:ext cx="2366988"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dirty="0">
                <a:latin typeface="Roboto Condensed Light" panose="02000000000000000000" pitchFamily="2" charset="0"/>
                <a:ea typeface="Roboto Condensed Light" panose="02000000000000000000" pitchFamily="2" charset="0"/>
                <a:cs typeface="Times New Roman" panose="02020603050405020304" pitchFamily="18" charset="0"/>
              </a:rPr>
              <a:t>El proceso evolutivo del PGE 2010-2015, para alcanzar los objetivos del Plan Nacional del Buen Vivir</a:t>
            </a:r>
            <a:endParaRPr lang="es-EC" dirty="0">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
        <p:nvSpPr>
          <p:cNvPr id="34" name="CuadroTexto 33">
            <a:extLst>
              <a:ext uri="{FF2B5EF4-FFF2-40B4-BE49-F238E27FC236}">
                <a16:creationId xmlns:a16="http://schemas.microsoft.com/office/drawing/2014/main" id="{8CB4DB64-9856-4B99-B889-83F5ED97BB83}"/>
              </a:ext>
            </a:extLst>
          </p:cNvPr>
          <p:cNvSpPr txBox="1"/>
          <p:nvPr/>
        </p:nvSpPr>
        <p:spPr>
          <a:xfrm>
            <a:off x="3650859" y="2662507"/>
            <a:ext cx="2366988" cy="203132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defPPr marR="0" lvl="0" algn="l" rtl="0">
              <a:lnSpc>
                <a:spcPct val="100000"/>
              </a:lnSpc>
              <a:spcBef>
                <a:spcPts val="0"/>
              </a:spcBef>
              <a:spcAft>
                <a:spcPts val="0"/>
              </a:spcAft>
            </a:defPPr>
            <a:lvl1pPr algn="ctr">
              <a:defRPr>
                <a:solidFill>
                  <a:schemeClr val="dk1"/>
                </a:solidFill>
                <a:latin typeface="Times New Roman" panose="02020603050405020304" pitchFamily="18" charset="0"/>
                <a:ea typeface="Calibri" panose="020F0502020204030204" pitchFamily="34" charset="0"/>
                <a:cs typeface="Times New Roman" panose="02020603050405020304" pitchFamily="18" charset="0"/>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85750" indent="-285750" algn="l">
              <a:buFont typeface="Arial" panose="020B0604020202020204" pitchFamily="34" charset="0"/>
              <a:buChar char="•"/>
            </a:pPr>
            <a:r>
              <a:rPr lang="es-ES" dirty="0">
                <a:latin typeface="Roboto Condensed Light" panose="02000000000000000000" pitchFamily="2" charset="0"/>
                <a:ea typeface="Roboto Condensed Light" panose="02000000000000000000" pitchFamily="2" charset="0"/>
              </a:rPr>
              <a:t>Auspiciar la igualdad, cohesión e integración social y territorial en la diversidad.</a:t>
            </a:r>
          </a:p>
          <a:p>
            <a:pPr marL="285750" indent="-285750" algn="l">
              <a:buFont typeface="Arial" panose="020B0604020202020204" pitchFamily="34" charset="0"/>
              <a:buChar char="•"/>
            </a:pPr>
            <a:r>
              <a:rPr lang="es-ES" dirty="0">
                <a:latin typeface="Roboto Condensed Light" panose="02000000000000000000" pitchFamily="2" charset="0"/>
                <a:ea typeface="Roboto Condensed Light" panose="02000000000000000000" pitchFamily="2" charset="0"/>
              </a:rPr>
              <a:t>Elevados gastos en personal y gastos de consumo que superan el 20% del total de gastos del PGE</a:t>
            </a:r>
          </a:p>
        </p:txBody>
      </p:sp>
      <p:sp>
        <p:nvSpPr>
          <p:cNvPr id="31" name="Google Shape;221;p14">
            <a:extLst>
              <a:ext uri="{FF2B5EF4-FFF2-40B4-BE49-F238E27FC236}">
                <a16:creationId xmlns:a16="http://schemas.microsoft.com/office/drawing/2014/main" id="{25E7DCEB-55A4-4851-AD20-00F0772E8722}"/>
              </a:ext>
            </a:extLst>
          </p:cNvPr>
          <p:cNvSpPr txBox="1">
            <a:spLocks/>
          </p:cNvSpPr>
          <p:nvPr/>
        </p:nvSpPr>
        <p:spPr>
          <a:xfrm>
            <a:off x="196825" y="186690"/>
            <a:ext cx="1586255" cy="40767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000" b="1" dirty="0">
                <a:solidFill>
                  <a:schemeClr val="bg1"/>
                </a:solidFill>
                <a:latin typeface="Roboto Condensed" panose="02000000000000000000" pitchFamily="2" charset="0"/>
                <a:ea typeface="Roboto Condensed" panose="02000000000000000000" pitchFamily="2" charset="0"/>
              </a:rPr>
              <a:t>CAPÍTULO II</a:t>
            </a:r>
          </a:p>
        </p:txBody>
      </p:sp>
    </p:spTree>
    <p:extLst>
      <p:ext uri="{BB962C8B-B14F-4D97-AF65-F5344CB8AC3E}">
        <p14:creationId xmlns:p14="http://schemas.microsoft.com/office/powerpoint/2010/main" val="18256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Google Shape;268;p1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7. MARCO LEGAL</a:t>
            </a:r>
            <a:endParaRPr dirty="0"/>
          </a:p>
        </p:txBody>
      </p:sp>
      <p:grpSp>
        <p:nvGrpSpPr>
          <p:cNvPr id="271" name="Google Shape;271;p18"/>
          <p:cNvGrpSpPr/>
          <p:nvPr/>
        </p:nvGrpSpPr>
        <p:grpSpPr>
          <a:xfrm>
            <a:off x="312466" y="587260"/>
            <a:ext cx="309022" cy="376837"/>
            <a:chOff x="596350" y="929175"/>
            <a:chExt cx="407950" cy="497475"/>
          </a:xfrm>
        </p:grpSpPr>
        <p:sp>
          <p:nvSpPr>
            <p:cNvPr id="272" name="Google Shape;272;p18"/>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8"/>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8"/>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8"/>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8"/>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8"/>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401;p26">
            <a:extLst>
              <a:ext uri="{FF2B5EF4-FFF2-40B4-BE49-F238E27FC236}">
                <a16:creationId xmlns:a16="http://schemas.microsoft.com/office/drawing/2014/main" id="{D8667FE9-5FD4-47C6-8174-F856AA0A841F}"/>
              </a:ext>
            </a:extLst>
          </p:cNvPr>
          <p:cNvGrpSpPr/>
          <p:nvPr/>
        </p:nvGrpSpPr>
        <p:grpSpPr>
          <a:xfrm>
            <a:off x="498973" y="1408326"/>
            <a:ext cx="2098463" cy="907708"/>
            <a:chOff x="-1535283" y="1287960"/>
            <a:chExt cx="11486579" cy="2067200"/>
          </a:xfrm>
        </p:grpSpPr>
        <p:sp>
          <p:nvSpPr>
            <p:cNvPr id="23" name="Google Shape;402;p26">
              <a:extLst>
                <a:ext uri="{FF2B5EF4-FFF2-40B4-BE49-F238E27FC236}">
                  <a16:creationId xmlns:a16="http://schemas.microsoft.com/office/drawing/2014/main" id="{050138B2-B2CB-4793-A865-B6475BB8D430}"/>
                </a:ext>
              </a:extLst>
            </p:cNvPr>
            <p:cNvSpPr/>
            <p:nvPr/>
          </p:nvSpPr>
          <p:spPr>
            <a:xfrm>
              <a:off x="8699476" y="1287960"/>
              <a:ext cx="1243800" cy="414300"/>
            </a:xfrm>
            <a:prstGeom prst="triangle">
              <a:avLst>
                <a:gd name="adj"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cs typeface="Arvo"/>
                <a:sym typeface="Arvo"/>
              </a:endParaRPr>
            </a:p>
          </p:txBody>
        </p:sp>
        <p:sp>
          <p:nvSpPr>
            <p:cNvPr id="24" name="Google Shape;403;p26">
              <a:extLst>
                <a:ext uri="{FF2B5EF4-FFF2-40B4-BE49-F238E27FC236}">
                  <a16:creationId xmlns:a16="http://schemas.microsoft.com/office/drawing/2014/main" id="{256E7D8C-4661-43B2-A7FC-917182A44D06}"/>
                </a:ext>
              </a:extLst>
            </p:cNvPr>
            <p:cNvSpPr/>
            <p:nvPr/>
          </p:nvSpPr>
          <p:spPr>
            <a:xfrm flipH="1">
              <a:off x="-308909" y="1697040"/>
              <a:ext cx="9030601" cy="1243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latin typeface="Roboto Condensed" panose="02000000000000000000" pitchFamily="2" charset="0"/>
                  <a:ea typeface="Roboto Condensed" panose="02000000000000000000" pitchFamily="2" charset="0"/>
                  <a:cs typeface="Arvo"/>
                  <a:sym typeface="Arvo"/>
                </a:rPr>
                <a:t>Código Integral Penal (COIP)</a:t>
              </a:r>
              <a:endParaRPr dirty="0">
                <a:latin typeface="Roboto Condensed" panose="02000000000000000000" pitchFamily="2" charset="0"/>
                <a:ea typeface="Roboto Condensed" panose="02000000000000000000" pitchFamily="2" charset="0"/>
                <a:cs typeface="Arvo"/>
                <a:sym typeface="Arvo"/>
              </a:endParaRPr>
            </a:p>
          </p:txBody>
        </p:sp>
        <p:sp>
          <p:nvSpPr>
            <p:cNvPr id="25" name="Google Shape;404;p26">
              <a:extLst>
                <a:ext uri="{FF2B5EF4-FFF2-40B4-BE49-F238E27FC236}">
                  <a16:creationId xmlns:a16="http://schemas.microsoft.com/office/drawing/2014/main" id="{390F335B-A213-47A7-902E-1D5F56F3FF75}"/>
                </a:ext>
              </a:extLst>
            </p:cNvPr>
            <p:cNvSpPr/>
            <p:nvPr/>
          </p:nvSpPr>
          <p:spPr>
            <a:xfrm rot="10800000" flipH="1">
              <a:off x="8707496" y="1697043"/>
              <a:ext cx="1243800" cy="1243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cs typeface="Arvo"/>
                <a:sym typeface="Arvo"/>
              </a:endParaRPr>
            </a:p>
          </p:txBody>
        </p:sp>
        <p:sp>
          <p:nvSpPr>
            <p:cNvPr id="26" name="Google Shape;405;p26">
              <a:extLst>
                <a:ext uri="{FF2B5EF4-FFF2-40B4-BE49-F238E27FC236}">
                  <a16:creationId xmlns:a16="http://schemas.microsoft.com/office/drawing/2014/main" id="{92C6AC9C-2C25-4340-9BCA-4994E52C9CAB}"/>
                </a:ext>
              </a:extLst>
            </p:cNvPr>
            <p:cNvSpPr/>
            <p:nvPr/>
          </p:nvSpPr>
          <p:spPr>
            <a:xfrm flipH="1">
              <a:off x="-1535283" y="1697043"/>
              <a:ext cx="1243800" cy="1243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cs typeface="Arvo"/>
                <a:sym typeface="Arvo"/>
              </a:endParaRPr>
            </a:p>
          </p:txBody>
        </p:sp>
        <p:sp>
          <p:nvSpPr>
            <p:cNvPr id="27" name="Google Shape;406;p26">
              <a:extLst>
                <a:ext uri="{FF2B5EF4-FFF2-40B4-BE49-F238E27FC236}">
                  <a16:creationId xmlns:a16="http://schemas.microsoft.com/office/drawing/2014/main" id="{6AD4595E-43AA-482D-902F-E23A84990919}"/>
                </a:ext>
              </a:extLst>
            </p:cNvPr>
            <p:cNvSpPr/>
            <p:nvPr/>
          </p:nvSpPr>
          <p:spPr>
            <a:xfrm rot="10800000">
              <a:off x="-1535278" y="2940860"/>
              <a:ext cx="1243800" cy="414300"/>
            </a:xfrm>
            <a:prstGeom prst="triangle">
              <a:avLst>
                <a:gd name="adj"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cs typeface="Arvo"/>
                <a:sym typeface="Arvo"/>
              </a:endParaRPr>
            </a:p>
          </p:txBody>
        </p:sp>
      </p:grpSp>
      <p:grpSp>
        <p:nvGrpSpPr>
          <p:cNvPr id="34" name="Google Shape;420;p27">
            <a:extLst>
              <a:ext uri="{FF2B5EF4-FFF2-40B4-BE49-F238E27FC236}">
                <a16:creationId xmlns:a16="http://schemas.microsoft.com/office/drawing/2014/main" id="{242EA5ED-62B5-492F-B71E-F1CE6407ADE3}"/>
              </a:ext>
            </a:extLst>
          </p:cNvPr>
          <p:cNvGrpSpPr/>
          <p:nvPr/>
        </p:nvGrpSpPr>
        <p:grpSpPr>
          <a:xfrm rot="10800000">
            <a:off x="2753007" y="1408326"/>
            <a:ext cx="2733393" cy="864880"/>
            <a:chOff x="185742" y="1697030"/>
            <a:chExt cx="5165698" cy="1658130"/>
          </a:xfrm>
        </p:grpSpPr>
        <p:sp>
          <p:nvSpPr>
            <p:cNvPr id="35" name="Google Shape;421;p27">
              <a:extLst>
                <a:ext uri="{FF2B5EF4-FFF2-40B4-BE49-F238E27FC236}">
                  <a16:creationId xmlns:a16="http://schemas.microsoft.com/office/drawing/2014/main" id="{C5D24F3B-2DF7-422F-A842-ADA43C86B972}"/>
                </a:ext>
              </a:extLst>
            </p:cNvPr>
            <p:cNvSpPr/>
            <p:nvPr/>
          </p:nvSpPr>
          <p:spPr>
            <a:xfrm rot="10800000" flipH="1">
              <a:off x="1350031" y="1697030"/>
              <a:ext cx="2769683" cy="1243801"/>
            </a:xfrm>
            <a:prstGeom prst="rect">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263248"/>
                  </a:solidFill>
                  <a:latin typeface="Roboto Condensed"/>
                  <a:ea typeface="Roboto Condensed"/>
                  <a:cs typeface="Roboto Condensed"/>
                  <a:sym typeface="Roboto Condensed"/>
                </a:rPr>
                <a:t>Ar</a:t>
              </a:r>
              <a:r>
                <a:rPr lang="es-ES" dirty="0">
                  <a:solidFill>
                    <a:srgbClr val="263248"/>
                  </a:solidFill>
                  <a:latin typeface="Roboto Condensed"/>
                  <a:ea typeface="Roboto Condensed"/>
                  <a:cs typeface="Roboto Condensed"/>
                  <a:sym typeface="Roboto Condensed"/>
                </a:rPr>
                <a:t>tí</a:t>
              </a:r>
              <a:r>
                <a:rPr lang="en" dirty="0">
                  <a:solidFill>
                    <a:srgbClr val="263248"/>
                  </a:solidFill>
                  <a:latin typeface="Roboto Condensed"/>
                  <a:ea typeface="Roboto Condensed"/>
                  <a:cs typeface="Roboto Condensed"/>
                  <a:sym typeface="Roboto Condensed"/>
                </a:rPr>
                <a:t>culo 298 </a:t>
              </a:r>
              <a:r>
                <a:rPr lang="es-EC" dirty="0">
                  <a:solidFill>
                    <a:srgbClr val="263248"/>
                  </a:solidFill>
                  <a:latin typeface="Roboto Condensed"/>
                  <a:ea typeface="Roboto Condensed"/>
                  <a:cs typeface="Roboto Condensed"/>
                  <a:sym typeface="Roboto Condensed"/>
                </a:rPr>
                <a:t>Defraudación</a:t>
              </a:r>
              <a:r>
                <a:rPr lang="en" dirty="0">
                  <a:solidFill>
                    <a:srgbClr val="263248"/>
                  </a:solidFill>
                  <a:latin typeface="Roboto Condensed"/>
                  <a:ea typeface="Roboto Condensed"/>
                  <a:cs typeface="Roboto Condensed"/>
                  <a:sym typeface="Roboto Condensed"/>
                </a:rPr>
                <a:t> tributaria</a:t>
              </a:r>
              <a:endParaRPr dirty="0">
                <a:solidFill>
                  <a:srgbClr val="263248"/>
                </a:solidFill>
                <a:latin typeface="Roboto Condensed"/>
                <a:ea typeface="Roboto Condensed"/>
                <a:cs typeface="Roboto Condensed"/>
                <a:sym typeface="Roboto Condensed"/>
              </a:endParaRPr>
            </a:p>
          </p:txBody>
        </p:sp>
        <p:sp>
          <p:nvSpPr>
            <p:cNvPr id="36" name="Google Shape;422;p27">
              <a:extLst>
                <a:ext uri="{FF2B5EF4-FFF2-40B4-BE49-F238E27FC236}">
                  <a16:creationId xmlns:a16="http://schemas.microsoft.com/office/drawing/2014/main" id="{F7DB6698-F472-48A7-8379-A14583F901B6}"/>
                </a:ext>
              </a:extLst>
            </p:cNvPr>
            <p:cNvSpPr/>
            <p:nvPr/>
          </p:nvSpPr>
          <p:spPr>
            <a:xfrm rot="10800000" flipH="1">
              <a:off x="410764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37" name="Google Shape;423;p27">
              <a:extLst>
                <a:ext uri="{FF2B5EF4-FFF2-40B4-BE49-F238E27FC236}">
                  <a16:creationId xmlns:a16="http://schemas.microsoft.com/office/drawing/2014/main" id="{DC319B02-75BB-4730-B383-7468AB437499}"/>
                </a:ext>
              </a:extLst>
            </p:cNvPr>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38" name="Google Shape;424;p27">
              <a:extLst>
                <a:ext uri="{FF2B5EF4-FFF2-40B4-BE49-F238E27FC236}">
                  <a16:creationId xmlns:a16="http://schemas.microsoft.com/office/drawing/2014/main" id="{8F533793-BDEB-4EF9-8069-505D6359D381}"/>
                </a:ext>
              </a:extLst>
            </p:cNvPr>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grpSp>
      <p:grpSp>
        <p:nvGrpSpPr>
          <p:cNvPr id="39" name="Google Shape;401;p26">
            <a:extLst>
              <a:ext uri="{FF2B5EF4-FFF2-40B4-BE49-F238E27FC236}">
                <a16:creationId xmlns:a16="http://schemas.microsoft.com/office/drawing/2014/main" id="{D2E591FA-4D27-48AA-AF63-9DEB9BA20DBC}"/>
              </a:ext>
            </a:extLst>
          </p:cNvPr>
          <p:cNvGrpSpPr/>
          <p:nvPr/>
        </p:nvGrpSpPr>
        <p:grpSpPr>
          <a:xfrm>
            <a:off x="464198" y="2516850"/>
            <a:ext cx="2131773" cy="907708"/>
            <a:chOff x="-1535283" y="1287960"/>
            <a:chExt cx="11486579" cy="2067200"/>
          </a:xfrm>
        </p:grpSpPr>
        <p:sp>
          <p:nvSpPr>
            <p:cNvPr id="40" name="Google Shape;402;p26">
              <a:extLst>
                <a:ext uri="{FF2B5EF4-FFF2-40B4-BE49-F238E27FC236}">
                  <a16:creationId xmlns:a16="http://schemas.microsoft.com/office/drawing/2014/main" id="{6E9B32BA-CEF3-48D4-A906-1D6B10CE1432}"/>
                </a:ext>
              </a:extLst>
            </p:cNvPr>
            <p:cNvSpPr/>
            <p:nvPr/>
          </p:nvSpPr>
          <p:spPr>
            <a:xfrm>
              <a:off x="8699476" y="1287960"/>
              <a:ext cx="1243800" cy="414300"/>
            </a:xfrm>
            <a:prstGeom prst="triangle">
              <a:avLst>
                <a:gd name="adj"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cs typeface="Arvo"/>
                <a:sym typeface="Arvo"/>
              </a:endParaRPr>
            </a:p>
          </p:txBody>
        </p:sp>
        <p:sp>
          <p:nvSpPr>
            <p:cNvPr id="41" name="Google Shape;403;p26">
              <a:extLst>
                <a:ext uri="{FF2B5EF4-FFF2-40B4-BE49-F238E27FC236}">
                  <a16:creationId xmlns:a16="http://schemas.microsoft.com/office/drawing/2014/main" id="{F425FABC-52A2-4A6E-A2AD-5260D9E12400}"/>
                </a:ext>
              </a:extLst>
            </p:cNvPr>
            <p:cNvSpPr/>
            <p:nvPr/>
          </p:nvSpPr>
          <p:spPr>
            <a:xfrm flipH="1">
              <a:off x="-308909" y="1697040"/>
              <a:ext cx="9030601" cy="1243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latin typeface="Roboto Condensed" panose="02000000000000000000" pitchFamily="2" charset="0"/>
                  <a:ea typeface="Roboto Condensed" panose="02000000000000000000" pitchFamily="2" charset="0"/>
                  <a:cs typeface="Arvo"/>
                  <a:sym typeface="Arvo"/>
                </a:rPr>
                <a:t>Código Tributario</a:t>
              </a:r>
              <a:endParaRPr dirty="0">
                <a:latin typeface="Roboto Condensed" panose="02000000000000000000" pitchFamily="2" charset="0"/>
                <a:ea typeface="Roboto Condensed" panose="02000000000000000000" pitchFamily="2" charset="0"/>
                <a:cs typeface="Arvo"/>
                <a:sym typeface="Arvo"/>
              </a:endParaRPr>
            </a:p>
          </p:txBody>
        </p:sp>
        <p:sp>
          <p:nvSpPr>
            <p:cNvPr id="42" name="Google Shape;404;p26">
              <a:extLst>
                <a:ext uri="{FF2B5EF4-FFF2-40B4-BE49-F238E27FC236}">
                  <a16:creationId xmlns:a16="http://schemas.microsoft.com/office/drawing/2014/main" id="{A1CF240C-B8C5-494B-A877-E3D173CB09E1}"/>
                </a:ext>
              </a:extLst>
            </p:cNvPr>
            <p:cNvSpPr/>
            <p:nvPr/>
          </p:nvSpPr>
          <p:spPr>
            <a:xfrm rot="10800000" flipH="1">
              <a:off x="8707496" y="1697043"/>
              <a:ext cx="1243800" cy="1243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cs typeface="Arvo"/>
                <a:sym typeface="Arvo"/>
              </a:endParaRPr>
            </a:p>
          </p:txBody>
        </p:sp>
        <p:sp>
          <p:nvSpPr>
            <p:cNvPr id="43" name="Google Shape;405;p26">
              <a:extLst>
                <a:ext uri="{FF2B5EF4-FFF2-40B4-BE49-F238E27FC236}">
                  <a16:creationId xmlns:a16="http://schemas.microsoft.com/office/drawing/2014/main" id="{402E9269-8149-43E2-B79A-FC2AF031CEAA}"/>
                </a:ext>
              </a:extLst>
            </p:cNvPr>
            <p:cNvSpPr/>
            <p:nvPr/>
          </p:nvSpPr>
          <p:spPr>
            <a:xfrm flipH="1">
              <a:off x="-1535283" y="1697043"/>
              <a:ext cx="1243800" cy="1243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cs typeface="Arvo"/>
                <a:sym typeface="Arvo"/>
              </a:endParaRPr>
            </a:p>
          </p:txBody>
        </p:sp>
        <p:sp>
          <p:nvSpPr>
            <p:cNvPr id="44" name="Google Shape;406;p26">
              <a:extLst>
                <a:ext uri="{FF2B5EF4-FFF2-40B4-BE49-F238E27FC236}">
                  <a16:creationId xmlns:a16="http://schemas.microsoft.com/office/drawing/2014/main" id="{8469F716-3E96-4734-8F83-525EC5418049}"/>
                </a:ext>
              </a:extLst>
            </p:cNvPr>
            <p:cNvSpPr/>
            <p:nvPr/>
          </p:nvSpPr>
          <p:spPr>
            <a:xfrm rot="10800000">
              <a:off x="-1535278" y="2940860"/>
              <a:ext cx="1243800" cy="414300"/>
            </a:xfrm>
            <a:prstGeom prst="triangle">
              <a:avLst>
                <a:gd name="adj"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cs typeface="Arvo"/>
                <a:sym typeface="Arvo"/>
              </a:endParaRPr>
            </a:p>
          </p:txBody>
        </p:sp>
      </p:grpSp>
      <p:grpSp>
        <p:nvGrpSpPr>
          <p:cNvPr id="45" name="Google Shape;420;p27">
            <a:extLst>
              <a:ext uri="{FF2B5EF4-FFF2-40B4-BE49-F238E27FC236}">
                <a16:creationId xmlns:a16="http://schemas.microsoft.com/office/drawing/2014/main" id="{BE73CB3E-E06E-4D5D-963A-AC6B4DA2A25F}"/>
              </a:ext>
            </a:extLst>
          </p:cNvPr>
          <p:cNvGrpSpPr/>
          <p:nvPr/>
        </p:nvGrpSpPr>
        <p:grpSpPr>
          <a:xfrm rot="10800000">
            <a:off x="2770848" y="2367636"/>
            <a:ext cx="2733393" cy="1106222"/>
            <a:chOff x="185742" y="1697030"/>
            <a:chExt cx="5165698" cy="1658130"/>
          </a:xfrm>
        </p:grpSpPr>
        <p:sp>
          <p:nvSpPr>
            <p:cNvPr id="46" name="Google Shape;421;p27">
              <a:extLst>
                <a:ext uri="{FF2B5EF4-FFF2-40B4-BE49-F238E27FC236}">
                  <a16:creationId xmlns:a16="http://schemas.microsoft.com/office/drawing/2014/main" id="{EFB34638-B0FB-42E9-9908-0CB9AC2F3B5D}"/>
                </a:ext>
              </a:extLst>
            </p:cNvPr>
            <p:cNvSpPr/>
            <p:nvPr/>
          </p:nvSpPr>
          <p:spPr>
            <a:xfrm rot="10800000" flipH="1">
              <a:off x="1426312" y="1697030"/>
              <a:ext cx="2693400" cy="1243800"/>
            </a:xfrm>
            <a:prstGeom prst="rect">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dirty="0">
                  <a:solidFill>
                    <a:srgbClr val="263248"/>
                  </a:solidFill>
                  <a:latin typeface="Roboto Condensed"/>
                  <a:ea typeface="Roboto Condensed"/>
                  <a:cs typeface="Roboto Condensed"/>
                  <a:sym typeface="Roboto Condensed"/>
                </a:rPr>
                <a:t>Artículo 348, 349, 351 Faltas reglamentarias y contravenciones</a:t>
              </a:r>
            </a:p>
          </p:txBody>
        </p:sp>
        <p:sp>
          <p:nvSpPr>
            <p:cNvPr id="47" name="Google Shape;422;p27">
              <a:extLst>
                <a:ext uri="{FF2B5EF4-FFF2-40B4-BE49-F238E27FC236}">
                  <a16:creationId xmlns:a16="http://schemas.microsoft.com/office/drawing/2014/main" id="{68FA0077-474E-42DF-9E3B-C38069188CD2}"/>
                </a:ext>
              </a:extLst>
            </p:cNvPr>
            <p:cNvSpPr/>
            <p:nvPr/>
          </p:nvSpPr>
          <p:spPr>
            <a:xfrm rot="10800000" flipH="1">
              <a:off x="410764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48" name="Google Shape;423;p27">
              <a:extLst>
                <a:ext uri="{FF2B5EF4-FFF2-40B4-BE49-F238E27FC236}">
                  <a16:creationId xmlns:a16="http://schemas.microsoft.com/office/drawing/2014/main" id="{B661A533-FED7-4D33-ACF6-9B20A010C31A}"/>
                </a:ext>
              </a:extLst>
            </p:cNvPr>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49" name="Google Shape;424;p27">
              <a:extLst>
                <a:ext uri="{FF2B5EF4-FFF2-40B4-BE49-F238E27FC236}">
                  <a16:creationId xmlns:a16="http://schemas.microsoft.com/office/drawing/2014/main" id="{1CA33733-CC55-4017-A9AA-1055F0C7F1D8}"/>
                </a:ext>
              </a:extLst>
            </p:cNvPr>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grpSp>
      <p:grpSp>
        <p:nvGrpSpPr>
          <p:cNvPr id="50" name="Google Shape;401;p26">
            <a:extLst>
              <a:ext uri="{FF2B5EF4-FFF2-40B4-BE49-F238E27FC236}">
                <a16:creationId xmlns:a16="http://schemas.microsoft.com/office/drawing/2014/main" id="{2EE20EA2-14CC-4824-8658-083D46D22243}"/>
              </a:ext>
            </a:extLst>
          </p:cNvPr>
          <p:cNvGrpSpPr/>
          <p:nvPr/>
        </p:nvGrpSpPr>
        <p:grpSpPr>
          <a:xfrm>
            <a:off x="312466" y="3623072"/>
            <a:ext cx="2282017" cy="1127853"/>
            <a:chOff x="-1535283" y="1287960"/>
            <a:chExt cx="11486579" cy="2067200"/>
          </a:xfrm>
        </p:grpSpPr>
        <p:sp>
          <p:nvSpPr>
            <p:cNvPr id="51" name="Google Shape;402;p26">
              <a:extLst>
                <a:ext uri="{FF2B5EF4-FFF2-40B4-BE49-F238E27FC236}">
                  <a16:creationId xmlns:a16="http://schemas.microsoft.com/office/drawing/2014/main" id="{8FBF42F0-FB95-4BA9-A30D-258EFBCECBD3}"/>
                </a:ext>
              </a:extLst>
            </p:cNvPr>
            <p:cNvSpPr/>
            <p:nvPr/>
          </p:nvSpPr>
          <p:spPr>
            <a:xfrm>
              <a:off x="8699476" y="1287960"/>
              <a:ext cx="1243800" cy="414300"/>
            </a:xfrm>
            <a:prstGeom prst="triangle">
              <a:avLst>
                <a:gd name="adj"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cs typeface="Arvo"/>
                <a:sym typeface="Arvo"/>
              </a:endParaRPr>
            </a:p>
          </p:txBody>
        </p:sp>
        <p:sp>
          <p:nvSpPr>
            <p:cNvPr id="52" name="Google Shape;403;p26">
              <a:extLst>
                <a:ext uri="{FF2B5EF4-FFF2-40B4-BE49-F238E27FC236}">
                  <a16:creationId xmlns:a16="http://schemas.microsoft.com/office/drawing/2014/main" id="{C768388A-6C53-4A23-9449-D761C5BA3EA4}"/>
                </a:ext>
              </a:extLst>
            </p:cNvPr>
            <p:cNvSpPr/>
            <p:nvPr/>
          </p:nvSpPr>
          <p:spPr>
            <a:xfrm flipH="1">
              <a:off x="-308909" y="1697040"/>
              <a:ext cx="9030601" cy="1243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latin typeface="Roboto Condensed" panose="02000000000000000000" pitchFamily="2" charset="0"/>
                  <a:ea typeface="Roboto Condensed" panose="02000000000000000000" pitchFamily="2" charset="0"/>
                  <a:cs typeface="Arvo"/>
                  <a:sym typeface="Arvo"/>
                </a:rPr>
                <a:t>Ley de Régimen Tributario Interno (LRTI)</a:t>
              </a:r>
              <a:endParaRPr dirty="0">
                <a:latin typeface="Roboto Condensed" panose="02000000000000000000" pitchFamily="2" charset="0"/>
                <a:ea typeface="Roboto Condensed" panose="02000000000000000000" pitchFamily="2" charset="0"/>
                <a:cs typeface="Arvo"/>
                <a:sym typeface="Arvo"/>
              </a:endParaRPr>
            </a:p>
          </p:txBody>
        </p:sp>
        <p:sp>
          <p:nvSpPr>
            <p:cNvPr id="53" name="Google Shape;404;p26">
              <a:extLst>
                <a:ext uri="{FF2B5EF4-FFF2-40B4-BE49-F238E27FC236}">
                  <a16:creationId xmlns:a16="http://schemas.microsoft.com/office/drawing/2014/main" id="{47AFA42D-F5BC-4C55-971B-6304A6619F97}"/>
                </a:ext>
              </a:extLst>
            </p:cNvPr>
            <p:cNvSpPr/>
            <p:nvPr/>
          </p:nvSpPr>
          <p:spPr>
            <a:xfrm rot="10800000" flipH="1">
              <a:off x="8707496" y="1697043"/>
              <a:ext cx="1243800" cy="1243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cs typeface="Arvo"/>
                <a:sym typeface="Arvo"/>
              </a:endParaRPr>
            </a:p>
          </p:txBody>
        </p:sp>
        <p:sp>
          <p:nvSpPr>
            <p:cNvPr id="54" name="Google Shape;405;p26">
              <a:extLst>
                <a:ext uri="{FF2B5EF4-FFF2-40B4-BE49-F238E27FC236}">
                  <a16:creationId xmlns:a16="http://schemas.microsoft.com/office/drawing/2014/main" id="{C1C5D355-FBBC-43B1-8C5C-45C310AA2BF0}"/>
                </a:ext>
              </a:extLst>
            </p:cNvPr>
            <p:cNvSpPr/>
            <p:nvPr/>
          </p:nvSpPr>
          <p:spPr>
            <a:xfrm flipH="1">
              <a:off x="-1535283" y="1697043"/>
              <a:ext cx="1243800" cy="1243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cs typeface="Arvo"/>
                <a:sym typeface="Arvo"/>
              </a:endParaRPr>
            </a:p>
          </p:txBody>
        </p:sp>
        <p:sp>
          <p:nvSpPr>
            <p:cNvPr id="55" name="Google Shape;406;p26">
              <a:extLst>
                <a:ext uri="{FF2B5EF4-FFF2-40B4-BE49-F238E27FC236}">
                  <a16:creationId xmlns:a16="http://schemas.microsoft.com/office/drawing/2014/main" id="{EAD7855E-3F5C-4724-AB5B-E2D4C1D66D7A}"/>
                </a:ext>
              </a:extLst>
            </p:cNvPr>
            <p:cNvSpPr/>
            <p:nvPr/>
          </p:nvSpPr>
          <p:spPr>
            <a:xfrm rot="10800000">
              <a:off x="-1535278" y="2940860"/>
              <a:ext cx="1243800" cy="414300"/>
            </a:xfrm>
            <a:prstGeom prst="triangle">
              <a:avLst>
                <a:gd name="adj"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cs typeface="Arvo"/>
                <a:sym typeface="Arvo"/>
              </a:endParaRPr>
            </a:p>
          </p:txBody>
        </p:sp>
      </p:grpSp>
      <p:grpSp>
        <p:nvGrpSpPr>
          <p:cNvPr id="56" name="Google Shape;420;p27">
            <a:extLst>
              <a:ext uri="{FF2B5EF4-FFF2-40B4-BE49-F238E27FC236}">
                <a16:creationId xmlns:a16="http://schemas.microsoft.com/office/drawing/2014/main" id="{E4787F1F-EAF1-4ADB-BDC9-E24EE15AE019}"/>
              </a:ext>
            </a:extLst>
          </p:cNvPr>
          <p:cNvGrpSpPr/>
          <p:nvPr/>
        </p:nvGrpSpPr>
        <p:grpSpPr>
          <a:xfrm rot="10800000">
            <a:off x="2592889" y="3702390"/>
            <a:ext cx="2733393" cy="864880"/>
            <a:chOff x="185742" y="1697030"/>
            <a:chExt cx="5165698" cy="1658130"/>
          </a:xfrm>
        </p:grpSpPr>
        <p:sp>
          <p:nvSpPr>
            <p:cNvPr id="57" name="Google Shape;421;p27">
              <a:extLst>
                <a:ext uri="{FF2B5EF4-FFF2-40B4-BE49-F238E27FC236}">
                  <a16:creationId xmlns:a16="http://schemas.microsoft.com/office/drawing/2014/main" id="{ECFB425B-7301-414A-8C78-CEBF801EECAE}"/>
                </a:ext>
              </a:extLst>
            </p:cNvPr>
            <p:cNvSpPr/>
            <p:nvPr/>
          </p:nvSpPr>
          <p:spPr>
            <a:xfrm rot="10800000" flipH="1">
              <a:off x="1426312" y="1697030"/>
              <a:ext cx="2693400" cy="1243800"/>
            </a:xfrm>
            <a:prstGeom prst="rect">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dirty="0">
                  <a:solidFill>
                    <a:srgbClr val="263248"/>
                  </a:solidFill>
                  <a:latin typeface="Roboto Condensed"/>
                  <a:ea typeface="Roboto Condensed"/>
                  <a:cs typeface="Roboto Condensed"/>
                  <a:sym typeface="Roboto Condensed"/>
                </a:rPr>
                <a:t>Artículo 51 Destino de los impuestos</a:t>
              </a:r>
            </a:p>
          </p:txBody>
        </p:sp>
        <p:sp>
          <p:nvSpPr>
            <p:cNvPr id="58" name="Google Shape;422;p27">
              <a:extLst>
                <a:ext uri="{FF2B5EF4-FFF2-40B4-BE49-F238E27FC236}">
                  <a16:creationId xmlns:a16="http://schemas.microsoft.com/office/drawing/2014/main" id="{E99E01C5-3BEE-4DB6-9241-F72FDDEEA81D}"/>
                </a:ext>
              </a:extLst>
            </p:cNvPr>
            <p:cNvSpPr/>
            <p:nvPr/>
          </p:nvSpPr>
          <p:spPr>
            <a:xfrm rot="10800000" flipH="1">
              <a:off x="410764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59" name="Google Shape;423;p27">
              <a:extLst>
                <a:ext uri="{FF2B5EF4-FFF2-40B4-BE49-F238E27FC236}">
                  <a16:creationId xmlns:a16="http://schemas.microsoft.com/office/drawing/2014/main" id="{D81E4B7B-5CEC-4849-B381-2CE2017C2581}"/>
                </a:ext>
              </a:extLst>
            </p:cNvPr>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60" name="Google Shape;424;p27">
              <a:extLst>
                <a:ext uri="{FF2B5EF4-FFF2-40B4-BE49-F238E27FC236}">
                  <a16:creationId xmlns:a16="http://schemas.microsoft.com/office/drawing/2014/main" id="{7B7825FE-5839-4B91-BA4E-12B8991D765D}"/>
                </a:ext>
              </a:extLst>
            </p:cNvPr>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grpSp>
      <p:grpSp>
        <p:nvGrpSpPr>
          <p:cNvPr id="61" name="Google Shape;401;p26">
            <a:extLst>
              <a:ext uri="{FF2B5EF4-FFF2-40B4-BE49-F238E27FC236}">
                <a16:creationId xmlns:a16="http://schemas.microsoft.com/office/drawing/2014/main" id="{CFE863A7-4BBA-4655-8316-9C8554D0BC34}"/>
              </a:ext>
            </a:extLst>
          </p:cNvPr>
          <p:cNvGrpSpPr/>
          <p:nvPr/>
        </p:nvGrpSpPr>
        <p:grpSpPr>
          <a:xfrm>
            <a:off x="6409616" y="663295"/>
            <a:ext cx="2376891" cy="1091570"/>
            <a:chOff x="-1535283" y="1287960"/>
            <a:chExt cx="11486579" cy="2067200"/>
          </a:xfrm>
        </p:grpSpPr>
        <p:sp>
          <p:nvSpPr>
            <p:cNvPr id="62" name="Google Shape;402;p26">
              <a:extLst>
                <a:ext uri="{FF2B5EF4-FFF2-40B4-BE49-F238E27FC236}">
                  <a16:creationId xmlns:a16="http://schemas.microsoft.com/office/drawing/2014/main" id="{8A76F775-9568-4A68-9871-0139188F0E08}"/>
                </a:ext>
              </a:extLst>
            </p:cNvPr>
            <p:cNvSpPr/>
            <p:nvPr/>
          </p:nvSpPr>
          <p:spPr>
            <a:xfrm>
              <a:off x="8699476" y="1287960"/>
              <a:ext cx="1243800" cy="414300"/>
            </a:xfrm>
            <a:prstGeom prst="triangle">
              <a:avLst>
                <a:gd name="adj"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cs typeface="Arvo"/>
                <a:sym typeface="Arvo"/>
              </a:endParaRPr>
            </a:p>
          </p:txBody>
        </p:sp>
        <p:sp>
          <p:nvSpPr>
            <p:cNvPr id="63" name="Google Shape;403;p26">
              <a:extLst>
                <a:ext uri="{FF2B5EF4-FFF2-40B4-BE49-F238E27FC236}">
                  <a16:creationId xmlns:a16="http://schemas.microsoft.com/office/drawing/2014/main" id="{F84D6F6C-018C-4E80-A23F-72EFD3BFA1BC}"/>
                </a:ext>
              </a:extLst>
            </p:cNvPr>
            <p:cNvSpPr/>
            <p:nvPr/>
          </p:nvSpPr>
          <p:spPr>
            <a:xfrm flipH="1">
              <a:off x="-308909" y="1697040"/>
              <a:ext cx="9030601" cy="1243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latin typeface="Roboto Condensed" panose="02000000000000000000" pitchFamily="2" charset="0"/>
                  <a:ea typeface="Roboto Condensed" panose="02000000000000000000" pitchFamily="2" charset="0"/>
                  <a:cs typeface="Arvo"/>
                  <a:sym typeface="Arvo"/>
                </a:rPr>
                <a:t>Código Orgánico De Planificación y Finanzas Públicas</a:t>
              </a:r>
            </a:p>
          </p:txBody>
        </p:sp>
        <p:sp>
          <p:nvSpPr>
            <p:cNvPr id="64" name="Google Shape;404;p26">
              <a:extLst>
                <a:ext uri="{FF2B5EF4-FFF2-40B4-BE49-F238E27FC236}">
                  <a16:creationId xmlns:a16="http://schemas.microsoft.com/office/drawing/2014/main" id="{635A4A46-6814-4967-89C7-7BFF85EC6FF7}"/>
                </a:ext>
              </a:extLst>
            </p:cNvPr>
            <p:cNvSpPr/>
            <p:nvPr/>
          </p:nvSpPr>
          <p:spPr>
            <a:xfrm rot="10800000" flipH="1">
              <a:off x="8707496" y="1697043"/>
              <a:ext cx="1243800" cy="1243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cs typeface="Arvo"/>
                <a:sym typeface="Arvo"/>
              </a:endParaRPr>
            </a:p>
          </p:txBody>
        </p:sp>
        <p:sp>
          <p:nvSpPr>
            <p:cNvPr id="65" name="Google Shape;405;p26">
              <a:extLst>
                <a:ext uri="{FF2B5EF4-FFF2-40B4-BE49-F238E27FC236}">
                  <a16:creationId xmlns:a16="http://schemas.microsoft.com/office/drawing/2014/main" id="{F75F5CAE-446A-46D6-B31B-EFFAEE6AA645}"/>
                </a:ext>
              </a:extLst>
            </p:cNvPr>
            <p:cNvSpPr/>
            <p:nvPr/>
          </p:nvSpPr>
          <p:spPr>
            <a:xfrm flipH="1">
              <a:off x="-1535283" y="1697043"/>
              <a:ext cx="1243800" cy="1243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cs typeface="Arvo"/>
                <a:sym typeface="Arvo"/>
              </a:endParaRPr>
            </a:p>
          </p:txBody>
        </p:sp>
        <p:sp>
          <p:nvSpPr>
            <p:cNvPr id="66" name="Google Shape;406;p26">
              <a:extLst>
                <a:ext uri="{FF2B5EF4-FFF2-40B4-BE49-F238E27FC236}">
                  <a16:creationId xmlns:a16="http://schemas.microsoft.com/office/drawing/2014/main" id="{6A1B380C-3396-4025-AF89-338BD5F37B9F}"/>
                </a:ext>
              </a:extLst>
            </p:cNvPr>
            <p:cNvSpPr/>
            <p:nvPr/>
          </p:nvSpPr>
          <p:spPr>
            <a:xfrm rot="10800000">
              <a:off x="-1535278" y="2940860"/>
              <a:ext cx="1243800" cy="414300"/>
            </a:xfrm>
            <a:prstGeom prst="triangle">
              <a:avLst>
                <a:gd name="adj"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cs typeface="Arvo"/>
                <a:sym typeface="Arvo"/>
              </a:endParaRPr>
            </a:p>
          </p:txBody>
        </p:sp>
      </p:grpSp>
      <p:grpSp>
        <p:nvGrpSpPr>
          <p:cNvPr id="67" name="Google Shape;420;p27">
            <a:extLst>
              <a:ext uri="{FF2B5EF4-FFF2-40B4-BE49-F238E27FC236}">
                <a16:creationId xmlns:a16="http://schemas.microsoft.com/office/drawing/2014/main" id="{29BE31A8-1F35-403B-96FB-1A34635CB76B}"/>
              </a:ext>
            </a:extLst>
          </p:cNvPr>
          <p:cNvGrpSpPr/>
          <p:nvPr/>
        </p:nvGrpSpPr>
        <p:grpSpPr>
          <a:xfrm rot="10800000">
            <a:off x="6053117" y="1641521"/>
            <a:ext cx="2733393" cy="864880"/>
            <a:chOff x="185742" y="1697030"/>
            <a:chExt cx="5165698" cy="1658130"/>
          </a:xfrm>
        </p:grpSpPr>
        <p:sp>
          <p:nvSpPr>
            <p:cNvPr id="68" name="Google Shape;421;p27">
              <a:extLst>
                <a:ext uri="{FF2B5EF4-FFF2-40B4-BE49-F238E27FC236}">
                  <a16:creationId xmlns:a16="http://schemas.microsoft.com/office/drawing/2014/main" id="{5A288558-D257-4DC2-B70F-DB47145E740F}"/>
                </a:ext>
              </a:extLst>
            </p:cNvPr>
            <p:cNvSpPr/>
            <p:nvPr/>
          </p:nvSpPr>
          <p:spPr>
            <a:xfrm rot="10800000" flipH="1">
              <a:off x="1350031" y="1697030"/>
              <a:ext cx="2769683" cy="1243801"/>
            </a:xfrm>
            <a:prstGeom prst="rect">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dirty="0">
                  <a:solidFill>
                    <a:srgbClr val="263248"/>
                  </a:solidFill>
                  <a:latin typeface="Roboto Condensed" panose="02000000000000000000" pitchFamily="2" charset="0"/>
                  <a:ea typeface="Roboto Condensed" panose="02000000000000000000" pitchFamily="2" charset="0"/>
                  <a:cs typeface="Roboto Condensed"/>
                  <a:sym typeface="Roboto Condensed"/>
                </a:rPr>
                <a:t>Suplemento 306 (2020) </a:t>
              </a:r>
            </a:p>
          </p:txBody>
        </p:sp>
        <p:sp>
          <p:nvSpPr>
            <p:cNvPr id="69" name="Google Shape;422;p27">
              <a:extLst>
                <a:ext uri="{FF2B5EF4-FFF2-40B4-BE49-F238E27FC236}">
                  <a16:creationId xmlns:a16="http://schemas.microsoft.com/office/drawing/2014/main" id="{BD0F6790-2126-4274-AC98-9A8E0830CD10}"/>
                </a:ext>
              </a:extLst>
            </p:cNvPr>
            <p:cNvSpPr/>
            <p:nvPr/>
          </p:nvSpPr>
          <p:spPr>
            <a:xfrm rot="10800000" flipH="1">
              <a:off x="410764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panose="02000000000000000000" pitchFamily="2" charset="0"/>
                <a:ea typeface="Roboto Condensed" panose="02000000000000000000" pitchFamily="2" charset="0"/>
                <a:cs typeface="Roboto Condensed"/>
                <a:sym typeface="Roboto Condensed"/>
              </a:endParaRPr>
            </a:p>
          </p:txBody>
        </p:sp>
        <p:sp>
          <p:nvSpPr>
            <p:cNvPr id="70" name="Google Shape;423;p27">
              <a:extLst>
                <a:ext uri="{FF2B5EF4-FFF2-40B4-BE49-F238E27FC236}">
                  <a16:creationId xmlns:a16="http://schemas.microsoft.com/office/drawing/2014/main" id="{B2C3ADB2-E243-4926-97C2-FD990B22DDFF}"/>
                </a:ext>
              </a:extLst>
            </p:cNvPr>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panose="02000000000000000000" pitchFamily="2" charset="0"/>
                <a:ea typeface="Roboto Condensed" panose="02000000000000000000" pitchFamily="2" charset="0"/>
                <a:cs typeface="Roboto Condensed"/>
                <a:sym typeface="Roboto Condensed"/>
              </a:endParaRPr>
            </a:p>
          </p:txBody>
        </p:sp>
        <p:sp>
          <p:nvSpPr>
            <p:cNvPr id="71" name="Google Shape;424;p27">
              <a:extLst>
                <a:ext uri="{FF2B5EF4-FFF2-40B4-BE49-F238E27FC236}">
                  <a16:creationId xmlns:a16="http://schemas.microsoft.com/office/drawing/2014/main" id="{7D423DDD-CCE5-4916-97CA-E1FCBC4BF2CF}"/>
                </a:ext>
              </a:extLst>
            </p:cNvPr>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panose="02000000000000000000" pitchFamily="2" charset="0"/>
                <a:ea typeface="Roboto Condensed" panose="02000000000000000000" pitchFamily="2" charset="0"/>
                <a:cs typeface="Roboto Condensed"/>
                <a:sym typeface="Roboto Condensed"/>
              </a:endParaRPr>
            </a:p>
          </p:txBody>
        </p:sp>
      </p:grpSp>
      <p:grpSp>
        <p:nvGrpSpPr>
          <p:cNvPr id="72" name="Google Shape;401;p26">
            <a:extLst>
              <a:ext uri="{FF2B5EF4-FFF2-40B4-BE49-F238E27FC236}">
                <a16:creationId xmlns:a16="http://schemas.microsoft.com/office/drawing/2014/main" id="{AE93B9A2-1111-4037-8148-97ECA8F8444B}"/>
              </a:ext>
            </a:extLst>
          </p:cNvPr>
          <p:cNvGrpSpPr/>
          <p:nvPr/>
        </p:nvGrpSpPr>
        <p:grpSpPr>
          <a:xfrm>
            <a:off x="6319756" y="2609159"/>
            <a:ext cx="2525844" cy="907708"/>
            <a:chOff x="-1535283" y="1287960"/>
            <a:chExt cx="11486579" cy="2067200"/>
          </a:xfrm>
        </p:grpSpPr>
        <p:sp>
          <p:nvSpPr>
            <p:cNvPr id="73" name="Google Shape;402;p26">
              <a:extLst>
                <a:ext uri="{FF2B5EF4-FFF2-40B4-BE49-F238E27FC236}">
                  <a16:creationId xmlns:a16="http://schemas.microsoft.com/office/drawing/2014/main" id="{C7CAE52E-C779-4ED5-BF66-3E78FE0E0778}"/>
                </a:ext>
              </a:extLst>
            </p:cNvPr>
            <p:cNvSpPr/>
            <p:nvPr/>
          </p:nvSpPr>
          <p:spPr>
            <a:xfrm>
              <a:off x="8699476" y="1287960"/>
              <a:ext cx="1243800" cy="414300"/>
            </a:xfrm>
            <a:prstGeom prst="triangle">
              <a:avLst>
                <a:gd name="adj"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cs typeface="Arvo"/>
                <a:sym typeface="Arvo"/>
              </a:endParaRPr>
            </a:p>
          </p:txBody>
        </p:sp>
        <p:sp>
          <p:nvSpPr>
            <p:cNvPr id="74" name="Google Shape;403;p26">
              <a:extLst>
                <a:ext uri="{FF2B5EF4-FFF2-40B4-BE49-F238E27FC236}">
                  <a16:creationId xmlns:a16="http://schemas.microsoft.com/office/drawing/2014/main" id="{084DD212-9E44-476E-B8DD-1417458F29D9}"/>
                </a:ext>
              </a:extLst>
            </p:cNvPr>
            <p:cNvSpPr/>
            <p:nvPr/>
          </p:nvSpPr>
          <p:spPr>
            <a:xfrm flipH="1">
              <a:off x="-308909" y="1697040"/>
              <a:ext cx="9030601" cy="1243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latin typeface="Roboto Condensed" panose="02000000000000000000" pitchFamily="2" charset="0"/>
                  <a:ea typeface="Roboto Condensed" panose="02000000000000000000" pitchFamily="2" charset="0"/>
                  <a:cs typeface="Arvo"/>
                  <a:sym typeface="Arvo"/>
                </a:rPr>
                <a:t>Constitución Política Del Ecuador</a:t>
              </a:r>
            </a:p>
          </p:txBody>
        </p:sp>
        <p:sp>
          <p:nvSpPr>
            <p:cNvPr id="75" name="Google Shape;404;p26">
              <a:extLst>
                <a:ext uri="{FF2B5EF4-FFF2-40B4-BE49-F238E27FC236}">
                  <a16:creationId xmlns:a16="http://schemas.microsoft.com/office/drawing/2014/main" id="{CB210DAF-E01E-4397-8150-F4B6422D68D2}"/>
                </a:ext>
              </a:extLst>
            </p:cNvPr>
            <p:cNvSpPr/>
            <p:nvPr/>
          </p:nvSpPr>
          <p:spPr>
            <a:xfrm rot="10800000" flipH="1">
              <a:off x="8707496" y="1697043"/>
              <a:ext cx="1243800" cy="1243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cs typeface="Arvo"/>
                <a:sym typeface="Arvo"/>
              </a:endParaRPr>
            </a:p>
          </p:txBody>
        </p:sp>
        <p:sp>
          <p:nvSpPr>
            <p:cNvPr id="76" name="Google Shape;405;p26">
              <a:extLst>
                <a:ext uri="{FF2B5EF4-FFF2-40B4-BE49-F238E27FC236}">
                  <a16:creationId xmlns:a16="http://schemas.microsoft.com/office/drawing/2014/main" id="{7BE4FE7D-D6E5-4D54-A95F-54207CD2B3DD}"/>
                </a:ext>
              </a:extLst>
            </p:cNvPr>
            <p:cNvSpPr/>
            <p:nvPr/>
          </p:nvSpPr>
          <p:spPr>
            <a:xfrm flipH="1">
              <a:off x="-1535283" y="1697043"/>
              <a:ext cx="1243800" cy="1243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cs typeface="Arvo"/>
                <a:sym typeface="Arvo"/>
              </a:endParaRPr>
            </a:p>
          </p:txBody>
        </p:sp>
        <p:sp>
          <p:nvSpPr>
            <p:cNvPr id="77" name="Google Shape;406;p26">
              <a:extLst>
                <a:ext uri="{FF2B5EF4-FFF2-40B4-BE49-F238E27FC236}">
                  <a16:creationId xmlns:a16="http://schemas.microsoft.com/office/drawing/2014/main" id="{8C8BDC8E-BE92-4B44-B17E-82F392CED4BE}"/>
                </a:ext>
              </a:extLst>
            </p:cNvPr>
            <p:cNvSpPr/>
            <p:nvPr/>
          </p:nvSpPr>
          <p:spPr>
            <a:xfrm rot="10800000">
              <a:off x="-1535278" y="2940860"/>
              <a:ext cx="1243800" cy="414300"/>
            </a:xfrm>
            <a:prstGeom prst="triangle">
              <a:avLst>
                <a:gd name="adj"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cs typeface="Arvo"/>
                <a:sym typeface="Arvo"/>
              </a:endParaRPr>
            </a:p>
          </p:txBody>
        </p:sp>
      </p:grpSp>
      <p:grpSp>
        <p:nvGrpSpPr>
          <p:cNvPr id="78" name="Google Shape;420;p27">
            <a:extLst>
              <a:ext uri="{FF2B5EF4-FFF2-40B4-BE49-F238E27FC236}">
                <a16:creationId xmlns:a16="http://schemas.microsoft.com/office/drawing/2014/main" id="{34A3E668-B0DE-4E30-BA1D-CACCD2121643}"/>
              </a:ext>
            </a:extLst>
          </p:cNvPr>
          <p:cNvGrpSpPr/>
          <p:nvPr/>
        </p:nvGrpSpPr>
        <p:grpSpPr>
          <a:xfrm rot="10800000">
            <a:off x="6050957" y="3546318"/>
            <a:ext cx="2733393" cy="864880"/>
            <a:chOff x="185742" y="1697030"/>
            <a:chExt cx="5165698" cy="1658130"/>
          </a:xfrm>
        </p:grpSpPr>
        <p:sp>
          <p:nvSpPr>
            <p:cNvPr id="79" name="Google Shape;421;p27">
              <a:extLst>
                <a:ext uri="{FF2B5EF4-FFF2-40B4-BE49-F238E27FC236}">
                  <a16:creationId xmlns:a16="http://schemas.microsoft.com/office/drawing/2014/main" id="{1F3AF580-93B8-4815-BDC3-A644988FD92A}"/>
                </a:ext>
              </a:extLst>
            </p:cNvPr>
            <p:cNvSpPr/>
            <p:nvPr/>
          </p:nvSpPr>
          <p:spPr>
            <a:xfrm rot="10800000" flipH="1">
              <a:off x="1426312" y="1697030"/>
              <a:ext cx="2693400" cy="1243800"/>
            </a:xfrm>
            <a:prstGeom prst="rect">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dirty="0">
                  <a:solidFill>
                    <a:srgbClr val="263248"/>
                  </a:solidFill>
                  <a:latin typeface="Roboto Condensed" panose="02000000000000000000" pitchFamily="2" charset="0"/>
                  <a:ea typeface="Roboto Condensed" panose="02000000000000000000" pitchFamily="2" charset="0"/>
                  <a:cs typeface="Roboto Condensed"/>
                  <a:sym typeface="Roboto Condensed"/>
                </a:rPr>
                <a:t>Sección Cuarta </a:t>
              </a:r>
            </a:p>
            <a:p>
              <a:pPr marL="0" lvl="0" indent="0" algn="ctr" rtl="0">
                <a:spcBef>
                  <a:spcPts val="0"/>
                </a:spcBef>
                <a:spcAft>
                  <a:spcPts val="0"/>
                </a:spcAft>
                <a:buNone/>
              </a:pPr>
              <a:r>
                <a:rPr lang="es-EC" dirty="0">
                  <a:solidFill>
                    <a:srgbClr val="263248"/>
                  </a:solidFill>
                  <a:latin typeface="Roboto Condensed" panose="02000000000000000000" pitchFamily="2" charset="0"/>
                  <a:ea typeface="Roboto Condensed" panose="02000000000000000000" pitchFamily="2" charset="0"/>
                  <a:cs typeface="Roboto Condensed"/>
                  <a:sym typeface="Roboto Condensed"/>
                </a:rPr>
                <a:t>Artículos 292-299</a:t>
              </a:r>
            </a:p>
          </p:txBody>
        </p:sp>
        <p:sp>
          <p:nvSpPr>
            <p:cNvPr id="80" name="Google Shape;422;p27">
              <a:extLst>
                <a:ext uri="{FF2B5EF4-FFF2-40B4-BE49-F238E27FC236}">
                  <a16:creationId xmlns:a16="http://schemas.microsoft.com/office/drawing/2014/main" id="{FCA303C8-0917-4E01-B57F-A557010557E2}"/>
                </a:ext>
              </a:extLst>
            </p:cNvPr>
            <p:cNvSpPr/>
            <p:nvPr/>
          </p:nvSpPr>
          <p:spPr>
            <a:xfrm rot="10800000" flipH="1">
              <a:off x="410764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panose="02000000000000000000" pitchFamily="2" charset="0"/>
                <a:ea typeface="Roboto Condensed" panose="02000000000000000000" pitchFamily="2" charset="0"/>
                <a:cs typeface="Roboto Condensed"/>
                <a:sym typeface="Roboto Condensed"/>
              </a:endParaRPr>
            </a:p>
          </p:txBody>
        </p:sp>
        <p:sp>
          <p:nvSpPr>
            <p:cNvPr id="81" name="Google Shape;423;p27">
              <a:extLst>
                <a:ext uri="{FF2B5EF4-FFF2-40B4-BE49-F238E27FC236}">
                  <a16:creationId xmlns:a16="http://schemas.microsoft.com/office/drawing/2014/main" id="{DC5420A1-33BA-4311-B166-0EC6A9F0ABEF}"/>
                </a:ext>
              </a:extLst>
            </p:cNvPr>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panose="02000000000000000000" pitchFamily="2" charset="0"/>
                <a:ea typeface="Roboto Condensed" panose="02000000000000000000" pitchFamily="2" charset="0"/>
                <a:cs typeface="Roboto Condensed"/>
                <a:sym typeface="Roboto Condensed"/>
              </a:endParaRPr>
            </a:p>
          </p:txBody>
        </p:sp>
        <p:sp>
          <p:nvSpPr>
            <p:cNvPr id="82" name="Google Shape;424;p27">
              <a:extLst>
                <a:ext uri="{FF2B5EF4-FFF2-40B4-BE49-F238E27FC236}">
                  <a16:creationId xmlns:a16="http://schemas.microsoft.com/office/drawing/2014/main" id="{CFBF79B0-8A80-4030-A882-F6955E7A29E7}"/>
                </a:ext>
              </a:extLst>
            </p:cNvPr>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panose="02000000000000000000" pitchFamily="2" charset="0"/>
                <a:ea typeface="Roboto Condensed" panose="02000000000000000000" pitchFamily="2" charset="0"/>
                <a:cs typeface="Roboto Condensed"/>
                <a:sym typeface="Roboto Condensed"/>
              </a:endParaRPr>
            </a:p>
          </p:txBody>
        </p:sp>
      </p:grpSp>
      <p:pic>
        <p:nvPicPr>
          <p:cNvPr id="83" name="Picture 2" descr="Bolsa Empleo - ESPE">
            <a:extLst>
              <a:ext uri="{FF2B5EF4-FFF2-40B4-BE49-F238E27FC236}">
                <a16:creationId xmlns:a16="http://schemas.microsoft.com/office/drawing/2014/main" id="{426ECADD-5098-4E0E-888A-CF0F7DAFE7E9}"/>
              </a:ext>
            </a:extLst>
          </p:cNvPr>
          <p:cNvPicPr>
            <a:picLocks noChangeAspect="1" noChangeArrowheads="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l="-1099" r="-1"/>
          <a:stretch/>
        </p:blipFill>
        <p:spPr bwMode="auto">
          <a:xfrm>
            <a:off x="7618000" y="4668415"/>
            <a:ext cx="985305" cy="251770"/>
          </a:xfrm>
          <a:prstGeom prst="rect">
            <a:avLst/>
          </a:prstGeom>
          <a:noFill/>
          <a:extLst>
            <a:ext uri="{909E8E84-426E-40DD-AFC4-6F175D3DCCD1}">
              <a14:hiddenFill xmlns:a14="http://schemas.microsoft.com/office/drawing/2010/main">
                <a:solidFill>
                  <a:srgbClr val="FFFFFF"/>
                </a:solidFill>
              </a14:hiddenFill>
            </a:ext>
          </a:extLst>
        </p:spPr>
      </p:pic>
      <p:sp>
        <p:nvSpPr>
          <p:cNvPr id="84" name="Google Shape;221;p14">
            <a:extLst>
              <a:ext uri="{FF2B5EF4-FFF2-40B4-BE49-F238E27FC236}">
                <a16:creationId xmlns:a16="http://schemas.microsoft.com/office/drawing/2014/main" id="{CF95DFA5-9E2D-45BF-9D29-A2F487B567E6}"/>
              </a:ext>
            </a:extLst>
          </p:cNvPr>
          <p:cNvSpPr txBox="1">
            <a:spLocks/>
          </p:cNvSpPr>
          <p:nvPr/>
        </p:nvSpPr>
        <p:spPr>
          <a:xfrm>
            <a:off x="814275" y="105043"/>
            <a:ext cx="1586255" cy="40767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C" sz="2000" b="1" dirty="0">
                <a:solidFill>
                  <a:schemeClr val="accent2"/>
                </a:solidFill>
                <a:latin typeface="Roboto Condensed" panose="02000000000000000000" pitchFamily="2" charset="0"/>
                <a:ea typeface="Roboto Condensed" panose="02000000000000000000" pitchFamily="2" charset="0"/>
              </a:rPr>
              <a:t>CAPÍTULO II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80">
                                          <p:stCondLst>
                                            <p:cond delay="0"/>
                                          </p:stCondLst>
                                        </p:cTn>
                                        <p:tgtEl>
                                          <p:spTgt spid="22"/>
                                        </p:tgtEl>
                                      </p:cBhvr>
                                    </p:animEffect>
                                    <p:anim calcmode="lin" valueType="num">
                                      <p:cBhvr>
                                        <p:cTn id="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 dur="26">
                                          <p:stCondLst>
                                            <p:cond delay="650"/>
                                          </p:stCondLst>
                                        </p:cTn>
                                        <p:tgtEl>
                                          <p:spTgt spid="22"/>
                                        </p:tgtEl>
                                      </p:cBhvr>
                                      <p:to x="100000" y="60000"/>
                                    </p:animScale>
                                    <p:animScale>
                                      <p:cBhvr>
                                        <p:cTn id="14" dur="166" decel="50000">
                                          <p:stCondLst>
                                            <p:cond delay="676"/>
                                          </p:stCondLst>
                                        </p:cTn>
                                        <p:tgtEl>
                                          <p:spTgt spid="22"/>
                                        </p:tgtEl>
                                      </p:cBhvr>
                                      <p:to x="100000" y="100000"/>
                                    </p:animScale>
                                    <p:animScale>
                                      <p:cBhvr>
                                        <p:cTn id="15" dur="26">
                                          <p:stCondLst>
                                            <p:cond delay="1312"/>
                                          </p:stCondLst>
                                        </p:cTn>
                                        <p:tgtEl>
                                          <p:spTgt spid="22"/>
                                        </p:tgtEl>
                                      </p:cBhvr>
                                      <p:to x="100000" y="80000"/>
                                    </p:animScale>
                                    <p:animScale>
                                      <p:cBhvr>
                                        <p:cTn id="16" dur="166" decel="50000">
                                          <p:stCondLst>
                                            <p:cond delay="1338"/>
                                          </p:stCondLst>
                                        </p:cTn>
                                        <p:tgtEl>
                                          <p:spTgt spid="22"/>
                                        </p:tgtEl>
                                      </p:cBhvr>
                                      <p:to x="100000" y="100000"/>
                                    </p:animScale>
                                    <p:animScale>
                                      <p:cBhvr>
                                        <p:cTn id="17" dur="26">
                                          <p:stCondLst>
                                            <p:cond delay="1642"/>
                                          </p:stCondLst>
                                        </p:cTn>
                                        <p:tgtEl>
                                          <p:spTgt spid="22"/>
                                        </p:tgtEl>
                                      </p:cBhvr>
                                      <p:to x="100000" y="90000"/>
                                    </p:animScale>
                                    <p:animScale>
                                      <p:cBhvr>
                                        <p:cTn id="18" dur="166" decel="50000">
                                          <p:stCondLst>
                                            <p:cond delay="1668"/>
                                          </p:stCondLst>
                                        </p:cTn>
                                        <p:tgtEl>
                                          <p:spTgt spid="22"/>
                                        </p:tgtEl>
                                      </p:cBhvr>
                                      <p:to x="100000" y="100000"/>
                                    </p:animScale>
                                    <p:animScale>
                                      <p:cBhvr>
                                        <p:cTn id="19" dur="26">
                                          <p:stCondLst>
                                            <p:cond delay="1808"/>
                                          </p:stCondLst>
                                        </p:cTn>
                                        <p:tgtEl>
                                          <p:spTgt spid="22"/>
                                        </p:tgtEl>
                                      </p:cBhvr>
                                      <p:to x="100000" y="95000"/>
                                    </p:animScale>
                                    <p:animScale>
                                      <p:cBhvr>
                                        <p:cTn id="20" dur="166" decel="50000">
                                          <p:stCondLst>
                                            <p:cond delay="1834"/>
                                          </p:stCondLst>
                                        </p:cTn>
                                        <p:tgtEl>
                                          <p:spTgt spid="2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down)">
                                      <p:cBhvr>
                                        <p:cTn id="23" dur="580">
                                          <p:stCondLst>
                                            <p:cond delay="0"/>
                                          </p:stCondLst>
                                        </p:cTn>
                                        <p:tgtEl>
                                          <p:spTgt spid="34"/>
                                        </p:tgtEl>
                                      </p:cBhvr>
                                    </p:animEffect>
                                    <p:anim calcmode="lin" valueType="num">
                                      <p:cBhvr>
                                        <p:cTn id="24"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29" dur="26">
                                          <p:stCondLst>
                                            <p:cond delay="650"/>
                                          </p:stCondLst>
                                        </p:cTn>
                                        <p:tgtEl>
                                          <p:spTgt spid="34"/>
                                        </p:tgtEl>
                                      </p:cBhvr>
                                      <p:to x="100000" y="60000"/>
                                    </p:animScale>
                                    <p:animScale>
                                      <p:cBhvr>
                                        <p:cTn id="30" dur="166" decel="50000">
                                          <p:stCondLst>
                                            <p:cond delay="676"/>
                                          </p:stCondLst>
                                        </p:cTn>
                                        <p:tgtEl>
                                          <p:spTgt spid="34"/>
                                        </p:tgtEl>
                                      </p:cBhvr>
                                      <p:to x="100000" y="100000"/>
                                    </p:animScale>
                                    <p:animScale>
                                      <p:cBhvr>
                                        <p:cTn id="31" dur="26">
                                          <p:stCondLst>
                                            <p:cond delay="1312"/>
                                          </p:stCondLst>
                                        </p:cTn>
                                        <p:tgtEl>
                                          <p:spTgt spid="34"/>
                                        </p:tgtEl>
                                      </p:cBhvr>
                                      <p:to x="100000" y="80000"/>
                                    </p:animScale>
                                    <p:animScale>
                                      <p:cBhvr>
                                        <p:cTn id="32" dur="166" decel="50000">
                                          <p:stCondLst>
                                            <p:cond delay="1338"/>
                                          </p:stCondLst>
                                        </p:cTn>
                                        <p:tgtEl>
                                          <p:spTgt spid="34"/>
                                        </p:tgtEl>
                                      </p:cBhvr>
                                      <p:to x="100000" y="100000"/>
                                    </p:animScale>
                                    <p:animScale>
                                      <p:cBhvr>
                                        <p:cTn id="33" dur="26">
                                          <p:stCondLst>
                                            <p:cond delay="1642"/>
                                          </p:stCondLst>
                                        </p:cTn>
                                        <p:tgtEl>
                                          <p:spTgt spid="34"/>
                                        </p:tgtEl>
                                      </p:cBhvr>
                                      <p:to x="100000" y="90000"/>
                                    </p:animScale>
                                    <p:animScale>
                                      <p:cBhvr>
                                        <p:cTn id="34" dur="166" decel="50000">
                                          <p:stCondLst>
                                            <p:cond delay="1668"/>
                                          </p:stCondLst>
                                        </p:cTn>
                                        <p:tgtEl>
                                          <p:spTgt spid="34"/>
                                        </p:tgtEl>
                                      </p:cBhvr>
                                      <p:to x="100000" y="100000"/>
                                    </p:animScale>
                                    <p:animScale>
                                      <p:cBhvr>
                                        <p:cTn id="35" dur="26">
                                          <p:stCondLst>
                                            <p:cond delay="1808"/>
                                          </p:stCondLst>
                                        </p:cTn>
                                        <p:tgtEl>
                                          <p:spTgt spid="34"/>
                                        </p:tgtEl>
                                      </p:cBhvr>
                                      <p:to x="100000" y="95000"/>
                                    </p:animScale>
                                    <p:animScale>
                                      <p:cBhvr>
                                        <p:cTn id="36" dur="166" decel="50000">
                                          <p:stCondLst>
                                            <p:cond delay="1834"/>
                                          </p:stCondLst>
                                        </p:cTn>
                                        <p:tgtEl>
                                          <p:spTgt spid="3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down)">
                                      <p:cBhvr>
                                        <p:cTn id="41" dur="580">
                                          <p:stCondLst>
                                            <p:cond delay="0"/>
                                          </p:stCondLst>
                                        </p:cTn>
                                        <p:tgtEl>
                                          <p:spTgt spid="39"/>
                                        </p:tgtEl>
                                      </p:cBhvr>
                                    </p:animEffect>
                                    <p:anim calcmode="lin" valueType="num">
                                      <p:cBhvr>
                                        <p:cTn id="42"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47" dur="26">
                                          <p:stCondLst>
                                            <p:cond delay="650"/>
                                          </p:stCondLst>
                                        </p:cTn>
                                        <p:tgtEl>
                                          <p:spTgt spid="39"/>
                                        </p:tgtEl>
                                      </p:cBhvr>
                                      <p:to x="100000" y="60000"/>
                                    </p:animScale>
                                    <p:animScale>
                                      <p:cBhvr>
                                        <p:cTn id="48" dur="166" decel="50000">
                                          <p:stCondLst>
                                            <p:cond delay="676"/>
                                          </p:stCondLst>
                                        </p:cTn>
                                        <p:tgtEl>
                                          <p:spTgt spid="39"/>
                                        </p:tgtEl>
                                      </p:cBhvr>
                                      <p:to x="100000" y="100000"/>
                                    </p:animScale>
                                    <p:animScale>
                                      <p:cBhvr>
                                        <p:cTn id="49" dur="26">
                                          <p:stCondLst>
                                            <p:cond delay="1312"/>
                                          </p:stCondLst>
                                        </p:cTn>
                                        <p:tgtEl>
                                          <p:spTgt spid="39"/>
                                        </p:tgtEl>
                                      </p:cBhvr>
                                      <p:to x="100000" y="80000"/>
                                    </p:animScale>
                                    <p:animScale>
                                      <p:cBhvr>
                                        <p:cTn id="50" dur="166" decel="50000">
                                          <p:stCondLst>
                                            <p:cond delay="1338"/>
                                          </p:stCondLst>
                                        </p:cTn>
                                        <p:tgtEl>
                                          <p:spTgt spid="39"/>
                                        </p:tgtEl>
                                      </p:cBhvr>
                                      <p:to x="100000" y="100000"/>
                                    </p:animScale>
                                    <p:animScale>
                                      <p:cBhvr>
                                        <p:cTn id="51" dur="26">
                                          <p:stCondLst>
                                            <p:cond delay="1642"/>
                                          </p:stCondLst>
                                        </p:cTn>
                                        <p:tgtEl>
                                          <p:spTgt spid="39"/>
                                        </p:tgtEl>
                                      </p:cBhvr>
                                      <p:to x="100000" y="90000"/>
                                    </p:animScale>
                                    <p:animScale>
                                      <p:cBhvr>
                                        <p:cTn id="52" dur="166" decel="50000">
                                          <p:stCondLst>
                                            <p:cond delay="1668"/>
                                          </p:stCondLst>
                                        </p:cTn>
                                        <p:tgtEl>
                                          <p:spTgt spid="39"/>
                                        </p:tgtEl>
                                      </p:cBhvr>
                                      <p:to x="100000" y="100000"/>
                                    </p:animScale>
                                    <p:animScale>
                                      <p:cBhvr>
                                        <p:cTn id="53" dur="26">
                                          <p:stCondLst>
                                            <p:cond delay="1808"/>
                                          </p:stCondLst>
                                        </p:cTn>
                                        <p:tgtEl>
                                          <p:spTgt spid="39"/>
                                        </p:tgtEl>
                                      </p:cBhvr>
                                      <p:to x="100000" y="95000"/>
                                    </p:animScale>
                                    <p:animScale>
                                      <p:cBhvr>
                                        <p:cTn id="54" dur="166" decel="50000">
                                          <p:stCondLst>
                                            <p:cond delay="1834"/>
                                          </p:stCondLst>
                                        </p:cTn>
                                        <p:tgtEl>
                                          <p:spTgt spid="39"/>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down)">
                                      <p:cBhvr>
                                        <p:cTn id="57" dur="580">
                                          <p:stCondLst>
                                            <p:cond delay="0"/>
                                          </p:stCondLst>
                                        </p:cTn>
                                        <p:tgtEl>
                                          <p:spTgt spid="45"/>
                                        </p:tgtEl>
                                      </p:cBhvr>
                                    </p:animEffect>
                                    <p:anim calcmode="lin" valueType="num">
                                      <p:cBhvr>
                                        <p:cTn id="58"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63" dur="26">
                                          <p:stCondLst>
                                            <p:cond delay="650"/>
                                          </p:stCondLst>
                                        </p:cTn>
                                        <p:tgtEl>
                                          <p:spTgt spid="45"/>
                                        </p:tgtEl>
                                      </p:cBhvr>
                                      <p:to x="100000" y="60000"/>
                                    </p:animScale>
                                    <p:animScale>
                                      <p:cBhvr>
                                        <p:cTn id="64" dur="166" decel="50000">
                                          <p:stCondLst>
                                            <p:cond delay="676"/>
                                          </p:stCondLst>
                                        </p:cTn>
                                        <p:tgtEl>
                                          <p:spTgt spid="45"/>
                                        </p:tgtEl>
                                      </p:cBhvr>
                                      <p:to x="100000" y="100000"/>
                                    </p:animScale>
                                    <p:animScale>
                                      <p:cBhvr>
                                        <p:cTn id="65" dur="26">
                                          <p:stCondLst>
                                            <p:cond delay="1312"/>
                                          </p:stCondLst>
                                        </p:cTn>
                                        <p:tgtEl>
                                          <p:spTgt spid="45"/>
                                        </p:tgtEl>
                                      </p:cBhvr>
                                      <p:to x="100000" y="80000"/>
                                    </p:animScale>
                                    <p:animScale>
                                      <p:cBhvr>
                                        <p:cTn id="66" dur="166" decel="50000">
                                          <p:stCondLst>
                                            <p:cond delay="1338"/>
                                          </p:stCondLst>
                                        </p:cTn>
                                        <p:tgtEl>
                                          <p:spTgt spid="45"/>
                                        </p:tgtEl>
                                      </p:cBhvr>
                                      <p:to x="100000" y="100000"/>
                                    </p:animScale>
                                    <p:animScale>
                                      <p:cBhvr>
                                        <p:cTn id="67" dur="26">
                                          <p:stCondLst>
                                            <p:cond delay="1642"/>
                                          </p:stCondLst>
                                        </p:cTn>
                                        <p:tgtEl>
                                          <p:spTgt spid="45"/>
                                        </p:tgtEl>
                                      </p:cBhvr>
                                      <p:to x="100000" y="90000"/>
                                    </p:animScale>
                                    <p:animScale>
                                      <p:cBhvr>
                                        <p:cTn id="68" dur="166" decel="50000">
                                          <p:stCondLst>
                                            <p:cond delay="1668"/>
                                          </p:stCondLst>
                                        </p:cTn>
                                        <p:tgtEl>
                                          <p:spTgt spid="45"/>
                                        </p:tgtEl>
                                      </p:cBhvr>
                                      <p:to x="100000" y="100000"/>
                                    </p:animScale>
                                    <p:animScale>
                                      <p:cBhvr>
                                        <p:cTn id="69" dur="26">
                                          <p:stCondLst>
                                            <p:cond delay="1808"/>
                                          </p:stCondLst>
                                        </p:cTn>
                                        <p:tgtEl>
                                          <p:spTgt spid="45"/>
                                        </p:tgtEl>
                                      </p:cBhvr>
                                      <p:to x="100000" y="95000"/>
                                    </p:animScale>
                                    <p:animScale>
                                      <p:cBhvr>
                                        <p:cTn id="70" dur="166" decel="50000">
                                          <p:stCondLst>
                                            <p:cond delay="1834"/>
                                          </p:stCondLst>
                                        </p:cTn>
                                        <p:tgtEl>
                                          <p:spTgt spid="45"/>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down)">
                                      <p:cBhvr>
                                        <p:cTn id="75" dur="580">
                                          <p:stCondLst>
                                            <p:cond delay="0"/>
                                          </p:stCondLst>
                                        </p:cTn>
                                        <p:tgtEl>
                                          <p:spTgt spid="50"/>
                                        </p:tgtEl>
                                      </p:cBhvr>
                                    </p:animEffect>
                                    <p:anim calcmode="lin" valueType="num">
                                      <p:cBhvr>
                                        <p:cTn id="76"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81" dur="26">
                                          <p:stCondLst>
                                            <p:cond delay="650"/>
                                          </p:stCondLst>
                                        </p:cTn>
                                        <p:tgtEl>
                                          <p:spTgt spid="50"/>
                                        </p:tgtEl>
                                      </p:cBhvr>
                                      <p:to x="100000" y="60000"/>
                                    </p:animScale>
                                    <p:animScale>
                                      <p:cBhvr>
                                        <p:cTn id="82" dur="166" decel="50000">
                                          <p:stCondLst>
                                            <p:cond delay="676"/>
                                          </p:stCondLst>
                                        </p:cTn>
                                        <p:tgtEl>
                                          <p:spTgt spid="50"/>
                                        </p:tgtEl>
                                      </p:cBhvr>
                                      <p:to x="100000" y="100000"/>
                                    </p:animScale>
                                    <p:animScale>
                                      <p:cBhvr>
                                        <p:cTn id="83" dur="26">
                                          <p:stCondLst>
                                            <p:cond delay="1312"/>
                                          </p:stCondLst>
                                        </p:cTn>
                                        <p:tgtEl>
                                          <p:spTgt spid="50"/>
                                        </p:tgtEl>
                                      </p:cBhvr>
                                      <p:to x="100000" y="80000"/>
                                    </p:animScale>
                                    <p:animScale>
                                      <p:cBhvr>
                                        <p:cTn id="84" dur="166" decel="50000">
                                          <p:stCondLst>
                                            <p:cond delay="1338"/>
                                          </p:stCondLst>
                                        </p:cTn>
                                        <p:tgtEl>
                                          <p:spTgt spid="50"/>
                                        </p:tgtEl>
                                      </p:cBhvr>
                                      <p:to x="100000" y="100000"/>
                                    </p:animScale>
                                    <p:animScale>
                                      <p:cBhvr>
                                        <p:cTn id="85" dur="26">
                                          <p:stCondLst>
                                            <p:cond delay="1642"/>
                                          </p:stCondLst>
                                        </p:cTn>
                                        <p:tgtEl>
                                          <p:spTgt spid="50"/>
                                        </p:tgtEl>
                                      </p:cBhvr>
                                      <p:to x="100000" y="90000"/>
                                    </p:animScale>
                                    <p:animScale>
                                      <p:cBhvr>
                                        <p:cTn id="86" dur="166" decel="50000">
                                          <p:stCondLst>
                                            <p:cond delay="1668"/>
                                          </p:stCondLst>
                                        </p:cTn>
                                        <p:tgtEl>
                                          <p:spTgt spid="50"/>
                                        </p:tgtEl>
                                      </p:cBhvr>
                                      <p:to x="100000" y="100000"/>
                                    </p:animScale>
                                    <p:animScale>
                                      <p:cBhvr>
                                        <p:cTn id="87" dur="26">
                                          <p:stCondLst>
                                            <p:cond delay="1808"/>
                                          </p:stCondLst>
                                        </p:cTn>
                                        <p:tgtEl>
                                          <p:spTgt spid="50"/>
                                        </p:tgtEl>
                                      </p:cBhvr>
                                      <p:to x="100000" y="95000"/>
                                    </p:animScale>
                                    <p:animScale>
                                      <p:cBhvr>
                                        <p:cTn id="88" dur="166" decel="50000">
                                          <p:stCondLst>
                                            <p:cond delay="1834"/>
                                          </p:stCondLst>
                                        </p:cTn>
                                        <p:tgtEl>
                                          <p:spTgt spid="50"/>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down)">
                                      <p:cBhvr>
                                        <p:cTn id="91" dur="580">
                                          <p:stCondLst>
                                            <p:cond delay="0"/>
                                          </p:stCondLst>
                                        </p:cTn>
                                        <p:tgtEl>
                                          <p:spTgt spid="56"/>
                                        </p:tgtEl>
                                      </p:cBhvr>
                                    </p:animEffect>
                                    <p:anim calcmode="lin" valueType="num">
                                      <p:cBhvr>
                                        <p:cTn id="92" dur="1822"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56"/>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56"/>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56"/>
                                        </p:tgtEl>
                                        <p:attrNameLst>
                                          <p:attrName>ppt_y</p:attrName>
                                        </p:attrNameLst>
                                      </p:cBhvr>
                                      <p:tavLst>
                                        <p:tav tm="0" fmla="#ppt_y-sin(pi*$)/81">
                                          <p:val>
                                            <p:fltVal val="0"/>
                                          </p:val>
                                        </p:tav>
                                        <p:tav tm="100000">
                                          <p:val>
                                            <p:fltVal val="1"/>
                                          </p:val>
                                        </p:tav>
                                      </p:tavLst>
                                    </p:anim>
                                    <p:animScale>
                                      <p:cBhvr>
                                        <p:cTn id="97" dur="26">
                                          <p:stCondLst>
                                            <p:cond delay="650"/>
                                          </p:stCondLst>
                                        </p:cTn>
                                        <p:tgtEl>
                                          <p:spTgt spid="56"/>
                                        </p:tgtEl>
                                      </p:cBhvr>
                                      <p:to x="100000" y="60000"/>
                                    </p:animScale>
                                    <p:animScale>
                                      <p:cBhvr>
                                        <p:cTn id="98" dur="166" decel="50000">
                                          <p:stCondLst>
                                            <p:cond delay="676"/>
                                          </p:stCondLst>
                                        </p:cTn>
                                        <p:tgtEl>
                                          <p:spTgt spid="56"/>
                                        </p:tgtEl>
                                      </p:cBhvr>
                                      <p:to x="100000" y="100000"/>
                                    </p:animScale>
                                    <p:animScale>
                                      <p:cBhvr>
                                        <p:cTn id="99" dur="26">
                                          <p:stCondLst>
                                            <p:cond delay="1312"/>
                                          </p:stCondLst>
                                        </p:cTn>
                                        <p:tgtEl>
                                          <p:spTgt spid="56"/>
                                        </p:tgtEl>
                                      </p:cBhvr>
                                      <p:to x="100000" y="80000"/>
                                    </p:animScale>
                                    <p:animScale>
                                      <p:cBhvr>
                                        <p:cTn id="100" dur="166" decel="50000">
                                          <p:stCondLst>
                                            <p:cond delay="1338"/>
                                          </p:stCondLst>
                                        </p:cTn>
                                        <p:tgtEl>
                                          <p:spTgt spid="56"/>
                                        </p:tgtEl>
                                      </p:cBhvr>
                                      <p:to x="100000" y="100000"/>
                                    </p:animScale>
                                    <p:animScale>
                                      <p:cBhvr>
                                        <p:cTn id="101" dur="26">
                                          <p:stCondLst>
                                            <p:cond delay="1642"/>
                                          </p:stCondLst>
                                        </p:cTn>
                                        <p:tgtEl>
                                          <p:spTgt spid="56"/>
                                        </p:tgtEl>
                                      </p:cBhvr>
                                      <p:to x="100000" y="90000"/>
                                    </p:animScale>
                                    <p:animScale>
                                      <p:cBhvr>
                                        <p:cTn id="102" dur="166" decel="50000">
                                          <p:stCondLst>
                                            <p:cond delay="1668"/>
                                          </p:stCondLst>
                                        </p:cTn>
                                        <p:tgtEl>
                                          <p:spTgt spid="56"/>
                                        </p:tgtEl>
                                      </p:cBhvr>
                                      <p:to x="100000" y="100000"/>
                                    </p:animScale>
                                    <p:animScale>
                                      <p:cBhvr>
                                        <p:cTn id="103" dur="26">
                                          <p:stCondLst>
                                            <p:cond delay="1808"/>
                                          </p:stCondLst>
                                        </p:cTn>
                                        <p:tgtEl>
                                          <p:spTgt spid="56"/>
                                        </p:tgtEl>
                                      </p:cBhvr>
                                      <p:to x="100000" y="95000"/>
                                    </p:animScale>
                                    <p:animScale>
                                      <p:cBhvr>
                                        <p:cTn id="104" dur="166" decel="50000">
                                          <p:stCondLst>
                                            <p:cond delay="1834"/>
                                          </p:stCondLst>
                                        </p:cTn>
                                        <p:tgtEl>
                                          <p:spTgt spid="56"/>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nodeType="clickEffect">
                                  <p:stCondLst>
                                    <p:cond delay="0"/>
                                  </p:stCondLst>
                                  <p:childTnLst>
                                    <p:set>
                                      <p:cBhvr>
                                        <p:cTn id="108" dur="1" fill="hold">
                                          <p:stCondLst>
                                            <p:cond delay="0"/>
                                          </p:stCondLst>
                                        </p:cTn>
                                        <p:tgtEl>
                                          <p:spTgt spid="61"/>
                                        </p:tgtEl>
                                        <p:attrNameLst>
                                          <p:attrName>style.visibility</p:attrName>
                                        </p:attrNameLst>
                                      </p:cBhvr>
                                      <p:to>
                                        <p:strVal val="visible"/>
                                      </p:to>
                                    </p:set>
                                    <p:animEffect transition="in" filter="wipe(down)">
                                      <p:cBhvr>
                                        <p:cTn id="109" dur="580">
                                          <p:stCondLst>
                                            <p:cond delay="0"/>
                                          </p:stCondLst>
                                        </p:cTn>
                                        <p:tgtEl>
                                          <p:spTgt spid="61"/>
                                        </p:tgtEl>
                                      </p:cBhvr>
                                    </p:animEffect>
                                    <p:anim calcmode="lin" valueType="num">
                                      <p:cBhvr>
                                        <p:cTn id="110"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115" dur="26">
                                          <p:stCondLst>
                                            <p:cond delay="650"/>
                                          </p:stCondLst>
                                        </p:cTn>
                                        <p:tgtEl>
                                          <p:spTgt spid="61"/>
                                        </p:tgtEl>
                                      </p:cBhvr>
                                      <p:to x="100000" y="60000"/>
                                    </p:animScale>
                                    <p:animScale>
                                      <p:cBhvr>
                                        <p:cTn id="116" dur="166" decel="50000">
                                          <p:stCondLst>
                                            <p:cond delay="676"/>
                                          </p:stCondLst>
                                        </p:cTn>
                                        <p:tgtEl>
                                          <p:spTgt spid="61"/>
                                        </p:tgtEl>
                                      </p:cBhvr>
                                      <p:to x="100000" y="100000"/>
                                    </p:animScale>
                                    <p:animScale>
                                      <p:cBhvr>
                                        <p:cTn id="117" dur="26">
                                          <p:stCondLst>
                                            <p:cond delay="1312"/>
                                          </p:stCondLst>
                                        </p:cTn>
                                        <p:tgtEl>
                                          <p:spTgt spid="61"/>
                                        </p:tgtEl>
                                      </p:cBhvr>
                                      <p:to x="100000" y="80000"/>
                                    </p:animScale>
                                    <p:animScale>
                                      <p:cBhvr>
                                        <p:cTn id="118" dur="166" decel="50000">
                                          <p:stCondLst>
                                            <p:cond delay="1338"/>
                                          </p:stCondLst>
                                        </p:cTn>
                                        <p:tgtEl>
                                          <p:spTgt spid="61"/>
                                        </p:tgtEl>
                                      </p:cBhvr>
                                      <p:to x="100000" y="100000"/>
                                    </p:animScale>
                                    <p:animScale>
                                      <p:cBhvr>
                                        <p:cTn id="119" dur="26">
                                          <p:stCondLst>
                                            <p:cond delay="1642"/>
                                          </p:stCondLst>
                                        </p:cTn>
                                        <p:tgtEl>
                                          <p:spTgt spid="61"/>
                                        </p:tgtEl>
                                      </p:cBhvr>
                                      <p:to x="100000" y="90000"/>
                                    </p:animScale>
                                    <p:animScale>
                                      <p:cBhvr>
                                        <p:cTn id="120" dur="166" decel="50000">
                                          <p:stCondLst>
                                            <p:cond delay="1668"/>
                                          </p:stCondLst>
                                        </p:cTn>
                                        <p:tgtEl>
                                          <p:spTgt spid="61"/>
                                        </p:tgtEl>
                                      </p:cBhvr>
                                      <p:to x="100000" y="100000"/>
                                    </p:animScale>
                                    <p:animScale>
                                      <p:cBhvr>
                                        <p:cTn id="121" dur="26">
                                          <p:stCondLst>
                                            <p:cond delay="1808"/>
                                          </p:stCondLst>
                                        </p:cTn>
                                        <p:tgtEl>
                                          <p:spTgt spid="61"/>
                                        </p:tgtEl>
                                      </p:cBhvr>
                                      <p:to x="100000" y="95000"/>
                                    </p:animScale>
                                    <p:animScale>
                                      <p:cBhvr>
                                        <p:cTn id="122" dur="166" decel="50000">
                                          <p:stCondLst>
                                            <p:cond delay="1834"/>
                                          </p:stCondLst>
                                        </p:cTn>
                                        <p:tgtEl>
                                          <p:spTgt spid="61"/>
                                        </p:tgtEl>
                                      </p:cBhvr>
                                      <p:to x="100000" y="100000"/>
                                    </p:animScale>
                                  </p:childTnLst>
                                </p:cTn>
                              </p:par>
                              <p:par>
                                <p:cTn id="123" presetID="26" presetClass="entr" presetSubtype="0" fill="hold" nodeType="with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down)">
                                      <p:cBhvr>
                                        <p:cTn id="125" dur="580">
                                          <p:stCondLst>
                                            <p:cond delay="0"/>
                                          </p:stCondLst>
                                        </p:cTn>
                                        <p:tgtEl>
                                          <p:spTgt spid="67"/>
                                        </p:tgtEl>
                                      </p:cBhvr>
                                    </p:animEffect>
                                    <p:anim calcmode="lin" valueType="num">
                                      <p:cBhvr>
                                        <p:cTn id="126"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131" dur="26">
                                          <p:stCondLst>
                                            <p:cond delay="650"/>
                                          </p:stCondLst>
                                        </p:cTn>
                                        <p:tgtEl>
                                          <p:spTgt spid="67"/>
                                        </p:tgtEl>
                                      </p:cBhvr>
                                      <p:to x="100000" y="60000"/>
                                    </p:animScale>
                                    <p:animScale>
                                      <p:cBhvr>
                                        <p:cTn id="132" dur="166" decel="50000">
                                          <p:stCondLst>
                                            <p:cond delay="676"/>
                                          </p:stCondLst>
                                        </p:cTn>
                                        <p:tgtEl>
                                          <p:spTgt spid="67"/>
                                        </p:tgtEl>
                                      </p:cBhvr>
                                      <p:to x="100000" y="100000"/>
                                    </p:animScale>
                                    <p:animScale>
                                      <p:cBhvr>
                                        <p:cTn id="133" dur="26">
                                          <p:stCondLst>
                                            <p:cond delay="1312"/>
                                          </p:stCondLst>
                                        </p:cTn>
                                        <p:tgtEl>
                                          <p:spTgt spid="67"/>
                                        </p:tgtEl>
                                      </p:cBhvr>
                                      <p:to x="100000" y="80000"/>
                                    </p:animScale>
                                    <p:animScale>
                                      <p:cBhvr>
                                        <p:cTn id="134" dur="166" decel="50000">
                                          <p:stCondLst>
                                            <p:cond delay="1338"/>
                                          </p:stCondLst>
                                        </p:cTn>
                                        <p:tgtEl>
                                          <p:spTgt spid="67"/>
                                        </p:tgtEl>
                                      </p:cBhvr>
                                      <p:to x="100000" y="100000"/>
                                    </p:animScale>
                                    <p:animScale>
                                      <p:cBhvr>
                                        <p:cTn id="135" dur="26">
                                          <p:stCondLst>
                                            <p:cond delay="1642"/>
                                          </p:stCondLst>
                                        </p:cTn>
                                        <p:tgtEl>
                                          <p:spTgt spid="67"/>
                                        </p:tgtEl>
                                      </p:cBhvr>
                                      <p:to x="100000" y="90000"/>
                                    </p:animScale>
                                    <p:animScale>
                                      <p:cBhvr>
                                        <p:cTn id="136" dur="166" decel="50000">
                                          <p:stCondLst>
                                            <p:cond delay="1668"/>
                                          </p:stCondLst>
                                        </p:cTn>
                                        <p:tgtEl>
                                          <p:spTgt spid="67"/>
                                        </p:tgtEl>
                                      </p:cBhvr>
                                      <p:to x="100000" y="100000"/>
                                    </p:animScale>
                                    <p:animScale>
                                      <p:cBhvr>
                                        <p:cTn id="137" dur="26">
                                          <p:stCondLst>
                                            <p:cond delay="1808"/>
                                          </p:stCondLst>
                                        </p:cTn>
                                        <p:tgtEl>
                                          <p:spTgt spid="67"/>
                                        </p:tgtEl>
                                      </p:cBhvr>
                                      <p:to x="100000" y="95000"/>
                                    </p:animScale>
                                    <p:animScale>
                                      <p:cBhvr>
                                        <p:cTn id="138" dur="166" decel="50000">
                                          <p:stCondLst>
                                            <p:cond delay="1834"/>
                                          </p:stCondLst>
                                        </p:cTn>
                                        <p:tgtEl>
                                          <p:spTgt spid="67"/>
                                        </p:tgtEl>
                                      </p:cBhvr>
                                      <p:to x="100000" y="100000"/>
                                    </p:animScale>
                                  </p:childTnLst>
                                </p:cTn>
                              </p:par>
                            </p:childTnLst>
                          </p:cTn>
                        </p:par>
                      </p:childTnLst>
                    </p:cTn>
                  </p:par>
                  <p:par>
                    <p:cTn id="139" fill="hold">
                      <p:stCondLst>
                        <p:cond delay="indefinite"/>
                      </p:stCondLst>
                      <p:childTnLst>
                        <p:par>
                          <p:cTn id="140" fill="hold">
                            <p:stCondLst>
                              <p:cond delay="0"/>
                            </p:stCondLst>
                            <p:childTnLst>
                              <p:par>
                                <p:cTn id="141" presetID="26" presetClass="entr" presetSubtype="0" fill="hold" nodeType="clickEffect">
                                  <p:stCondLst>
                                    <p:cond delay="0"/>
                                  </p:stCondLst>
                                  <p:childTnLst>
                                    <p:set>
                                      <p:cBhvr>
                                        <p:cTn id="142" dur="1" fill="hold">
                                          <p:stCondLst>
                                            <p:cond delay="0"/>
                                          </p:stCondLst>
                                        </p:cTn>
                                        <p:tgtEl>
                                          <p:spTgt spid="72"/>
                                        </p:tgtEl>
                                        <p:attrNameLst>
                                          <p:attrName>style.visibility</p:attrName>
                                        </p:attrNameLst>
                                      </p:cBhvr>
                                      <p:to>
                                        <p:strVal val="visible"/>
                                      </p:to>
                                    </p:set>
                                    <p:animEffect transition="in" filter="wipe(down)">
                                      <p:cBhvr>
                                        <p:cTn id="143" dur="580">
                                          <p:stCondLst>
                                            <p:cond delay="0"/>
                                          </p:stCondLst>
                                        </p:cTn>
                                        <p:tgtEl>
                                          <p:spTgt spid="72"/>
                                        </p:tgtEl>
                                      </p:cBhvr>
                                    </p:animEffect>
                                    <p:anim calcmode="lin" valueType="num">
                                      <p:cBhvr>
                                        <p:cTn id="144"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149" dur="26">
                                          <p:stCondLst>
                                            <p:cond delay="650"/>
                                          </p:stCondLst>
                                        </p:cTn>
                                        <p:tgtEl>
                                          <p:spTgt spid="72"/>
                                        </p:tgtEl>
                                      </p:cBhvr>
                                      <p:to x="100000" y="60000"/>
                                    </p:animScale>
                                    <p:animScale>
                                      <p:cBhvr>
                                        <p:cTn id="150" dur="166" decel="50000">
                                          <p:stCondLst>
                                            <p:cond delay="676"/>
                                          </p:stCondLst>
                                        </p:cTn>
                                        <p:tgtEl>
                                          <p:spTgt spid="72"/>
                                        </p:tgtEl>
                                      </p:cBhvr>
                                      <p:to x="100000" y="100000"/>
                                    </p:animScale>
                                    <p:animScale>
                                      <p:cBhvr>
                                        <p:cTn id="151" dur="26">
                                          <p:stCondLst>
                                            <p:cond delay="1312"/>
                                          </p:stCondLst>
                                        </p:cTn>
                                        <p:tgtEl>
                                          <p:spTgt spid="72"/>
                                        </p:tgtEl>
                                      </p:cBhvr>
                                      <p:to x="100000" y="80000"/>
                                    </p:animScale>
                                    <p:animScale>
                                      <p:cBhvr>
                                        <p:cTn id="152" dur="166" decel="50000">
                                          <p:stCondLst>
                                            <p:cond delay="1338"/>
                                          </p:stCondLst>
                                        </p:cTn>
                                        <p:tgtEl>
                                          <p:spTgt spid="72"/>
                                        </p:tgtEl>
                                      </p:cBhvr>
                                      <p:to x="100000" y="100000"/>
                                    </p:animScale>
                                    <p:animScale>
                                      <p:cBhvr>
                                        <p:cTn id="153" dur="26">
                                          <p:stCondLst>
                                            <p:cond delay="1642"/>
                                          </p:stCondLst>
                                        </p:cTn>
                                        <p:tgtEl>
                                          <p:spTgt spid="72"/>
                                        </p:tgtEl>
                                      </p:cBhvr>
                                      <p:to x="100000" y="90000"/>
                                    </p:animScale>
                                    <p:animScale>
                                      <p:cBhvr>
                                        <p:cTn id="154" dur="166" decel="50000">
                                          <p:stCondLst>
                                            <p:cond delay="1668"/>
                                          </p:stCondLst>
                                        </p:cTn>
                                        <p:tgtEl>
                                          <p:spTgt spid="72"/>
                                        </p:tgtEl>
                                      </p:cBhvr>
                                      <p:to x="100000" y="100000"/>
                                    </p:animScale>
                                    <p:animScale>
                                      <p:cBhvr>
                                        <p:cTn id="155" dur="26">
                                          <p:stCondLst>
                                            <p:cond delay="1808"/>
                                          </p:stCondLst>
                                        </p:cTn>
                                        <p:tgtEl>
                                          <p:spTgt spid="72"/>
                                        </p:tgtEl>
                                      </p:cBhvr>
                                      <p:to x="100000" y="95000"/>
                                    </p:animScale>
                                    <p:animScale>
                                      <p:cBhvr>
                                        <p:cTn id="156" dur="166" decel="50000">
                                          <p:stCondLst>
                                            <p:cond delay="1834"/>
                                          </p:stCondLst>
                                        </p:cTn>
                                        <p:tgtEl>
                                          <p:spTgt spid="72"/>
                                        </p:tgtEl>
                                      </p:cBhvr>
                                      <p:to x="100000" y="100000"/>
                                    </p:animScale>
                                  </p:childTnLst>
                                </p:cTn>
                              </p:par>
                              <p:par>
                                <p:cTn id="157" presetID="26" presetClass="entr" presetSubtype="0" fill="hold" nodeType="withEffect">
                                  <p:stCondLst>
                                    <p:cond delay="0"/>
                                  </p:stCondLst>
                                  <p:childTnLst>
                                    <p:set>
                                      <p:cBhvr>
                                        <p:cTn id="158" dur="1" fill="hold">
                                          <p:stCondLst>
                                            <p:cond delay="0"/>
                                          </p:stCondLst>
                                        </p:cTn>
                                        <p:tgtEl>
                                          <p:spTgt spid="78"/>
                                        </p:tgtEl>
                                        <p:attrNameLst>
                                          <p:attrName>style.visibility</p:attrName>
                                        </p:attrNameLst>
                                      </p:cBhvr>
                                      <p:to>
                                        <p:strVal val="visible"/>
                                      </p:to>
                                    </p:set>
                                    <p:animEffect transition="in" filter="wipe(down)">
                                      <p:cBhvr>
                                        <p:cTn id="159" dur="580">
                                          <p:stCondLst>
                                            <p:cond delay="0"/>
                                          </p:stCondLst>
                                        </p:cTn>
                                        <p:tgtEl>
                                          <p:spTgt spid="78"/>
                                        </p:tgtEl>
                                      </p:cBhvr>
                                    </p:animEffect>
                                    <p:anim calcmode="lin" valueType="num">
                                      <p:cBhvr>
                                        <p:cTn id="160" dur="1822" tmFilter="0,0; 0.14,0.36; 0.43,0.73; 0.71,0.91; 1.0,1.0">
                                          <p:stCondLst>
                                            <p:cond delay="0"/>
                                          </p:stCondLst>
                                        </p:cTn>
                                        <p:tgtEl>
                                          <p:spTgt spid="78"/>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78"/>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78"/>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78"/>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78"/>
                                        </p:tgtEl>
                                        <p:attrNameLst>
                                          <p:attrName>ppt_y</p:attrName>
                                        </p:attrNameLst>
                                      </p:cBhvr>
                                      <p:tavLst>
                                        <p:tav tm="0" fmla="#ppt_y-sin(pi*$)/81">
                                          <p:val>
                                            <p:fltVal val="0"/>
                                          </p:val>
                                        </p:tav>
                                        <p:tav tm="100000">
                                          <p:val>
                                            <p:fltVal val="1"/>
                                          </p:val>
                                        </p:tav>
                                      </p:tavLst>
                                    </p:anim>
                                    <p:animScale>
                                      <p:cBhvr>
                                        <p:cTn id="165" dur="26">
                                          <p:stCondLst>
                                            <p:cond delay="650"/>
                                          </p:stCondLst>
                                        </p:cTn>
                                        <p:tgtEl>
                                          <p:spTgt spid="78"/>
                                        </p:tgtEl>
                                      </p:cBhvr>
                                      <p:to x="100000" y="60000"/>
                                    </p:animScale>
                                    <p:animScale>
                                      <p:cBhvr>
                                        <p:cTn id="166" dur="166" decel="50000">
                                          <p:stCondLst>
                                            <p:cond delay="676"/>
                                          </p:stCondLst>
                                        </p:cTn>
                                        <p:tgtEl>
                                          <p:spTgt spid="78"/>
                                        </p:tgtEl>
                                      </p:cBhvr>
                                      <p:to x="100000" y="100000"/>
                                    </p:animScale>
                                    <p:animScale>
                                      <p:cBhvr>
                                        <p:cTn id="167" dur="26">
                                          <p:stCondLst>
                                            <p:cond delay="1312"/>
                                          </p:stCondLst>
                                        </p:cTn>
                                        <p:tgtEl>
                                          <p:spTgt spid="78"/>
                                        </p:tgtEl>
                                      </p:cBhvr>
                                      <p:to x="100000" y="80000"/>
                                    </p:animScale>
                                    <p:animScale>
                                      <p:cBhvr>
                                        <p:cTn id="168" dur="166" decel="50000">
                                          <p:stCondLst>
                                            <p:cond delay="1338"/>
                                          </p:stCondLst>
                                        </p:cTn>
                                        <p:tgtEl>
                                          <p:spTgt spid="78"/>
                                        </p:tgtEl>
                                      </p:cBhvr>
                                      <p:to x="100000" y="100000"/>
                                    </p:animScale>
                                    <p:animScale>
                                      <p:cBhvr>
                                        <p:cTn id="169" dur="26">
                                          <p:stCondLst>
                                            <p:cond delay="1642"/>
                                          </p:stCondLst>
                                        </p:cTn>
                                        <p:tgtEl>
                                          <p:spTgt spid="78"/>
                                        </p:tgtEl>
                                      </p:cBhvr>
                                      <p:to x="100000" y="90000"/>
                                    </p:animScale>
                                    <p:animScale>
                                      <p:cBhvr>
                                        <p:cTn id="170" dur="166" decel="50000">
                                          <p:stCondLst>
                                            <p:cond delay="1668"/>
                                          </p:stCondLst>
                                        </p:cTn>
                                        <p:tgtEl>
                                          <p:spTgt spid="78"/>
                                        </p:tgtEl>
                                      </p:cBhvr>
                                      <p:to x="100000" y="100000"/>
                                    </p:animScale>
                                    <p:animScale>
                                      <p:cBhvr>
                                        <p:cTn id="171" dur="26">
                                          <p:stCondLst>
                                            <p:cond delay="1808"/>
                                          </p:stCondLst>
                                        </p:cTn>
                                        <p:tgtEl>
                                          <p:spTgt spid="78"/>
                                        </p:tgtEl>
                                      </p:cBhvr>
                                      <p:to x="100000" y="95000"/>
                                    </p:animScale>
                                    <p:animScale>
                                      <p:cBhvr>
                                        <p:cTn id="172" dur="166" decel="50000">
                                          <p:stCondLst>
                                            <p:cond delay="1834"/>
                                          </p:stCondLst>
                                        </p:cTn>
                                        <p:tgtEl>
                                          <p:spTgt spid="7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1431</TotalTime>
  <Words>3141</Words>
  <Application>Microsoft Office PowerPoint</Application>
  <PresentationFormat>Presentación en pantalla (16:9)</PresentationFormat>
  <Paragraphs>466</Paragraphs>
  <Slides>36</Slides>
  <Notes>5</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36</vt:i4>
      </vt:variant>
    </vt:vector>
  </HeadingPairs>
  <TitlesOfParts>
    <vt:vector size="45" baseType="lpstr">
      <vt:lpstr>Roboto Condensed Light</vt:lpstr>
      <vt:lpstr>Arvo</vt:lpstr>
      <vt:lpstr>Roboto</vt:lpstr>
      <vt:lpstr>Roboto Condensed</vt:lpstr>
      <vt:lpstr>Arial</vt:lpstr>
      <vt:lpstr>Century Gothic</vt:lpstr>
      <vt:lpstr>Assistant ExtraLight</vt:lpstr>
      <vt:lpstr>Nunito Sans ExtraBold</vt:lpstr>
      <vt:lpstr>Salerio template</vt:lpstr>
      <vt:lpstr>Presentación de PowerPoint</vt:lpstr>
      <vt:lpstr>Presentación de PowerPoint</vt:lpstr>
      <vt:lpstr>CONTENIDO</vt:lpstr>
      <vt:lpstr>Presentación de PowerPoint</vt:lpstr>
      <vt:lpstr>Presentación de PowerPoint</vt:lpstr>
      <vt:lpstr>Presentación de PowerPoint</vt:lpstr>
      <vt:lpstr>Presentación de PowerPoint</vt:lpstr>
      <vt:lpstr>Presentación de PowerPoint</vt:lpstr>
      <vt:lpstr>7. MARCO LEGAL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cp:lastModifiedBy>Omar Rodriguez</cp:lastModifiedBy>
  <cp:revision>137</cp:revision>
  <dcterms:modified xsi:type="dcterms:W3CDTF">2021-09-15T03:13:25Z</dcterms:modified>
</cp:coreProperties>
</file>