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1.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3" r:id="rId6"/>
    <p:sldMasterId id="2147483665" r:id="rId7"/>
    <p:sldMasterId id="2147483695" r:id="rId8"/>
  </p:sldMasterIdLst>
  <p:notesMasterIdLst>
    <p:notesMasterId r:id="rId33"/>
  </p:notesMasterIdLst>
  <p:handoutMasterIdLst>
    <p:handoutMasterId r:id="rId34"/>
  </p:handoutMasterIdLst>
  <p:sldIdLst>
    <p:sldId id="269" r:id="rId9"/>
    <p:sldId id="256" r:id="rId10"/>
    <p:sldId id="271" r:id="rId11"/>
    <p:sldId id="257" r:id="rId12"/>
    <p:sldId id="273" r:id="rId13"/>
    <p:sldId id="272" r:id="rId14"/>
    <p:sldId id="266" r:id="rId15"/>
    <p:sldId id="270" r:id="rId16"/>
    <p:sldId id="268" r:id="rId17"/>
    <p:sldId id="258" r:id="rId18"/>
    <p:sldId id="261" r:id="rId19"/>
    <p:sldId id="262" r:id="rId20"/>
    <p:sldId id="264" r:id="rId21"/>
    <p:sldId id="263" r:id="rId22"/>
    <p:sldId id="259" r:id="rId23"/>
    <p:sldId id="265" r:id="rId24"/>
    <p:sldId id="274" r:id="rId25"/>
    <p:sldId id="275" r:id="rId26"/>
    <p:sldId id="276" r:id="rId27"/>
    <p:sldId id="260" r:id="rId28"/>
    <p:sldId id="277" r:id="rId29"/>
    <p:sldId id="278" r:id="rId30"/>
    <p:sldId id="279" r:id="rId31"/>
    <p:sldId id="280" r:id="rId32"/>
  </p:sldIdLst>
  <p:sldSz cx="9906000" cy="6858000" type="A4"/>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showGuides="1">
      <p:cViewPr varScale="1">
        <p:scale>
          <a:sx n="113" d="100"/>
          <a:sy n="113" d="100"/>
        </p:scale>
        <p:origin x="1312" y="184"/>
      </p:cViewPr>
      <p:guideLst>
        <p:guide orient="horz" pos="2160"/>
        <p:guide pos="3120"/>
      </p:guideLst>
    </p:cSldViewPr>
  </p:slideViewPr>
  <p:notesTextViewPr>
    <p:cViewPr>
      <p:scale>
        <a:sx n="1" d="1"/>
        <a:sy n="1" d="1"/>
      </p:scale>
      <p:origin x="0" y="0"/>
    </p:cViewPr>
  </p:notesTextViewPr>
  <p:notesViewPr>
    <p:cSldViewPr snapToGrid="0" showGuides="1">
      <p:cViewPr varScale="1">
        <p:scale>
          <a:sx n="76" d="100"/>
          <a:sy n="76" d="100"/>
        </p:scale>
        <p:origin x="409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D:\DOCUMENTOS-PORTATIL-2020\ADMINISTRACION-PORTATIL-2020\ESPE-KEVIN-AMIGO-DANIEL-Y-2021\balanza%20comerci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OCUMENTOS-PORTATIL-2020\ADMINISTRACION-PORTATIL-2020\ESPE-KEVIN-AMIGO-DANIEL-Y-2021\balanza%20comercia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OS-PORTATIL-2020\ADMINISTRACION-PORTATIL-2020\ESPE-KEVIN-AMIGO-DANIEL-Y-2021\balanza%20comerci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Hoja1!$B$38</c:f>
              <c:strCache>
                <c:ptCount val="1"/>
                <c:pt idx="0">
                  <c:v>TONELADAS</c:v>
                </c:pt>
              </c:strCache>
            </c:strRef>
          </c:tx>
          <c:spPr>
            <a:ln w="28575" cap="rnd">
              <a:solidFill>
                <a:srgbClr val="FF0000"/>
              </a:solidFill>
              <a:round/>
            </a:ln>
            <a:effectLst/>
          </c:spPr>
          <c:marker>
            <c:symbol val="circle"/>
            <c:size val="5"/>
            <c:spPr>
              <a:solidFill>
                <a:schemeClr val="accent1"/>
              </a:solidFill>
              <a:ln w="9525">
                <a:solidFill>
                  <a:srgbClr val="FF0000"/>
                </a:solidFill>
              </a:ln>
              <a:effectLst/>
            </c:spPr>
          </c:marker>
          <c:dLbls>
            <c:spPr>
              <a:noFill/>
              <a:ln>
                <a:noFill/>
              </a:ln>
              <a:effectLst/>
            </c:spPr>
            <c:txPr>
              <a:bodyPr rot="0" vert="horz"/>
              <a:lstStyle/>
              <a:p>
                <a:pPr>
                  <a:defRPr/>
                </a:pPr>
                <a:endParaRPr lang="es-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Hoja1!$A$39:$A$44</c:f>
              <c:numCache>
                <c:formatCode>General</c:formatCode>
                <c:ptCount val="6"/>
                <c:pt idx="0">
                  <c:v>2015</c:v>
                </c:pt>
                <c:pt idx="1">
                  <c:v>2016</c:v>
                </c:pt>
                <c:pt idx="2">
                  <c:v>2017</c:v>
                </c:pt>
                <c:pt idx="3">
                  <c:v>2018</c:v>
                </c:pt>
                <c:pt idx="4">
                  <c:v>2019</c:v>
                </c:pt>
                <c:pt idx="5">
                  <c:v>2020</c:v>
                </c:pt>
              </c:numCache>
            </c:numRef>
          </c:cat>
          <c:val>
            <c:numRef>
              <c:f>Hoja1!$B$39:$B$44</c:f>
              <c:numCache>
                <c:formatCode>#,##0.00</c:formatCode>
                <c:ptCount val="6"/>
                <c:pt idx="0">
                  <c:v>1447.6</c:v>
                </c:pt>
                <c:pt idx="1">
                  <c:v>1200.5999999999999</c:v>
                </c:pt>
                <c:pt idx="2">
                  <c:v>945.5</c:v>
                </c:pt>
                <c:pt idx="3">
                  <c:v>1248.3</c:v>
                </c:pt>
                <c:pt idx="4">
                  <c:v>1324</c:v>
                </c:pt>
                <c:pt idx="5">
                  <c:v>191.2</c:v>
                </c:pt>
              </c:numCache>
            </c:numRef>
          </c:val>
          <c:smooth val="0"/>
          <c:extLst>
            <c:ext xmlns:c16="http://schemas.microsoft.com/office/drawing/2014/chart" uri="{C3380CC4-5D6E-409C-BE32-E72D297353CC}">
              <c16:uniqueId val="{00000000-9F09-4D2C-9ED5-677280C2B4AE}"/>
            </c:ext>
          </c:extLst>
        </c:ser>
        <c:ser>
          <c:idx val="1"/>
          <c:order val="1"/>
          <c:tx>
            <c:strRef>
              <c:f>Hoja1!$C$38</c:f>
              <c:strCache>
                <c:ptCount val="1"/>
                <c:pt idx="0">
                  <c:v>FOB</c:v>
                </c:pt>
              </c:strCache>
            </c:strRef>
          </c:tx>
          <c:spPr>
            <a:ln w="28575" cap="rnd">
              <a:solidFill>
                <a:schemeClr val="accent1">
                  <a:lumMod val="50000"/>
                </a:schemeClr>
              </a:solidFill>
              <a:round/>
            </a:ln>
            <a:effectLst/>
          </c:spPr>
          <c:marker>
            <c:symbol val="circle"/>
            <c:size val="5"/>
            <c:spPr>
              <a:solidFill>
                <a:schemeClr val="accent2"/>
              </a:solidFill>
              <a:ln w="9525">
                <a:solidFill>
                  <a:schemeClr val="accent1">
                    <a:lumMod val="50000"/>
                  </a:schemeClr>
                </a:solidFill>
              </a:ln>
              <a:effectLst/>
            </c:spPr>
          </c:marker>
          <c:dLbls>
            <c:spPr>
              <a:noFill/>
              <a:ln>
                <a:noFill/>
              </a:ln>
              <a:effectLst/>
            </c:spPr>
            <c:txPr>
              <a:bodyPr rot="0" vert="horz"/>
              <a:lstStyle/>
              <a:p>
                <a:pPr>
                  <a:defRPr/>
                </a:pPr>
                <a:endParaRPr lang="es-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Hoja1!$A$39:$A$44</c:f>
              <c:numCache>
                <c:formatCode>General</c:formatCode>
                <c:ptCount val="6"/>
                <c:pt idx="0">
                  <c:v>2015</c:v>
                </c:pt>
                <c:pt idx="1">
                  <c:v>2016</c:v>
                </c:pt>
                <c:pt idx="2">
                  <c:v>2017</c:v>
                </c:pt>
                <c:pt idx="3">
                  <c:v>2018</c:v>
                </c:pt>
                <c:pt idx="4">
                  <c:v>2019</c:v>
                </c:pt>
                <c:pt idx="5">
                  <c:v>2020</c:v>
                </c:pt>
              </c:numCache>
            </c:numRef>
          </c:cat>
          <c:val>
            <c:numRef>
              <c:f>Hoja1!$C$39:$C$44</c:f>
              <c:numCache>
                <c:formatCode>#,##0.00</c:formatCode>
                <c:ptCount val="6"/>
                <c:pt idx="0">
                  <c:v>21537.7</c:v>
                </c:pt>
                <c:pt idx="1">
                  <c:v>18876.5</c:v>
                </c:pt>
                <c:pt idx="2">
                  <c:v>14892.5</c:v>
                </c:pt>
                <c:pt idx="3">
                  <c:v>20641</c:v>
                </c:pt>
                <c:pt idx="4">
                  <c:v>25160.1</c:v>
                </c:pt>
                <c:pt idx="5">
                  <c:v>3856.6</c:v>
                </c:pt>
              </c:numCache>
            </c:numRef>
          </c:val>
          <c:smooth val="0"/>
          <c:extLst>
            <c:ext xmlns:c16="http://schemas.microsoft.com/office/drawing/2014/chart" uri="{C3380CC4-5D6E-409C-BE32-E72D297353CC}">
              <c16:uniqueId val="{00000001-9F09-4D2C-9ED5-677280C2B4AE}"/>
            </c:ext>
          </c:extLst>
        </c:ser>
        <c:dLbls>
          <c:dLblPos val="r"/>
          <c:showLegendKey val="0"/>
          <c:showVal val="1"/>
          <c:showCatName val="0"/>
          <c:showSerName val="0"/>
          <c:showPercent val="0"/>
          <c:showBubbleSize val="0"/>
        </c:dLbls>
        <c:marker val="1"/>
        <c:smooth val="0"/>
        <c:axId val="156837760"/>
        <c:axId val="156839296"/>
      </c:lineChart>
      <c:catAx>
        <c:axId val="15683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US"/>
          </a:p>
        </c:txPr>
        <c:crossAx val="156839296"/>
        <c:crosses val="autoZero"/>
        <c:auto val="1"/>
        <c:lblAlgn val="ctr"/>
        <c:lblOffset val="100"/>
        <c:noMultiLvlLbl val="0"/>
      </c:catAx>
      <c:valAx>
        <c:axId val="156839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es-US"/>
          </a:p>
        </c:txPr>
        <c:crossAx val="156837760"/>
        <c:crosses val="autoZero"/>
        <c:crossBetween val="between"/>
      </c:valAx>
      <c:spPr>
        <a:noFill/>
        <a:ln>
          <a:noFill/>
        </a:ln>
        <a:effectLst/>
      </c:spPr>
    </c:plotArea>
    <c:legend>
      <c:legendPos val="b"/>
      <c:overlay val="0"/>
      <c:spPr>
        <a:noFill/>
        <a:ln>
          <a:noFill/>
        </a:ln>
        <a:effectLst/>
      </c:spPr>
      <c:txPr>
        <a:bodyPr rot="0" vert="horz"/>
        <a:lstStyle/>
        <a:p>
          <a:pPr>
            <a:defRPr/>
          </a:pPr>
          <a:endParaRPr lang="es-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b="1"/>
      </a:pPr>
      <a:endParaRPr lang="es-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Hoja1!$A$74</c:f>
              <c:strCache>
                <c:ptCount val="1"/>
                <c:pt idx="0">
                  <c:v>Alemania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vert="horz"/>
              <a:lstStyle/>
              <a:p>
                <a:pPr>
                  <a:defRPr/>
                </a:pPr>
                <a:endParaRPr lang="es-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Hoja1!$B$73:$G$73</c:f>
              <c:numCache>
                <c:formatCode>General</c:formatCode>
                <c:ptCount val="6"/>
                <c:pt idx="0">
                  <c:v>2015</c:v>
                </c:pt>
                <c:pt idx="1">
                  <c:v>2016</c:v>
                </c:pt>
                <c:pt idx="2">
                  <c:v>2017</c:v>
                </c:pt>
                <c:pt idx="3">
                  <c:v>2018</c:v>
                </c:pt>
                <c:pt idx="4">
                  <c:v>2019</c:v>
                </c:pt>
                <c:pt idx="5">
                  <c:v>2020</c:v>
                </c:pt>
              </c:numCache>
            </c:numRef>
          </c:cat>
          <c:val>
            <c:numRef>
              <c:f>Hoja1!$B$74:$G$74</c:f>
              <c:numCache>
                <c:formatCode>"$"#,##0.00</c:formatCode>
                <c:ptCount val="6"/>
                <c:pt idx="0">
                  <c:v>846.5</c:v>
                </c:pt>
                <c:pt idx="1">
                  <c:v>221.7</c:v>
                </c:pt>
                <c:pt idx="2">
                  <c:v>167.4</c:v>
                </c:pt>
                <c:pt idx="3">
                  <c:v>490.3</c:v>
                </c:pt>
                <c:pt idx="4">
                  <c:v>1057.0999999999999</c:v>
                </c:pt>
                <c:pt idx="5">
                  <c:v>142.5</c:v>
                </c:pt>
              </c:numCache>
            </c:numRef>
          </c:val>
          <c:smooth val="0"/>
          <c:extLst>
            <c:ext xmlns:c16="http://schemas.microsoft.com/office/drawing/2014/chart" uri="{C3380CC4-5D6E-409C-BE32-E72D297353CC}">
              <c16:uniqueId val="{00000000-E64C-452D-9A3C-39EB81EE93C2}"/>
            </c:ext>
          </c:extLst>
        </c:ser>
        <c:ser>
          <c:idx val="1"/>
          <c:order val="1"/>
          <c:tx>
            <c:strRef>
              <c:f>Hoja1!$A$75</c:f>
              <c:strCache>
                <c:ptCount val="1"/>
                <c:pt idx="0">
                  <c:v>Porcentaje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vert="horz"/>
              <a:lstStyle/>
              <a:p>
                <a:pPr>
                  <a:defRPr/>
                </a:pPr>
                <a:endParaRPr lang="es-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Hoja1!$B$75:$G$75</c:f>
              <c:numCache>
                <c:formatCode>0%</c:formatCode>
                <c:ptCount val="6"/>
                <c:pt idx="1">
                  <c:v>-0.73809805079740098</c:v>
                </c:pt>
                <c:pt idx="2">
                  <c:v>-0.32437275985663072</c:v>
                </c:pt>
                <c:pt idx="3">
                  <c:v>0.6585763818070568</c:v>
                </c:pt>
                <c:pt idx="4">
                  <c:v>0.53618389934727084</c:v>
                </c:pt>
                <c:pt idx="5">
                  <c:v>-0.86519723772585377</c:v>
                </c:pt>
              </c:numCache>
            </c:numRef>
          </c:val>
          <c:smooth val="0"/>
          <c:extLst>
            <c:ext xmlns:c16="http://schemas.microsoft.com/office/drawing/2014/chart" uri="{C3380CC4-5D6E-409C-BE32-E72D297353CC}">
              <c16:uniqueId val="{00000001-E64C-452D-9A3C-39EB81EE93C2}"/>
            </c:ext>
          </c:extLst>
        </c:ser>
        <c:dLbls>
          <c:dLblPos val="t"/>
          <c:showLegendKey val="0"/>
          <c:showVal val="1"/>
          <c:showCatName val="0"/>
          <c:showSerName val="0"/>
          <c:showPercent val="0"/>
          <c:showBubbleSize val="0"/>
        </c:dLbls>
        <c:marker val="1"/>
        <c:smooth val="0"/>
        <c:axId val="156862720"/>
        <c:axId val="156876800"/>
      </c:lineChart>
      <c:catAx>
        <c:axId val="15686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US"/>
          </a:p>
        </c:txPr>
        <c:crossAx val="156876800"/>
        <c:crosses val="autoZero"/>
        <c:auto val="1"/>
        <c:lblAlgn val="ctr"/>
        <c:lblOffset val="100"/>
        <c:noMultiLvlLbl val="0"/>
      </c:catAx>
      <c:valAx>
        <c:axId val="1568768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vert="horz"/>
          <a:lstStyle/>
          <a:p>
            <a:pPr>
              <a:defRPr/>
            </a:pPr>
            <a:endParaRPr lang="es-US"/>
          </a:p>
        </c:txPr>
        <c:crossAx val="156862720"/>
        <c:crosses val="autoZero"/>
        <c:crossBetween val="between"/>
      </c:valAx>
      <c:spPr>
        <a:noFill/>
        <a:ln>
          <a:noFill/>
        </a:ln>
        <a:effectLst/>
      </c:spPr>
    </c:plotArea>
    <c:legend>
      <c:legendPos val="b"/>
      <c:overlay val="0"/>
      <c:spPr>
        <a:noFill/>
        <a:ln>
          <a:noFill/>
        </a:ln>
        <a:effectLst/>
      </c:spPr>
      <c:txPr>
        <a:bodyPr rot="0" vert="horz"/>
        <a:lstStyle/>
        <a:p>
          <a:pPr>
            <a:defRPr/>
          </a:pPr>
          <a:endParaRPr lang="es-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b="1">
          <a:solidFill>
            <a:sysClr val="windowText" lastClr="000000"/>
          </a:solidFill>
        </a:defRPr>
      </a:pPr>
      <a:endParaRPr lang="es-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28599162707964E-2"/>
          <c:y val="4.4420087678381522E-2"/>
          <c:w val="0.91073200689789813"/>
          <c:h val="0.85698341784327681"/>
        </c:manualLayout>
      </c:layout>
      <c:barChart>
        <c:barDir val="col"/>
        <c:grouping val="clustered"/>
        <c:varyColors val="0"/>
        <c:ser>
          <c:idx val="1"/>
          <c:order val="0"/>
          <c:tx>
            <c:strRef>
              <c:f>Hoja1!$B$112</c:f>
              <c:strCache>
                <c:ptCount val="1"/>
                <c:pt idx="0">
                  <c:v>Exportaciones</c:v>
                </c:pt>
              </c:strCache>
            </c:strRef>
          </c:tx>
          <c:spPr>
            <a:solidFill>
              <a:schemeClr val="accent6">
                <a:lumMod val="75000"/>
              </a:schemeClr>
            </a:solidFill>
            <a:ln>
              <a:noFill/>
            </a:ln>
            <a:effectLst/>
          </c:spPr>
          <c:invertIfNegative val="0"/>
          <c:dLbls>
            <c:dLbl>
              <c:idx val="5"/>
              <c:layout>
                <c:manualLayout>
                  <c:x val="-1.2763241863433313E-2"/>
                  <c:y val="-4.668480149617720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51-4738-B2D5-5075196FCAB9}"/>
                </c:ext>
              </c:extLst>
            </c:dLbl>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Hoja1!$A$113:$A$118</c:f>
              <c:numCache>
                <c:formatCode>General</c:formatCode>
                <c:ptCount val="6"/>
                <c:pt idx="0">
                  <c:v>2015</c:v>
                </c:pt>
                <c:pt idx="1">
                  <c:v>2016</c:v>
                </c:pt>
                <c:pt idx="2">
                  <c:v>2017</c:v>
                </c:pt>
                <c:pt idx="3">
                  <c:v>2018</c:v>
                </c:pt>
                <c:pt idx="4">
                  <c:v>2019</c:v>
                </c:pt>
                <c:pt idx="5">
                  <c:v>2020</c:v>
                </c:pt>
              </c:numCache>
            </c:numRef>
          </c:cat>
          <c:val>
            <c:numRef>
              <c:f>Hoja1!$B$113:$B$118</c:f>
              <c:numCache>
                <c:formatCode>General</c:formatCode>
                <c:ptCount val="6"/>
                <c:pt idx="0">
                  <c:v>546</c:v>
                </c:pt>
                <c:pt idx="1">
                  <c:v>531</c:v>
                </c:pt>
                <c:pt idx="2">
                  <c:v>502</c:v>
                </c:pt>
                <c:pt idx="3">
                  <c:v>506</c:v>
                </c:pt>
                <c:pt idx="4">
                  <c:v>332</c:v>
                </c:pt>
                <c:pt idx="5">
                  <c:v>197</c:v>
                </c:pt>
              </c:numCache>
            </c:numRef>
          </c:val>
          <c:extLst>
            <c:ext xmlns:c16="http://schemas.microsoft.com/office/drawing/2014/chart" uri="{C3380CC4-5D6E-409C-BE32-E72D297353CC}">
              <c16:uniqueId val="{00000001-1A51-4738-B2D5-5075196FCAB9}"/>
            </c:ext>
          </c:extLst>
        </c:ser>
        <c:ser>
          <c:idx val="2"/>
          <c:order val="1"/>
          <c:tx>
            <c:strRef>
              <c:f>Hoja1!$C$112</c:f>
              <c:strCache>
                <c:ptCount val="1"/>
                <c:pt idx="0">
                  <c:v>Importaciones</c:v>
                </c:pt>
              </c:strCache>
            </c:strRef>
          </c:tx>
          <c:spPr>
            <a:solidFill>
              <a:srgbClr val="FFC000"/>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Hoja1!$A$113:$A$118</c:f>
              <c:numCache>
                <c:formatCode>General</c:formatCode>
                <c:ptCount val="6"/>
                <c:pt idx="0">
                  <c:v>2015</c:v>
                </c:pt>
                <c:pt idx="1">
                  <c:v>2016</c:v>
                </c:pt>
                <c:pt idx="2">
                  <c:v>2017</c:v>
                </c:pt>
                <c:pt idx="3">
                  <c:v>2018</c:v>
                </c:pt>
                <c:pt idx="4">
                  <c:v>2019</c:v>
                </c:pt>
                <c:pt idx="5">
                  <c:v>2020</c:v>
                </c:pt>
              </c:numCache>
            </c:numRef>
          </c:cat>
          <c:val>
            <c:numRef>
              <c:f>Hoja1!$C$113:$C$118</c:f>
              <c:numCache>
                <c:formatCode>General</c:formatCode>
                <c:ptCount val="6"/>
                <c:pt idx="0">
                  <c:v>473</c:v>
                </c:pt>
                <c:pt idx="1">
                  <c:v>379</c:v>
                </c:pt>
                <c:pt idx="2">
                  <c:v>458</c:v>
                </c:pt>
                <c:pt idx="3">
                  <c:v>493</c:v>
                </c:pt>
                <c:pt idx="4">
                  <c:v>447</c:v>
                </c:pt>
                <c:pt idx="5">
                  <c:v>231</c:v>
                </c:pt>
              </c:numCache>
            </c:numRef>
          </c:val>
          <c:extLst>
            <c:ext xmlns:c16="http://schemas.microsoft.com/office/drawing/2014/chart" uri="{C3380CC4-5D6E-409C-BE32-E72D297353CC}">
              <c16:uniqueId val="{00000002-1A51-4738-B2D5-5075196FCAB9}"/>
            </c:ext>
          </c:extLst>
        </c:ser>
        <c:ser>
          <c:idx val="3"/>
          <c:order val="2"/>
          <c:tx>
            <c:strRef>
              <c:f>Hoja1!$D$112</c:f>
              <c:strCache>
                <c:ptCount val="1"/>
                <c:pt idx="0">
                  <c:v>Balanza Comercial</c:v>
                </c:pt>
              </c:strCache>
            </c:strRef>
          </c:tx>
          <c:spPr>
            <a:solidFill>
              <a:schemeClr val="accent5">
                <a:lumMod val="75000"/>
              </a:schemeClr>
            </a:solidFill>
            <a:ln>
              <a:noFill/>
            </a:ln>
            <a:effectLst/>
          </c:spPr>
          <c:invertIfNegative val="0"/>
          <c:dLbls>
            <c:spPr>
              <a:noFill/>
              <a:ln>
                <a:noFill/>
              </a:ln>
              <a:effectLst/>
            </c:spPr>
            <c:txPr>
              <a:bodyPr rot="0" vert="horz"/>
              <a:lstStyle/>
              <a:p>
                <a:pPr>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Hoja1!$A$113:$A$118</c:f>
              <c:numCache>
                <c:formatCode>General</c:formatCode>
                <c:ptCount val="6"/>
                <c:pt idx="0">
                  <c:v>2015</c:v>
                </c:pt>
                <c:pt idx="1">
                  <c:v>2016</c:v>
                </c:pt>
                <c:pt idx="2">
                  <c:v>2017</c:v>
                </c:pt>
                <c:pt idx="3">
                  <c:v>2018</c:v>
                </c:pt>
                <c:pt idx="4">
                  <c:v>2019</c:v>
                </c:pt>
                <c:pt idx="5">
                  <c:v>2020</c:v>
                </c:pt>
              </c:numCache>
            </c:numRef>
          </c:cat>
          <c:val>
            <c:numRef>
              <c:f>Hoja1!$D$113:$D$118</c:f>
              <c:numCache>
                <c:formatCode>General</c:formatCode>
                <c:ptCount val="6"/>
                <c:pt idx="0">
                  <c:v>76</c:v>
                </c:pt>
                <c:pt idx="1">
                  <c:v>151</c:v>
                </c:pt>
                <c:pt idx="2">
                  <c:v>44</c:v>
                </c:pt>
                <c:pt idx="3">
                  <c:v>13</c:v>
                </c:pt>
                <c:pt idx="4">
                  <c:v>-116</c:v>
                </c:pt>
                <c:pt idx="5">
                  <c:v>-34</c:v>
                </c:pt>
              </c:numCache>
            </c:numRef>
          </c:val>
          <c:extLst>
            <c:ext xmlns:c16="http://schemas.microsoft.com/office/drawing/2014/chart" uri="{C3380CC4-5D6E-409C-BE32-E72D297353CC}">
              <c16:uniqueId val="{00000003-1A51-4738-B2D5-5075196FCAB9}"/>
            </c:ext>
          </c:extLst>
        </c:ser>
        <c:dLbls>
          <c:showLegendKey val="0"/>
          <c:showVal val="0"/>
          <c:showCatName val="0"/>
          <c:showSerName val="0"/>
          <c:showPercent val="0"/>
          <c:showBubbleSize val="0"/>
        </c:dLbls>
        <c:gapWidth val="150"/>
        <c:overlap val="-10"/>
        <c:axId val="157036928"/>
        <c:axId val="157038464"/>
      </c:barChart>
      <c:catAx>
        <c:axId val="15703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US"/>
          </a:p>
        </c:txPr>
        <c:crossAx val="157038464"/>
        <c:crosses val="autoZero"/>
        <c:auto val="1"/>
        <c:lblAlgn val="ctr"/>
        <c:lblOffset val="100"/>
        <c:noMultiLvlLbl val="0"/>
      </c:catAx>
      <c:valAx>
        <c:axId val="157038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s-US"/>
          </a:p>
        </c:txPr>
        <c:crossAx val="157036928"/>
        <c:crosses val="autoZero"/>
        <c:crossBetween val="between"/>
      </c:valAx>
      <c:spPr>
        <a:noFill/>
        <a:ln>
          <a:noFill/>
        </a:ln>
        <a:effectLst/>
      </c:spPr>
    </c:plotArea>
    <c:legend>
      <c:legendPos val="b"/>
      <c:overlay val="0"/>
      <c:spPr>
        <a:noFill/>
        <a:ln>
          <a:noFill/>
        </a:ln>
        <a:effectLst/>
      </c:spPr>
      <c:txPr>
        <a:bodyPr rot="0" vert="horz"/>
        <a:lstStyle/>
        <a:p>
          <a:pPr>
            <a:defRPr/>
          </a:pPr>
          <a:endParaRPr lang="es-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s-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2C52CE-D911-488C-8118-384A6E119457}"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C"/>
        </a:p>
      </dgm:t>
    </dgm:pt>
    <dgm:pt modelId="{FEA759D5-2385-4803-AEC1-DF12493F3F4A}">
      <dgm:prSet phldrT="[Texto]" custT="1"/>
      <dgm:spPr/>
      <dgm:t>
        <a:bodyPr/>
        <a:lstStyle/>
        <a:p>
          <a:pPr algn="just"/>
          <a:r>
            <a:rPr lang="es-EC" sz="1400" b="1" dirty="0">
              <a:latin typeface="Arial" panose="020B0604020202020204" pitchFamily="34" charset="0"/>
              <a:cs typeface="Arial" panose="020B0604020202020204" pitchFamily="34" charset="0"/>
            </a:rPr>
            <a:t>Objetivo General</a:t>
          </a:r>
        </a:p>
      </dgm:t>
    </dgm:pt>
    <dgm:pt modelId="{50BC86C6-0514-470A-9D02-9510897B1E32}" type="parTrans" cxnId="{426D0751-E154-4FAF-9CC8-EE27F79FF549}">
      <dgm:prSet/>
      <dgm:spPr/>
      <dgm:t>
        <a:bodyPr/>
        <a:lstStyle/>
        <a:p>
          <a:pPr algn="just"/>
          <a:endParaRPr lang="es-EC" sz="1400" b="1">
            <a:latin typeface="Arial" panose="020B0604020202020204" pitchFamily="34" charset="0"/>
            <a:cs typeface="Arial" panose="020B0604020202020204" pitchFamily="34" charset="0"/>
          </a:endParaRPr>
        </a:p>
      </dgm:t>
    </dgm:pt>
    <dgm:pt modelId="{6A3AB5F2-433E-4D1B-89AE-36F8A73EC875}" type="sibTrans" cxnId="{426D0751-E154-4FAF-9CC8-EE27F79FF549}">
      <dgm:prSet/>
      <dgm:spPr/>
      <dgm:t>
        <a:bodyPr/>
        <a:lstStyle/>
        <a:p>
          <a:pPr algn="just"/>
          <a:endParaRPr lang="es-EC" sz="1400" b="1">
            <a:latin typeface="Arial" panose="020B0604020202020204" pitchFamily="34" charset="0"/>
            <a:cs typeface="Arial" panose="020B0604020202020204" pitchFamily="34" charset="0"/>
          </a:endParaRPr>
        </a:p>
      </dgm:t>
    </dgm:pt>
    <dgm:pt modelId="{83E7FFEC-5D54-4E77-9ADA-FE7AE265C322}">
      <dgm:prSet phldrT="[Texto]" custT="1"/>
      <dgm:spPr/>
      <dgm:t>
        <a:bodyPr/>
        <a:lstStyle/>
        <a:p>
          <a:pPr algn="just"/>
          <a:r>
            <a:rPr lang="es-EC" sz="1400" b="1">
              <a:latin typeface="Arial" panose="020B0604020202020204" pitchFamily="34" charset="0"/>
              <a:cs typeface="Arial" panose="020B0604020202020204" pitchFamily="34" charset="0"/>
            </a:rPr>
            <a:t>Determinar el impacto y la sustentabilidad de una industria textil de productos elaborados en base a fibras de alpaca, con especial énfasis en abrigos de alpaca y sus exportaciones al mercado alemán. </a:t>
          </a:r>
          <a:endParaRPr lang="es-EC" sz="1400" b="1" dirty="0">
            <a:latin typeface="Arial" panose="020B0604020202020204" pitchFamily="34" charset="0"/>
            <a:cs typeface="Arial" panose="020B0604020202020204" pitchFamily="34" charset="0"/>
          </a:endParaRPr>
        </a:p>
      </dgm:t>
    </dgm:pt>
    <dgm:pt modelId="{849F4CA9-E121-4E66-B7A5-350DB63F007E}" type="parTrans" cxnId="{53AEB32D-5490-4CCA-BB92-51E9239BEF59}">
      <dgm:prSet/>
      <dgm:spPr/>
      <dgm:t>
        <a:bodyPr/>
        <a:lstStyle/>
        <a:p>
          <a:pPr algn="just"/>
          <a:endParaRPr lang="es-EC" sz="1400" b="1">
            <a:latin typeface="Arial" panose="020B0604020202020204" pitchFamily="34" charset="0"/>
            <a:cs typeface="Arial" panose="020B0604020202020204" pitchFamily="34" charset="0"/>
          </a:endParaRPr>
        </a:p>
      </dgm:t>
    </dgm:pt>
    <dgm:pt modelId="{DBE13CD8-9BD0-4C34-9FD4-310A97441FE9}" type="sibTrans" cxnId="{53AEB32D-5490-4CCA-BB92-51E9239BEF59}">
      <dgm:prSet/>
      <dgm:spPr/>
      <dgm:t>
        <a:bodyPr/>
        <a:lstStyle/>
        <a:p>
          <a:pPr algn="just"/>
          <a:endParaRPr lang="es-EC" sz="1400" b="1">
            <a:latin typeface="Arial" panose="020B0604020202020204" pitchFamily="34" charset="0"/>
            <a:cs typeface="Arial" panose="020B0604020202020204" pitchFamily="34" charset="0"/>
          </a:endParaRPr>
        </a:p>
      </dgm:t>
    </dgm:pt>
    <dgm:pt modelId="{DD1B4EA6-DCCA-4355-8434-B7D4911301DC}">
      <dgm:prSet custT="1"/>
      <dgm:spPr/>
      <dgm:t>
        <a:bodyPr/>
        <a:lstStyle/>
        <a:p>
          <a:pPr algn="just"/>
          <a:r>
            <a:rPr lang="es-EC" sz="1400" b="1" i="1">
              <a:latin typeface="Arial" panose="020B0604020202020204" pitchFamily="34" charset="0"/>
              <a:cs typeface="Arial" panose="020B0604020202020204" pitchFamily="34" charset="0"/>
            </a:rPr>
            <a:t>Objetivos específicos</a:t>
          </a:r>
        </a:p>
      </dgm:t>
    </dgm:pt>
    <dgm:pt modelId="{10964932-552F-4ACE-92CE-7EFC8BA008A8}" type="parTrans" cxnId="{8D14B6AA-A5CD-4D72-AEAA-9671E51C9E8D}">
      <dgm:prSet/>
      <dgm:spPr/>
      <dgm:t>
        <a:bodyPr/>
        <a:lstStyle/>
        <a:p>
          <a:pPr algn="just"/>
          <a:endParaRPr lang="es-EC" sz="1400" b="1">
            <a:latin typeface="Arial" panose="020B0604020202020204" pitchFamily="34" charset="0"/>
            <a:cs typeface="Arial" panose="020B0604020202020204" pitchFamily="34" charset="0"/>
          </a:endParaRPr>
        </a:p>
      </dgm:t>
    </dgm:pt>
    <dgm:pt modelId="{5E3A98B7-D1CD-4E62-885B-95001F492570}" type="sibTrans" cxnId="{8D14B6AA-A5CD-4D72-AEAA-9671E51C9E8D}">
      <dgm:prSet/>
      <dgm:spPr/>
      <dgm:t>
        <a:bodyPr/>
        <a:lstStyle/>
        <a:p>
          <a:pPr algn="just"/>
          <a:endParaRPr lang="es-EC" sz="1400" b="1">
            <a:latin typeface="Arial" panose="020B0604020202020204" pitchFamily="34" charset="0"/>
            <a:cs typeface="Arial" panose="020B0604020202020204" pitchFamily="34" charset="0"/>
          </a:endParaRPr>
        </a:p>
      </dgm:t>
    </dgm:pt>
    <dgm:pt modelId="{62AB3278-5F59-4083-B270-6837B3FBFBC5}">
      <dgm:prSet custT="1"/>
      <dgm:spPr/>
      <dgm:t>
        <a:bodyPr/>
        <a:lstStyle/>
        <a:p>
          <a:pPr algn="just"/>
          <a:r>
            <a:rPr lang="es-EC" sz="1400" b="1">
              <a:latin typeface="Arial" panose="020B0604020202020204" pitchFamily="34" charset="0"/>
              <a:cs typeface="Arial" panose="020B0604020202020204" pitchFamily="34" charset="0"/>
            </a:rPr>
            <a:t>Analizar las exportaciones de abrigos ecuatorianos en espacial los relacionados con una composición a base de fibra de alpaca y su evolución posterior a la firma del tratado multi partes con la Unión Europea.</a:t>
          </a:r>
        </a:p>
      </dgm:t>
    </dgm:pt>
    <dgm:pt modelId="{DE6FE7D6-66CB-4F9F-B55A-3670C3DD45F5}" type="parTrans" cxnId="{AA7C3EF7-DA93-45D1-A23F-63FD059A97C8}">
      <dgm:prSet/>
      <dgm:spPr/>
      <dgm:t>
        <a:bodyPr/>
        <a:lstStyle/>
        <a:p>
          <a:pPr algn="just"/>
          <a:endParaRPr lang="es-EC" sz="1400" b="1">
            <a:latin typeface="Arial" panose="020B0604020202020204" pitchFamily="34" charset="0"/>
            <a:cs typeface="Arial" panose="020B0604020202020204" pitchFamily="34" charset="0"/>
          </a:endParaRPr>
        </a:p>
      </dgm:t>
    </dgm:pt>
    <dgm:pt modelId="{0F3508F4-AACC-4AE2-8045-F6B9392C6D1E}" type="sibTrans" cxnId="{AA7C3EF7-DA93-45D1-A23F-63FD059A97C8}">
      <dgm:prSet/>
      <dgm:spPr/>
      <dgm:t>
        <a:bodyPr/>
        <a:lstStyle/>
        <a:p>
          <a:pPr algn="just"/>
          <a:endParaRPr lang="es-EC" sz="1400" b="1">
            <a:latin typeface="Arial" panose="020B0604020202020204" pitchFamily="34" charset="0"/>
            <a:cs typeface="Arial" panose="020B0604020202020204" pitchFamily="34" charset="0"/>
          </a:endParaRPr>
        </a:p>
      </dgm:t>
    </dgm:pt>
    <dgm:pt modelId="{BB274B5F-EDB8-447A-88FD-DB2B7F9B6146}">
      <dgm:prSet custT="1"/>
      <dgm:spPr/>
      <dgm:t>
        <a:bodyPr/>
        <a:lstStyle/>
        <a:p>
          <a:pPr algn="just"/>
          <a:r>
            <a:rPr lang="es-EC" sz="1400" b="1">
              <a:latin typeface="Arial" panose="020B0604020202020204" pitchFamily="34" charset="0"/>
              <a:cs typeface="Arial" panose="020B0604020202020204" pitchFamily="34" charset="0"/>
            </a:rPr>
            <a:t>Determinar que alianzas estratégicas serían las más eficientes para la comercialización abrigos en base de lana de alpaca y cuáles serían los potenciales clientes.</a:t>
          </a:r>
        </a:p>
      </dgm:t>
    </dgm:pt>
    <dgm:pt modelId="{AC31ED93-3865-40AE-858C-D79A1456F71F}" type="parTrans" cxnId="{930D0CD5-587E-4CB4-A3DF-88C3A59FA9E1}">
      <dgm:prSet/>
      <dgm:spPr/>
      <dgm:t>
        <a:bodyPr/>
        <a:lstStyle/>
        <a:p>
          <a:pPr algn="just"/>
          <a:endParaRPr lang="es-EC" sz="1400" b="1">
            <a:latin typeface="Arial" panose="020B0604020202020204" pitchFamily="34" charset="0"/>
            <a:cs typeface="Arial" panose="020B0604020202020204" pitchFamily="34" charset="0"/>
          </a:endParaRPr>
        </a:p>
      </dgm:t>
    </dgm:pt>
    <dgm:pt modelId="{74887E79-9928-4667-B657-5DE8E8CF891F}" type="sibTrans" cxnId="{930D0CD5-587E-4CB4-A3DF-88C3A59FA9E1}">
      <dgm:prSet/>
      <dgm:spPr/>
      <dgm:t>
        <a:bodyPr/>
        <a:lstStyle/>
        <a:p>
          <a:pPr algn="just"/>
          <a:endParaRPr lang="es-EC" sz="1400" b="1">
            <a:latin typeface="Arial" panose="020B0604020202020204" pitchFamily="34" charset="0"/>
            <a:cs typeface="Arial" panose="020B0604020202020204" pitchFamily="34" charset="0"/>
          </a:endParaRPr>
        </a:p>
      </dgm:t>
    </dgm:pt>
    <dgm:pt modelId="{C4A1DB16-AE4A-45F9-9AEB-931999699F36}">
      <dgm:prSet custT="1"/>
      <dgm:spPr/>
      <dgm:t>
        <a:bodyPr/>
        <a:lstStyle/>
        <a:p>
          <a:pPr algn="just">
            <a:buFont typeface="Symbol" panose="05050102010706020507" pitchFamily="18" charset="2"/>
            <a:buChar char=""/>
          </a:pPr>
          <a:r>
            <a:rPr lang="es-EC" sz="1400" b="1" dirty="0">
              <a:latin typeface="Arial" panose="020B0604020202020204" pitchFamily="34" charset="0"/>
              <a:cs typeface="Arial" panose="020B0604020202020204" pitchFamily="34" charset="0"/>
            </a:rPr>
            <a:t>Establecer los procesos de comercio exterior, su tramitología, normas legales y requisitos de exportación que se determinaran para este producto.</a:t>
          </a:r>
        </a:p>
      </dgm:t>
    </dgm:pt>
    <dgm:pt modelId="{4B576BFD-D1F1-4711-9DE2-29F12BF0D6C2}" type="parTrans" cxnId="{6E15BC73-1837-4059-AB06-09D85AF70D3D}">
      <dgm:prSet/>
      <dgm:spPr/>
      <dgm:t>
        <a:bodyPr/>
        <a:lstStyle/>
        <a:p>
          <a:pPr algn="just"/>
          <a:endParaRPr lang="es-EC" sz="1400" b="1">
            <a:latin typeface="Arial" panose="020B0604020202020204" pitchFamily="34" charset="0"/>
            <a:cs typeface="Arial" panose="020B0604020202020204" pitchFamily="34" charset="0"/>
          </a:endParaRPr>
        </a:p>
      </dgm:t>
    </dgm:pt>
    <dgm:pt modelId="{251349D1-217A-478C-A76D-01F685809476}" type="sibTrans" cxnId="{6E15BC73-1837-4059-AB06-09D85AF70D3D}">
      <dgm:prSet/>
      <dgm:spPr/>
      <dgm:t>
        <a:bodyPr/>
        <a:lstStyle/>
        <a:p>
          <a:pPr algn="just"/>
          <a:endParaRPr lang="es-EC" sz="1400" b="1">
            <a:latin typeface="Arial" panose="020B0604020202020204" pitchFamily="34" charset="0"/>
            <a:cs typeface="Arial" panose="020B0604020202020204" pitchFamily="34" charset="0"/>
          </a:endParaRPr>
        </a:p>
      </dgm:t>
    </dgm:pt>
    <dgm:pt modelId="{3501CD17-C499-4BA7-BFBC-FEA7F133FC70}" type="pres">
      <dgm:prSet presAssocID="{6A2C52CE-D911-488C-8118-384A6E119457}" presName="Name0" presStyleCnt="0">
        <dgm:presLayoutVars>
          <dgm:chMax/>
          <dgm:chPref/>
          <dgm:dir/>
        </dgm:presLayoutVars>
      </dgm:prSet>
      <dgm:spPr/>
    </dgm:pt>
    <dgm:pt modelId="{3A74F9E5-ADD6-4190-A2E6-7AF950FD4DA8}" type="pres">
      <dgm:prSet presAssocID="{FEA759D5-2385-4803-AEC1-DF12493F3F4A}" presName="parenttextcomposite" presStyleCnt="0"/>
      <dgm:spPr/>
    </dgm:pt>
    <dgm:pt modelId="{904CB6DC-2DC2-4F5C-831F-1D8BA857CC74}" type="pres">
      <dgm:prSet presAssocID="{FEA759D5-2385-4803-AEC1-DF12493F3F4A}" presName="parenttext" presStyleLbl="revTx" presStyleIdx="0" presStyleCnt="4">
        <dgm:presLayoutVars>
          <dgm:chMax/>
          <dgm:chPref val="2"/>
          <dgm:bulletEnabled val="1"/>
        </dgm:presLayoutVars>
      </dgm:prSet>
      <dgm:spPr/>
    </dgm:pt>
    <dgm:pt modelId="{366F7AD4-1CB2-463F-8C69-019291A2270B}" type="pres">
      <dgm:prSet presAssocID="{FEA759D5-2385-4803-AEC1-DF12493F3F4A}" presName="composite" presStyleCnt="0"/>
      <dgm:spPr/>
    </dgm:pt>
    <dgm:pt modelId="{BBD97C88-A805-4682-B793-C41CA6CD89BA}" type="pres">
      <dgm:prSet presAssocID="{FEA759D5-2385-4803-AEC1-DF12493F3F4A}" presName="chevron1" presStyleLbl="alignNode1" presStyleIdx="0" presStyleCnt="28"/>
      <dgm:spPr/>
    </dgm:pt>
    <dgm:pt modelId="{15AC38A7-D745-44A8-8590-2D49F8559C0E}" type="pres">
      <dgm:prSet presAssocID="{FEA759D5-2385-4803-AEC1-DF12493F3F4A}" presName="chevron2" presStyleLbl="alignNode1" presStyleIdx="1" presStyleCnt="28"/>
      <dgm:spPr/>
    </dgm:pt>
    <dgm:pt modelId="{072710D6-70D4-4A5B-BD97-6FC769EFA29B}" type="pres">
      <dgm:prSet presAssocID="{FEA759D5-2385-4803-AEC1-DF12493F3F4A}" presName="chevron3" presStyleLbl="alignNode1" presStyleIdx="2" presStyleCnt="28"/>
      <dgm:spPr/>
    </dgm:pt>
    <dgm:pt modelId="{83E2C08D-FDBE-497C-8586-A50EF01BF3DF}" type="pres">
      <dgm:prSet presAssocID="{FEA759D5-2385-4803-AEC1-DF12493F3F4A}" presName="chevron4" presStyleLbl="alignNode1" presStyleIdx="3" presStyleCnt="28"/>
      <dgm:spPr/>
    </dgm:pt>
    <dgm:pt modelId="{9869A1C4-E0A7-4D47-8835-97A35FD4BA83}" type="pres">
      <dgm:prSet presAssocID="{FEA759D5-2385-4803-AEC1-DF12493F3F4A}" presName="chevron5" presStyleLbl="alignNode1" presStyleIdx="4" presStyleCnt="28"/>
      <dgm:spPr/>
    </dgm:pt>
    <dgm:pt modelId="{6C7FA834-6747-4C4C-961A-40869948ED3C}" type="pres">
      <dgm:prSet presAssocID="{FEA759D5-2385-4803-AEC1-DF12493F3F4A}" presName="chevron6" presStyleLbl="alignNode1" presStyleIdx="5" presStyleCnt="28"/>
      <dgm:spPr/>
    </dgm:pt>
    <dgm:pt modelId="{8BBF7F25-46AE-4A2C-9638-BF166C16EDFF}" type="pres">
      <dgm:prSet presAssocID="{FEA759D5-2385-4803-AEC1-DF12493F3F4A}" presName="chevron7" presStyleLbl="alignNode1" presStyleIdx="6" presStyleCnt="28"/>
      <dgm:spPr/>
    </dgm:pt>
    <dgm:pt modelId="{AEA5C569-7370-4091-8F89-D8578D95A898}" type="pres">
      <dgm:prSet presAssocID="{FEA759D5-2385-4803-AEC1-DF12493F3F4A}" presName="childtext" presStyleLbl="solidFgAcc1" presStyleIdx="0" presStyleCnt="2">
        <dgm:presLayoutVars>
          <dgm:chMax/>
          <dgm:chPref val="0"/>
          <dgm:bulletEnabled val="1"/>
        </dgm:presLayoutVars>
      </dgm:prSet>
      <dgm:spPr/>
    </dgm:pt>
    <dgm:pt modelId="{181B8BEC-5FF1-4C43-B5CA-D80389B5CAA1}" type="pres">
      <dgm:prSet presAssocID="{6A3AB5F2-433E-4D1B-89AE-36F8A73EC875}" presName="sibTrans" presStyleCnt="0"/>
      <dgm:spPr/>
    </dgm:pt>
    <dgm:pt modelId="{AB61FA66-599C-4F05-A54C-270B5E93B0DA}" type="pres">
      <dgm:prSet presAssocID="{DD1B4EA6-DCCA-4355-8434-B7D4911301DC}" presName="parenttextcomposite" presStyleCnt="0"/>
      <dgm:spPr/>
    </dgm:pt>
    <dgm:pt modelId="{D966446C-020E-420F-AB74-46B8C7DF4A7A}" type="pres">
      <dgm:prSet presAssocID="{DD1B4EA6-DCCA-4355-8434-B7D4911301DC}" presName="parenttext" presStyleLbl="revTx" presStyleIdx="1" presStyleCnt="4">
        <dgm:presLayoutVars>
          <dgm:chMax/>
          <dgm:chPref val="2"/>
          <dgm:bulletEnabled val="1"/>
        </dgm:presLayoutVars>
      </dgm:prSet>
      <dgm:spPr/>
    </dgm:pt>
    <dgm:pt modelId="{12399F98-0904-44FB-B3F7-DD5CDDF4F486}" type="pres">
      <dgm:prSet presAssocID="{DD1B4EA6-DCCA-4355-8434-B7D4911301DC}" presName="composite" presStyleCnt="0"/>
      <dgm:spPr/>
    </dgm:pt>
    <dgm:pt modelId="{08A2278B-933B-42CA-8026-5F7BAE815C31}" type="pres">
      <dgm:prSet presAssocID="{DD1B4EA6-DCCA-4355-8434-B7D4911301DC}" presName="chevron1" presStyleLbl="alignNode1" presStyleIdx="7" presStyleCnt="28"/>
      <dgm:spPr/>
    </dgm:pt>
    <dgm:pt modelId="{7FAABE75-4C03-4679-80A4-631FAE4C6AA3}" type="pres">
      <dgm:prSet presAssocID="{DD1B4EA6-DCCA-4355-8434-B7D4911301DC}" presName="chevron2" presStyleLbl="alignNode1" presStyleIdx="8" presStyleCnt="28"/>
      <dgm:spPr/>
    </dgm:pt>
    <dgm:pt modelId="{48B3E329-82AF-44DD-9E66-B50FF5615F5D}" type="pres">
      <dgm:prSet presAssocID="{DD1B4EA6-DCCA-4355-8434-B7D4911301DC}" presName="chevron3" presStyleLbl="alignNode1" presStyleIdx="9" presStyleCnt="28"/>
      <dgm:spPr/>
    </dgm:pt>
    <dgm:pt modelId="{3869B75B-7AFB-4F99-853E-101F0F95898A}" type="pres">
      <dgm:prSet presAssocID="{DD1B4EA6-DCCA-4355-8434-B7D4911301DC}" presName="chevron4" presStyleLbl="alignNode1" presStyleIdx="10" presStyleCnt="28"/>
      <dgm:spPr/>
    </dgm:pt>
    <dgm:pt modelId="{0CF87678-01C5-40F4-8159-EFE579767A18}" type="pres">
      <dgm:prSet presAssocID="{DD1B4EA6-DCCA-4355-8434-B7D4911301DC}" presName="chevron5" presStyleLbl="alignNode1" presStyleIdx="11" presStyleCnt="28"/>
      <dgm:spPr/>
    </dgm:pt>
    <dgm:pt modelId="{2431E8C4-3366-4181-9F2B-8F393EF3BB2E}" type="pres">
      <dgm:prSet presAssocID="{DD1B4EA6-DCCA-4355-8434-B7D4911301DC}" presName="chevron6" presStyleLbl="alignNode1" presStyleIdx="12" presStyleCnt="28"/>
      <dgm:spPr/>
    </dgm:pt>
    <dgm:pt modelId="{297FD374-F23A-43C4-BDBF-55EFACB9A1EF}" type="pres">
      <dgm:prSet presAssocID="{DD1B4EA6-DCCA-4355-8434-B7D4911301DC}" presName="chevron7" presStyleLbl="alignNode1" presStyleIdx="13" presStyleCnt="28"/>
      <dgm:spPr/>
    </dgm:pt>
    <dgm:pt modelId="{C899ABB3-4D00-40C4-ABA7-0E9BE6D0BCB5}" type="pres">
      <dgm:prSet presAssocID="{DD1B4EA6-DCCA-4355-8434-B7D4911301DC}" presName="childtext" presStyleLbl="solidFgAcc1" presStyleIdx="1" presStyleCnt="2">
        <dgm:presLayoutVars>
          <dgm:chMax/>
          <dgm:chPref val="0"/>
          <dgm:bulletEnabled val="1"/>
        </dgm:presLayoutVars>
      </dgm:prSet>
      <dgm:spPr/>
    </dgm:pt>
    <dgm:pt modelId="{85DE64E6-A3A2-48F0-BFD9-7D56D8C09088}" type="pres">
      <dgm:prSet presAssocID="{5E3A98B7-D1CD-4E62-885B-95001F492570}" presName="sibTrans" presStyleCnt="0"/>
      <dgm:spPr/>
    </dgm:pt>
    <dgm:pt modelId="{8AE28F27-97FE-44B9-AF98-B35B35642492}" type="pres">
      <dgm:prSet presAssocID="{BB274B5F-EDB8-447A-88FD-DB2B7F9B6146}" presName="parenttextcomposite" presStyleCnt="0"/>
      <dgm:spPr/>
    </dgm:pt>
    <dgm:pt modelId="{3C24D021-8128-44DE-9781-E2E0C328BBFC}" type="pres">
      <dgm:prSet presAssocID="{BB274B5F-EDB8-447A-88FD-DB2B7F9B6146}" presName="parenttext" presStyleLbl="revTx" presStyleIdx="2" presStyleCnt="4">
        <dgm:presLayoutVars>
          <dgm:chMax/>
          <dgm:chPref val="2"/>
          <dgm:bulletEnabled val="1"/>
        </dgm:presLayoutVars>
      </dgm:prSet>
      <dgm:spPr/>
    </dgm:pt>
    <dgm:pt modelId="{556E1290-B09D-463A-BBF9-E9068DA1740F}" type="pres">
      <dgm:prSet presAssocID="{BB274B5F-EDB8-447A-88FD-DB2B7F9B6146}" presName="parallelogramComposite" presStyleCnt="0"/>
      <dgm:spPr/>
    </dgm:pt>
    <dgm:pt modelId="{0CCB0C00-F408-48D3-9207-BDEC360486CC}" type="pres">
      <dgm:prSet presAssocID="{BB274B5F-EDB8-447A-88FD-DB2B7F9B6146}" presName="parallelogram1" presStyleLbl="alignNode1" presStyleIdx="14" presStyleCnt="28"/>
      <dgm:spPr/>
    </dgm:pt>
    <dgm:pt modelId="{B1379325-95C6-4582-993E-B586B7BF94F0}" type="pres">
      <dgm:prSet presAssocID="{BB274B5F-EDB8-447A-88FD-DB2B7F9B6146}" presName="parallelogram2" presStyleLbl="alignNode1" presStyleIdx="15" presStyleCnt="28"/>
      <dgm:spPr/>
    </dgm:pt>
    <dgm:pt modelId="{26B30C97-7765-4904-B318-0E3B2DB98FB3}" type="pres">
      <dgm:prSet presAssocID="{BB274B5F-EDB8-447A-88FD-DB2B7F9B6146}" presName="parallelogram3" presStyleLbl="alignNode1" presStyleIdx="16" presStyleCnt="28"/>
      <dgm:spPr/>
    </dgm:pt>
    <dgm:pt modelId="{8E9685D0-BEB4-45F6-A891-63679E16D3AA}" type="pres">
      <dgm:prSet presAssocID="{BB274B5F-EDB8-447A-88FD-DB2B7F9B6146}" presName="parallelogram4" presStyleLbl="alignNode1" presStyleIdx="17" presStyleCnt="28"/>
      <dgm:spPr/>
    </dgm:pt>
    <dgm:pt modelId="{EA0FFD3B-40CA-49BC-BC52-7CF1E0F16F9A}" type="pres">
      <dgm:prSet presAssocID="{BB274B5F-EDB8-447A-88FD-DB2B7F9B6146}" presName="parallelogram5" presStyleLbl="alignNode1" presStyleIdx="18" presStyleCnt="28"/>
      <dgm:spPr/>
    </dgm:pt>
    <dgm:pt modelId="{67DF1AD8-15FF-42A7-8C29-7329A762CE02}" type="pres">
      <dgm:prSet presAssocID="{BB274B5F-EDB8-447A-88FD-DB2B7F9B6146}" presName="parallelogram6" presStyleLbl="alignNode1" presStyleIdx="19" presStyleCnt="28"/>
      <dgm:spPr/>
    </dgm:pt>
    <dgm:pt modelId="{43163222-52C4-4E2B-85BD-9EA2F224693E}" type="pres">
      <dgm:prSet presAssocID="{BB274B5F-EDB8-447A-88FD-DB2B7F9B6146}" presName="parallelogram7" presStyleLbl="alignNode1" presStyleIdx="20" presStyleCnt="28"/>
      <dgm:spPr/>
    </dgm:pt>
    <dgm:pt modelId="{C1673C68-715E-46FF-A9D8-96E26CE13FD7}" type="pres">
      <dgm:prSet presAssocID="{74887E79-9928-4667-B657-5DE8E8CF891F}" presName="sibTrans" presStyleCnt="0"/>
      <dgm:spPr/>
    </dgm:pt>
    <dgm:pt modelId="{4645464E-FD6D-48F4-AD35-BD8D0A8146EC}" type="pres">
      <dgm:prSet presAssocID="{C4A1DB16-AE4A-45F9-9AEB-931999699F36}" presName="parenttextcomposite" presStyleCnt="0"/>
      <dgm:spPr/>
    </dgm:pt>
    <dgm:pt modelId="{AB858735-B806-45E7-8056-9F3109A52509}" type="pres">
      <dgm:prSet presAssocID="{C4A1DB16-AE4A-45F9-9AEB-931999699F36}" presName="parenttext" presStyleLbl="revTx" presStyleIdx="3" presStyleCnt="4">
        <dgm:presLayoutVars>
          <dgm:chMax/>
          <dgm:chPref val="2"/>
          <dgm:bulletEnabled val="1"/>
        </dgm:presLayoutVars>
      </dgm:prSet>
      <dgm:spPr/>
    </dgm:pt>
    <dgm:pt modelId="{53920C28-3FB9-4588-9C4A-ED8CF15CDE85}" type="pres">
      <dgm:prSet presAssocID="{C4A1DB16-AE4A-45F9-9AEB-931999699F36}" presName="parallelogramComposite" presStyleCnt="0"/>
      <dgm:spPr/>
    </dgm:pt>
    <dgm:pt modelId="{484A396B-9017-4581-A1C5-27C276C4E5D5}" type="pres">
      <dgm:prSet presAssocID="{C4A1DB16-AE4A-45F9-9AEB-931999699F36}" presName="parallelogram1" presStyleLbl="alignNode1" presStyleIdx="21" presStyleCnt="28"/>
      <dgm:spPr/>
    </dgm:pt>
    <dgm:pt modelId="{7D7375A0-6040-4FA9-873F-F7DA65D663C4}" type="pres">
      <dgm:prSet presAssocID="{C4A1DB16-AE4A-45F9-9AEB-931999699F36}" presName="parallelogram2" presStyleLbl="alignNode1" presStyleIdx="22" presStyleCnt="28"/>
      <dgm:spPr/>
    </dgm:pt>
    <dgm:pt modelId="{C85336FE-A7C3-47BA-8093-F90AE5BC7EB5}" type="pres">
      <dgm:prSet presAssocID="{C4A1DB16-AE4A-45F9-9AEB-931999699F36}" presName="parallelogram3" presStyleLbl="alignNode1" presStyleIdx="23" presStyleCnt="28"/>
      <dgm:spPr/>
    </dgm:pt>
    <dgm:pt modelId="{EC59056B-3D12-4E19-9203-D28E6341262B}" type="pres">
      <dgm:prSet presAssocID="{C4A1DB16-AE4A-45F9-9AEB-931999699F36}" presName="parallelogram4" presStyleLbl="alignNode1" presStyleIdx="24" presStyleCnt="28"/>
      <dgm:spPr/>
    </dgm:pt>
    <dgm:pt modelId="{FD4D31E6-9240-4466-A6AD-386D14349D94}" type="pres">
      <dgm:prSet presAssocID="{C4A1DB16-AE4A-45F9-9AEB-931999699F36}" presName="parallelogram5" presStyleLbl="alignNode1" presStyleIdx="25" presStyleCnt="28"/>
      <dgm:spPr/>
    </dgm:pt>
    <dgm:pt modelId="{EC90CEE7-BB1E-4321-993E-6102027EF686}" type="pres">
      <dgm:prSet presAssocID="{C4A1DB16-AE4A-45F9-9AEB-931999699F36}" presName="parallelogram6" presStyleLbl="alignNode1" presStyleIdx="26" presStyleCnt="28"/>
      <dgm:spPr/>
    </dgm:pt>
    <dgm:pt modelId="{B8E3F8ED-84A7-4149-93E4-DD9E82D477D3}" type="pres">
      <dgm:prSet presAssocID="{C4A1DB16-AE4A-45F9-9AEB-931999699F36}" presName="parallelogram7" presStyleLbl="alignNode1" presStyleIdx="27" presStyleCnt="28"/>
      <dgm:spPr/>
    </dgm:pt>
  </dgm:ptLst>
  <dgm:cxnLst>
    <dgm:cxn modelId="{C85EBA23-E085-47D2-806F-B4E8F060EC26}" type="presOf" srcId="{6A2C52CE-D911-488C-8118-384A6E119457}" destId="{3501CD17-C499-4BA7-BFBC-FEA7F133FC70}" srcOrd="0" destOrd="0" presId="urn:microsoft.com/office/officeart/2008/layout/VerticalAccentList"/>
    <dgm:cxn modelId="{53AEB32D-5490-4CCA-BB92-51E9239BEF59}" srcId="{FEA759D5-2385-4803-AEC1-DF12493F3F4A}" destId="{83E7FFEC-5D54-4E77-9ADA-FE7AE265C322}" srcOrd="0" destOrd="0" parTransId="{849F4CA9-E121-4E66-B7A5-350DB63F007E}" sibTransId="{DBE13CD8-9BD0-4C34-9FD4-310A97441FE9}"/>
    <dgm:cxn modelId="{EC18254D-0BA2-449C-A7D8-D52F2DE0D05B}" type="presOf" srcId="{FEA759D5-2385-4803-AEC1-DF12493F3F4A}" destId="{904CB6DC-2DC2-4F5C-831F-1D8BA857CC74}" srcOrd="0" destOrd="0" presId="urn:microsoft.com/office/officeart/2008/layout/VerticalAccentList"/>
    <dgm:cxn modelId="{426D0751-E154-4FAF-9CC8-EE27F79FF549}" srcId="{6A2C52CE-D911-488C-8118-384A6E119457}" destId="{FEA759D5-2385-4803-AEC1-DF12493F3F4A}" srcOrd="0" destOrd="0" parTransId="{50BC86C6-0514-470A-9D02-9510897B1E32}" sibTransId="{6A3AB5F2-433E-4D1B-89AE-36F8A73EC875}"/>
    <dgm:cxn modelId="{13060666-5D16-4946-AB21-A0631014C5F5}" type="presOf" srcId="{BB274B5F-EDB8-447A-88FD-DB2B7F9B6146}" destId="{3C24D021-8128-44DE-9781-E2E0C328BBFC}" srcOrd="0" destOrd="0" presId="urn:microsoft.com/office/officeart/2008/layout/VerticalAccentList"/>
    <dgm:cxn modelId="{6E15BC73-1837-4059-AB06-09D85AF70D3D}" srcId="{6A2C52CE-D911-488C-8118-384A6E119457}" destId="{C4A1DB16-AE4A-45F9-9AEB-931999699F36}" srcOrd="3" destOrd="0" parTransId="{4B576BFD-D1F1-4711-9DE2-29F12BF0D6C2}" sibTransId="{251349D1-217A-478C-A76D-01F685809476}"/>
    <dgm:cxn modelId="{CC7A5EA3-0016-4BF3-A6F6-6BC6C9618162}" type="presOf" srcId="{62AB3278-5F59-4083-B270-6837B3FBFBC5}" destId="{C899ABB3-4D00-40C4-ABA7-0E9BE6D0BCB5}" srcOrd="0" destOrd="0" presId="urn:microsoft.com/office/officeart/2008/layout/VerticalAccentList"/>
    <dgm:cxn modelId="{8D14B6AA-A5CD-4D72-AEAA-9671E51C9E8D}" srcId="{6A2C52CE-D911-488C-8118-384A6E119457}" destId="{DD1B4EA6-DCCA-4355-8434-B7D4911301DC}" srcOrd="1" destOrd="0" parTransId="{10964932-552F-4ACE-92CE-7EFC8BA008A8}" sibTransId="{5E3A98B7-D1CD-4E62-885B-95001F492570}"/>
    <dgm:cxn modelId="{5A14F5AE-1F7E-4194-B004-88A0935FF3AF}" type="presOf" srcId="{83E7FFEC-5D54-4E77-9ADA-FE7AE265C322}" destId="{AEA5C569-7370-4091-8F89-D8578D95A898}" srcOrd="0" destOrd="0" presId="urn:microsoft.com/office/officeart/2008/layout/VerticalAccentList"/>
    <dgm:cxn modelId="{75857ACE-8674-4655-BF8C-98897545B2D4}" type="presOf" srcId="{C4A1DB16-AE4A-45F9-9AEB-931999699F36}" destId="{AB858735-B806-45E7-8056-9F3109A52509}" srcOrd="0" destOrd="0" presId="urn:microsoft.com/office/officeart/2008/layout/VerticalAccentList"/>
    <dgm:cxn modelId="{930D0CD5-587E-4CB4-A3DF-88C3A59FA9E1}" srcId="{6A2C52CE-D911-488C-8118-384A6E119457}" destId="{BB274B5F-EDB8-447A-88FD-DB2B7F9B6146}" srcOrd="2" destOrd="0" parTransId="{AC31ED93-3865-40AE-858C-D79A1456F71F}" sibTransId="{74887E79-9928-4667-B657-5DE8E8CF891F}"/>
    <dgm:cxn modelId="{D37718DA-E5BA-41FE-B4C8-B9439FEE0962}" type="presOf" srcId="{DD1B4EA6-DCCA-4355-8434-B7D4911301DC}" destId="{D966446C-020E-420F-AB74-46B8C7DF4A7A}" srcOrd="0" destOrd="0" presId="urn:microsoft.com/office/officeart/2008/layout/VerticalAccentList"/>
    <dgm:cxn modelId="{AA7C3EF7-DA93-45D1-A23F-63FD059A97C8}" srcId="{DD1B4EA6-DCCA-4355-8434-B7D4911301DC}" destId="{62AB3278-5F59-4083-B270-6837B3FBFBC5}" srcOrd="0" destOrd="0" parTransId="{DE6FE7D6-66CB-4F9F-B55A-3670C3DD45F5}" sibTransId="{0F3508F4-AACC-4AE2-8045-F6B9392C6D1E}"/>
    <dgm:cxn modelId="{CB70AEAF-53B3-4CF0-9207-875570ABA846}" type="presParOf" srcId="{3501CD17-C499-4BA7-BFBC-FEA7F133FC70}" destId="{3A74F9E5-ADD6-4190-A2E6-7AF950FD4DA8}" srcOrd="0" destOrd="0" presId="urn:microsoft.com/office/officeart/2008/layout/VerticalAccentList"/>
    <dgm:cxn modelId="{65AB95B4-B8D1-4D8A-B448-4D791AF251C7}" type="presParOf" srcId="{3A74F9E5-ADD6-4190-A2E6-7AF950FD4DA8}" destId="{904CB6DC-2DC2-4F5C-831F-1D8BA857CC74}" srcOrd="0" destOrd="0" presId="urn:microsoft.com/office/officeart/2008/layout/VerticalAccentList"/>
    <dgm:cxn modelId="{9A0D5DC5-114B-4B15-9E49-7B3681859152}" type="presParOf" srcId="{3501CD17-C499-4BA7-BFBC-FEA7F133FC70}" destId="{366F7AD4-1CB2-463F-8C69-019291A2270B}" srcOrd="1" destOrd="0" presId="urn:microsoft.com/office/officeart/2008/layout/VerticalAccentList"/>
    <dgm:cxn modelId="{E9435479-F121-4B8A-BF82-A7AF6AAE53D8}" type="presParOf" srcId="{366F7AD4-1CB2-463F-8C69-019291A2270B}" destId="{BBD97C88-A805-4682-B793-C41CA6CD89BA}" srcOrd="0" destOrd="0" presId="urn:microsoft.com/office/officeart/2008/layout/VerticalAccentList"/>
    <dgm:cxn modelId="{5C7E50BE-F3AD-405C-BD6F-D99FA41B764A}" type="presParOf" srcId="{366F7AD4-1CB2-463F-8C69-019291A2270B}" destId="{15AC38A7-D745-44A8-8590-2D49F8559C0E}" srcOrd="1" destOrd="0" presId="urn:microsoft.com/office/officeart/2008/layout/VerticalAccentList"/>
    <dgm:cxn modelId="{0FA50AA0-C73A-4EA3-909D-C39B0ECA57DB}" type="presParOf" srcId="{366F7AD4-1CB2-463F-8C69-019291A2270B}" destId="{072710D6-70D4-4A5B-BD97-6FC769EFA29B}" srcOrd="2" destOrd="0" presId="urn:microsoft.com/office/officeart/2008/layout/VerticalAccentList"/>
    <dgm:cxn modelId="{3E800DC5-7E77-4DCF-B467-FCE87239B104}" type="presParOf" srcId="{366F7AD4-1CB2-463F-8C69-019291A2270B}" destId="{83E2C08D-FDBE-497C-8586-A50EF01BF3DF}" srcOrd="3" destOrd="0" presId="urn:microsoft.com/office/officeart/2008/layout/VerticalAccentList"/>
    <dgm:cxn modelId="{DFCBD3DB-F577-4592-BFAF-5653AA2EB774}" type="presParOf" srcId="{366F7AD4-1CB2-463F-8C69-019291A2270B}" destId="{9869A1C4-E0A7-4D47-8835-97A35FD4BA83}" srcOrd="4" destOrd="0" presId="urn:microsoft.com/office/officeart/2008/layout/VerticalAccentList"/>
    <dgm:cxn modelId="{A94C831B-DDE1-49EC-9C28-084C85B9FF46}" type="presParOf" srcId="{366F7AD4-1CB2-463F-8C69-019291A2270B}" destId="{6C7FA834-6747-4C4C-961A-40869948ED3C}" srcOrd="5" destOrd="0" presId="urn:microsoft.com/office/officeart/2008/layout/VerticalAccentList"/>
    <dgm:cxn modelId="{32C941D7-4898-4F01-A6A4-B46DD90D21B1}" type="presParOf" srcId="{366F7AD4-1CB2-463F-8C69-019291A2270B}" destId="{8BBF7F25-46AE-4A2C-9638-BF166C16EDFF}" srcOrd="6" destOrd="0" presId="urn:microsoft.com/office/officeart/2008/layout/VerticalAccentList"/>
    <dgm:cxn modelId="{A9A8B034-03EF-4B38-B762-DB27A2BF9DAF}" type="presParOf" srcId="{366F7AD4-1CB2-463F-8C69-019291A2270B}" destId="{AEA5C569-7370-4091-8F89-D8578D95A898}" srcOrd="7" destOrd="0" presId="urn:microsoft.com/office/officeart/2008/layout/VerticalAccentList"/>
    <dgm:cxn modelId="{BA8BAF0D-4EFA-403F-B07A-B63660EA2480}" type="presParOf" srcId="{3501CD17-C499-4BA7-BFBC-FEA7F133FC70}" destId="{181B8BEC-5FF1-4C43-B5CA-D80389B5CAA1}" srcOrd="2" destOrd="0" presId="urn:microsoft.com/office/officeart/2008/layout/VerticalAccentList"/>
    <dgm:cxn modelId="{691D2535-AAE9-4CD7-9C26-09447A17DE69}" type="presParOf" srcId="{3501CD17-C499-4BA7-BFBC-FEA7F133FC70}" destId="{AB61FA66-599C-4F05-A54C-270B5E93B0DA}" srcOrd="3" destOrd="0" presId="urn:microsoft.com/office/officeart/2008/layout/VerticalAccentList"/>
    <dgm:cxn modelId="{D670A551-B633-4084-AD0B-879A1E396FAC}" type="presParOf" srcId="{AB61FA66-599C-4F05-A54C-270B5E93B0DA}" destId="{D966446C-020E-420F-AB74-46B8C7DF4A7A}" srcOrd="0" destOrd="0" presId="urn:microsoft.com/office/officeart/2008/layout/VerticalAccentList"/>
    <dgm:cxn modelId="{499CB5B9-DA3C-468D-B3E5-793B2523EE4D}" type="presParOf" srcId="{3501CD17-C499-4BA7-BFBC-FEA7F133FC70}" destId="{12399F98-0904-44FB-B3F7-DD5CDDF4F486}" srcOrd="4" destOrd="0" presId="urn:microsoft.com/office/officeart/2008/layout/VerticalAccentList"/>
    <dgm:cxn modelId="{5397DC39-C103-48BF-AC74-4441529C34BC}" type="presParOf" srcId="{12399F98-0904-44FB-B3F7-DD5CDDF4F486}" destId="{08A2278B-933B-42CA-8026-5F7BAE815C31}" srcOrd="0" destOrd="0" presId="urn:microsoft.com/office/officeart/2008/layout/VerticalAccentList"/>
    <dgm:cxn modelId="{DCCAAA38-0580-400D-8DCA-DF93319971FA}" type="presParOf" srcId="{12399F98-0904-44FB-B3F7-DD5CDDF4F486}" destId="{7FAABE75-4C03-4679-80A4-631FAE4C6AA3}" srcOrd="1" destOrd="0" presId="urn:microsoft.com/office/officeart/2008/layout/VerticalAccentList"/>
    <dgm:cxn modelId="{FBFB0853-0E02-4310-8E76-D067FF7DB577}" type="presParOf" srcId="{12399F98-0904-44FB-B3F7-DD5CDDF4F486}" destId="{48B3E329-82AF-44DD-9E66-B50FF5615F5D}" srcOrd="2" destOrd="0" presId="urn:microsoft.com/office/officeart/2008/layout/VerticalAccentList"/>
    <dgm:cxn modelId="{D18195D0-6066-4517-B37C-39F3736F05E7}" type="presParOf" srcId="{12399F98-0904-44FB-B3F7-DD5CDDF4F486}" destId="{3869B75B-7AFB-4F99-853E-101F0F95898A}" srcOrd="3" destOrd="0" presId="urn:microsoft.com/office/officeart/2008/layout/VerticalAccentList"/>
    <dgm:cxn modelId="{2218F0A6-353B-4EF3-81E6-6FD77F0676B2}" type="presParOf" srcId="{12399F98-0904-44FB-B3F7-DD5CDDF4F486}" destId="{0CF87678-01C5-40F4-8159-EFE579767A18}" srcOrd="4" destOrd="0" presId="urn:microsoft.com/office/officeart/2008/layout/VerticalAccentList"/>
    <dgm:cxn modelId="{14339BA7-5044-4840-BE21-CA2F6B971D85}" type="presParOf" srcId="{12399F98-0904-44FB-B3F7-DD5CDDF4F486}" destId="{2431E8C4-3366-4181-9F2B-8F393EF3BB2E}" srcOrd="5" destOrd="0" presId="urn:microsoft.com/office/officeart/2008/layout/VerticalAccentList"/>
    <dgm:cxn modelId="{2CC5E7EF-FE59-49CA-BFB7-D0E5B2824735}" type="presParOf" srcId="{12399F98-0904-44FB-B3F7-DD5CDDF4F486}" destId="{297FD374-F23A-43C4-BDBF-55EFACB9A1EF}" srcOrd="6" destOrd="0" presId="urn:microsoft.com/office/officeart/2008/layout/VerticalAccentList"/>
    <dgm:cxn modelId="{0DBC6B6B-73A9-41B3-9D3A-D2354CACF75C}" type="presParOf" srcId="{12399F98-0904-44FB-B3F7-DD5CDDF4F486}" destId="{C899ABB3-4D00-40C4-ABA7-0E9BE6D0BCB5}" srcOrd="7" destOrd="0" presId="urn:microsoft.com/office/officeart/2008/layout/VerticalAccentList"/>
    <dgm:cxn modelId="{34E3CA41-C6CA-42C3-87B9-DB8FCD456E62}" type="presParOf" srcId="{3501CD17-C499-4BA7-BFBC-FEA7F133FC70}" destId="{85DE64E6-A3A2-48F0-BFD9-7D56D8C09088}" srcOrd="5" destOrd="0" presId="urn:microsoft.com/office/officeart/2008/layout/VerticalAccentList"/>
    <dgm:cxn modelId="{A2DE5D90-9D09-43B2-B27B-ECAD93CF9B04}" type="presParOf" srcId="{3501CD17-C499-4BA7-BFBC-FEA7F133FC70}" destId="{8AE28F27-97FE-44B9-AF98-B35B35642492}" srcOrd="6" destOrd="0" presId="urn:microsoft.com/office/officeart/2008/layout/VerticalAccentList"/>
    <dgm:cxn modelId="{54B96DB2-145B-42F6-9292-F077F980B1A5}" type="presParOf" srcId="{8AE28F27-97FE-44B9-AF98-B35B35642492}" destId="{3C24D021-8128-44DE-9781-E2E0C328BBFC}" srcOrd="0" destOrd="0" presId="urn:microsoft.com/office/officeart/2008/layout/VerticalAccentList"/>
    <dgm:cxn modelId="{FD1489C3-66A6-411C-A8A8-8A206B25AFDF}" type="presParOf" srcId="{3501CD17-C499-4BA7-BFBC-FEA7F133FC70}" destId="{556E1290-B09D-463A-BBF9-E9068DA1740F}" srcOrd="7" destOrd="0" presId="urn:microsoft.com/office/officeart/2008/layout/VerticalAccentList"/>
    <dgm:cxn modelId="{E25312A1-DDA7-42E4-92BB-BF97C340F0CB}" type="presParOf" srcId="{556E1290-B09D-463A-BBF9-E9068DA1740F}" destId="{0CCB0C00-F408-48D3-9207-BDEC360486CC}" srcOrd="0" destOrd="0" presId="urn:microsoft.com/office/officeart/2008/layout/VerticalAccentList"/>
    <dgm:cxn modelId="{51605D37-C6D7-4669-AF10-EEA7477B1BED}" type="presParOf" srcId="{556E1290-B09D-463A-BBF9-E9068DA1740F}" destId="{B1379325-95C6-4582-993E-B586B7BF94F0}" srcOrd="1" destOrd="0" presId="urn:microsoft.com/office/officeart/2008/layout/VerticalAccentList"/>
    <dgm:cxn modelId="{ED5B5E0E-FB8D-434D-8CAE-645961707E95}" type="presParOf" srcId="{556E1290-B09D-463A-BBF9-E9068DA1740F}" destId="{26B30C97-7765-4904-B318-0E3B2DB98FB3}" srcOrd="2" destOrd="0" presId="urn:microsoft.com/office/officeart/2008/layout/VerticalAccentList"/>
    <dgm:cxn modelId="{80180B49-5570-416C-BADD-E4834C9E12E4}" type="presParOf" srcId="{556E1290-B09D-463A-BBF9-E9068DA1740F}" destId="{8E9685D0-BEB4-45F6-A891-63679E16D3AA}" srcOrd="3" destOrd="0" presId="urn:microsoft.com/office/officeart/2008/layout/VerticalAccentList"/>
    <dgm:cxn modelId="{B8942CD6-73DE-4CBB-A403-8FFEBEC4F850}" type="presParOf" srcId="{556E1290-B09D-463A-BBF9-E9068DA1740F}" destId="{EA0FFD3B-40CA-49BC-BC52-7CF1E0F16F9A}" srcOrd="4" destOrd="0" presId="urn:microsoft.com/office/officeart/2008/layout/VerticalAccentList"/>
    <dgm:cxn modelId="{9810F67E-FFF2-4B9D-8CD6-EAE4EB58C8C1}" type="presParOf" srcId="{556E1290-B09D-463A-BBF9-E9068DA1740F}" destId="{67DF1AD8-15FF-42A7-8C29-7329A762CE02}" srcOrd="5" destOrd="0" presId="urn:microsoft.com/office/officeart/2008/layout/VerticalAccentList"/>
    <dgm:cxn modelId="{068E4D8B-817D-4567-B960-E9B9E7FF638E}" type="presParOf" srcId="{556E1290-B09D-463A-BBF9-E9068DA1740F}" destId="{43163222-52C4-4E2B-85BD-9EA2F224693E}" srcOrd="6" destOrd="0" presId="urn:microsoft.com/office/officeart/2008/layout/VerticalAccentList"/>
    <dgm:cxn modelId="{6BB3F0DA-6E34-4EFA-8043-3974A7133F5D}" type="presParOf" srcId="{3501CD17-C499-4BA7-BFBC-FEA7F133FC70}" destId="{C1673C68-715E-46FF-A9D8-96E26CE13FD7}" srcOrd="8" destOrd="0" presId="urn:microsoft.com/office/officeart/2008/layout/VerticalAccentList"/>
    <dgm:cxn modelId="{F8E36C11-D4B0-437D-8DDF-6775AEE32580}" type="presParOf" srcId="{3501CD17-C499-4BA7-BFBC-FEA7F133FC70}" destId="{4645464E-FD6D-48F4-AD35-BD8D0A8146EC}" srcOrd="9" destOrd="0" presId="urn:microsoft.com/office/officeart/2008/layout/VerticalAccentList"/>
    <dgm:cxn modelId="{293655C4-6A90-4092-A0AD-A34C5F31E46A}" type="presParOf" srcId="{4645464E-FD6D-48F4-AD35-BD8D0A8146EC}" destId="{AB858735-B806-45E7-8056-9F3109A52509}" srcOrd="0" destOrd="0" presId="urn:microsoft.com/office/officeart/2008/layout/VerticalAccentList"/>
    <dgm:cxn modelId="{FE259B2E-7912-4161-9229-7CC9B8D515B7}" type="presParOf" srcId="{3501CD17-C499-4BA7-BFBC-FEA7F133FC70}" destId="{53920C28-3FB9-4588-9C4A-ED8CF15CDE85}" srcOrd="10" destOrd="0" presId="urn:microsoft.com/office/officeart/2008/layout/VerticalAccentList"/>
    <dgm:cxn modelId="{95E2EFE3-C3C1-4631-930B-6D3A3DB1F1CA}" type="presParOf" srcId="{53920C28-3FB9-4588-9C4A-ED8CF15CDE85}" destId="{484A396B-9017-4581-A1C5-27C276C4E5D5}" srcOrd="0" destOrd="0" presId="urn:microsoft.com/office/officeart/2008/layout/VerticalAccentList"/>
    <dgm:cxn modelId="{1EACDC19-8B80-4EF9-A05D-8074D82B000B}" type="presParOf" srcId="{53920C28-3FB9-4588-9C4A-ED8CF15CDE85}" destId="{7D7375A0-6040-4FA9-873F-F7DA65D663C4}" srcOrd="1" destOrd="0" presId="urn:microsoft.com/office/officeart/2008/layout/VerticalAccentList"/>
    <dgm:cxn modelId="{359B2142-684F-4DDB-B9D7-670B5BE47AE0}" type="presParOf" srcId="{53920C28-3FB9-4588-9C4A-ED8CF15CDE85}" destId="{C85336FE-A7C3-47BA-8093-F90AE5BC7EB5}" srcOrd="2" destOrd="0" presId="urn:microsoft.com/office/officeart/2008/layout/VerticalAccentList"/>
    <dgm:cxn modelId="{27756396-B6A1-4A6D-80AC-FE8095E548D0}" type="presParOf" srcId="{53920C28-3FB9-4588-9C4A-ED8CF15CDE85}" destId="{EC59056B-3D12-4E19-9203-D28E6341262B}" srcOrd="3" destOrd="0" presId="urn:microsoft.com/office/officeart/2008/layout/VerticalAccentList"/>
    <dgm:cxn modelId="{FC6400C2-8219-4499-B4AC-B30F0ABD5ED4}" type="presParOf" srcId="{53920C28-3FB9-4588-9C4A-ED8CF15CDE85}" destId="{FD4D31E6-9240-4466-A6AD-386D14349D94}" srcOrd="4" destOrd="0" presId="urn:microsoft.com/office/officeart/2008/layout/VerticalAccentList"/>
    <dgm:cxn modelId="{0037B10F-217A-4F1F-8922-189732720EA6}" type="presParOf" srcId="{53920C28-3FB9-4588-9C4A-ED8CF15CDE85}" destId="{EC90CEE7-BB1E-4321-993E-6102027EF686}" srcOrd="5" destOrd="0" presId="urn:microsoft.com/office/officeart/2008/layout/VerticalAccentList"/>
    <dgm:cxn modelId="{74CEECD5-5914-4487-90B2-489D429FED58}" type="presParOf" srcId="{53920C28-3FB9-4588-9C4A-ED8CF15CDE85}" destId="{B8E3F8ED-84A7-4149-93E4-DD9E82D477D3}" srcOrd="6"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2C52CE-D911-488C-8118-384A6E119457}" type="doc">
      <dgm:prSet loTypeId="urn:microsoft.com/office/officeart/2008/layout/VerticalAccentList" loCatId="list" qsTypeId="urn:microsoft.com/office/officeart/2005/8/quickstyle/simple1" qsCatId="simple" csTypeId="urn:microsoft.com/office/officeart/2005/8/colors/colorful3" csCatId="colorful" phldr="1"/>
      <dgm:spPr/>
      <dgm:t>
        <a:bodyPr/>
        <a:lstStyle/>
        <a:p>
          <a:endParaRPr lang="es-EC"/>
        </a:p>
      </dgm:t>
    </dgm:pt>
    <dgm:pt modelId="{FEA759D5-2385-4803-AEC1-DF12493F3F4A}">
      <dgm:prSet phldrT="[Texto]" custT="1"/>
      <dgm:spPr/>
      <dgm:t>
        <a:bodyPr/>
        <a:lstStyle/>
        <a:p>
          <a:pPr algn="just">
            <a:lnSpc>
              <a:spcPct val="150000"/>
            </a:lnSpc>
          </a:pPr>
          <a:r>
            <a:rPr lang="es-EC" sz="1400" b="1" dirty="0">
              <a:latin typeface="Arial" panose="020B0604020202020204" pitchFamily="34" charset="0"/>
              <a:cs typeface="Arial" panose="020B0604020202020204" pitchFamily="34" charset="0"/>
            </a:rPr>
            <a:t>Ideas innovadoras que permiten desarrollar</a:t>
          </a:r>
        </a:p>
      </dgm:t>
    </dgm:pt>
    <dgm:pt modelId="{50BC86C6-0514-470A-9D02-9510897B1E32}" type="parTrans" cxnId="{426D0751-E154-4FAF-9CC8-EE27F79FF549}">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6A3AB5F2-433E-4D1B-89AE-36F8A73EC875}" type="sibTrans" cxnId="{426D0751-E154-4FAF-9CC8-EE27F79FF549}">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83E7FFEC-5D54-4E77-9ADA-FE7AE265C322}">
      <dgm:prSet phldrT="[Texto]" custT="1"/>
      <dgm:spPr/>
      <dgm:t>
        <a:bodyPr/>
        <a:lstStyle/>
        <a:p>
          <a:pPr algn="just">
            <a:lnSpc>
              <a:spcPct val="150000"/>
            </a:lnSpc>
          </a:pPr>
          <a:r>
            <a:rPr lang="es-EC" sz="1400" b="1" dirty="0">
              <a:latin typeface="Arial" panose="020B0604020202020204" pitchFamily="34" charset="0"/>
              <a:cs typeface="Arial" panose="020B0604020202020204" pitchFamily="34" charset="0"/>
            </a:rPr>
            <a:t>Creatividad de las personas mediante el desarrollo de actividades económicas</a:t>
          </a:r>
        </a:p>
      </dgm:t>
    </dgm:pt>
    <dgm:pt modelId="{849F4CA9-E121-4E66-B7A5-350DB63F007E}" type="parTrans" cxnId="{53AEB32D-5490-4CCA-BB92-51E9239BEF59}">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DBE13CD8-9BD0-4C34-9FD4-310A97441FE9}" type="sibTrans" cxnId="{53AEB32D-5490-4CCA-BB92-51E9239BEF59}">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DD1B4EA6-DCCA-4355-8434-B7D4911301DC}">
      <dgm:prSet custT="1"/>
      <dgm:spPr/>
      <dgm:t>
        <a:bodyPr/>
        <a:lstStyle/>
        <a:p>
          <a:pPr algn="just">
            <a:lnSpc>
              <a:spcPct val="150000"/>
            </a:lnSpc>
          </a:pPr>
          <a:r>
            <a:rPr lang="es-EC" sz="1400" b="1" dirty="0">
              <a:latin typeface="Arial" panose="020B0604020202020204" pitchFamily="34" charset="0"/>
              <a:cs typeface="Arial" panose="020B0604020202020204" pitchFamily="34" charset="0"/>
            </a:rPr>
            <a:t>Gestión de comercialización de sacos de lana de alpaca</a:t>
          </a:r>
          <a:endParaRPr lang="es-EC" sz="1400" b="1" i="1" dirty="0">
            <a:latin typeface="Arial" panose="020B0604020202020204" pitchFamily="34" charset="0"/>
            <a:cs typeface="Arial" panose="020B0604020202020204" pitchFamily="34" charset="0"/>
          </a:endParaRPr>
        </a:p>
      </dgm:t>
    </dgm:pt>
    <dgm:pt modelId="{10964932-552F-4ACE-92CE-7EFC8BA008A8}" type="parTrans" cxnId="{8D14B6AA-A5CD-4D72-AEAA-9671E51C9E8D}">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5E3A98B7-D1CD-4E62-885B-95001F492570}" type="sibTrans" cxnId="{8D14B6AA-A5CD-4D72-AEAA-9671E51C9E8D}">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62AB3278-5F59-4083-B270-6837B3FBFBC5}">
      <dgm:prSet custT="1"/>
      <dgm:spPr/>
      <dgm:t>
        <a:bodyPr/>
        <a:lstStyle/>
        <a:p>
          <a:pPr algn="just">
            <a:lnSpc>
              <a:spcPct val="150000"/>
            </a:lnSpc>
          </a:pPr>
          <a:r>
            <a:rPr lang="es-EC" sz="1400" b="1" dirty="0">
              <a:latin typeface="Arial" panose="020B0604020202020204" pitchFamily="34" charset="0"/>
              <a:cs typeface="Arial" panose="020B0604020202020204" pitchFamily="34" charset="0"/>
            </a:rPr>
            <a:t>Elaborados por indígenas de la serranía del Ecuador</a:t>
          </a:r>
        </a:p>
      </dgm:t>
    </dgm:pt>
    <dgm:pt modelId="{DE6FE7D6-66CB-4F9F-B55A-3670C3DD45F5}" type="parTrans" cxnId="{AA7C3EF7-DA93-45D1-A23F-63FD059A97C8}">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0F3508F4-AACC-4AE2-8045-F6B9392C6D1E}" type="sibTrans" cxnId="{AA7C3EF7-DA93-45D1-A23F-63FD059A97C8}">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2D433599-7EF0-446D-9FDA-83B05785130C}">
      <dgm:prSet custT="1"/>
      <dgm:spPr/>
      <dgm:t>
        <a:bodyPr/>
        <a:lstStyle/>
        <a:p>
          <a:pPr algn="just">
            <a:lnSpc>
              <a:spcPct val="150000"/>
            </a:lnSpc>
          </a:pPr>
          <a:r>
            <a:rPr lang="es-EC" sz="1400" b="1" dirty="0">
              <a:latin typeface="Arial" panose="020B0604020202020204" pitchFamily="34" charset="0"/>
              <a:cs typeface="Arial" panose="020B0604020202020204" pitchFamily="34" charset="0"/>
            </a:rPr>
            <a:t>Proyecto </a:t>
          </a:r>
          <a:r>
            <a:rPr lang="es-EC" sz="1400" b="1" dirty="0" err="1">
              <a:latin typeface="Arial" panose="020B0604020202020204" pitchFamily="34" charset="0"/>
              <a:cs typeface="Arial" panose="020B0604020202020204" pitchFamily="34" charset="0"/>
            </a:rPr>
            <a:t>Biocorredor</a:t>
          </a:r>
          <a:r>
            <a:rPr lang="es-EC" sz="1400" b="1" dirty="0">
              <a:latin typeface="Arial" panose="020B0604020202020204" pitchFamily="34" charset="0"/>
              <a:cs typeface="Arial" panose="020B0604020202020204" pitchFamily="34" charset="0"/>
            </a:rPr>
            <a:t> Cóndor Chuquiragua </a:t>
          </a:r>
        </a:p>
      </dgm:t>
    </dgm:pt>
    <dgm:pt modelId="{A5FAA3B0-A7D2-4A8B-95DE-F08016A3B1B3}" type="parTrans" cxnId="{F20FCDFD-C683-474F-9E2E-50FABB2D1AAF}">
      <dgm:prSet/>
      <dgm:spPr/>
      <dgm:t>
        <a:bodyPr/>
        <a:lstStyle/>
        <a:p>
          <a:pPr>
            <a:lnSpc>
              <a:spcPct val="150000"/>
            </a:lnSpc>
          </a:pPr>
          <a:endParaRPr lang="es-EC"/>
        </a:p>
      </dgm:t>
    </dgm:pt>
    <dgm:pt modelId="{F0430525-406A-437B-85FC-90B76A53D769}" type="sibTrans" cxnId="{F20FCDFD-C683-474F-9E2E-50FABB2D1AAF}">
      <dgm:prSet/>
      <dgm:spPr/>
      <dgm:t>
        <a:bodyPr/>
        <a:lstStyle/>
        <a:p>
          <a:pPr>
            <a:lnSpc>
              <a:spcPct val="150000"/>
            </a:lnSpc>
          </a:pPr>
          <a:endParaRPr lang="es-EC"/>
        </a:p>
      </dgm:t>
    </dgm:pt>
    <dgm:pt modelId="{6771ED6F-58DB-4BA4-8F19-02E0DE9F759F}">
      <dgm:prSet custT="1"/>
      <dgm:spPr/>
      <dgm:t>
        <a:bodyPr/>
        <a:lstStyle/>
        <a:p>
          <a:pPr algn="just">
            <a:lnSpc>
              <a:spcPct val="150000"/>
            </a:lnSpc>
          </a:pPr>
          <a:r>
            <a:rPr lang="es-EC" sz="1400" b="1" dirty="0">
              <a:latin typeface="Arial" panose="020B0604020202020204" pitchFamily="34" charset="0"/>
              <a:cs typeface="Arial" panose="020B0604020202020204" pitchFamily="34" charset="0"/>
            </a:rPr>
            <a:t>Conservación y manejo de páramos con la introducción de alpacas</a:t>
          </a:r>
        </a:p>
      </dgm:t>
    </dgm:pt>
    <dgm:pt modelId="{F214D985-6D75-456F-98F6-04051CA76B9C}" type="parTrans" cxnId="{A284F7D4-5550-4D4B-8C33-79587F295950}">
      <dgm:prSet/>
      <dgm:spPr/>
      <dgm:t>
        <a:bodyPr/>
        <a:lstStyle/>
        <a:p>
          <a:pPr>
            <a:lnSpc>
              <a:spcPct val="150000"/>
            </a:lnSpc>
          </a:pPr>
          <a:endParaRPr lang="es-EC"/>
        </a:p>
      </dgm:t>
    </dgm:pt>
    <dgm:pt modelId="{18BFC49D-9907-4601-A787-4F901E7C95C9}" type="sibTrans" cxnId="{A284F7D4-5550-4D4B-8C33-79587F295950}">
      <dgm:prSet/>
      <dgm:spPr/>
      <dgm:t>
        <a:bodyPr/>
        <a:lstStyle/>
        <a:p>
          <a:pPr>
            <a:lnSpc>
              <a:spcPct val="150000"/>
            </a:lnSpc>
          </a:pPr>
          <a:endParaRPr lang="es-EC"/>
        </a:p>
      </dgm:t>
    </dgm:pt>
    <dgm:pt modelId="{3501CD17-C499-4BA7-BFBC-FEA7F133FC70}" type="pres">
      <dgm:prSet presAssocID="{6A2C52CE-D911-488C-8118-384A6E119457}" presName="Name0" presStyleCnt="0">
        <dgm:presLayoutVars>
          <dgm:chMax/>
          <dgm:chPref/>
          <dgm:dir/>
        </dgm:presLayoutVars>
      </dgm:prSet>
      <dgm:spPr/>
    </dgm:pt>
    <dgm:pt modelId="{3A74F9E5-ADD6-4190-A2E6-7AF950FD4DA8}" type="pres">
      <dgm:prSet presAssocID="{FEA759D5-2385-4803-AEC1-DF12493F3F4A}" presName="parenttextcomposite" presStyleCnt="0"/>
      <dgm:spPr/>
    </dgm:pt>
    <dgm:pt modelId="{904CB6DC-2DC2-4F5C-831F-1D8BA857CC74}" type="pres">
      <dgm:prSet presAssocID="{FEA759D5-2385-4803-AEC1-DF12493F3F4A}" presName="parenttext" presStyleLbl="revTx" presStyleIdx="0" presStyleCnt="2">
        <dgm:presLayoutVars>
          <dgm:chMax/>
          <dgm:chPref val="2"/>
          <dgm:bulletEnabled val="1"/>
        </dgm:presLayoutVars>
      </dgm:prSet>
      <dgm:spPr/>
    </dgm:pt>
    <dgm:pt modelId="{78B0445D-6BCB-4D80-8923-22A20C8861C9}" type="pres">
      <dgm:prSet presAssocID="{FEA759D5-2385-4803-AEC1-DF12493F3F4A}" presName="composite" presStyleCnt="0"/>
      <dgm:spPr/>
    </dgm:pt>
    <dgm:pt modelId="{153CFBD9-6641-4CFB-AD7B-6203037FD8B5}" type="pres">
      <dgm:prSet presAssocID="{FEA759D5-2385-4803-AEC1-DF12493F3F4A}" presName="chevron1" presStyleLbl="alignNode1" presStyleIdx="0" presStyleCnt="14"/>
      <dgm:spPr/>
    </dgm:pt>
    <dgm:pt modelId="{67EECE13-FD62-4C6E-AAFA-A3A17C7FE0F7}" type="pres">
      <dgm:prSet presAssocID="{FEA759D5-2385-4803-AEC1-DF12493F3F4A}" presName="chevron2" presStyleLbl="alignNode1" presStyleIdx="1" presStyleCnt="14"/>
      <dgm:spPr/>
    </dgm:pt>
    <dgm:pt modelId="{BEB2980F-A06B-4860-984A-9653CA3F9DFA}" type="pres">
      <dgm:prSet presAssocID="{FEA759D5-2385-4803-AEC1-DF12493F3F4A}" presName="chevron3" presStyleLbl="alignNode1" presStyleIdx="2" presStyleCnt="14"/>
      <dgm:spPr/>
    </dgm:pt>
    <dgm:pt modelId="{86BFE6D8-3B64-4254-91F1-E5F0D5199A09}" type="pres">
      <dgm:prSet presAssocID="{FEA759D5-2385-4803-AEC1-DF12493F3F4A}" presName="chevron4" presStyleLbl="alignNode1" presStyleIdx="3" presStyleCnt="14"/>
      <dgm:spPr/>
    </dgm:pt>
    <dgm:pt modelId="{A3542126-3ED2-4DCF-95AF-03C1EC6A0EA8}" type="pres">
      <dgm:prSet presAssocID="{FEA759D5-2385-4803-AEC1-DF12493F3F4A}" presName="chevron5" presStyleLbl="alignNode1" presStyleIdx="4" presStyleCnt="14"/>
      <dgm:spPr/>
    </dgm:pt>
    <dgm:pt modelId="{3AAA0633-88CF-48F8-B5E5-064F26B11F3E}" type="pres">
      <dgm:prSet presAssocID="{FEA759D5-2385-4803-AEC1-DF12493F3F4A}" presName="chevron6" presStyleLbl="alignNode1" presStyleIdx="5" presStyleCnt="14"/>
      <dgm:spPr/>
    </dgm:pt>
    <dgm:pt modelId="{C1C1D76A-49FF-495E-AB46-3BCE132CE608}" type="pres">
      <dgm:prSet presAssocID="{FEA759D5-2385-4803-AEC1-DF12493F3F4A}" presName="chevron7" presStyleLbl="alignNode1" presStyleIdx="6" presStyleCnt="14"/>
      <dgm:spPr/>
    </dgm:pt>
    <dgm:pt modelId="{DFA90DD3-D0F1-4028-BCEA-9859D1B35608}" type="pres">
      <dgm:prSet presAssocID="{FEA759D5-2385-4803-AEC1-DF12493F3F4A}" presName="childtext" presStyleLbl="solidFgAcc1" presStyleIdx="0" presStyleCnt="2">
        <dgm:presLayoutVars>
          <dgm:chMax/>
          <dgm:chPref val="0"/>
          <dgm:bulletEnabled val="1"/>
        </dgm:presLayoutVars>
      </dgm:prSet>
      <dgm:spPr/>
    </dgm:pt>
    <dgm:pt modelId="{181B8BEC-5FF1-4C43-B5CA-D80389B5CAA1}" type="pres">
      <dgm:prSet presAssocID="{6A3AB5F2-433E-4D1B-89AE-36F8A73EC875}" presName="sibTrans" presStyleCnt="0"/>
      <dgm:spPr/>
    </dgm:pt>
    <dgm:pt modelId="{AB61FA66-599C-4F05-A54C-270B5E93B0DA}" type="pres">
      <dgm:prSet presAssocID="{DD1B4EA6-DCCA-4355-8434-B7D4911301DC}" presName="parenttextcomposite" presStyleCnt="0"/>
      <dgm:spPr/>
    </dgm:pt>
    <dgm:pt modelId="{D966446C-020E-420F-AB74-46B8C7DF4A7A}" type="pres">
      <dgm:prSet presAssocID="{DD1B4EA6-DCCA-4355-8434-B7D4911301DC}" presName="parenttext" presStyleLbl="revTx" presStyleIdx="1" presStyleCnt="2">
        <dgm:presLayoutVars>
          <dgm:chMax/>
          <dgm:chPref val="2"/>
          <dgm:bulletEnabled val="1"/>
        </dgm:presLayoutVars>
      </dgm:prSet>
      <dgm:spPr/>
    </dgm:pt>
    <dgm:pt modelId="{8D124A64-D40F-4934-981C-DBC0F4AF5EE0}" type="pres">
      <dgm:prSet presAssocID="{DD1B4EA6-DCCA-4355-8434-B7D4911301DC}" presName="composite" presStyleCnt="0"/>
      <dgm:spPr/>
    </dgm:pt>
    <dgm:pt modelId="{DF8B9884-77C3-4AA6-A64B-ACAEEED2A0E1}" type="pres">
      <dgm:prSet presAssocID="{DD1B4EA6-DCCA-4355-8434-B7D4911301DC}" presName="chevron1" presStyleLbl="alignNode1" presStyleIdx="7" presStyleCnt="14"/>
      <dgm:spPr/>
    </dgm:pt>
    <dgm:pt modelId="{2AB2ED09-A415-414E-AF44-2752611927C6}" type="pres">
      <dgm:prSet presAssocID="{DD1B4EA6-DCCA-4355-8434-B7D4911301DC}" presName="chevron2" presStyleLbl="alignNode1" presStyleIdx="8" presStyleCnt="14"/>
      <dgm:spPr/>
    </dgm:pt>
    <dgm:pt modelId="{8382E4BA-C1FE-421F-AD16-CC7992F733F2}" type="pres">
      <dgm:prSet presAssocID="{DD1B4EA6-DCCA-4355-8434-B7D4911301DC}" presName="chevron3" presStyleLbl="alignNode1" presStyleIdx="9" presStyleCnt="14"/>
      <dgm:spPr/>
    </dgm:pt>
    <dgm:pt modelId="{EA2D755F-2574-41D3-93E5-1A9325732B8C}" type="pres">
      <dgm:prSet presAssocID="{DD1B4EA6-DCCA-4355-8434-B7D4911301DC}" presName="chevron4" presStyleLbl="alignNode1" presStyleIdx="10" presStyleCnt="14"/>
      <dgm:spPr/>
    </dgm:pt>
    <dgm:pt modelId="{35DA67F3-367C-447C-8EF4-3811A0F585BE}" type="pres">
      <dgm:prSet presAssocID="{DD1B4EA6-DCCA-4355-8434-B7D4911301DC}" presName="chevron5" presStyleLbl="alignNode1" presStyleIdx="11" presStyleCnt="14"/>
      <dgm:spPr/>
    </dgm:pt>
    <dgm:pt modelId="{575644B4-4C72-4D3D-B23C-F6A33BD83986}" type="pres">
      <dgm:prSet presAssocID="{DD1B4EA6-DCCA-4355-8434-B7D4911301DC}" presName="chevron6" presStyleLbl="alignNode1" presStyleIdx="12" presStyleCnt="14"/>
      <dgm:spPr/>
    </dgm:pt>
    <dgm:pt modelId="{ABBA4543-2C79-4EAC-9E30-8B55B85B7429}" type="pres">
      <dgm:prSet presAssocID="{DD1B4EA6-DCCA-4355-8434-B7D4911301DC}" presName="chevron7" presStyleLbl="alignNode1" presStyleIdx="13" presStyleCnt="14"/>
      <dgm:spPr/>
    </dgm:pt>
    <dgm:pt modelId="{48312449-B765-4304-B053-C9F2E0F1883E}" type="pres">
      <dgm:prSet presAssocID="{DD1B4EA6-DCCA-4355-8434-B7D4911301DC}" presName="childtext" presStyleLbl="solidFgAcc1" presStyleIdx="1" presStyleCnt="2">
        <dgm:presLayoutVars>
          <dgm:chMax/>
          <dgm:chPref val="0"/>
          <dgm:bulletEnabled val="1"/>
        </dgm:presLayoutVars>
      </dgm:prSet>
      <dgm:spPr/>
    </dgm:pt>
  </dgm:ptLst>
  <dgm:cxnLst>
    <dgm:cxn modelId="{61B3F308-261D-4014-A49A-170452D9A7F3}" type="presOf" srcId="{83E7FFEC-5D54-4E77-9ADA-FE7AE265C322}" destId="{DFA90DD3-D0F1-4028-BCEA-9859D1B35608}" srcOrd="0" destOrd="0" presId="urn:microsoft.com/office/officeart/2008/layout/VerticalAccentList"/>
    <dgm:cxn modelId="{C85EBA23-E085-47D2-806F-B4E8F060EC26}" type="presOf" srcId="{6A2C52CE-D911-488C-8118-384A6E119457}" destId="{3501CD17-C499-4BA7-BFBC-FEA7F133FC70}" srcOrd="0" destOrd="0" presId="urn:microsoft.com/office/officeart/2008/layout/VerticalAccentList"/>
    <dgm:cxn modelId="{53AEB32D-5490-4CCA-BB92-51E9239BEF59}" srcId="{FEA759D5-2385-4803-AEC1-DF12493F3F4A}" destId="{83E7FFEC-5D54-4E77-9ADA-FE7AE265C322}" srcOrd="0" destOrd="0" parTransId="{849F4CA9-E121-4E66-B7A5-350DB63F007E}" sibTransId="{DBE13CD8-9BD0-4C34-9FD4-310A97441FE9}"/>
    <dgm:cxn modelId="{EC18254D-0BA2-449C-A7D8-D52F2DE0D05B}" type="presOf" srcId="{FEA759D5-2385-4803-AEC1-DF12493F3F4A}" destId="{904CB6DC-2DC2-4F5C-831F-1D8BA857CC74}" srcOrd="0" destOrd="0" presId="urn:microsoft.com/office/officeart/2008/layout/VerticalAccentList"/>
    <dgm:cxn modelId="{426D0751-E154-4FAF-9CC8-EE27F79FF549}" srcId="{6A2C52CE-D911-488C-8118-384A6E119457}" destId="{FEA759D5-2385-4803-AEC1-DF12493F3F4A}" srcOrd="0" destOrd="0" parTransId="{50BC86C6-0514-470A-9D02-9510897B1E32}" sibTransId="{6A3AB5F2-433E-4D1B-89AE-36F8A73EC875}"/>
    <dgm:cxn modelId="{9F653175-33B0-41BC-88D3-AC83F72B7FAC}" type="presOf" srcId="{2D433599-7EF0-446D-9FDA-83B05785130C}" destId="{48312449-B765-4304-B053-C9F2E0F1883E}" srcOrd="0" destOrd="1" presId="urn:microsoft.com/office/officeart/2008/layout/VerticalAccentList"/>
    <dgm:cxn modelId="{8E0E7D82-4A9A-4D96-9E75-6FD04F71321B}" type="presOf" srcId="{6771ED6F-58DB-4BA4-8F19-02E0DE9F759F}" destId="{48312449-B765-4304-B053-C9F2E0F1883E}" srcOrd="0" destOrd="2" presId="urn:microsoft.com/office/officeart/2008/layout/VerticalAccentList"/>
    <dgm:cxn modelId="{8D14B6AA-A5CD-4D72-AEAA-9671E51C9E8D}" srcId="{6A2C52CE-D911-488C-8118-384A6E119457}" destId="{DD1B4EA6-DCCA-4355-8434-B7D4911301DC}" srcOrd="1" destOrd="0" parTransId="{10964932-552F-4ACE-92CE-7EFC8BA008A8}" sibTransId="{5E3A98B7-D1CD-4E62-885B-95001F492570}"/>
    <dgm:cxn modelId="{A284F7D4-5550-4D4B-8C33-79587F295950}" srcId="{DD1B4EA6-DCCA-4355-8434-B7D4911301DC}" destId="{6771ED6F-58DB-4BA4-8F19-02E0DE9F759F}" srcOrd="2" destOrd="0" parTransId="{F214D985-6D75-456F-98F6-04051CA76B9C}" sibTransId="{18BFC49D-9907-4601-A787-4F901E7C95C9}"/>
    <dgm:cxn modelId="{D37718DA-E5BA-41FE-B4C8-B9439FEE0962}" type="presOf" srcId="{DD1B4EA6-DCCA-4355-8434-B7D4911301DC}" destId="{D966446C-020E-420F-AB74-46B8C7DF4A7A}" srcOrd="0" destOrd="0" presId="urn:microsoft.com/office/officeart/2008/layout/VerticalAccentList"/>
    <dgm:cxn modelId="{4B9A1CF0-35C7-4D27-B0E4-22AEC4F3DEE8}" type="presOf" srcId="{62AB3278-5F59-4083-B270-6837B3FBFBC5}" destId="{48312449-B765-4304-B053-C9F2E0F1883E}" srcOrd="0" destOrd="0" presId="urn:microsoft.com/office/officeart/2008/layout/VerticalAccentList"/>
    <dgm:cxn modelId="{AA7C3EF7-DA93-45D1-A23F-63FD059A97C8}" srcId="{DD1B4EA6-DCCA-4355-8434-B7D4911301DC}" destId="{62AB3278-5F59-4083-B270-6837B3FBFBC5}" srcOrd="0" destOrd="0" parTransId="{DE6FE7D6-66CB-4F9F-B55A-3670C3DD45F5}" sibTransId="{0F3508F4-AACC-4AE2-8045-F6B9392C6D1E}"/>
    <dgm:cxn modelId="{F20FCDFD-C683-474F-9E2E-50FABB2D1AAF}" srcId="{DD1B4EA6-DCCA-4355-8434-B7D4911301DC}" destId="{2D433599-7EF0-446D-9FDA-83B05785130C}" srcOrd="1" destOrd="0" parTransId="{A5FAA3B0-A7D2-4A8B-95DE-F08016A3B1B3}" sibTransId="{F0430525-406A-437B-85FC-90B76A53D769}"/>
    <dgm:cxn modelId="{CB70AEAF-53B3-4CF0-9207-875570ABA846}" type="presParOf" srcId="{3501CD17-C499-4BA7-BFBC-FEA7F133FC70}" destId="{3A74F9E5-ADD6-4190-A2E6-7AF950FD4DA8}" srcOrd="0" destOrd="0" presId="urn:microsoft.com/office/officeart/2008/layout/VerticalAccentList"/>
    <dgm:cxn modelId="{65AB95B4-B8D1-4D8A-B448-4D791AF251C7}" type="presParOf" srcId="{3A74F9E5-ADD6-4190-A2E6-7AF950FD4DA8}" destId="{904CB6DC-2DC2-4F5C-831F-1D8BA857CC74}" srcOrd="0" destOrd="0" presId="urn:microsoft.com/office/officeart/2008/layout/VerticalAccentList"/>
    <dgm:cxn modelId="{F2784795-38EE-4993-B4DB-89C306D29E97}" type="presParOf" srcId="{3501CD17-C499-4BA7-BFBC-FEA7F133FC70}" destId="{78B0445D-6BCB-4D80-8923-22A20C8861C9}" srcOrd="1" destOrd="0" presId="urn:microsoft.com/office/officeart/2008/layout/VerticalAccentList"/>
    <dgm:cxn modelId="{2C38A1E7-32FB-4E60-9E2D-CD2FF09424E1}" type="presParOf" srcId="{78B0445D-6BCB-4D80-8923-22A20C8861C9}" destId="{153CFBD9-6641-4CFB-AD7B-6203037FD8B5}" srcOrd="0" destOrd="0" presId="urn:microsoft.com/office/officeart/2008/layout/VerticalAccentList"/>
    <dgm:cxn modelId="{7E304001-1875-480D-8F62-90C1F55A3926}" type="presParOf" srcId="{78B0445D-6BCB-4D80-8923-22A20C8861C9}" destId="{67EECE13-FD62-4C6E-AAFA-A3A17C7FE0F7}" srcOrd="1" destOrd="0" presId="urn:microsoft.com/office/officeart/2008/layout/VerticalAccentList"/>
    <dgm:cxn modelId="{52558C2F-859F-4499-804A-5D0DE3643215}" type="presParOf" srcId="{78B0445D-6BCB-4D80-8923-22A20C8861C9}" destId="{BEB2980F-A06B-4860-984A-9653CA3F9DFA}" srcOrd="2" destOrd="0" presId="urn:microsoft.com/office/officeart/2008/layout/VerticalAccentList"/>
    <dgm:cxn modelId="{E0235150-82E0-4609-90A4-1BFEC4B6F85F}" type="presParOf" srcId="{78B0445D-6BCB-4D80-8923-22A20C8861C9}" destId="{86BFE6D8-3B64-4254-91F1-E5F0D5199A09}" srcOrd="3" destOrd="0" presId="urn:microsoft.com/office/officeart/2008/layout/VerticalAccentList"/>
    <dgm:cxn modelId="{C171AE23-4E9E-481B-A8A9-C427E4657801}" type="presParOf" srcId="{78B0445D-6BCB-4D80-8923-22A20C8861C9}" destId="{A3542126-3ED2-4DCF-95AF-03C1EC6A0EA8}" srcOrd="4" destOrd="0" presId="urn:microsoft.com/office/officeart/2008/layout/VerticalAccentList"/>
    <dgm:cxn modelId="{B8692676-5968-4F66-9921-05C113E8C283}" type="presParOf" srcId="{78B0445D-6BCB-4D80-8923-22A20C8861C9}" destId="{3AAA0633-88CF-48F8-B5E5-064F26B11F3E}" srcOrd="5" destOrd="0" presId="urn:microsoft.com/office/officeart/2008/layout/VerticalAccentList"/>
    <dgm:cxn modelId="{B04AF4D7-1B92-40FF-9057-BE8CE7CCC01E}" type="presParOf" srcId="{78B0445D-6BCB-4D80-8923-22A20C8861C9}" destId="{C1C1D76A-49FF-495E-AB46-3BCE132CE608}" srcOrd="6" destOrd="0" presId="urn:microsoft.com/office/officeart/2008/layout/VerticalAccentList"/>
    <dgm:cxn modelId="{5C2C2C65-1A6F-4EFA-83F4-88E6C4828B06}" type="presParOf" srcId="{78B0445D-6BCB-4D80-8923-22A20C8861C9}" destId="{DFA90DD3-D0F1-4028-BCEA-9859D1B35608}" srcOrd="7" destOrd="0" presId="urn:microsoft.com/office/officeart/2008/layout/VerticalAccentList"/>
    <dgm:cxn modelId="{BA8BAF0D-4EFA-403F-B07A-B63660EA2480}" type="presParOf" srcId="{3501CD17-C499-4BA7-BFBC-FEA7F133FC70}" destId="{181B8BEC-5FF1-4C43-B5CA-D80389B5CAA1}" srcOrd="2" destOrd="0" presId="urn:microsoft.com/office/officeart/2008/layout/VerticalAccentList"/>
    <dgm:cxn modelId="{691D2535-AAE9-4CD7-9C26-09447A17DE69}" type="presParOf" srcId="{3501CD17-C499-4BA7-BFBC-FEA7F133FC70}" destId="{AB61FA66-599C-4F05-A54C-270B5E93B0DA}" srcOrd="3" destOrd="0" presId="urn:microsoft.com/office/officeart/2008/layout/VerticalAccentList"/>
    <dgm:cxn modelId="{D670A551-B633-4084-AD0B-879A1E396FAC}" type="presParOf" srcId="{AB61FA66-599C-4F05-A54C-270B5E93B0DA}" destId="{D966446C-020E-420F-AB74-46B8C7DF4A7A}" srcOrd="0" destOrd="0" presId="urn:microsoft.com/office/officeart/2008/layout/VerticalAccentList"/>
    <dgm:cxn modelId="{9029B094-B416-4EF5-9814-62CFFA739BE3}" type="presParOf" srcId="{3501CD17-C499-4BA7-BFBC-FEA7F133FC70}" destId="{8D124A64-D40F-4934-981C-DBC0F4AF5EE0}" srcOrd="4" destOrd="0" presId="urn:microsoft.com/office/officeart/2008/layout/VerticalAccentList"/>
    <dgm:cxn modelId="{91FF7000-21A7-4FD8-8712-A8BF4FB586DA}" type="presParOf" srcId="{8D124A64-D40F-4934-981C-DBC0F4AF5EE0}" destId="{DF8B9884-77C3-4AA6-A64B-ACAEEED2A0E1}" srcOrd="0" destOrd="0" presId="urn:microsoft.com/office/officeart/2008/layout/VerticalAccentList"/>
    <dgm:cxn modelId="{2120A216-E31B-4DFC-8833-C6019375E391}" type="presParOf" srcId="{8D124A64-D40F-4934-981C-DBC0F4AF5EE0}" destId="{2AB2ED09-A415-414E-AF44-2752611927C6}" srcOrd="1" destOrd="0" presId="urn:microsoft.com/office/officeart/2008/layout/VerticalAccentList"/>
    <dgm:cxn modelId="{335DA40E-4B3A-4289-8EBE-8E89BFF539EA}" type="presParOf" srcId="{8D124A64-D40F-4934-981C-DBC0F4AF5EE0}" destId="{8382E4BA-C1FE-421F-AD16-CC7992F733F2}" srcOrd="2" destOrd="0" presId="urn:microsoft.com/office/officeart/2008/layout/VerticalAccentList"/>
    <dgm:cxn modelId="{FC523ED7-B544-4E77-AD2B-91969A4DD6CF}" type="presParOf" srcId="{8D124A64-D40F-4934-981C-DBC0F4AF5EE0}" destId="{EA2D755F-2574-41D3-93E5-1A9325732B8C}" srcOrd="3" destOrd="0" presId="urn:microsoft.com/office/officeart/2008/layout/VerticalAccentList"/>
    <dgm:cxn modelId="{40D9ACE0-22CB-4D58-9B8C-71002ECC15A9}" type="presParOf" srcId="{8D124A64-D40F-4934-981C-DBC0F4AF5EE0}" destId="{35DA67F3-367C-447C-8EF4-3811A0F585BE}" srcOrd="4" destOrd="0" presId="urn:microsoft.com/office/officeart/2008/layout/VerticalAccentList"/>
    <dgm:cxn modelId="{418205C7-AEF4-4FA4-881A-551667FDFA96}" type="presParOf" srcId="{8D124A64-D40F-4934-981C-DBC0F4AF5EE0}" destId="{575644B4-4C72-4D3D-B23C-F6A33BD83986}" srcOrd="5" destOrd="0" presId="urn:microsoft.com/office/officeart/2008/layout/VerticalAccentList"/>
    <dgm:cxn modelId="{936CF949-FF50-4B75-9A36-B96D33BD2A08}" type="presParOf" srcId="{8D124A64-D40F-4934-981C-DBC0F4AF5EE0}" destId="{ABBA4543-2C79-4EAC-9E30-8B55B85B7429}" srcOrd="6" destOrd="0" presId="urn:microsoft.com/office/officeart/2008/layout/VerticalAccentList"/>
    <dgm:cxn modelId="{F66E62BF-E03E-4C45-B45B-684F10E18B8A}" type="presParOf" srcId="{8D124A64-D40F-4934-981C-DBC0F4AF5EE0}" destId="{48312449-B765-4304-B053-C9F2E0F1883E}"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833B3-4138-4287-A2DA-050863F15A9F}" type="doc">
      <dgm:prSet loTypeId="urn:microsoft.com/office/officeart/2005/8/layout/vList5" loCatId="list" qsTypeId="urn:microsoft.com/office/officeart/2005/8/quickstyle/simple4" qsCatId="simple" csTypeId="urn:microsoft.com/office/officeart/2005/8/colors/colorful4" csCatId="colorful" phldr="1"/>
      <dgm:spPr/>
      <dgm:t>
        <a:bodyPr/>
        <a:lstStyle/>
        <a:p>
          <a:endParaRPr lang="es-EC"/>
        </a:p>
      </dgm:t>
    </dgm:pt>
    <dgm:pt modelId="{4763D560-151C-41BF-8115-F5513A9319B7}">
      <dgm:prSet phldrT="[Texto]" custT="1"/>
      <dgm:spPr/>
      <dgm:t>
        <a:bodyPr/>
        <a:lstStyle/>
        <a:p>
          <a:r>
            <a:rPr lang="es-EC" sz="1400" b="1" dirty="0">
              <a:latin typeface="Arial" panose="020B0604020202020204" pitchFamily="34" charset="0"/>
              <a:cs typeface="Arial" panose="020B0604020202020204" pitchFamily="34" charset="0"/>
            </a:rPr>
            <a:t>Independientes</a:t>
          </a:r>
        </a:p>
      </dgm:t>
    </dgm:pt>
    <dgm:pt modelId="{40B8CDA7-62D8-4949-98BE-BE45557485CF}" type="parTrans" cxnId="{5F589035-D5AE-4F75-964C-37FF5ACC0914}">
      <dgm:prSet/>
      <dgm:spPr/>
      <dgm:t>
        <a:bodyPr/>
        <a:lstStyle/>
        <a:p>
          <a:endParaRPr lang="es-EC" sz="1400" b="1">
            <a:latin typeface="Arial" panose="020B0604020202020204" pitchFamily="34" charset="0"/>
            <a:cs typeface="Arial" panose="020B0604020202020204" pitchFamily="34" charset="0"/>
          </a:endParaRPr>
        </a:p>
      </dgm:t>
    </dgm:pt>
    <dgm:pt modelId="{1DCABC8D-2558-4317-8916-A85EF7B2BE9D}" type="sibTrans" cxnId="{5F589035-D5AE-4F75-964C-37FF5ACC0914}">
      <dgm:prSet/>
      <dgm:spPr/>
      <dgm:t>
        <a:bodyPr/>
        <a:lstStyle/>
        <a:p>
          <a:endParaRPr lang="es-EC" sz="1400" b="1">
            <a:latin typeface="Arial" panose="020B0604020202020204" pitchFamily="34" charset="0"/>
            <a:cs typeface="Arial" panose="020B0604020202020204" pitchFamily="34" charset="0"/>
          </a:endParaRPr>
        </a:p>
      </dgm:t>
    </dgm:pt>
    <dgm:pt modelId="{23CA9765-D9CC-4922-8DD4-8A049A32CB79}">
      <dgm:prSet phldrT="[Texto]" custT="1"/>
      <dgm:spPr/>
      <dgm:t>
        <a:bodyPr/>
        <a:lstStyle/>
        <a:p>
          <a:r>
            <a:rPr lang="es-ES" sz="1400" b="1" dirty="0">
              <a:latin typeface="Arial" panose="020B0604020202020204" pitchFamily="34" charset="0"/>
              <a:cs typeface="Arial" panose="020B0604020202020204" pitchFamily="34" charset="0"/>
            </a:rPr>
            <a:t>Niveles de producción de lana de alpaca</a:t>
          </a:r>
          <a:endParaRPr lang="es-EC" sz="1400" b="1" dirty="0">
            <a:latin typeface="Arial" panose="020B0604020202020204" pitchFamily="34" charset="0"/>
            <a:cs typeface="Arial" panose="020B0604020202020204" pitchFamily="34" charset="0"/>
          </a:endParaRPr>
        </a:p>
      </dgm:t>
    </dgm:pt>
    <dgm:pt modelId="{E6B207D0-2338-40F4-9546-72F0565847CF}" type="parTrans" cxnId="{26491DB3-D864-4F48-95AA-C465563F5015}">
      <dgm:prSet/>
      <dgm:spPr/>
      <dgm:t>
        <a:bodyPr/>
        <a:lstStyle/>
        <a:p>
          <a:endParaRPr lang="es-EC" sz="1400" b="1">
            <a:latin typeface="Arial" panose="020B0604020202020204" pitchFamily="34" charset="0"/>
            <a:cs typeface="Arial" panose="020B0604020202020204" pitchFamily="34" charset="0"/>
          </a:endParaRPr>
        </a:p>
      </dgm:t>
    </dgm:pt>
    <dgm:pt modelId="{CD266E16-A2F5-4EB4-8C4F-6D5AFA347017}" type="sibTrans" cxnId="{26491DB3-D864-4F48-95AA-C465563F5015}">
      <dgm:prSet/>
      <dgm:spPr/>
      <dgm:t>
        <a:bodyPr/>
        <a:lstStyle/>
        <a:p>
          <a:endParaRPr lang="es-EC" sz="1400" b="1">
            <a:latin typeface="Arial" panose="020B0604020202020204" pitchFamily="34" charset="0"/>
            <a:cs typeface="Arial" panose="020B0604020202020204" pitchFamily="34" charset="0"/>
          </a:endParaRPr>
        </a:p>
      </dgm:t>
    </dgm:pt>
    <dgm:pt modelId="{683063D9-1A0F-41A1-A980-FD6F3906B86D}">
      <dgm:prSet phldrT="[Texto]" custT="1"/>
      <dgm:spPr/>
      <dgm:t>
        <a:bodyPr/>
        <a:lstStyle/>
        <a:p>
          <a:r>
            <a:rPr lang="es-EC" sz="1400" b="1" dirty="0">
              <a:latin typeface="Arial" panose="020B0604020202020204" pitchFamily="34" charset="0"/>
              <a:cs typeface="Arial" panose="020B0604020202020204" pitchFamily="34" charset="0"/>
            </a:rPr>
            <a:t>Dependientes</a:t>
          </a:r>
        </a:p>
      </dgm:t>
    </dgm:pt>
    <dgm:pt modelId="{5DE288CD-6A04-404E-8476-C980E5FB35D7}" type="parTrans" cxnId="{246DB206-F79D-44AA-88A4-E8A4DDED2DC2}">
      <dgm:prSet/>
      <dgm:spPr/>
      <dgm:t>
        <a:bodyPr/>
        <a:lstStyle/>
        <a:p>
          <a:endParaRPr lang="es-EC" sz="1400" b="1">
            <a:latin typeface="Arial" panose="020B0604020202020204" pitchFamily="34" charset="0"/>
            <a:cs typeface="Arial" panose="020B0604020202020204" pitchFamily="34" charset="0"/>
          </a:endParaRPr>
        </a:p>
      </dgm:t>
    </dgm:pt>
    <dgm:pt modelId="{11421F77-0D2C-4208-8DE6-503D170D8268}" type="sibTrans" cxnId="{246DB206-F79D-44AA-88A4-E8A4DDED2DC2}">
      <dgm:prSet/>
      <dgm:spPr/>
      <dgm:t>
        <a:bodyPr/>
        <a:lstStyle/>
        <a:p>
          <a:endParaRPr lang="es-EC" sz="1400" b="1">
            <a:latin typeface="Arial" panose="020B0604020202020204" pitchFamily="34" charset="0"/>
            <a:cs typeface="Arial" panose="020B0604020202020204" pitchFamily="34" charset="0"/>
          </a:endParaRPr>
        </a:p>
      </dgm:t>
    </dgm:pt>
    <dgm:pt modelId="{9CB91862-EA08-447A-AC32-ADA94BE59D5D}">
      <dgm:prSet phldrT="[Texto]" custT="1"/>
      <dgm:spPr/>
      <dgm:t>
        <a:bodyPr/>
        <a:lstStyle/>
        <a:p>
          <a:r>
            <a:rPr lang="es-ES" sz="1400" b="1">
              <a:latin typeface="Arial" panose="020B0604020202020204" pitchFamily="34" charset="0"/>
              <a:cs typeface="Arial" panose="020B0604020202020204" pitchFamily="34" charset="0"/>
            </a:rPr>
            <a:t>Rentabilidad del proyecto</a:t>
          </a:r>
          <a:endParaRPr lang="es-EC" sz="1400" b="1" dirty="0">
            <a:latin typeface="Arial" panose="020B0604020202020204" pitchFamily="34" charset="0"/>
            <a:cs typeface="Arial" panose="020B0604020202020204" pitchFamily="34" charset="0"/>
          </a:endParaRPr>
        </a:p>
      </dgm:t>
    </dgm:pt>
    <dgm:pt modelId="{4468419F-F5AF-4A09-8383-8D958475A7EB}" type="parTrans" cxnId="{FE5323BF-2A4F-4694-84F1-F312232B37D4}">
      <dgm:prSet/>
      <dgm:spPr/>
      <dgm:t>
        <a:bodyPr/>
        <a:lstStyle/>
        <a:p>
          <a:endParaRPr lang="es-EC" sz="1400" b="1">
            <a:latin typeface="Arial" panose="020B0604020202020204" pitchFamily="34" charset="0"/>
            <a:cs typeface="Arial" panose="020B0604020202020204" pitchFamily="34" charset="0"/>
          </a:endParaRPr>
        </a:p>
      </dgm:t>
    </dgm:pt>
    <dgm:pt modelId="{FF5CD04A-0636-4965-A52D-933EEBC6DD71}" type="sibTrans" cxnId="{FE5323BF-2A4F-4694-84F1-F312232B37D4}">
      <dgm:prSet/>
      <dgm:spPr/>
      <dgm:t>
        <a:bodyPr/>
        <a:lstStyle/>
        <a:p>
          <a:endParaRPr lang="es-EC" sz="1400" b="1">
            <a:latin typeface="Arial" panose="020B0604020202020204" pitchFamily="34" charset="0"/>
            <a:cs typeface="Arial" panose="020B0604020202020204" pitchFamily="34" charset="0"/>
          </a:endParaRPr>
        </a:p>
      </dgm:t>
    </dgm:pt>
    <dgm:pt modelId="{3F5CD3D4-9989-4271-9349-FE75C2E46EF4}">
      <dgm:prSet custT="1"/>
      <dgm:spPr/>
      <dgm:t>
        <a:bodyPr/>
        <a:lstStyle/>
        <a:p>
          <a:r>
            <a:rPr lang="es-ES" sz="1400" b="1" dirty="0">
              <a:latin typeface="Arial" panose="020B0604020202020204" pitchFamily="34" charset="0"/>
              <a:cs typeface="Arial" panose="020B0604020202020204" pitchFamily="34" charset="0"/>
            </a:rPr>
            <a:t>Niveles de producción de abrigos elaborados a base de lana de alpaca </a:t>
          </a:r>
          <a:endParaRPr lang="es-EC" sz="1400" b="1" dirty="0">
            <a:latin typeface="Arial" panose="020B0604020202020204" pitchFamily="34" charset="0"/>
            <a:cs typeface="Arial" panose="020B0604020202020204" pitchFamily="34" charset="0"/>
          </a:endParaRPr>
        </a:p>
      </dgm:t>
    </dgm:pt>
    <dgm:pt modelId="{B44F5AE0-C830-4094-BB0A-9CF1AFA4FB9C}" type="parTrans" cxnId="{64C402F2-3F15-4DD0-8431-E3AED8D0CCD8}">
      <dgm:prSet/>
      <dgm:spPr/>
      <dgm:t>
        <a:bodyPr/>
        <a:lstStyle/>
        <a:p>
          <a:endParaRPr lang="es-EC" sz="1400" b="1">
            <a:latin typeface="Arial" panose="020B0604020202020204" pitchFamily="34" charset="0"/>
            <a:cs typeface="Arial" panose="020B0604020202020204" pitchFamily="34" charset="0"/>
          </a:endParaRPr>
        </a:p>
      </dgm:t>
    </dgm:pt>
    <dgm:pt modelId="{2E45904F-B9CA-40A1-BE4F-82B4018AF38E}" type="sibTrans" cxnId="{64C402F2-3F15-4DD0-8431-E3AED8D0CCD8}">
      <dgm:prSet/>
      <dgm:spPr/>
      <dgm:t>
        <a:bodyPr/>
        <a:lstStyle/>
        <a:p>
          <a:endParaRPr lang="es-EC" sz="1400" b="1">
            <a:latin typeface="Arial" panose="020B0604020202020204" pitchFamily="34" charset="0"/>
            <a:cs typeface="Arial" panose="020B0604020202020204" pitchFamily="34" charset="0"/>
          </a:endParaRPr>
        </a:p>
      </dgm:t>
    </dgm:pt>
    <dgm:pt modelId="{3ADFB175-A663-4117-9FFC-C998AA04968B}">
      <dgm:prSet custT="1"/>
      <dgm:spPr/>
      <dgm:t>
        <a:bodyPr/>
        <a:lstStyle/>
        <a:p>
          <a:r>
            <a:rPr lang="es-ES" sz="1400" b="1" dirty="0">
              <a:latin typeface="Arial" panose="020B0604020202020204" pitchFamily="34" charset="0"/>
              <a:cs typeface="Arial" panose="020B0604020202020204" pitchFamily="34" charset="0"/>
            </a:rPr>
            <a:t>Niveles de exportación de abrigos elaborados a base de lana de alpaca</a:t>
          </a:r>
          <a:endParaRPr lang="es-EC" sz="1400" b="1" dirty="0">
            <a:latin typeface="Arial" panose="020B0604020202020204" pitchFamily="34" charset="0"/>
            <a:cs typeface="Arial" panose="020B0604020202020204" pitchFamily="34" charset="0"/>
          </a:endParaRPr>
        </a:p>
      </dgm:t>
    </dgm:pt>
    <dgm:pt modelId="{6523C15C-A36D-47DC-B4E3-13306F02ABEE}" type="parTrans" cxnId="{50878B64-A3A0-460B-9CB1-82ED5F80AF91}">
      <dgm:prSet/>
      <dgm:spPr/>
      <dgm:t>
        <a:bodyPr/>
        <a:lstStyle/>
        <a:p>
          <a:endParaRPr lang="es-EC" sz="1400" b="1">
            <a:latin typeface="Arial" panose="020B0604020202020204" pitchFamily="34" charset="0"/>
            <a:cs typeface="Arial" panose="020B0604020202020204" pitchFamily="34" charset="0"/>
          </a:endParaRPr>
        </a:p>
      </dgm:t>
    </dgm:pt>
    <dgm:pt modelId="{06EB0936-C576-4615-8C00-DF3D8EE7D5B7}" type="sibTrans" cxnId="{50878B64-A3A0-460B-9CB1-82ED5F80AF91}">
      <dgm:prSet/>
      <dgm:spPr/>
      <dgm:t>
        <a:bodyPr/>
        <a:lstStyle/>
        <a:p>
          <a:endParaRPr lang="es-EC" sz="1400" b="1">
            <a:latin typeface="Arial" panose="020B0604020202020204" pitchFamily="34" charset="0"/>
            <a:cs typeface="Arial" panose="020B0604020202020204" pitchFamily="34" charset="0"/>
          </a:endParaRPr>
        </a:p>
      </dgm:t>
    </dgm:pt>
    <dgm:pt modelId="{90367337-C68C-4CD1-9D0A-BFFE8A309081}">
      <dgm:prSet custT="1"/>
      <dgm:spPr/>
      <dgm:t>
        <a:bodyPr/>
        <a:lstStyle/>
        <a:p>
          <a:r>
            <a:rPr lang="es-ES" sz="1400" b="1">
              <a:latin typeface="Arial" panose="020B0604020202020204" pitchFamily="34" charset="0"/>
              <a:cs typeface="Arial" panose="020B0604020202020204" pitchFamily="34" charset="0"/>
            </a:rPr>
            <a:t>Viabilidad de mercado en Alemania </a:t>
          </a:r>
          <a:endParaRPr lang="es-EC" sz="1400" b="1">
            <a:latin typeface="Arial" panose="020B0604020202020204" pitchFamily="34" charset="0"/>
            <a:cs typeface="Arial" panose="020B0604020202020204" pitchFamily="34" charset="0"/>
          </a:endParaRPr>
        </a:p>
      </dgm:t>
    </dgm:pt>
    <dgm:pt modelId="{ECA9B8CA-86F9-4FCC-82F1-B53F968B0B70}" type="parTrans" cxnId="{83F725DD-9694-4796-BB08-CBBD1CB7CD62}">
      <dgm:prSet/>
      <dgm:spPr/>
      <dgm:t>
        <a:bodyPr/>
        <a:lstStyle/>
        <a:p>
          <a:endParaRPr lang="es-EC" sz="1400" b="1">
            <a:latin typeface="Arial" panose="020B0604020202020204" pitchFamily="34" charset="0"/>
            <a:cs typeface="Arial" panose="020B0604020202020204" pitchFamily="34" charset="0"/>
          </a:endParaRPr>
        </a:p>
      </dgm:t>
    </dgm:pt>
    <dgm:pt modelId="{F50EF3F4-E117-4BF5-B148-1F7248302EB6}" type="sibTrans" cxnId="{83F725DD-9694-4796-BB08-CBBD1CB7CD62}">
      <dgm:prSet/>
      <dgm:spPr/>
      <dgm:t>
        <a:bodyPr/>
        <a:lstStyle/>
        <a:p>
          <a:endParaRPr lang="es-EC" sz="1400" b="1">
            <a:latin typeface="Arial" panose="020B0604020202020204" pitchFamily="34" charset="0"/>
            <a:cs typeface="Arial" panose="020B0604020202020204" pitchFamily="34" charset="0"/>
          </a:endParaRPr>
        </a:p>
      </dgm:t>
    </dgm:pt>
    <dgm:pt modelId="{38ED639B-7D78-4188-994A-7D673D0888F5}" type="pres">
      <dgm:prSet presAssocID="{621833B3-4138-4287-A2DA-050863F15A9F}" presName="Name0" presStyleCnt="0">
        <dgm:presLayoutVars>
          <dgm:dir/>
          <dgm:animLvl val="lvl"/>
          <dgm:resizeHandles val="exact"/>
        </dgm:presLayoutVars>
      </dgm:prSet>
      <dgm:spPr/>
    </dgm:pt>
    <dgm:pt modelId="{038D35BB-D2A8-4E94-8CCB-0893887CFCB6}" type="pres">
      <dgm:prSet presAssocID="{4763D560-151C-41BF-8115-F5513A9319B7}" presName="linNode" presStyleCnt="0"/>
      <dgm:spPr/>
    </dgm:pt>
    <dgm:pt modelId="{0D996D2B-28B9-4EE1-8170-7D1132E3E1C3}" type="pres">
      <dgm:prSet presAssocID="{4763D560-151C-41BF-8115-F5513A9319B7}" presName="parentText" presStyleLbl="node1" presStyleIdx="0" presStyleCnt="2">
        <dgm:presLayoutVars>
          <dgm:chMax val="1"/>
          <dgm:bulletEnabled val="1"/>
        </dgm:presLayoutVars>
      </dgm:prSet>
      <dgm:spPr/>
    </dgm:pt>
    <dgm:pt modelId="{F9850660-D0AE-4ABA-AE69-B5660C0C9DDA}" type="pres">
      <dgm:prSet presAssocID="{4763D560-151C-41BF-8115-F5513A9319B7}" presName="descendantText" presStyleLbl="alignAccFollowNode1" presStyleIdx="0" presStyleCnt="2">
        <dgm:presLayoutVars>
          <dgm:bulletEnabled val="1"/>
        </dgm:presLayoutVars>
      </dgm:prSet>
      <dgm:spPr/>
    </dgm:pt>
    <dgm:pt modelId="{915E7C94-938B-4E37-90D2-059BDC78A52C}" type="pres">
      <dgm:prSet presAssocID="{1DCABC8D-2558-4317-8916-A85EF7B2BE9D}" presName="sp" presStyleCnt="0"/>
      <dgm:spPr/>
    </dgm:pt>
    <dgm:pt modelId="{5DA0B2A3-7FC7-468E-BEC7-5ED36A9043A1}" type="pres">
      <dgm:prSet presAssocID="{683063D9-1A0F-41A1-A980-FD6F3906B86D}" presName="linNode" presStyleCnt="0"/>
      <dgm:spPr/>
    </dgm:pt>
    <dgm:pt modelId="{D719D55A-B08D-4F42-93E2-BBBA73835CBE}" type="pres">
      <dgm:prSet presAssocID="{683063D9-1A0F-41A1-A980-FD6F3906B86D}" presName="parentText" presStyleLbl="node1" presStyleIdx="1" presStyleCnt="2">
        <dgm:presLayoutVars>
          <dgm:chMax val="1"/>
          <dgm:bulletEnabled val="1"/>
        </dgm:presLayoutVars>
      </dgm:prSet>
      <dgm:spPr/>
    </dgm:pt>
    <dgm:pt modelId="{2E441FFD-98BF-4018-A54D-E3B252276D4F}" type="pres">
      <dgm:prSet presAssocID="{683063D9-1A0F-41A1-A980-FD6F3906B86D}" presName="descendantText" presStyleLbl="alignAccFollowNode1" presStyleIdx="1" presStyleCnt="2">
        <dgm:presLayoutVars>
          <dgm:bulletEnabled val="1"/>
        </dgm:presLayoutVars>
      </dgm:prSet>
      <dgm:spPr/>
    </dgm:pt>
  </dgm:ptLst>
  <dgm:cxnLst>
    <dgm:cxn modelId="{3800CE01-044F-44F2-BDA8-3875296347BE}" type="presOf" srcId="{3F5CD3D4-9989-4271-9349-FE75C2E46EF4}" destId="{F9850660-D0AE-4ABA-AE69-B5660C0C9DDA}" srcOrd="0" destOrd="1" presId="urn:microsoft.com/office/officeart/2005/8/layout/vList5"/>
    <dgm:cxn modelId="{246DB206-F79D-44AA-88A4-E8A4DDED2DC2}" srcId="{621833B3-4138-4287-A2DA-050863F15A9F}" destId="{683063D9-1A0F-41A1-A980-FD6F3906B86D}" srcOrd="1" destOrd="0" parTransId="{5DE288CD-6A04-404E-8476-C980E5FB35D7}" sibTransId="{11421F77-0D2C-4208-8DE6-503D170D8268}"/>
    <dgm:cxn modelId="{5F589035-D5AE-4F75-964C-37FF5ACC0914}" srcId="{621833B3-4138-4287-A2DA-050863F15A9F}" destId="{4763D560-151C-41BF-8115-F5513A9319B7}" srcOrd="0" destOrd="0" parTransId="{40B8CDA7-62D8-4949-98BE-BE45557485CF}" sibTransId="{1DCABC8D-2558-4317-8916-A85EF7B2BE9D}"/>
    <dgm:cxn modelId="{7F4BC938-2B74-44E8-BF45-3B8BA65A0FC4}" type="presOf" srcId="{9CB91862-EA08-447A-AC32-ADA94BE59D5D}" destId="{2E441FFD-98BF-4018-A54D-E3B252276D4F}" srcOrd="0" destOrd="0" presId="urn:microsoft.com/office/officeart/2005/8/layout/vList5"/>
    <dgm:cxn modelId="{3EDA0248-9BDC-47D4-8BED-D385767B343E}" type="presOf" srcId="{90367337-C68C-4CD1-9D0A-BFFE8A309081}" destId="{2E441FFD-98BF-4018-A54D-E3B252276D4F}" srcOrd="0" destOrd="1" presId="urn:microsoft.com/office/officeart/2005/8/layout/vList5"/>
    <dgm:cxn modelId="{37064D53-DFB7-4695-B90A-62F91867A581}" type="presOf" srcId="{621833B3-4138-4287-A2DA-050863F15A9F}" destId="{38ED639B-7D78-4188-994A-7D673D0888F5}" srcOrd="0" destOrd="0" presId="urn:microsoft.com/office/officeart/2005/8/layout/vList5"/>
    <dgm:cxn modelId="{50878B64-A3A0-460B-9CB1-82ED5F80AF91}" srcId="{4763D560-151C-41BF-8115-F5513A9319B7}" destId="{3ADFB175-A663-4117-9FFC-C998AA04968B}" srcOrd="2" destOrd="0" parTransId="{6523C15C-A36D-47DC-B4E3-13306F02ABEE}" sibTransId="{06EB0936-C576-4615-8C00-DF3D8EE7D5B7}"/>
    <dgm:cxn modelId="{A814E07E-D27B-45D5-BE61-D41F6C2DAF09}" type="presOf" srcId="{4763D560-151C-41BF-8115-F5513A9319B7}" destId="{0D996D2B-28B9-4EE1-8170-7D1132E3E1C3}" srcOrd="0" destOrd="0" presId="urn:microsoft.com/office/officeart/2005/8/layout/vList5"/>
    <dgm:cxn modelId="{334BA39C-FD61-4A9A-AE2C-B8FA42EBF1C8}" type="presOf" srcId="{683063D9-1A0F-41A1-A980-FD6F3906B86D}" destId="{D719D55A-B08D-4F42-93E2-BBBA73835CBE}" srcOrd="0" destOrd="0" presId="urn:microsoft.com/office/officeart/2005/8/layout/vList5"/>
    <dgm:cxn modelId="{B761ECA7-A3E7-499B-B268-06CF402C5B58}" type="presOf" srcId="{23CA9765-D9CC-4922-8DD4-8A049A32CB79}" destId="{F9850660-D0AE-4ABA-AE69-B5660C0C9DDA}" srcOrd="0" destOrd="0" presId="urn:microsoft.com/office/officeart/2005/8/layout/vList5"/>
    <dgm:cxn modelId="{26491DB3-D864-4F48-95AA-C465563F5015}" srcId="{4763D560-151C-41BF-8115-F5513A9319B7}" destId="{23CA9765-D9CC-4922-8DD4-8A049A32CB79}" srcOrd="0" destOrd="0" parTransId="{E6B207D0-2338-40F4-9546-72F0565847CF}" sibTransId="{CD266E16-A2F5-4EB4-8C4F-6D5AFA347017}"/>
    <dgm:cxn modelId="{FE5323BF-2A4F-4694-84F1-F312232B37D4}" srcId="{683063D9-1A0F-41A1-A980-FD6F3906B86D}" destId="{9CB91862-EA08-447A-AC32-ADA94BE59D5D}" srcOrd="0" destOrd="0" parTransId="{4468419F-F5AF-4A09-8383-8D958475A7EB}" sibTransId="{FF5CD04A-0636-4965-A52D-933EEBC6DD71}"/>
    <dgm:cxn modelId="{774162D9-6EEE-4FBE-A894-03C8E2761BA2}" type="presOf" srcId="{3ADFB175-A663-4117-9FFC-C998AA04968B}" destId="{F9850660-D0AE-4ABA-AE69-B5660C0C9DDA}" srcOrd="0" destOrd="2" presId="urn:microsoft.com/office/officeart/2005/8/layout/vList5"/>
    <dgm:cxn modelId="{83F725DD-9694-4796-BB08-CBBD1CB7CD62}" srcId="{683063D9-1A0F-41A1-A980-FD6F3906B86D}" destId="{90367337-C68C-4CD1-9D0A-BFFE8A309081}" srcOrd="1" destOrd="0" parTransId="{ECA9B8CA-86F9-4FCC-82F1-B53F968B0B70}" sibTransId="{F50EF3F4-E117-4BF5-B148-1F7248302EB6}"/>
    <dgm:cxn modelId="{64C402F2-3F15-4DD0-8431-E3AED8D0CCD8}" srcId="{4763D560-151C-41BF-8115-F5513A9319B7}" destId="{3F5CD3D4-9989-4271-9349-FE75C2E46EF4}" srcOrd="1" destOrd="0" parTransId="{B44F5AE0-C830-4094-BB0A-9CF1AFA4FB9C}" sibTransId="{2E45904F-B9CA-40A1-BE4F-82B4018AF38E}"/>
    <dgm:cxn modelId="{2B05CB25-F0F5-4C10-B2BE-C6BC0B5B2D71}" type="presParOf" srcId="{38ED639B-7D78-4188-994A-7D673D0888F5}" destId="{038D35BB-D2A8-4E94-8CCB-0893887CFCB6}" srcOrd="0" destOrd="0" presId="urn:microsoft.com/office/officeart/2005/8/layout/vList5"/>
    <dgm:cxn modelId="{E6EE0DD0-4AD2-4BD7-86F6-0F335DAE371D}" type="presParOf" srcId="{038D35BB-D2A8-4E94-8CCB-0893887CFCB6}" destId="{0D996D2B-28B9-4EE1-8170-7D1132E3E1C3}" srcOrd="0" destOrd="0" presId="urn:microsoft.com/office/officeart/2005/8/layout/vList5"/>
    <dgm:cxn modelId="{7D034265-320A-4501-8938-BA46CA8D8343}" type="presParOf" srcId="{038D35BB-D2A8-4E94-8CCB-0893887CFCB6}" destId="{F9850660-D0AE-4ABA-AE69-B5660C0C9DDA}" srcOrd="1" destOrd="0" presId="urn:microsoft.com/office/officeart/2005/8/layout/vList5"/>
    <dgm:cxn modelId="{70B53205-E8DB-4F5F-8D03-332EF7E304D7}" type="presParOf" srcId="{38ED639B-7D78-4188-994A-7D673D0888F5}" destId="{915E7C94-938B-4E37-90D2-059BDC78A52C}" srcOrd="1" destOrd="0" presId="urn:microsoft.com/office/officeart/2005/8/layout/vList5"/>
    <dgm:cxn modelId="{D4C6BD40-0247-4EC8-BD30-225B10271BDF}" type="presParOf" srcId="{38ED639B-7D78-4188-994A-7D673D0888F5}" destId="{5DA0B2A3-7FC7-468E-BEC7-5ED36A9043A1}" srcOrd="2" destOrd="0" presId="urn:microsoft.com/office/officeart/2005/8/layout/vList5"/>
    <dgm:cxn modelId="{5A8BCA09-14AA-49AA-8BF3-C79EE446DE78}" type="presParOf" srcId="{5DA0B2A3-7FC7-468E-BEC7-5ED36A9043A1}" destId="{D719D55A-B08D-4F42-93E2-BBBA73835CBE}" srcOrd="0" destOrd="0" presId="urn:microsoft.com/office/officeart/2005/8/layout/vList5"/>
    <dgm:cxn modelId="{B917B14C-BDA6-4937-A436-6ED3A84AB390}" type="presParOf" srcId="{5DA0B2A3-7FC7-468E-BEC7-5ED36A9043A1}" destId="{2E441FFD-98BF-4018-A54D-E3B252276D4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04B9EE-8670-4628-AD2B-00CAE493EA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C409F082-D8A1-4DD9-8610-48588DF3B4A9}">
      <dgm:prSet phldrT="[Texto]" custT="1"/>
      <dgm:spPr/>
      <dgm:t>
        <a:bodyPr/>
        <a:lstStyle/>
        <a:p>
          <a:pPr>
            <a:lnSpc>
              <a:spcPct val="150000"/>
            </a:lnSpc>
          </a:pPr>
          <a:r>
            <a:rPr lang="es-EC" sz="1400" b="1" i="0" dirty="0">
              <a:latin typeface="Arial" panose="020B0604020202020204" pitchFamily="34" charset="0"/>
              <a:cs typeface="Arial" panose="020B0604020202020204" pitchFamily="34" charset="0"/>
            </a:rPr>
            <a:t>Nivel</a:t>
          </a:r>
        </a:p>
      </dgm:t>
    </dgm:pt>
    <dgm:pt modelId="{DB75533B-26EA-4CB6-9933-D6347648C838}" type="parTrans" cxnId="{D2616788-FA78-4377-AFC3-C368CD9A6330}">
      <dgm:prSet/>
      <dgm:spPr/>
      <dgm:t>
        <a:bodyPr/>
        <a:lstStyle/>
        <a:p>
          <a:endParaRPr lang="es-EC"/>
        </a:p>
      </dgm:t>
    </dgm:pt>
    <dgm:pt modelId="{77A8BCF1-47FD-4C8C-8CFC-A19CBF5DC70E}" type="sibTrans" cxnId="{D2616788-FA78-4377-AFC3-C368CD9A6330}">
      <dgm:prSet/>
      <dgm:spPr/>
      <dgm:t>
        <a:bodyPr/>
        <a:lstStyle/>
        <a:p>
          <a:endParaRPr lang="es-EC"/>
        </a:p>
      </dgm:t>
    </dgm:pt>
    <dgm:pt modelId="{F73BBBE0-A43D-48D7-AE01-F1942A053AC0}">
      <dgm:prSet phldrT="[Texto]" custT="1"/>
      <dgm:spPr/>
      <dgm:t>
        <a:bodyPr/>
        <a:lstStyle/>
        <a:p>
          <a:pPr algn="l">
            <a:lnSpc>
              <a:spcPct val="150000"/>
            </a:lnSpc>
          </a:pPr>
          <a:r>
            <a:rPr lang="es-ES" sz="1400" b="1" i="0" dirty="0">
              <a:latin typeface="Arial" panose="020B0604020202020204" pitchFamily="34" charset="0"/>
              <a:cs typeface="Arial" panose="020B0604020202020204" pitchFamily="34" charset="0"/>
            </a:rPr>
            <a:t>Investigación cualitativa y cuantitativa</a:t>
          </a:r>
          <a:endParaRPr lang="es-EC" sz="1400" b="1" i="0" dirty="0">
            <a:latin typeface="Arial" panose="020B0604020202020204" pitchFamily="34" charset="0"/>
            <a:cs typeface="Arial" panose="020B0604020202020204" pitchFamily="34" charset="0"/>
          </a:endParaRPr>
        </a:p>
      </dgm:t>
    </dgm:pt>
    <dgm:pt modelId="{D64AE67E-0613-46D7-8B7C-44816CADBCA3}" type="parTrans" cxnId="{3DBDC3E3-F0EA-4FDB-985B-FDC42215C36C}">
      <dgm:prSet/>
      <dgm:spPr/>
      <dgm:t>
        <a:bodyPr/>
        <a:lstStyle/>
        <a:p>
          <a:endParaRPr lang="es-EC"/>
        </a:p>
      </dgm:t>
    </dgm:pt>
    <dgm:pt modelId="{7C9F8470-FA89-4A01-BD46-0B0F8B53AE50}" type="sibTrans" cxnId="{3DBDC3E3-F0EA-4FDB-985B-FDC42215C36C}">
      <dgm:prSet/>
      <dgm:spPr/>
      <dgm:t>
        <a:bodyPr/>
        <a:lstStyle/>
        <a:p>
          <a:endParaRPr lang="es-EC"/>
        </a:p>
      </dgm:t>
    </dgm:pt>
    <dgm:pt modelId="{50206AA4-E342-4D55-97A6-D0348F20D061}">
      <dgm:prSet phldrT="[Texto]" custT="1"/>
      <dgm:spPr/>
      <dgm:t>
        <a:bodyPr/>
        <a:lstStyle/>
        <a:p>
          <a:pPr>
            <a:lnSpc>
              <a:spcPct val="150000"/>
            </a:lnSpc>
          </a:pPr>
          <a:r>
            <a:rPr lang="es-EC" sz="1400" b="1" i="0" dirty="0">
              <a:latin typeface="Arial" panose="020B0604020202020204" pitchFamily="34" charset="0"/>
              <a:cs typeface="Arial" panose="020B0604020202020204" pitchFamily="34" charset="0"/>
            </a:rPr>
            <a:t>Modalidad</a:t>
          </a:r>
        </a:p>
      </dgm:t>
    </dgm:pt>
    <dgm:pt modelId="{4679347D-177E-425A-B4CC-5FEA88C807F0}" type="parTrans" cxnId="{1AD142E6-7D31-410B-9B80-E4BCE4439020}">
      <dgm:prSet/>
      <dgm:spPr/>
      <dgm:t>
        <a:bodyPr/>
        <a:lstStyle/>
        <a:p>
          <a:endParaRPr lang="es-EC"/>
        </a:p>
      </dgm:t>
    </dgm:pt>
    <dgm:pt modelId="{45601C44-DA83-415A-8F06-230E928AE3C9}" type="sibTrans" cxnId="{1AD142E6-7D31-410B-9B80-E4BCE4439020}">
      <dgm:prSet/>
      <dgm:spPr/>
      <dgm:t>
        <a:bodyPr/>
        <a:lstStyle/>
        <a:p>
          <a:endParaRPr lang="es-EC"/>
        </a:p>
      </dgm:t>
    </dgm:pt>
    <dgm:pt modelId="{628AD58E-FE71-4169-BA24-B7D121E95FCD}">
      <dgm:prSet phldrT="[Texto]" custT="1"/>
      <dgm:spPr/>
      <dgm:t>
        <a:bodyPr/>
        <a:lstStyle/>
        <a:p>
          <a:pPr>
            <a:lnSpc>
              <a:spcPct val="150000"/>
            </a:lnSpc>
          </a:pPr>
          <a:r>
            <a:rPr lang="es-ES" sz="1400" b="1" i="0" dirty="0">
              <a:latin typeface="Arial" panose="020B0604020202020204" pitchFamily="34" charset="0"/>
              <a:cs typeface="Arial" panose="020B0604020202020204" pitchFamily="34" charset="0"/>
            </a:rPr>
            <a:t>Exploratorio y concluyente </a:t>
          </a:r>
          <a:endParaRPr lang="es-EC" sz="1400" b="1" i="0" dirty="0">
            <a:latin typeface="Arial" panose="020B0604020202020204" pitchFamily="34" charset="0"/>
            <a:cs typeface="Arial" panose="020B0604020202020204" pitchFamily="34" charset="0"/>
          </a:endParaRPr>
        </a:p>
      </dgm:t>
    </dgm:pt>
    <dgm:pt modelId="{E62B86C8-BAE0-40A8-BA51-FEFD8C7A623B}" type="parTrans" cxnId="{77152152-EAA9-47CD-9CDF-C1E7DF9ECF57}">
      <dgm:prSet/>
      <dgm:spPr/>
      <dgm:t>
        <a:bodyPr/>
        <a:lstStyle/>
        <a:p>
          <a:endParaRPr lang="es-EC"/>
        </a:p>
      </dgm:t>
    </dgm:pt>
    <dgm:pt modelId="{CBEB2ED3-6B3A-4C8A-9903-BB762B8B2B12}" type="sibTrans" cxnId="{77152152-EAA9-47CD-9CDF-C1E7DF9ECF57}">
      <dgm:prSet/>
      <dgm:spPr/>
      <dgm:t>
        <a:bodyPr/>
        <a:lstStyle/>
        <a:p>
          <a:endParaRPr lang="es-EC"/>
        </a:p>
      </dgm:t>
    </dgm:pt>
    <dgm:pt modelId="{880EA858-81F3-4B1F-BD4B-9EE2E99CA5EC}">
      <dgm:prSet phldrT="[Texto]" custT="1"/>
      <dgm:spPr/>
      <dgm:t>
        <a:bodyPr/>
        <a:lstStyle/>
        <a:p>
          <a:pPr>
            <a:lnSpc>
              <a:spcPct val="150000"/>
            </a:lnSpc>
          </a:pPr>
          <a:r>
            <a:rPr lang="es-EC" sz="1400" b="1" i="0" dirty="0">
              <a:latin typeface="Arial" panose="020B0604020202020204" pitchFamily="34" charset="0"/>
              <a:cs typeface="Arial" panose="020B0604020202020204" pitchFamily="34" charset="0"/>
            </a:rPr>
            <a:t>Método</a:t>
          </a:r>
        </a:p>
      </dgm:t>
    </dgm:pt>
    <dgm:pt modelId="{B2AED471-20F9-4DA7-A88A-CFB5BA59F0DC}" type="parTrans" cxnId="{ABAFA222-9992-4B80-A4B8-FACF68E83968}">
      <dgm:prSet/>
      <dgm:spPr/>
      <dgm:t>
        <a:bodyPr/>
        <a:lstStyle/>
        <a:p>
          <a:endParaRPr lang="es-EC"/>
        </a:p>
      </dgm:t>
    </dgm:pt>
    <dgm:pt modelId="{72B544AE-610A-4B5C-B89B-500C85CD0D67}" type="sibTrans" cxnId="{ABAFA222-9992-4B80-A4B8-FACF68E83968}">
      <dgm:prSet/>
      <dgm:spPr/>
      <dgm:t>
        <a:bodyPr/>
        <a:lstStyle/>
        <a:p>
          <a:endParaRPr lang="es-EC"/>
        </a:p>
      </dgm:t>
    </dgm:pt>
    <dgm:pt modelId="{80EB7E2E-D2C0-48AB-BE17-1F21FC8CA118}">
      <dgm:prSet phldrT="[Texto]" custT="1"/>
      <dgm:spPr/>
      <dgm:t>
        <a:bodyPr/>
        <a:lstStyle/>
        <a:p>
          <a:pPr>
            <a:lnSpc>
              <a:spcPct val="150000"/>
            </a:lnSpc>
          </a:pPr>
          <a:r>
            <a:rPr lang="es-ES" sz="1400" b="1" i="0" dirty="0">
              <a:latin typeface="Arial" panose="020B0604020202020204" pitchFamily="34" charset="0"/>
              <a:cs typeface="Arial" panose="020B0604020202020204" pitchFamily="34" charset="0"/>
            </a:rPr>
            <a:t>Histórico Lógico</a:t>
          </a:r>
          <a:endParaRPr lang="es-EC" sz="1400" b="1" i="0" dirty="0">
            <a:latin typeface="Arial" panose="020B0604020202020204" pitchFamily="34" charset="0"/>
            <a:cs typeface="Arial" panose="020B0604020202020204" pitchFamily="34" charset="0"/>
          </a:endParaRPr>
        </a:p>
      </dgm:t>
    </dgm:pt>
    <dgm:pt modelId="{45F0DFDD-3DB4-4567-99BD-DC160E358970}" type="parTrans" cxnId="{E95299BA-0736-4408-BF6E-723CCEA3BFD6}">
      <dgm:prSet/>
      <dgm:spPr/>
      <dgm:t>
        <a:bodyPr/>
        <a:lstStyle/>
        <a:p>
          <a:endParaRPr lang="es-EC"/>
        </a:p>
      </dgm:t>
    </dgm:pt>
    <dgm:pt modelId="{303F0494-8B82-465A-B507-C6DCFD2BD387}" type="sibTrans" cxnId="{E95299BA-0736-4408-BF6E-723CCEA3BFD6}">
      <dgm:prSet/>
      <dgm:spPr/>
      <dgm:t>
        <a:bodyPr/>
        <a:lstStyle/>
        <a:p>
          <a:endParaRPr lang="es-EC"/>
        </a:p>
      </dgm:t>
    </dgm:pt>
    <dgm:pt modelId="{BB87952E-9096-4824-B928-EB7AA9294B0B}">
      <dgm:prSet phldrT="[Texto]" custT="1"/>
      <dgm:spPr/>
      <dgm:t>
        <a:bodyPr/>
        <a:lstStyle/>
        <a:p>
          <a:pPr algn="l">
            <a:lnSpc>
              <a:spcPct val="150000"/>
            </a:lnSpc>
          </a:pPr>
          <a:r>
            <a:rPr lang="es-EC" sz="1400" b="1" i="0" dirty="0">
              <a:latin typeface="Arial" panose="020B0604020202020204" pitchFamily="34" charset="0"/>
              <a:cs typeface="Arial" panose="020B0604020202020204" pitchFamily="34" charset="0"/>
            </a:rPr>
            <a:t>Descriptivo</a:t>
          </a:r>
        </a:p>
      </dgm:t>
    </dgm:pt>
    <dgm:pt modelId="{99B01E85-DB66-47A1-B2F0-C446C74D9783}" type="parTrans" cxnId="{B4E1853E-7329-4F14-86B7-85523AAD2BD9}">
      <dgm:prSet/>
      <dgm:spPr/>
      <dgm:t>
        <a:bodyPr/>
        <a:lstStyle/>
        <a:p>
          <a:endParaRPr lang="es-EC"/>
        </a:p>
      </dgm:t>
    </dgm:pt>
    <dgm:pt modelId="{3BC8F76D-052B-44E7-BCBA-C2D4119F07BD}" type="sibTrans" cxnId="{B4E1853E-7329-4F14-86B7-85523AAD2BD9}">
      <dgm:prSet/>
      <dgm:spPr/>
      <dgm:t>
        <a:bodyPr/>
        <a:lstStyle/>
        <a:p>
          <a:endParaRPr lang="es-EC"/>
        </a:p>
      </dgm:t>
    </dgm:pt>
    <dgm:pt modelId="{0AA651EF-5657-45E0-99CB-97EA327444DD}">
      <dgm:prSet phldrT="[Texto]" custT="1"/>
      <dgm:spPr/>
      <dgm:t>
        <a:bodyPr/>
        <a:lstStyle/>
        <a:p>
          <a:pPr>
            <a:lnSpc>
              <a:spcPct val="150000"/>
            </a:lnSpc>
          </a:pPr>
          <a:r>
            <a:rPr lang="es-ES" sz="1400" b="1" i="0" dirty="0">
              <a:latin typeface="Arial" panose="020B0604020202020204" pitchFamily="34" charset="0"/>
              <a:cs typeface="Arial" panose="020B0604020202020204" pitchFamily="34" charset="0"/>
            </a:rPr>
            <a:t>Analítico</a:t>
          </a:r>
          <a:endParaRPr lang="es-EC" sz="1400" b="1" i="0" dirty="0">
            <a:latin typeface="Arial" panose="020B0604020202020204" pitchFamily="34" charset="0"/>
            <a:cs typeface="Arial" panose="020B0604020202020204" pitchFamily="34" charset="0"/>
          </a:endParaRPr>
        </a:p>
      </dgm:t>
    </dgm:pt>
    <dgm:pt modelId="{EF2F8501-8020-45B8-83E4-08EE28FCAE13}" type="parTrans" cxnId="{F94B0556-6106-4F40-B9E1-A2E5EF87218D}">
      <dgm:prSet/>
      <dgm:spPr/>
      <dgm:t>
        <a:bodyPr/>
        <a:lstStyle/>
        <a:p>
          <a:endParaRPr lang="es-EC"/>
        </a:p>
      </dgm:t>
    </dgm:pt>
    <dgm:pt modelId="{11C1CD50-6239-4ADF-B7D5-918B8C075B17}" type="sibTrans" cxnId="{F94B0556-6106-4F40-B9E1-A2E5EF87218D}">
      <dgm:prSet/>
      <dgm:spPr/>
      <dgm:t>
        <a:bodyPr/>
        <a:lstStyle/>
        <a:p>
          <a:endParaRPr lang="es-EC"/>
        </a:p>
      </dgm:t>
    </dgm:pt>
    <dgm:pt modelId="{8A5ACA6E-F073-4D6A-9B28-A4DB000E404C}">
      <dgm:prSet phldrT="[Texto]" custT="1"/>
      <dgm:spPr/>
      <dgm:t>
        <a:bodyPr/>
        <a:lstStyle/>
        <a:p>
          <a:pPr>
            <a:lnSpc>
              <a:spcPct val="150000"/>
            </a:lnSpc>
          </a:pPr>
          <a:r>
            <a:rPr lang="es-ES" sz="1400" b="1" i="0" dirty="0">
              <a:latin typeface="Arial" panose="020B0604020202020204" pitchFamily="34" charset="0"/>
              <a:cs typeface="Arial" panose="020B0604020202020204" pitchFamily="34" charset="0"/>
            </a:rPr>
            <a:t>Diagnóstico Organizacional</a:t>
          </a:r>
          <a:endParaRPr lang="es-EC" sz="1400" b="1" i="0" dirty="0">
            <a:latin typeface="Arial" panose="020B0604020202020204" pitchFamily="34" charset="0"/>
            <a:cs typeface="Arial" panose="020B0604020202020204" pitchFamily="34" charset="0"/>
          </a:endParaRPr>
        </a:p>
      </dgm:t>
    </dgm:pt>
    <dgm:pt modelId="{FA7A23F6-93E9-4ECB-986F-7587034898E1}" type="parTrans" cxnId="{CC6CFEA5-7C97-4DF1-9D68-67C1E13E8C6E}">
      <dgm:prSet/>
      <dgm:spPr/>
      <dgm:t>
        <a:bodyPr/>
        <a:lstStyle/>
        <a:p>
          <a:endParaRPr lang="es-EC"/>
        </a:p>
      </dgm:t>
    </dgm:pt>
    <dgm:pt modelId="{D17071E0-1BB6-474F-84FC-2131AB41B20A}" type="sibTrans" cxnId="{CC6CFEA5-7C97-4DF1-9D68-67C1E13E8C6E}">
      <dgm:prSet/>
      <dgm:spPr/>
      <dgm:t>
        <a:bodyPr/>
        <a:lstStyle/>
        <a:p>
          <a:endParaRPr lang="es-EC"/>
        </a:p>
      </dgm:t>
    </dgm:pt>
    <dgm:pt modelId="{095311A2-E8F4-49F0-861F-3D5EA3C24D6F}">
      <dgm:prSet phldrT="[Texto]" custT="1"/>
      <dgm:spPr/>
      <dgm:t>
        <a:bodyPr/>
        <a:lstStyle/>
        <a:p>
          <a:pPr>
            <a:lnSpc>
              <a:spcPct val="150000"/>
            </a:lnSpc>
          </a:pPr>
          <a:r>
            <a:rPr lang="es-ES" sz="1400" b="1" i="0" dirty="0">
              <a:latin typeface="Arial" panose="020B0604020202020204" pitchFamily="34" charset="0"/>
              <a:cs typeface="Arial" panose="020B0604020202020204" pitchFamily="34" charset="0"/>
            </a:rPr>
            <a:t>Estadístico</a:t>
          </a:r>
          <a:endParaRPr lang="es-EC" sz="1400" b="1" i="0" dirty="0">
            <a:latin typeface="Arial" panose="020B0604020202020204" pitchFamily="34" charset="0"/>
            <a:cs typeface="Arial" panose="020B0604020202020204" pitchFamily="34" charset="0"/>
          </a:endParaRPr>
        </a:p>
      </dgm:t>
    </dgm:pt>
    <dgm:pt modelId="{06E04E05-C9A3-4DED-858C-D3A0E0F6AA00}" type="parTrans" cxnId="{30494FA7-4E73-4B3E-A8FC-54CB7C057D97}">
      <dgm:prSet/>
      <dgm:spPr/>
      <dgm:t>
        <a:bodyPr/>
        <a:lstStyle/>
        <a:p>
          <a:endParaRPr lang="es-EC"/>
        </a:p>
      </dgm:t>
    </dgm:pt>
    <dgm:pt modelId="{5D3CDDD3-38F8-4C43-8D7D-D79AD04E36E7}" type="sibTrans" cxnId="{30494FA7-4E73-4B3E-A8FC-54CB7C057D97}">
      <dgm:prSet/>
      <dgm:spPr/>
      <dgm:t>
        <a:bodyPr/>
        <a:lstStyle/>
        <a:p>
          <a:endParaRPr lang="es-EC"/>
        </a:p>
      </dgm:t>
    </dgm:pt>
    <dgm:pt modelId="{41870E84-2540-4473-9E22-AC192312E6B9}" type="pres">
      <dgm:prSet presAssocID="{ED04B9EE-8670-4628-AD2B-00CAE493EA2A}" presName="Name0" presStyleCnt="0">
        <dgm:presLayoutVars>
          <dgm:dir/>
          <dgm:animLvl val="lvl"/>
          <dgm:resizeHandles val="exact"/>
        </dgm:presLayoutVars>
      </dgm:prSet>
      <dgm:spPr/>
    </dgm:pt>
    <dgm:pt modelId="{D63E9345-4F96-4504-A903-021183A885FD}" type="pres">
      <dgm:prSet presAssocID="{C409F082-D8A1-4DD9-8610-48588DF3B4A9}" presName="composite" presStyleCnt="0"/>
      <dgm:spPr/>
    </dgm:pt>
    <dgm:pt modelId="{429A875A-2FAC-4C22-AF42-7C3AC532A688}" type="pres">
      <dgm:prSet presAssocID="{C409F082-D8A1-4DD9-8610-48588DF3B4A9}" presName="parTx" presStyleLbl="alignNode1" presStyleIdx="0" presStyleCnt="3">
        <dgm:presLayoutVars>
          <dgm:chMax val="0"/>
          <dgm:chPref val="0"/>
          <dgm:bulletEnabled val="1"/>
        </dgm:presLayoutVars>
      </dgm:prSet>
      <dgm:spPr/>
    </dgm:pt>
    <dgm:pt modelId="{EB1D0715-0BBD-4071-92B8-4B83C568B43B}" type="pres">
      <dgm:prSet presAssocID="{C409F082-D8A1-4DD9-8610-48588DF3B4A9}" presName="desTx" presStyleLbl="alignAccFollowNode1" presStyleIdx="0" presStyleCnt="3">
        <dgm:presLayoutVars>
          <dgm:bulletEnabled val="1"/>
        </dgm:presLayoutVars>
      </dgm:prSet>
      <dgm:spPr/>
    </dgm:pt>
    <dgm:pt modelId="{DCB6D840-7444-439A-AC5C-41CC8775093B}" type="pres">
      <dgm:prSet presAssocID="{77A8BCF1-47FD-4C8C-8CFC-A19CBF5DC70E}" presName="space" presStyleCnt="0"/>
      <dgm:spPr/>
    </dgm:pt>
    <dgm:pt modelId="{B271F63E-ADCE-4AC1-9419-0FAFD9FB7986}" type="pres">
      <dgm:prSet presAssocID="{50206AA4-E342-4D55-97A6-D0348F20D061}" presName="composite" presStyleCnt="0"/>
      <dgm:spPr/>
    </dgm:pt>
    <dgm:pt modelId="{1E2C6920-1A90-434B-A7C9-9E4FB08DC76F}" type="pres">
      <dgm:prSet presAssocID="{50206AA4-E342-4D55-97A6-D0348F20D061}" presName="parTx" presStyleLbl="alignNode1" presStyleIdx="1" presStyleCnt="3">
        <dgm:presLayoutVars>
          <dgm:chMax val="0"/>
          <dgm:chPref val="0"/>
          <dgm:bulletEnabled val="1"/>
        </dgm:presLayoutVars>
      </dgm:prSet>
      <dgm:spPr/>
    </dgm:pt>
    <dgm:pt modelId="{84DDBD75-16AD-4C2C-BC1C-160BC1DCC6BB}" type="pres">
      <dgm:prSet presAssocID="{50206AA4-E342-4D55-97A6-D0348F20D061}" presName="desTx" presStyleLbl="alignAccFollowNode1" presStyleIdx="1" presStyleCnt="3">
        <dgm:presLayoutVars>
          <dgm:bulletEnabled val="1"/>
        </dgm:presLayoutVars>
      </dgm:prSet>
      <dgm:spPr/>
    </dgm:pt>
    <dgm:pt modelId="{933A1399-CD80-40A4-B649-FC48FF041D71}" type="pres">
      <dgm:prSet presAssocID="{45601C44-DA83-415A-8F06-230E928AE3C9}" presName="space" presStyleCnt="0"/>
      <dgm:spPr/>
    </dgm:pt>
    <dgm:pt modelId="{DC099EC9-1A6D-42CB-B326-C1DFD2DF0491}" type="pres">
      <dgm:prSet presAssocID="{880EA858-81F3-4B1F-BD4B-9EE2E99CA5EC}" presName="composite" presStyleCnt="0"/>
      <dgm:spPr/>
    </dgm:pt>
    <dgm:pt modelId="{DCAF3135-5FE2-4902-BD5B-D8C997F2BDE3}" type="pres">
      <dgm:prSet presAssocID="{880EA858-81F3-4B1F-BD4B-9EE2E99CA5EC}" presName="parTx" presStyleLbl="alignNode1" presStyleIdx="2" presStyleCnt="3" custScaleX="107120" custScaleY="85404">
        <dgm:presLayoutVars>
          <dgm:chMax val="0"/>
          <dgm:chPref val="0"/>
          <dgm:bulletEnabled val="1"/>
        </dgm:presLayoutVars>
      </dgm:prSet>
      <dgm:spPr/>
    </dgm:pt>
    <dgm:pt modelId="{1D7E4E32-CC62-4214-8E93-10C3FAFA8E58}" type="pres">
      <dgm:prSet presAssocID="{880EA858-81F3-4B1F-BD4B-9EE2E99CA5EC}" presName="desTx" presStyleLbl="alignAccFollowNode1" presStyleIdx="2" presStyleCnt="3">
        <dgm:presLayoutVars>
          <dgm:bulletEnabled val="1"/>
        </dgm:presLayoutVars>
      </dgm:prSet>
      <dgm:spPr/>
    </dgm:pt>
  </dgm:ptLst>
  <dgm:cxnLst>
    <dgm:cxn modelId="{DDFBC40E-EBDD-4323-BFED-3F038C48093E}" type="presOf" srcId="{50206AA4-E342-4D55-97A6-D0348F20D061}" destId="{1E2C6920-1A90-434B-A7C9-9E4FB08DC76F}" srcOrd="0" destOrd="0" presId="urn:microsoft.com/office/officeart/2005/8/layout/hList1"/>
    <dgm:cxn modelId="{133B1913-8DF3-48EB-9F9B-725E7E2241F1}" type="presOf" srcId="{095311A2-E8F4-49F0-861F-3D5EA3C24D6F}" destId="{1D7E4E32-CC62-4214-8E93-10C3FAFA8E58}" srcOrd="0" destOrd="3" presId="urn:microsoft.com/office/officeart/2005/8/layout/hList1"/>
    <dgm:cxn modelId="{ABAFA222-9992-4B80-A4B8-FACF68E83968}" srcId="{ED04B9EE-8670-4628-AD2B-00CAE493EA2A}" destId="{880EA858-81F3-4B1F-BD4B-9EE2E99CA5EC}" srcOrd="2" destOrd="0" parTransId="{B2AED471-20F9-4DA7-A88A-CFB5BA59F0DC}" sibTransId="{72B544AE-610A-4B5C-B89B-500C85CD0D67}"/>
    <dgm:cxn modelId="{B4E1853E-7329-4F14-86B7-85523AAD2BD9}" srcId="{C409F082-D8A1-4DD9-8610-48588DF3B4A9}" destId="{BB87952E-9096-4824-B928-EB7AA9294B0B}" srcOrd="1" destOrd="0" parTransId="{99B01E85-DB66-47A1-B2F0-C446C74D9783}" sibTransId="{3BC8F76D-052B-44E7-BCBA-C2D4119F07BD}"/>
    <dgm:cxn modelId="{77152152-EAA9-47CD-9CDF-C1E7DF9ECF57}" srcId="{50206AA4-E342-4D55-97A6-D0348F20D061}" destId="{628AD58E-FE71-4169-BA24-B7D121E95FCD}" srcOrd="0" destOrd="0" parTransId="{E62B86C8-BAE0-40A8-BA51-FEFD8C7A623B}" sibTransId="{CBEB2ED3-6B3A-4C8A-9903-BB762B8B2B12}"/>
    <dgm:cxn modelId="{F94B0556-6106-4F40-B9E1-A2E5EF87218D}" srcId="{880EA858-81F3-4B1F-BD4B-9EE2E99CA5EC}" destId="{0AA651EF-5657-45E0-99CB-97EA327444DD}" srcOrd="1" destOrd="0" parTransId="{EF2F8501-8020-45B8-83E4-08EE28FCAE13}" sibTransId="{11C1CD50-6239-4ADF-B7D5-918B8C075B17}"/>
    <dgm:cxn modelId="{8E76965D-06A5-4111-B488-8E36FA44EE50}" type="presOf" srcId="{C409F082-D8A1-4DD9-8610-48588DF3B4A9}" destId="{429A875A-2FAC-4C22-AF42-7C3AC532A688}" srcOrd="0" destOrd="0" presId="urn:microsoft.com/office/officeart/2005/8/layout/hList1"/>
    <dgm:cxn modelId="{FCA7C85D-E6E2-405A-BC1D-281132078001}" type="presOf" srcId="{880EA858-81F3-4B1F-BD4B-9EE2E99CA5EC}" destId="{DCAF3135-5FE2-4902-BD5B-D8C997F2BDE3}" srcOrd="0" destOrd="0" presId="urn:microsoft.com/office/officeart/2005/8/layout/hList1"/>
    <dgm:cxn modelId="{76A32D63-B148-4A37-BBC9-0D10A06EDFAA}" type="presOf" srcId="{80EB7E2E-D2C0-48AB-BE17-1F21FC8CA118}" destId="{1D7E4E32-CC62-4214-8E93-10C3FAFA8E58}" srcOrd="0" destOrd="0" presId="urn:microsoft.com/office/officeart/2005/8/layout/hList1"/>
    <dgm:cxn modelId="{E474A478-7670-4AB2-9B4B-401B8A080E62}" type="presOf" srcId="{BB87952E-9096-4824-B928-EB7AA9294B0B}" destId="{EB1D0715-0BBD-4071-92B8-4B83C568B43B}" srcOrd="0" destOrd="1" presId="urn:microsoft.com/office/officeart/2005/8/layout/hList1"/>
    <dgm:cxn modelId="{D2616788-FA78-4377-AFC3-C368CD9A6330}" srcId="{ED04B9EE-8670-4628-AD2B-00CAE493EA2A}" destId="{C409F082-D8A1-4DD9-8610-48588DF3B4A9}" srcOrd="0" destOrd="0" parTransId="{DB75533B-26EA-4CB6-9933-D6347648C838}" sibTransId="{77A8BCF1-47FD-4C8C-8CFC-A19CBF5DC70E}"/>
    <dgm:cxn modelId="{C6CF5C95-1D73-45D3-B8A7-9E954422EAEF}" type="presOf" srcId="{8A5ACA6E-F073-4D6A-9B28-A4DB000E404C}" destId="{1D7E4E32-CC62-4214-8E93-10C3FAFA8E58}" srcOrd="0" destOrd="2" presId="urn:microsoft.com/office/officeart/2005/8/layout/hList1"/>
    <dgm:cxn modelId="{8D1BB19A-7D8B-46AA-B125-8ABCB959C82A}" type="presOf" srcId="{628AD58E-FE71-4169-BA24-B7D121E95FCD}" destId="{84DDBD75-16AD-4C2C-BC1C-160BC1DCC6BB}" srcOrd="0" destOrd="0" presId="urn:microsoft.com/office/officeart/2005/8/layout/hList1"/>
    <dgm:cxn modelId="{CC6CFEA5-7C97-4DF1-9D68-67C1E13E8C6E}" srcId="{880EA858-81F3-4B1F-BD4B-9EE2E99CA5EC}" destId="{8A5ACA6E-F073-4D6A-9B28-A4DB000E404C}" srcOrd="2" destOrd="0" parTransId="{FA7A23F6-93E9-4ECB-986F-7587034898E1}" sibTransId="{D17071E0-1BB6-474F-84FC-2131AB41B20A}"/>
    <dgm:cxn modelId="{30494FA7-4E73-4B3E-A8FC-54CB7C057D97}" srcId="{880EA858-81F3-4B1F-BD4B-9EE2E99CA5EC}" destId="{095311A2-E8F4-49F0-861F-3D5EA3C24D6F}" srcOrd="3" destOrd="0" parTransId="{06E04E05-C9A3-4DED-858C-D3A0E0F6AA00}" sibTransId="{5D3CDDD3-38F8-4C43-8D7D-D79AD04E36E7}"/>
    <dgm:cxn modelId="{E95299BA-0736-4408-BF6E-723CCEA3BFD6}" srcId="{880EA858-81F3-4B1F-BD4B-9EE2E99CA5EC}" destId="{80EB7E2E-D2C0-48AB-BE17-1F21FC8CA118}" srcOrd="0" destOrd="0" parTransId="{45F0DFDD-3DB4-4567-99BD-DC160E358970}" sibTransId="{303F0494-8B82-465A-B507-C6DCFD2BD387}"/>
    <dgm:cxn modelId="{5B8142DE-AE45-4B64-AB56-5D611CA7B40E}" type="presOf" srcId="{0AA651EF-5657-45E0-99CB-97EA327444DD}" destId="{1D7E4E32-CC62-4214-8E93-10C3FAFA8E58}" srcOrd="0" destOrd="1" presId="urn:microsoft.com/office/officeart/2005/8/layout/hList1"/>
    <dgm:cxn modelId="{3DBDC3E3-F0EA-4FDB-985B-FDC42215C36C}" srcId="{C409F082-D8A1-4DD9-8610-48588DF3B4A9}" destId="{F73BBBE0-A43D-48D7-AE01-F1942A053AC0}" srcOrd="0" destOrd="0" parTransId="{D64AE67E-0613-46D7-8B7C-44816CADBCA3}" sibTransId="{7C9F8470-FA89-4A01-BD46-0B0F8B53AE50}"/>
    <dgm:cxn modelId="{1AD142E6-7D31-410B-9B80-E4BCE4439020}" srcId="{ED04B9EE-8670-4628-AD2B-00CAE493EA2A}" destId="{50206AA4-E342-4D55-97A6-D0348F20D061}" srcOrd="1" destOrd="0" parTransId="{4679347D-177E-425A-B4CC-5FEA88C807F0}" sibTransId="{45601C44-DA83-415A-8F06-230E928AE3C9}"/>
    <dgm:cxn modelId="{1C7C45F7-B972-45A3-86BB-69D1A8121E73}" type="presOf" srcId="{ED04B9EE-8670-4628-AD2B-00CAE493EA2A}" destId="{41870E84-2540-4473-9E22-AC192312E6B9}" srcOrd="0" destOrd="0" presId="urn:microsoft.com/office/officeart/2005/8/layout/hList1"/>
    <dgm:cxn modelId="{0B0F2EFA-2428-4ABB-8821-832293220B46}" type="presOf" srcId="{F73BBBE0-A43D-48D7-AE01-F1942A053AC0}" destId="{EB1D0715-0BBD-4071-92B8-4B83C568B43B}" srcOrd="0" destOrd="0" presId="urn:microsoft.com/office/officeart/2005/8/layout/hList1"/>
    <dgm:cxn modelId="{0AB0DC0B-F857-4B26-828B-98C80BD660F8}" type="presParOf" srcId="{41870E84-2540-4473-9E22-AC192312E6B9}" destId="{D63E9345-4F96-4504-A903-021183A885FD}" srcOrd="0" destOrd="0" presId="urn:microsoft.com/office/officeart/2005/8/layout/hList1"/>
    <dgm:cxn modelId="{42A8A88B-2FF7-41C7-88E2-AC452E4208D3}" type="presParOf" srcId="{D63E9345-4F96-4504-A903-021183A885FD}" destId="{429A875A-2FAC-4C22-AF42-7C3AC532A688}" srcOrd="0" destOrd="0" presId="urn:microsoft.com/office/officeart/2005/8/layout/hList1"/>
    <dgm:cxn modelId="{6A7043B4-08F8-4856-8301-294AB25836B0}" type="presParOf" srcId="{D63E9345-4F96-4504-A903-021183A885FD}" destId="{EB1D0715-0BBD-4071-92B8-4B83C568B43B}" srcOrd="1" destOrd="0" presId="urn:microsoft.com/office/officeart/2005/8/layout/hList1"/>
    <dgm:cxn modelId="{A7DC7166-1085-481D-B640-6B5833576B3C}" type="presParOf" srcId="{41870E84-2540-4473-9E22-AC192312E6B9}" destId="{DCB6D840-7444-439A-AC5C-41CC8775093B}" srcOrd="1" destOrd="0" presId="urn:microsoft.com/office/officeart/2005/8/layout/hList1"/>
    <dgm:cxn modelId="{F315215E-473D-4065-AD7A-091E5E4E6291}" type="presParOf" srcId="{41870E84-2540-4473-9E22-AC192312E6B9}" destId="{B271F63E-ADCE-4AC1-9419-0FAFD9FB7986}" srcOrd="2" destOrd="0" presId="urn:microsoft.com/office/officeart/2005/8/layout/hList1"/>
    <dgm:cxn modelId="{86A5EB71-18FF-436B-B79B-40CDECE8A4D3}" type="presParOf" srcId="{B271F63E-ADCE-4AC1-9419-0FAFD9FB7986}" destId="{1E2C6920-1A90-434B-A7C9-9E4FB08DC76F}" srcOrd="0" destOrd="0" presId="urn:microsoft.com/office/officeart/2005/8/layout/hList1"/>
    <dgm:cxn modelId="{A1F0C675-C748-4720-8AE1-5E9426061529}" type="presParOf" srcId="{B271F63E-ADCE-4AC1-9419-0FAFD9FB7986}" destId="{84DDBD75-16AD-4C2C-BC1C-160BC1DCC6BB}" srcOrd="1" destOrd="0" presId="urn:microsoft.com/office/officeart/2005/8/layout/hList1"/>
    <dgm:cxn modelId="{FA4E3A72-9315-482E-84D6-E73D9E3955DB}" type="presParOf" srcId="{41870E84-2540-4473-9E22-AC192312E6B9}" destId="{933A1399-CD80-40A4-B649-FC48FF041D71}" srcOrd="3" destOrd="0" presId="urn:microsoft.com/office/officeart/2005/8/layout/hList1"/>
    <dgm:cxn modelId="{0243E385-79D6-4C3F-94CE-D5E84524F32E}" type="presParOf" srcId="{41870E84-2540-4473-9E22-AC192312E6B9}" destId="{DC099EC9-1A6D-42CB-B326-C1DFD2DF0491}" srcOrd="4" destOrd="0" presId="urn:microsoft.com/office/officeart/2005/8/layout/hList1"/>
    <dgm:cxn modelId="{D23AEE75-110E-4149-A5AC-FF0D5C363E8E}" type="presParOf" srcId="{DC099EC9-1A6D-42CB-B326-C1DFD2DF0491}" destId="{DCAF3135-5FE2-4902-BD5B-D8C997F2BDE3}" srcOrd="0" destOrd="0" presId="urn:microsoft.com/office/officeart/2005/8/layout/hList1"/>
    <dgm:cxn modelId="{1955BAAD-A064-421D-A28A-8CEC9883BF85}" type="presParOf" srcId="{DC099EC9-1A6D-42CB-B326-C1DFD2DF0491}" destId="{1D7E4E32-CC62-4214-8E93-10C3FAFA8E5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A4DD3A-B0A3-4F62-9C12-C041B075ACC9}"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es-EC"/>
        </a:p>
      </dgm:t>
    </dgm:pt>
    <dgm:pt modelId="{741A7BB0-2254-424C-8EBA-A62D061C10FD}">
      <dgm:prSet phldrT="[Texto]" custT="1"/>
      <dgm:spPr/>
      <dgm:t>
        <a:bodyPr/>
        <a:lstStyle/>
        <a:p>
          <a:pPr algn="just">
            <a:lnSpc>
              <a:spcPct val="150000"/>
            </a:lnSpc>
            <a:buFont typeface="Symbol" panose="05050102010706020507" pitchFamily="18" charset="2"/>
            <a:buChar char=""/>
          </a:pPr>
          <a:r>
            <a:rPr lang="es-EC" sz="1400" b="1" dirty="0">
              <a:latin typeface="Arial" panose="020B0604020202020204" pitchFamily="34" charset="0"/>
              <a:cs typeface="Arial" panose="020B0604020202020204" pitchFamily="34" charset="0"/>
            </a:rPr>
            <a:t>La BCnP Ecuador - Alemania, 2015 - 2019 se mantuvo con saldo positivo,  con la firma del AM (2017) y liberación de las salvaguardias, en el mercado=crecimiento de las importaciones, exportaciones tendencia a la baja</a:t>
          </a:r>
        </a:p>
      </dgm:t>
    </dgm:pt>
    <dgm:pt modelId="{EEC3664A-4F75-4BF1-A03E-3B14B3AC97AF}" type="parTrans" cxnId="{391F1A5A-2C16-45A8-95C2-896634B88F47}">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25D507B2-EF6E-4CD6-AFEB-CC7224855D03}" type="sibTrans" cxnId="{391F1A5A-2C16-45A8-95C2-896634B88F47}">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F95F3334-0757-4427-81F4-B399DBD8947E}">
      <dgm:prSet custT="1"/>
      <dgm:spPr/>
      <dgm:t>
        <a:bodyPr/>
        <a:lstStyle/>
        <a:p>
          <a:pPr algn="just">
            <a:lnSpc>
              <a:spcPct val="150000"/>
            </a:lnSpc>
            <a:buFont typeface="Symbol" panose="05050102010706020507" pitchFamily="18" charset="2"/>
            <a:buChar char=""/>
          </a:pPr>
          <a:r>
            <a:rPr lang="es-EC" sz="1400" b="1" dirty="0">
              <a:latin typeface="Arial" panose="020B0604020202020204" pitchFamily="34" charset="0"/>
              <a:cs typeface="Arial" panose="020B0604020202020204" pitchFamily="34" charset="0"/>
            </a:rPr>
            <a:t>México, Brasil y Perú exportadores de AL  y Caribe para Alemania, automóviles de turismo, café y materiales de cobre y sus concentrados, Alemania exporta aviones, cajas de cambio para tractores y medicinas. Ecuador no supera el 3%</a:t>
          </a:r>
        </a:p>
      </dgm:t>
    </dgm:pt>
    <dgm:pt modelId="{BED1CF1C-9473-4472-A923-6DD288C8BA1B}" type="parTrans" cxnId="{EF907208-2229-4113-8298-87D58B434D6E}">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FDCC9F71-380D-482D-86F7-33EEBEAE54D9}" type="sibTrans" cxnId="{EF907208-2229-4113-8298-87D58B434D6E}">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59BDBB5E-E8D5-43E1-BCF9-807C18B62516}">
      <dgm:prSet custT="1"/>
      <dgm:spPr/>
      <dgm:t>
        <a:bodyPr/>
        <a:lstStyle/>
        <a:p>
          <a:pPr algn="just">
            <a:lnSpc>
              <a:spcPct val="150000"/>
            </a:lnSpc>
            <a:buFont typeface="Symbol" panose="05050102010706020507" pitchFamily="18" charset="2"/>
            <a:buChar char=""/>
          </a:pPr>
          <a:r>
            <a:rPr lang="es-EC" sz="1400" b="1" dirty="0">
              <a:latin typeface="Arial" panose="020B0604020202020204" pitchFamily="34" charset="0"/>
              <a:cs typeface="Arial" panose="020B0604020202020204" pitchFamily="34" charset="0"/>
            </a:rPr>
            <a:t>Acuerdo Multipartes, las exportaciones superan Importaciones Ecuador – Alemania, exportaciones de prendas de vestir de fibras textiles (partida 61) tienen un incremento E-A, por la calidad, beneficios de la fibra de alpaca.</a:t>
          </a:r>
        </a:p>
      </dgm:t>
    </dgm:pt>
    <dgm:pt modelId="{EF769FED-0B40-4CB7-B3DA-895ADD1A7A86}" type="parTrans" cxnId="{C34C836B-5658-4533-93C9-1698D86450A9}">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0E8E38C8-00BB-4D03-8FC0-CD2B1328D8FF}" type="sibTrans" cxnId="{C34C836B-5658-4533-93C9-1698D86450A9}">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6930A6D6-42D7-4A2B-B6D3-C26F089A805C}">
      <dgm:prSet custT="1"/>
      <dgm:spPr/>
      <dgm:t>
        <a:bodyPr/>
        <a:lstStyle/>
        <a:p>
          <a:pPr algn="just">
            <a:lnSpc>
              <a:spcPct val="150000"/>
            </a:lnSpc>
          </a:pPr>
          <a:r>
            <a:rPr lang="es-EC" sz="1400" b="1" dirty="0">
              <a:latin typeface="Arial" panose="020B0604020202020204" pitchFamily="34" charset="0"/>
              <a:cs typeface="Arial" panose="020B0604020202020204" pitchFamily="34" charset="0"/>
            </a:rPr>
            <a:t>El comercio ecuatoriano con Alemania, afectado por la oferta de productos capítulo 61 de Colombia y Perú, por favorables políticas tributarias, laborales y financieras (mayores garantías y posibilidades para el desarrollo empresarial</a:t>
          </a:r>
        </a:p>
      </dgm:t>
    </dgm:pt>
    <dgm:pt modelId="{4709D0EE-DB28-4597-9323-3512E11A254C}" type="parTrans" cxnId="{4B5468AA-3E4F-47CF-9E8D-08381ADCA43A}">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F3E9EE50-B2F7-4BDF-A23C-B6BC77631B8E}" type="sibTrans" cxnId="{4B5468AA-3E4F-47CF-9E8D-08381ADCA43A}">
      <dgm:prSet/>
      <dgm:spPr/>
      <dgm:t>
        <a:bodyPr/>
        <a:lstStyle/>
        <a:p>
          <a:pPr algn="just">
            <a:lnSpc>
              <a:spcPct val="150000"/>
            </a:lnSpc>
          </a:pPr>
          <a:endParaRPr lang="es-EC" sz="1400" b="1">
            <a:latin typeface="Arial" panose="020B0604020202020204" pitchFamily="34" charset="0"/>
            <a:cs typeface="Arial" panose="020B0604020202020204" pitchFamily="34" charset="0"/>
          </a:endParaRPr>
        </a:p>
      </dgm:t>
    </dgm:pt>
    <dgm:pt modelId="{875F5C55-4EF7-49E8-8FC2-B9DAA7526AE1}">
      <dgm:prSet phldrT="[Texto]" custT="1"/>
      <dgm:spPr/>
      <dgm:t>
        <a:bodyPr/>
        <a:lstStyle/>
        <a:p>
          <a:pPr algn="just">
            <a:lnSpc>
              <a:spcPct val="150000"/>
            </a:lnSpc>
            <a:buFont typeface="Symbol" panose="05050102010706020507" pitchFamily="18" charset="2"/>
            <a:buChar char=""/>
          </a:pPr>
          <a:r>
            <a:rPr lang="es-EC" sz="1400" b="1" dirty="0">
              <a:latin typeface="Arial" panose="020B0604020202020204" pitchFamily="34" charset="0"/>
              <a:cs typeface="Arial" panose="020B0604020202020204" pitchFamily="34" charset="0"/>
            </a:rPr>
            <a:t>Los 5 principales productos exportados de AL y el Caribe hacia Alemania, con aranceles de 75 Euros por </a:t>
          </a:r>
          <a:r>
            <a:rPr lang="es-EC" sz="1400" b="1" dirty="0" err="1">
              <a:latin typeface="Arial" panose="020B0604020202020204" pitchFamily="34" charset="0"/>
              <a:cs typeface="Arial" panose="020B0604020202020204" pitchFamily="34" charset="0"/>
            </a:rPr>
            <a:t>1000kg</a:t>
          </a:r>
          <a:r>
            <a:rPr lang="es-EC" sz="1400" b="1" dirty="0">
              <a:latin typeface="Arial" panose="020B0604020202020204" pitchFamily="34" charset="0"/>
              <a:cs typeface="Arial" panose="020B0604020202020204" pitchFamily="34" charset="0"/>
            </a:rPr>
            <a:t>: banano fresco -Cavendish orgánico y certificado; y, con 0% aranceles listados de agua, sal y aceite, y cacao; desde Alemania medicinas, vehículos, equipos, </a:t>
          </a:r>
          <a:r>
            <a:rPr lang="es-EC" sz="1400" b="1" dirty="0" err="1">
              <a:latin typeface="Arial" panose="020B0604020202020204" pitchFamily="34" charset="0"/>
              <a:cs typeface="Arial" panose="020B0604020202020204" pitchFamily="34" charset="0"/>
            </a:rPr>
            <a:t>MP</a:t>
          </a:r>
          <a:r>
            <a:rPr lang="es-EC" sz="1400" b="1" dirty="0">
              <a:latin typeface="Arial" panose="020B0604020202020204" pitchFamily="34" charset="0"/>
              <a:cs typeface="Arial" panose="020B0604020202020204" pitchFamily="34" charset="0"/>
            </a:rPr>
            <a:t> e insumos; maquinaria industrial, etc.</a:t>
          </a:r>
        </a:p>
      </dgm:t>
    </dgm:pt>
    <dgm:pt modelId="{494AD7E8-7316-4985-A2D8-F3FF8D2B16A3}" type="parTrans" cxnId="{6DEDA55B-9E83-42E2-8D0D-51F0A1AE7AFB}">
      <dgm:prSet/>
      <dgm:spPr/>
      <dgm:t>
        <a:bodyPr/>
        <a:lstStyle/>
        <a:p>
          <a:endParaRPr lang="es-EC" sz="1400"/>
        </a:p>
      </dgm:t>
    </dgm:pt>
    <dgm:pt modelId="{3CA8D31A-02A5-40DD-912A-997BA6A08CCB}" type="sibTrans" cxnId="{6DEDA55B-9E83-42E2-8D0D-51F0A1AE7AFB}">
      <dgm:prSet/>
      <dgm:spPr/>
      <dgm:t>
        <a:bodyPr/>
        <a:lstStyle/>
        <a:p>
          <a:endParaRPr lang="es-EC" sz="1400"/>
        </a:p>
      </dgm:t>
    </dgm:pt>
    <dgm:pt modelId="{0DD8EACD-B7D0-4CE8-B0DC-E8654104B06E}">
      <dgm:prSet custT="1"/>
      <dgm:spPr/>
      <dgm:t>
        <a:bodyPr/>
        <a:lstStyle/>
        <a:p>
          <a:pPr algn="just">
            <a:lnSpc>
              <a:spcPct val="150000"/>
            </a:lnSpc>
            <a:buFont typeface="Symbol" panose="05050102010706020507" pitchFamily="18" charset="2"/>
            <a:buChar char=""/>
          </a:pPr>
          <a:r>
            <a:rPr lang="es-EC" sz="1400" b="1" dirty="0">
              <a:latin typeface="Arial" panose="020B0604020202020204" pitchFamily="34" charset="0"/>
              <a:cs typeface="Arial" panose="020B0604020202020204" pitchFamily="34" charset="0"/>
            </a:rPr>
            <a:t>Alemania 4° país que demanda prendas de vestir de fibras textiles de Ecuador, en 2019 el 4.3% de exportaciones con valor FOB de $908.2 miles de usd; la totalidad de exportaciones $21.320.6 miles de usd. Las exportaciones del capítulo 61 es de $1.057.10 miles de usd hacia Alemania.</a:t>
          </a:r>
        </a:p>
      </dgm:t>
    </dgm:pt>
    <dgm:pt modelId="{EBBDE057-0C1C-48E2-A9D7-1EB7336DB400}" type="parTrans" cxnId="{02641A85-673F-4A77-9CE9-5DA448550122}">
      <dgm:prSet/>
      <dgm:spPr/>
      <dgm:t>
        <a:bodyPr/>
        <a:lstStyle/>
        <a:p>
          <a:endParaRPr lang="es-EC" sz="1400"/>
        </a:p>
      </dgm:t>
    </dgm:pt>
    <dgm:pt modelId="{88D559D1-7C31-4DC6-958D-90D1EB7445C8}" type="sibTrans" cxnId="{02641A85-673F-4A77-9CE9-5DA448550122}">
      <dgm:prSet/>
      <dgm:spPr/>
      <dgm:t>
        <a:bodyPr/>
        <a:lstStyle/>
        <a:p>
          <a:endParaRPr lang="es-EC" sz="1400"/>
        </a:p>
      </dgm:t>
    </dgm:pt>
    <dgm:pt modelId="{10FF7C8D-D782-4B02-95B0-AB546C8796F7}" type="pres">
      <dgm:prSet presAssocID="{B5A4DD3A-B0A3-4F62-9C12-C041B075ACC9}" presName="linear" presStyleCnt="0">
        <dgm:presLayoutVars>
          <dgm:animLvl val="lvl"/>
          <dgm:resizeHandles val="exact"/>
        </dgm:presLayoutVars>
      </dgm:prSet>
      <dgm:spPr/>
    </dgm:pt>
    <dgm:pt modelId="{50AF82F4-2816-4A42-8217-D759B45531BB}" type="pres">
      <dgm:prSet presAssocID="{741A7BB0-2254-424C-8EBA-A62D061C10FD}" presName="parentText" presStyleLbl="node1" presStyleIdx="0" presStyleCnt="6">
        <dgm:presLayoutVars>
          <dgm:chMax val="0"/>
          <dgm:bulletEnabled val="1"/>
        </dgm:presLayoutVars>
      </dgm:prSet>
      <dgm:spPr/>
    </dgm:pt>
    <dgm:pt modelId="{9EF8C397-757C-4F0E-9659-B4AC47C060C5}" type="pres">
      <dgm:prSet presAssocID="{25D507B2-EF6E-4CD6-AFEB-CC7224855D03}" presName="spacer" presStyleCnt="0"/>
      <dgm:spPr/>
    </dgm:pt>
    <dgm:pt modelId="{E5C872DF-4731-4D29-A054-842E62458B41}" type="pres">
      <dgm:prSet presAssocID="{875F5C55-4EF7-49E8-8FC2-B9DAA7526AE1}" presName="parentText" presStyleLbl="node1" presStyleIdx="1" presStyleCnt="6">
        <dgm:presLayoutVars>
          <dgm:chMax val="0"/>
          <dgm:bulletEnabled val="1"/>
        </dgm:presLayoutVars>
      </dgm:prSet>
      <dgm:spPr/>
    </dgm:pt>
    <dgm:pt modelId="{B4B96F3C-A12F-4C3F-B1C9-CB0C879FC440}" type="pres">
      <dgm:prSet presAssocID="{3CA8D31A-02A5-40DD-912A-997BA6A08CCB}" presName="spacer" presStyleCnt="0"/>
      <dgm:spPr/>
    </dgm:pt>
    <dgm:pt modelId="{409C2B8C-4F2B-41BE-9E1C-58EF1C24EFC7}" type="pres">
      <dgm:prSet presAssocID="{F95F3334-0757-4427-81F4-B399DBD8947E}" presName="parentText" presStyleLbl="node1" presStyleIdx="2" presStyleCnt="6">
        <dgm:presLayoutVars>
          <dgm:chMax val="0"/>
          <dgm:bulletEnabled val="1"/>
        </dgm:presLayoutVars>
      </dgm:prSet>
      <dgm:spPr/>
    </dgm:pt>
    <dgm:pt modelId="{73621D74-3EB5-4406-917A-EA37B37E113A}" type="pres">
      <dgm:prSet presAssocID="{FDCC9F71-380D-482D-86F7-33EEBEAE54D9}" presName="spacer" presStyleCnt="0"/>
      <dgm:spPr/>
    </dgm:pt>
    <dgm:pt modelId="{57373132-07AD-4528-AF44-CA865963D5F9}" type="pres">
      <dgm:prSet presAssocID="{0DD8EACD-B7D0-4CE8-B0DC-E8654104B06E}" presName="parentText" presStyleLbl="node1" presStyleIdx="3" presStyleCnt="6">
        <dgm:presLayoutVars>
          <dgm:chMax val="0"/>
          <dgm:bulletEnabled val="1"/>
        </dgm:presLayoutVars>
      </dgm:prSet>
      <dgm:spPr/>
    </dgm:pt>
    <dgm:pt modelId="{C74FF723-58B3-4550-86A4-3EEFAC963B1E}" type="pres">
      <dgm:prSet presAssocID="{88D559D1-7C31-4DC6-958D-90D1EB7445C8}" presName="spacer" presStyleCnt="0"/>
      <dgm:spPr/>
    </dgm:pt>
    <dgm:pt modelId="{495A4F20-967C-49E6-B2D9-3BDC036A203F}" type="pres">
      <dgm:prSet presAssocID="{59BDBB5E-E8D5-43E1-BCF9-807C18B62516}" presName="parentText" presStyleLbl="node1" presStyleIdx="4" presStyleCnt="6">
        <dgm:presLayoutVars>
          <dgm:chMax val="0"/>
          <dgm:bulletEnabled val="1"/>
        </dgm:presLayoutVars>
      </dgm:prSet>
      <dgm:spPr/>
    </dgm:pt>
    <dgm:pt modelId="{B5D305C6-E255-403A-B9D2-83108D6A52B2}" type="pres">
      <dgm:prSet presAssocID="{0E8E38C8-00BB-4D03-8FC0-CD2B1328D8FF}" presName="spacer" presStyleCnt="0"/>
      <dgm:spPr/>
    </dgm:pt>
    <dgm:pt modelId="{777EF961-B7AB-4F22-A595-CEA59E4775C1}" type="pres">
      <dgm:prSet presAssocID="{6930A6D6-42D7-4A2B-B6D3-C26F089A805C}" presName="parentText" presStyleLbl="node1" presStyleIdx="5" presStyleCnt="6">
        <dgm:presLayoutVars>
          <dgm:chMax val="0"/>
          <dgm:bulletEnabled val="1"/>
        </dgm:presLayoutVars>
      </dgm:prSet>
      <dgm:spPr/>
    </dgm:pt>
  </dgm:ptLst>
  <dgm:cxnLst>
    <dgm:cxn modelId="{AEAFBF04-F704-4FB2-A824-BA4D69073B79}" type="presOf" srcId="{875F5C55-4EF7-49E8-8FC2-B9DAA7526AE1}" destId="{E5C872DF-4731-4D29-A054-842E62458B41}" srcOrd="0" destOrd="0" presId="urn:microsoft.com/office/officeart/2005/8/layout/vList2"/>
    <dgm:cxn modelId="{EF907208-2229-4113-8298-87D58B434D6E}" srcId="{B5A4DD3A-B0A3-4F62-9C12-C041B075ACC9}" destId="{F95F3334-0757-4427-81F4-B399DBD8947E}" srcOrd="2" destOrd="0" parTransId="{BED1CF1C-9473-4472-A923-6DD288C8BA1B}" sibTransId="{FDCC9F71-380D-482D-86F7-33EEBEAE54D9}"/>
    <dgm:cxn modelId="{DCDF9D1E-76E6-4072-BD3B-C0FD313146A3}" type="presOf" srcId="{F95F3334-0757-4427-81F4-B399DBD8947E}" destId="{409C2B8C-4F2B-41BE-9E1C-58EF1C24EFC7}" srcOrd="0" destOrd="0" presId="urn:microsoft.com/office/officeart/2005/8/layout/vList2"/>
    <dgm:cxn modelId="{0E84A242-31DB-4815-973B-8A45AEED8846}" type="presOf" srcId="{6930A6D6-42D7-4A2B-B6D3-C26F089A805C}" destId="{777EF961-B7AB-4F22-A595-CEA59E4775C1}" srcOrd="0" destOrd="0" presId="urn:microsoft.com/office/officeart/2005/8/layout/vList2"/>
    <dgm:cxn modelId="{391F1A5A-2C16-45A8-95C2-896634B88F47}" srcId="{B5A4DD3A-B0A3-4F62-9C12-C041B075ACC9}" destId="{741A7BB0-2254-424C-8EBA-A62D061C10FD}" srcOrd="0" destOrd="0" parTransId="{EEC3664A-4F75-4BF1-A03E-3B14B3AC97AF}" sibTransId="{25D507B2-EF6E-4CD6-AFEB-CC7224855D03}"/>
    <dgm:cxn modelId="{6DEDA55B-9E83-42E2-8D0D-51F0A1AE7AFB}" srcId="{B5A4DD3A-B0A3-4F62-9C12-C041B075ACC9}" destId="{875F5C55-4EF7-49E8-8FC2-B9DAA7526AE1}" srcOrd="1" destOrd="0" parTransId="{494AD7E8-7316-4985-A2D8-F3FF8D2B16A3}" sibTransId="{3CA8D31A-02A5-40DD-912A-997BA6A08CCB}"/>
    <dgm:cxn modelId="{C34C836B-5658-4533-93C9-1698D86450A9}" srcId="{B5A4DD3A-B0A3-4F62-9C12-C041B075ACC9}" destId="{59BDBB5E-E8D5-43E1-BCF9-807C18B62516}" srcOrd="4" destOrd="0" parTransId="{EF769FED-0B40-4CB7-B3DA-895ADD1A7A86}" sibTransId="{0E8E38C8-00BB-4D03-8FC0-CD2B1328D8FF}"/>
    <dgm:cxn modelId="{6395CC72-1821-4B5E-BC84-B6DC0C8C0938}" type="presOf" srcId="{B5A4DD3A-B0A3-4F62-9C12-C041B075ACC9}" destId="{10FF7C8D-D782-4B02-95B0-AB546C8796F7}" srcOrd="0" destOrd="0" presId="urn:microsoft.com/office/officeart/2005/8/layout/vList2"/>
    <dgm:cxn modelId="{02641A85-673F-4A77-9CE9-5DA448550122}" srcId="{B5A4DD3A-B0A3-4F62-9C12-C041B075ACC9}" destId="{0DD8EACD-B7D0-4CE8-B0DC-E8654104B06E}" srcOrd="3" destOrd="0" parTransId="{EBBDE057-0C1C-48E2-A9D7-1EB7336DB400}" sibTransId="{88D559D1-7C31-4DC6-958D-90D1EB7445C8}"/>
    <dgm:cxn modelId="{4B5468AA-3E4F-47CF-9E8D-08381ADCA43A}" srcId="{B5A4DD3A-B0A3-4F62-9C12-C041B075ACC9}" destId="{6930A6D6-42D7-4A2B-B6D3-C26F089A805C}" srcOrd="5" destOrd="0" parTransId="{4709D0EE-DB28-4597-9323-3512E11A254C}" sibTransId="{F3E9EE50-B2F7-4BDF-A23C-B6BC77631B8E}"/>
    <dgm:cxn modelId="{7F1FE8AA-6A3B-4DF8-9AE8-C0610209E7D2}" type="presOf" srcId="{0DD8EACD-B7D0-4CE8-B0DC-E8654104B06E}" destId="{57373132-07AD-4528-AF44-CA865963D5F9}" srcOrd="0" destOrd="0" presId="urn:microsoft.com/office/officeart/2005/8/layout/vList2"/>
    <dgm:cxn modelId="{133511AB-A759-470C-9838-A1D6D1987D24}" type="presOf" srcId="{59BDBB5E-E8D5-43E1-BCF9-807C18B62516}" destId="{495A4F20-967C-49E6-B2D9-3BDC036A203F}" srcOrd="0" destOrd="0" presId="urn:microsoft.com/office/officeart/2005/8/layout/vList2"/>
    <dgm:cxn modelId="{8D78B5E1-3E61-4342-8153-140DA0C9CB9F}" type="presOf" srcId="{741A7BB0-2254-424C-8EBA-A62D061C10FD}" destId="{50AF82F4-2816-4A42-8217-D759B45531BB}" srcOrd="0" destOrd="0" presId="urn:microsoft.com/office/officeart/2005/8/layout/vList2"/>
    <dgm:cxn modelId="{EDDCE77B-E422-4CFC-922A-BDB1B094323A}" type="presParOf" srcId="{10FF7C8D-D782-4B02-95B0-AB546C8796F7}" destId="{50AF82F4-2816-4A42-8217-D759B45531BB}" srcOrd="0" destOrd="0" presId="urn:microsoft.com/office/officeart/2005/8/layout/vList2"/>
    <dgm:cxn modelId="{E6561A88-85F9-4DC8-93A7-FECBE5CE3D61}" type="presParOf" srcId="{10FF7C8D-D782-4B02-95B0-AB546C8796F7}" destId="{9EF8C397-757C-4F0E-9659-B4AC47C060C5}" srcOrd="1" destOrd="0" presId="urn:microsoft.com/office/officeart/2005/8/layout/vList2"/>
    <dgm:cxn modelId="{6FBCD023-6546-4BEB-9E3B-C651CC2BA083}" type="presParOf" srcId="{10FF7C8D-D782-4B02-95B0-AB546C8796F7}" destId="{E5C872DF-4731-4D29-A054-842E62458B41}" srcOrd="2" destOrd="0" presId="urn:microsoft.com/office/officeart/2005/8/layout/vList2"/>
    <dgm:cxn modelId="{31786377-B93F-4E2C-B6FF-E3B24A5165C9}" type="presParOf" srcId="{10FF7C8D-D782-4B02-95B0-AB546C8796F7}" destId="{B4B96F3C-A12F-4C3F-B1C9-CB0C879FC440}" srcOrd="3" destOrd="0" presId="urn:microsoft.com/office/officeart/2005/8/layout/vList2"/>
    <dgm:cxn modelId="{15F0E3AC-F524-4DD8-9DE2-A61C17C2D500}" type="presParOf" srcId="{10FF7C8D-D782-4B02-95B0-AB546C8796F7}" destId="{409C2B8C-4F2B-41BE-9E1C-58EF1C24EFC7}" srcOrd="4" destOrd="0" presId="urn:microsoft.com/office/officeart/2005/8/layout/vList2"/>
    <dgm:cxn modelId="{8F8E81CE-97A8-449D-AD4A-2DFD8B0AA7B7}" type="presParOf" srcId="{10FF7C8D-D782-4B02-95B0-AB546C8796F7}" destId="{73621D74-3EB5-4406-917A-EA37B37E113A}" srcOrd="5" destOrd="0" presId="urn:microsoft.com/office/officeart/2005/8/layout/vList2"/>
    <dgm:cxn modelId="{20707F14-DE77-4FA5-8B39-2115C12EED8C}" type="presParOf" srcId="{10FF7C8D-D782-4B02-95B0-AB546C8796F7}" destId="{57373132-07AD-4528-AF44-CA865963D5F9}" srcOrd="6" destOrd="0" presId="urn:microsoft.com/office/officeart/2005/8/layout/vList2"/>
    <dgm:cxn modelId="{BDB78DC1-45E3-4436-8F52-1168CC86CA76}" type="presParOf" srcId="{10FF7C8D-D782-4B02-95B0-AB546C8796F7}" destId="{C74FF723-58B3-4550-86A4-3EEFAC963B1E}" srcOrd="7" destOrd="0" presId="urn:microsoft.com/office/officeart/2005/8/layout/vList2"/>
    <dgm:cxn modelId="{CA4CFB02-1915-413D-AD7F-BF85A5337DA4}" type="presParOf" srcId="{10FF7C8D-D782-4B02-95B0-AB546C8796F7}" destId="{495A4F20-967C-49E6-B2D9-3BDC036A203F}" srcOrd="8" destOrd="0" presId="urn:microsoft.com/office/officeart/2005/8/layout/vList2"/>
    <dgm:cxn modelId="{9107123D-1203-4C0C-878F-A17CA64DC402}" type="presParOf" srcId="{10FF7C8D-D782-4B02-95B0-AB546C8796F7}" destId="{B5D305C6-E255-403A-B9D2-83108D6A52B2}" srcOrd="9" destOrd="0" presId="urn:microsoft.com/office/officeart/2005/8/layout/vList2"/>
    <dgm:cxn modelId="{EA4A2654-AD8F-49B0-B247-C7BDA14FA20D}" type="presParOf" srcId="{10FF7C8D-D782-4B02-95B0-AB546C8796F7}" destId="{777EF961-B7AB-4F22-A595-CEA59E4775C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A4DD3A-B0A3-4F62-9C12-C041B075ACC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F781FFDC-8773-4730-89D4-5DEF9C991D26}">
      <dgm:prSet custT="1"/>
      <dgm:spPr/>
      <dgm:t>
        <a:bodyPr/>
        <a:lstStyle/>
        <a:p>
          <a:pPr algn="just">
            <a:lnSpc>
              <a:spcPct val="150000"/>
            </a:lnSpc>
          </a:pPr>
          <a:r>
            <a:rPr lang="es-EC" sz="1300" b="1" dirty="0">
              <a:latin typeface="Arial" panose="020B0604020202020204" pitchFamily="34" charset="0"/>
              <a:cs typeface="Arial" panose="020B0604020202020204" pitchFamily="34" charset="0"/>
            </a:rPr>
            <a:t>Apoyar a industrias de producción de prendas de vestir de fibras de lana de alpaca, - innovación tecnológica para optimizar los índices de costo/beneficio de la inversión del sector agrícola e industriales textiles. </a:t>
          </a:r>
        </a:p>
      </dgm:t>
    </dgm:pt>
    <dgm:pt modelId="{DB8AEB6C-EE16-4D76-9291-645E252FA9EF}" type="parTrans" cxnId="{927F8C39-1167-48DA-B960-5FD94CCB0BF4}">
      <dgm:prSet/>
      <dgm:spPr/>
      <dgm:t>
        <a:bodyPr/>
        <a:lstStyle/>
        <a:p>
          <a:endParaRPr lang="es-EC" sz="1200"/>
        </a:p>
      </dgm:t>
    </dgm:pt>
    <dgm:pt modelId="{99FF6A8F-3DE9-46CF-B644-3928C5B6E576}" type="sibTrans" cxnId="{927F8C39-1167-48DA-B960-5FD94CCB0BF4}">
      <dgm:prSet custT="1"/>
      <dgm:spPr/>
      <dgm:t>
        <a:bodyPr/>
        <a:lstStyle/>
        <a:p>
          <a:endParaRPr lang="es-EC" sz="1200"/>
        </a:p>
      </dgm:t>
    </dgm:pt>
    <dgm:pt modelId="{6B8D5FAE-8B29-443F-8E7B-D779FC234FDB}">
      <dgm:prSet custT="1"/>
      <dgm:spPr/>
      <dgm:t>
        <a:bodyPr/>
        <a:lstStyle/>
        <a:p>
          <a:pPr algn="just">
            <a:lnSpc>
              <a:spcPct val="150000"/>
            </a:lnSpc>
          </a:pPr>
          <a:r>
            <a:rPr lang="es-EC" sz="1300" b="1" dirty="0">
              <a:latin typeface="Arial" panose="020B0604020202020204" pitchFamily="34" charset="0"/>
              <a:cs typeface="Arial" panose="020B0604020202020204" pitchFamily="34" charset="0"/>
            </a:rPr>
            <a:t>Promover el incremento de exportaciones Ecuador - Alemania desde la Superintendencia de Economía Popular y Solidaria y Pro Ecuador: capacitación constante en gestión administrativa y productiva  calificada.</a:t>
          </a:r>
        </a:p>
      </dgm:t>
    </dgm:pt>
    <dgm:pt modelId="{974348C8-AC10-4A6D-83C1-7FBF26480B34}" type="parTrans" cxnId="{C12A1AC8-D990-4B3A-BC6E-961E44172874}">
      <dgm:prSet/>
      <dgm:spPr/>
      <dgm:t>
        <a:bodyPr/>
        <a:lstStyle/>
        <a:p>
          <a:endParaRPr lang="es-EC" sz="1200"/>
        </a:p>
      </dgm:t>
    </dgm:pt>
    <dgm:pt modelId="{A5ECEC33-E8F1-4B0C-B085-4C60CD3B3CCA}" type="sibTrans" cxnId="{C12A1AC8-D990-4B3A-BC6E-961E44172874}">
      <dgm:prSet custT="1"/>
      <dgm:spPr/>
      <dgm:t>
        <a:bodyPr/>
        <a:lstStyle/>
        <a:p>
          <a:endParaRPr lang="es-EC" sz="1200"/>
        </a:p>
      </dgm:t>
    </dgm:pt>
    <dgm:pt modelId="{5744BC7C-579E-43C8-84F2-57C1078E96DF}">
      <dgm:prSet custT="1"/>
      <dgm:spPr/>
      <dgm:t>
        <a:bodyPr/>
        <a:lstStyle/>
        <a:p>
          <a:pPr algn="just">
            <a:lnSpc>
              <a:spcPct val="150000"/>
            </a:lnSpc>
          </a:pPr>
          <a:r>
            <a:rPr lang="es-EC" sz="1300" b="1" dirty="0">
              <a:latin typeface="Arial" panose="020B0604020202020204" pitchFamily="34" charset="0"/>
              <a:cs typeface="Arial" panose="020B0604020202020204" pitchFamily="34" charset="0"/>
            </a:rPr>
            <a:t>Capacitación y campañas de promoción al mercado de la UE para mantener la escala ascendente de la comercialización de prendas de vestir capítulo 61.</a:t>
          </a:r>
        </a:p>
      </dgm:t>
    </dgm:pt>
    <dgm:pt modelId="{4F9844A2-15DB-48BF-909C-B066EF624FF5}" type="parTrans" cxnId="{A3C8C0AE-0B33-4D42-8A0D-F168E9CD3905}">
      <dgm:prSet/>
      <dgm:spPr/>
      <dgm:t>
        <a:bodyPr/>
        <a:lstStyle/>
        <a:p>
          <a:endParaRPr lang="es-EC" sz="1200"/>
        </a:p>
      </dgm:t>
    </dgm:pt>
    <dgm:pt modelId="{A2EA3580-8BB7-4352-97B7-5926B8DD0B35}" type="sibTrans" cxnId="{A3C8C0AE-0B33-4D42-8A0D-F168E9CD3905}">
      <dgm:prSet custT="1"/>
      <dgm:spPr/>
      <dgm:t>
        <a:bodyPr/>
        <a:lstStyle/>
        <a:p>
          <a:endParaRPr lang="es-EC" sz="1200"/>
        </a:p>
      </dgm:t>
    </dgm:pt>
    <dgm:pt modelId="{BF4D599C-09D4-4148-A063-04E0E85D4464}">
      <dgm:prSet custT="1"/>
      <dgm:spPr/>
      <dgm:t>
        <a:bodyPr/>
        <a:lstStyle/>
        <a:p>
          <a:pPr algn="just">
            <a:lnSpc>
              <a:spcPct val="150000"/>
            </a:lnSpc>
          </a:pPr>
          <a:r>
            <a:rPr lang="es-EC" sz="1300" b="1" dirty="0">
              <a:latin typeface="Arial" panose="020B0604020202020204" pitchFamily="34" charset="0"/>
              <a:cs typeface="Arial" panose="020B0604020202020204" pitchFamily="34" charset="0"/>
            </a:rPr>
            <a:t>Priorizar la ejecución de programas a corto plazo para potenciar relación sector de textil de prendas de vestir de fibras de alpaca, mediante políticas de flexibilización laboral, transparencia en los procesos de contratación pública, apoyo al mejoramiento de reproductores y especie del hato ganadero de los camélidos</a:t>
          </a:r>
        </a:p>
      </dgm:t>
    </dgm:pt>
    <dgm:pt modelId="{D2C1DFC0-AD7E-436D-AB18-CAB5B3920439}" type="parTrans" cxnId="{FD9FDE23-F58A-40A5-8EBF-38B527F2181F}">
      <dgm:prSet/>
      <dgm:spPr/>
      <dgm:t>
        <a:bodyPr/>
        <a:lstStyle/>
        <a:p>
          <a:endParaRPr lang="es-EC" sz="1200"/>
        </a:p>
      </dgm:t>
    </dgm:pt>
    <dgm:pt modelId="{182E64B8-76C0-45F8-84B8-15D1E636B9FB}" type="sibTrans" cxnId="{FD9FDE23-F58A-40A5-8EBF-38B527F2181F}">
      <dgm:prSet/>
      <dgm:spPr/>
      <dgm:t>
        <a:bodyPr/>
        <a:lstStyle/>
        <a:p>
          <a:endParaRPr lang="es-EC" sz="1200"/>
        </a:p>
      </dgm:t>
    </dgm:pt>
    <dgm:pt modelId="{2D7DF55E-748F-4AFE-B7C8-258B275D83E6}">
      <dgm:prSet custT="1"/>
      <dgm:spPr/>
      <dgm:t>
        <a:bodyPr/>
        <a:lstStyle/>
        <a:p>
          <a:pPr algn="just">
            <a:lnSpc>
              <a:spcPct val="150000"/>
            </a:lnSpc>
          </a:pPr>
          <a:r>
            <a:rPr lang="es-EC" sz="1300" b="1" dirty="0">
              <a:latin typeface="Arial" panose="020B0604020202020204" pitchFamily="34" charset="0"/>
              <a:cs typeface="Arial" panose="020B0604020202020204" pitchFamily="34" charset="0"/>
            </a:rPr>
            <a:t>Promover la elevación de niveles de producción mejorando su capacidad competitiva, así como, propiciar el fácil acceso al comercio con Alemania y con otros países de la UE.</a:t>
          </a:r>
        </a:p>
      </dgm:t>
    </dgm:pt>
    <dgm:pt modelId="{C013A5DB-1478-4669-BCFE-825562DCCB2C}" type="sibTrans" cxnId="{1181C0F0-CCBB-4788-A238-F52BE8423E0E}">
      <dgm:prSet/>
      <dgm:spPr/>
      <dgm:t>
        <a:bodyPr/>
        <a:lstStyle/>
        <a:p>
          <a:endParaRPr lang="es-EC" sz="1200"/>
        </a:p>
      </dgm:t>
    </dgm:pt>
    <dgm:pt modelId="{D13514D9-A50E-4A09-8FBA-EBE26D2DBB61}" type="parTrans" cxnId="{1181C0F0-CCBB-4788-A238-F52BE8423E0E}">
      <dgm:prSet/>
      <dgm:spPr/>
      <dgm:t>
        <a:bodyPr/>
        <a:lstStyle/>
        <a:p>
          <a:endParaRPr lang="es-EC" sz="1200"/>
        </a:p>
      </dgm:t>
    </dgm:pt>
    <dgm:pt modelId="{741A7BB0-2254-424C-8EBA-A62D061C10FD}">
      <dgm:prSet phldrT="[Texto]" custT="1"/>
      <dgm:spPr/>
      <dgm:t>
        <a:bodyPr/>
        <a:lstStyle/>
        <a:p>
          <a:pPr algn="just">
            <a:lnSpc>
              <a:spcPct val="150000"/>
            </a:lnSpc>
            <a:buFont typeface="Symbol" panose="05050102010706020507" pitchFamily="18" charset="2"/>
            <a:buChar char=""/>
          </a:pPr>
          <a:r>
            <a:rPr lang="es-EC" sz="1300" b="1" dirty="0">
              <a:latin typeface="Arial" panose="020B0604020202020204" pitchFamily="34" charset="0"/>
              <a:cs typeface="Arial" panose="020B0604020202020204" pitchFamily="34" charset="0"/>
            </a:rPr>
            <a:t>Propiciar que Pymes textiles accedan beneficios de acuerdos internacionales, mediante asociatividad y capacitación tendientes al mejoramiento de calidad de su producción, ampliar la capacidad de inversión y capital, así como el cumplimiento de normativa y contribuir al incremento de la balanza comercial ecuatoriana con Alemania.</a:t>
          </a:r>
        </a:p>
      </dgm:t>
    </dgm:pt>
    <dgm:pt modelId="{25D507B2-EF6E-4CD6-AFEB-CC7224855D03}" type="sibTrans" cxnId="{391F1A5A-2C16-45A8-95C2-896634B88F47}">
      <dgm:prSet custT="1"/>
      <dgm:spPr/>
      <dgm:t>
        <a:bodyPr/>
        <a:lstStyle/>
        <a:p>
          <a:pPr algn="just">
            <a:lnSpc>
              <a:spcPct val="150000"/>
            </a:lnSpc>
          </a:pPr>
          <a:endParaRPr lang="es-EC" sz="1200" b="1">
            <a:latin typeface="Arial" panose="020B0604020202020204" pitchFamily="34" charset="0"/>
            <a:cs typeface="Arial" panose="020B0604020202020204" pitchFamily="34" charset="0"/>
          </a:endParaRPr>
        </a:p>
      </dgm:t>
    </dgm:pt>
    <dgm:pt modelId="{EEC3664A-4F75-4BF1-A03E-3B14B3AC97AF}" type="parTrans" cxnId="{391F1A5A-2C16-45A8-95C2-896634B88F47}">
      <dgm:prSet/>
      <dgm:spPr/>
      <dgm:t>
        <a:bodyPr/>
        <a:lstStyle/>
        <a:p>
          <a:pPr algn="just">
            <a:lnSpc>
              <a:spcPct val="150000"/>
            </a:lnSpc>
          </a:pPr>
          <a:endParaRPr lang="es-EC" sz="1200" b="1">
            <a:latin typeface="Arial" panose="020B0604020202020204" pitchFamily="34" charset="0"/>
            <a:cs typeface="Arial" panose="020B0604020202020204" pitchFamily="34" charset="0"/>
          </a:endParaRPr>
        </a:p>
      </dgm:t>
    </dgm:pt>
    <dgm:pt modelId="{C1750AF1-E15F-4604-9654-1F65D84287B2}" type="pres">
      <dgm:prSet presAssocID="{B5A4DD3A-B0A3-4F62-9C12-C041B075ACC9}" presName="linear" presStyleCnt="0">
        <dgm:presLayoutVars>
          <dgm:animLvl val="lvl"/>
          <dgm:resizeHandles val="exact"/>
        </dgm:presLayoutVars>
      </dgm:prSet>
      <dgm:spPr/>
    </dgm:pt>
    <dgm:pt modelId="{F456C13A-7AEF-4855-882E-AC7F9C696DA7}" type="pres">
      <dgm:prSet presAssocID="{741A7BB0-2254-424C-8EBA-A62D061C10FD}" presName="parentText" presStyleLbl="node1" presStyleIdx="0" presStyleCnt="6">
        <dgm:presLayoutVars>
          <dgm:chMax val="0"/>
          <dgm:bulletEnabled val="1"/>
        </dgm:presLayoutVars>
      </dgm:prSet>
      <dgm:spPr/>
    </dgm:pt>
    <dgm:pt modelId="{021F55D7-0DD6-439C-AC94-7E2B69BE3481}" type="pres">
      <dgm:prSet presAssocID="{25D507B2-EF6E-4CD6-AFEB-CC7224855D03}" presName="spacer" presStyleCnt="0"/>
      <dgm:spPr/>
    </dgm:pt>
    <dgm:pt modelId="{22FAE55D-D184-497B-A7E3-572EC9CAC8AD}" type="pres">
      <dgm:prSet presAssocID="{F781FFDC-8773-4730-89D4-5DEF9C991D26}" presName="parentText" presStyleLbl="node1" presStyleIdx="1" presStyleCnt="6">
        <dgm:presLayoutVars>
          <dgm:chMax val="0"/>
          <dgm:bulletEnabled val="1"/>
        </dgm:presLayoutVars>
      </dgm:prSet>
      <dgm:spPr/>
    </dgm:pt>
    <dgm:pt modelId="{592592A7-4F0A-4FFC-86D9-9DAF084E00E1}" type="pres">
      <dgm:prSet presAssocID="{99FF6A8F-3DE9-46CF-B644-3928C5B6E576}" presName="spacer" presStyleCnt="0"/>
      <dgm:spPr/>
    </dgm:pt>
    <dgm:pt modelId="{D0AFBC51-4E44-435F-85BA-E52D623A275B}" type="pres">
      <dgm:prSet presAssocID="{6B8D5FAE-8B29-443F-8E7B-D779FC234FDB}" presName="parentText" presStyleLbl="node1" presStyleIdx="2" presStyleCnt="6">
        <dgm:presLayoutVars>
          <dgm:chMax val="0"/>
          <dgm:bulletEnabled val="1"/>
        </dgm:presLayoutVars>
      </dgm:prSet>
      <dgm:spPr/>
    </dgm:pt>
    <dgm:pt modelId="{C024B331-B767-4193-9FC4-300D0C79E3D9}" type="pres">
      <dgm:prSet presAssocID="{A5ECEC33-E8F1-4B0C-B085-4C60CD3B3CCA}" presName="spacer" presStyleCnt="0"/>
      <dgm:spPr/>
    </dgm:pt>
    <dgm:pt modelId="{D493902D-2EA8-4A1F-A625-05D9199FDEBD}" type="pres">
      <dgm:prSet presAssocID="{5744BC7C-579E-43C8-84F2-57C1078E96DF}" presName="parentText" presStyleLbl="node1" presStyleIdx="3" presStyleCnt="6">
        <dgm:presLayoutVars>
          <dgm:chMax val="0"/>
          <dgm:bulletEnabled val="1"/>
        </dgm:presLayoutVars>
      </dgm:prSet>
      <dgm:spPr/>
    </dgm:pt>
    <dgm:pt modelId="{0D2E271C-A983-43D5-866A-4A53085F6E48}" type="pres">
      <dgm:prSet presAssocID="{A2EA3580-8BB7-4352-97B7-5926B8DD0B35}" presName="spacer" presStyleCnt="0"/>
      <dgm:spPr/>
    </dgm:pt>
    <dgm:pt modelId="{18F74D37-7077-42E8-A41F-DF7BA319CBA7}" type="pres">
      <dgm:prSet presAssocID="{2D7DF55E-748F-4AFE-B7C8-258B275D83E6}" presName="parentText" presStyleLbl="node1" presStyleIdx="4" presStyleCnt="6">
        <dgm:presLayoutVars>
          <dgm:chMax val="0"/>
          <dgm:bulletEnabled val="1"/>
        </dgm:presLayoutVars>
      </dgm:prSet>
      <dgm:spPr/>
    </dgm:pt>
    <dgm:pt modelId="{B798259D-29CD-4E30-8343-B796E235D4BC}" type="pres">
      <dgm:prSet presAssocID="{C013A5DB-1478-4669-BCFE-825562DCCB2C}" presName="spacer" presStyleCnt="0"/>
      <dgm:spPr/>
    </dgm:pt>
    <dgm:pt modelId="{1B876B8B-A201-4A0C-8FB1-09A91C0C0334}" type="pres">
      <dgm:prSet presAssocID="{BF4D599C-09D4-4148-A063-04E0E85D4464}" presName="parentText" presStyleLbl="node1" presStyleIdx="5" presStyleCnt="6">
        <dgm:presLayoutVars>
          <dgm:chMax val="0"/>
          <dgm:bulletEnabled val="1"/>
        </dgm:presLayoutVars>
      </dgm:prSet>
      <dgm:spPr/>
    </dgm:pt>
  </dgm:ptLst>
  <dgm:cxnLst>
    <dgm:cxn modelId="{FD9FDE23-F58A-40A5-8EBF-38B527F2181F}" srcId="{B5A4DD3A-B0A3-4F62-9C12-C041B075ACC9}" destId="{BF4D599C-09D4-4148-A063-04E0E85D4464}" srcOrd="5" destOrd="0" parTransId="{D2C1DFC0-AD7E-436D-AB18-CAB5B3920439}" sibTransId="{182E64B8-76C0-45F8-84B8-15D1E636B9FB}"/>
    <dgm:cxn modelId="{485B1226-8C09-4B1D-8F71-11EAD1309009}" type="presOf" srcId="{5744BC7C-579E-43C8-84F2-57C1078E96DF}" destId="{D493902D-2EA8-4A1F-A625-05D9199FDEBD}" srcOrd="0" destOrd="0" presId="urn:microsoft.com/office/officeart/2005/8/layout/vList2"/>
    <dgm:cxn modelId="{DE0B6432-1D1D-4E02-9EE9-1C9BC5599E4E}" type="presOf" srcId="{BF4D599C-09D4-4148-A063-04E0E85D4464}" destId="{1B876B8B-A201-4A0C-8FB1-09A91C0C0334}" srcOrd="0" destOrd="0" presId="urn:microsoft.com/office/officeart/2005/8/layout/vList2"/>
    <dgm:cxn modelId="{927F8C39-1167-48DA-B960-5FD94CCB0BF4}" srcId="{B5A4DD3A-B0A3-4F62-9C12-C041B075ACC9}" destId="{F781FFDC-8773-4730-89D4-5DEF9C991D26}" srcOrd="1" destOrd="0" parTransId="{DB8AEB6C-EE16-4D76-9291-645E252FA9EF}" sibTransId="{99FF6A8F-3DE9-46CF-B644-3928C5B6E576}"/>
    <dgm:cxn modelId="{D4FB8747-1CD7-41F3-B7D4-75C89AB8F0DA}" type="presOf" srcId="{F781FFDC-8773-4730-89D4-5DEF9C991D26}" destId="{22FAE55D-D184-497B-A7E3-572EC9CAC8AD}" srcOrd="0" destOrd="0" presId="urn:microsoft.com/office/officeart/2005/8/layout/vList2"/>
    <dgm:cxn modelId="{81F0694C-DEE2-4654-B24D-41DBCD6443DB}" type="presOf" srcId="{B5A4DD3A-B0A3-4F62-9C12-C041B075ACC9}" destId="{C1750AF1-E15F-4604-9654-1F65D84287B2}" srcOrd="0" destOrd="0" presId="urn:microsoft.com/office/officeart/2005/8/layout/vList2"/>
    <dgm:cxn modelId="{391F1A5A-2C16-45A8-95C2-896634B88F47}" srcId="{B5A4DD3A-B0A3-4F62-9C12-C041B075ACC9}" destId="{741A7BB0-2254-424C-8EBA-A62D061C10FD}" srcOrd="0" destOrd="0" parTransId="{EEC3664A-4F75-4BF1-A03E-3B14B3AC97AF}" sibTransId="{25D507B2-EF6E-4CD6-AFEB-CC7224855D03}"/>
    <dgm:cxn modelId="{A4707F69-B04C-498E-A6E1-C2B95EDDC011}" type="presOf" srcId="{741A7BB0-2254-424C-8EBA-A62D061C10FD}" destId="{F456C13A-7AEF-4855-882E-AC7F9C696DA7}" srcOrd="0" destOrd="0" presId="urn:microsoft.com/office/officeart/2005/8/layout/vList2"/>
    <dgm:cxn modelId="{A3C8C0AE-0B33-4D42-8A0D-F168E9CD3905}" srcId="{B5A4DD3A-B0A3-4F62-9C12-C041B075ACC9}" destId="{5744BC7C-579E-43C8-84F2-57C1078E96DF}" srcOrd="3" destOrd="0" parTransId="{4F9844A2-15DB-48BF-909C-B066EF624FF5}" sibTransId="{A2EA3580-8BB7-4352-97B7-5926B8DD0B35}"/>
    <dgm:cxn modelId="{C12A1AC8-D990-4B3A-BC6E-961E44172874}" srcId="{B5A4DD3A-B0A3-4F62-9C12-C041B075ACC9}" destId="{6B8D5FAE-8B29-443F-8E7B-D779FC234FDB}" srcOrd="2" destOrd="0" parTransId="{974348C8-AC10-4A6D-83C1-7FBF26480B34}" sibTransId="{A5ECEC33-E8F1-4B0C-B085-4C60CD3B3CCA}"/>
    <dgm:cxn modelId="{E17DFDE7-6306-47BA-AB00-98181772DAAA}" type="presOf" srcId="{6B8D5FAE-8B29-443F-8E7B-D779FC234FDB}" destId="{D0AFBC51-4E44-435F-85BA-E52D623A275B}" srcOrd="0" destOrd="0" presId="urn:microsoft.com/office/officeart/2005/8/layout/vList2"/>
    <dgm:cxn modelId="{1181C0F0-CCBB-4788-A238-F52BE8423E0E}" srcId="{B5A4DD3A-B0A3-4F62-9C12-C041B075ACC9}" destId="{2D7DF55E-748F-4AFE-B7C8-258B275D83E6}" srcOrd="4" destOrd="0" parTransId="{D13514D9-A50E-4A09-8FBA-EBE26D2DBB61}" sibTransId="{C013A5DB-1478-4669-BCFE-825562DCCB2C}"/>
    <dgm:cxn modelId="{93A650FC-CF35-462A-A23B-FFF625368E26}" type="presOf" srcId="{2D7DF55E-748F-4AFE-B7C8-258B275D83E6}" destId="{18F74D37-7077-42E8-A41F-DF7BA319CBA7}" srcOrd="0" destOrd="0" presId="urn:microsoft.com/office/officeart/2005/8/layout/vList2"/>
    <dgm:cxn modelId="{FF4767BC-A15A-47D9-AE9C-AF8FD58F2D17}" type="presParOf" srcId="{C1750AF1-E15F-4604-9654-1F65D84287B2}" destId="{F456C13A-7AEF-4855-882E-AC7F9C696DA7}" srcOrd="0" destOrd="0" presId="urn:microsoft.com/office/officeart/2005/8/layout/vList2"/>
    <dgm:cxn modelId="{EEC609E8-C6E7-4ABA-9ABF-9BE53722143C}" type="presParOf" srcId="{C1750AF1-E15F-4604-9654-1F65D84287B2}" destId="{021F55D7-0DD6-439C-AC94-7E2B69BE3481}" srcOrd="1" destOrd="0" presId="urn:microsoft.com/office/officeart/2005/8/layout/vList2"/>
    <dgm:cxn modelId="{17AE95B4-8EA5-4D23-B65D-657A71226541}" type="presParOf" srcId="{C1750AF1-E15F-4604-9654-1F65D84287B2}" destId="{22FAE55D-D184-497B-A7E3-572EC9CAC8AD}" srcOrd="2" destOrd="0" presId="urn:microsoft.com/office/officeart/2005/8/layout/vList2"/>
    <dgm:cxn modelId="{99C9CC1E-17FA-4223-BB2E-D0752C23F03C}" type="presParOf" srcId="{C1750AF1-E15F-4604-9654-1F65D84287B2}" destId="{592592A7-4F0A-4FFC-86D9-9DAF084E00E1}" srcOrd="3" destOrd="0" presId="urn:microsoft.com/office/officeart/2005/8/layout/vList2"/>
    <dgm:cxn modelId="{3CF67915-B124-4C51-B0D7-5A0D1E76F1D6}" type="presParOf" srcId="{C1750AF1-E15F-4604-9654-1F65D84287B2}" destId="{D0AFBC51-4E44-435F-85BA-E52D623A275B}" srcOrd="4" destOrd="0" presId="urn:microsoft.com/office/officeart/2005/8/layout/vList2"/>
    <dgm:cxn modelId="{0B034019-B85C-4985-B67E-635C18DA3777}" type="presParOf" srcId="{C1750AF1-E15F-4604-9654-1F65D84287B2}" destId="{C024B331-B767-4193-9FC4-300D0C79E3D9}" srcOrd="5" destOrd="0" presId="urn:microsoft.com/office/officeart/2005/8/layout/vList2"/>
    <dgm:cxn modelId="{5021C2BC-6F0E-4167-AF27-FD979B40E4D8}" type="presParOf" srcId="{C1750AF1-E15F-4604-9654-1F65D84287B2}" destId="{D493902D-2EA8-4A1F-A625-05D9199FDEBD}" srcOrd="6" destOrd="0" presId="urn:microsoft.com/office/officeart/2005/8/layout/vList2"/>
    <dgm:cxn modelId="{34F97F56-20B3-40EA-9AD7-5EED92D2E119}" type="presParOf" srcId="{C1750AF1-E15F-4604-9654-1F65D84287B2}" destId="{0D2E271C-A983-43D5-866A-4A53085F6E48}" srcOrd="7" destOrd="0" presId="urn:microsoft.com/office/officeart/2005/8/layout/vList2"/>
    <dgm:cxn modelId="{0DD3630E-2408-44A4-A4D7-BDA424621624}" type="presParOf" srcId="{C1750AF1-E15F-4604-9654-1F65D84287B2}" destId="{18F74D37-7077-42E8-A41F-DF7BA319CBA7}" srcOrd="8" destOrd="0" presId="urn:microsoft.com/office/officeart/2005/8/layout/vList2"/>
    <dgm:cxn modelId="{A1339C98-0D0A-4EAC-B493-2131893FE2B9}" type="presParOf" srcId="{C1750AF1-E15F-4604-9654-1F65D84287B2}" destId="{B798259D-29CD-4E30-8343-B796E235D4BC}" srcOrd="9" destOrd="0" presId="urn:microsoft.com/office/officeart/2005/8/layout/vList2"/>
    <dgm:cxn modelId="{0E99DE67-BA12-49AC-BCF3-84AF6DDE9BA2}" type="presParOf" srcId="{C1750AF1-E15F-4604-9654-1F65D84287B2}" destId="{1B876B8B-A201-4A0C-8FB1-09A91C0C033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2F3BD1-46A7-4766-B49F-B6234937D83E}"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C"/>
        </a:p>
      </dgm:t>
    </dgm:pt>
    <dgm:pt modelId="{C9CD7ABA-B18D-4FF4-BF68-40CF791F7CCA}">
      <dgm:prSet phldrT="[Texto]" custT="1"/>
      <dgm:spPr/>
      <dgm:t>
        <a:bodyPr/>
        <a:lstStyle/>
        <a:p>
          <a:pPr algn="ctr">
            <a:lnSpc>
              <a:spcPct val="150000"/>
            </a:lnSpc>
          </a:pPr>
          <a:r>
            <a:rPr lang="es-EC" sz="1600" b="1" dirty="0">
              <a:latin typeface="Arial" panose="020B0604020202020204" pitchFamily="34" charset="0"/>
              <a:cs typeface="Arial" panose="020B0604020202020204" pitchFamily="34" charset="0"/>
            </a:rPr>
            <a:t>Propuesta considera necesario que </a:t>
          </a:r>
          <a:r>
            <a:rPr lang="es-ES" sz="1600" b="1" dirty="0">
              <a:latin typeface="Arial" panose="020B0604020202020204" pitchFamily="34" charset="0"/>
              <a:cs typeface="Arial" panose="020B0604020202020204" pitchFamily="34" charset="0"/>
            </a:rPr>
            <a:t>la industria situarse como una oferta altamente competitiva en el mercado internacional</a:t>
          </a:r>
          <a:endParaRPr lang="es-EC" sz="1600" b="1" dirty="0">
            <a:latin typeface="Arial" panose="020B0604020202020204" pitchFamily="34" charset="0"/>
            <a:cs typeface="Arial" panose="020B0604020202020204" pitchFamily="34" charset="0"/>
          </a:endParaRPr>
        </a:p>
      </dgm:t>
    </dgm:pt>
    <dgm:pt modelId="{323E4BFA-3351-442F-BBBC-7835C6C78ED5}" type="parTrans" cxnId="{69FCAAFA-9924-4020-9064-50FACC1D85EC}">
      <dgm:prSet/>
      <dgm:spPr/>
      <dgm:t>
        <a:bodyPr/>
        <a:lstStyle/>
        <a:p>
          <a:endParaRPr lang="es-EC"/>
        </a:p>
      </dgm:t>
    </dgm:pt>
    <dgm:pt modelId="{4BD063C8-7ABD-4C58-B18A-0E0B97D665C0}" type="sibTrans" cxnId="{69FCAAFA-9924-4020-9064-50FACC1D85EC}">
      <dgm:prSet/>
      <dgm:spPr/>
      <dgm:t>
        <a:bodyPr/>
        <a:lstStyle/>
        <a:p>
          <a:endParaRPr lang="es-EC"/>
        </a:p>
      </dgm:t>
    </dgm:pt>
    <dgm:pt modelId="{181C9A83-C5EA-42B1-AA7E-396BF198D632}">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Se presenta una matriz y descripción del plan de acción;</a:t>
          </a:r>
          <a:endParaRPr lang="es-EC" sz="1600" b="1" dirty="0">
            <a:latin typeface="Arial" panose="020B0604020202020204" pitchFamily="34" charset="0"/>
            <a:cs typeface="Arial" panose="020B0604020202020204" pitchFamily="34" charset="0"/>
          </a:endParaRPr>
        </a:p>
      </dgm:t>
    </dgm:pt>
    <dgm:pt modelId="{FB0A6317-C89D-4B96-8A0A-C30FD885EC0F}" type="parTrans" cxnId="{0DA6E6B4-BE43-4562-8339-C01D7DFD0CF8}">
      <dgm:prSet/>
      <dgm:spPr/>
      <dgm:t>
        <a:bodyPr/>
        <a:lstStyle/>
        <a:p>
          <a:endParaRPr lang="es-EC"/>
        </a:p>
      </dgm:t>
    </dgm:pt>
    <dgm:pt modelId="{FC3D377B-EB29-44E0-B67F-84D31DAF9A64}" type="sibTrans" cxnId="{0DA6E6B4-BE43-4562-8339-C01D7DFD0CF8}">
      <dgm:prSet/>
      <dgm:spPr/>
      <dgm:t>
        <a:bodyPr/>
        <a:lstStyle/>
        <a:p>
          <a:endParaRPr lang="es-EC"/>
        </a:p>
      </dgm:t>
    </dgm:pt>
    <dgm:pt modelId="{B54FDD26-0714-4C8D-8D2F-F678FF620045}">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Necesidad de condiciones favorables para articular la gestión del industrial con los productores de materia prima</a:t>
          </a:r>
          <a:endParaRPr lang="es-EC" sz="1600" b="1" dirty="0">
            <a:latin typeface="Arial" panose="020B0604020202020204" pitchFamily="34" charset="0"/>
            <a:cs typeface="Arial" panose="020B0604020202020204" pitchFamily="34" charset="0"/>
          </a:endParaRPr>
        </a:p>
      </dgm:t>
    </dgm:pt>
    <dgm:pt modelId="{2D420484-D5EC-4CBB-A266-06E29C32C2F6}" type="parTrans" cxnId="{AA8D4E9B-7D59-4748-9CED-A4D91A0EB012}">
      <dgm:prSet/>
      <dgm:spPr/>
      <dgm:t>
        <a:bodyPr/>
        <a:lstStyle/>
        <a:p>
          <a:endParaRPr lang="es-EC"/>
        </a:p>
      </dgm:t>
    </dgm:pt>
    <dgm:pt modelId="{2E259680-5B73-4CFC-BDA6-5D0A3A041D9D}" type="sibTrans" cxnId="{AA8D4E9B-7D59-4748-9CED-A4D91A0EB012}">
      <dgm:prSet/>
      <dgm:spPr/>
      <dgm:t>
        <a:bodyPr/>
        <a:lstStyle/>
        <a:p>
          <a:endParaRPr lang="es-EC"/>
        </a:p>
      </dgm:t>
    </dgm:pt>
    <dgm:pt modelId="{5D865292-CCE9-48E1-88C6-1C3F27253068}">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Provisión de materia prima bajo estándares de calidad y convenios de comercialización permanente</a:t>
          </a:r>
          <a:endParaRPr lang="es-EC" sz="1600" b="1" dirty="0">
            <a:latin typeface="Arial" panose="020B0604020202020204" pitchFamily="34" charset="0"/>
            <a:cs typeface="Arial" panose="020B0604020202020204" pitchFamily="34" charset="0"/>
          </a:endParaRPr>
        </a:p>
      </dgm:t>
    </dgm:pt>
    <dgm:pt modelId="{95D8B7BF-320B-4429-8B02-7268534A1254}" type="parTrans" cxnId="{51A664B9-F7B2-498E-968A-C7A7CAD0C915}">
      <dgm:prSet/>
      <dgm:spPr/>
      <dgm:t>
        <a:bodyPr/>
        <a:lstStyle/>
        <a:p>
          <a:endParaRPr lang="es-EC"/>
        </a:p>
      </dgm:t>
    </dgm:pt>
    <dgm:pt modelId="{07BEF993-28F7-4DCE-A1FD-024BABB2F7A6}" type="sibTrans" cxnId="{51A664B9-F7B2-498E-968A-C7A7CAD0C915}">
      <dgm:prSet/>
      <dgm:spPr/>
      <dgm:t>
        <a:bodyPr/>
        <a:lstStyle/>
        <a:p>
          <a:endParaRPr lang="es-EC"/>
        </a:p>
      </dgm:t>
    </dgm:pt>
    <dgm:pt modelId="{64916697-B610-49C2-A1EF-F3F4532CDE01}">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Proponer herramientas de gestión administrativa, operativa y de comercialización</a:t>
          </a:r>
          <a:endParaRPr lang="es-EC" sz="1600" b="1" dirty="0">
            <a:latin typeface="Arial" panose="020B0604020202020204" pitchFamily="34" charset="0"/>
            <a:cs typeface="Arial" panose="020B0604020202020204" pitchFamily="34" charset="0"/>
          </a:endParaRPr>
        </a:p>
      </dgm:t>
    </dgm:pt>
    <dgm:pt modelId="{52BF47D2-E2EF-4A34-91EC-A3C03585613A}" type="parTrans" cxnId="{73BD948D-BE2F-49FC-83E6-EC1B275A9B97}">
      <dgm:prSet/>
      <dgm:spPr/>
      <dgm:t>
        <a:bodyPr/>
        <a:lstStyle/>
        <a:p>
          <a:endParaRPr lang="es-EC"/>
        </a:p>
      </dgm:t>
    </dgm:pt>
    <dgm:pt modelId="{7C416CD9-657E-4BBE-B414-411ACD036249}" type="sibTrans" cxnId="{73BD948D-BE2F-49FC-83E6-EC1B275A9B97}">
      <dgm:prSet/>
      <dgm:spPr/>
      <dgm:t>
        <a:bodyPr/>
        <a:lstStyle/>
        <a:p>
          <a:endParaRPr lang="es-EC"/>
        </a:p>
      </dgm:t>
    </dgm:pt>
    <dgm:pt modelId="{67D2DCBE-8CC3-418C-9FEA-F660E9CD31FC}" type="pres">
      <dgm:prSet presAssocID="{D22F3BD1-46A7-4766-B49F-B6234937D83E}" presName="diagram" presStyleCnt="0">
        <dgm:presLayoutVars>
          <dgm:dir/>
          <dgm:resizeHandles val="exact"/>
        </dgm:presLayoutVars>
      </dgm:prSet>
      <dgm:spPr/>
    </dgm:pt>
    <dgm:pt modelId="{E2C12A65-7DC8-4BCA-BC16-79F3AADBDD64}" type="pres">
      <dgm:prSet presAssocID="{C9CD7ABA-B18D-4FF4-BF68-40CF791F7CCA}" presName="node" presStyleLbl="node1" presStyleIdx="0" presStyleCnt="5">
        <dgm:presLayoutVars>
          <dgm:bulletEnabled val="1"/>
        </dgm:presLayoutVars>
      </dgm:prSet>
      <dgm:spPr/>
    </dgm:pt>
    <dgm:pt modelId="{6B077BF9-F7C4-441C-A44F-F694FEB17D4B}" type="pres">
      <dgm:prSet presAssocID="{4BD063C8-7ABD-4C58-B18A-0E0B97D665C0}" presName="sibTrans" presStyleCnt="0"/>
      <dgm:spPr/>
    </dgm:pt>
    <dgm:pt modelId="{0ACE8CAC-F5F4-40DC-8711-CF59BA19993F}" type="pres">
      <dgm:prSet presAssocID="{181C9A83-C5EA-42B1-AA7E-396BF198D632}" presName="node" presStyleLbl="node1" presStyleIdx="1" presStyleCnt="5">
        <dgm:presLayoutVars>
          <dgm:bulletEnabled val="1"/>
        </dgm:presLayoutVars>
      </dgm:prSet>
      <dgm:spPr/>
    </dgm:pt>
    <dgm:pt modelId="{3FEAA2FD-81D1-451A-83F6-03920C4F42E7}" type="pres">
      <dgm:prSet presAssocID="{FC3D377B-EB29-44E0-B67F-84D31DAF9A64}" presName="sibTrans" presStyleCnt="0"/>
      <dgm:spPr/>
    </dgm:pt>
    <dgm:pt modelId="{CB96D4BE-0268-455D-A09B-63492B41DCD5}" type="pres">
      <dgm:prSet presAssocID="{B54FDD26-0714-4C8D-8D2F-F678FF620045}" presName="node" presStyleLbl="node1" presStyleIdx="2" presStyleCnt="5">
        <dgm:presLayoutVars>
          <dgm:bulletEnabled val="1"/>
        </dgm:presLayoutVars>
      </dgm:prSet>
      <dgm:spPr/>
    </dgm:pt>
    <dgm:pt modelId="{7214CDC6-F450-4D09-8860-DEF10171F08E}" type="pres">
      <dgm:prSet presAssocID="{2E259680-5B73-4CFC-BDA6-5D0A3A041D9D}" presName="sibTrans" presStyleCnt="0"/>
      <dgm:spPr/>
    </dgm:pt>
    <dgm:pt modelId="{6F7D7B82-E1AB-4CD1-8C35-EC2A4D253AA8}" type="pres">
      <dgm:prSet presAssocID="{5D865292-CCE9-48E1-88C6-1C3F27253068}" presName="node" presStyleLbl="node1" presStyleIdx="3" presStyleCnt="5">
        <dgm:presLayoutVars>
          <dgm:bulletEnabled val="1"/>
        </dgm:presLayoutVars>
      </dgm:prSet>
      <dgm:spPr/>
    </dgm:pt>
    <dgm:pt modelId="{AEB6E957-3994-4FD8-B148-8619345E7893}" type="pres">
      <dgm:prSet presAssocID="{07BEF993-28F7-4DCE-A1FD-024BABB2F7A6}" presName="sibTrans" presStyleCnt="0"/>
      <dgm:spPr/>
    </dgm:pt>
    <dgm:pt modelId="{09E670BC-0CBC-4E40-BEA4-777D016AAFAA}" type="pres">
      <dgm:prSet presAssocID="{64916697-B610-49C2-A1EF-F3F4532CDE01}" presName="node" presStyleLbl="node1" presStyleIdx="4" presStyleCnt="5">
        <dgm:presLayoutVars>
          <dgm:bulletEnabled val="1"/>
        </dgm:presLayoutVars>
      </dgm:prSet>
      <dgm:spPr/>
    </dgm:pt>
  </dgm:ptLst>
  <dgm:cxnLst>
    <dgm:cxn modelId="{4215DD1B-F18F-4588-B3D7-B45656897B31}" type="presOf" srcId="{181C9A83-C5EA-42B1-AA7E-396BF198D632}" destId="{0ACE8CAC-F5F4-40DC-8711-CF59BA19993F}" srcOrd="0" destOrd="0" presId="urn:microsoft.com/office/officeart/2005/8/layout/default"/>
    <dgm:cxn modelId="{08D71121-9231-4019-AB4B-4A999995906F}" type="presOf" srcId="{C9CD7ABA-B18D-4FF4-BF68-40CF791F7CCA}" destId="{E2C12A65-7DC8-4BCA-BC16-79F3AADBDD64}" srcOrd="0" destOrd="0" presId="urn:microsoft.com/office/officeart/2005/8/layout/default"/>
    <dgm:cxn modelId="{37AEAB2E-3F7D-4656-B9A2-30F94DC0BB62}" type="presOf" srcId="{5D865292-CCE9-48E1-88C6-1C3F27253068}" destId="{6F7D7B82-E1AB-4CD1-8C35-EC2A4D253AA8}" srcOrd="0" destOrd="0" presId="urn:microsoft.com/office/officeart/2005/8/layout/default"/>
    <dgm:cxn modelId="{08814142-F5D9-4800-A9F4-1ED02919FCD2}" type="presOf" srcId="{D22F3BD1-46A7-4766-B49F-B6234937D83E}" destId="{67D2DCBE-8CC3-418C-9FEA-F660E9CD31FC}" srcOrd="0" destOrd="0" presId="urn:microsoft.com/office/officeart/2005/8/layout/default"/>
    <dgm:cxn modelId="{420DDC65-075D-4800-9561-D37BABC50390}" type="presOf" srcId="{64916697-B610-49C2-A1EF-F3F4532CDE01}" destId="{09E670BC-0CBC-4E40-BEA4-777D016AAFAA}" srcOrd="0" destOrd="0" presId="urn:microsoft.com/office/officeart/2005/8/layout/default"/>
    <dgm:cxn modelId="{73BD948D-BE2F-49FC-83E6-EC1B275A9B97}" srcId="{D22F3BD1-46A7-4766-B49F-B6234937D83E}" destId="{64916697-B610-49C2-A1EF-F3F4532CDE01}" srcOrd="4" destOrd="0" parTransId="{52BF47D2-E2EF-4A34-91EC-A3C03585613A}" sibTransId="{7C416CD9-657E-4BBE-B414-411ACD036249}"/>
    <dgm:cxn modelId="{AA8D4E9B-7D59-4748-9CED-A4D91A0EB012}" srcId="{D22F3BD1-46A7-4766-B49F-B6234937D83E}" destId="{B54FDD26-0714-4C8D-8D2F-F678FF620045}" srcOrd="2" destOrd="0" parTransId="{2D420484-D5EC-4CBB-A266-06E29C32C2F6}" sibTransId="{2E259680-5B73-4CFC-BDA6-5D0A3A041D9D}"/>
    <dgm:cxn modelId="{0DA6E6B4-BE43-4562-8339-C01D7DFD0CF8}" srcId="{D22F3BD1-46A7-4766-B49F-B6234937D83E}" destId="{181C9A83-C5EA-42B1-AA7E-396BF198D632}" srcOrd="1" destOrd="0" parTransId="{FB0A6317-C89D-4B96-8A0A-C30FD885EC0F}" sibTransId="{FC3D377B-EB29-44E0-B67F-84D31DAF9A64}"/>
    <dgm:cxn modelId="{51A664B9-F7B2-498E-968A-C7A7CAD0C915}" srcId="{D22F3BD1-46A7-4766-B49F-B6234937D83E}" destId="{5D865292-CCE9-48E1-88C6-1C3F27253068}" srcOrd="3" destOrd="0" parTransId="{95D8B7BF-320B-4429-8B02-7268534A1254}" sibTransId="{07BEF993-28F7-4DCE-A1FD-024BABB2F7A6}"/>
    <dgm:cxn modelId="{0C0248CB-582C-4C18-B235-C62B1F1A8125}" type="presOf" srcId="{B54FDD26-0714-4C8D-8D2F-F678FF620045}" destId="{CB96D4BE-0268-455D-A09B-63492B41DCD5}" srcOrd="0" destOrd="0" presId="urn:microsoft.com/office/officeart/2005/8/layout/default"/>
    <dgm:cxn modelId="{69FCAAFA-9924-4020-9064-50FACC1D85EC}" srcId="{D22F3BD1-46A7-4766-B49F-B6234937D83E}" destId="{C9CD7ABA-B18D-4FF4-BF68-40CF791F7CCA}" srcOrd="0" destOrd="0" parTransId="{323E4BFA-3351-442F-BBBC-7835C6C78ED5}" sibTransId="{4BD063C8-7ABD-4C58-B18A-0E0B97D665C0}"/>
    <dgm:cxn modelId="{A77F6650-07A0-41AF-BCB7-3E2E8A108AFF}" type="presParOf" srcId="{67D2DCBE-8CC3-418C-9FEA-F660E9CD31FC}" destId="{E2C12A65-7DC8-4BCA-BC16-79F3AADBDD64}" srcOrd="0" destOrd="0" presId="urn:microsoft.com/office/officeart/2005/8/layout/default"/>
    <dgm:cxn modelId="{9520E3F4-635F-4E69-A7CD-804F59287140}" type="presParOf" srcId="{67D2DCBE-8CC3-418C-9FEA-F660E9CD31FC}" destId="{6B077BF9-F7C4-441C-A44F-F694FEB17D4B}" srcOrd="1" destOrd="0" presId="urn:microsoft.com/office/officeart/2005/8/layout/default"/>
    <dgm:cxn modelId="{E9043C56-AA79-4F58-9814-F20C690DF5A6}" type="presParOf" srcId="{67D2DCBE-8CC3-418C-9FEA-F660E9CD31FC}" destId="{0ACE8CAC-F5F4-40DC-8711-CF59BA19993F}" srcOrd="2" destOrd="0" presId="urn:microsoft.com/office/officeart/2005/8/layout/default"/>
    <dgm:cxn modelId="{13E062D7-CF7E-4CF9-867D-921DD2A0FA8E}" type="presParOf" srcId="{67D2DCBE-8CC3-418C-9FEA-F660E9CD31FC}" destId="{3FEAA2FD-81D1-451A-83F6-03920C4F42E7}" srcOrd="3" destOrd="0" presId="urn:microsoft.com/office/officeart/2005/8/layout/default"/>
    <dgm:cxn modelId="{87B92C30-9EB5-41F1-9DBD-ACE37F7546F5}" type="presParOf" srcId="{67D2DCBE-8CC3-418C-9FEA-F660E9CD31FC}" destId="{CB96D4BE-0268-455D-A09B-63492B41DCD5}" srcOrd="4" destOrd="0" presId="urn:microsoft.com/office/officeart/2005/8/layout/default"/>
    <dgm:cxn modelId="{C4E41CE7-AAFA-47AA-8730-5640E2DB6C64}" type="presParOf" srcId="{67D2DCBE-8CC3-418C-9FEA-F660E9CD31FC}" destId="{7214CDC6-F450-4D09-8860-DEF10171F08E}" srcOrd="5" destOrd="0" presId="urn:microsoft.com/office/officeart/2005/8/layout/default"/>
    <dgm:cxn modelId="{B69006E3-C2CA-4AA7-8F97-B2211C9CFE63}" type="presParOf" srcId="{67D2DCBE-8CC3-418C-9FEA-F660E9CD31FC}" destId="{6F7D7B82-E1AB-4CD1-8C35-EC2A4D253AA8}" srcOrd="6" destOrd="0" presId="urn:microsoft.com/office/officeart/2005/8/layout/default"/>
    <dgm:cxn modelId="{845AD8CA-D3A9-4D64-9CDB-319EE744609A}" type="presParOf" srcId="{67D2DCBE-8CC3-418C-9FEA-F660E9CD31FC}" destId="{AEB6E957-3994-4FD8-B148-8619345E7893}" srcOrd="7" destOrd="0" presId="urn:microsoft.com/office/officeart/2005/8/layout/default"/>
    <dgm:cxn modelId="{D768947E-CFB8-4AD8-976C-2A2F1969C790}" type="presParOf" srcId="{67D2DCBE-8CC3-418C-9FEA-F660E9CD31FC}" destId="{09E670BC-0CBC-4E40-BEA4-777D016AAFA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2F3BD1-46A7-4766-B49F-B6234937D83E}"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C"/>
        </a:p>
      </dgm:t>
    </dgm:pt>
    <dgm:pt modelId="{C9CD7ABA-B18D-4FF4-BF68-40CF791F7CCA}">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Acercamiento con los pequeños y medianos industriales</a:t>
          </a:r>
          <a:endParaRPr lang="es-EC" sz="1600" b="1" dirty="0">
            <a:latin typeface="Arial" panose="020B0604020202020204" pitchFamily="34" charset="0"/>
            <a:cs typeface="Arial" panose="020B0604020202020204" pitchFamily="34" charset="0"/>
          </a:endParaRPr>
        </a:p>
      </dgm:t>
    </dgm:pt>
    <dgm:pt modelId="{323E4BFA-3351-442F-BBBC-7835C6C78ED5}" type="parTrans" cxnId="{69FCAAFA-9924-4020-9064-50FACC1D85EC}">
      <dgm:prSet/>
      <dgm:spPr/>
      <dgm:t>
        <a:bodyPr/>
        <a:lstStyle/>
        <a:p>
          <a:endParaRPr lang="es-EC"/>
        </a:p>
      </dgm:t>
    </dgm:pt>
    <dgm:pt modelId="{4BD063C8-7ABD-4C58-B18A-0E0B97D665C0}" type="sibTrans" cxnId="{69FCAAFA-9924-4020-9064-50FACC1D85EC}">
      <dgm:prSet/>
      <dgm:spPr/>
      <dgm:t>
        <a:bodyPr/>
        <a:lstStyle/>
        <a:p>
          <a:endParaRPr lang="es-EC"/>
        </a:p>
      </dgm:t>
    </dgm:pt>
    <dgm:pt modelId="{4ED8BE33-09A5-45AA-95FD-94B2FAEADCFC}">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Programa exitoso de apoyo a Pymes DMQ</a:t>
          </a:r>
          <a:endParaRPr lang="es-EC" sz="1600" b="1" dirty="0">
            <a:latin typeface="Arial" panose="020B0604020202020204" pitchFamily="34" charset="0"/>
            <a:cs typeface="Arial" panose="020B0604020202020204" pitchFamily="34" charset="0"/>
          </a:endParaRPr>
        </a:p>
      </dgm:t>
    </dgm:pt>
    <dgm:pt modelId="{EA141760-1D07-43F1-BE06-B1FCF5C755DB}" type="parTrans" cxnId="{D13AB44A-2F96-4893-AC4C-D9279B4379EC}">
      <dgm:prSet/>
      <dgm:spPr/>
      <dgm:t>
        <a:bodyPr/>
        <a:lstStyle/>
        <a:p>
          <a:endParaRPr lang="es-EC"/>
        </a:p>
      </dgm:t>
    </dgm:pt>
    <dgm:pt modelId="{6306A54A-0E5A-4966-BD45-53711FC666D9}" type="sibTrans" cxnId="{D13AB44A-2F96-4893-AC4C-D9279B4379EC}">
      <dgm:prSet/>
      <dgm:spPr/>
      <dgm:t>
        <a:bodyPr/>
        <a:lstStyle/>
        <a:p>
          <a:endParaRPr lang="es-EC"/>
        </a:p>
      </dgm:t>
    </dgm:pt>
    <dgm:pt modelId="{A55B7B4E-40DA-4E93-8FFE-276FCE6DC0BF}">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No se demanda de contratación específica para la administración del proyecto</a:t>
          </a:r>
          <a:endParaRPr lang="es-EC" sz="1600" b="1" dirty="0">
            <a:latin typeface="Arial" panose="020B0604020202020204" pitchFamily="34" charset="0"/>
            <a:cs typeface="Arial" panose="020B0604020202020204" pitchFamily="34" charset="0"/>
          </a:endParaRPr>
        </a:p>
      </dgm:t>
    </dgm:pt>
    <dgm:pt modelId="{538BD9AB-421A-46FC-B57D-DAF21FD684CC}" type="parTrans" cxnId="{46209657-B498-482D-940A-1EF8EFEC9706}">
      <dgm:prSet/>
      <dgm:spPr/>
      <dgm:t>
        <a:bodyPr/>
        <a:lstStyle/>
        <a:p>
          <a:endParaRPr lang="es-EC"/>
        </a:p>
      </dgm:t>
    </dgm:pt>
    <dgm:pt modelId="{59633E33-A2BD-4A6F-B7F1-BF7008236DF7}" type="sibTrans" cxnId="{46209657-B498-482D-940A-1EF8EFEC9706}">
      <dgm:prSet/>
      <dgm:spPr/>
      <dgm:t>
        <a:bodyPr/>
        <a:lstStyle/>
        <a:p>
          <a:endParaRPr lang="es-EC"/>
        </a:p>
      </dgm:t>
    </dgm:pt>
    <dgm:pt modelId="{0ECE3F68-C526-4BE8-A30A-E50275FF275D}">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Para software y hardware no se requieren equipos de última generación - infraestructura actual</a:t>
          </a:r>
          <a:endParaRPr lang="es-EC" sz="1600" b="1" dirty="0">
            <a:latin typeface="Arial" panose="020B0604020202020204" pitchFamily="34" charset="0"/>
            <a:cs typeface="Arial" panose="020B0604020202020204" pitchFamily="34" charset="0"/>
          </a:endParaRPr>
        </a:p>
      </dgm:t>
    </dgm:pt>
    <dgm:pt modelId="{D9568C5B-E4AF-41B5-B71F-64CB371277E7}" type="parTrans" cxnId="{01387152-38ED-42AE-810D-9B49C9A9F3BE}">
      <dgm:prSet/>
      <dgm:spPr/>
      <dgm:t>
        <a:bodyPr/>
        <a:lstStyle/>
        <a:p>
          <a:endParaRPr lang="es-EC"/>
        </a:p>
      </dgm:t>
    </dgm:pt>
    <dgm:pt modelId="{2543A95E-98BF-404E-8AF5-FCA9EDA592A9}" type="sibTrans" cxnId="{01387152-38ED-42AE-810D-9B49C9A9F3BE}">
      <dgm:prSet/>
      <dgm:spPr/>
      <dgm:t>
        <a:bodyPr/>
        <a:lstStyle/>
        <a:p>
          <a:endParaRPr lang="es-EC"/>
        </a:p>
      </dgm:t>
    </dgm:pt>
    <dgm:pt modelId="{2719A006-C9E4-4498-A348-0206F7B66831}">
      <dgm:prSet phldrT="[Texto]" custT="1"/>
      <dgm:spPr/>
      <dgm:t>
        <a:bodyPr/>
        <a:lstStyle/>
        <a:p>
          <a:pPr algn="ctr">
            <a:lnSpc>
              <a:spcPct val="150000"/>
            </a:lnSpc>
          </a:pPr>
          <a:r>
            <a:rPr lang="es-EC" sz="1600" b="1" dirty="0">
              <a:latin typeface="Arial" panose="020B0604020202020204" pitchFamily="34" charset="0"/>
              <a:cs typeface="Arial" panose="020B0604020202020204" pitchFamily="34" charset="0"/>
            </a:rPr>
            <a:t>Necesidad de incremento de la infraestructura técnica para la producción de textiles</a:t>
          </a:r>
        </a:p>
      </dgm:t>
    </dgm:pt>
    <dgm:pt modelId="{70477A79-6B15-4C2A-8E9D-5C413E3DB843}" type="parTrans" cxnId="{C273EB9C-9F42-452C-9133-DE956246700B}">
      <dgm:prSet/>
      <dgm:spPr/>
      <dgm:t>
        <a:bodyPr/>
        <a:lstStyle/>
        <a:p>
          <a:endParaRPr lang="es-EC"/>
        </a:p>
      </dgm:t>
    </dgm:pt>
    <dgm:pt modelId="{93EE8954-1BAD-4E98-8977-FB4663256363}" type="sibTrans" cxnId="{C273EB9C-9F42-452C-9133-DE956246700B}">
      <dgm:prSet/>
      <dgm:spPr/>
      <dgm:t>
        <a:bodyPr/>
        <a:lstStyle/>
        <a:p>
          <a:endParaRPr lang="es-EC"/>
        </a:p>
      </dgm:t>
    </dgm:pt>
    <dgm:pt modelId="{D908F081-195D-4435-8DB5-ECDA4745542C}">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No se demanda de partidas presupuestarias o recursos económicos especiales</a:t>
          </a:r>
          <a:endParaRPr lang="es-EC" sz="1600" b="1" dirty="0">
            <a:latin typeface="Arial" panose="020B0604020202020204" pitchFamily="34" charset="0"/>
            <a:cs typeface="Arial" panose="020B0604020202020204" pitchFamily="34" charset="0"/>
          </a:endParaRPr>
        </a:p>
      </dgm:t>
    </dgm:pt>
    <dgm:pt modelId="{2B016A23-11EA-4733-AAE4-B70677C76CB5}" type="parTrans" cxnId="{CF51F042-CC0A-478B-94D9-E51598C35449}">
      <dgm:prSet/>
      <dgm:spPr/>
      <dgm:t>
        <a:bodyPr/>
        <a:lstStyle/>
        <a:p>
          <a:endParaRPr lang="es-EC"/>
        </a:p>
      </dgm:t>
    </dgm:pt>
    <dgm:pt modelId="{60EC077A-8E51-4343-9AF3-325D8F1336BA}" type="sibTrans" cxnId="{CF51F042-CC0A-478B-94D9-E51598C35449}">
      <dgm:prSet/>
      <dgm:spPr/>
      <dgm:t>
        <a:bodyPr/>
        <a:lstStyle/>
        <a:p>
          <a:endParaRPr lang="es-EC"/>
        </a:p>
      </dgm:t>
    </dgm:pt>
    <dgm:pt modelId="{C2F10511-6165-48D6-8644-1FF355705AC2}">
      <dgm:prSet phldrT="[Texto]" custT="1"/>
      <dgm:spPr/>
      <dgm:t>
        <a:bodyPr/>
        <a:lstStyle/>
        <a:p>
          <a:pPr algn="ctr">
            <a:lnSpc>
              <a:spcPct val="150000"/>
            </a:lnSpc>
          </a:pPr>
          <a:r>
            <a:rPr lang="es-ES" sz="1600" b="1" dirty="0">
              <a:latin typeface="Arial" panose="020B0604020202020204" pitchFamily="34" charset="0"/>
              <a:cs typeface="Arial" panose="020B0604020202020204" pitchFamily="34" charset="0"/>
            </a:rPr>
            <a:t>Para materias primas y </a:t>
          </a:r>
          <a:r>
            <a:rPr lang="es-ES" sz="1600" b="1" dirty="0" err="1">
              <a:latin typeface="Arial" panose="020B0604020202020204" pitchFamily="34" charset="0"/>
              <a:cs typeface="Arial" panose="020B0604020202020204" pitchFamily="34" charset="0"/>
            </a:rPr>
            <a:t>MDP</a:t>
          </a:r>
          <a:r>
            <a:rPr lang="es-ES" sz="1600" b="1" dirty="0">
              <a:latin typeface="Arial" panose="020B0604020202020204" pitchFamily="34" charset="0"/>
              <a:cs typeface="Arial" panose="020B0604020202020204" pitchFamily="34" charset="0"/>
            </a:rPr>
            <a:t> las empresas podrán llegar a acuerdos con créditos directos con proveedores</a:t>
          </a:r>
          <a:endParaRPr lang="es-EC" sz="1600" b="1" dirty="0">
            <a:latin typeface="Arial" panose="020B0604020202020204" pitchFamily="34" charset="0"/>
            <a:cs typeface="Arial" panose="020B0604020202020204" pitchFamily="34" charset="0"/>
          </a:endParaRPr>
        </a:p>
      </dgm:t>
    </dgm:pt>
    <dgm:pt modelId="{3E54BFE6-2CF5-46B4-A71E-E421533C4B86}" type="parTrans" cxnId="{48B432AB-E8D3-422B-877B-82D5A4D87297}">
      <dgm:prSet/>
      <dgm:spPr/>
      <dgm:t>
        <a:bodyPr/>
        <a:lstStyle/>
        <a:p>
          <a:endParaRPr lang="es-EC"/>
        </a:p>
      </dgm:t>
    </dgm:pt>
    <dgm:pt modelId="{1245ED20-DA07-42A0-845C-DD812D8B0069}" type="sibTrans" cxnId="{48B432AB-E8D3-422B-877B-82D5A4D87297}">
      <dgm:prSet/>
      <dgm:spPr/>
      <dgm:t>
        <a:bodyPr/>
        <a:lstStyle/>
        <a:p>
          <a:endParaRPr lang="es-EC"/>
        </a:p>
      </dgm:t>
    </dgm:pt>
    <dgm:pt modelId="{67D2DCBE-8CC3-418C-9FEA-F660E9CD31FC}" type="pres">
      <dgm:prSet presAssocID="{D22F3BD1-46A7-4766-B49F-B6234937D83E}" presName="diagram" presStyleCnt="0">
        <dgm:presLayoutVars>
          <dgm:dir/>
          <dgm:resizeHandles val="exact"/>
        </dgm:presLayoutVars>
      </dgm:prSet>
      <dgm:spPr/>
    </dgm:pt>
    <dgm:pt modelId="{E2C12A65-7DC8-4BCA-BC16-79F3AADBDD64}" type="pres">
      <dgm:prSet presAssocID="{C9CD7ABA-B18D-4FF4-BF68-40CF791F7CCA}" presName="node" presStyleLbl="node1" presStyleIdx="0" presStyleCnt="7">
        <dgm:presLayoutVars>
          <dgm:bulletEnabled val="1"/>
        </dgm:presLayoutVars>
      </dgm:prSet>
      <dgm:spPr/>
    </dgm:pt>
    <dgm:pt modelId="{50147AFD-C662-4C5C-873B-5DCF8A1C29EF}" type="pres">
      <dgm:prSet presAssocID="{4BD063C8-7ABD-4C58-B18A-0E0B97D665C0}" presName="sibTrans" presStyleCnt="0"/>
      <dgm:spPr/>
    </dgm:pt>
    <dgm:pt modelId="{B33476EE-A596-4DB4-AF1B-7815E3248A73}" type="pres">
      <dgm:prSet presAssocID="{4ED8BE33-09A5-45AA-95FD-94B2FAEADCFC}" presName="node" presStyleLbl="node1" presStyleIdx="1" presStyleCnt="7">
        <dgm:presLayoutVars>
          <dgm:bulletEnabled val="1"/>
        </dgm:presLayoutVars>
      </dgm:prSet>
      <dgm:spPr/>
    </dgm:pt>
    <dgm:pt modelId="{DADD9986-2DBE-48C2-B222-2DE18BC82E4F}" type="pres">
      <dgm:prSet presAssocID="{6306A54A-0E5A-4966-BD45-53711FC666D9}" presName="sibTrans" presStyleCnt="0"/>
      <dgm:spPr/>
    </dgm:pt>
    <dgm:pt modelId="{A3A9E4BB-4637-49A1-9A18-DBB99AFA0D59}" type="pres">
      <dgm:prSet presAssocID="{A55B7B4E-40DA-4E93-8FFE-276FCE6DC0BF}" presName="node" presStyleLbl="node1" presStyleIdx="2" presStyleCnt="7">
        <dgm:presLayoutVars>
          <dgm:bulletEnabled val="1"/>
        </dgm:presLayoutVars>
      </dgm:prSet>
      <dgm:spPr/>
    </dgm:pt>
    <dgm:pt modelId="{64B0A781-C9D1-424D-9B0D-2F977BAC5371}" type="pres">
      <dgm:prSet presAssocID="{59633E33-A2BD-4A6F-B7F1-BF7008236DF7}" presName="sibTrans" presStyleCnt="0"/>
      <dgm:spPr/>
    </dgm:pt>
    <dgm:pt modelId="{2CA5B6A5-7540-4D3A-B639-A565F219EFEB}" type="pres">
      <dgm:prSet presAssocID="{0ECE3F68-C526-4BE8-A30A-E50275FF275D}" presName="node" presStyleLbl="node1" presStyleIdx="3" presStyleCnt="7">
        <dgm:presLayoutVars>
          <dgm:bulletEnabled val="1"/>
        </dgm:presLayoutVars>
      </dgm:prSet>
      <dgm:spPr/>
    </dgm:pt>
    <dgm:pt modelId="{8081E673-2F8D-4500-BB79-ED13239C40CD}" type="pres">
      <dgm:prSet presAssocID="{2543A95E-98BF-404E-8AF5-FCA9EDA592A9}" presName="sibTrans" presStyleCnt="0"/>
      <dgm:spPr/>
    </dgm:pt>
    <dgm:pt modelId="{F5422239-2397-40F4-BAD1-DCB95F350999}" type="pres">
      <dgm:prSet presAssocID="{2719A006-C9E4-4498-A348-0206F7B66831}" presName="node" presStyleLbl="node1" presStyleIdx="4" presStyleCnt="7">
        <dgm:presLayoutVars>
          <dgm:bulletEnabled val="1"/>
        </dgm:presLayoutVars>
      </dgm:prSet>
      <dgm:spPr/>
    </dgm:pt>
    <dgm:pt modelId="{AEA15C8E-7073-43AE-BC11-CEA570DFB8C7}" type="pres">
      <dgm:prSet presAssocID="{93EE8954-1BAD-4E98-8977-FB4663256363}" presName="sibTrans" presStyleCnt="0"/>
      <dgm:spPr/>
    </dgm:pt>
    <dgm:pt modelId="{3FA9EF20-4CF7-4DA3-9DD1-7457FA1FFCB8}" type="pres">
      <dgm:prSet presAssocID="{D908F081-195D-4435-8DB5-ECDA4745542C}" presName="node" presStyleLbl="node1" presStyleIdx="5" presStyleCnt="7">
        <dgm:presLayoutVars>
          <dgm:bulletEnabled val="1"/>
        </dgm:presLayoutVars>
      </dgm:prSet>
      <dgm:spPr/>
    </dgm:pt>
    <dgm:pt modelId="{CA8497BD-6351-4740-83B8-83641AD35359}" type="pres">
      <dgm:prSet presAssocID="{60EC077A-8E51-4343-9AF3-325D8F1336BA}" presName="sibTrans" presStyleCnt="0"/>
      <dgm:spPr/>
    </dgm:pt>
    <dgm:pt modelId="{97EE5461-4BEC-4478-A1A8-68F327546CE8}" type="pres">
      <dgm:prSet presAssocID="{C2F10511-6165-48D6-8644-1FF355705AC2}" presName="node" presStyleLbl="node1" presStyleIdx="6" presStyleCnt="7">
        <dgm:presLayoutVars>
          <dgm:bulletEnabled val="1"/>
        </dgm:presLayoutVars>
      </dgm:prSet>
      <dgm:spPr/>
    </dgm:pt>
  </dgm:ptLst>
  <dgm:cxnLst>
    <dgm:cxn modelId="{D81C0309-13C0-4076-951E-9E17F54BDED4}" type="presOf" srcId="{2719A006-C9E4-4498-A348-0206F7B66831}" destId="{F5422239-2397-40F4-BAD1-DCB95F350999}" srcOrd="0" destOrd="0" presId="urn:microsoft.com/office/officeart/2005/8/layout/default"/>
    <dgm:cxn modelId="{B7A6551E-AEA8-484D-BF47-BB761CAE616C}" type="presOf" srcId="{C2F10511-6165-48D6-8644-1FF355705AC2}" destId="{97EE5461-4BEC-4478-A1A8-68F327546CE8}" srcOrd="0" destOrd="0" presId="urn:microsoft.com/office/officeart/2005/8/layout/default"/>
    <dgm:cxn modelId="{08D71121-9231-4019-AB4B-4A999995906F}" type="presOf" srcId="{C9CD7ABA-B18D-4FF4-BF68-40CF791F7CCA}" destId="{E2C12A65-7DC8-4BCA-BC16-79F3AADBDD64}" srcOrd="0" destOrd="0" presId="urn:microsoft.com/office/officeart/2005/8/layout/default"/>
    <dgm:cxn modelId="{49E18C35-B82F-4B9B-B3BA-392629ABC78E}" type="presOf" srcId="{0ECE3F68-C526-4BE8-A30A-E50275FF275D}" destId="{2CA5B6A5-7540-4D3A-B639-A565F219EFEB}" srcOrd="0" destOrd="0" presId="urn:microsoft.com/office/officeart/2005/8/layout/default"/>
    <dgm:cxn modelId="{08814142-F5D9-4800-A9F4-1ED02919FCD2}" type="presOf" srcId="{D22F3BD1-46A7-4766-B49F-B6234937D83E}" destId="{67D2DCBE-8CC3-418C-9FEA-F660E9CD31FC}" srcOrd="0" destOrd="0" presId="urn:microsoft.com/office/officeart/2005/8/layout/default"/>
    <dgm:cxn modelId="{CF51F042-CC0A-478B-94D9-E51598C35449}" srcId="{D22F3BD1-46A7-4766-B49F-B6234937D83E}" destId="{D908F081-195D-4435-8DB5-ECDA4745542C}" srcOrd="5" destOrd="0" parTransId="{2B016A23-11EA-4733-AAE4-B70677C76CB5}" sibTransId="{60EC077A-8E51-4343-9AF3-325D8F1336BA}"/>
    <dgm:cxn modelId="{D13AB44A-2F96-4893-AC4C-D9279B4379EC}" srcId="{D22F3BD1-46A7-4766-B49F-B6234937D83E}" destId="{4ED8BE33-09A5-45AA-95FD-94B2FAEADCFC}" srcOrd="1" destOrd="0" parTransId="{EA141760-1D07-43F1-BE06-B1FCF5C755DB}" sibTransId="{6306A54A-0E5A-4966-BD45-53711FC666D9}"/>
    <dgm:cxn modelId="{01387152-38ED-42AE-810D-9B49C9A9F3BE}" srcId="{D22F3BD1-46A7-4766-B49F-B6234937D83E}" destId="{0ECE3F68-C526-4BE8-A30A-E50275FF275D}" srcOrd="3" destOrd="0" parTransId="{D9568C5B-E4AF-41B5-B71F-64CB371277E7}" sibTransId="{2543A95E-98BF-404E-8AF5-FCA9EDA592A9}"/>
    <dgm:cxn modelId="{46209657-B498-482D-940A-1EF8EFEC9706}" srcId="{D22F3BD1-46A7-4766-B49F-B6234937D83E}" destId="{A55B7B4E-40DA-4E93-8FFE-276FCE6DC0BF}" srcOrd="2" destOrd="0" parTransId="{538BD9AB-421A-46FC-B57D-DAF21FD684CC}" sibTransId="{59633E33-A2BD-4A6F-B7F1-BF7008236DF7}"/>
    <dgm:cxn modelId="{768A9998-2C9A-4C29-A6BF-D606A51B9AF5}" type="presOf" srcId="{4ED8BE33-09A5-45AA-95FD-94B2FAEADCFC}" destId="{B33476EE-A596-4DB4-AF1B-7815E3248A73}" srcOrd="0" destOrd="0" presId="urn:microsoft.com/office/officeart/2005/8/layout/default"/>
    <dgm:cxn modelId="{C273EB9C-9F42-452C-9133-DE956246700B}" srcId="{D22F3BD1-46A7-4766-B49F-B6234937D83E}" destId="{2719A006-C9E4-4498-A348-0206F7B66831}" srcOrd="4" destOrd="0" parTransId="{70477A79-6B15-4C2A-8E9D-5C413E3DB843}" sibTransId="{93EE8954-1BAD-4E98-8977-FB4663256363}"/>
    <dgm:cxn modelId="{48B432AB-E8D3-422B-877B-82D5A4D87297}" srcId="{D22F3BD1-46A7-4766-B49F-B6234937D83E}" destId="{C2F10511-6165-48D6-8644-1FF355705AC2}" srcOrd="6" destOrd="0" parTransId="{3E54BFE6-2CF5-46B4-A71E-E421533C4B86}" sibTransId="{1245ED20-DA07-42A0-845C-DD812D8B0069}"/>
    <dgm:cxn modelId="{97D5FCEA-DE54-4739-9C3D-FC3B25314B8A}" type="presOf" srcId="{A55B7B4E-40DA-4E93-8FFE-276FCE6DC0BF}" destId="{A3A9E4BB-4637-49A1-9A18-DBB99AFA0D59}" srcOrd="0" destOrd="0" presId="urn:microsoft.com/office/officeart/2005/8/layout/default"/>
    <dgm:cxn modelId="{BA85E8F5-340B-42B2-AC54-07D2DDE4CF53}" type="presOf" srcId="{D908F081-195D-4435-8DB5-ECDA4745542C}" destId="{3FA9EF20-4CF7-4DA3-9DD1-7457FA1FFCB8}" srcOrd="0" destOrd="0" presId="urn:microsoft.com/office/officeart/2005/8/layout/default"/>
    <dgm:cxn modelId="{69FCAAFA-9924-4020-9064-50FACC1D85EC}" srcId="{D22F3BD1-46A7-4766-B49F-B6234937D83E}" destId="{C9CD7ABA-B18D-4FF4-BF68-40CF791F7CCA}" srcOrd="0" destOrd="0" parTransId="{323E4BFA-3351-442F-BBBC-7835C6C78ED5}" sibTransId="{4BD063C8-7ABD-4C58-B18A-0E0B97D665C0}"/>
    <dgm:cxn modelId="{A77F6650-07A0-41AF-BCB7-3E2E8A108AFF}" type="presParOf" srcId="{67D2DCBE-8CC3-418C-9FEA-F660E9CD31FC}" destId="{E2C12A65-7DC8-4BCA-BC16-79F3AADBDD64}" srcOrd="0" destOrd="0" presId="urn:microsoft.com/office/officeart/2005/8/layout/default"/>
    <dgm:cxn modelId="{834E9D1F-EBD4-4EDB-A29F-B8A390595116}" type="presParOf" srcId="{67D2DCBE-8CC3-418C-9FEA-F660E9CD31FC}" destId="{50147AFD-C662-4C5C-873B-5DCF8A1C29EF}" srcOrd="1" destOrd="0" presId="urn:microsoft.com/office/officeart/2005/8/layout/default"/>
    <dgm:cxn modelId="{D573EBBB-8B3B-4354-8AAE-A6C54A764BF1}" type="presParOf" srcId="{67D2DCBE-8CC3-418C-9FEA-F660E9CD31FC}" destId="{B33476EE-A596-4DB4-AF1B-7815E3248A73}" srcOrd="2" destOrd="0" presId="urn:microsoft.com/office/officeart/2005/8/layout/default"/>
    <dgm:cxn modelId="{5C243F87-EADD-4314-999E-1AA3155B8A31}" type="presParOf" srcId="{67D2DCBE-8CC3-418C-9FEA-F660E9CD31FC}" destId="{DADD9986-2DBE-48C2-B222-2DE18BC82E4F}" srcOrd="3" destOrd="0" presId="urn:microsoft.com/office/officeart/2005/8/layout/default"/>
    <dgm:cxn modelId="{577D9609-55DD-4C83-BD52-FBB70A7329B9}" type="presParOf" srcId="{67D2DCBE-8CC3-418C-9FEA-F660E9CD31FC}" destId="{A3A9E4BB-4637-49A1-9A18-DBB99AFA0D59}" srcOrd="4" destOrd="0" presId="urn:microsoft.com/office/officeart/2005/8/layout/default"/>
    <dgm:cxn modelId="{F93BAD20-AD13-4323-865A-ED6B701AAA08}" type="presParOf" srcId="{67D2DCBE-8CC3-418C-9FEA-F660E9CD31FC}" destId="{64B0A781-C9D1-424D-9B0D-2F977BAC5371}" srcOrd="5" destOrd="0" presId="urn:microsoft.com/office/officeart/2005/8/layout/default"/>
    <dgm:cxn modelId="{D57E2D46-99D2-4420-B96B-17BFC2581667}" type="presParOf" srcId="{67D2DCBE-8CC3-418C-9FEA-F660E9CD31FC}" destId="{2CA5B6A5-7540-4D3A-B639-A565F219EFEB}" srcOrd="6" destOrd="0" presId="urn:microsoft.com/office/officeart/2005/8/layout/default"/>
    <dgm:cxn modelId="{118C0BF1-5944-4026-AD97-19F87EE86EDA}" type="presParOf" srcId="{67D2DCBE-8CC3-418C-9FEA-F660E9CD31FC}" destId="{8081E673-2F8D-4500-BB79-ED13239C40CD}" srcOrd="7" destOrd="0" presId="urn:microsoft.com/office/officeart/2005/8/layout/default"/>
    <dgm:cxn modelId="{8AF4C9B6-6BD8-4BDC-ABBE-2393CE112B87}" type="presParOf" srcId="{67D2DCBE-8CC3-418C-9FEA-F660E9CD31FC}" destId="{F5422239-2397-40F4-BAD1-DCB95F350999}" srcOrd="8" destOrd="0" presId="urn:microsoft.com/office/officeart/2005/8/layout/default"/>
    <dgm:cxn modelId="{FB2A14D3-C881-4752-885E-A581E2BCCF81}" type="presParOf" srcId="{67D2DCBE-8CC3-418C-9FEA-F660E9CD31FC}" destId="{AEA15C8E-7073-43AE-BC11-CEA570DFB8C7}" srcOrd="9" destOrd="0" presId="urn:microsoft.com/office/officeart/2005/8/layout/default"/>
    <dgm:cxn modelId="{FDE7797D-C3E6-4526-AD76-8545788D10BA}" type="presParOf" srcId="{67D2DCBE-8CC3-418C-9FEA-F660E9CD31FC}" destId="{3FA9EF20-4CF7-4DA3-9DD1-7457FA1FFCB8}" srcOrd="10" destOrd="0" presId="urn:microsoft.com/office/officeart/2005/8/layout/default"/>
    <dgm:cxn modelId="{F5052109-1AAE-49CA-B8EA-F4B96FCB34F5}" type="presParOf" srcId="{67D2DCBE-8CC3-418C-9FEA-F660E9CD31FC}" destId="{CA8497BD-6351-4740-83B8-83641AD35359}" srcOrd="11" destOrd="0" presId="urn:microsoft.com/office/officeart/2005/8/layout/default"/>
    <dgm:cxn modelId="{F53DA5A2-3363-4E19-B0A3-E075FD2F21B3}" type="presParOf" srcId="{67D2DCBE-8CC3-418C-9FEA-F660E9CD31FC}" destId="{97EE5461-4BEC-4478-A1A8-68F327546CE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A4DD3A-B0A3-4F62-9C12-C041B075ACC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741A7BB0-2254-424C-8EBA-A62D061C10FD}">
      <dgm:prSet phldrT="[Texto]" custT="1"/>
      <dgm:spPr/>
      <dgm:t>
        <a:bodyPr/>
        <a:lstStyle/>
        <a:p>
          <a:pPr algn="just">
            <a:lnSpc>
              <a:spcPct val="150000"/>
            </a:lnSpc>
            <a:buFont typeface="Symbol" panose="05050102010706020507" pitchFamily="18" charset="2"/>
            <a:buChar char=""/>
          </a:pPr>
          <a:r>
            <a:rPr lang="es-EC" sz="1400" b="1" dirty="0">
              <a:latin typeface="Arial" panose="020B0604020202020204" pitchFamily="34" charset="0"/>
              <a:cs typeface="Arial" panose="020B0604020202020204" pitchFamily="34" charset="0"/>
            </a:rPr>
            <a:t>(C) Gestión tradicional de Pymes textiles limita ejecución de proyectos de innovación y mejoramiento, especialmente en la consolidación de estrategias de asociación y cooperación. (R) Socializar  el proyecto y capacitación en gestión administrativa y operativa, liderazgo.</a:t>
          </a:r>
        </a:p>
      </dgm:t>
    </dgm:pt>
    <dgm:pt modelId="{25D507B2-EF6E-4CD6-AFEB-CC7224855D03}" type="sibTrans" cxnId="{391F1A5A-2C16-45A8-95C2-896634B88F47}">
      <dgm:prSet custT="1"/>
      <dgm:spPr/>
      <dgm:t>
        <a:bodyPr/>
        <a:lstStyle/>
        <a:p>
          <a:pPr algn="just">
            <a:lnSpc>
              <a:spcPct val="150000"/>
            </a:lnSpc>
          </a:pPr>
          <a:endParaRPr lang="es-EC" sz="1200" b="1">
            <a:latin typeface="Arial" panose="020B0604020202020204" pitchFamily="34" charset="0"/>
            <a:cs typeface="Arial" panose="020B0604020202020204" pitchFamily="34" charset="0"/>
          </a:endParaRPr>
        </a:p>
      </dgm:t>
    </dgm:pt>
    <dgm:pt modelId="{EEC3664A-4F75-4BF1-A03E-3B14B3AC97AF}" type="parTrans" cxnId="{391F1A5A-2C16-45A8-95C2-896634B88F47}">
      <dgm:prSet/>
      <dgm:spPr/>
      <dgm:t>
        <a:bodyPr/>
        <a:lstStyle/>
        <a:p>
          <a:pPr algn="just">
            <a:lnSpc>
              <a:spcPct val="150000"/>
            </a:lnSpc>
          </a:pPr>
          <a:endParaRPr lang="es-EC" sz="1200" b="1">
            <a:latin typeface="Arial" panose="020B0604020202020204" pitchFamily="34" charset="0"/>
            <a:cs typeface="Arial" panose="020B0604020202020204" pitchFamily="34" charset="0"/>
          </a:endParaRPr>
        </a:p>
      </dgm:t>
    </dgm:pt>
    <dgm:pt modelId="{C183F270-1039-4283-8C51-D1EA6E672D87}">
      <dgm:prSet custT="1"/>
      <dgm:spPr/>
      <dgm:t>
        <a:bodyPr/>
        <a:lstStyle/>
        <a:p>
          <a:pPr>
            <a:lnSpc>
              <a:spcPct val="150000"/>
            </a:lnSpc>
          </a:pPr>
          <a:r>
            <a:rPr lang="es-EC" sz="1400" b="1" dirty="0">
              <a:latin typeface="Arial" panose="020B0604020202020204" pitchFamily="34" charset="0"/>
              <a:cs typeface="Arial" panose="020B0604020202020204" pitchFamily="34" charset="0"/>
            </a:rPr>
            <a:t>(C) Prácticas agrícolas tradicionales en la reproducción y crianza de camélidos, ocasiona una baja producción y calidad de lana de alpaca, (R) Capacitar agricultores manejo de camélidos y pasto.</a:t>
          </a:r>
        </a:p>
      </dgm:t>
    </dgm:pt>
    <dgm:pt modelId="{ADBFAFA4-299A-4B10-9333-C2B70FE24B8F}" type="parTrans" cxnId="{8069C288-517F-42B8-BEF5-ADE68FB3171E}">
      <dgm:prSet/>
      <dgm:spPr/>
      <dgm:t>
        <a:bodyPr/>
        <a:lstStyle/>
        <a:p>
          <a:endParaRPr lang="es-EC"/>
        </a:p>
      </dgm:t>
    </dgm:pt>
    <dgm:pt modelId="{5819E064-F98B-4D66-A23F-8F791245ACF4}" type="sibTrans" cxnId="{8069C288-517F-42B8-BEF5-ADE68FB3171E}">
      <dgm:prSet/>
      <dgm:spPr/>
      <dgm:t>
        <a:bodyPr/>
        <a:lstStyle/>
        <a:p>
          <a:endParaRPr lang="es-EC"/>
        </a:p>
      </dgm:t>
    </dgm:pt>
    <dgm:pt modelId="{12289635-116B-46D1-B78E-449BD2B74AA8}">
      <dgm:prSet custT="1"/>
      <dgm:spPr/>
      <dgm:t>
        <a:bodyPr/>
        <a:lstStyle/>
        <a:p>
          <a:pPr>
            <a:lnSpc>
              <a:spcPct val="150000"/>
            </a:lnSpc>
          </a:pPr>
          <a:r>
            <a:rPr lang="es-EC" sz="1400" b="1" dirty="0">
              <a:latin typeface="Arial" panose="020B0604020202020204" pitchFamily="34" charset="0"/>
              <a:cs typeface="Arial" panose="020B0604020202020204" pitchFamily="34" charset="0"/>
            </a:rPr>
            <a:t>(C) Tasas y contribuciones no permite potenciar la actividad industrial textil Pymes, (R) Promover la consolidación de la asociatividad para promover cambios favorables en las políticas estatales hacia este sector industrial</a:t>
          </a:r>
        </a:p>
      </dgm:t>
    </dgm:pt>
    <dgm:pt modelId="{81FA5425-9D4E-42E0-AC88-7322A9EB8472}" type="parTrans" cxnId="{A3BF23F2-DF13-4214-B567-520E785ECB03}">
      <dgm:prSet/>
      <dgm:spPr/>
      <dgm:t>
        <a:bodyPr/>
        <a:lstStyle/>
        <a:p>
          <a:endParaRPr lang="es-EC"/>
        </a:p>
      </dgm:t>
    </dgm:pt>
    <dgm:pt modelId="{5E4A1CC0-4969-4A1A-A7E3-06D29234BCB6}" type="sibTrans" cxnId="{A3BF23F2-DF13-4214-B567-520E785ECB03}">
      <dgm:prSet/>
      <dgm:spPr/>
      <dgm:t>
        <a:bodyPr/>
        <a:lstStyle/>
        <a:p>
          <a:endParaRPr lang="es-EC"/>
        </a:p>
      </dgm:t>
    </dgm:pt>
    <dgm:pt modelId="{B8EE5AE2-E787-4913-8038-938BD739BC6D}" type="pres">
      <dgm:prSet presAssocID="{B5A4DD3A-B0A3-4F62-9C12-C041B075ACC9}" presName="Name0" presStyleCnt="0">
        <dgm:presLayoutVars>
          <dgm:chMax val="7"/>
          <dgm:chPref val="7"/>
          <dgm:dir/>
        </dgm:presLayoutVars>
      </dgm:prSet>
      <dgm:spPr/>
    </dgm:pt>
    <dgm:pt modelId="{08EEF812-1E6D-4314-8EFB-ACBA6EC9F866}" type="pres">
      <dgm:prSet presAssocID="{B5A4DD3A-B0A3-4F62-9C12-C041B075ACC9}" presName="Name1" presStyleCnt="0"/>
      <dgm:spPr/>
    </dgm:pt>
    <dgm:pt modelId="{4744BB8C-9885-440B-95F8-AE9B90CBD1FD}" type="pres">
      <dgm:prSet presAssocID="{B5A4DD3A-B0A3-4F62-9C12-C041B075ACC9}" presName="cycle" presStyleCnt="0"/>
      <dgm:spPr/>
    </dgm:pt>
    <dgm:pt modelId="{E13707FD-D093-430F-ABAF-841AC939F997}" type="pres">
      <dgm:prSet presAssocID="{B5A4DD3A-B0A3-4F62-9C12-C041B075ACC9}" presName="srcNode" presStyleLbl="node1" presStyleIdx="0" presStyleCnt="3"/>
      <dgm:spPr/>
    </dgm:pt>
    <dgm:pt modelId="{52BABF2E-34C4-4E81-BCCD-D4267CAFBC8A}" type="pres">
      <dgm:prSet presAssocID="{B5A4DD3A-B0A3-4F62-9C12-C041B075ACC9}" presName="conn" presStyleLbl="parChTrans1D2" presStyleIdx="0" presStyleCnt="1"/>
      <dgm:spPr/>
    </dgm:pt>
    <dgm:pt modelId="{EEDF2BCD-7008-41BB-866A-BC03132C37AB}" type="pres">
      <dgm:prSet presAssocID="{B5A4DD3A-B0A3-4F62-9C12-C041B075ACC9}" presName="extraNode" presStyleLbl="node1" presStyleIdx="0" presStyleCnt="3"/>
      <dgm:spPr/>
    </dgm:pt>
    <dgm:pt modelId="{8E792B72-6443-498D-A8C3-18E4DBDDD104}" type="pres">
      <dgm:prSet presAssocID="{B5A4DD3A-B0A3-4F62-9C12-C041B075ACC9}" presName="dstNode" presStyleLbl="node1" presStyleIdx="0" presStyleCnt="3"/>
      <dgm:spPr/>
    </dgm:pt>
    <dgm:pt modelId="{DEF030F2-19DB-4497-991F-1DB0970EED4E}" type="pres">
      <dgm:prSet presAssocID="{741A7BB0-2254-424C-8EBA-A62D061C10FD}" presName="text_1" presStyleLbl="node1" presStyleIdx="0" presStyleCnt="3">
        <dgm:presLayoutVars>
          <dgm:bulletEnabled val="1"/>
        </dgm:presLayoutVars>
      </dgm:prSet>
      <dgm:spPr/>
    </dgm:pt>
    <dgm:pt modelId="{A411D15B-E2A7-49A2-A7AD-E09F36A76C98}" type="pres">
      <dgm:prSet presAssocID="{741A7BB0-2254-424C-8EBA-A62D061C10FD}" presName="accent_1" presStyleCnt="0"/>
      <dgm:spPr/>
    </dgm:pt>
    <dgm:pt modelId="{AA948E5D-775A-4D0A-B047-3D8D47ED8828}" type="pres">
      <dgm:prSet presAssocID="{741A7BB0-2254-424C-8EBA-A62D061C10FD}" presName="accentRepeatNode" presStyleLbl="solidFgAcc1" presStyleIdx="0" presStyleCnt="3"/>
      <dgm:spPr/>
    </dgm:pt>
    <dgm:pt modelId="{6DD0E70B-0040-4D0B-B62A-7708587BF84F}" type="pres">
      <dgm:prSet presAssocID="{C183F270-1039-4283-8C51-D1EA6E672D87}" presName="text_2" presStyleLbl="node1" presStyleIdx="1" presStyleCnt="3">
        <dgm:presLayoutVars>
          <dgm:bulletEnabled val="1"/>
        </dgm:presLayoutVars>
      </dgm:prSet>
      <dgm:spPr/>
    </dgm:pt>
    <dgm:pt modelId="{165C7FEF-AB98-4AE8-A49A-0240A0F9C9F8}" type="pres">
      <dgm:prSet presAssocID="{C183F270-1039-4283-8C51-D1EA6E672D87}" presName="accent_2" presStyleCnt="0"/>
      <dgm:spPr/>
    </dgm:pt>
    <dgm:pt modelId="{429EF4C9-73CE-4D94-BC0C-E0AAF85EC918}" type="pres">
      <dgm:prSet presAssocID="{C183F270-1039-4283-8C51-D1EA6E672D87}" presName="accentRepeatNode" presStyleLbl="solidFgAcc1" presStyleIdx="1" presStyleCnt="3"/>
      <dgm:spPr/>
    </dgm:pt>
    <dgm:pt modelId="{30BA8C90-F445-42CF-8112-4DE32567FC25}" type="pres">
      <dgm:prSet presAssocID="{12289635-116B-46D1-B78E-449BD2B74AA8}" presName="text_3" presStyleLbl="node1" presStyleIdx="2" presStyleCnt="3">
        <dgm:presLayoutVars>
          <dgm:bulletEnabled val="1"/>
        </dgm:presLayoutVars>
      </dgm:prSet>
      <dgm:spPr/>
    </dgm:pt>
    <dgm:pt modelId="{13E8BF9D-5411-4EDD-A90D-9E9CC704D01F}" type="pres">
      <dgm:prSet presAssocID="{12289635-116B-46D1-B78E-449BD2B74AA8}" presName="accent_3" presStyleCnt="0"/>
      <dgm:spPr/>
    </dgm:pt>
    <dgm:pt modelId="{B98C997C-5543-4371-BD33-1DF41ADCA295}" type="pres">
      <dgm:prSet presAssocID="{12289635-116B-46D1-B78E-449BD2B74AA8}" presName="accentRepeatNode" presStyleLbl="solidFgAcc1" presStyleIdx="2" presStyleCnt="3"/>
      <dgm:spPr/>
    </dgm:pt>
  </dgm:ptLst>
  <dgm:cxnLst>
    <dgm:cxn modelId="{71C9651B-D783-4B12-A0DA-0DD75DD50AEA}" type="presOf" srcId="{25D507B2-EF6E-4CD6-AFEB-CC7224855D03}" destId="{52BABF2E-34C4-4E81-BCCD-D4267CAFBC8A}" srcOrd="0" destOrd="0" presId="urn:microsoft.com/office/officeart/2008/layout/VerticalCurvedList"/>
    <dgm:cxn modelId="{BD68C338-D3D6-4EB0-B1B7-32F34EB8E3D3}" type="presOf" srcId="{C183F270-1039-4283-8C51-D1EA6E672D87}" destId="{6DD0E70B-0040-4D0B-B62A-7708587BF84F}" srcOrd="0" destOrd="0" presId="urn:microsoft.com/office/officeart/2008/layout/VerticalCurvedList"/>
    <dgm:cxn modelId="{AA231754-D4C5-4FB4-A78E-00DBC1BD0811}" type="presOf" srcId="{12289635-116B-46D1-B78E-449BD2B74AA8}" destId="{30BA8C90-F445-42CF-8112-4DE32567FC25}" srcOrd="0" destOrd="0" presId="urn:microsoft.com/office/officeart/2008/layout/VerticalCurvedList"/>
    <dgm:cxn modelId="{391F1A5A-2C16-45A8-95C2-896634B88F47}" srcId="{B5A4DD3A-B0A3-4F62-9C12-C041B075ACC9}" destId="{741A7BB0-2254-424C-8EBA-A62D061C10FD}" srcOrd="0" destOrd="0" parTransId="{EEC3664A-4F75-4BF1-A03E-3B14B3AC97AF}" sibTransId="{25D507B2-EF6E-4CD6-AFEB-CC7224855D03}"/>
    <dgm:cxn modelId="{A48E5C66-F9DB-4043-BAAA-F3C3734BAD7D}" type="presOf" srcId="{741A7BB0-2254-424C-8EBA-A62D061C10FD}" destId="{DEF030F2-19DB-4497-991F-1DB0970EED4E}" srcOrd="0" destOrd="0" presId="urn:microsoft.com/office/officeart/2008/layout/VerticalCurvedList"/>
    <dgm:cxn modelId="{8069C288-517F-42B8-BEF5-ADE68FB3171E}" srcId="{B5A4DD3A-B0A3-4F62-9C12-C041B075ACC9}" destId="{C183F270-1039-4283-8C51-D1EA6E672D87}" srcOrd="1" destOrd="0" parTransId="{ADBFAFA4-299A-4B10-9333-C2B70FE24B8F}" sibTransId="{5819E064-F98B-4D66-A23F-8F791245ACF4}"/>
    <dgm:cxn modelId="{D9E064AC-51E8-4DFB-A34E-65996DB7C267}" type="presOf" srcId="{B5A4DD3A-B0A3-4F62-9C12-C041B075ACC9}" destId="{B8EE5AE2-E787-4913-8038-938BD739BC6D}" srcOrd="0" destOrd="0" presId="urn:microsoft.com/office/officeart/2008/layout/VerticalCurvedList"/>
    <dgm:cxn modelId="{A3BF23F2-DF13-4214-B567-520E785ECB03}" srcId="{B5A4DD3A-B0A3-4F62-9C12-C041B075ACC9}" destId="{12289635-116B-46D1-B78E-449BD2B74AA8}" srcOrd="2" destOrd="0" parTransId="{81FA5425-9D4E-42E0-AC88-7322A9EB8472}" sibTransId="{5E4A1CC0-4969-4A1A-A7E3-06D29234BCB6}"/>
    <dgm:cxn modelId="{EC8E1ED1-DACC-4008-AD4F-DB1E3E1B0613}" type="presParOf" srcId="{B8EE5AE2-E787-4913-8038-938BD739BC6D}" destId="{08EEF812-1E6D-4314-8EFB-ACBA6EC9F866}" srcOrd="0" destOrd="0" presId="urn:microsoft.com/office/officeart/2008/layout/VerticalCurvedList"/>
    <dgm:cxn modelId="{EB208CFD-2ACF-4E9C-BA7E-FFB40C791DA5}" type="presParOf" srcId="{08EEF812-1E6D-4314-8EFB-ACBA6EC9F866}" destId="{4744BB8C-9885-440B-95F8-AE9B90CBD1FD}" srcOrd="0" destOrd="0" presId="urn:microsoft.com/office/officeart/2008/layout/VerticalCurvedList"/>
    <dgm:cxn modelId="{B60989A4-3E51-4FD7-B27B-4F16FD19E018}" type="presParOf" srcId="{4744BB8C-9885-440B-95F8-AE9B90CBD1FD}" destId="{E13707FD-D093-430F-ABAF-841AC939F997}" srcOrd="0" destOrd="0" presId="urn:microsoft.com/office/officeart/2008/layout/VerticalCurvedList"/>
    <dgm:cxn modelId="{DB97BE63-5C97-42B6-A46E-5B6C26B2C1F9}" type="presParOf" srcId="{4744BB8C-9885-440B-95F8-AE9B90CBD1FD}" destId="{52BABF2E-34C4-4E81-BCCD-D4267CAFBC8A}" srcOrd="1" destOrd="0" presId="urn:microsoft.com/office/officeart/2008/layout/VerticalCurvedList"/>
    <dgm:cxn modelId="{FE88141A-2140-41ED-B821-79FDE9649E97}" type="presParOf" srcId="{4744BB8C-9885-440B-95F8-AE9B90CBD1FD}" destId="{EEDF2BCD-7008-41BB-866A-BC03132C37AB}" srcOrd="2" destOrd="0" presId="urn:microsoft.com/office/officeart/2008/layout/VerticalCurvedList"/>
    <dgm:cxn modelId="{BD8D482E-CB1E-4AF8-AA78-E357F80C9B0C}" type="presParOf" srcId="{4744BB8C-9885-440B-95F8-AE9B90CBD1FD}" destId="{8E792B72-6443-498D-A8C3-18E4DBDDD104}" srcOrd="3" destOrd="0" presId="urn:microsoft.com/office/officeart/2008/layout/VerticalCurvedList"/>
    <dgm:cxn modelId="{621FE918-B2F6-4A23-9BB8-25B2F7142B4A}" type="presParOf" srcId="{08EEF812-1E6D-4314-8EFB-ACBA6EC9F866}" destId="{DEF030F2-19DB-4497-991F-1DB0970EED4E}" srcOrd="1" destOrd="0" presId="urn:microsoft.com/office/officeart/2008/layout/VerticalCurvedList"/>
    <dgm:cxn modelId="{61F4504E-4597-432D-BBD0-7F8EB3140CE2}" type="presParOf" srcId="{08EEF812-1E6D-4314-8EFB-ACBA6EC9F866}" destId="{A411D15B-E2A7-49A2-A7AD-E09F36A76C98}" srcOrd="2" destOrd="0" presId="urn:microsoft.com/office/officeart/2008/layout/VerticalCurvedList"/>
    <dgm:cxn modelId="{F4EB8FA2-ECB1-4216-A37C-C242B1FECCE8}" type="presParOf" srcId="{A411D15B-E2A7-49A2-A7AD-E09F36A76C98}" destId="{AA948E5D-775A-4D0A-B047-3D8D47ED8828}" srcOrd="0" destOrd="0" presId="urn:microsoft.com/office/officeart/2008/layout/VerticalCurvedList"/>
    <dgm:cxn modelId="{E26BB367-14F1-4208-8005-FEEAB69AF64E}" type="presParOf" srcId="{08EEF812-1E6D-4314-8EFB-ACBA6EC9F866}" destId="{6DD0E70B-0040-4D0B-B62A-7708587BF84F}" srcOrd="3" destOrd="0" presId="urn:microsoft.com/office/officeart/2008/layout/VerticalCurvedList"/>
    <dgm:cxn modelId="{5C87C245-36F8-47D3-9C3F-AF3F7CBD96A9}" type="presParOf" srcId="{08EEF812-1E6D-4314-8EFB-ACBA6EC9F866}" destId="{165C7FEF-AB98-4AE8-A49A-0240A0F9C9F8}" srcOrd="4" destOrd="0" presId="urn:microsoft.com/office/officeart/2008/layout/VerticalCurvedList"/>
    <dgm:cxn modelId="{7132BFB5-8996-43C1-B02F-8FD92B4AC318}" type="presParOf" srcId="{165C7FEF-AB98-4AE8-A49A-0240A0F9C9F8}" destId="{429EF4C9-73CE-4D94-BC0C-E0AAF85EC918}" srcOrd="0" destOrd="0" presId="urn:microsoft.com/office/officeart/2008/layout/VerticalCurvedList"/>
    <dgm:cxn modelId="{AC562A77-636D-40E8-B7EC-88FBBD6F956B}" type="presParOf" srcId="{08EEF812-1E6D-4314-8EFB-ACBA6EC9F866}" destId="{30BA8C90-F445-42CF-8112-4DE32567FC25}" srcOrd="5" destOrd="0" presId="urn:microsoft.com/office/officeart/2008/layout/VerticalCurvedList"/>
    <dgm:cxn modelId="{CD849008-32C3-4D1A-B758-6DF76685679C}" type="presParOf" srcId="{08EEF812-1E6D-4314-8EFB-ACBA6EC9F866}" destId="{13E8BF9D-5411-4EDD-A90D-9E9CC704D01F}" srcOrd="6" destOrd="0" presId="urn:microsoft.com/office/officeart/2008/layout/VerticalCurvedList"/>
    <dgm:cxn modelId="{A55E1ACF-D860-4D6F-B2AA-5CC50C6CE8E1}" type="presParOf" srcId="{13E8BF9D-5411-4EDD-A90D-9E9CC704D01F}" destId="{B98C997C-5543-4371-BD33-1DF41ADCA2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CB6DC-2DC2-4F5C-831F-1D8BA857CC74}">
      <dsp:nvSpPr>
        <dsp:cNvPr id="0" name=""/>
        <dsp:cNvSpPr/>
      </dsp:nvSpPr>
      <dsp:spPr>
        <a:xfrm>
          <a:off x="944128" y="1765"/>
          <a:ext cx="6664947" cy="60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Objetivo General</a:t>
          </a:r>
        </a:p>
      </dsp:txBody>
      <dsp:txXfrm>
        <a:off x="944128" y="1765"/>
        <a:ext cx="6664947" cy="605904"/>
      </dsp:txXfrm>
    </dsp:sp>
    <dsp:sp modelId="{BBD97C88-A805-4682-B793-C41CA6CD89BA}">
      <dsp:nvSpPr>
        <dsp:cNvPr id="0" name=""/>
        <dsp:cNvSpPr/>
      </dsp:nvSpPr>
      <dsp:spPr>
        <a:xfrm>
          <a:off x="944128" y="607669"/>
          <a:ext cx="1559597" cy="1234249"/>
        </a:xfrm>
        <a:prstGeom prst="chevron">
          <a:avLst>
            <a:gd name="adj" fmla="val 70610"/>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C38A7-D745-44A8-8590-2D49F8559C0E}">
      <dsp:nvSpPr>
        <dsp:cNvPr id="0" name=""/>
        <dsp:cNvSpPr/>
      </dsp:nvSpPr>
      <dsp:spPr>
        <a:xfrm>
          <a:off x="1880923" y="607669"/>
          <a:ext cx="1559597" cy="1234249"/>
        </a:xfrm>
        <a:prstGeom prst="chevron">
          <a:avLst>
            <a:gd name="adj" fmla="val 70610"/>
          </a:avLst>
        </a:prstGeom>
        <a:solidFill>
          <a:schemeClr val="accent3">
            <a:hueOff val="416676"/>
            <a:satOff val="-625"/>
            <a:lumOff val="-102"/>
            <a:alphaOff val="0"/>
          </a:schemeClr>
        </a:solidFill>
        <a:ln w="48000" cap="flat" cmpd="thickThin" algn="ctr">
          <a:solidFill>
            <a:schemeClr val="accent3">
              <a:hueOff val="416676"/>
              <a:satOff val="-625"/>
              <a:lumOff val="-1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710D6-70D4-4A5B-BD97-6FC769EFA29B}">
      <dsp:nvSpPr>
        <dsp:cNvPr id="0" name=""/>
        <dsp:cNvSpPr/>
      </dsp:nvSpPr>
      <dsp:spPr>
        <a:xfrm>
          <a:off x="2818459" y="607669"/>
          <a:ext cx="1559597" cy="1234249"/>
        </a:xfrm>
        <a:prstGeom prst="chevron">
          <a:avLst>
            <a:gd name="adj" fmla="val 70610"/>
          </a:avLst>
        </a:prstGeom>
        <a:solidFill>
          <a:schemeClr val="accent3">
            <a:hueOff val="833353"/>
            <a:satOff val="-1250"/>
            <a:lumOff val="-203"/>
            <a:alphaOff val="0"/>
          </a:schemeClr>
        </a:solidFill>
        <a:ln w="48000" cap="flat" cmpd="thickThin" algn="ctr">
          <a:solidFill>
            <a:schemeClr val="accent3">
              <a:hueOff val="833353"/>
              <a:satOff val="-1250"/>
              <a:lumOff val="-2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E2C08D-FDBE-497C-8586-A50EF01BF3DF}">
      <dsp:nvSpPr>
        <dsp:cNvPr id="0" name=""/>
        <dsp:cNvSpPr/>
      </dsp:nvSpPr>
      <dsp:spPr>
        <a:xfrm>
          <a:off x="3755254" y="607669"/>
          <a:ext cx="1559597" cy="1234249"/>
        </a:xfrm>
        <a:prstGeom prst="chevron">
          <a:avLst>
            <a:gd name="adj" fmla="val 70610"/>
          </a:avLst>
        </a:prstGeom>
        <a:solidFill>
          <a:schemeClr val="accent3">
            <a:hueOff val="1250029"/>
            <a:satOff val="-1876"/>
            <a:lumOff val="-305"/>
            <a:alphaOff val="0"/>
          </a:schemeClr>
        </a:solidFill>
        <a:ln w="48000" cap="flat" cmpd="thickThin" algn="ctr">
          <a:solidFill>
            <a:schemeClr val="accent3">
              <a:hueOff val="1250029"/>
              <a:satOff val="-1876"/>
              <a:lumOff val="-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69A1C4-E0A7-4D47-8835-97A35FD4BA83}">
      <dsp:nvSpPr>
        <dsp:cNvPr id="0" name=""/>
        <dsp:cNvSpPr/>
      </dsp:nvSpPr>
      <dsp:spPr>
        <a:xfrm>
          <a:off x="4692790" y="607669"/>
          <a:ext cx="1559597" cy="1234249"/>
        </a:xfrm>
        <a:prstGeom prst="chevron">
          <a:avLst>
            <a:gd name="adj" fmla="val 70610"/>
          </a:avLst>
        </a:prstGeom>
        <a:solidFill>
          <a:schemeClr val="accent3">
            <a:hueOff val="1666706"/>
            <a:satOff val="-2501"/>
            <a:lumOff val="-407"/>
            <a:alphaOff val="0"/>
          </a:schemeClr>
        </a:solidFill>
        <a:ln w="48000" cap="flat" cmpd="thickThin" algn="ctr">
          <a:solidFill>
            <a:schemeClr val="accent3">
              <a:hueOff val="1666706"/>
              <a:satOff val="-2501"/>
              <a:lumOff val="-4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7FA834-6747-4C4C-961A-40869948ED3C}">
      <dsp:nvSpPr>
        <dsp:cNvPr id="0" name=""/>
        <dsp:cNvSpPr/>
      </dsp:nvSpPr>
      <dsp:spPr>
        <a:xfrm>
          <a:off x="5629586" y="607669"/>
          <a:ext cx="1559597" cy="1234249"/>
        </a:xfrm>
        <a:prstGeom prst="chevron">
          <a:avLst>
            <a:gd name="adj" fmla="val 70610"/>
          </a:avLst>
        </a:prstGeom>
        <a:solidFill>
          <a:schemeClr val="accent3">
            <a:hueOff val="2083382"/>
            <a:satOff val="-3126"/>
            <a:lumOff val="-508"/>
            <a:alphaOff val="0"/>
          </a:schemeClr>
        </a:solidFill>
        <a:ln w="48000" cap="flat" cmpd="thickThin" algn="ctr">
          <a:solidFill>
            <a:schemeClr val="accent3">
              <a:hueOff val="2083382"/>
              <a:satOff val="-3126"/>
              <a:lumOff val="-5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BF7F25-46AE-4A2C-9638-BF166C16EDFF}">
      <dsp:nvSpPr>
        <dsp:cNvPr id="0" name=""/>
        <dsp:cNvSpPr/>
      </dsp:nvSpPr>
      <dsp:spPr>
        <a:xfrm>
          <a:off x="6567122" y="607669"/>
          <a:ext cx="1559597" cy="1234249"/>
        </a:xfrm>
        <a:prstGeom prst="chevron">
          <a:avLst>
            <a:gd name="adj" fmla="val 70610"/>
          </a:avLst>
        </a:prstGeom>
        <a:solidFill>
          <a:schemeClr val="accent3">
            <a:hueOff val="2500059"/>
            <a:satOff val="-3751"/>
            <a:lumOff val="-610"/>
            <a:alphaOff val="0"/>
          </a:schemeClr>
        </a:solidFill>
        <a:ln w="48000" cap="flat" cmpd="thickThin" algn="ctr">
          <a:solidFill>
            <a:schemeClr val="accent3">
              <a:hueOff val="2500059"/>
              <a:satOff val="-3751"/>
              <a:lumOff val="-6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5C569-7370-4091-8F89-D8578D95A898}">
      <dsp:nvSpPr>
        <dsp:cNvPr id="0" name=""/>
        <dsp:cNvSpPr/>
      </dsp:nvSpPr>
      <dsp:spPr>
        <a:xfrm>
          <a:off x="944128" y="731094"/>
          <a:ext cx="6751591" cy="987399"/>
        </a:xfrm>
        <a:prstGeom prst="rect">
          <a:avLst/>
        </a:prstGeom>
        <a:solidFill>
          <a:schemeClr val="lt1">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b="1" kern="1200">
              <a:latin typeface="Arial" panose="020B0604020202020204" pitchFamily="34" charset="0"/>
              <a:cs typeface="Arial" panose="020B0604020202020204" pitchFamily="34" charset="0"/>
            </a:rPr>
            <a:t>Determinar el impacto y la sustentabilidad de una industria textil de productos elaborados en base a fibras de alpaca, con especial énfasis en abrigos de alpaca y sus exportaciones al mercado alemán. </a:t>
          </a:r>
          <a:endParaRPr lang="es-EC" sz="1400" b="1" kern="1200" dirty="0">
            <a:latin typeface="Arial" panose="020B0604020202020204" pitchFamily="34" charset="0"/>
            <a:cs typeface="Arial" panose="020B0604020202020204" pitchFamily="34" charset="0"/>
          </a:endParaRPr>
        </a:p>
      </dsp:txBody>
      <dsp:txXfrm>
        <a:off x="944128" y="731094"/>
        <a:ext cx="6751591" cy="987399"/>
      </dsp:txXfrm>
    </dsp:sp>
    <dsp:sp modelId="{D966446C-020E-420F-AB74-46B8C7DF4A7A}">
      <dsp:nvSpPr>
        <dsp:cNvPr id="0" name=""/>
        <dsp:cNvSpPr/>
      </dsp:nvSpPr>
      <dsp:spPr>
        <a:xfrm>
          <a:off x="944128" y="1931058"/>
          <a:ext cx="6664947" cy="60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90000"/>
            </a:lnSpc>
            <a:spcBef>
              <a:spcPct val="0"/>
            </a:spcBef>
            <a:spcAft>
              <a:spcPct val="35000"/>
            </a:spcAft>
            <a:buNone/>
          </a:pPr>
          <a:r>
            <a:rPr lang="es-EC" sz="1400" b="1" i="1" kern="1200">
              <a:latin typeface="Arial" panose="020B0604020202020204" pitchFamily="34" charset="0"/>
              <a:cs typeface="Arial" panose="020B0604020202020204" pitchFamily="34" charset="0"/>
            </a:rPr>
            <a:t>Objetivos específicos</a:t>
          </a:r>
        </a:p>
      </dsp:txBody>
      <dsp:txXfrm>
        <a:off x="944128" y="1931058"/>
        <a:ext cx="6664947" cy="605904"/>
      </dsp:txXfrm>
    </dsp:sp>
    <dsp:sp modelId="{08A2278B-933B-42CA-8026-5F7BAE815C31}">
      <dsp:nvSpPr>
        <dsp:cNvPr id="0" name=""/>
        <dsp:cNvSpPr/>
      </dsp:nvSpPr>
      <dsp:spPr>
        <a:xfrm>
          <a:off x="944128" y="2536963"/>
          <a:ext cx="1559597" cy="1234249"/>
        </a:xfrm>
        <a:prstGeom prst="chevron">
          <a:avLst>
            <a:gd name="adj" fmla="val 70610"/>
          </a:avLst>
        </a:prstGeom>
        <a:solidFill>
          <a:schemeClr val="accent3">
            <a:hueOff val="2916735"/>
            <a:satOff val="-4376"/>
            <a:lumOff val="-712"/>
            <a:alphaOff val="0"/>
          </a:schemeClr>
        </a:solidFill>
        <a:ln w="48000" cap="flat" cmpd="thickThin" algn="ctr">
          <a:solidFill>
            <a:schemeClr val="accent3">
              <a:hueOff val="2916735"/>
              <a:satOff val="-4376"/>
              <a:lumOff val="-7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ABE75-4C03-4679-80A4-631FAE4C6AA3}">
      <dsp:nvSpPr>
        <dsp:cNvPr id="0" name=""/>
        <dsp:cNvSpPr/>
      </dsp:nvSpPr>
      <dsp:spPr>
        <a:xfrm>
          <a:off x="1880923" y="2536963"/>
          <a:ext cx="1559597" cy="1234249"/>
        </a:xfrm>
        <a:prstGeom prst="chevron">
          <a:avLst>
            <a:gd name="adj" fmla="val 70610"/>
          </a:avLst>
        </a:prstGeom>
        <a:solidFill>
          <a:schemeClr val="accent3">
            <a:hueOff val="3333411"/>
            <a:satOff val="-5001"/>
            <a:lumOff val="-813"/>
            <a:alphaOff val="0"/>
          </a:schemeClr>
        </a:solidFill>
        <a:ln w="48000" cap="flat" cmpd="thickThin" algn="ctr">
          <a:solidFill>
            <a:schemeClr val="accent3">
              <a:hueOff val="3333411"/>
              <a:satOff val="-5001"/>
              <a:lumOff val="-8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3E329-82AF-44DD-9E66-B50FF5615F5D}">
      <dsp:nvSpPr>
        <dsp:cNvPr id="0" name=""/>
        <dsp:cNvSpPr/>
      </dsp:nvSpPr>
      <dsp:spPr>
        <a:xfrm>
          <a:off x="2818459" y="2536963"/>
          <a:ext cx="1559597" cy="1234249"/>
        </a:xfrm>
        <a:prstGeom prst="chevron">
          <a:avLst>
            <a:gd name="adj" fmla="val 70610"/>
          </a:avLst>
        </a:prstGeom>
        <a:solidFill>
          <a:schemeClr val="accent3">
            <a:hueOff val="3750088"/>
            <a:satOff val="-5627"/>
            <a:lumOff val="-915"/>
            <a:alphaOff val="0"/>
          </a:schemeClr>
        </a:solidFill>
        <a:ln w="48000" cap="flat" cmpd="thickThin"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9B75B-7AFB-4F99-853E-101F0F95898A}">
      <dsp:nvSpPr>
        <dsp:cNvPr id="0" name=""/>
        <dsp:cNvSpPr/>
      </dsp:nvSpPr>
      <dsp:spPr>
        <a:xfrm>
          <a:off x="3755254" y="2536963"/>
          <a:ext cx="1559597" cy="1234249"/>
        </a:xfrm>
        <a:prstGeom prst="chevron">
          <a:avLst>
            <a:gd name="adj" fmla="val 70610"/>
          </a:avLst>
        </a:prstGeom>
        <a:solidFill>
          <a:schemeClr val="accent3">
            <a:hueOff val="4166764"/>
            <a:satOff val="-6252"/>
            <a:lumOff val="-1017"/>
            <a:alphaOff val="0"/>
          </a:schemeClr>
        </a:solidFill>
        <a:ln w="48000" cap="flat" cmpd="thickThin" algn="ctr">
          <a:solidFill>
            <a:schemeClr val="accent3">
              <a:hueOff val="4166764"/>
              <a:satOff val="-6252"/>
              <a:lumOff val="-10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87678-01C5-40F4-8159-EFE579767A18}">
      <dsp:nvSpPr>
        <dsp:cNvPr id="0" name=""/>
        <dsp:cNvSpPr/>
      </dsp:nvSpPr>
      <dsp:spPr>
        <a:xfrm>
          <a:off x="4692790" y="2536963"/>
          <a:ext cx="1559597" cy="1234249"/>
        </a:xfrm>
        <a:prstGeom prst="chevron">
          <a:avLst>
            <a:gd name="adj" fmla="val 70610"/>
          </a:avLst>
        </a:prstGeom>
        <a:solidFill>
          <a:schemeClr val="accent3">
            <a:hueOff val="4583441"/>
            <a:satOff val="-6877"/>
            <a:lumOff val="-1118"/>
            <a:alphaOff val="0"/>
          </a:schemeClr>
        </a:solidFill>
        <a:ln w="48000" cap="flat" cmpd="thickThin" algn="ctr">
          <a:solidFill>
            <a:schemeClr val="accent3">
              <a:hueOff val="4583441"/>
              <a:satOff val="-6877"/>
              <a:lumOff val="-1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31E8C4-3366-4181-9F2B-8F393EF3BB2E}">
      <dsp:nvSpPr>
        <dsp:cNvPr id="0" name=""/>
        <dsp:cNvSpPr/>
      </dsp:nvSpPr>
      <dsp:spPr>
        <a:xfrm>
          <a:off x="5629586" y="2536963"/>
          <a:ext cx="1559597" cy="1234249"/>
        </a:xfrm>
        <a:prstGeom prst="chevron">
          <a:avLst>
            <a:gd name="adj" fmla="val 70610"/>
          </a:avLst>
        </a:prstGeom>
        <a:solidFill>
          <a:schemeClr val="accent3">
            <a:hueOff val="5000117"/>
            <a:satOff val="-7502"/>
            <a:lumOff val="-1220"/>
            <a:alphaOff val="0"/>
          </a:schemeClr>
        </a:solidFill>
        <a:ln w="48000" cap="flat" cmpd="thickThin" algn="ctr">
          <a:solidFill>
            <a:schemeClr val="accent3">
              <a:hueOff val="5000117"/>
              <a:satOff val="-7502"/>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FD374-F23A-43C4-BDBF-55EFACB9A1EF}">
      <dsp:nvSpPr>
        <dsp:cNvPr id="0" name=""/>
        <dsp:cNvSpPr/>
      </dsp:nvSpPr>
      <dsp:spPr>
        <a:xfrm>
          <a:off x="6567122" y="2536963"/>
          <a:ext cx="1559597" cy="1234249"/>
        </a:xfrm>
        <a:prstGeom prst="chevron">
          <a:avLst>
            <a:gd name="adj" fmla="val 70610"/>
          </a:avLst>
        </a:prstGeom>
        <a:solidFill>
          <a:schemeClr val="accent3">
            <a:hueOff val="5416794"/>
            <a:satOff val="-8127"/>
            <a:lumOff val="-1322"/>
            <a:alphaOff val="0"/>
          </a:schemeClr>
        </a:solidFill>
        <a:ln w="48000" cap="flat" cmpd="thickThin" algn="ctr">
          <a:solidFill>
            <a:schemeClr val="accent3">
              <a:hueOff val="5416794"/>
              <a:satOff val="-8127"/>
              <a:lumOff val="-13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9ABB3-4D00-40C4-ABA7-0E9BE6D0BCB5}">
      <dsp:nvSpPr>
        <dsp:cNvPr id="0" name=""/>
        <dsp:cNvSpPr/>
      </dsp:nvSpPr>
      <dsp:spPr>
        <a:xfrm>
          <a:off x="944128" y="2660388"/>
          <a:ext cx="6751591" cy="987399"/>
        </a:xfrm>
        <a:prstGeom prst="rect">
          <a:avLst/>
        </a:prstGeom>
        <a:solidFill>
          <a:schemeClr val="lt1">
            <a:hueOff val="0"/>
            <a:satOff val="0"/>
            <a:lumOff val="0"/>
            <a:alphaOff val="0"/>
          </a:schemeClr>
        </a:solidFill>
        <a:ln w="48000" cap="flat" cmpd="thickThin"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90000"/>
            </a:lnSpc>
            <a:spcBef>
              <a:spcPct val="0"/>
            </a:spcBef>
            <a:spcAft>
              <a:spcPct val="35000"/>
            </a:spcAft>
            <a:buNone/>
          </a:pPr>
          <a:r>
            <a:rPr lang="es-EC" sz="1400" b="1" kern="1200">
              <a:latin typeface="Arial" panose="020B0604020202020204" pitchFamily="34" charset="0"/>
              <a:cs typeface="Arial" panose="020B0604020202020204" pitchFamily="34" charset="0"/>
            </a:rPr>
            <a:t>Analizar las exportaciones de abrigos ecuatorianos en espacial los relacionados con una composición a base de fibra de alpaca y su evolución posterior a la firma del tratado multi partes con la Unión Europea.</a:t>
          </a:r>
        </a:p>
      </dsp:txBody>
      <dsp:txXfrm>
        <a:off x="944128" y="2660388"/>
        <a:ext cx="6751591" cy="987399"/>
      </dsp:txXfrm>
    </dsp:sp>
    <dsp:sp modelId="{3C24D021-8128-44DE-9781-E2E0C328BBFC}">
      <dsp:nvSpPr>
        <dsp:cNvPr id="0" name=""/>
        <dsp:cNvSpPr/>
      </dsp:nvSpPr>
      <dsp:spPr>
        <a:xfrm>
          <a:off x="944128" y="3860352"/>
          <a:ext cx="6664947" cy="60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90000"/>
            </a:lnSpc>
            <a:spcBef>
              <a:spcPct val="0"/>
            </a:spcBef>
            <a:spcAft>
              <a:spcPct val="35000"/>
            </a:spcAft>
            <a:buNone/>
          </a:pPr>
          <a:r>
            <a:rPr lang="es-EC" sz="1400" b="1" kern="1200">
              <a:latin typeface="Arial" panose="020B0604020202020204" pitchFamily="34" charset="0"/>
              <a:cs typeface="Arial" panose="020B0604020202020204" pitchFamily="34" charset="0"/>
            </a:rPr>
            <a:t>Determinar que alianzas estratégicas serían las más eficientes para la comercialización abrigos en base de lana de alpaca y cuáles serían los potenciales clientes.</a:t>
          </a:r>
        </a:p>
      </dsp:txBody>
      <dsp:txXfrm>
        <a:off x="944128" y="3860352"/>
        <a:ext cx="6664947" cy="605904"/>
      </dsp:txXfrm>
    </dsp:sp>
    <dsp:sp modelId="{0CCB0C00-F408-48D3-9207-BDEC360486CC}">
      <dsp:nvSpPr>
        <dsp:cNvPr id="0" name=""/>
        <dsp:cNvSpPr/>
      </dsp:nvSpPr>
      <dsp:spPr>
        <a:xfrm>
          <a:off x="944128" y="4466256"/>
          <a:ext cx="888659" cy="148109"/>
        </a:xfrm>
        <a:prstGeom prst="parallelogram">
          <a:avLst>
            <a:gd name="adj" fmla="val 140840"/>
          </a:avLst>
        </a:prstGeom>
        <a:solidFill>
          <a:schemeClr val="accent3">
            <a:hueOff val="5833470"/>
            <a:satOff val="-8753"/>
            <a:lumOff val="-1423"/>
            <a:alphaOff val="0"/>
          </a:schemeClr>
        </a:solidFill>
        <a:ln w="48000" cap="flat" cmpd="thickThin" algn="ctr">
          <a:solidFill>
            <a:schemeClr val="accent3">
              <a:hueOff val="5833470"/>
              <a:satOff val="-8753"/>
              <a:lumOff val="-14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79325-95C6-4582-993E-B586B7BF94F0}">
      <dsp:nvSpPr>
        <dsp:cNvPr id="0" name=""/>
        <dsp:cNvSpPr/>
      </dsp:nvSpPr>
      <dsp:spPr>
        <a:xfrm>
          <a:off x="1884626" y="4466256"/>
          <a:ext cx="888659" cy="148109"/>
        </a:xfrm>
        <a:prstGeom prst="parallelogram">
          <a:avLst>
            <a:gd name="adj" fmla="val 140840"/>
          </a:avLst>
        </a:prstGeom>
        <a:solidFill>
          <a:schemeClr val="accent3">
            <a:hueOff val="6250147"/>
            <a:satOff val="-9378"/>
            <a:lumOff val="-1525"/>
            <a:alphaOff val="0"/>
          </a:schemeClr>
        </a:solidFill>
        <a:ln w="48000" cap="flat" cmpd="thickThin" algn="ctr">
          <a:solidFill>
            <a:schemeClr val="accent3">
              <a:hueOff val="6250147"/>
              <a:satOff val="-9378"/>
              <a:lumOff val="-15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B30C97-7765-4904-B318-0E3B2DB98FB3}">
      <dsp:nvSpPr>
        <dsp:cNvPr id="0" name=""/>
        <dsp:cNvSpPr/>
      </dsp:nvSpPr>
      <dsp:spPr>
        <a:xfrm>
          <a:off x="2825124" y="4466256"/>
          <a:ext cx="888659" cy="148109"/>
        </a:xfrm>
        <a:prstGeom prst="parallelogram">
          <a:avLst>
            <a:gd name="adj" fmla="val 140840"/>
          </a:avLst>
        </a:prstGeom>
        <a:solidFill>
          <a:schemeClr val="accent3">
            <a:hueOff val="6666823"/>
            <a:satOff val="-10003"/>
            <a:lumOff val="-1627"/>
            <a:alphaOff val="0"/>
          </a:schemeClr>
        </a:solidFill>
        <a:ln w="48000" cap="flat" cmpd="thickThin" algn="ctr">
          <a:solidFill>
            <a:schemeClr val="accent3">
              <a:hueOff val="6666823"/>
              <a:satOff val="-10003"/>
              <a:lumOff val="-16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685D0-BEB4-45F6-A891-63679E16D3AA}">
      <dsp:nvSpPr>
        <dsp:cNvPr id="0" name=""/>
        <dsp:cNvSpPr/>
      </dsp:nvSpPr>
      <dsp:spPr>
        <a:xfrm>
          <a:off x="3765622" y="4466256"/>
          <a:ext cx="888659" cy="148109"/>
        </a:xfrm>
        <a:prstGeom prst="parallelogram">
          <a:avLst>
            <a:gd name="adj" fmla="val 140840"/>
          </a:avLst>
        </a:prstGeom>
        <a:solidFill>
          <a:schemeClr val="accent3">
            <a:hueOff val="7083499"/>
            <a:satOff val="-10628"/>
            <a:lumOff val="-1728"/>
            <a:alphaOff val="0"/>
          </a:schemeClr>
        </a:solidFill>
        <a:ln w="48000" cap="flat" cmpd="thickThin" algn="ctr">
          <a:solidFill>
            <a:schemeClr val="accent3">
              <a:hueOff val="7083499"/>
              <a:satOff val="-10628"/>
              <a:lumOff val="-17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FFD3B-40CA-49BC-BC52-7CF1E0F16F9A}">
      <dsp:nvSpPr>
        <dsp:cNvPr id="0" name=""/>
        <dsp:cNvSpPr/>
      </dsp:nvSpPr>
      <dsp:spPr>
        <a:xfrm>
          <a:off x="4706120" y="4466256"/>
          <a:ext cx="888659" cy="148109"/>
        </a:xfrm>
        <a:prstGeom prst="parallelogram">
          <a:avLst>
            <a:gd name="adj" fmla="val 140840"/>
          </a:avLst>
        </a:prstGeom>
        <a:solidFill>
          <a:schemeClr val="accent3">
            <a:hueOff val="7500176"/>
            <a:satOff val="-11253"/>
            <a:lumOff val="-1830"/>
            <a:alphaOff val="0"/>
          </a:schemeClr>
        </a:solidFill>
        <a:ln w="48000" cap="flat" cmpd="thickThin"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DF1AD8-15FF-42A7-8C29-7329A762CE02}">
      <dsp:nvSpPr>
        <dsp:cNvPr id="0" name=""/>
        <dsp:cNvSpPr/>
      </dsp:nvSpPr>
      <dsp:spPr>
        <a:xfrm>
          <a:off x="5646618" y="4466256"/>
          <a:ext cx="888659" cy="148109"/>
        </a:xfrm>
        <a:prstGeom prst="parallelogram">
          <a:avLst>
            <a:gd name="adj" fmla="val 140840"/>
          </a:avLst>
        </a:prstGeom>
        <a:solidFill>
          <a:schemeClr val="accent3">
            <a:hueOff val="7916852"/>
            <a:satOff val="-11879"/>
            <a:lumOff val="-1932"/>
            <a:alphaOff val="0"/>
          </a:schemeClr>
        </a:solidFill>
        <a:ln w="48000" cap="flat" cmpd="thickThin" algn="ctr">
          <a:solidFill>
            <a:schemeClr val="accent3">
              <a:hueOff val="7916852"/>
              <a:satOff val="-11879"/>
              <a:lumOff val="-19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63222-52C4-4E2B-85BD-9EA2F224693E}">
      <dsp:nvSpPr>
        <dsp:cNvPr id="0" name=""/>
        <dsp:cNvSpPr/>
      </dsp:nvSpPr>
      <dsp:spPr>
        <a:xfrm>
          <a:off x="6587116" y="4466256"/>
          <a:ext cx="888659" cy="148109"/>
        </a:xfrm>
        <a:prstGeom prst="parallelogram">
          <a:avLst>
            <a:gd name="adj" fmla="val 140840"/>
          </a:avLst>
        </a:prstGeom>
        <a:solidFill>
          <a:schemeClr val="accent3">
            <a:hueOff val="8333528"/>
            <a:satOff val="-12504"/>
            <a:lumOff val="-2033"/>
            <a:alphaOff val="0"/>
          </a:schemeClr>
        </a:solidFill>
        <a:ln w="48000" cap="flat" cmpd="thickThin" algn="ctr">
          <a:solidFill>
            <a:schemeClr val="accent3">
              <a:hueOff val="8333528"/>
              <a:satOff val="-12504"/>
              <a:lumOff val="-20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58735-B806-45E7-8056-9F3109A52509}">
      <dsp:nvSpPr>
        <dsp:cNvPr id="0" name=""/>
        <dsp:cNvSpPr/>
      </dsp:nvSpPr>
      <dsp:spPr>
        <a:xfrm>
          <a:off x="944128" y="4703506"/>
          <a:ext cx="6664947" cy="605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90000"/>
            </a:lnSpc>
            <a:spcBef>
              <a:spcPct val="0"/>
            </a:spcBef>
            <a:spcAft>
              <a:spcPct val="35000"/>
            </a:spcAft>
            <a:buFont typeface="Symbol" panose="05050102010706020507" pitchFamily="18" charset="2"/>
            <a:buNone/>
          </a:pPr>
          <a:r>
            <a:rPr lang="es-EC" sz="1400" b="1" kern="1200" dirty="0">
              <a:latin typeface="Arial" panose="020B0604020202020204" pitchFamily="34" charset="0"/>
              <a:cs typeface="Arial" panose="020B0604020202020204" pitchFamily="34" charset="0"/>
            </a:rPr>
            <a:t>Establecer los procesos de comercio exterior, su tramitología, normas legales y requisitos de exportación que se determinaran para este producto.</a:t>
          </a:r>
        </a:p>
      </dsp:txBody>
      <dsp:txXfrm>
        <a:off x="944128" y="4703506"/>
        <a:ext cx="6664947" cy="605904"/>
      </dsp:txXfrm>
    </dsp:sp>
    <dsp:sp modelId="{484A396B-9017-4581-A1C5-27C276C4E5D5}">
      <dsp:nvSpPr>
        <dsp:cNvPr id="0" name=""/>
        <dsp:cNvSpPr/>
      </dsp:nvSpPr>
      <dsp:spPr>
        <a:xfrm>
          <a:off x="944128" y="5309410"/>
          <a:ext cx="888659" cy="148109"/>
        </a:xfrm>
        <a:prstGeom prst="parallelogram">
          <a:avLst>
            <a:gd name="adj" fmla="val 140840"/>
          </a:avLst>
        </a:prstGeom>
        <a:solidFill>
          <a:schemeClr val="accent3">
            <a:hueOff val="8750205"/>
            <a:satOff val="-13129"/>
            <a:lumOff val="-2135"/>
            <a:alphaOff val="0"/>
          </a:schemeClr>
        </a:solidFill>
        <a:ln w="48000" cap="flat" cmpd="thickThin" algn="ctr">
          <a:solidFill>
            <a:schemeClr val="accent3">
              <a:hueOff val="8750205"/>
              <a:satOff val="-13129"/>
              <a:lumOff val="-21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375A0-6040-4FA9-873F-F7DA65D663C4}">
      <dsp:nvSpPr>
        <dsp:cNvPr id="0" name=""/>
        <dsp:cNvSpPr/>
      </dsp:nvSpPr>
      <dsp:spPr>
        <a:xfrm>
          <a:off x="1884626" y="5309410"/>
          <a:ext cx="888659" cy="148109"/>
        </a:xfrm>
        <a:prstGeom prst="parallelogram">
          <a:avLst>
            <a:gd name="adj" fmla="val 140840"/>
          </a:avLst>
        </a:prstGeom>
        <a:solidFill>
          <a:schemeClr val="accent3">
            <a:hueOff val="9166881"/>
            <a:satOff val="-13754"/>
            <a:lumOff val="-2237"/>
            <a:alphaOff val="0"/>
          </a:schemeClr>
        </a:solidFill>
        <a:ln w="48000" cap="flat" cmpd="thickThin" algn="ctr">
          <a:solidFill>
            <a:schemeClr val="accent3">
              <a:hueOff val="9166881"/>
              <a:satOff val="-13754"/>
              <a:lumOff val="-22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336FE-A7C3-47BA-8093-F90AE5BC7EB5}">
      <dsp:nvSpPr>
        <dsp:cNvPr id="0" name=""/>
        <dsp:cNvSpPr/>
      </dsp:nvSpPr>
      <dsp:spPr>
        <a:xfrm>
          <a:off x="2825124" y="5309410"/>
          <a:ext cx="888659" cy="148109"/>
        </a:xfrm>
        <a:prstGeom prst="parallelogram">
          <a:avLst>
            <a:gd name="adj" fmla="val 140840"/>
          </a:avLst>
        </a:prstGeom>
        <a:solidFill>
          <a:schemeClr val="accent3">
            <a:hueOff val="9583558"/>
            <a:satOff val="-14379"/>
            <a:lumOff val="-2338"/>
            <a:alphaOff val="0"/>
          </a:schemeClr>
        </a:solidFill>
        <a:ln w="48000" cap="flat" cmpd="thickThin" algn="ctr">
          <a:solidFill>
            <a:schemeClr val="accent3">
              <a:hueOff val="9583558"/>
              <a:satOff val="-14379"/>
              <a:lumOff val="-23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9056B-3D12-4E19-9203-D28E6341262B}">
      <dsp:nvSpPr>
        <dsp:cNvPr id="0" name=""/>
        <dsp:cNvSpPr/>
      </dsp:nvSpPr>
      <dsp:spPr>
        <a:xfrm>
          <a:off x="3765622" y="5309410"/>
          <a:ext cx="888659" cy="148109"/>
        </a:xfrm>
        <a:prstGeom prst="parallelogram">
          <a:avLst>
            <a:gd name="adj" fmla="val 140840"/>
          </a:avLst>
        </a:prstGeom>
        <a:solidFill>
          <a:schemeClr val="accent3">
            <a:hueOff val="10000235"/>
            <a:satOff val="-15004"/>
            <a:lumOff val="-2440"/>
            <a:alphaOff val="0"/>
          </a:schemeClr>
        </a:solidFill>
        <a:ln w="48000" cap="flat" cmpd="thickThin" algn="ctr">
          <a:solidFill>
            <a:schemeClr val="accent3">
              <a:hueOff val="10000235"/>
              <a:satOff val="-15004"/>
              <a:lumOff val="-24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D31E6-9240-4466-A6AD-386D14349D94}">
      <dsp:nvSpPr>
        <dsp:cNvPr id="0" name=""/>
        <dsp:cNvSpPr/>
      </dsp:nvSpPr>
      <dsp:spPr>
        <a:xfrm>
          <a:off x="4706120" y="5309410"/>
          <a:ext cx="888659" cy="148109"/>
        </a:xfrm>
        <a:prstGeom prst="parallelogram">
          <a:avLst>
            <a:gd name="adj" fmla="val 140840"/>
          </a:avLst>
        </a:prstGeom>
        <a:solidFill>
          <a:schemeClr val="accent3">
            <a:hueOff val="10416910"/>
            <a:satOff val="-15630"/>
            <a:lumOff val="-2542"/>
            <a:alphaOff val="0"/>
          </a:schemeClr>
        </a:solidFill>
        <a:ln w="48000" cap="flat" cmpd="thickThin" algn="ctr">
          <a:solidFill>
            <a:schemeClr val="accent3">
              <a:hueOff val="10416910"/>
              <a:satOff val="-15630"/>
              <a:lumOff val="-25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90CEE7-BB1E-4321-993E-6102027EF686}">
      <dsp:nvSpPr>
        <dsp:cNvPr id="0" name=""/>
        <dsp:cNvSpPr/>
      </dsp:nvSpPr>
      <dsp:spPr>
        <a:xfrm>
          <a:off x="5646618" y="5309410"/>
          <a:ext cx="888659" cy="148109"/>
        </a:xfrm>
        <a:prstGeom prst="parallelogram">
          <a:avLst>
            <a:gd name="adj" fmla="val 140840"/>
          </a:avLst>
        </a:prstGeom>
        <a:solidFill>
          <a:schemeClr val="accent3">
            <a:hueOff val="10833587"/>
            <a:satOff val="-16255"/>
            <a:lumOff val="-2643"/>
            <a:alphaOff val="0"/>
          </a:schemeClr>
        </a:solidFill>
        <a:ln w="48000" cap="flat" cmpd="thickThin" algn="ctr">
          <a:solidFill>
            <a:schemeClr val="accent3">
              <a:hueOff val="10833587"/>
              <a:satOff val="-16255"/>
              <a:lumOff val="-26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3F8ED-84A7-4149-93E4-DD9E82D477D3}">
      <dsp:nvSpPr>
        <dsp:cNvPr id="0" name=""/>
        <dsp:cNvSpPr/>
      </dsp:nvSpPr>
      <dsp:spPr>
        <a:xfrm>
          <a:off x="6587116" y="5309410"/>
          <a:ext cx="888659" cy="148109"/>
        </a:xfrm>
        <a:prstGeom prst="parallelogram">
          <a:avLst>
            <a:gd name="adj" fmla="val 140840"/>
          </a:avLst>
        </a:prstGeom>
        <a:solidFill>
          <a:schemeClr val="accent3">
            <a:hueOff val="11250264"/>
            <a:satOff val="-16880"/>
            <a:lumOff val="-2745"/>
            <a:alphaOff val="0"/>
          </a:schemeClr>
        </a:solidFill>
        <a:ln w="48000" cap="flat" cmpd="thickThin"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CB6DC-2DC2-4F5C-831F-1D8BA857CC74}">
      <dsp:nvSpPr>
        <dsp:cNvPr id="0" name=""/>
        <dsp:cNvSpPr/>
      </dsp:nvSpPr>
      <dsp:spPr>
        <a:xfrm>
          <a:off x="986850" y="1083"/>
          <a:ext cx="6732734" cy="61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Ideas innovadoras que permiten desarrollar</a:t>
          </a:r>
        </a:p>
      </dsp:txBody>
      <dsp:txXfrm>
        <a:off x="986850" y="1083"/>
        <a:ext cx="6732734" cy="612066"/>
      </dsp:txXfrm>
    </dsp:sp>
    <dsp:sp modelId="{153CFBD9-6641-4CFB-AD7B-6203037FD8B5}">
      <dsp:nvSpPr>
        <dsp:cNvPr id="0" name=""/>
        <dsp:cNvSpPr/>
      </dsp:nvSpPr>
      <dsp:spPr>
        <a:xfrm>
          <a:off x="986850" y="613150"/>
          <a:ext cx="1575459" cy="1246802"/>
        </a:xfrm>
        <a:prstGeom prst="chevron">
          <a:avLst>
            <a:gd name="adj" fmla="val 70610"/>
          </a:avLst>
        </a:prstGeom>
        <a:solidFill>
          <a:schemeClr val="accent3">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ECE13-FD62-4C6E-AAFA-A3A17C7FE0F7}">
      <dsp:nvSpPr>
        <dsp:cNvPr id="0" name=""/>
        <dsp:cNvSpPr/>
      </dsp:nvSpPr>
      <dsp:spPr>
        <a:xfrm>
          <a:off x="1933173" y="613150"/>
          <a:ext cx="1575459" cy="1246802"/>
        </a:xfrm>
        <a:prstGeom prst="chevron">
          <a:avLst>
            <a:gd name="adj" fmla="val 70610"/>
          </a:avLst>
        </a:prstGeom>
        <a:solidFill>
          <a:schemeClr val="accent3">
            <a:hueOff val="865405"/>
            <a:satOff val="-1298"/>
            <a:lumOff val="-211"/>
            <a:alphaOff val="0"/>
          </a:schemeClr>
        </a:solidFill>
        <a:ln w="48000" cap="flat" cmpd="thickThin" algn="ctr">
          <a:solidFill>
            <a:schemeClr val="accent3">
              <a:hueOff val="865405"/>
              <a:satOff val="-1298"/>
              <a:lumOff val="-2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2980F-A06B-4860-984A-9653CA3F9DFA}">
      <dsp:nvSpPr>
        <dsp:cNvPr id="0" name=""/>
        <dsp:cNvSpPr/>
      </dsp:nvSpPr>
      <dsp:spPr>
        <a:xfrm>
          <a:off x="2880244" y="613150"/>
          <a:ext cx="1575459" cy="1246802"/>
        </a:xfrm>
        <a:prstGeom prst="chevron">
          <a:avLst>
            <a:gd name="adj" fmla="val 70610"/>
          </a:avLst>
        </a:prstGeom>
        <a:solidFill>
          <a:schemeClr val="accent3">
            <a:hueOff val="1730810"/>
            <a:satOff val="-2597"/>
            <a:lumOff val="-422"/>
            <a:alphaOff val="0"/>
          </a:schemeClr>
        </a:solidFill>
        <a:ln w="48000" cap="flat" cmpd="thickThin" algn="ctr">
          <a:solidFill>
            <a:schemeClr val="accent3">
              <a:hueOff val="1730810"/>
              <a:satOff val="-2597"/>
              <a:lumOff val="-4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FE6D8-3B64-4254-91F1-E5F0D5199A09}">
      <dsp:nvSpPr>
        <dsp:cNvPr id="0" name=""/>
        <dsp:cNvSpPr/>
      </dsp:nvSpPr>
      <dsp:spPr>
        <a:xfrm>
          <a:off x="3826568" y="613150"/>
          <a:ext cx="1575459" cy="1246802"/>
        </a:xfrm>
        <a:prstGeom prst="chevron">
          <a:avLst>
            <a:gd name="adj" fmla="val 70610"/>
          </a:avLst>
        </a:prstGeom>
        <a:solidFill>
          <a:schemeClr val="accent3">
            <a:hueOff val="2596215"/>
            <a:satOff val="-3895"/>
            <a:lumOff val="-633"/>
            <a:alphaOff val="0"/>
          </a:schemeClr>
        </a:solidFill>
        <a:ln w="48000" cap="flat" cmpd="thickThin" algn="ctr">
          <a:solidFill>
            <a:schemeClr val="accent3">
              <a:hueOff val="2596215"/>
              <a:satOff val="-3895"/>
              <a:lumOff val="-6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42126-3ED2-4DCF-95AF-03C1EC6A0EA8}">
      <dsp:nvSpPr>
        <dsp:cNvPr id="0" name=""/>
        <dsp:cNvSpPr/>
      </dsp:nvSpPr>
      <dsp:spPr>
        <a:xfrm>
          <a:off x="4773639" y="613150"/>
          <a:ext cx="1575459" cy="1246802"/>
        </a:xfrm>
        <a:prstGeom prst="chevron">
          <a:avLst>
            <a:gd name="adj" fmla="val 70610"/>
          </a:avLst>
        </a:prstGeom>
        <a:solidFill>
          <a:schemeClr val="accent3">
            <a:hueOff val="3461620"/>
            <a:satOff val="-5194"/>
            <a:lumOff val="-845"/>
            <a:alphaOff val="0"/>
          </a:schemeClr>
        </a:solidFill>
        <a:ln w="48000" cap="flat" cmpd="thickThin" algn="ctr">
          <a:solidFill>
            <a:schemeClr val="accent3">
              <a:hueOff val="3461620"/>
              <a:satOff val="-5194"/>
              <a:lumOff val="-8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A0633-88CF-48F8-B5E5-064F26B11F3E}">
      <dsp:nvSpPr>
        <dsp:cNvPr id="0" name=""/>
        <dsp:cNvSpPr/>
      </dsp:nvSpPr>
      <dsp:spPr>
        <a:xfrm>
          <a:off x="5719962" y="613150"/>
          <a:ext cx="1575459" cy="1246802"/>
        </a:xfrm>
        <a:prstGeom prst="chevron">
          <a:avLst>
            <a:gd name="adj" fmla="val 70610"/>
          </a:avLst>
        </a:prstGeom>
        <a:solidFill>
          <a:schemeClr val="accent3">
            <a:hueOff val="4327024"/>
            <a:satOff val="-6492"/>
            <a:lumOff val="-1056"/>
            <a:alphaOff val="0"/>
          </a:schemeClr>
        </a:solidFill>
        <a:ln w="48000" cap="flat" cmpd="thickThin" algn="ctr">
          <a:solidFill>
            <a:schemeClr val="accent3">
              <a:hueOff val="4327024"/>
              <a:satOff val="-6492"/>
              <a:lumOff val="-10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C1D76A-49FF-495E-AB46-3BCE132CE608}">
      <dsp:nvSpPr>
        <dsp:cNvPr id="0" name=""/>
        <dsp:cNvSpPr/>
      </dsp:nvSpPr>
      <dsp:spPr>
        <a:xfrm>
          <a:off x="6667033" y="613150"/>
          <a:ext cx="1575459" cy="1246802"/>
        </a:xfrm>
        <a:prstGeom prst="chevron">
          <a:avLst>
            <a:gd name="adj" fmla="val 70610"/>
          </a:avLst>
        </a:prstGeom>
        <a:solidFill>
          <a:schemeClr val="accent3">
            <a:hueOff val="5192429"/>
            <a:satOff val="-7791"/>
            <a:lumOff val="-1267"/>
            <a:alphaOff val="0"/>
          </a:schemeClr>
        </a:solidFill>
        <a:ln w="48000" cap="flat" cmpd="thickThin" algn="ctr">
          <a:solidFill>
            <a:schemeClr val="accent3">
              <a:hueOff val="5192429"/>
              <a:satOff val="-7791"/>
              <a:lumOff val="-12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90DD3-D0F1-4028-BCEA-9859D1B35608}">
      <dsp:nvSpPr>
        <dsp:cNvPr id="0" name=""/>
        <dsp:cNvSpPr/>
      </dsp:nvSpPr>
      <dsp:spPr>
        <a:xfrm>
          <a:off x="986850" y="737830"/>
          <a:ext cx="6820259" cy="997442"/>
        </a:xfrm>
        <a:prstGeom prst="rect">
          <a:avLst/>
        </a:prstGeom>
        <a:solidFill>
          <a:schemeClr val="lt1">
            <a:hueOff val="0"/>
            <a:satOff val="0"/>
            <a:lumOff val="0"/>
            <a:alphaOff val="0"/>
          </a:schemeClr>
        </a:solidFill>
        <a:ln w="48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Creatividad de las personas mediante el desarrollo de actividades económicas</a:t>
          </a:r>
        </a:p>
      </dsp:txBody>
      <dsp:txXfrm>
        <a:off x="986850" y="737830"/>
        <a:ext cx="6820259" cy="997442"/>
      </dsp:txXfrm>
    </dsp:sp>
    <dsp:sp modelId="{D966446C-020E-420F-AB74-46B8C7DF4A7A}">
      <dsp:nvSpPr>
        <dsp:cNvPr id="0" name=""/>
        <dsp:cNvSpPr/>
      </dsp:nvSpPr>
      <dsp:spPr>
        <a:xfrm>
          <a:off x="986850" y="1921249"/>
          <a:ext cx="6732734" cy="61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just"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Gestión de comercialización de sacos de lana de alpaca</a:t>
          </a:r>
          <a:endParaRPr lang="es-EC" sz="1400" b="1" i="1" kern="1200" dirty="0">
            <a:latin typeface="Arial" panose="020B0604020202020204" pitchFamily="34" charset="0"/>
            <a:cs typeface="Arial" panose="020B0604020202020204" pitchFamily="34" charset="0"/>
          </a:endParaRPr>
        </a:p>
      </dsp:txBody>
      <dsp:txXfrm>
        <a:off x="986850" y="1921249"/>
        <a:ext cx="6732734" cy="612066"/>
      </dsp:txXfrm>
    </dsp:sp>
    <dsp:sp modelId="{DF8B9884-77C3-4AA6-A64B-ACAEEED2A0E1}">
      <dsp:nvSpPr>
        <dsp:cNvPr id="0" name=""/>
        <dsp:cNvSpPr/>
      </dsp:nvSpPr>
      <dsp:spPr>
        <a:xfrm>
          <a:off x="986850" y="2533316"/>
          <a:ext cx="1575459" cy="1246802"/>
        </a:xfrm>
        <a:prstGeom prst="chevron">
          <a:avLst>
            <a:gd name="adj" fmla="val 70610"/>
          </a:avLst>
        </a:prstGeom>
        <a:solidFill>
          <a:schemeClr val="accent3">
            <a:hueOff val="6057835"/>
            <a:satOff val="-9089"/>
            <a:lumOff val="-1478"/>
            <a:alphaOff val="0"/>
          </a:schemeClr>
        </a:solidFill>
        <a:ln w="48000" cap="flat" cmpd="thickThin" algn="ctr">
          <a:solidFill>
            <a:schemeClr val="accent3">
              <a:hueOff val="6057835"/>
              <a:satOff val="-9089"/>
              <a:lumOff val="-14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2ED09-A415-414E-AF44-2752611927C6}">
      <dsp:nvSpPr>
        <dsp:cNvPr id="0" name=""/>
        <dsp:cNvSpPr/>
      </dsp:nvSpPr>
      <dsp:spPr>
        <a:xfrm>
          <a:off x="1933173" y="2533316"/>
          <a:ext cx="1575459" cy="1246802"/>
        </a:xfrm>
        <a:prstGeom prst="chevron">
          <a:avLst>
            <a:gd name="adj" fmla="val 70610"/>
          </a:avLst>
        </a:prstGeom>
        <a:solidFill>
          <a:schemeClr val="accent3">
            <a:hueOff val="6923239"/>
            <a:satOff val="-10388"/>
            <a:lumOff val="-1689"/>
            <a:alphaOff val="0"/>
          </a:schemeClr>
        </a:solidFill>
        <a:ln w="48000" cap="flat" cmpd="thickThin" algn="ctr">
          <a:solidFill>
            <a:schemeClr val="accent3">
              <a:hueOff val="6923239"/>
              <a:satOff val="-10388"/>
              <a:lumOff val="-16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2E4BA-C1FE-421F-AD16-CC7992F733F2}">
      <dsp:nvSpPr>
        <dsp:cNvPr id="0" name=""/>
        <dsp:cNvSpPr/>
      </dsp:nvSpPr>
      <dsp:spPr>
        <a:xfrm>
          <a:off x="2880244" y="2533316"/>
          <a:ext cx="1575459" cy="1246802"/>
        </a:xfrm>
        <a:prstGeom prst="chevron">
          <a:avLst>
            <a:gd name="adj" fmla="val 70610"/>
          </a:avLst>
        </a:prstGeom>
        <a:solidFill>
          <a:schemeClr val="accent3">
            <a:hueOff val="7788645"/>
            <a:satOff val="-11686"/>
            <a:lumOff val="-1900"/>
            <a:alphaOff val="0"/>
          </a:schemeClr>
        </a:solidFill>
        <a:ln w="48000" cap="flat" cmpd="thickThin" algn="ctr">
          <a:solidFill>
            <a:schemeClr val="accent3">
              <a:hueOff val="7788645"/>
              <a:satOff val="-11686"/>
              <a:lumOff val="-19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D755F-2574-41D3-93E5-1A9325732B8C}">
      <dsp:nvSpPr>
        <dsp:cNvPr id="0" name=""/>
        <dsp:cNvSpPr/>
      </dsp:nvSpPr>
      <dsp:spPr>
        <a:xfrm>
          <a:off x="3826568" y="2533316"/>
          <a:ext cx="1575459" cy="1246802"/>
        </a:xfrm>
        <a:prstGeom prst="chevron">
          <a:avLst>
            <a:gd name="adj" fmla="val 70610"/>
          </a:avLst>
        </a:prstGeom>
        <a:solidFill>
          <a:schemeClr val="accent3">
            <a:hueOff val="8654049"/>
            <a:satOff val="-12985"/>
            <a:lumOff val="-2112"/>
            <a:alphaOff val="0"/>
          </a:schemeClr>
        </a:solidFill>
        <a:ln w="48000" cap="flat" cmpd="thickThin" algn="ctr">
          <a:solidFill>
            <a:schemeClr val="accent3">
              <a:hueOff val="8654049"/>
              <a:satOff val="-12985"/>
              <a:lumOff val="-21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A67F3-367C-447C-8EF4-3811A0F585BE}">
      <dsp:nvSpPr>
        <dsp:cNvPr id="0" name=""/>
        <dsp:cNvSpPr/>
      </dsp:nvSpPr>
      <dsp:spPr>
        <a:xfrm>
          <a:off x="4773639" y="2533316"/>
          <a:ext cx="1575459" cy="1246802"/>
        </a:xfrm>
        <a:prstGeom prst="chevron">
          <a:avLst>
            <a:gd name="adj" fmla="val 70610"/>
          </a:avLst>
        </a:prstGeom>
        <a:solidFill>
          <a:schemeClr val="accent3">
            <a:hueOff val="9519454"/>
            <a:satOff val="-14283"/>
            <a:lumOff val="-2323"/>
            <a:alphaOff val="0"/>
          </a:schemeClr>
        </a:solidFill>
        <a:ln w="48000" cap="flat" cmpd="thickThin" algn="ctr">
          <a:solidFill>
            <a:schemeClr val="accent3">
              <a:hueOff val="9519454"/>
              <a:satOff val="-14283"/>
              <a:lumOff val="-23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5644B4-4C72-4D3D-B23C-F6A33BD83986}">
      <dsp:nvSpPr>
        <dsp:cNvPr id="0" name=""/>
        <dsp:cNvSpPr/>
      </dsp:nvSpPr>
      <dsp:spPr>
        <a:xfrm>
          <a:off x="5719962" y="2533316"/>
          <a:ext cx="1575459" cy="1246802"/>
        </a:xfrm>
        <a:prstGeom prst="chevron">
          <a:avLst>
            <a:gd name="adj" fmla="val 70610"/>
          </a:avLst>
        </a:prstGeom>
        <a:solidFill>
          <a:schemeClr val="accent3">
            <a:hueOff val="10384859"/>
            <a:satOff val="-15582"/>
            <a:lumOff val="-2534"/>
            <a:alphaOff val="0"/>
          </a:schemeClr>
        </a:solidFill>
        <a:ln w="48000" cap="flat" cmpd="thickThin" algn="ctr">
          <a:solidFill>
            <a:schemeClr val="accent3">
              <a:hueOff val="10384859"/>
              <a:satOff val="-15582"/>
              <a:lumOff val="-25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A4543-2C79-4EAC-9E30-8B55B85B7429}">
      <dsp:nvSpPr>
        <dsp:cNvPr id="0" name=""/>
        <dsp:cNvSpPr/>
      </dsp:nvSpPr>
      <dsp:spPr>
        <a:xfrm>
          <a:off x="6667033" y="2533316"/>
          <a:ext cx="1575459" cy="1246802"/>
        </a:xfrm>
        <a:prstGeom prst="chevron">
          <a:avLst>
            <a:gd name="adj" fmla="val 70610"/>
          </a:avLst>
        </a:prstGeom>
        <a:solidFill>
          <a:schemeClr val="accent3">
            <a:hueOff val="11250264"/>
            <a:satOff val="-16880"/>
            <a:lumOff val="-2745"/>
            <a:alphaOff val="0"/>
          </a:schemeClr>
        </a:solidFill>
        <a:ln w="48000" cap="flat" cmpd="thickThin"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12449-B765-4304-B053-C9F2E0F1883E}">
      <dsp:nvSpPr>
        <dsp:cNvPr id="0" name=""/>
        <dsp:cNvSpPr/>
      </dsp:nvSpPr>
      <dsp:spPr>
        <a:xfrm>
          <a:off x="986850" y="2657996"/>
          <a:ext cx="6820259" cy="997442"/>
        </a:xfrm>
        <a:prstGeom prst="rect">
          <a:avLst/>
        </a:prstGeom>
        <a:solidFill>
          <a:schemeClr val="lt1">
            <a:hueOff val="0"/>
            <a:satOff val="0"/>
            <a:lumOff val="0"/>
            <a:alphaOff val="0"/>
          </a:schemeClr>
        </a:solidFill>
        <a:ln w="48000" cap="flat" cmpd="thickThin"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just"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Elaborados por indígenas de la serranía del Ecuador</a:t>
          </a:r>
        </a:p>
        <a:p>
          <a:pPr marL="0" lvl="0" indent="0" algn="just"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Proyecto </a:t>
          </a:r>
          <a:r>
            <a:rPr lang="es-EC" sz="1400" b="1" kern="1200" dirty="0" err="1">
              <a:latin typeface="Arial" panose="020B0604020202020204" pitchFamily="34" charset="0"/>
              <a:cs typeface="Arial" panose="020B0604020202020204" pitchFamily="34" charset="0"/>
            </a:rPr>
            <a:t>Biocorredor</a:t>
          </a:r>
          <a:r>
            <a:rPr lang="es-EC" sz="1400" b="1" kern="1200" dirty="0">
              <a:latin typeface="Arial" panose="020B0604020202020204" pitchFamily="34" charset="0"/>
              <a:cs typeface="Arial" panose="020B0604020202020204" pitchFamily="34" charset="0"/>
            </a:rPr>
            <a:t> Cóndor Chuquiragua </a:t>
          </a:r>
        </a:p>
        <a:p>
          <a:pPr marL="0" lvl="0" indent="0" algn="just"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Conservación y manejo de páramos con la introducción de alpacas</a:t>
          </a:r>
        </a:p>
      </dsp:txBody>
      <dsp:txXfrm>
        <a:off x="986850" y="2657996"/>
        <a:ext cx="6820259" cy="997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50660-D0AE-4ABA-AE69-B5660C0C9DDA}">
      <dsp:nvSpPr>
        <dsp:cNvPr id="0" name=""/>
        <dsp:cNvSpPr/>
      </dsp:nvSpPr>
      <dsp:spPr>
        <a:xfrm rot="5400000">
          <a:off x="5786110" y="-2269970"/>
          <a:ext cx="1162077" cy="5992611"/>
        </a:xfrm>
        <a:prstGeom prst="round2SameRect">
          <a:avLst/>
        </a:prstGeom>
        <a:solidFill>
          <a:schemeClr val="accent4">
            <a:tint val="40000"/>
            <a:alpha val="90000"/>
            <a:hueOff val="0"/>
            <a:satOff val="0"/>
            <a:lumOff val="0"/>
            <a:alphaOff val="0"/>
          </a:schemeClr>
        </a:solidFill>
        <a:ln w="635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a:latin typeface="Arial" panose="020B0604020202020204" pitchFamily="34" charset="0"/>
              <a:cs typeface="Arial" panose="020B0604020202020204" pitchFamily="34" charset="0"/>
            </a:rPr>
            <a:t>Niveles de producción de lana de alpaca</a:t>
          </a:r>
          <a:endParaRPr lang="es-EC"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1" kern="1200" dirty="0">
              <a:latin typeface="Arial" panose="020B0604020202020204" pitchFamily="34" charset="0"/>
              <a:cs typeface="Arial" panose="020B0604020202020204" pitchFamily="34" charset="0"/>
            </a:rPr>
            <a:t>Niveles de producción de abrigos elaborados a base de lana de alpaca </a:t>
          </a:r>
          <a:endParaRPr lang="es-EC"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1" kern="1200" dirty="0">
              <a:latin typeface="Arial" panose="020B0604020202020204" pitchFamily="34" charset="0"/>
              <a:cs typeface="Arial" panose="020B0604020202020204" pitchFamily="34" charset="0"/>
            </a:rPr>
            <a:t>Niveles de exportación de abrigos elaborados a base de lana de alpaca</a:t>
          </a:r>
          <a:endParaRPr lang="es-EC" sz="1400" b="1" kern="1200" dirty="0">
            <a:latin typeface="Arial" panose="020B0604020202020204" pitchFamily="34" charset="0"/>
            <a:cs typeface="Arial" panose="020B0604020202020204" pitchFamily="34" charset="0"/>
          </a:endParaRPr>
        </a:p>
      </dsp:txBody>
      <dsp:txXfrm rot="-5400000">
        <a:off x="3370843" y="202025"/>
        <a:ext cx="5935883" cy="1048621"/>
      </dsp:txXfrm>
    </dsp:sp>
    <dsp:sp modelId="{0D996D2B-28B9-4EE1-8170-7D1132E3E1C3}">
      <dsp:nvSpPr>
        <dsp:cNvPr id="0" name=""/>
        <dsp:cNvSpPr/>
      </dsp:nvSpPr>
      <dsp:spPr>
        <a:xfrm>
          <a:off x="0" y="36"/>
          <a:ext cx="3370843" cy="1452596"/>
        </a:xfrm>
        <a:prstGeom prst="roundRect">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Independientes</a:t>
          </a:r>
        </a:p>
      </dsp:txBody>
      <dsp:txXfrm>
        <a:off x="70910" y="70946"/>
        <a:ext cx="3229023" cy="1310776"/>
      </dsp:txXfrm>
    </dsp:sp>
    <dsp:sp modelId="{2E441FFD-98BF-4018-A54D-E3B252276D4F}">
      <dsp:nvSpPr>
        <dsp:cNvPr id="0" name=""/>
        <dsp:cNvSpPr/>
      </dsp:nvSpPr>
      <dsp:spPr>
        <a:xfrm rot="5400000">
          <a:off x="5786110" y="-744744"/>
          <a:ext cx="1162077" cy="5992611"/>
        </a:xfrm>
        <a:prstGeom prst="round2SameRect">
          <a:avLst/>
        </a:prstGeom>
        <a:solidFill>
          <a:schemeClr val="accent4">
            <a:tint val="40000"/>
            <a:alpha val="90000"/>
            <a:hueOff val="-3945710"/>
            <a:satOff val="22157"/>
            <a:lumOff val="1408"/>
            <a:alphaOff val="0"/>
          </a:schemeClr>
        </a:solidFill>
        <a:ln w="6350" cap="rnd"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b="1" kern="1200">
              <a:latin typeface="Arial" panose="020B0604020202020204" pitchFamily="34" charset="0"/>
              <a:cs typeface="Arial" panose="020B0604020202020204" pitchFamily="34" charset="0"/>
            </a:rPr>
            <a:t>Rentabilidad del proyecto</a:t>
          </a:r>
          <a:endParaRPr lang="es-EC" sz="1400" b="1"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s-ES" sz="1400" b="1" kern="1200">
              <a:latin typeface="Arial" panose="020B0604020202020204" pitchFamily="34" charset="0"/>
              <a:cs typeface="Arial" panose="020B0604020202020204" pitchFamily="34" charset="0"/>
            </a:rPr>
            <a:t>Viabilidad de mercado en Alemania </a:t>
          </a:r>
          <a:endParaRPr lang="es-EC" sz="1400" b="1" kern="1200">
            <a:latin typeface="Arial" panose="020B0604020202020204" pitchFamily="34" charset="0"/>
            <a:cs typeface="Arial" panose="020B0604020202020204" pitchFamily="34" charset="0"/>
          </a:endParaRPr>
        </a:p>
      </dsp:txBody>
      <dsp:txXfrm rot="-5400000">
        <a:off x="3370843" y="1727251"/>
        <a:ext cx="5935883" cy="1048621"/>
      </dsp:txXfrm>
    </dsp:sp>
    <dsp:sp modelId="{D719D55A-B08D-4F42-93E2-BBBA73835CBE}">
      <dsp:nvSpPr>
        <dsp:cNvPr id="0" name=""/>
        <dsp:cNvSpPr/>
      </dsp:nvSpPr>
      <dsp:spPr>
        <a:xfrm>
          <a:off x="0" y="1525262"/>
          <a:ext cx="3370843" cy="1452596"/>
        </a:xfrm>
        <a:prstGeom prst="roundRect">
          <a:avLst/>
        </a:prstGeom>
        <a:gradFill rotWithShape="0">
          <a:gsLst>
            <a:gs pos="0">
              <a:schemeClr val="accent4">
                <a:hueOff val="-4464770"/>
                <a:satOff val="26899"/>
                <a:lumOff val="2156"/>
                <a:alphaOff val="0"/>
                <a:shade val="100000"/>
                <a:satMod val="137000"/>
              </a:schemeClr>
            </a:gs>
            <a:gs pos="71000">
              <a:schemeClr val="accent4">
                <a:hueOff val="-4464770"/>
                <a:satOff val="26899"/>
                <a:lumOff val="2156"/>
                <a:alphaOff val="0"/>
                <a:shade val="98000"/>
                <a:satMod val="137000"/>
              </a:schemeClr>
            </a:gs>
            <a:gs pos="100000">
              <a:schemeClr val="accent4">
                <a:hueOff val="-4464770"/>
                <a:satOff val="26899"/>
                <a:lumOff val="2156"/>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EC" sz="1400" b="1" kern="1200" dirty="0">
              <a:latin typeface="Arial" panose="020B0604020202020204" pitchFamily="34" charset="0"/>
              <a:cs typeface="Arial" panose="020B0604020202020204" pitchFamily="34" charset="0"/>
            </a:rPr>
            <a:t>Dependientes</a:t>
          </a:r>
        </a:p>
      </dsp:txBody>
      <dsp:txXfrm>
        <a:off x="70910" y="1596172"/>
        <a:ext cx="3229023" cy="1310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A875A-2FAC-4C22-AF42-7C3AC532A688}">
      <dsp:nvSpPr>
        <dsp:cNvPr id="0" name=""/>
        <dsp:cNvSpPr/>
      </dsp:nvSpPr>
      <dsp:spPr>
        <a:xfrm>
          <a:off x="840" y="5739"/>
          <a:ext cx="2464614" cy="576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50000"/>
            </a:lnSpc>
            <a:spcBef>
              <a:spcPct val="0"/>
            </a:spcBef>
            <a:spcAft>
              <a:spcPct val="35000"/>
            </a:spcAft>
            <a:buNone/>
          </a:pPr>
          <a:r>
            <a:rPr lang="es-EC" sz="1400" b="1" i="0" kern="1200" dirty="0">
              <a:latin typeface="Arial" panose="020B0604020202020204" pitchFamily="34" charset="0"/>
              <a:cs typeface="Arial" panose="020B0604020202020204" pitchFamily="34" charset="0"/>
            </a:rPr>
            <a:t>Nivel</a:t>
          </a:r>
        </a:p>
      </dsp:txBody>
      <dsp:txXfrm>
        <a:off x="840" y="5739"/>
        <a:ext cx="2464614" cy="576000"/>
      </dsp:txXfrm>
    </dsp:sp>
    <dsp:sp modelId="{EB1D0715-0BBD-4071-92B8-4B83C568B43B}">
      <dsp:nvSpPr>
        <dsp:cNvPr id="0" name=""/>
        <dsp:cNvSpPr/>
      </dsp:nvSpPr>
      <dsp:spPr>
        <a:xfrm>
          <a:off x="840" y="581739"/>
          <a:ext cx="2464614" cy="179368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s-ES" sz="1400" b="1" i="0" kern="1200" dirty="0">
              <a:latin typeface="Arial" panose="020B0604020202020204" pitchFamily="34" charset="0"/>
              <a:cs typeface="Arial" panose="020B0604020202020204" pitchFamily="34" charset="0"/>
            </a:rPr>
            <a:t>Investigación cualitativa y cuantitativa</a:t>
          </a:r>
          <a:endParaRPr lang="es-EC" sz="1400" b="1" i="0" kern="1200" dirty="0">
            <a:latin typeface="Arial" panose="020B06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s-EC" sz="1400" b="1" i="0" kern="1200" dirty="0">
              <a:latin typeface="Arial" panose="020B0604020202020204" pitchFamily="34" charset="0"/>
              <a:cs typeface="Arial" panose="020B0604020202020204" pitchFamily="34" charset="0"/>
            </a:rPr>
            <a:t>Descriptivo</a:t>
          </a:r>
        </a:p>
      </dsp:txBody>
      <dsp:txXfrm>
        <a:off x="840" y="581739"/>
        <a:ext cx="2464614" cy="1793685"/>
      </dsp:txXfrm>
    </dsp:sp>
    <dsp:sp modelId="{1E2C6920-1A90-434B-A7C9-9E4FB08DC76F}">
      <dsp:nvSpPr>
        <dsp:cNvPr id="0" name=""/>
        <dsp:cNvSpPr/>
      </dsp:nvSpPr>
      <dsp:spPr>
        <a:xfrm>
          <a:off x="2810500" y="5739"/>
          <a:ext cx="2464614" cy="576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50000"/>
            </a:lnSpc>
            <a:spcBef>
              <a:spcPct val="0"/>
            </a:spcBef>
            <a:spcAft>
              <a:spcPct val="35000"/>
            </a:spcAft>
            <a:buNone/>
          </a:pPr>
          <a:r>
            <a:rPr lang="es-EC" sz="1400" b="1" i="0" kern="1200" dirty="0">
              <a:latin typeface="Arial" panose="020B0604020202020204" pitchFamily="34" charset="0"/>
              <a:cs typeface="Arial" panose="020B0604020202020204" pitchFamily="34" charset="0"/>
            </a:rPr>
            <a:t>Modalidad</a:t>
          </a:r>
        </a:p>
      </dsp:txBody>
      <dsp:txXfrm>
        <a:off x="2810500" y="5739"/>
        <a:ext cx="2464614" cy="576000"/>
      </dsp:txXfrm>
    </dsp:sp>
    <dsp:sp modelId="{84DDBD75-16AD-4C2C-BC1C-160BC1DCC6BB}">
      <dsp:nvSpPr>
        <dsp:cNvPr id="0" name=""/>
        <dsp:cNvSpPr/>
      </dsp:nvSpPr>
      <dsp:spPr>
        <a:xfrm>
          <a:off x="2810500" y="581739"/>
          <a:ext cx="2464614" cy="179368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s-ES" sz="1400" b="1" i="0" kern="1200" dirty="0">
              <a:latin typeface="Arial" panose="020B0604020202020204" pitchFamily="34" charset="0"/>
              <a:cs typeface="Arial" panose="020B0604020202020204" pitchFamily="34" charset="0"/>
            </a:rPr>
            <a:t>Exploratorio y concluyente </a:t>
          </a:r>
          <a:endParaRPr lang="es-EC" sz="1400" b="1" i="0" kern="1200" dirty="0">
            <a:latin typeface="Arial" panose="020B0604020202020204" pitchFamily="34" charset="0"/>
            <a:cs typeface="Arial" panose="020B0604020202020204" pitchFamily="34" charset="0"/>
          </a:endParaRPr>
        </a:p>
      </dsp:txBody>
      <dsp:txXfrm>
        <a:off x="2810500" y="581739"/>
        <a:ext cx="2464614" cy="1793685"/>
      </dsp:txXfrm>
    </dsp:sp>
    <dsp:sp modelId="{DCAF3135-5FE2-4902-BD5B-D8C997F2BDE3}">
      <dsp:nvSpPr>
        <dsp:cNvPr id="0" name=""/>
        <dsp:cNvSpPr/>
      </dsp:nvSpPr>
      <dsp:spPr>
        <a:xfrm>
          <a:off x="5620160" y="68794"/>
          <a:ext cx="2640094" cy="491927"/>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150000"/>
            </a:lnSpc>
            <a:spcBef>
              <a:spcPct val="0"/>
            </a:spcBef>
            <a:spcAft>
              <a:spcPct val="35000"/>
            </a:spcAft>
            <a:buNone/>
          </a:pPr>
          <a:r>
            <a:rPr lang="es-EC" sz="1400" b="1" i="0" kern="1200" dirty="0">
              <a:latin typeface="Arial" panose="020B0604020202020204" pitchFamily="34" charset="0"/>
              <a:cs typeface="Arial" panose="020B0604020202020204" pitchFamily="34" charset="0"/>
            </a:rPr>
            <a:t>Método</a:t>
          </a:r>
        </a:p>
      </dsp:txBody>
      <dsp:txXfrm>
        <a:off x="5620160" y="68794"/>
        <a:ext cx="2640094" cy="491927"/>
      </dsp:txXfrm>
    </dsp:sp>
    <dsp:sp modelId="{1D7E4E32-CC62-4214-8E93-10C3FAFA8E58}">
      <dsp:nvSpPr>
        <dsp:cNvPr id="0" name=""/>
        <dsp:cNvSpPr/>
      </dsp:nvSpPr>
      <dsp:spPr>
        <a:xfrm>
          <a:off x="5707901" y="518684"/>
          <a:ext cx="2464614" cy="179368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50000"/>
            </a:lnSpc>
            <a:spcBef>
              <a:spcPct val="0"/>
            </a:spcBef>
            <a:spcAft>
              <a:spcPct val="15000"/>
            </a:spcAft>
            <a:buChar char="•"/>
          </a:pPr>
          <a:r>
            <a:rPr lang="es-ES" sz="1400" b="1" i="0" kern="1200" dirty="0">
              <a:latin typeface="Arial" panose="020B0604020202020204" pitchFamily="34" charset="0"/>
              <a:cs typeface="Arial" panose="020B0604020202020204" pitchFamily="34" charset="0"/>
            </a:rPr>
            <a:t>Histórico Lógico</a:t>
          </a:r>
          <a:endParaRPr lang="es-EC" sz="1400" b="1" i="0" kern="1200" dirty="0">
            <a:latin typeface="Arial" panose="020B06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s-ES" sz="1400" b="1" i="0" kern="1200" dirty="0">
              <a:latin typeface="Arial" panose="020B0604020202020204" pitchFamily="34" charset="0"/>
              <a:cs typeface="Arial" panose="020B0604020202020204" pitchFamily="34" charset="0"/>
            </a:rPr>
            <a:t>Analítico</a:t>
          </a:r>
          <a:endParaRPr lang="es-EC" sz="1400" b="1" i="0" kern="1200" dirty="0">
            <a:latin typeface="Arial" panose="020B06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s-ES" sz="1400" b="1" i="0" kern="1200" dirty="0">
              <a:latin typeface="Arial" panose="020B0604020202020204" pitchFamily="34" charset="0"/>
              <a:cs typeface="Arial" panose="020B0604020202020204" pitchFamily="34" charset="0"/>
            </a:rPr>
            <a:t>Diagnóstico Organizacional</a:t>
          </a:r>
          <a:endParaRPr lang="es-EC" sz="1400" b="1" i="0" kern="1200" dirty="0">
            <a:latin typeface="Arial" panose="020B0604020202020204" pitchFamily="34" charset="0"/>
            <a:cs typeface="Arial" panose="020B0604020202020204" pitchFamily="34" charset="0"/>
          </a:endParaRPr>
        </a:p>
        <a:p>
          <a:pPr marL="114300" lvl="1" indent="-114300" algn="l" defTabSz="622300">
            <a:lnSpc>
              <a:spcPct val="150000"/>
            </a:lnSpc>
            <a:spcBef>
              <a:spcPct val="0"/>
            </a:spcBef>
            <a:spcAft>
              <a:spcPct val="15000"/>
            </a:spcAft>
            <a:buChar char="•"/>
          </a:pPr>
          <a:r>
            <a:rPr lang="es-ES" sz="1400" b="1" i="0" kern="1200" dirty="0">
              <a:latin typeface="Arial" panose="020B0604020202020204" pitchFamily="34" charset="0"/>
              <a:cs typeface="Arial" panose="020B0604020202020204" pitchFamily="34" charset="0"/>
            </a:rPr>
            <a:t>Estadístico</a:t>
          </a:r>
          <a:endParaRPr lang="es-EC" sz="1400" b="1" i="0" kern="1200" dirty="0">
            <a:latin typeface="Arial" panose="020B0604020202020204" pitchFamily="34" charset="0"/>
            <a:cs typeface="Arial" panose="020B0604020202020204" pitchFamily="34" charset="0"/>
          </a:endParaRPr>
        </a:p>
      </dsp:txBody>
      <dsp:txXfrm>
        <a:off x="5707901" y="518684"/>
        <a:ext cx="2464614" cy="17936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F82F4-2816-4A42-8217-D759B45531BB}">
      <dsp:nvSpPr>
        <dsp:cNvPr id="0" name=""/>
        <dsp:cNvSpPr/>
      </dsp:nvSpPr>
      <dsp:spPr>
        <a:xfrm>
          <a:off x="0" y="502"/>
          <a:ext cx="9758148" cy="977786"/>
        </a:xfrm>
        <a:prstGeom prst="roundRect">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Font typeface="Symbol" panose="05050102010706020507" pitchFamily="18" charset="2"/>
            <a:buNone/>
          </a:pPr>
          <a:r>
            <a:rPr lang="es-EC" sz="1400" b="1" kern="1200" dirty="0">
              <a:latin typeface="Arial" panose="020B0604020202020204" pitchFamily="34" charset="0"/>
              <a:cs typeface="Arial" panose="020B0604020202020204" pitchFamily="34" charset="0"/>
            </a:rPr>
            <a:t>La BCnP Ecuador - Alemania, 2015 - 2019 se mantuvo con saldo positivo,  con la firma del AM (2017) y liberación de las salvaguardias, en el mercado=crecimiento de las importaciones, exportaciones tendencia a la baja</a:t>
          </a:r>
        </a:p>
      </dsp:txBody>
      <dsp:txXfrm>
        <a:off x="47732" y="48234"/>
        <a:ext cx="9662684" cy="882322"/>
      </dsp:txXfrm>
    </dsp:sp>
    <dsp:sp modelId="{E5C872DF-4731-4D29-A054-842E62458B41}">
      <dsp:nvSpPr>
        <dsp:cNvPr id="0" name=""/>
        <dsp:cNvSpPr/>
      </dsp:nvSpPr>
      <dsp:spPr>
        <a:xfrm>
          <a:off x="0" y="992520"/>
          <a:ext cx="9758148" cy="977786"/>
        </a:xfrm>
        <a:prstGeom prst="roundRect">
          <a:avLst/>
        </a:prstGeom>
        <a:gradFill rotWithShape="0">
          <a:gsLst>
            <a:gs pos="0">
              <a:schemeClr val="accent4">
                <a:hueOff val="-892954"/>
                <a:satOff val="5380"/>
                <a:lumOff val="431"/>
                <a:alphaOff val="0"/>
                <a:shade val="100000"/>
                <a:satMod val="137000"/>
              </a:schemeClr>
            </a:gs>
            <a:gs pos="71000">
              <a:schemeClr val="accent4">
                <a:hueOff val="-892954"/>
                <a:satOff val="5380"/>
                <a:lumOff val="431"/>
                <a:alphaOff val="0"/>
                <a:shade val="98000"/>
                <a:satMod val="137000"/>
              </a:schemeClr>
            </a:gs>
            <a:gs pos="100000">
              <a:schemeClr val="accent4">
                <a:hueOff val="-892954"/>
                <a:satOff val="5380"/>
                <a:lumOff val="431"/>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Font typeface="Symbol" panose="05050102010706020507" pitchFamily="18" charset="2"/>
            <a:buNone/>
          </a:pPr>
          <a:r>
            <a:rPr lang="es-EC" sz="1400" b="1" kern="1200" dirty="0">
              <a:latin typeface="Arial" panose="020B0604020202020204" pitchFamily="34" charset="0"/>
              <a:cs typeface="Arial" panose="020B0604020202020204" pitchFamily="34" charset="0"/>
            </a:rPr>
            <a:t>Los 5 principales productos exportados de AL y el Caribe hacia Alemania, con aranceles de 75 Euros por </a:t>
          </a:r>
          <a:r>
            <a:rPr lang="es-EC" sz="1400" b="1" kern="1200" dirty="0" err="1">
              <a:latin typeface="Arial" panose="020B0604020202020204" pitchFamily="34" charset="0"/>
              <a:cs typeface="Arial" panose="020B0604020202020204" pitchFamily="34" charset="0"/>
            </a:rPr>
            <a:t>1000kg</a:t>
          </a:r>
          <a:r>
            <a:rPr lang="es-EC" sz="1400" b="1" kern="1200" dirty="0">
              <a:latin typeface="Arial" panose="020B0604020202020204" pitchFamily="34" charset="0"/>
              <a:cs typeface="Arial" panose="020B0604020202020204" pitchFamily="34" charset="0"/>
            </a:rPr>
            <a:t>: banano fresco -Cavendish orgánico y certificado; y, con 0% aranceles listados de agua, sal y aceite, y cacao; desde Alemania medicinas, vehículos, equipos, </a:t>
          </a:r>
          <a:r>
            <a:rPr lang="es-EC" sz="1400" b="1" kern="1200" dirty="0" err="1">
              <a:latin typeface="Arial" panose="020B0604020202020204" pitchFamily="34" charset="0"/>
              <a:cs typeface="Arial" panose="020B0604020202020204" pitchFamily="34" charset="0"/>
            </a:rPr>
            <a:t>MP</a:t>
          </a:r>
          <a:r>
            <a:rPr lang="es-EC" sz="1400" b="1" kern="1200" dirty="0">
              <a:latin typeface="Arial" panose="020B0604020202020204" pitchFamily="34" charset="0"/>
              <a:cs typeface="Arial" panose="020B0604020202020204" pitchFamily="34" charset="0"/>
            </a:rPr>
            <a:t> e insumos; maquinaria industrial, etc.</a:t>
          </a:r>
        </a:p>
      </dsp:txBody>
      <dsp:txXfrm>
        <a:off x="47732" y="1040252"/>
        <a:ext cx="9662684" cy="882322"/>
      </dsp:txXfrm>
    </dsp:sp>
    <dsp:sp modelId="{409C2B8C-4F2B-41BE-9E1C-58EF1C24EFC7}">
      <dsp:nvSpPr>
        <dsp:cNvPr id="0" name=""/>
        <dsp:cNvSpPr/>
      </dsp:nvSpPr>
      <dsp:spPr>
        <a:xfrm>
          <a:off x="0" y="1984538"/>
          <a:ext cx="9758148" cy="977786"/>
        </a:xfrm>
        <a:prstGeom prst="roundRect">
          <a:avLst/>
        </a:prstGeom>
        <a:gradFill rotWithShape="0">
          <a:gsLst>
            <a:gs pos="0">
              <a:schemeClr val="accent4">
                <a:hueOff val="-1785908"/>
                <a:satOff val="10760"/>
                <a:lumOff val="862"/>
                <a:alphaOff val="0"/>
                <a:shade val="100000"/>
                <a:satMod val="137000"/>
              </a:schemeClr>
            </a:gs>
            <a:gs pos="71000">
              <a:schemeClr val="accent4">
                <a:hueOff val="-1785908"/>
                <a:satOff val="10760"/>
                <a:lumOff val="862"/>
                <a:alphaOff val="0"/>
                <a:shade val="98000"/>
                <a:satMod val="137000"/>
              </a:schemeClr>
            </a:gs>
            <a:gs pos="100000">
              <a:schemeClr val="accent4">
                <a:hueOff val="-1785908"/>
                <a:satOff val="10760"/>
                <a:lumOff val="862"/>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Font typeface="Symbol" panose="05050102010706020507" pitchFamily="18" charset="2"/>
            <a:buNone/>
          </a:pPr>
          <a:r>
            <a:rPr lang="es-EC" sz="1400" b="1" kern="1200" dirty="0">
              <a:latin typeface="Arial" panose="020B0604020202020204" pitchFamily="34" charset="0"/>
              <a:cs typeface="Arial" panose="020B0604020202020204" pitchFamily="34" charset="0"/>
            </a:rPr>
            <a:t>México, Brasil y Perú exportadores de AL  y Caribe para Alemania, automóviles de turismo, café y materiales de cobre y sus concentrados, Alemania exporta aviones, cajas de cambio para tractores y medicinas. Ecuador no supera el 3%</a:t>
          </a:r>
        </a:p>
      </dsp:txBody>
      <dsp:txXfrm>
        <a:off x="47732" y="2032270"/>
        <a:ext cx="9662684" cy="882322"/>
      </dsp:txXfrm>
    </dsp:sp>
    <dsp:sp modelId="{57373132-07AD-4528-AF44-CA865963D5F9}">
      <dsp:nvSpPr>
        <dsp:cNvPr id="0" name=""/>
        <dsp:cNvSpPr/>
      </dsp:nvSpPr>
      <dsp:spPr>
        <a:xfrm>
          <a:off x="0" y="2976556"/>
          <a:ext cx="9758148" cy="977786"/>
        </a:xfrm>
        <a:prstGeom prst="roundRect">
          <a:avLst/>
        </a:prstGeom>
        <a:gradFill rotWithShape="0">
          <a:gsLst>
            <a:gs pos="0">
              <a:schemeClr val="accent4">
                <a:hueOff val="-2678862"/>
                <a:satOff val="16139"/>
                <a:lumOff val="1294"/>
                <a:alphaOff val="0"/>
                <a:shade val="100000"/>
                <a:satMod val="137000"/>
              </a:schemeClr>
            </a:gs>
            <a:gs pos="71000">
              <a:schemeClr val="accent4">
                <a:hueOff val="-2678862"/>
                <a:satOff val="16139"/>
                <a:lumOff val="1294"/>
                <a:alphaOff val="0"/>
                <a:shade val="98000"/>
                <a:satMod val="137000"/>
              </a:schemeClr>
            </a:gs>
            <a:gs pos="100000">
              <a:schemeClr val="accent4">
                <a:hueOff val="-2678862"/>
                <a:satOff val="16139"/>
                <a:lumOff val="1294"/>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Font typeface="Symbol" panose="05050102010706020507" pitchFamily="18" charset="2"/>
            <a:buNone/>
          </a:pPr>
          <a:r>
            <a:rPr lang="es-EC" sz="1400" b="1" kern="1200" dirty="0">
              <a:latin typeface="Arial" panose="020B0604020202020204" pitchFamily="34" charset="0"/>
              <a:cs typeface="Arial" panose="020B0604020202020204" pitchFamily="34" charset="0"/>
            </a:rPr>
            <a:t>Alemania 4° país que demanda prendas de vestir de fibras textiles de Ecuador, en 2019 el 4.3% de exportaciones con valor FOB de $908.2 miles de usd; la totalidad de exportaciones $21.320.6 miles de usd. Las exportaciones del capítulo 61 es de $1.057.10 miles de usd hacia Alemania.</a:t>
          </a:r>
        </a:p>
      </dsp:txBody>
      <dsp:txXfrm>
        <a:off x="47732" y="3024288"/>
        <a:ext cx="9662684" cy="882322"/>
      </dsp:txXfrm>
    </dsp:sp>
    <dsp:sp modelId="{495A4F20-967C-49E6-B2D9-3BDC036A203F}">
      <dsp:nvSpPr>
        <dsp:cNvPr id="0" name=""/>
        <dsp:cNvSpPr/>
      </dsp:nvSpPr>
      <dsp:spPr>
        <a:xfrm>
          <a:off x="0" y="3968574"/>
          <a:ext cx="9758148" cy="977786"/>
        </a:xfrm>
        <a:prstGeom prst="roundRect">
          <a:avLst/>
        </a:prstGeom>
        <a:gradFill rotWithShape="0">
          <a:gsLst>
            <a:gs pos="0">
              <a:schemeClr val="accent4">
                <a:hueOff val="-3571816"/>
                <a:satOff val="21519"/>
                <a:lumOff val="1725"/>
                <a:alphaOff val="0"/>
                <a:shade val="100000"/>
                <a:satMod val="137000"/>
              </a:schemeClr>
            </a:gs>
            <a:gs pos="71000">
              <a:schemeClr val="accent4">
                <a:hueOff val="-3571816"/>
                <a:satOff val="21519"/>
                <a:lumOff val="1725"/>
                <a:alphaOff val="0"/>
                <a:shade val="98000"/>
                <a:satMod val="137000"/>
              </a:schemeClr>
            </a:gs>
            <a:gs pos="100000">
              <a:schemeClr val="accent4">
                <a:hueOff val="-3571816"/>
                <a:satOff val="21519"/>
                <a:lumOff val="1725"/>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Font typeface="Symbol" panose="05050102010706020507" pitchFamily="18" charset="2"/>
            <a:buNone/>
          </a:pPr>
          <a:r>
            <a:rPr lang="es-EC" sz="1400" b="1" kern="1200" dirty="0">
              <a:latin typeface="Arial" panose="020B0604020202020204" pitchFamily="34" charset="0"/>
              <a:cs typeface="Arial" panose="020B0604020202020204" pitchFamily="34" charset="0"/>
            </a:rPr>
            <a:t>Acuerdo Multipartes, las exportaciones superan Importaciones Ecuador – Alemania, exportaciones de prendas de vestir de fibras textiles (partida 61) tienen un incremento E-A, por la calidad, beneficios de la fibra de alpaca.</a:t>
          </a:r>
        </a:p>
      </dsp:txBody>
      <dsp:txXfrm>
        <a:off x="47732" y="4016306"/>
        <a:ext cx="9662684" cy="882322"/>
      </dsp:txXfrm>
    </dsp:sp>
    <dsp:sp modelId="{777EF961-B7AB-4F22-A595-CEA59E4775C1}">
      <dsp:nvSpPr>
        <dsp:cNvPr id="0" name=""/>
        <dsp:cNvSpPr/>
      </dsp:nvSpPr>
      <dsp:spPr>
        <a:xfrm>
          <a:off x="0" y="4960593"/>
          <a:ext cx="9758148" cy="977786"/>
        </a:xfrm>
        <a:prstGeom prst="roundRect">
          <a:avLst/>
        </a:prstGeom>
        <a:gradFill rotWithShape="0">
          <a:gsLst>
            <a:gs pos="0">
              <a:schemeClr val="accent4">
                <a:hueOff val="-4464770"/>
                <a:satOff val="26899"/>
                <a:lumOff val="2156"/>
                <a:alphaOff val="0"/>
                <a:shade val="100000"/>
                <a:satMod val="137000"/>
              </a:schemeClr>
            </a:gs>
            <a:gs pos="71000">
              <a:schemeClr val="accent4">
                <a:hueOff val="-4464770"/>
                <a:satOff val="26899"/>
                <a:lumOff val="2156"/>
                <a:alphaOff val="0"/>
                <a:shade val="98000"/>
                <a:satMod val="137000"/>
              </a:schemeClr>
            </a:gs>
            <a:gs pos="100000">
              <a:schemeClr val="accent4">
                <a:hueOff val="-4464770"/>
                <a:satOff val="26899"/>
                <a:lumOff val="2156"/>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El comercio ecuatoriano con Alemania, afectado por la oferta de productos capítulo 61 de Colombia y Perú, por favorables políticas tributarias, laborales y financieras (mayores garantías y posibilidades para el desarrollo empresarial</a:t>
          </a:r>
        </a:p>
      </dsp:txBody>
      <dsp:txXfrm>
        <a:off x="47732" y="5008325"/>
        <a:ext cx="9662684" cy="882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6C13A-7AEF-4855-882E-AC7F9C696DA7}">
      <dsp:nvSpPr>
        <dsp:cNvPr id="0" name=""/>
        <dsp:cNvSpPr/>
      </dsp:nvSpPr>
      <dsp:spPr>
        <a:xfrm>
          <a:off x="0" y="1261"/>
          <a:ext cx="9728579" cy="94212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150000"/>
            </a:lnSpc>
            <a:spcBef>
              <a:spcPct val="0"/>
            </a:spcBef>
            <a:spcAft>
              <a:spcPct val="35000"/>
            </a:spcAft>
            <a:buFont typeface="Symbol" panose="05050102010706020507" pitchFamily="18" charset="2"/>
            <a:buNone/>
          </a:pPr>
          <a:r>
            <a:rPr lang="es-EC" sz="1300" b="1" kern="1200" dirty="0">
              <a:latin typeface="Arial" panose="020B0604020202020204" pitchFamily="34" charset="0"/>
              <a:cs typeface="Arial" panose="020B0604020202020204" pitchFamily="34" charset="0"/>
            </a:rPr>
            <a:t>Propiciar que Pymes textiles accedan beneficios de acuerdos internacionales, mediante asociatividad y capacitación tendientes al mejoramiento de calidad de su producción, ampliar la capacidad de inversión y capital, así como el cumplimiento de normativa y contribuir al incremento de la balanza comercial ecuatoriana con Alemania.</a:t>
          </a:r>
        </a:p>
      </dsp:txBody>
      <dsp:txXfrm>
        <a:off x="45991" y="47252"/>
        <a:ext cx="9636597" cy="850142"/>
      </dsp:txXfrm>
    </dsp:sp>
    <dsp:sp modelId="{22FAE55D-D184-497B-A7E3-572EC9CAC8AD}">
      <dsp:nvSpPr>
        <dsp:cNvPr id="0" name=""/>
        <dsp:cNvSpPr/>
      </dsp:nvSpPr>
      <dsp:spPr>
        <a:xfrm>
          <a:off x="0" y="956562"/>
          <a:ext cx="9728579" cy="94212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150000"/>
            </a:lnSpc>
            <a:spcBef>
              <a:spcPct val="0"/>
            </a:spcBef>
            <a:spcAft>
              <a:spcPct val="35000"/>
            </a:spcAft>
            <a:buNone/>
          </a:pPr>
          <a:r>
            <a:rPr lang="es-EC" sz="1300" b="1" kern="1200" dirty="0">
              <a:latin typeface="Arial" panose="020B0604020202020204" pitchFamily="34" charset="0"/>
              <a:cs typeface="Arial" panose="020B0604020202020204" pitchFamily="34" charset="0"/>
            </a:rPr>
            <a:t>Apoyar a industrias de producción de prendas de vestir de fibras de lana de alpaca, - innovación tecnológica para optimizar los índices de costo/beneficio de la inversión del sector agrícola e industriales textiles. </a:t>
          </a:r>
        </a:p>
      </dsp:txBody>
      <dsp:txXfrm>
        <a:off x="45991" y="1002553"/>
        <a:ext cx="9636597" cy="850142"/>
      </dsp:txXfrm>
    </dsp:sp>
    <dsp:sp modelId="{D0AFBC51-4E44-435F-85BA-E52D623A275B}">
      <dsp:nvSpPr>
        <dsp:cNvPr id="0" name=""/>
        <dsp:cNvSpPr/>
      </dsp:nvSpPr>
      <dsp:spPr>
        <a:xfrm>
          <a:off x="0" y="1911863"/>
          <a:ext cx="9728579" cy="94212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150000"/>
            </a:lnSpc>
            <a:spcBef>
              <a:spcPct val="0"/>
            </a:spcBef>
            <a:spcAft>
              <a:spcPct val="35000"/>
            </a:spcAft>
            <a:buNone/>
          </a:pPr>
          <a:r>
            <a:rPr lang="es-EC" sz="1300" b="1" kern="1200" dirty="0">
              <a:latin typeface="Arial" panose="020B0604020202020204" pitchFamily="34" charset="0"/>
              <a:cs typeface="Arial" panose="020B0604020202020204" pitchFamily="34" charset="0"/>
            </a:rPr>
            <a:t>Promover el incremento de exportaciones Ecuador - Alemania desde la Superintendencia de Economía Popular y Solidaria y Pro Ecuador: capacitación constante en gestión administrativa y productiva  calificada.</a:t>
          </a:r>
        </a:p>
      </dsp:txBody>
      <dsp:txXfrm>
        <a:off x="45991" y="1957854"/>
        <a:ext cx="9636597" cy="850142"/>
      </dsp:txXfrm>
    </dsp:sp>
    <dsp:sp modelId="{D493902D-2EA8-4A1F-A625-05D9199FDEBD}">
      <dsp:nvSpPr>
        <dsp:cNvPr id="0" name=""/>
        <dsp:cNvSpPr/>
      </dsp:nvSpPr>
      <dsp:spPr>
        <a:xfrm>
          <a:off x="0" y="2867163"/>
          <a:ext cx="9728579" cy="94212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150000"/>
            </a:lnSpc>
            <a:spcBef>
              <a:spcPct val="0"/>
            </a:spcBef>
            <a:spcAft>
              <a:spcPct val="35000"/>
            </a:spcAft>
            <a:buNone/>
          </a:pPr>
          <a:r>
            <a:rPr lang="es-EC" sz="1300" b="1" kern="1200" dirty="0">
              <a:latin typeface="Arial" panose="020B0604020202020204" pitchFamily="34" charset="0"/>
              <a:cs typeface="Arial" panose="020B0604020202020204" pitchFamily="34" charset="0"/>
            </a:rPr>
            <a:t>Capacitación y campañas de promoción al mercado de la UE para mantener la escala ascendente de la comercialización de prendas de vestir capítulo 61.</a:t>
          </a:r>
        </a:p>
      </dsp:txBody>
      <dsp:txXfrm>
        <a:off x="45991" y="2913154"/>
        <a:ext cx="9636597" cy="850142"/>
      </dsp:txXfrm>
    </dsp:sp>
    <dsp:sp modelId="{18F74D37-7077-42E8-A41F-DF7BA319CBA7}">
      <dsp:nvSpPr>
        <dsp:cNvPr id="0" name=""/>
        <dsp:cNvSpPr/>
      </dsp:nvSpPr>
      <dsp:spPr>
        <a:xfrm>
          <a:off x="0" y="3822464"/>
          <a:ext cx="9728579" cy="94212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150000"/>
            </a:lnSpc>
            <a:spcBef>
              <a:spcPct val="0"/>
            </a:spcBef>
            <a:spcAft>
              <a:spcPct val="35000"/>
            </a:spcAft>
            <a:buNone/>
          </a:pPr>
          <a:r>
            <a:rPr lang="es-EC" sz="1300" b="1" kern="1200" dirty="0">
              <a:latin typeface="Arial" panose="020B0604020202020204" pitchFamily="34" charset="0"/>
              <a:cs typeface="Arial" panose="020B0604020202020204" pitchFamily="34" charset="0"/>
            </a:rPr>
            <a:t>Promover la elevación de niveles de producción mejorando su capacidad competitiva, así como, propiciar el fácil acceso al comercio con Alemania y con otros países de la UE.</a:t>
          </a:r>
        </a:p>
      </dsp:txBody>
      <dsp:txXfrm>
        <a:off x="45991" y="3868455"/>
        <a:ext cx="9636597" cy="850142"/>
      </dsp:txXfrm>
    </dsp:sp>
    <dsp:sp modelId="{1B876B8B-A201-4A0C-8FB1-09A91C0C0334}">
      <dsp:nvSpPr>
        <dsp:cNvPr id="0" name=""/>
        <dsp:cNvSpPr/>
      </dsp:nvSpPr>
      <dsp:spPr>
        <a:xfrm>
          <a:off x="0" y="4777765"/>
          <a:ext cx="9728579" cy="94212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150000"/>
            </a:lnSpc>
            <a:spcBef>
              <a:spcPct val="0"/>
            </a:spcBef>
            <a:spcAft>
              <a:spcPct val="35000"/>
            </a:spcAft>
            <a:buNone/>
          </a:pPr>
          <a:r>
            <a:rPr lang="es-EC" sz="1300" b="1" kern="1200" dirty="0">
              <a:latin typeface="Arial" panose="020B0604020202020204" pitchFamily="34" charset="0"/>
              <a:cs typeface="Arial" panose="020B0604020202020204" pitchFamily="34" charset="0"/>
            </a:rPr>
            <a:t>Priorizar la ejecución de programas a corto plazo para potenciar relación sector de textil de prendas de vestir de fibras de alpaca, mediante políticas de flexibilización laboral, transparencia en los procesos de contratación pública, apoyo al mejoramiento de reproductores y especie del hato ganadero de los camélidos</a:t>
          </a:r>
        </a:p>
      </dsp:txBody>
      <dsp:txXfrm>
        <a:off x="45991" y="4823756"/>
        <a:ext cx="9636597" cy="850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12A65-7DC8-4BCA-BC16-79F3AADBDD64}">
      <dsp:nvSpPr>
        <dsp:cNvPr id="0" name=""/>
        <dsp:cNvSpPr/>
      </dsp:nvSpPr>
      <dsp:spPr>
        <a:xfrm>
          <a:off x="0" y="776855"/>
          <a:ext cx="2972653" cy="1783591"/>
        </a:xfrm>
        <a:prstGeom prst="rect">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C" sz="1600" b="1" kern="1200" dirty="0">
              <a:latin typeface="Arial" panose="020B0604020202020204" pitchFamily="34" charset="0"/>
              <a:cs typeface="Arial" panose="020B0604020202020204" pitchFamily="34" charset="0"/>
            </a:rPr>
            <a:t>Propuesta considera necesario que </a:t>
          </a:r>
          <a:r>
            <a:rPr lang="es-ES" sz="1600" b="1" kern="1200" dirty="0">
              <a:latin typeface="Arial" panose="020B0604020202020204" pitchFamily="34" charset="0"/>
              <a:cs typeface="Arial" panose="020B0604020202020204" pitchFamily="34" charset="0"/>
            </a:rPr>
            <a:t>la industria situarse como una oferta altamente competitiva en el mercado internacional</a:t>
          </a:r>
          <a:endParaRPr lang="es-EC" sz="1600" b="1" kern="1200" dirty="0">
            <a:latin typeface="Arial" panose="020B0604020202020204" pitchFamily="34" charset="0"/>
            <a:cs typeface="Arial" panose="020B0604020202020204" pitchFamily="34" charset="0"/>
          </a:endParaRPr>
        </a:p>
      </dsp:txBody>
      <dsp:txXfrm>
        <a:off x="0" y="776855"/>
        <a:ext cx="2972653" cy="1783591"/>
      </dsp:txXfrm>
    </dsp:sp>
    <dsp:sp modelId="{0ACE8CAC-F5F4-40DC-8711-CF59BA19993F}">
      <dsp:nvSpPr>
        <dsp:cNvPr id="0" name=""/>
        <dsp:cNvSpPr/>
      </dsp:nvSpPr>
      <dsp:spPr>
        <a:xfrm>
          <a:off x="3269918" y="776855"/>
          <a:ext cx="2972653" cy="1783591"/>
        </a:xfrm>
        <a:prstGeom prst="rect">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Se presenta una matriz y descripción del plan de acción;</a:t>
          </a:r>
          <a:endParaRPr lang="es-EC" sz="1600" b="1" kern="1200" dirty="0">
            <a:latin typeface="Arial" panose="020B0604020202020204" pitchFamily="34" charset="0"/>
            <a:cs typeface="Arial" panose="020B0604020202020204" pitchFamily="34" charset="0"/>
          </a:endParaRPr>
        </a:p>
      </dsp:txBody>
      <dsp:txXfrm>
        <a:off x="3269918" y="776855"/>
        <a:ext cx="2972653" cy="1783591"/>
      </dsp:txXfrm>
    </dsp:sp>
    <dsp:sp modelId="{CB96D4BE-0268-455D-A09B-63492B41DCD5}">
      <dsp:nvSpPr>
        <dsp:cNvPr id="0" name=""/>
        <dsp:cNvSpPr/>
      </dsp:nvSpPr>
      <dsp:spPr>
        <a:xfrm>
          <a:off x="6539836" y="776855"/>
          <a:ext cx="2972653" cy="1783591"/>
        </a:xfrm>
        <a:prstGeom prst="rect">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Necesidad de condiciones favorables para articular la gestión del industrial con los productores de materia prima</a:t>
          </a:r>
          <a:endParaRPr lang="es-EC" sz="1600" b="1" kern="1200" dirty="0">
            <a:latin typeface="Arial" panose="020B0604020202020204" pitchFamily="34" charset="0"/>
            <a:cs typeface="Arial" panose="020B0604020202020204" pitchFamily="34" charset="0"/>
          </a:endParaRPr>
        </a:p>
      </dsp:txBody>
      <dsp:txXfrm>
        <a:off x="6539836" y="776855"/>
        <a:ext cx="2972653" cy="1783591"/>
      </dsp:txXfrm>
    </dsp:sp>
    <dsp:sp modelId="{6F7D7B82-E1AB-4CD1-8C35-EC2A4D253AA8}">
      <dsp:nvSpPr>
        <dsp:cNvPr id="0" name=""/>
        <dsp:cNvSpPr/>
      </dsp:nvSpPr>
      <dsp:spPr>
        <a:xfrm>
          <a:off x="1634959" y="2857713"/>
          <a:ext cx="2972653" cy="1783591"/>
        </a:xfrm>
        <a:prstGeom prst="rect">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Provisión de materia prima bajo estándares de calidad y convenios de comercialización permanente</a:t>
          </a:r>
          <a:endParaRPr lang="es-EC" sz="1600" b="1" kern="1200" dirty="0">
            <a:latin typeface="Arial" panose="020B0604020202020204" pitchFamily="34" charset="0"/>
            <a:cs typeface="Arial" panose="020B0604020202020204" pitchFamily="34" charset="0"/>
          </a:endParaRPr>
        </a:p>
      </dsp:txBody>
      <dsp:txXfrm>
        <a:off x="1634959" y="2857713"/>
        <a:ext cx="2972653" cy="1783591"/>
      </dsp:txXfrm>
    </dsp:sp>
    <dsp:sp modelId="{09E670BC-0CBC-4E40-BEA4-777D016AAFAA}">
      <dsp:nvSpPr>
        <dsp:cNvPr id="0" name=""/>
        <dsp:cNvSpPr/>
      </dsp:nvSpPr>
      <dsp:spPr>
        <a:xfrm>
          <a:off x="4904877" y="2857713"/>
          <a:ext cx="2972653" cy="1783591"/>
        </a:xfrm>
        <a:prstGeom prst="rect">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Proponer herramientas de gestión administrativa, operativa y de comercialización</a:t>
          </a:r>
          <a:endParaRPr lang="es-EC" sz="1600" b="1" kern="1200" dirty="0">
            <a:latin typeface="Arial" panose="020B0604020202020204" pitchFamily="34" charset="0"/>
            <a:cs typeface="Arial" panose="020B0604020202020204" pitchFamily="34" charset="0"/>
          </a:endParaRPr>
        </a:p>
      </dsp:txBody>
      <dsp:txXfrm>
        <a:off x="4904877" y="2857713"/>
        <a:ext cx="2972653" cy="178359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12A65-7DC8-4BCA-BC16-79F3AADBDD64}">
      <dsp:nvSpPr>
        <dsp:cNvPr id="0" name=""/>
        <dsp:cNvSpPr/>
      </dsp:nvSpPr>
      <dsp:spPr>
        <a:xfrm>
          <a:off x="423603" y="1179"/>
          <a:ext cx="2707901" cy="1624740"/>
        </a:xfrm>
        <a:prstGeom prst="rect">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Acercamiento con los pequeños y medianos industriales</a:t>
          </a:r>
          <a:endParaRPr lang="es-EC" sz="1600" b="1" kern="1200" dirty="0">
            <a:latin typeface="Arial" panose="020B0604020202020204" pitchFamily="34" charset="0"/>
            <a:cs typeface="Arial" panose="020B0604020202020204" pitchFamily="34" charset="0"/>
          </a:endParaRPr>
        </a:p>
      </dsp:txBody>
      <dsp:txXfrm>
        <a:off x="423603" y="1179"/>
        <a:ext cx="2707901" cy="1624740"/>
      </dsp:txXfrm>
    </dsp:sp>
    <dsp:sp modelId="{B33476EE-A596-4DB4-AF1B-7815E3248A73}">
      <dsp:nvSpPr>
        <dsp:cNvPr id="0" name=""/>
        <dsp:cNvSpPr/>
      </dsp:nvSpPr>
      <dsp:spPr>
        <a:xfrm>
          <a:off x="3402294" y="1179"/>
          <a:ext cx="2707901" cy="1624740"/>
        </a:xfrm>
        <a:prstGeom prst="rect">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Programa exitoso de apoyo a Pymes DMQ</a:t>
          </a:r>
          <a:endParaRPr lang="es-EC" sz="1600" b="1" kern="1200" dirty="0">
            <a:latin typeface="Arial" panose="020B0604020202020204" pitchFamily="34" charset="0"/>
            <a:cs typeface="Arial" panose="020B0604020202020204" pitchFamily="34" charset="0"/>
          </a:endParaRPr>
        </a:p>
      </dsp:txBody>
      <dsp:txXfrm>
        <a:off x="3402294" y="1179"/>
        <a:ext cx="2707901" cy="1624740"/>
      </dsp:txXfrm>
    </dsp:sp>
    <dsp:sp modelId="{A3A9E4BB-4637-49A1-9A18-DBB99AFA0D59}">
      <dsp:nvSpPr>
        <dsp:cNvPr id="0" name=""/>
        <dsp:cNvSpPr/>
      </dsp:nvSpPr>
      <dsp:spPr>
        <a:xfrm>
          <a:off x="6380985" y="1179"/>
          <a:ext cx="2707901" cy="1624740"/>
        </a:xfrm>
        <a:prstGeom prst="rect">
          <a:avLst/>
        </a:prstGeom>
        <a:solidFill>
          <a:schemeClr val="accent4">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No se demanda de contratación específica para la administración del proyecto</a:t>
          </a:r>
          <a:endParaRPr lang="es-EC" sz="1600" b="1" kern="1200" dirty="0">
            <a:latin typeface="Arial" panose="020B0604020202020204" pitchFamily="34" charset="0"/>
            <a:cs typeface="Arial" panose="020B0604020202020204" pitchFamily="34" charset="0"/>
          </a:endParaRPr>
        </a:p>
      </dsp:txBody>
      <dsp:txXfrm>
        <a:off x="6380985" y="1179"/>
        <a:ext cx="2707901" cy="1624740"/>
      </dsp:txXfrm>
    </dsp:sp>
    <dsp:sp modelId="{2CA5B6A5-7540-4D3A-B639-A565F219EFEB}">
      <dsp:nvSpPr>
        <dsp:cNvPr id="0" name=""/>
        <dsp:cNvSpPr/>
      </dsp:nvSpPr>
      <dsp:spPr>
        <a:xfrm>
          <a:off x="423603" y="1896710"/>
          <a:ext cx="2707901" cy="1624740"/>
        </a:xfrm>
        <a:prstGeom prst="rect">
          <a:avLst/>
        </a:prstGeom>
        <a:solidFill>
          <a:schemeClr val="accent5">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Para software y hardware no se requieren equipos de última generación - infraestructura actual</a:t>
          </a:r>
          <a:endParaRPr lang="es-EC" sz="1600" b="1" kern="1200" dirty="0">
            <a:latin typeface="Arial" panose="020B0604020202020204" pitchFamily="34" charset="0"/>
            <a:cs typeface="Arial" panose="020B0604020202020204" pitchFamily="34" charset="0"/>
          </a:endParaRPr>
        </a:p>
      </dsp:txBody>
      <dsp:txXfrm>
        <a:off x="423603" y="1896710"/>
        <a:ext cx="2707901" cy="1624740"/>
      </dsp:txXfrm>
    </dsp:sp>
    <dsp:sp modelId="{F5422239-2397-40F4-BAD1-DCB95F350999}">
      <dsp:nvSpPr>
        <dsp:cNvPr id="0" name=""/>
        <dsp:cNvSpPr/>
      </dsp:nvSpPr>
      <dsp:spPr>
        <a:xfrm>
          <a:off x="3402294" y="1896710"/>
          <a:ext cx="2707901" cy="1624740"/>
        </a:xfrm>
        <a:prstGeom prst="rect">
          <a:avLst/>
        </a:prstGeom>
        <a:solidFill>
          <a:schemeClr val="accent6">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C" sz="1600" b="1" kern="1200" dirty="0">
              <a:latin typeface="Arial" panose="020B0604020202020204" pitchFamily="34" charset="0"/>
              <a:cs typeface="Arial" panose="020B0604020202020204" pitchFamily="34" charset="0"/>
            </a:rPr>
            <a:t>Necesidad de incremento de la infraestructura técnica para la producción de textiles</a:t>
          </a:r>
        </a:p>
      </dsp:txBody>
      <dsp:txXfrm>
        <a:off x="3402294" y="1896710"/>
        <a:ext cx="2707901" cy="1624740"/>
      </dsp:txXfrm>
    </dsp:sp>
    <dsp:sp modelId="{3FA9EF20-4CF7-4DA3-9DD1-7457FA1FFCB8}">
      <dsp:nvSpPr>
        <dsp:cNvPr id="0" name=""/>
        <dsp:cNvSpPr/>
      </dsp:nvSpPr>
      <dsp:spPr>
        <a:xfrm>
          <a:off x="6380985" y="1896710"/>
          <a:ext cx="2707901" cy="1624740"/>
        </a:xfrm>
        <a:prstGeom prst="rect">
          <a:avLst/>
        </a:prstGeom>
        <a:solidFill>
          <a:schemeClr val="accent2">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No se demanda de partidas presupuestarias o recursos económicos especiales</a:t>
          </a:r>
          <a:endParaRPr lang="es-EC" sz="1600" b="1" kern="1200" dirty="0">
            <a:latin typeface="Arial" panose="020B0604020202020204" pitchFamily="34" charset="0"/>
            <a:cs typeface="Arial" panose="020B0604020202020204" pitchFamily="34" charset="0"/>
          </a:endParaRPr>
        </a:p>
      </dsp:txBody>
      <dsp:txXfrm>
        <a:off x="6380985" y="1896710"/>
        <a:ext cx="2707901" cy="1624740"/>
      </dsp:txXfrm>
    </dsp:sp>
    <dsp:sp modelId="{97EE5461-4BEC-4478-A1A8-68F327546CE8}">
      <dsp:nvSpPr>
        <dsp:cNvPr id="0" name=""/>
        <dsp:cNvSpPr/>
      </dsp:nvSpPr>
      <dsp:spPr>
        <a:xfrm>
          <a:off x="3402294" y="3792240"/>
          <a:ext cx="2707901" cy="1624740"/>
        </a:xfrm>
        <a:prstGeom prst="rect">
          <a:avLst/>
        </a:prstGeom>
        <a:solidFill>
          <a:schemeClr val="accent3">
            <a:hueOff val="0"/>
            <a:satOff val="0"/>
            <a:lumOff val="0"/>
            <a:alphaOff val="0"/>
          </a:schemeClr>
        </a:solidFill>
        <a:ln>
          <a:noFill/>
        </a:ln>
        <a:effectLst>
          <a:outerShdw blurRad="390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50000"/>
            </a:lnSpc>
            <a:spcBef>
              <a:spcPct val="0"/>
            </a:spcBef>
            <a:spcAft>
              <a:spcPct val="35000"/>
            </a:spcAft>
            <a:buNone/>
          </a:pPr>
          <a:r>
            <a:rPr lang="es-ES" sz="1600" b="1" kern="1200" dirty="0">
              <a:latin typeface="Arial" panose="020B0604020202020204" pitchFamily="34" charset="0"/>
              <a:cs typeface="Arial" panose="020B0604020202020204" pitchFamily="34" charset="0"/>
            </a:rPr>
            <a:t>Para materias primas y </a:t>
          </a:r>
          <a:r>
            <a:rPr lang="es-ES" sz="1600" b="1" kern="1200" dirty="0" err="1">
              <a:latin typeface="Arial" panose="020B0604020202020204" pitchFamily="34" charset="0"/>
              <a:cs typeface="Arial" panose="020B0604020202020204" pitchFamily="34" charset="0"/>
            </a:rPr>
            <a:t>MDP</a:t>
          </a:r>
          <a:r>
            <a:rPr lang="es-ES" sz="1600" b="1" kern="1200" dirty="0">
              <a:latin typeface="Arial" panose="020B0604020202020204" pitchFamily="34" charset="0"/>
              <a:cs typeface="Arial" panose="020B0604020202020204" pitchFamily="34" charset="0"/>
            </a:rPr>
            <a:t> las empresas podrán llegar a acuerdos con créditos directos con proveedores</a:t>
          </a:r>
          <a:endParaRPr lang="es-EC" sz="1600" b="1" kern="1200" dirty="0">
            <a:latin typeface="Arial" panose="020B0604020202020204" pitchFamily="34" charset="0"/>
            <a:cs typeface="Arial" panose="020B0604020202020204" pitchFamily="34" charset="0"/>
          </a:endParaRPr>
        </a:p>
      </dsp:txBody>
      <dsp:txXfrm>
        <a:off x="3402294" y="3792240"/>
        <a:ext cx="2707901" cy="1624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ABF2E-34C4-4E81-BCCD-D4267CAFBC8A}">
      <dsp:nvSpPr>
        <dsp:cNvPr id="0" name=""/>
        <dsp:cNvSpPr/>
      </dsp:nvSpPr>
      <dsp:spPr>
        <a:xfrm>
          <a:off x="-6466798" y="-989437"/>
          <a:ext cx="7700026" cy="7700026"/>
        </a:xfrm>
        <a:prstGeom prst="blockArc">
          <a:avLst>
            <a:gd name="adj1" fmla="val 18900000"/>
            <a:gd name="adj2" fmla="val 2700000"/>
            <a:gd name="adj3" fmla="val 281"/>
          </a:avLst>
        </a:pr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030F2-19DB-4497-991F-1DB0970EED4E}">
      <dsp:nvSpPr>
        <dsp:cNvPr id="0" name=""/>
        <dsp:cNvSpPr/>
      </dsp:nvSpPr>
      <dsp:spPr>
        <a:xfrm>
          <a:off x="794095" y="572115"/>
          <a:ext cx="8855531" cy="114423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8233" tIns="35560" rIns="35560" bIns="35560" numCol="1" spcCol="1270" anchor="ctr" anchorCtr="0">
          <a:noAutofit/>
        </a:bodyPr>
        <a:lstStyle/>
        <a:p>
          <a:pPr marL="0" lvl="0" indent="0" algn="just" defTabSz="622300">
            <a:lnSpc>
              <a:spcPct val="150000"/>
            </a:lnSpc>
            <a:spcBef>
              <a:spcPct val="0"/>
            </a:spcBef>
            <a:spcAft>
              <a:spcPct val="35000"/>
            </a:spcAft>
            <a:buFont typeface="Symbol" panose="05050102010706020507" pitchFamily="18" charset="2"/>
            <a:buNone/>
          </a:pPr>
          <a:r>
            <a:rPr lang="es-EC" sz="1400" b="1" kern="1200" dirty="0">
              <a:latin typeface="Arial" panose="020B0604020202020204" pitchFamily="34" charset="0"/>
              <a:cs typeface="Arial" panose="020B0604020202020204" pitchFamily="34" charset="0"/>
            </a:rPr>
            <a:t>(C) Gestión tradicional de Pymes textiles limita ejecución de proyectos de innovación y mejoramiento, especialmente en la consolidación de estrategias de asociación y cooperación. (R) Socializar  el proyecto y capacitación en gestión administrativa y operativa, liderazgo.</a:t>
          </a:r>
        </a:p>
      </dsp:txBody>
      <dsp:txXfrm>
        <a:off x="794095" y="572115"/>
        <a:ext cx="8855531" cy="1144230"/>
      </dsp:txXfrm>
    </dsp:sp>
    <dsp:sp modelId="{AA948E5D-775A-4D0A-B047-3D8D47ED8828}">
      <dsp:nvSpPr>
        <dsp:cNvPr id="0" name=""/>
        <dsp:cNvSpPr/>
      </dsp:nvSpPr>
      <dsp:spPr>
        <a:xfrm>
          <a:off x="78951" y="429086"/>
          <a:ext cx="1430287" cy="1430287"/>
        </a:xfrm>
        <a:prstGeom prst="ellipse">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0E70B-0040-4D0B-B62A-7708587BF84F}">
      <dsp:nvSpPr>
        <dsp:cNvPr id="0" name=""/>
        <dsp:cNvSpPr/>
      </dsp:nvSpPr>
      <dsp:spPr>
        <a:xfrm>
          <a:off x="1210023" y="2288460"/>
          <a:ext cx="8439603" cy="114423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8233" tIns="35560" rIns="35560" bIns="35560" numCol="1" spcCol="1270" anchor="ctr" anchorCtr="0">
          <a:noAutofit/>
        </a:bodyPr>
        <a:lstStyle/>
        <a:p>
          <a:pPr marL="0" lvl="0" indent="0" algn="l"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(C) Prácticas agrícolas tradicionales en la reproducción y crianza de camélidos, ocasiona una baja producción y calidad de lana de alpaca, (R) Capacitar agricultores manejo de camélidos y pasto.</a:t>
          </a:r>
        </a:p>
      </dsp:txBody>
      <dsp:txXfrm>
        <a:off x="1210023" y="2288460"/>
        <a:ext cx="8439603" cy="1144230"/>
      </dsp:txXfrm>
    </dsp:sp>
    <dsp:sp modelId="{429EF4C9-73CE-4D94-BC0C-E0AAF85EC918}">
      <dsp:nvSpPr>
        <dsp:cNvPr id="0" name=""/>
        <dsp:cNvSpPr/>
      </dsp:nvSpPr>
      <dsp:spPr>
        <a:xfrm>
          <a:off x="494879" y="2145431"/>
          <a:ext cx="1430287" cy="1430287"/>
        </a:xfrm>
        <a:prstGeom prst="ellipse">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A8C90-F445-42CF-8112-4DE32567FC25}">
      <dsp:nvSpPr>
        <dsp:cNvPr id="0" name=""/>
        <dsp:cNvSpPr/>
      </dsp:nvSpPr>
      <dsp:spPr>
        <a:xfrm>
          <a:off x="794095" y="4004805"/>
          <a:ext cx="8855531" cy="114423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8233" tIns="35560" rIns="35560" bIns="35560" numCol="1" spcCol="1270" anchor="ctr" anchorCtr="0">
          <a:noAutofit/>
        </a:bodyPr>
        <a:lstStyle/>
        <a:p>
          <a:pPr marL="0" lvl="0" indent="0" algn="l" defTabSz="622300">
            <a:lnSpc>
              <a:spcPct val="150000"/>
            </a:lnSpc>
            <a:spcBef>
              <a:spcPct val="0"/>
            </a:spcBef>
            <a:spcAft>
              <a:spcPct val="35000"/>
            </a:spcAft>
            <a:buNone/>
          </a:pPr>
          <a:r>
            <a:rPr lang="es-EC" sz="1400" b="1" kern="1200" dirty="0">
              <a:latin typeface="Arial" panose="020B0604020202020204" pitchFamily="34" charset="0"/>
              <a:cs typeface="Arial" panose="020B0604020202020204" pitchFamily="34" charset="0"/>
            </a:rPr>
            <a:t>(C) Tasas y contribuciones no permite potenciar la actividad industrial textil Pymes, (R) Promover la consolidación de la asociatividad para promover cambios favorables en las políticas estatales hacia este sector industrial</a:t>
          </a:r>
        </a:p>
      </dsp:txBody>
      <dsp:txXfrm>
        <a:off x="794095" y="4004805"/>
        <a:ext cx="8855531" cy="1144230"/>
      </dsp:txXfrm>
    </dsp:sp>
    <dsp:sp modelId="{B98C997C-5543-4371-BD33-1DF41ADCA295}">
      <dsp:nvSpPr>
        <dsp:cNvPr id="0" name=""/>
        <dsp:cNvSpPr/>
      </dsp:nvSpPr>
      <dsp:spPr>
        <a:xfrm>
          <a:off x="78951" y="3861776"/>
          <a:ext cx="1430287" cy="1430287"/>
        </a:xfrm>
        <a:prstGeom prst="ellipse">
          <a:avLst/>
        </a:prstGeom>
        <a:solidFill>
          <a:schemeClr val="l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166804D-0DEA-4721-BC78-3BBD6B4259E3}" type="datetime1">
              <a:rPr lang="es-ES" smtClean="0"/>
              <a:t>22/12/21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s-ES"/>
              <a:t>‹Nº›</a:t>
            </a:fld>
            <a:endParaRPr lang="es-ES"/>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2D86D75-613D-4020-9F49-6E810D970D75}" type="datetime1">
              <a:rPr lang="es-ES" noProof="0" smtClean="0"/>
              <a:t>22/12/21</a:t>
            </a:fld>
            <a:endParaRPr lang="es-ES" noProof="0"/>
          </a:p>
        </p:txBody>
      </p:sp>
      <p:sp>
        <p:nvSpPr>
          <p:cNvPr id="4" name="Marcador de imagen d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s-ES" noProof="0"/>
              <a:t>‹Nº›</a:t>
            </a:fld>
            <a:endParaRPr lang="es-ES"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r>
              <a:rPr lang="es-ES" b="1" i="1">
                <a:latin typeface="Arial" pitchFamily="34" charset="0"/>
                <a:cs typeface="Arial" pitchFamily="34" charset="0"/>
              </a:rPr>
              <a:t>NOTA:</a:t>
            </a:r>
          </a:p>
          <a:p>
            <a:pPr rtl="0"/>
            <a:r>
              <a:rPr lang="es-ES" i="1">
                <a:latin typeface="Arial" pitchFamily="34" charset="0"/>
                <a:cs typeface="Arial" pitchFamily="34" charset="0"/>
              </a:rPr>
              <a:t>Para cambiar la imagen de esta diapositiva, seleccione la imagen y elimínela. Después, haga clic en el icono Imágenes del marcador de posición para insertar su propia imagen.</a:t>
            </a:r>
          </a:p>
        </p:txBody>
      </p:sp>
      <p:sp>
        <p:nvSpPr>
          <p:cNvPr id="4" name="Marcador de número de diapositiva 3"/>
          <p:cNvSpPr>
            <a:spLocks noGrp="1"/>
          </p:cNvSpPr>
          <p:nvPr>
            <p:ph type="sldNum" sz="quarter" idx="10"/>
          </p:nvPr>
        </p:nvSpPr>
        <p:spPr/>
        <p:txBody>
          <a:bodyPr rtlCol="0"/>
          <a:lstStyle/>
          <a:p>
            <a:pPr rtl="0"/>
            <a:fld id="{0A3C37BE-C303-496D-B5CD-85F2937540FC}" type="slidenum">
              <a:rPr lang="es-ES" smtClean="0"/>
              <a:t>2</a:t>
            </a:fld>
            <a:endParaRPr lang="es-E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12</a:t>
            </a:fld>
            <a:endParaRPr lang="es-ES"/>
          </a:p>
        </p:txBody>
      </p:sp>
    </p:spTree>
    <p:extLst>
      <p:ext uri="{BB962C8B-B14F-4D97-AF65-F5344CB8AC3E}">
        <p14:creationId xmlns:p14="http://schemas.microsoft.com/office/powerpoint/2010/main" val="1016586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13</a:t>
            </a:fld>
            <a:endParaRPr lang="es-ES"/>
          </a:p>
        </p:txBody>
      </p:sp>
    </p:spTree>
    <p:extLst>
      <p:ext uri="{BB962C8B-B14F-4D97-AF65-F5344CB8AC3E}">
        <p14:creationId xmlns:p14="http://schemas.microsoft.com/office/powerpoint/2010/main" val="194884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14</a:t>
            </a:fld>
            <a:endParaRPr lang="es-ES"/>
          </a:p>
        </p:txBody>
      </p:sp>
    </p:spTree>
    <p:extLst>
      <p:ext uri="{BB962C8B-B14F-4D97-AF65-F5344CB8AC3E}">
        <p14:creationId xmlns:p14="http://schemas.microsoft.com/office/powerpoint/2010/main" val="2507115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15</a:t>
            </a:fld>
            <a:endParaRPr lang="es-ES"/>
          </a:p>
        </p:txBody>
      </p:sp>
    </p:spTree>
    <p:extLst>
      <p:ext uri="{BB962C8B-B14F-4D97-AF65-F5344CB8AC3E}">
        <p14:creationId xmlns:p14="http://schemas.microsoft.com/office/powerpoint/2010/main" val="112891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16</a:t>
            </a:fld>
            <a:endParaRPr lang="es-ES"/>
          </a:p>
        </p:txBody>
      </p:sp>
    </p:spTree>
    <p:extLst>
      <p:ext uri="{BB962C8B-B14F-4D97-AF65-F5344CB8AC3E}">
        <p14:creationId xmlns:p14="http://schemas.microsoft.com/office/powerpoint/2010/main" val="1252285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20</a:t>
            </a:fld>
            <a:endParaRPr lang="es-ES"/>
          </a:p>
        </p:txBody>
      </p:sp>
    </p:spTree>
    <p:extLst>
      <p:ext uri="{BB962C8B-B14F-4D97-AF65-F5344CB8AC3E}">
        <p14:creationId xmlns:p14="http://schemas.microsoft.com/office/powerpoint/2010/main" val="189455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22</a:t>
            </a:fld>
            <a:endParaRPr lang="es-ES"/>
          </a:p>
        </p:txBody>
      </p:sp>
    </p:spTree>
    <p:extLst>
      <p:ext uri="{BB962C8B-B14F-4D97-AF65-F5344CB8AC3E}">
        <p14:creationId xmlns:p14="http://schemas.microsoft.com/office/powerpoint/2010/main" val="398215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4591E-3D4F-4A09-944A-5F3260C443CF}"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23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4</a:t>
            </a:fld>
            <a:endParaRPr lang="es-ES"/>
          </a:p>
        </p:txBody>
      </p:sp>
    </p:spTree>
    <p:extLst>
      <p:ext uri="{BB962C8B-B14F-4D97-AF65-F5344CB8AC3E}">
        <p14:creationId xmlns:p14="http://schemas.microsoft.com/office/powerpoint/2010/main" val="144323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5</a:t>
            </a:fld>
            <a:endParaRPr lang="es-ES"/>
          </a:p>
        </p:txBody>
      </p:sp>
    </p:spTree>
    <p:extLst>
      <p:ext uri="{BB962C8B-B14F-4D97-AF65-F5344CB8AC3E}">
        <p14:creationId xmlns:p14="http://schemas.microsoft.com/office/powerpoint/2010/main" val="1438325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6</a:t>
            </a:fld>
            <a:endParaRPr lang="es-ES"/>
          </a:p>
        </p:txBody>
      </p:sp>
    </p:spTree>
    <p:extLst>
      <p:ext uri="{BB962C8B-B14F-4D97-AF65-F5344CB8AC3E}">
        <p14:creationId xmlns:p14="http://schemas.microsoft.com/office/powerpoint/2010/main" val="255218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7</a:t>
            </a:fld>
            <a:endParaRPr lang="es-ES"/>
          </a:p>
        </p:txBody>
      </p:sp>
    </p:spTree>
    <p:extLst>
      <p:ext uri="{BB962C8B-B14F-4D97-AF65-F5344CB8AC3E}">
        <p14:creationId xmlns:p14="http://schemas.microsoft.com/office/powerpoint/2010/main" val="380468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9</a:t>
            </a:fld>
            <a:endParaRPr lang="es-ES"/>
          </a:p>
        </p:txBody>
      </p:sp>
    </p:spTree>
    <p:extLst>
      <p:ext uri="{BB962C8B-B14F-4D97-AF65-F5344CB8AC3E}">
        <p14:creationId xmlns:p14="http://schemas.microsoft.com/office/powerpoint/2010/main" val="1252010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10</a:t>
            </a:fld>
            <a:endParaRPr lang="es-ES"/>
          </a:p>
        </p:txBody>
      </p:sp>
    </p:spTree>
    <p:extLst>
      <p:ext uri="{BB962C8B-B14F-4D97-AF65-F5344CB8AC3E}">
        <p14:creationId xmlns:p14="http://schemas.microsoft.com/office/powerpoint/2010/main" val="326721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200150" y="1143000"/>
            <a:ext cx="4457700" cy="3086100"/>
          </a:xfrm>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0A3C37BE-C303-496D-B5CD-85F2937540FC}" type="slidenum">
              <a:rPr lang="es-ES" smtClean="0"/>
              <a:t>11</a:t>
            </a:fld>
            <a:endParaRPr lang="es-ES"/>
          </a:p>
        </p:txBody>
      </p:sp>
    </p:spTree>
    <p:extLst>
      <p:ext uri="{BB962C8B-B14F-4D97-AF65-F5344CB8AC3E}">
        <p14:creationId xmlns:p14="http://schemas.microsoft.com/office/powerpoint/2010/main" val="35476120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9906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463" noProof="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076112" y="0"/>
            <a:ext cx="1419863" cy="2292094"/>
          </a:xfrm>
          <a:prstGeom prst="rect">
            <a:avLst/>
          </a:prstGeom>
        </p:spPr>
      </p:pic>
      <p:sp>
        <p:nvSpPr>
          <p:cNvPr id="2" name="Título 1"/>
          <p:cNvSpPr>
            <a:spLocks noGrp="1"/>
          </p:cNvSpPr>
          <p:nvPr>
            <p:ph type="ctrTitle"/>
          </p:nvPr>
        </p:nvSpPr>
        <p:spPr>
          <a:xfrm>
            <a:off x="897731" y="2292095"/>
            <a:ext cx="8203406" cy="2219691"/>
          </a:xfrm>
        </p:spPr>
        <p:txBody>
          <a:bodyPr rtlCol="0" anchor="ctr">
            <a:normAutofit/>
          </a:bodyPr>
          <a:lstStyle>
            <a:lvl1pPr algn="l">
              <a:defRPr sz="3575"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897730" y="4511785"/>
            <a:ext cx="8203407" cy="955565"/>
          </a:xfrm>
        </p:spPr>
        <p:txBody>
          <a:bodyPr rtlCol="0">
            <a:normAutofit/>
          </a:bodyPr>
          <a:lstStyle>
            <a:lvl1pPr marL="0" indent="0" algn="l">
              <a:spcBef>
                <a:spcPts val="0"/>
              </a:spcBef>
              <a:buNone/>
              <a:defRPr sz="1463"/>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rtl="0"/>
            <a:r>
              <a:rPr lang="es-ES" noProof="0"/>
              <a:t>Haga clic para editar el estilo de subtítulo del patrón</a:t>
            </a:r>
          </a:p>
        </p:txBody>
      </p:sp>
      <p:sp>
        <p:nvSpPr>
          <p:cNvPr id="7" name="Rectángulo 6"/>
          <p:cNvSpPr/>
          <p:nvPr/>
        </p:nvSpPr>
        <p:spPr>
          <a:xfrm>
            <a:off x="0" y="5778124"/>
            <a:ext cx="9906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463" noProof="0"/>
          </a:p>
        </p:txBody>
      </p:sp>
      <p:sp>
        <p:nvSpPr>
          <p:cNvPr id="4" name="Marcador de fecha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A6700C51-9175-4314-8CB3-49A1859856BA}" type="datetime1">
              <a:rPr lang="es-ES" noProof="0" smtClean="0"/>
              <a:t>22/12/21</a:t>
            </a:fld>
            <a:endParaRPr lang="es-ES" noProof="0"/>
          </a:p>
        </p:txBody>
      </p:sp>
      <p:sp>
        <p:nvSpPr>
          <p:cNvPr id="5" name="Marcador de pie de página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s-ES" noProof="0"/>
          </a:p>
        </p:txBody>
      </p:sp>
      <p:sp>
        <p:nvSpPr>
          <p:cNvPr id="6" name="Marcador de número de diapositiva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26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897731" y="1600200"/>
            <a:ext cx="2760059" cy="4572000"/>
          </a:xfrm>
        </p:spPr>
        <p:txBody>
          <a:bodyPr rtlCol="0">
            <a:normAutofit/>
          </a:bodyPr>
          <a:lstStyle>
            <a:lvl1pPr marL="0" indent="0">
              <a:spcBef>
                <a:spcPts val="975"/>
              </a:spcBef>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es-ES" noProof="0"/>
              <a:t>Haga clic para modificar los estilos de texto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3781920" y="1600200"/>
            <a:ext cx="5225116" cy="4572001"/>
          </a:xfrm>
        </p:spPr>
        <p:txBody>
          <a:bodyPr tIns="1188720" rtlCol="0">
            <a:normAutofit/>
          </a:bodyPr>
          <a:lstStyle>
            <a:lvl1pPr marL="0" indent="0" algn="ctr">
              <a:buNone/>
              <a:defRPr sz="1625"/>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rtl="0"/>
            <a:r>
              <a:rPr lang="es-ES" noProof="0"/>
              <a:t>Haga clic en el icono para agregar una imagen</a:t>
            </a:r>
          </a:p>
        </p:txBody>
      </p:sp>
      <p:sp>
        <p:nvSpPr>
          <p:cNvPr id="5" name="Marcador de fecha 4"/>
          <p:cNvSpPr>
            <a:spLocks noGrp="1"/>
          </p:cNvSpPr>
          <p:nvPr>
            <p:ph type="dt" sz="half" idx="10"/>
          </p:nvPr>
        </p:nvSpPr>
        <p:spPr/>
        <p:txBody>
          <a:bodyPr rtlCol="0"/>
          <a:lstStyle/>
          <a:p>
            <a:pPr rtl="0"/>
            <a:fld id="{1128F063-BF74-4E13-A1D6-3F4D9FA8504B}" type="datetime1">
              <a:rPr lang="es-ES" noProof="0" smtClean="0"/>
              <a:t>22/12/21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6F8D0CC4-A36D-4547-A3F2-14DA1F4D8BC8}" type="datetime1">
              <a:rPr lang="es-ES" noProof="0" smtClean="0"/>
              <a:t>22/12/21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615238" y="365125"/>
            <a:ext cx="1393031" cy="5811838"/>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897731" y="365125"/>
            <a:ext cx="6580353" cy="5811838"/>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07717875-9125-4004-AA35-D5B366D4BC40}" type="datetime1">
              <a:rPr lang="es-ES" noProof="0" smtClean="0"/>
              <a:t>22/12/21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0FF54DE5-C571-48E8-A5BC-B369434E2F44}" type="slidenum">
              <a:rPr lang="es-ES" noProof="0"/>
              <a:t>‹Nº›</a:t>
            </a:fld>
            <a:endParaRPr lang="es-ES" noProof="0"/>
          </a:p>
        </p:txBody>
      </p:sp>
      <p:grpSp>
        <p:nvGrpSpPr>
          <p:cNvPr id="7" name="Grupo 6"/>
          <p:cNvGrpSpPr/>
          <p:nvPr/>
        </p:nvGrpSpPr>
        <p:grpSpPr>
          <a:xfrm rot="5400000">
            <a:off x="4764597" y="3236757"/>
            <a:ext cx="5632704" cy="68577"/>
            <a:chOff x="1073150" y="1219201"/>
            <a:chExt cx="10058400" cy="63125"/>
          </a:xfrm>
        </p:grpSpPr>
        <p:cxnSp>
          <p:nvCxnSpPr>
            <p:cNvPr id="8" name="Conector rec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3BFC04-1383-4510-B2A4-08E3F763BAF9}"/>
              </a:ext>
            </a:extLst>
          </p:cNvPr>
          <p:cNvSpPr>
            <a:spLocks noGrp="1"/>
          </p:cNvSpPr>
          <p:nvPr>
            <p:ph type="ctrTitle"/>
          </p:nvPr>
        </p:nvSpPr>
        <p:spPr>
          <a:xfrm>
            <a:off x="1238250" y="1122363"/>
            <a:ext cx="7429500" cy="2387600"/>
          </a:xfrm>
        </p:spPr>
        <p:txBody>
          <a:bodyPr anchor="b"/>
          <a:lstStyle>
            <a:lvl1pPr algn="ctr">
              <a:defRPr sz="4875"/>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B8C88B31-67F4-4852-93A4-B95A42AD9B04}"/>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id="{547FBA73-AFDE-4164-B4F8-DF92374B1235}"/>
              </a:ext>
            </a:extLst>
          </p:cNvPr>
          <p:cNvSpPr>
            <a:spLocks noGrp="1"/>
          </p:cNvSpPr>
          <p:nvPr>
            <p:ph type="dt" sz="half" idx="10"/>
          </p:nvPr>
        </p:nvSpPr>
        <p:spPr/>
        <p:txBody>
          <a:bodyPr/>
          <a:lstStyle/>
          <a:p>
            <a:pPr defTabSz="742950"/>
            <a:fld id="{A430E18F-C497-4804-9A7A-246428382A21}" type="datetimeFigureOut">
              <a:rPr lang="es-EC" smtClean="0">
                <a:solidFill>
                  <a:prstClr val="black">
                    <a:tint val="75000"/>
                  </a:prstClr>
                </a:solidFill>
              </a:rPr>
              <a:pPr defTabSz="742950"/>
              <a:t>22/12/21</a:t>
            </a:fld>
            <a:endParaRPr lang="es-EC">
              <a:solidFill>
                <a:prstClr val="black">
                  <a:tint val="75000"/>
                </a:prstClr>
              </a:solidFill>
            </a:endParaRPr>
          </a:p>
        </p:txBody>
      </p:sp>
      <p:sp>
        <p:nvSpPr>
          <p:cNvPr id="5" name="Marcador de pie de página 4">
            <a:extLst>
              <a:ext uri="{FF2B5EF4-FFF2-40B4-BE49-F238E27FC236}">
                <a16:creationId xmlns:a16="http://schemas.microsoft.com/office/drawing/2014/main" id="{170370CD-0E9A-4301-90BB-AB15B523541C}"/>
              </a:ext>
            </a:extLst>
          </p:cNvPr>
          <p:cNvSpPr>
            <a:spLocks noGrp="1"/>
          </p:cNvSpPr>
          <p:nvPr>
            <p:ph type="ftr" sz="quarter" idx="11"/>
          </p:nvPr>
        </p:nvSpPr>
        <p:spPr/>
        <p:txBody>
          <a:bodyPr/>
          <a:lstStyle/>
          <a:p>
            <a:pPr defTabSz="742950"/>
            <a:endParaRPr lang="es-EC">
              <a:solidFill>
                <a:prstClr val="black">
                  <a:tint val="75000"/>
                </a:prstClr>
              </a:solidFill>
            </a:endParaRPr>
          </a:p>
        </p:txBody>
      </p:sp>
      <p:sp>
        <p:nvSpPr>
          <p:cNvPr id="6" name="Marcador de número de diapositiva 5">
            <a:extLst>
              <a:ext uri="{FF2B5EF4-FFF2-40B4-BE49-F238E27FC236}">
                <a16:creationId xmlns:a16="http://schemas.microsoft.com/office/drawing/2014/main" id="{097D5D09-1E14-4BDA-BD5D-4D7AB253C82F}"/>
              </a:ext>
            </a:extLst>
          </p:cNvPr>
          <p:cNvSpPr>
            <a:spLocks noGrp="1"/>
          </p:cNvSpPr>
          <p:nvPr>
            <p:ph type="sldNum" sz="quarter" idx="12"/>
          </p:nvPr>
        </p:nvSpPr>
        <p:spPr/>
        <p:txBody>
          <a:bodyPr/>
          <a:lstStyle/>
          <a:p>
            <a:pPr defTabSz="742950"/>
            <a:fld id="{57A1CB41-7A49-4440-93A4-469357230A3E}" type="slidenum">
              <a:rPr lang="es-EC" smtClean="0">
                <a:solidFill>
                  <a:prstClr val="black">
                    <a:tint val="75000"/>
                  </a:prstClr>
                </a:solidFill>
              </a:rPr>
              <a:pPr defTabSz="742950"/>
              <a:t>‹Nº›</a:t>
            </a:fld>
            <a:endParaRPr lang="es-EC">
              <a:solidFill>
                <a:prstClr val="black">
                  <a:tint val="75000"/>
                </a:prstClr>
              </a:solidFill>
            </a:endParaRPr>
          </a:p>
        </p:txBody>
      </p:sp>
    </p:spTree>
    <p:extLst>
      <p:ext uri="{BB962C8B-B14F-4D97-AF65-F5344CB8AC3E}">
        <p14:creationId xmlns:p14="http://schemas.microsoft.com/office/powerpoint/2010/main" val="403700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 blanco">
    <p:spTree>
      <p:nvGrpSpPr>
        <p:cNvPr id="1" name=""/>
        <p:cNvGrpSpPr/>
        <p:nvPr/>
      </p:nvGrpSpPr>
      <p:grpSpPr>
        <a:xfrm>
          <a:off x="0" y="0"/>
          <a:ext cx="0" cy="0"/>
          <a:chOff x="0" y="0"/>
          <a:chExt cx="0" cy="0"/>
        </a:xfrm>
      </p:grpSpPr>
      <p:sp>
        <p:nvSpPr>
          <p:cNvPr id="78" name="Marcador de texto 77">
            <a:extLst>
              <a:ext uri="{FF2B5EF4-FFF2-40B4-BE49-F238E27FC236}">
                <a16:creationId xmlns:a16="http://schemas.microsoft.com/office/drawing/2014/main" id="{0B092376-293D-814E-8504-10AD3FC6C33F}"/>
              </a:ext>
            </a:extLst>
          </p:cNvPr>
          <p:cNvSpPr>
            <a:spLocks noGrp="1"/>
          </p:cNvSpPr>
          <p:nvPr>
            <p:ph type="body" sz="quarter" idx="10" hasCustomPrompt="1"/>
          </p:nvPr>
        </p:nvSpPr>
        <p:spPr>
          <a:xfrm>
            <a:off x="2810464" y="920887"/>
            <a:ext cx="1692275" cy="990600"/>
          </a:xfrm>
          <a:gradFill flip="none" rotWithShape="1">
            <a:gsLst>
              <a:gs pos="0">
                <a:srgbClr val="D3D3D3">
                  <a:alpha val="72549"/>
                </a:srgbClr>
              </a:gs>
              <a:gs pos="100000">
                <a:srgbClr val="FFFFFF">
                  <a:alpha val="0"/>
                </a:srgbClr>
              </a:gs>
            </a:gsLst>
            <a:lin ang="0" scaled="1"/>
            <a:tileRect/>
          </a:gradFill>
          <a:ln w="9525">
            <a:noFill/>
            <a:miter lim="800000"/>
            <a:headEnd/>
            <a:tailEnd/>
          </a:ln>
          <a:effectLst/>
        </p:spPr>
        <p:txBody>
          <a:bodyPr rtlCol="0"/>
          <a:lstStyle>
            <a:lvl1pPr marL="0" indent="0" algn="l">
              <a:buNone/>
              <a:defRPr lang="en-US" sz="1138" dirty="0" smtClean="0">
                <a:solidFill>
                  <a:srgbClr val="404040"/>
                </a:solidFill>
                <a:latin typeface="+mn-lt"/>
              </a:defRPr>
            </a:lvl1pPr>
          </a:lstStyle>
          <a:p>
            <a:pPr marL="0" lvl="0" rtl="0">
              <a:lnSpc>
                <a:spcPct val="85000"/>
              </a:lnSpc>
            </a:pPr>
            <a:r>
              <a:rPr lang="es-ES" noProof="0"/>
              <a:t>Editar estilos de texto del patrón</a:t>
            </a:r>
          </a:p>
        </p:txBody>
      </p:sp>
      <p:sp>
        <p:nvSpPr>
          <p:cNvPr id="81" name="Marcador de texto 77">
            <a:extLst>
              <a:ext uri="{FF2B5EF4-FFF2-40B4-BE49-F238E27FC236}">
                <a16:creationId xmlns:a16="http://schemas.microsoft.com/office/drawing/2014/main" id="{B0998207-3F3B-9940-9A4A-F5C7E11A0CEB}"/>
              </a:ext>
            </a:extLst>
          </p:cNvPr>
          <p:cNvSpPr>
            <a:spLocks noGrp="1"/>
          </p:cNvSpPr>
          <p:nvPr>
            <p:ph type="body" sz="quarter" idx="11" hasCustomPrompt="1"/>
          </p:nvPr>
        </p:nvSpPr>
        <p:spPr>
          <a:xfrm>
            <a:off x="4536490" y="1220069"/>
            <a:ext cx="1692275" cy="990600"/>
          </a:xfrm>
          <a:gradFill flip="none" rotWithShape="1">
            <a:gsLst>
              <a:gs pos="0">
                <a:srgbClr val="D3D3D3">
                  <a:alpha val="72549"/>
                </a:srgbClr>
              </a:gs>
              <a:gs pos="100000">
                <a:srgbClr val="FFFFFF">
                  <a:alpha val="0"/>
                </a:srgbClr>
              </a:gs>
            </a:gsLst>
            <a:lin ang="0" scaled="1"/>
            <a:tileRect/>
          </a:gradFill>
          <a:ln w="9525">
            <a:noFill/>
            <a:miter lim="800000"/>
            <a:headEnd/>
            <a:tailEnd/>
          </a:ln>
          <a:effectLst/>
        </p:spPr>
        <p:txBody>
          <a:bodyPr rtlCol="0"/>
          <a:lstStyle>
            <a:lvl1pPr marL="0" indent="0" algn="l">
              <a:buNone/>
              <a:defRPr lang="en-US" sz="1138" dirty="0" smtClean="0">
                <a:solidFill>
                  <a:srgbClr val="404040"/>
                </a:solidFill>
                <a:latin typeface="+mn-lt"/>
              </a:defRPr>
            </a:lvl1pPr>
          </a:lstStyle>
          <a:p>
            <a:pPr marL="0" lvl="0" rtl="0">
              <a:lnSpc>
                <a:spcPct val="85000"/>
              </a:lnSpc>
            </a:pPr>
            <a:r>
              <a:rPr lang="es-ES" noProof="0"/>
              <a:t>Editar estilos de texto del patrón</a:t>
            </a:r>
          </a:p>
        </p:txBody>
      </p:sp>
      <p:sp>
        <p:nvSpPr>
          <p:cNvPr id="82" name="Marcador de texto 77">
            <a:extLst>
              <a:ext uri="{FF2B5EF4-FFF2-40B4-BE49-F238E27FC236}">
                <a16:creationId xmlns:a16="http://schemas.microsoft.com/office/drawing/2014/main" id="{9A62C131-98B4-A846-AE6C-DF6B5A743E18}"/>
              </a:ext>
            </a:extLst>
          </p:cNvPr>
          <p:cNvSpPr>
            <a:spLocks noGrp="1"/>
          </p:cNvSpPr>
          <p:nvPr>
            <p:ph type="body" sz="quarter" idx="12" hasCustomPrompt="1"/>
          </p:nvPr>
        </p:nvSpPr>
        <p:spPr>
          <a:xfrm>
            <a:off x="6260718" y="1608825"/>
            <a:ext cx="1692275" cy="990600"/>
          </a:xfrm>
          <a:gradFill flip="none" rotWithShape="1">
            <a:gsLst>
              <a:gs pos="0">
                <a:srgbClr val="D3D3D3">
                  <a:alpha val="72549"/>
                </a:srgbClr>
              </a:gs>
              <a:gs pos="100000">
                <a:srgbClr val="FFFFFF">
                  <a:alpha val="0"/>
                </a:srgbClr>
              </a:gs>
            </a:gsLst>
            <a:lin ang="0" scaled="1"/>
            <a:tileRect/>
          </a:gradFill>
          <a:ln w="9525">
            <a:noFill/>
            <a:miter lim="800000"/>
            <a:headEnd/>
            <a:tailEnd/>
          </a:ln>
          <a:effectLst/>
        </p:spPr>
        <p:txBody>
          <a:bodyPr rtlCol="0"/>
          <a:lstStyle>
            <a:lvl1pPr marL="0" indent="0" algn="l">
              <a:buNone/>
              <a:defRPr lang="en-US" sz="1138" dirty="0" smtClean="0">
                <a:solidFill>
                  <a:srgbClr val="404040"/>
                </a:solidFill>
                <a:latin typeface="+mn-lt"/>
              </a:defRPr>
            </a:lvl1pPr>
          </a:lstStyle>
          <a:p>
            <a:pPr marL="0" lvl="0" rtl="0">
              <a:lnSpc>
                <a:spcPct val="85000"/>
              </a:lnSpc>
            </a:pPr>
            <a:r>
              <a:rPr lang="es-ES" noProof="0"/>
              <a:t>Editar estilos de texto del patrón</a:t>
            </a:r>
          </a:p>
        </p:txBody>
      </p:sp>
      <p:sp>
        <p:nvSpPr>
          <p:cNvPr id="84" name="Marcador de texto 83">
            <a:extLst>
              <a:ext uri="{FF2B5EF4-FFF2-40B4-BE49-F238E27FC236}">
                <a16:creationId xmlns:a16="http://schemas.microsoft.com/office/drawing/2014/main" id="{C87789DE-8F91-E44E-96BE-12C0559F6FB9}"/>
              </a:ext>
            </a:extLst>
          </p:cNvPr>
          <p:cNvSpPr>
            <a:spLocks noGrp="1"/>
          </p:cNvSpPr>
          <p:nvPr>
            <p:ph type="body" sz="quarter" idx="13" hasCustomPrompt="1"/>
          </p:nvPr>
        </p:nvSpPr>
        <p:spPr>
          <a:xfrm>
            <a:off x="2815818" y="2269796"/>
            <a:ext cx="981140" cy="1622752"/>
          </a:xfrm>
          <a:noFill/>
          <a:effectLst>
            <a:outerShdw blurRad="50800" dist="38100" dir="5400000" algn="t" rotWithShape="0">
              <a:prstClr val="black">
                <a:alpha val="40000"/>
              </a:prstClr>
            </a:outerShdw>
          </a:effectLst>
          <a:scene3d>
            <a:camera prst="orthographicFront">
              <a:rot lat="1200000" lon="20399986" rev="0"/>
            </a:camera>
            <a:lightRig rig="threePt" dir="t"/>
          </a:scene3d>
        </p:spPr>
        <p:txBody>
          <a:bodyPr wrap="square" rtlCol="0">
            <a:spAutoFit/>
          </a:bodyPr>
          <a:lstStyle>
            <a:lvl1pPr marL="0" indent="0">
              <a:buNone/>
              <a:defRPr lang="en-US" sz="1950" dirty="0" smtClean="0">
                <a:solidFill>
                  <a:srgbClr val="FFFFFF"/>
                </a:solidFill>
                <a:latin typeface="+mj-lt"/>
                <a:cs typeface="Arial" pitchFamily="34" charset="0"/>
              </a:defRPr>
            </a:lvl1pPr>
          </a:lstStyle>
          <a:p>
            <a:pPr marL="0" lvl="0" algn="ctr" rtl="0">
              <a:lnSpc>
                <a:spcPct val="85000"/>
              </a:lnSpc>
            </a:pPr>
            <a:r>
              <a:rPr lang="es-ES" noProof="0" dirty="0"/>
              <a:t>Editar estilos de texto del patrón</a:t>
            </a:r>
          </a:p>
        </p:txBody>
      </p:sp>
      <p:sp>
        <p:nvSpPr>
          <p:cNvPr id="85" name="Marcador de texto 83">
            <a:extLst>
              <a:ext uri="{FF2B5EF4-FFF2-40B4-BE49-F238E27FC236}">
                <a16:creationId xmlns:a16="http://schemas.microsoft.com/office/drawing/2014/main" id="{D5C13B08-1AEA-0541-B928-190FE4F59997}"/>
              </a:ext>
            </a:extLst>
          </p:cNvPr>
          <p:cNvSpPr>
            <a:spLocks noGrp="1"/>
          </p:cNvSpPr>
          <p:nvPr>
            <p:ph type="body" sz="quarter" idx="14" hasCustomPrompt="1"/>
          </p:nvPr>
        </p:nvSpPr>
        <p:spPr>
          <a:xfrm>
            <a:off x="4469515" y="2625619"/>
            <a:ext cx="981140" cy="1622752"/>
          </a:xfrm>
          <a:noFill/>
          <a:effectLst>
            <a:outerShdw blurRad="50800" dist="38100" dir="5400000" algn="t" rotWithShape="0">
              <a:prstClr val="black">
                <a:alpha val="40000"/>
              </a:prstClr>
            </a:outerShdw>
          </a:effectLst>
          <a:scene3d>
            <a:camera prst="orthographicFront">
              <a:rot lat="1200000" lon="20399986" rev="0"/>
            </a:camera>
            <a:lightRig rig="threePt" dir="t"/>
          </a:scene3d>
        </p:spPr>
        <p:txBody>
          <a:bodyPr wrap="square" rtlCol="0">
            <a:spAutoFit/>
          </a:bodyPr>
          <a:lstStyle>
            <a:lvl1pPr marL="0" indent="0">
              <a:buNone/>
              <a:defRPr lang="en-US" sz="1950" dirty="0" smtClean="0">
                <a:solidFill>
                  <a:schemeClr val="tx1"/>
                </a:solidFill>
                <a:latin typeface="+mj-lt"/>
                <a:cs typeface="Arial" pitchFamily="34" charset="0"/>
              </a:defRPr>
            </a:lvl1pPr>
          </a:lstStyle>
          <a:p>
            <a:pPr marL="0" lvl="0" algn="ctr" rtl="0">
              <a:lnSpc>
                <a:spcPct val="85000"/>
              </a:lnSpc>
            </a:pPr>
            <a:r>
              <a:rPr lang="es-ES" noProof="0"/>
              <a:t>Editar estilos de texto del patrón</a:t>
            </a:r>
          </a:p>
        </p:txBody>
      </p:sp>
      <p:sp>
        <p:nvSpPr>
          <p:cNvPr id="86" name="Marcador de texto 83">
            <a:extLst>
              <a:ext uri="{FF2B5EF4-FFF2-40B4-BE49-F238E27FC236}">
                <a16:creationId xmlns:a16="http://schemas.microsoft.com/office/drawing/2014/main" id="{9A0A668D-AC6C-0847-B1DA-2DF3A211D540}"/>
              </a:ext>
            </a:extLst>
          </p:cNvPr>
          <p:cNvSpPr>
            <a:spLocks noGrp="1"/>
          </p:cNvSpPr>
          <p:nvPr>
            <p:ph type="body" sz="quarter" idx="15" hasCustomPrompt="1"/>
          </p:nvPr>
        </p:nvSpPr>
        <p:spPr>
          <a:xfrm>
            <a:off x="6244542" y="3028900"/>
            <a:ext cx="981140" cy="1622752"/>
          </a:xfrm>
          <a:noFill/>
          <a:effectLst>
            <a:outerShdw blurRad="50800" dist="38100" dir="5400000" algn="t" rotWithShape="0">
              <a:prstClr val="black">
                <a:alpha val="40000"/>
              </a:prstClr>
            </a:outerShdw>
          </a:effectLst>
          <a:scene3d>
            <a:camera prst="orthographicFront">
              <a:rot lat="1200000" lon="20399986" rev="0"/>
            </a:camera>
            <a:lightRig rig="threePt" dir="t"/>
          </a:scene3d>
        </p:spPr>
        <p:txBody>
          <a:bodyPr wrap="square" rtlCol="0">
            <a:spAutoFit/>
          </a:bodyPr>
          <a:lstStyle>
            <a:lvl1pPr marL="0" indent="0">
              <a:buNone/>
              <a:defRPr lang="en-US" sz="1950" dirty="0" smtClean="0">
                <a:solidFill>
                  <a:srgbClr val="FFFFFF"/>
                </a:solidFill>
                <a:latin typeface="+mj-lt"/>
                <a:cs typeface="Arial" pitchFamily="34" charset="0"/>
              </a:defRPr>
            </a:lvl1pPr>
          </a:lstStyle>
          <a:p>
            <a:pPr marL="0" lvl="0" algn="ctr" rtl="0">
              <a:lnSpc>
                <a:spcPct val="85000"/>
              </a:lnSpc>
            </a:pPr>
            <a:r>
              <a:rPr lang="es-ES" noProof="0"/>
              <a:t>Editar estilos de texto del patrón</a:t>
            </a:r>
          </a:p>
        </p:txBody>
      </p:sp>
      <p:sp>
        <p:nvSpPr>
          <p:cNvPr id="90" name="Marcador de texto 89">
            <a:extLst>
              <a:ext uri="{FF2B5EF4-FFF2-40B4-BE49-F238E27FC236}">
                <a16:creationId xmlns:a16="http://schemas.microsoft.com/office/drawing/2014/main" id="{91BB790C-6BC5-134B-A8A8-83ECB5114A62}"/>
              </a:ext>
            </a:extLst>
          </p:cNvPr>
          <p:cNvSpPr>
            <a:spLocks noGrp="1"/>
          </p:cNvSpPr>
          <p:nvPr>
            <p:ph type="body" sz="quarter" idx="17" hasCustomPrompt="1"/>
          </p:nvPr>
        </p:nvSpPr>
        <p:spPr>
          <a:xfrm>
            <a:off x="1701937" y="4502478"/>
            <a:ext cx="3902887" cy="392415"/>
          </a:xfrm>
          <a:noFill/>
          <a:scene3d>
            <a:camera prst="orthographicFront">
              <a:rot lat="1980000" lon="1800000" rev="0"/>
            </a:camera>
            <a:lightRig rig="threePt" dir="t"/>
          </a:scene3d>
        </p:spPr>
        <p:txBody>
          <a:bodyPr wrap="square" rtlCol="0">
            <a:spAutoFit/>
          </a:bodyPr>
          <a:lstStyle>
            <a:lvl1pPr marL="0" indent="0" algn="ctr">
              <a:buNone/>
              <a:defRPr lang="en-US" sz="1950" dirty="0" smtClean="0">
                <a:solidFill>
                  <a:srgbClr val="000000"/>
                </a:solidFill>
                <a:latin typeface="+mj-lt"/>
              </a:defRPr>
            </a:lvl1pPr>
          </a:lstStyle>
          <a:p>
            <a:pPr marL="0" lvl="0" rtl="0"/>
            <a:r>
              <a:rPr lang="es-ES" noProof="0"/>
              <a:t>Editar estilos de texto del patrón</a:t>
            </a:r>
          </a:p>
        </p:txBody>
      </p:sp>
      <p:sp>
        <p:nvSpPr>
          <p:cNvPr id="2" name="Título 1">
            <a:extLst>
              <a:ext uri="{FF2B5EF4-FFF2-40B4-BE49-F238E27FC236}">
                <a16:creationId xmlns:a16="http://schemas.microsoft.com/office/drawing/2014/main" id="{8B776898-FCE7-274A-A10F-DC97B30FE73A}"/>
              </a:ext>
            </a:extLst>
          </p:cNvPr>
          <p:cNvSpPr>
            <a:spLocks noGrp="1"/>
          </p:cNvSpPr>
          <p:nvPr>
            <p:ph type="title"/>
          </p:nvPr>
        </p:nvSpPr>
        <p:spPr>
          <a:xfrm>
            <a:off x="804863" y="5181601"/>
            <a:ext cx="2476500" cy="1027247"/>
          </a:xfrm>
        </p:spPr>
        <p:txBody>
          <a:bodyPr rtlCol="0">
            <a:normAutofit/>
          </a:bodyPr>
          <a:lstStyle>
            <a:lvl1pPr marL="278606" indent="-278606" algn="ctr">
              <a:buFont typeface="Arial" panose="020B0604020202020204" pitchFamily="34" charset="0"/>
              <a:buChar char="•"/>
              <a:defRPr sz="1625">
                <a:solidFill>
                  <a:schemeClr val="tx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328530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0F3F6-214E-4653-88D4-04AF97714F40}"/>
              </a:ext>
            </a:extLst>
          </p:cNvPr>
          <p:cNvSpPr>
            <a:spLocks noGrp="1"/>
          </p:cNvSpPr>
          <p:nvPr>
            <p:ph type="ctrTitle"/>
          </p:nvPr>
        </p:nvSpPr>
        <p:spPr>
          <a:xfrm>
            <a:off x="1238250" y="1122363"/>
            <a:ext cx="7429500" cy="2387600"/>
          </a:xfrm>
        </p:spPr>
        <p:txBody>
          <a:bodyPr anchor="b"/>
          <a:lstStyle>
            <a:lvl1pPr algn="ctr">
              <a:defRPr sz="4875"/>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9EC99475-A440-41E7-AB5B-6AD3495A75D5}"/>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04C7957E-E79A-4469-BCB2-454635AC2C4A}"/>
              </a:ext>
            </a:extLst>
          </p:cNvPr>
          <p:cNvSpPr>
            <a:spLocks noGrp="1"/>
          </p:cNvSpPr>
          <p:nvPr>
            <p:ph type="dt" sz="half" idx="10"/>
          </p:nvPr>
        </p:nvSpPr>
        <p:spPr/>
        <p:txBody>
          <a:bodyPr/>
          <a:lstStyle/>
          <a:p>
            <a:pPr rtl="0"/>
            <a:fld id="{A6700C51-9175-4314-8CB3-49A1859856BA}" type="datetime1">
              <a:rPr lang="es-ES" noProof="0" smtClean="0"/>
              <a:t>22/12/21</a:t>
            </a:fld>
            <a:endParaRPr lang="es-ES" noProof="0"/>
          </a:p>
        </p:txBody>
      </p:sp>
      <p:sp>
        <p:nvSpPr>
          <p:cNvPr id="5" name="Marcador de pie de página 4">
            <a:extLst>
              <a:ext uri="{FF2B5EF4-FFF2-40B4-BE49-F238E27FC236}">
                <a16:creationId xmlns:a16="http://schemas.microsoft.com/office/drawing/2014/main" id="{3D8B4D41-4591-4FCD-B895-AD1F7004F219}"/>
              </a:ext>
            </a:extLst>
          </p:cNvPr>
          <p:cNvSpPr>
            <a:spLocks noGrp="1"/>
          </p:cNvSpPr>
          <p:nvPr>
            <p:ph type="ftr" sz="quarter" idx="11"/>
          </p:nvPr>
        </p:nvSpPr>
        <p:spPr/>
        <p:txBody>
          <a:bodyPr/>
          <a:lstStyle/>
          <a:p>
            <a:pPr rtl="0"/>
            <a:endParaRPr lang="es-ES" noProof="0"/>
          </a:p>
        </p:txBody>
      </p:sp>
      <p:sp>
        <p:nvSpPr>
          <p:cNvPr id="6" name="Marcador de número de diapositiva 5">
            <a:extLst>
              <a:ext uri="{FF2B5EF4-FFF2-40B4-BE49-F238E27FC236}">
                <a16:creationId xmlns:a16="http://schemas.microsoft.com/office/drawing/2014/main" id="{BB05A06C-F532-4779-87C8-F9F3A31B91FD}"/>
              </a:ext>
            </a:extLst>
          </p:cNvPr>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81483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BC91D-FA11-46F9-9B0F-9A8DB956545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9B6A4C5-8843-4FF7-89D0-6D58BA1FBA6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2954D46-9D1F-460B-905C-F44B1725C2A1}"/>
              </a:ext>
            </a:extLst>
          </p:cNvPr>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5" name="Marcador de pie de página 4">
            <a:extLst>
              <a:ext uri="{FF2B5EF4-FFF2-40B4-BE49-F238E27FC236}">
                <a16:creationId xmlns:a16="http://schemas.microsoft.com/office/drawing/2014/main" id="{42E1D280-8D25-437C-9460-AB6F8A5E8830}"/>
              </a:ext>
            </a:extLst>
          </p:cNvPr>
          <p:cNvSpPr>
            <a:spLocks noGrp="1"/>
          </p:cNvSpPr>
          <p:nvPr>
            <p:ph type="ftr" sz="quarter" idx="11"/>
          </p:nvPr>
        </p:nvSpPr>
        <p:spPr/>
        <p:txBody>
          <a:bodyPr/>
          <a:lstStyle/>
          <a:p>
            <a:pPr rtl="0"/>
            <a:endParaRPr lang="es-ES" noProof="0"/>
          </a:p>
        </p:txBody>
      </p:sp>
      <p:sp>
        <p:nvSpPr>
          <p:cNvPr id="6" name="Marcador de número de diapositiva 5">
            <a:extLst>
              <a:ext uri="{FF2B5EF4-FFF2-40B4-BE49-F238E27FC236}">
                <a16:creationId xmlns:a16="http://schemas.microsoft.com/office/drawing/2014/main" id="{4F091EFF-90B2-4B18-A431-50F2415A3CA5}"/>
              </a:ext>
            </a:extLst>
          </p:cNvPr>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388339766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95C7A-542D-4235-8B0A-655C253689DC}"/>
              </a:ext>
            </a:extLst>
          </p:cNvPr>
          <p:cNvSpPr>
            <a:spLocks noGrp="1"/>
          </p:cNvSpPr>
          <p:nvPr>
            <p:ph type="title"/>
          </p:nvPr>
        </p:nvSpPr>
        <p:spPr>
          <a:xfrm>
            <a:off x="675878" y="1709739"/>
            <a:ext cx="8543925" cy="2852737"/>
          </a:xfrm>
        </p:spPr>
        <p:txBody>
          <a:bodyPr anchor="b"/>
          <a:lstStyle>
            <a:lvl1pPr>
              <a:defRPr sz="4875"/>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D45FC28-2374-47FB-851F-E90A7E0A8F2D}"/>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3622F5-E432-4CDD-9490-CED73536A92C}"/>
              </a:ext>
            </a:extLst>
          </p:cNvPr>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5" name="Marcador de pie de página 4">
            <a:extLst>
              <a:ext uri="{FF2B5EF4-FFF2-40B4-BE49-F238E27FC236}">
                <a16:creationId xmlns:a16="http://schemas.microsoft.com/office/drawing/2014/main" id="{FBA7B94C-4FFC-4FB6-8CFA-292C62065123}"/>
              </a:ext>
            </a:extLst>
          </p:cNvPr>
          <p:cNvSpPr>
            <a:spLocks noGrp="1"/>
          </p:cNvSpPr>
          <p:nvPr>
            <p:ph type="ftr" sz="quarter" idx="11"/>
          </p:nvPr>
        </p:nvSpPr>
        <p:spPr/>
        <p:txBody>
          <a:bodyPr/>
          <a:lstStyle/>
          <a:p>
            <a:pPr rtl="0"/>
            <a:endParaRPr lang="es-ES" noProof="0"/>
          </a:p>
        </p:txBody>
      </p:sp>
      <p:sp>
        <p:nvSpPr>
          <p:cNvPr id="6" name="Marcador de número de diapositiva 5">
            <a:extLst>
              <a:ext uri="{FF2B5EF4-FFF2-40B4-BE49-F238E27FC236}">
                <a16:creationId xmlns:a16="http://schemas.microsoft.com/office/drawing/2014/main" id="{54FECBA3-AD2B-4B77-9D2F-BA92B3437592}"/>
              </a:ext>
            </a:extLst>
          </p:cNvPr>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36022577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D34378-B27E-43FD-8C76-43532FF8197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88FC505-8B38-4CDE-9836-BA34EA39868C}"/>
              </a:ext>
            </a:extLst>
          </p:cNvPr>
          <p:cNvSpPr>
            <a:spLocks noGrp="1"/>
          </p:cNvSpPr>
          <p:nvPr>
            <p:ph sz="half" idx="1"/>
          </p:nvPr>
        </p:nvSpPr>
        <p:spPr>
          <a:xfrm>
            <a:off x="681038"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DAAB6F83-1E42-432A-A348-C112B1AFF0F8}"/>
              </a:ext>
            </a:extLst>
          </p:cNvPr>
          <p:cNvSpPr>
            <a:spLocks noGrp="1"/>
          </p:cNvSpPr>
          <p:nvPr>
            <p:ph sz="half" idx="2"/>
          </p:nvPr>
        </p:nvSpPr>
        <p:spPr>
          <a:xfrm>
            <a:off x="5014913"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F66CBAF-DEFD-4A5D-840F-8C89B5B00F64}"/>
              </a:ext>
            </a:extLst>
          </p:cNvPr>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Marcador de pie de página 5">
            <a:extLst>
              <a:ext uri="{FF2B5EF4-FFF2-40B4-BE49-F238E27FC236}">
                <a16:creationId xmlns:a16="http://schemas.microsoft.com/office/drawing/2014/main" id="{D5203BAE-C051-4639-B6B1-13EF63734E7E}"/>
              </a:ext>
            </a:extLst>
          </p:cNvPr>
          <p:cNvSpPr>
            <a:spLocks noGrp="1"/>
          </p:cNvSpPr>
          <p:nvPr>
            <p:ph type="ftr" sz="quarter" idx="11"/>
          </p:nvPr>
        </p:nvSpPr>
        <p:spPr/>
        <p:txBody>
          <a:bodyPr/>
          <a:lstStyle/>
          <a:p>
            <a:pPr rtl="0"/>
            <a:endParaRPr lang="es-ES" noProof="0"/>
          </a:p>
        </p:txBody>
      </p:sp>
      <p:sp>
        <p:nvSpPr>
          <p:cNvPr id="7" name="Marcador de número de diapositiva 6">
            <a:extLst>
              <a:ext uri="{FF2B5EF4-FFF2-40B4-BE49-F238E27FC236}">
                <a16:creationId xmlns:a16="http://schemas.microsoft.com/office/drawing/2014/main" id="{F88361CB-2FC5-48F4-8B0A-FB43800A5E50}"/>
              </a:ext>
            </a:extLst>
          </p:cNvPr>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89629334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34368-7FD8-4076-91ED-45BCC223FCA2}"/>
              </a:ext>
            </a:extLst>
          </p:cNvPr>
          <p:cNvSpPr>
            <a:spLocks noGrp="1"/>
          </p:cNvSpPr>
          <p:nvPr>
            <p:ph type="title"/>
          </p:nvPr>
        </p:nvSpPr>
        <p:spPr>
          <a:xfrm>
            <a:off x="682328" y="365126"/>
            <a:ext cx="8543925"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0F7B8032-D129-4652-B2C3-B237CE3CD878}"/>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936846-A622-4DDE-837D-DF378F6A77B8}"/>
              </a:ext>
            </a:extLst>
          </p:cNvPr>
          <p:cNvSpPr>
            <a:spLocks noGrp="1"/>
          </p:cNvSpPr>
          <p:nvPr>
            <p:ph sz="half" idx="2"/>
          </p:nvPr>
        </p:nvSpPr>
        <p:spPr>
          <a:xfrm>
            <a:off x="682328" y="2505075"/>
            <a:ext cx="419070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D15C6E5D-7B12-4D4D-B934-1E27E13AC6A1}"/>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C7D4514-C683-44D3-A53E-8D3CB41D5296}"/>
              </a:ext>
            </a:extLst>
          </p:cNvPr>
          <p:cNvSpPr>
            <a:spLocks noGrp="1"/>
          </p:cNvSpPr>
          <p:nvPr>
            <p:ph sz="quarter" idx="4"/>
          </p:nvPr>
        </p:nvSpPr>
        <p:spPr>
          <a:xfrm>
            <a:off x="5014913" y="2505075"/>
            <a:ext cx="4211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7EF15072-68C3-4AEE-8424-974020C219ED}"/>
              </a:ext>
            </a:extLst>
          </p:cNvPr>
          <p:cNvSpPr>
            <a:spLocks noGrp="1"/>
          </p:cNvSpPr>
          <p:nvPr>
            <p:ph type="dt" sz="half" idx="10"/>
          </p:nvPr>
        </p:nvSpPr>
        <p:spPr/>
        <p:txBody>
          <a:bodyPr/>
          <a:lstStyle/>
          <a:p>
            <a:pPr rtl="0"/>
            <a:fld id="{EF79E90F-802B-4F97-8639-4B1FE3F317A8}" type="datetime1">
              <a:rPr lang="es-ES" noProof="0" smtClean="0"/>
              <a:t>22/12/21</a:t>
            </a:fld>
            <a:endParaRPr lang="es-ES" noProof="0"/>
          </a:p>
        </p:txBody>
      </p:sp>
      <p:sp>
        <p:nvSpPr>
          <p:cNvPr id="8" name="Marcador de pie de página 7">
            <a:extLst>
              <a:ext uri="{FF2B5EF4-FFF2-40B4-BE49-F238E27FC236}">
                <a16:creationId xmlns:a16="http://schemas.microsoft.com/office/drawing/2014/main" id="{D16D690A-493D-4E84-9650-8DC2A3F0635A}"/>
              </a:ext>
            </a:extLst>
          </p:cNvPr>
          <p:cNvSpPr>
            <a:spLocks noGrp="1"/>
          </p:cNvSpPr>
          <p:nvPr>
            <p:ph type="ftr" sz="quarter" idx="11"/>
          </p:nvPr>
        </p:nvSpPr>
        <p:spPr/>
        <p:txBody>
          <a:bodyPr/>
          <a:lstStyle/>
          <a:p>
            <a:pPr rtl="0"/>
            <a:endParaRPr lang="es-ES" noProof="0"/>
          </a:p>
        </p:txBody>
      </p:sp>
      <p:sp>
        <p:nvSpPr>
          <p:cNvPr id="9" name="Marcador de número de diapositiva 8">
            <a:extLst>
              <a:ext uri="{FF2B5EF4-FFF2-40B4-BE49-F238E27FC236}">
                <a16:creationId xmlns:a16="http://schemas.microsoft.com/office/drawing/2014/main" id="{9FEB0B87-9EFD-4F85-909C-1D9197F626C2}"/>
              </a:ext>
            </a:extLst>
          </p:cNvPr>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145749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EEB4FEA8-DC3F-49E9-AB39-603D12EC43AE}" type="datetime1">
              <a:rPr lang="es-ES" noProof="0" smtClean="0"/>
              <a:t>22/12/21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9140D6-4542-4AEB-91D5-030B12E3C35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12F1F99A-4311-423A-BB28-171B33ACF390}"/>
              </a:ext>
            </a:extLst>
          </p:cNvPr>
          <p:cNvSpPr>
            <a:spLocks noGrp="1"/>
          </p:cNvSpPr>
          <p:nvPr>
            <p:ph type="dt" sz="half" idx="10"/>
          </p:nvPr>
        </p:nvSpPr>
        <p:spPr/>
        <p:txBody>
          <a:bodyPr/>
          <a:lstStyle/>
          <a:p>
            <a:pPr rtl="0"/>
            <a:fld id="{A0A864E0-A01D-42F4-8CB5-EFF93D1DF42E}" type="datetime1">
              <a:rPr lang="es-ES" noProof="0" smtClean="0"/>
              <a:t>22/12/21</a:t>
            </a:fld>
            <a:endParaRPr lang="es-ES" noProof="0"/>
          </a:p>
        </p:txBody>
      </p:sp>
      <p:sp>
        <p:nvSpPr>
          <p:cNvPr id="4" name="Marcador de pie de página 3">
            <a:extLst>
              <a:ext uri="{FF2B5EF4-FFF2-40B4-BE49-F238E27FC236}">
                <a16:creationId xmlns:a16="http://schemas.microsoft.com/office/drawing/2014/main" id="{30A9A889-D082-48F7-A8B6-499494A1B33D}"/>
              </a:ext>
            </a:extLst>
          </p:cNvPr>
          <p:cNvSpPr>
            <a:spLocks noGrp="1"/>
          </p:cNvSpPr>
          <p:nvPr>
            <p:ph type="ftr" sz="quarter" idx="11"/>
          </p:nvPr>
        </p:nvSpPr>
        <p:spPr/>
        <p:txBody>
          <a:bodyPr/>
          <a:lstStyle/>
          <a:p>
            <a:pPr rtl="0"/>
            <a:endParaRPr lang="es-ES" noProof="0"/>
          </a:p>
        </p:txBody>
      </p:sp>
      <p:sp>
        <p:nvSpPr>
          <p:cNvPr id="5" name="Marcador de número de diapositiva 4">
            <a:extLst>
              <a:ext uri="{FF2B5EF4-FFF2-40B4-BE49-F238E27FC236}">
                <a16:creationId xmlns:a16="http://schemas.microsoft.com/office/drawing/2014/main" id="{340DE6DB-AC55-4959-BF86-E35418103FD3}"/>
              </a:ext>
            </a:extLst>
          </p:cNvPr>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25399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FB861C3-E06B-4F46-84E9-47D66E6E8CA8}"/>
              </a:ext>
            </a:extLst>
          </p:cNvPr>
          <p:cNvSpPr>
            <a:spLocks noGrp="1"/>
          </p:cNvSpPr>
          <p:nvPr>
            <p:ph type="dt" sz="half" idx="10"/>
          </p:nvPr>
        </p:nvSpPr>
        <p:spPr/>
        <p:txBody>
          <a:bodyPr/>
          <a:lstStyle/>
          <a:p>
            <a:pPr rtl="0"/>
            <a:fld id="{2E5AFE48-EA43-4272-BC16-ACE23514D23F}" type="datetime1">
              <a:rPr lang="es-ES" noProof="0" smtClean="0"/>
              <a:t>22/12/21</a:t>
            </a:fld>
            <a:endParaRPr lang="es-ES" noProof="0"/>
          </a:p>
        </p:txBody>
      </p:sp>
      <p:sp>
        <p:nvSpPr>
          <p:cNvPr id="3" name="Marcador de pie de página 2">
            <a:extLst>
              <a:ext uri="{FF2B5EF4-FFF2-40B4-BE49-F238E27FC236}">
                <a16:creationId xmlns:a16="http://schemas.microsoft.com/office/drawing/2014/main" id="{A85F3F92-F54F-4297-979C-5BD080043CFF}"/>
              </a:ext>
            </a:extLst>
          </p:cNvPr>
          <p:cNvSpPr>
            <a:spLocks noGrp="1"/>
          </p:cNvSpPr>
          <p:nvPr>
            <p:ph type="ftr" sz="quarter" idx="11"/>
          </p:nvPr>
        </p:nvSpPr>
        <p:spPr/>
        <p:txBody>
          <a:bodyPr/>
          <a:lstStyle/>
          <a:p>
            <a:pPr rtl="0"/>
            <a:endParaRPr lang="es-ES" noProof="0"/>
          </a:p>
        </p:txBody>
      </p:sp>
      <p:sp>
        <p:nvSpPr>
          <p:cNvPr id="4" name="Marcador de número de diapositiva 3">
            <a:extLst>
              <a:ext uri="{FF2B5EF4-FFF2-40B4-BE49-F238E27FC236}">
                <a16:creationId xmlns:a16="http://schemas.microsoft.com/office/drawing/2014/main" id="{226339B9-CE19-4EC9-9DD4-D3B28D131F9D}"/>
              </a:ext>
            </a:extLst>
          </p:cNvPr>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414111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E215B-1AB3-42CB-A33A-37F47C534868}"/>
              </a:ext>
            </a:extLst>
          </p:cNvPr>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80D55B29-BF52-464D-9DD6-9AEAFB88FB9D}"/>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92A51BE-70A5-4CC3-AEA6-D00C33D9BA32}"/>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B79ACF-E32F-4B6D-BA5E-4B5930093B7E}"/>
              </a:ext>
            </a:extLst>
          </p:cNvPr>
          <p:cNvSpPr>
            <a:spLocks noGrp="1"/>
          </p:cNvSpPr>
          <p:nvPr>
            <p:ph type="dt" sz="half" idx="10"/>
          </p:nvPr>
        </p:nvSpPr>
        <p:spPr/>
        <p:txBody>
          <a:bodyPr/>
          <a:lstStyle/>
          <a:p>
            <a:pPr rtl="0"/>
            <a:fld id="{AB074727-7E77-420D-BEF2-1D71D1596181}" type="datetime1">
              <a:rPr lang="es-ES" noProof="0" smtClean="0"/>
              <a:t>22/12/21</a:t>
            </a:fld>
            <a:endParaRPr lang="es-ES" noProof="0"/>
          </a:p>
        </p:txBody>
      </p:sp>
      <p:sp>
        <p:nvSpPr>
          <p:cNvPr id="6" name="Marcador de pie de página 5">
            <a:extLst>
              <a:ext uri="{FF2B5EF4-FFF2-40B4-BE49-F238E27FC236}">
                <a16:creationId xmlns:a16="http://schemas.microsoft.com/office/drawing/2014/main" id="{F3C62E32-349E-4CFB-B6B8-A8CD351B8912}"/>
              </a:ext>
            </a:extLst>
          </p:cNvPr>
          <p:cNvSpPr>
            <a:spLocks noGrp="1"/>
          </p:cNvSpPr>
          <p:nvPr>
            <p:ph type="ftr" sz="quarter" idx="11"/>
          </p:nvPr>
        </p:nvSpPr>
        <p:spPr/>
        <p:txBody>
          <a:bodyPr/>
          <a:lstStyle/>
          <a:p>
            <a:pPr rtl="0"/>
            <a:endParaRPr lang="es-ES" noProof="0"/>
          </a:p>
        </p:txBody>
      </p:sp>
      <p:sp>
        <p:nvSpPr>
          <p:cNvPr id="7" name="Marcador de número de diapositiva 6">
            <a:extLst>
              <a:ext uri="{FF2B5EF4-FFF2-40B4-BE49-F238E27FC236}">
                <a16:creationId xmlns:a16="http://schemas.microsoft.com/office/drawing/2014/main" id="{8CACD150-5F3D-4450-985B-91EBB6774316}"/>
              </a:ext>
            </a:extLst>
          </p:cNvPr>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232909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2A264D-54C7-42B9-AA89-8E42BDF54DE2}"/>
              </a:ext>
            </a:extLst>
          </p:cNvPr>
          <p:cNvSpPr>
            <a:spLocks noGrp="1"/>
          </p:cNvSpPr>
          <p:nvPr>
            <p:ph type="title"/>
          </p:nvPr>
        </p:nvSpPr>
        <p:spPr>
          <a:xfrm>
            <a:off x="682328" y="457200"/>
            <a:ext cx="3194943" cy="1600200"/>
          </a:xfrm>
        </p:spPr>
        <p:txBody>
          <a:bodyPr anchor="b"/>
          <a:lstStyle>
            <a:lvl1pPr>
              <a:defRPr sz="26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C667E2F1-78B0-4FCA-A284-11664C9F80FC}"/>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s-EC"/>
          </a:p>
        </p:txBody>
      </p:sp>
      <p:sp>
        <p:nvSpPr>
          <p:cNvPr id="4" name="Marcador de texto 3">
            <a:extLst>
              <a:ext uri="{FF2B5EF4-FFF2-40B4-BE49-F238E27FC236}">
                <a16:creationId xmlns:a16="http://schemas.microsoft.com/office/drawing/2014/main" id="{049659D7-E889-4DED-9463-2BE65D03F2A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1B1D2D-79A3-483D-8F13-E5D803C0AF6D}"/>
              </a:ext>
            </a:extLst>
          </p:cNvPr>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Marcador de pie de página 5">
            <a:extLst>
              <a:ext uri="{FF2B5EF4-FFF2-40B4-BE49-F238E27FC236}">
                <a16:creationId xmlns:a16="http://schemas.microsoft.com/office/drawing/2014/main" id="{F0DE464F-8EFF-4B0B-9540-C7AF8B86AE98}"/>
              </a:ext>
            </a:extLst>
          </p:cNvPr>
          <p:cNvSpPr>
            <a:spLocks noGrp="1"/>
          </p:cNvSpPr>
          <p:nvPr>
            <p:ph type="ftr" sz="quarter" idx="11"/>
          </p:nvPr>
        </p:nvSpPr>
        <p:spPr/>
        <p:txBody>
          <a:bodyPr/>
          <a:lstStyle/>
          <a:p>
            <a:pPr rtl="0"/>
            <a:endParaRPr lang="es-ES" noProof="0"/>
          </a:p>
        </p:txBody>
      </p:sp>
      <p:sp>
        <p:nvSpPr>
          <p:cNvPr id="7" name="Marcador de número de diapositiva 6">
            <a:extLst>
              <a:ext uri="{FF2B5EF4-FFF2-40B4-BE49-F238E27FC236}">
                <a16:creationId xmlns:a16="http://schemas.microsoft.com/office/drawing/2014/main" id="{3F8E3C82-1B2B-499E-85CC-6896B7128800}"/>
              </a:ext>
            </a:extLst>
          </p:cNvPr>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110385618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748F8-FACC-4F6D-B66E-B85181E1B22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9DA9183-05B8-4E63-B96C-FD69651290C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D5B6E082-129B-4655-95D0-9D216048ECDF}"/>
              </a:ext>
            </a:extLst>
          </p:cNvPr>
          <p:cNvSpPr>
            <a:spLocks noGrp="1"/>
          </p:cNvSpPr>
          <p:nvPr>
            <p:ph type="dt" sz="half" idx="10"/>
          </p:nvPr>
        </p:nvSpPr>
        <p:spPr/>
        <p:txBody>
          <a:bodyPr/>
          <a:lstStyle/>
          <a:p>
            <a:pPr rtl="0"/>
            <a:fld id="{6F8D0CC4-A36D-4547-A3F2-14DA1F4D8BC8}" type="datetime1">
              <a:rPr lang="es-ES" noProof="0" smtClean="0"/>
              <a:t>22/12/21</a:t>
            </a:fld>
            <a:endParaRPr lang="es-ES" noProof="0"/>
          </a:p>
        </p:txBody>
      </p:sp>
      <p:sp>
        <p:nvSpPr>
          <p:cNvPr id="5" name="Marcador de pie de página 4">
            <a:extLst>
              <a:ext uri="{FF2B5EF4-FFF2-40B4-BE49-F238E27FC236}">
                <a16:creationId xmlns:a16="http://schemas.microsoft.com/office/drawing/2014/main" id="{39796591-E9BB-4DBA-BC97-0B59AF1B0AF8}"/>
              </a:ext>
            </a:extLst>
          </p:cNvPr>
          <p:cNvSpPr>
            <a:spLocks noGrp="1"/>
          </p:cNvSpPr>
          <p:nvPr>
            <p:ph type="ftr" sz="quarter" idx="11"/>
          </p:nvPr>
        </p:nvSpPr>
        <p:spPr/>
        <p:txBody>
          <a:bodyPr/>
          <a:lstStyle/>
          <a:p>
            <a:pPr rtl="0"/>
            <a:endParaRPr lang="es-ES" noProof="0"/>
          </a:p>
        </p:txBody>
      </p:sp>
      <p:sp>
        <p:nvSpPr>
          <p:cNvPr id="6" name="Marcador de número de diapositiva 5">
            <a:extLst>
              <a:ext uri="{FF2B5EF4-FFF2-40B4-BE49-F238E27FC236}">
                <a16:creationId xmlns:a16="http://schemas.microsoft.com/office/drawing/2014/main" id="{A6560FA6-5117-4518-AA45-41079B3639CD}"/>
              </a:ext>
            </a:extLst>
          </p:cNvPr>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323277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2BE842D-CAED-478D-8A7B-2DAFD0F94E20}"/>
              </a:ext>
            </a:extLst>
          </p:cNvPr>
          <p:cNvSpPr>
            <a:spLocks noGrp="1"/>
          </p:cNvSpPr>
          <p:nvPr>
            <p:ph type="title" orient="vert"/>
          </p:nvPr>
        </p:nvSpPr>
        <p:spPr>
          <a:xfrm>
            <a:off x="7088981" y="365125"/>
            <a:ext cx="2135981"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7BE25D10-1955-4B00-B7C8-ABB3C6698292}"/>
              </a:ext>
            </a:extLst>
          </p:cNvPr>
          <p:cNvSpPr>
            <a:spLocks noGrp="1"/>
          </p:cNvSpPr>
          <p:nvPr>
            <p:ph type="body" orient="vert" idx="1"/>
          </p:nvPr>
        </p:nvSpPr>
        <p:spPr>
          <a:xfrm>
            <a:off x="681037" y="365125"/>
            <a:ext cx="6284119"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F03E4A-F4D6-4D27-904B-B38AEF8DE038}"/>
              </a:ext>
            </a:extLst>
          </p:cNvPr>
          <p:cNvSpPr>
            <a:spLocks noGrp="1"/>
          </p:cNvSpPr>
          <p:nvPr>
            <p:ph type="dt" sz="half" idx="10"/>
          </p:nvPr>
        </p:nvSpPr>
        <p:spPr/>
        <p:txBody>
          <a:bodyPr/>
          <a:lstStyle/>
          <a:p>
            <a:pPr rtl="0"/>
            <a:fld id="{07717875-9125-4004-AA35-D5B366D4BC40}" type="datetime1">
              <a:rPr lang="es-ES" noProof="0" smtClean="0"/>
              <a:t>22/12/21</a:t>
            </a:fld>
            <a:endParaRPr lang="es-ES" noProof="0"/>
          </a:p>
        </p:txBody>
      </p:sp>
      <p:sp>
        <p:nvSpPr>
          <p:cNvPr id="5" name="Marcador de pie de página 4">
            <a:extLst>
              <a:ext uri="{FF2B5EF4-FFF2-40B4-BE49-F238E27FC236}">
                <a16:creationId xmlns:a16="http://schemas.microsoft.com/office/drawing/2014/main" id="{B2BE7F56-6E0A-45A1-9E30-94DB14CCB2A9}"/>
              </a:ext>
            </a:extLst>
          </p:cNvPr>
          <p:cNvSpPr>
            <a:spLocks noGrp="1"/>
          </p:cNvSpPr>
          <p:nvPr>
            <p:ph type="ftr" sz="quarter" idx="11"/>
          </p:nvPr>
        </p:nvSpPr>
        <p:spPr/>
        <p:txBody>
          <a:bodyPr/>
          <a:lstStyle/>
          <a:p>
            <a:pPr rtl="0"/>
            <a:endParaRPr lang="es-ES" noProof="0"/>
          </a:p>
        </p:txBody>
      </p:sp>
      <p:sp>
        <p:nvSpPr>
          <p:cNvPr id="6" name="Marcador de número de diapositiva 5">
            <a:extLst>
              <a:ext uri="{FF2B5EF4-FFF2-40B4-BE49-F238E27FC236}">
                <a16:creationId xmlns:a16="http://schemas.microsoft.com/office/drawing/2014/main" id="{43D19E03-5DF2-4C9D-AF8D-998EA759E18B}"/>
              </a:ext>
            </a:extLst>
          </p:cNvPr>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17664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1422697" y="1300787"/>
            <a:ext cx="706060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422697" y="3886202"/>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rtl="0"/>
            <a:fld id="{A6700C51-9175-4314-8CB3-49A1859856BA}" type="datetime1">
              <a:rPr lang="es-ES" noProof="0" smtClean="0"/>
              <a:t>22/12/21</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176698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742441" y="2367094"/>
            <a:ext cx="8420609"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127122175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828565"/>
            <a:ext cx="8410799"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42442" y="3657459"/>
            <a:ext cx="8410799"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321697367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742441" y="2367094"/>
            <a:ext cx="4148647"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014912" y="2367094"/>
            <a:ext cx="4148138"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88656885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sp>
        <p:nvSpPr>
          <p:cNvPr id="2" name="Título 1"/>
          <p:cNvSpPr>
            <a:spLocks noGrp="1"/>
          </p:cNvSpPr>
          <p:nvPr>
            <p:ph type="ctrTitle"/>
          </p:nvPr>
        </p:nvSpPr>
        <p:spPr>
          <a:xfrm>
            <a:off x="897731" y="2292095"/>
            <a:ext cx="4658916" cy="2219691"/>
          </a:xfrm>
        </p:spPr>
        <p:txBody>
          <a:bodyPr rtlCol="0" anchor="ctr">
            <a:normAutofit/>
          </a:bodyPr>
          <a:lstStyle>
            <a:lvl1pPr algn="l">
              <a:defRPr sz="3575" cap="all"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897731" y="4511785"/>
            <a:ext cx="4658916" cy="955565"/>
          </a:xfrm>
        </p:spPr>
        <p:txBody>
          <a:bodyPr rtlCol="0">
            <a:normAutofit/>
          </a:bodyPr>
          <a:lstStyle>
            <a:lvl1pPr marL="0" indent="0" algn="l">
              <a:spcBef>
                <a:spcPts val="0"/>
              </a:spcBef>
              <a:buNone/>
              <a:defRPr sz="1463"/>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pPr rtl="0"/>
            <a:r>
              <a:rPr lang="es-ES" noProof="0"/>
              <a:t>Haga clic para editar el estilo de subtítulo del patrón</a:t>
            </a:r>
          </a:p>
        </p:txBody>
      </p:sp>
      <p:sp>
        <p:nvSpPr>
          <p:cNvPr id="11" name="Marcador de posición de imagen 10" descr="Marcador de posición vacío para agregar una imagen. Haga clic en el marcador de posición y seleccione la imagen que desee agregar."/>
          <p:cNvSpPr>
            <a:spLocks noGrp="1"/>
          </p:cNvSpPr>
          <p:nvPr>
            <p:ph type="pic" sz="quarter" idx="13"/>
          </p:nvPr>
        </p:nvSpPr>
        <p:spPr>
          <a:xfrm>
            <a:off x="5672114" y="1310656"/>
            <a:ext cx="4233886" cy="4208604"/>
          </a:xfrm>
          <a:solidFill>
            <a:schemeClr val="tx1">
              <a:lumMod val="20000"/>
              <a:lumOff val="80000"/>
            </a:schemeClr>
          </a:solidFill>
        </p:spPr>
        <p:txBody>
          <a:bodyPr tIns="1005840" rtlCol="0"/>
          <a:lstStyle>
            <a:lvl1pPr marL="0" indent="0" algn="ctr">
              <a:buNone/>
              <a:defRPr/>
            </a:lvl1pPr>
          </a:lstStyle>
          <a:p>
            <a:pPr rtl="0"/>
            <a:r>
              <a:rPr lang="es-ES" noProof="0"/>
              <a:t>Haga clic en el icono para agregar una imagen</a:t>
            </a:r>
          </a:p>
        </p:txBody>
      </p:sp>
      <p:sp>
        <p:nvSpPr>
          <p:cNvPr id="8" name="Rectángulo 7"/>
          <p:cNvSpPr/>
          <p:nvPr/>
        </p:nvSpPr>
        <p:spPr>
          <a:xfrm>
            <a:off x="0" y="0"/>
            <a:ext cx="9906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463" noProof="0"/>
          </a:p>
        </p:txBody>
      </p:sp>
      <p:grpSp>
        <p:nvGrpSpPr>
          <p:cNvPr id="14" name="Grupo 13"/>
          <p:cNvGrpSpPr/>
          <p:nvPr/>
        </p:nvGrpSpPr>
        <p:grpSpPr>
          <a:xfrm>
            <a:off x="0" y="1143001"/>
            <a:ext cx="9906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077278" y="0"/>
            <a:ext cx="1419863" cy="2292094"/>
          </a:xfrm>
          <a:prstGeom prst="rect">
            <a:avLst/>
          </a:prstGeom>
        </p:spPr>
      </p:pic>
      <p:grpSp>
        <p:nvGrpSpPr>
          <p:cNvPr id="13" name="Grupo 12"/>
          <p:cNvGrpSpPr/>
          <p:nvPr/>
        </p:nvGrpSpPr>
        <p:grpSpPr>
          <a:xfrm rot="10800000">
            <a:off x="0" y="5645511"/>
            <a:ext cx="9906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9906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463"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9"/>
            <a:ext cx="8421116"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31392" y="2371018"/>
            <a:ext cx="3959698"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742442" y="3051014"/>
            <a:ext cx="414864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014913" y="3051014"/>
            <a:ext cx="4148139"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8" name="Footer Placeholder 7"/>
          <p:cNvSpPr>
            <a:spLocks noGrp="1"/>
          </p:cNvSpPr>
          <p:nvPr>
            <p:ph type="ftr" sz="quarter" idx="11"/>
          </p:nvPr>
        </p:nvSpPr>
        <p:spPr/>
        <p:txBody>
          <a:bodyPr/>
          <a:lstStyle/>
          <a:p>
            <a:pPr rtl="0"/>
            <a:endParaRPr lang="es-ES" noProof="0"/>
          </a:p>
        </p:txBody>
      </p:sp>
      <p:sp>
        <p:nvSpPr>
          <p:cNvPr id="9" name="Slide Number Placeholder 8"/>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1881178356"/>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A0A864E0-A01D-42F4-8CB5-EFF93D1DF42E}" type="datetime1">
              <a:rPr lang="es-ES" noProof="0" smtClean="0"/>
              <a:t>22/12/21</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5" name="Slide Number Placeholder 4"/>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38662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ate Placeholder 1"/>
          <p:cNvSpPr>
            <a:spLocks noGrp="1"/>
          </p:cNvSpPr>
          <p:nvPr>
            <p:ph type="dt" sz="half" idx="10"/>
          </p:nvPr>
        </p:nvSpPr>
        <p:spPr/>
        <p:txBody>
          <a:bodyPr/>
          <a:lstStyle/>
          <a:p>
            <a:pPr rtl="0"/>
            <a:fld id="{2E5AFE48-EA43-4272-BC16-ACE23514D23F}" type="datetime1">
              <a:rPr lang="es-ES" noProof="0" smtClean="0"/>
              <a:t>22/12/21</a:t>
            </a:fld>
            <a:endParaRPr lang="es-ES" noProof="0"/>
          </a:p>
        </p:txBody>
      </p:sp>
      <p:sp>
        <p:nvSpPr>
          <p:cNvPr id="3" name="Footer Placeholder 2"/>
          <p:cNvSpPr>
            <a:spLocks noGrp="1"/>
          </p:cNvSpPr>
          <p:nvPr>
            <p:ph type="ftr" sz="quarter" idx="11"/>
          </p:nvPr>
        </p:nvSpPr>
        <p:spPr/>
        <p:txBody>
          <a:bodyPr/>
          <a:lstStyle/>
          <a:p>
            <a:pPr rtl="0"/>
            <a:endParaRPr lang="es-ES" noProof="0"/>
          </a:p>
        </p:txBody>
      </p:sp>
      <p:sp>
        <p:nvSpPr>
          <p:cNvPr id="4" name="Slide Number Placeholder 3"/>
          <p:cNvSpPr>
            <a:spLocks noGrp="1"/>
          </p:cNvSpPr>
          <p:nvPr>
            <p:ph type="sldNum" sz="quarter" idx="12"/>
          </p:nvPr>
        </p:nvSpPr>
        <p:spPr/>
        <p:txBody>
          <a:bodyPr/>
          <a:lstStyle/>
          <a:p>
            <a:pPr rtl="0"/>
            <a:fld id="{0FF54DE5-C571-48E8-A5BC-B369434E2F44}" type="slidenum">
              <a:rPr lang="es-ES" noProof="0" smtClean="0"/>
              <a:t>‹Nº›</a:t>
            </a:fld>
            <a:endParaRPr lang="es-ES" noProof="0"/>
          </a:p>
        </p:txBody>
      </p:sp>
    </p:spTree>
    <p:extLst>
      <p:ext uri="{BB962C8B-B14F-4D97-AF65-F5344CB8AC3E}">
        <p14:creationId xmlns:p14="http://schemas.microsoft.com/office/powerpoint/2010/main" val="389851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609600"/>
            <a:ext cx="3197747"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4125926" y="609602"/>
            <a:ext cx="5037632"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42442" y="2632852"/>
            <a:ext cx="3197748"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38855793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0"/>
            <a:ext cx="4473753"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21293" y="609601"/>
            <a:ext cx="3256339"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42458" y="2632854"/>
            <a:ext cx="4473738"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144943901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58" y="4289374"/>
            <a:ext cx="8421101"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62605" y="698261"/>
            <a:ext cx="7980807"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42443" y="5108728"/>
            <a:ext cx="8421117"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360601385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609601"/>
            <a:ext cx="8421117"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742443" y="4204821"/>
            <a:ext cx="8421117"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708486869"/>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1175047" y="872589"/>
            <a:ext cx="7558486" cy="2729915"/>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98024" y="3610032"/>
            <a:ext cx="7111243"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742443" y="4372798"/>
            <a:ext cx="8421117"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
        <p:nvSpPr>
          <p:cNvPr id="11" name="TextBox 10"/>
          <p:cNvSpPr txBox="1"/>
          <p:nvPr/>
        </p:nvSpPr>
        <p:spPr>
          <a:xfrm>
            <a:off x="799095" y="887859"/>
            <a:ext cx="592462"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504308" y="3120015"/>
            <a:ext cx="59977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2103114"/>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3" y="2138723"/>
            <a:ext cx="8421117"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742443" y="4662335"/>
            <a:ext cx="8421117"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7" name="Slide Number Placeholder 6"/>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881740510"/>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5" name="Title 1"/>
          <p:cNvSpPr>
            <a:spLocks noGrp="1"/>
          </p:cNvSpPr>
          <p:nvPr>
            <p:ph type="title"/>
          </p:nvPr>
        </p:nvSpPr>
        <p:spPr>
          <a:xfrm>
            <a:off x="742443" y="609600"/>
            <a:ext cx="8421117"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742442" y="2367093"/>
            <a:ext cx="2680418"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742442" y="2943357"/>
            <a:ext cx="268041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617567" y="2367093"/>
            <a:ext cx="267436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608597" y="2943357"/>
            <a:ext cx="268397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6478305" y="2367093"/>
            <a:ext cx="2685254"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6478305" y="2943357"/>
            <a:ext cx="2685254"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5" name="Slide Number Placeholder 4"/>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2157808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la sección">
    <p:spTree>
      <p:nvGrpSpPr>
        <p:cNvPr id="1" name=""/>
        <p:cNvGrpSpPr/>
        <p:nvPr/>
      </p:nvGrpSpPr>
      <p:grpSpPr>
        <a:xfrm>
          <a:off x="0" y="0"/>
          <a:ext cx="0" cy="0"/>
          <a:chOff x="0" y="0"/>
          <a:chExt cx="0" cy="0"/>
        </a:xfrm>
      </p:grpSpPr>
      <p:grpSp>
        <p:nvGrpSpPr>
          <p:cNvPr id="8" name="Grupo 7"/>
          <p:cNvGrpSpPr/>
          <p:nvPr/>
        </p:nvGrpSpPr>
        <p:grpSpPr>
          <a:xfrm>
            <a:off x="0" y="2514601"/>
            <a:ext cx="9906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463" noProof="0"/>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77278" y="0"/>
            <a:ext cx="1448840" cy="2971806"/>
          </a:xfrm>
          <a:prstGeom prst="rect">
            <a:avLst/>
          </a:prstGeom>
        </p:spPr>
      </p:pic>
      <p:sp>
        <p:nvSpPr>
          <p:cNvPr id="2" name="Título 1"/>
          <p:cNvSpPr>
            <a:spLocks noGrp="1"/>
          </p:cNvSpPr>
          <p:nvPr>
            <p:ph type="title"/>
          </p:nvPr>
        </p:nvSpPr>
        <p:spPr>
          <a:xfrm>
            <a:off x="897731" y="2971806"/>
            <a:ext cx="8182768" cy="1684150"/>
          </a:xfrm>
        </p:spPr>
        <p:txBody>
          <a:bodyPr rtlCol="0" anchor="ctr">
            <a:normAutofit/>
          </a:bodyPr>
          <a:lstStyle>
            <a:lvl1pPr>
              <a:defRPr sz="3575" cap="all" baseline="0">
                <a:solidFill>
                  <a:schemeClr val="bg1"/>
                </a:solidFill>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897731" y="4655956"/>
            <a:ext cx="8182768" cy="509750"/>
          </a:xfrm>
        </p:spPr>
        <p:txBody>
          <a:bodyPr rtlCol="0">
            <a:normAutofit/>
          </a:bodyPr>
          <a:lstStyle>
            <a:lvl1pPr marL="0" indent="0">
              <a:spcBef>
                <a:spcPts val="0"/>
              </a:spcBef>
              <a:buNone/>
              <a:defRPr sz="1300">
                <a:solidFill>
                  <a:schemeClr val="bg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F77F95F1-8BCE-4F50-A177-350854612C4B}" type="datetime1">
              <a:rPr lang="es-ES" noProof="0" smtClean="0"/>
              <a:t>22/12/21</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0" name="Title 1"/>
          <p:cNvSpPr>
            <a:spLocks noGrp="1"/>
          </p:cNvSpPr>
          <p:nvPr>
            <p:ph type="title"/>
          </p:nvPr>
        </p:nvSpPr>
        <p:spPr>
          <a:xfrm>
            <a:off x="742443" y="610772"/>
            <a:ext cx="8421117"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742442" y="4204820"/>
            <a:ext cx="2678333"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742442" y="2367093"/>
            <a:ext cx="2678333"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742442" y="4781082"/>
            <a:ext cx="2678333"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609742" y="4204820"/>
            <a:ext cx="2682735"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608595" y="2367093"/>
            <a:ext cx="268397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608595" y="4781082"/>
            <a:ext cx="268397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6478306" y="4204820"/>
            <a:ext cx="2681804"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6478305" y="2367093"/>
            <a:ext cx="268525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6478203" y="4781080"/>
            <a:ext cx="2685356"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5" name="Slide Number Placeholder 4"/>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31369896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742443" y="2367095"/>
            <a:ext cx="8421117"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48949376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Vertical Title 1"/>
          <p:cNvSpPr>
            <a:spLocks noGrp="1"/>
          </p:cNvSpPr>
          <p:nvPr>
            <p:ph type="title" orient="vert"/>
          </p:nvPr>
        </p:nvSpPr>
        <p:spPr>
          <a:xfrm>
            <a:off x="7088982" y="609603"/>
            <a:ext cx="2074578"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742443" y="609603"/>
            <a:ext cx="6222713"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88D4E06B-6341-4106-90D5-731631E1087C}" type="datetime1">
              <a:rPr lang="es-ES" noProof="0" smtClean="0"/>
              <a:t>22/12/21</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6" name="Slide Number Placeholder 5"/>
          <p:cNvSpPr>
            <a:spLocks noGrp="1"/>
          </p:cNvSpPr>
          <p:nvPr>
            <p:ph type="sldNum" sz="quarter" idx="12"/>
          </p:nvPr>
        </p:nvSpPr>
        <p:spPr/>
        <p:txBody>
          <a:body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9949372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897731" y="1600201"/>
            <a:ext cx="3993356" cy="4571999"/>
          </a:xfrm>
        </p:spPr>
        <p:txBody>
          <a:bodyPr rtlCol="0"/>
          <a:lstStyle>
            <a:lvl5pPr>
              <a:defRPr/>
            </a:lvl5pPr>
            <a:lvl6pPr>
              <a:defRPr/>
            </a:lvl6pPr>
            <a:lvl7pPr>
              <a:defRPr/>
            </a:lvl7pPr>
            <a:lvl8pPr>
              <a:defRPr/>
            </a:lvl8pPr>
            <a:lvl9pPr>
              <a:defRPr/>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5014913" y="1600201"/>
            <a:ext cx="3993356" cy="4571999"/>
          </a:xfrm>
        </p:spPr>
        <p:txBody>
          <a:bodyPr rtlCol="0"/>
          <a:lstStyle>
            <a:lvl5pPr>
              <a:defRPr/>
            </a:lvl5pPr>
            <a:lvl6pPr>
              <a:defRPr/>
            </a:lvl6pPr>
            <a:lvl7pPr>
              <a:defRPr/>
            </a:lvl7pPr>
            <a:lvl8pPr>
              <a:defRPr/>
            </a:lvl8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0668C50F-F24E-44EE-8122-D58BD9E8EA74}" type="datetime1">
              <a:rPr lang="es-ES" noProof="0" smtClean="0"/>
              <a:t>22/12/21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texto 2"/>
          <p:cNvSpPr>
            <a:spLocks noGrp="1"/>
          </p:cNvSpPr>
          <p:nvPr>
            <p:ph type="body" idx="1"/>
          </p:nvPr>
        </p:nvSpPr>
        <p:spPr>
          <a:xfrm>
            <a:off x="897731" y="1600200"/>
            <a:ext cx="3997071" cy="823912"/>
          </a:xfrm>
        </p:spPr>
        <p:txBody>
          <a:bodyPr rtlCol="0"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897731" y="2424112"/>
            <a:ext cx="3997071"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5009964" y="1600200"/>
            <a:ext cx="3997071" cy="823912"/>
          </a:xfrm>
        </p:spPr>
        <p:txBody>
          <a:bodyPr rtlCol="0" anchor="b"/>
          <a:lstStyle>
            <a:lvl1pPr marL="0" indent="0">
              <a:spcBef>
                <a:spcPts val="0"/>
              </a:spcBef>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5009964" y="2424112"/>
            <a:ext cx="3997071" cy="3748088"/>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EF79E90F-802B-4F97-8639-4B1FE3F317A8}" type="datetime1">
              <a:rPr lang="es-ES" noProof="0" smtClean="0"/>
              <a:t>22/12/21</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A0A864E0-A01D-42F4-8CB5-EFF93D1DF42E}" type="datetime1">
              <a:rPr lang="es-ES" noProof="0" smtClean="0"/>
              <a:t>22/12/21</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2E5AFE48-EA43-4272-BC16-ACE23514D23F}" type="datetime1">
              <a:rPr lang="es-ES" noProof="0" smtClean="0"/>
              <a:t>22/12/21</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defRPr sz="26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897731" y="1600200"/>
            <a:ext cx="3562445" cy="4572000"/>
          </a:xfrm>
        </p:spPr>
        <p:txBody>
          <a:bodyPr rtlCol="0">
            <a:normAutofit/>
          </a:bodyPr>
          <a:lstStyle>
            <a:lvl1pPr marL="0" indent="0">
              <a:spcBef>
                <a:spcPts val="975"/>
              </a:spcBef>
              <a:buNone/>
              <a:defRPr sz="1463"/>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rtl="0"/>
            <a:r>
              <a:rPr lang="es-ES" noProof="0"/>
              <a:t>Haga clic para modificar los estilos de texto del patrón</a:t>
            </a:r>
          </a:p>
        </p:txBody>
      </p:sp>
      <p:sp>
        <p:nvSpPr>
          <p:cNvPr id="3" name="Marcador de contenido 2"/>
          <p:cNvSpPr>
            <a:spLocks noGrp="1"/>
          </p:cNvSpPr>
          <p:nvPr>
            <p:ph idx="1"/>
          </p:nvPr>
        </p:nvSpPr>
        <p:spPr>
          <a:xfrm>
            <a:off x="4584002" y="1600200"/>
            <a:ext cx="4424267" cy="4572001"/>
          </a:xfrm>
        </p:spPr>
        <p:txBody>
          <a:bodyPr rtlCol="0">
            <a:normAutofit/>
          </a:bodyPr>
          <a:lstStyle>
            <a:lvl1pPr>
              <a:defRPr sz="1625"/>
            </a:lvl1pPr>
            <a:lvl2pPr>
              <a:defRPr sz="1300"/>
            </a:lvl2pPr>
            <a:lvl3pPr>
              <a:defRPr sz="1300"/>
            </a:lvl3pPr>
            <a:lvl4pPr>
              <a:defRPr sz="1138"/>
            </a:lvl4pPr>
            <a:lvl5pPr>
              <a:defRPr sz="1138"/>
            </a:lvl5pPr>
            <a:lvl6pPr>
              <a:defRPr sz="1138"/>
            </a:lvl6pPr>
            <a:lvl7pPr>
              <a:defRPr sz="1138"/>
            </a:lvl7pPr>
            <a:lvl8pPr>
              <a:defRPr sz="1138"/>
            </a:lvl8pPr>
            <a:lvl9pPr>
              <a:defRPr sz="1138"/>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AB074727-7E77-420D-BEF2-1D71D1596181}" type="datetime1">
              <a:rPr lang="es-ES" noProof="0" smtClean="0"/>
              <a:t>22/12/21</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0FF54DE5-C571-48E8-A5BC-B369434E2F44}" type="slidenum">
              <a:rPr lang="es-ES" noProof="0"/>
              <a:t>‹Nº›</a:t>
            </a:fld>
            <a:endParaRPr lang="es-ES"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3.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97731" y="76200"/>
            <a:ext cx="8109304" cy="1096962"/>
          </a:xfrm>
          <a:prstGeom prst="rect">
            <a:avLst/>
          </a:prstGeom>
        </p:spPr>
        <p:txBody>
          <a:bodyPr vert="horz" lIns="0" tIns="45720" rIns="0" bIns="45720" rtlCol="0" anchor="b">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897731" y="1600200"/>
            <a:ext cx="8110538" cy="4572000"/>
          </a:xfrm>
          <a:prstGeom prst="rect">
            <a:avLst/>
          </a:prstGeom>
        </p:spPr>
        <p:txBody>
          <a:bodyPr vert="horz" lIns="0" tIns="45720" rIns="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a:p>
            <a:pPr lvl="5" rtl="0"/>
            <a:r>
              <a:rPr lang="es-ES" noProof="0"/>
              <a:t>Sexto nivel</a:t>
            </a:r>
          </a:p>
          <a:p>
            <a:pPr lvl="6" rtl="0"/>
            <a:r>
              <a:rPr lang="es-ES" noProof="0"/>
              <a:t>Séptimo nivel</a:t>
            </a:r>
          </a:p>
          <a:p>
            <a:pPr lvl="7" rtl="0"/>
            <a:r>
              <a:rPr lang="es-ES" noProof="0"/>
              <a:t>Octavo nivel</a:t>
            </a:r>
          </a:p>
          <a:p>
            <a:pPr lvl="8" rtl="0"/>
            <a:r>
              <a:rPr lang="es-ES" noProof="0"/>
              <a:t>Noveno nivel</a:t>
            </a:r>
          </a:p>
        </p:txBody>
      </p:sp>
      <p:sp>
        <p:nvSpPr>
          <p:cNvPr id="4" name="Marcador de fecha 3"/>
          <p:cNvSpPr>
            <a:spLocks noGrp="1"/>
          </p:cNvSpPr>
          <p:nvPr>
            <p:ph type="dt" sz="half" idx="2"/>
          </p:nvPr>
        </p:nvSpPr>
        <p:spPr>
          <a:xfrm>
            <a:off x="897731" y="6356352"/>
            <a:ext cx="1486517" cy="365125"/>
          </a:xfrm>
          <a:prstGeom prst="rect">
            <a:avLst/>
          </a:prstGeom>
        </p:spPr>
        <p:txBody>
          <a:bodyPr vert="horz" lIns="0" tIns="45720" rIns="0" bIns="45720" rtlCol="0" anchor="ctr"/>
          <a:lstStyle>
            <a:lvl1pPr algn="l">
              <a:defRPr sz="975" baseline="0">
                <a:solidFill>
                  <a:schemeClr val="tx1">
                    <a:lumMod val="75000"/>
                  </a:schemeClr>
                </a:solidFill>
              </a:defRPr>
            </a:lvl1pPr>
          </a:lstStyle>
          <a:p>
            <a:pPr rtl="0"/>
            <a:fld id="{88D4E06B-6341-4106-90D5-731631E1087C}" type="datetime1">
              <a:rPr lang="es-ES" noProof="0" smtClean="0"/>
              <a:t>22/12/21</a:t>
            </a:fld>
            <a:endParaRPr lang="es-ES" noProof="0"/>
          </a:p>
        </p:txBody>
      </p:sp>
      <p:sp>
        <p:nvSpPr>
          <p:cNvPr id="5" name="Marcador de pie de página 4"/>
          <p:cNvSpPr>
            <a:spLocks noGrp="1"/>
          </p:cNvSpPr>
          <p:nvPr>
            <p:ph type="ftr" sz="quarter" idx="3"/>
          </p:nvPr>
        </p:nvSpPr>
        <p:spPr>
          <a:xfrm>
            <a:off x="2384248" y="6356350"/>
            <a:ext cx="5137504" cy="365126"/>
          </a:xfrm>
          <a:prstGeom prst="rect">
            <a:avLst/>
          </a:prstGeom>
        </p:spPr>
        <p:txBody>
          <a:bodyPr vert="horz" lIns="0" tIns="45720" rIns="0" bIns="45720" rtlCol="0" anchor="ctr"/>
          <a:lstStyle>
            <a:lvl1pPr algn="ctr">
              <a:defRPr sz="975" baseline="0">
                <a:solidFill>
                  <a:schemeClr val="tx1">
                    <a:lumMod val="75000"/>
                  </a:schemeClr>
                </a:solidFill>
              </a:defRPr>
            </a:lvl1pPr>
          </a:lstStyle>
          <a:p>
            <a:pPr rtl="0"/>
            <a:endParaRPr lang="es-ES" noProof="0"/>
          </a:p>
        </p:txBody>
      </p:sp>
      <p:sp>
        <p:nvSpPr>
          <p:cNvPr id="6" name="Marcador de número de diapositiva 5"/>
          <p:cNvSpPr>
            <a:spLocks noGrp="1"/>
          </p:cNvSpPr>
          <p:nvPr>
            <p:ph type="sldNum" sz="quarter" idx="4"/>
          </p:nvPr>
        </p:nvSpPr>
        <p:spPr>
          <a:xfrm>
            <a:off x="7521135" y="6356352"/>
            <a:ext cx="1485900" cy="365125"/>
          </a:xfrm>
          <a:prstGeom prst="rect">
            <a:avLst/>
          </a:prstGeom>
        </p:spPr>
        <p:txBody>
          <a:bodyPr vert="horz" lIns="0" tIns="45720" rIns="0" bIns="45720" rtlCol="0" anchor="ctr"/>
          <a:lstStyle>
            <a:lvl1pPr algn="r">
              <a:defRPr sz="975" baseline="0">
                <a:solidFill>
                  <a:schemeClr val="tx1">
                    <a:lumMod val="75000"/>
                  </a:schemeClr>
                </a:solidFill>
              </a:defRPr>
            </a:lvl1pPr>
          </a:lstStyle>
          <a:p>
            <a:pPr rtl="0"/>
            <a:fld id="{0FF54DE5-C571-48E8-A5BC-B369434E2F44}" type="slidenum">
              <a:rPr lang="es-ES" noProof="0" smtClean="0"/>
              <a:pPr rtl="0"/>
              <a:t>‹Nº›</a:t>
            </a:fld>
            <a:endParaRPr lang="es-ES" noProof="0"/>
          </a:p>
        </p:txBody>
      </p:sp>
      <p:grpSp>
        <p:nvGrpSpPr>
          <p:cNvPr id="15" name="Grupo 14"/>
          <p:cNvGrpSpPr/>
          <p:nvPr/>
        </p:nvGrpSpPr>
        <p:grpSpPr>
          <a:xfrm>
            <a:off x="896493" y="1219202"/>
            <a:ext cx="8113014"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42950" rtl="0" eaLnBrk="1" latinLnBrk="0" hangingPunct="1">
        <a:lnSpc>
          <a:spcPct val="90000"/>
        </a:lnSpc>
        <a:spcBef>
          <a:spcPct val="0"/>
        </a:spcBef>
        <a:buNone/>
        <a:defRPr sz="22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1463"/>
        </a:spcBef>
        <a:buFont typeface="Wingdings" panose="05000000000000000000" pitchFamily="2" charset="2"/>
        <a:buChar char="§"/>
        <a:defRPr sz="1625" kern="1200">
          <a:solidFill>
            <a:schemeClr val="tx1"/>
          </a:solidFill>
          <a:latin typeface="+mn-lt"/>
          <a:ea typeface="+mn-ea"/>
          <a:cs typeface="+mn-cs"/>
        </a:defRPr>
      </a:lvl1pPr>
      <a:lvl2pPr marL="557213" indent="-185738" algn="l" defTabSz="742950" rtl="0" eaLnBrk="1" latinLnBrk="0" hangingPunct="1">
        <a:lnSpc>
          <a:spcPct val="90000"/>
        </a:lnSpc>
        <a:spcBef>
          <a:spcPts val="488"/>
        </a:spcBef>
        <a:buFont typeface="Wingdings" panose="05000000000000000000" pitchFamily="2" charset="2"/>
        <a:buChar char="§"/>
        <a:defRPr sz="1300" kern="1200">
          <a:solidFill>
            <a:schemeClr val="tx1"/>
          </a:solidFill>
          <a:latin typeface="+mn-lt"/>
          <a:ea typeface="+mn-ea"/>
          <a:cs typeface="+mn-cs"/>
        </a:defRPr>
      </a:lvl2pPr>
      <a:lvl3pPr marL="928688" indent="-185738" algn="l" defTabSz="742950" rtl="0" eaLnBrk="1" latinLnBrk="0" hangingPunct="1">
        <a:lnSpc>
          <a:spcPct val="90000"/>
        </a:lnSpc>
        <a:spcBef>
          <a:spcPts val="488"/>
        </a:spcBef>
        <a:buFont typeface="Wingdings" panose="05000000000000000000" pitchFamily="2" charset="2"/>
        <a:buChar char="§"/>
        <a:defRPr sz="1138" kern="1200">
          <a:solidFill>
            <a:schemeClr val="tx1"/>
          </a:solidFill>
          <a:latin typeface="+mn-lt"/>
          <a:ea typeface="+mn-ea"/>
          <a:cs typeface="+mn-cs"/>
        </a:defRPr>
      </a:lvl3pPr>
      <a:lvl4pPr marL="1300163" indent="-185738" algn="l" defTabSz="742950" rtl="0" eaLnBrk="1" latinLnBrk="0" hangingPunct="1">
        <a:lnSpc>
          <a:spcPct val="90000"/>
        </a:lnSpc>
        <a:spcBef>
          <a:spcPts val="488"/>
        </a:spcBef>
        <a:buFont typeface="Wingdings" panose="05000000000000000000" pitchFamily="2" charset="2"/>
        <a:buChar char="§"/>
        <a:defRPr sz="1138" kern="1200">
          <a:solidFill>
            <a:schemeClr val="tx1"/>
          </a:solidFill>
          <a:latin typeface="+mn-lt"/>
          <a:ea typeface="+mn-ea"/>
          <a:cs typeface="+mn-cs"/>
        </a:defRPr>
      </a:lvl4pPr>
      <a:lvl5pPr marL="1671638" indent="-185738" algn="l" defTabSz="742950" rtl="0" eaLnBrk="1" latinLnBrk="0" hangingPunct="1">
        <a:lnSpc>
          <a:spcPct val="90000"/>
        </a:lnSpc>
        <a:spcBef>
          <a:spcPts val="488"/>
        </a:spcBef>
        <a:buFont typeface="Wingdings" panose="05000000000000000000" pitchFamily="2" charset="2"/>
        <a:buChar char="§"/>
        <a:defRPr sz="1138"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Wingdings" panose="05000000000000000000" pitchFamily="2" charset="2"/>
        <a:buChar char="§"/>
        <a:defRPr sz="1138"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Wingdings" panose="05000000000000000000" pitchFamily="2" charset="2"/>
        <a:buChar char="§"/>
        <a:defRPr sz="1138"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Wingdings" panose="05000000000000000000" pitchFamily="2" charset="2"/>
        <a:buChar char="§"/>
        <a:defRPr sz="1138"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Wingdings" panose="05000000000000000000" pitchFamily="2" charset="2"/>
        <a:buChar char="§"/>
        <a:defRPr sz="1138" kern="1200">
          <a:solidFill>
            <a:schemeClr val="tx1"/>
          </a:solidFill>
          <a:latin typeface="+mn-lt"/>
          <a:ea typeface="+mn-ea"/>
          <a:cs typeface="+mn-cs"/>
        </a:defRPr>
      </a:lvl9pPr>
    </p:bodyStyle>
    <p:otherStyle>
      <a:defPPr>
        <a:defRP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6" userDrawn="1">
          <p15:clr>
            <a:srgbClr val="F26B43"/>
          </p15:clr>
        </p15:guide>
        <p15:guide id="2" pos="5675"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BC8873-DA5C-4168-BE73-B7CCBE23F7E6}"/>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10E83362-E8D6-4317-B57B-5FC51F6A3CC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73A7D43B-AD89-4832-A8D7-1683F859F556}"/>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430E18F-C497-4804-9A7A-246428382A21}" type="datetimeFigureOut">
              <a:rPr lang="es-EC" smtClean="0"/>
              <a:t>22/12/21</a:t>
            </a:fld>
            <a:endParaRPr lang="es-EC"/>
          </a:p>
        </p:txBody>
      </p:sp>
      <p:sp>
        <p:nvSpPr>
          <p:cNvPr id="5" name="Marcador de pie de página 4">
            <a:extLst>
              <a:ext uri="{FF2B5EF4-FFF2-40B4-BE49-F238E27FC236}">
                <a16:creationId xmlns:a16="http://schemas.microsoft.com/office/drawing/2014/main" id="{19E2CF2A-EAB8-4678-BB02-88D25C588F60}"/>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7E30C40E-F0C6-4770-95B3-A04CD56F70AD}"/>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57A1CB41-7A49-4440-93A4-469357230A3E}" type="slidenum">
              <a:rPr lang="es-EC" smtClean="0"/>
              <a:t>‹Nº›</a:t>
            </a:fld>
            <a:endParaRPr lang="es-EC"/>
          </a:p>
        </p:txBody>
      </p:sp>
    </p:spTree>
    <p:extLst>
      <p:ext uri="{BB962C8B-B14F-4D97-AF65-F5344CB8AC3E}">
        <p14:creationId xmlns:p14="http://schemas.microsoft.com/office/powerpoint/2010/main" val="807380706"/>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419"/>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2E7235A5-BC76-4A03-86E8-D6FEBA6F8AEB}" type="datetime1">
              <a:rPr lang="es-ES" smtClean="0"/>
              <a:pPr/>
              <a:t>22/12/21</a:t>
            </a:fld>
            <a:endParaRPr lang="es-ES" dirty="0"/>
          </a:p>
        </p:txBody>
      </p:sp>
      <p:sp>
        <p:nvSpPr>
          <p:cNvPr id="5" name="Marcador de pie de página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rtl="0"/>
            <a:fld id="{7091A9FD-CDA2-4BA5-8C18-59D6F59EB34A}" type="slidenum">
              <a:rPr lang="es-ES" noProof="0" smtClean="0"/>
              <a:pPr rtl="0"/>
              <a:t>‹Nº›</a:t>
            </a:fld>
            <a:endParaRPr lang="es-ES" noProof="0"/>
          </a:p>
        </p:txBody>
      </p:sp>
    </p:spTree>
    <p:extLst>
      <p:ext uri="{BB962C8B-B14F-4D97-AF65-F5344CB8AC3E}">
        <p14:creationId xmlns:p14="http://schemas.microsoft.com/office/powerpoint/2010/main" val="756267562"/>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742950"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53F78D-FF5C-45AD-97C6-A38AF2D1F8D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CDCB254F-7AC6-4CF3-BDB6-D0DA677AA1A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0BAE522-A141-4509-8CBC-F1141A6AD62D}"/>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pPr rtl="0"/>
            <a:fld id="{88D4E06B-6341-4106-90D5-731631E1087C}" type="datetime1">
              <a:rPr lang="es-ES" noProof="0" smtClean="0"/>
              <a:t>22/12/21</a:t>
            </a:fld>
            <a:endParaRPr lang="es-ES" noProof="0"/>
          </a:p>
        </p:txBody>
      </p:sp>
      <p:sp>
        <p:nvSpPr>
          <p:cNvPr id="5" name="Marcador de pie de página 4">
            <a:extLst>
              <a:ext uri="{FF2B5EF4-FFF2-40B4-BE49-F238E27FC236}">
                <a16:creationId xmlns:a16="http://schemas.microsoft.com/office/drawing/2014/main" id="{76A3A410-3E83-4BAF-B283-2A79E98FA10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rtl="0"/>
            <a:endParaRPr lang="es-ES" noProof="0"/>
          </a:p>
        </p:txBody>
      </p:sp>
      <p:sp>
        <p:nvSpPr>
          <p:cNvPr id="6" name="Marcador de número de diapositiva 5">
            <a:extLst>
              <a:ext uri="{FF2B5EF4-FFF2-40B4-BE49-F238E27FC236}">
                <a16:creationId xmlns:a16="http://schemas.microsoft.com/office/drawing/2014/main" id="{280AD6E3-C1E9-4453-8A67-EE94B08C08A4}"/>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53375055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s-EC"/>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6" userDrawn="1">
          <p15:clr>
            <a:srgbClr val="F26B43"/>
          </p15:clr>
        </p15:guide>
        <p15:guide id="2" pos="5675"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19"/>
            <a:ext cx="8421116"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42443" y="2367095"/>
            <a:ext cx="8421117"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38974" y="5883277"/>
            <a:ext cx="2228850" cy="365125"/>
          </a:xfrm>
          <a:prstGeom prst="rect">
            <a:avLst/>
          </a:prstGeom>
        </p:spPr>
        <p:txBody>
          <a:bodyPr vert="horz" lIns="91440" tIns="45720" rIns="91440" bIns="45720" rtlCol="0" anchor="ctr"/>
          <a:lstStyle>
            <a:lvl1pPr algn="r">
              <a:defRPr sz="1000">
                <a:solidFill>
                  <a:schemeClr val="tx1"/>
                </a:solidFill>
              </a:defRPr>
            </a:lvl1pPr>
          </a:lstStyle>
          <a:p>
            <a:pPr rtl="0"/>
            <a:fld id="{88D4E06B-6341-4106-90D5-731631E1087C}" type="datetime1">
              <a:rPr lang="es-ES" noProof="0" smtClean="0"/>
              <a:t>22/12/21</a:t>
            </a:fld>
            <a:endParaRPr lang="es-ES" noProof="0"/>
          </a:p>
        </p:txBody>
      </p:sp>
      <p:sp>
        <p:nvSpPr>
          <p:cNvPr id="5" name="Footer Placeholder 4"/>
          <p:cNvSpPr>
            <a:spLocks noGrp="1"/>
          </p:cNvSpPr>
          <p:nvPr>
            <p:ph type="ftr" sz="quarter" idx="3"/>
          </p:nvPr>
        </p:nvSpPr>
        <p:spPr>
          <a:xfrm>
            <a:off x="742443" y="5883277"/>
            <a:ext cx="5421720" cy="365125"/>
          </a:xfrm>
          <a:prstGeom prst="rect">
            <a:avLst/>
          </a:prstGeom>
        </p:spPr>
        <p:txBody>
          <a:bodyPr vert="horz" lIns="91440" tIns="45720" rIns="91440" bIns="45720" rtlCol="0" anchor="ctr"/>
          <a:lstStyle>
            <a:lvl1pPr algn="l">
              <a:defRPr sz="1000">
                <a:solidFill>
                  <a:schemeClr val="tx1"/>
                </a:solidFill>
              </a:defRPr>
            </a:lvl1pPr>
          </a:lstStyle>
          <a:p>
            <a:pPr rtl="0"/>
            <a:endParaRPr lang="es-ES" noProof="0"/>
          </a:p>
        </p:txBody>
      </p:sp>
      <p:sp>
        <p:nvSpPr>
          <p:cNvPr id="6" name="Slide Number Placeholder 5"/>
          <p:cNvSpPr>
            <a:spLocks noGrp="1"/>
          </p:cNvSpPr>
          <p:nvPr>
            <p:ph type="sldNum" sz="quarter" idx="4"/>
          </p:nvPr>
        </p:nvSpPr>
        <p:spPr>
          <a:xfrm>
            <a:off x="8542636" y="5883277"/>
            <a:ext cx="620924" cy="365125"/>
          </a:xfrm>
          <a:prstGeom prst="rect">
            <a:avLst/>
          </a:prstGeom>
        </p:spPr>
        <p:txBody>
          <a:bodyPr vert="horz" lIns="91440" tIns="45720" rIns="91440" bIns="45720" rtlCol="0" anchor="ctr"/>
          <a:lstStyle>
            <a:lvl1pPr algn="r">
              <a:defRPr sz="1000">
                <a:solidFill>
                  <a:schemeClr val="tx1"/>
                </a:solidFill>
              </a:defRPr>
            </a:lvl1pPr>
          </a:lstStyle>
          <a:p>
            <a:pPr rtl="0"/>
            <a:fld id="{0FF54DE5-C571-48E8-A5BC-B369434E2F44}" type="slidenum">
              <a:rPr lang="es-ES" noProof="0" smtClean="0"/>
              <a:pPr rtl="0"/>
              <a:t>‹Nº›</a:t>
            </a:fld>
            <a:endParaRPr lang="es-ES" noProof="0"/>
          </a:p>
        </p:txBody>
      </p:sp>
    </p:spTree>
    <p:extLst>
      <p:ext uri="{BB962C8B-B14F-4D97-AF65-F5344CB8AC3E}">
        <p14:creationId xmlns:p14="http://schemas.microsoft.com/office/powerpoint/2010/main" val="22131138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6" userDrawn="1">
          <p15:clr>
            <a:srgbClr val="F26B43"/>
          </p15:clr>
        </p15:guide>
        <p15:guide id="2" pos="5675"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chart" Target="../charts/char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4.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21.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uadroTexto 2"/>
          <p:cNvSpPr txBox="1"/>
          <p:nvPr/>
        </p:nvSpPr>
        <p:spPr>
          <a:xfrm>
            <a:off x="841247" y="1920136"/>
            <a:ext cx="8570976" cy="336631"/>
          </a:xfrm>
          <a:prstGeom prst="rect">
            <a:avLst/>
          </a:prstGeom>
          <a:noFill/>
        </p:spPr>
        <p:txBody>
          <a:bodyPr wrap="square" rtlCol="0">
            <a:spAutoFit/>
          </a:bodyPr>
          <a:lstStyle/>
          <a:p>
            <a:pPr algn="ctr">
              <a:lnSpc>
                <a:spcPct val="107000"/>
              </a:lnSpc>
            </a:pPr>
            <a:r>
              <a:rPr lang="es-ES" sz="1600" b="1" dirty="0">
                <a:effectLst/>
                <a:latin typeface="Arial" panose="020B0604020202020204" pitchFamily="34" charset="0"/>
                <a:ea typeface="Calibri" panose="020F0502020204030204" pitchFamily="34" charset="0"/>
                <a:cs typeface="Arial" panose="020B0604020202020204" pitchFamily="34" charset="0"/>
              </a:rPr>
              <a:t>DEPARTAMENTO DE CIENCIAS ECONÓMICAS, ADMINISTRATIVAS Y DEL COMERCIO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1741152" y="5268133"/>
            <a:ext cx="6526384" cy="872034"/>
          </a:xfrm>
          <a:prstGeom prst="rect">
            <a:avLst/>
          </a:prstGeom>
        </p:spPr>
        <p:txBody>
          <a:bodyPr wrap="square">
            <a:spAutoFit/>
          </a:bodyPr>
          <a:lstStyle/>
          <a:p>
            <a:pPr marL="450215">
              <a:lnSpc>
                <a:spcPct val="150000"/>
              </a:lnSpc>
            </a:pPr>
            <a:r>
              <a:rPr lang="es-ES" sz="1800" b="1" dirty="0">
                <a:effectLst/>
                <a:latin typeface="Arial" panose="020B0604020202020204" pitchFamily="34" charset="0"/>
                <a:ea typeface="Calibri" panose="020F0502020204030204" pitchFamily="34" charset="0"/>
                <a:cs typeface="Arial" panose="020B0604020202020204" pitchFamily="34" charset="0"/>
              </a:rPr>
              <a:t>AUTOR</a:t>
            </a:r>
            <a:r>
              <a:rPr lang="es-ES" sz="1800" dirty="0">
                <a:effectLst/>
                <a:latin typeface="Arial" panose="020B0604020202020204" pitchFamily="34" charset="0"/>
                <a:ea typeface="Calibri" panose="020F0502020204030204" pitchFamily="34" charset="0"/>
                <a:cs typeface="Arial" panose="020B0604020202020204" pitchFamily="34" charset="0"/>
              </a:rPr>
              <a:t>: Santillán Escalante, Kevin André</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marL="450215">
              <a:lnSpc>
                <a:spcPct val="150000"/>
              </a:lnSpc>
            </a:pPr>
            <a:r>
              <a:rPr lang="es-ES" sz="1800" b="1" dirty="0">
                <a:effectLst/>
                <a:latin typeface="Arial" panose="020B0604020202020204" pitchFamily="34" charset="0"/>
                <a:ea typeface="Calibri" panose="020F0502020204030204" pitchFamily="34" charset="0"/>
                <a:cs typeface="Arial" panose="020B0604020202020204" pitchFamily="34" charset="0"/>
              </a:rPr>
              <a:t>DIRECTOR:</a:t>
            </a:r>
            <a:r>
              <a:rPr lang="es-ES" sz="1800" dirty="0">
                <a:effectLst/>
                <a:latin typeface="Arial" panose="020B0604020202020204" pitchFamily="34" charset="0"/>
                <a:ea typeface="Calibri" panose="020F0502020204030204" pitchFamily="34" charset="0"/>
                <a:cs typeface="Arial" panose="020B0604020202020204" pitchFamily="34" charset="0"/>
              </a:rPr>
              <a:t> Ing. Legarda Riera, Ángel Ramiro Mib</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p:cNvSpPr txBox="1"/>
          <p:nvPr/>
        </p:nvSpPr>
        <p:spPr>
          <a:xfrm>
            <a:off x="2127930" y="3640358"/>
            <a:ext cx="5997611" cy="959943"/>
          </a:xfrm>
          <a:prstGeom prst="rect">
            <a:avLst/>
          </a:prstGeom>
          <a:noFill/>
        </p:spPr>
        <p:txBody>
          <a:bodyPr wrap="square" rtlCol="0">
            <a:spAutoFit/>
          </a:bodyPr>
          <a:lstStyle/>
          <a:p>
            <a:pPr algn="ctr">
              <a:lnSpc>
                <a:spcPct val="107000"/>
              </a:lnSpc>
            </a:pPr>
            <a:r>
              <a:rPr lang="es-ES" sz="1800" dirty="0">
                <a:effectLst/>
                <a:latin typeface="Arial" panose="020B0604020202020204" pitchFamily="34" charset="0"/>
                <a:ea typeface="Calibri" panose="020F0502020204030204" pitchFamily="34" charset="0"/>
                <a:cs typeface="Arial" panose="020B0604020202020204" pitchFamily="34" charset="0"/>
              </a:rPr>
              <a:t>TRABAJO DE TITULACIÓN, PREVIO A LA OBTENCIÓN DEL TÍTULO DE INGENIERO EN COMERCIO EXTERIOR Y NEGOCIACIÓN INTERNACIONAL</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50A4CD18-9291-4743-B9F4-882FF54C9D63}"/>
              </a:ext>
            </a:extLst>
          </p:cNvPr>
          <p:cNvPicPr>
            <a:picLocks noChangeAspect="1"/>
          </p:cNvPicPr>
          <p:nvPr/>
        </p:nvPicPr>
        <p:blipFill rotWithShape="1">
          <a:blip r:embed="rId2">
            <a:extLst>
              <a:ext uri="{28A0092B-C50C-407E-A947-70E740481C1C}">
                <a14:useLocalDpi xmlns:a14="http://schemas.microsoft.com/office/drawing/2010/main" val="0"/>
              </a:ext>
            </a:extLst>
          </a:blip>
          <a:srcRect r="44369"/>
          <a:stretch/>
        </p:blipFill>
        <p:spPr>
          <a:xfrm>
            <a:off x="728199" y="597125"/>
            <a:ext cx="3104115" cy="773906"/>
          </a:xfrm>
          <a:prstGeom prst="rect">
            <a:avLst/>
          </a:prstGeom>
        </p:spPr>
      </p:pic>
      <p:pic>
        <p:nvPicPr>
          <p:cNvPr id="12" name="Imagen 11">
            <a:extLst>
              <a:ext uri="{FF2B5EF4-FFF2-40B4-BE49-F238E27FC236}">
                <a16:creationId xmlns:a16="http://schemas.microsoft.com/office/drawing/2014/main" id="{37702E05-87CE-4364-A60E-F83E853B81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05" b="27289"/>
          <a:stretch/>
        </p:blipFill>
        <p:spPr>
          <a:xfrm>
            <a:off x="7669732" y="259059"/>
            <a:ext cx="1831579" cy="1018463"/>
          </a:xfrm>
          <a:prstGeom prst="rect">
            <a:avLst/>
          </a:prstGeom>
        </p:spPr>
      </p:pic>
      <p:sp>
        <p:nvSpPr>
          <p:cNvPr id="9" name="CuadroTexto 8">
            <a:extLst>
              <a:ext uri="{FF2B5EF4-FFF2-40B4-BE49-F238E27FC236}">
                <a16:creationId xmlns:a16="http://schemas.microsoft.com/office/drawing/2014/main" id="{73420758-489F-4428-9E35-1B0F90D19B4E}"/>
              </a:ext>
            </a:extLst>
          </p:cNvPr>
          <p:cNvSpPr txBox="1"/>
          <p:nvPr/>
        </p:nvSpPr>
        <p:spPr>
          <a:xfrm>
            <a:off x="669325" y="2675242"/>
            <a:ext cx="8914820" cy="416011"/>
          </a:xfrm>
          <a:prstGeom prst="rect">
            <a:avLst/>
          </a:prstGeom>
          <a:noFill/>
        </p:spPr>
        <p:txBody>
          <a:bodyPr wrap="square">
            <a:spAutoFit/>
          </a:bodyPr>
          <a:lstStyle/>
          <a:p>
            <a:pPr algn="ctr">
              <a:lnSpc>
                <a:spcPct val="150000"/>
              </a:lnSpc>
            </a:pPr>
            <a:r>
              <a:rPr lang="es-ES" sz="1600" dirty="0">
                <a:effectLst/>
                <a:latin typeface="Arial" panose="020B0604020202020204" pitchFamily="34" charset="0"/>
                <a:ea typeface="Calibri" panose="020F0502020204030204" pitchFamily="34" charset="0"/>
                <a:cs typeface="Arial" panose="020B0604020202020204" pitchFamily="34" charset="0"/>
              </a:rPr>
              <a:t>CARRERA DE INGENIERÍA EN COMERCIO EXTERIOR Y NEGOCIACIÓN INTERNACIONAL </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14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DA97E7D9-3D2E-4562-89F6-35734B88475A}"/>
              </a:ext>
            </a:extLst>
          </p:cNvPr>
          <p:cNvGraphicFramePr/>
          <p:nvPr>
            <p:extLst>
              <p:ext uri="{D42A27DB-BD31-4B8C-83A1-F6EECF244321}">
                <p14:modId xmlns:p14="http://schemas.microsoft.com/office/powerpoint/2010/main" val="3593536317"/>
              </p:ext>
            </p:extLst>
          </p:nvPr>
        </p:nvGraphicFramePr>
        <p:xfrm>
          <a:off x="578104" y="1203283"/>
          <a:ext cx="8261096" cy="2381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a 8">
            <a:extLst>
              <a:ext uri="{FF2B5EF4-FFF2-40B4-BE49-F238E27FC236}">
                <a16:creationId xmlns:a16="http://schemas.microsoft.com/office/drawing/2014/main" id="{AC0B332B-FA18-4C2C-B30D-93E592DC50FB}"/>
              </a:ext>
            </a:extLst>
          </p:cNvPr>
          <p:cNvGraphicFramePr>
            <a:graphicFrameLocks noGrp="1"/>
          </p:cNvGraphicFramePr>
          <p:nvPr>
            <p:extLst>
              <p:ext uri="{D42A27DB-BD31-4B8C-83A1-F6EECF244321}">
                <p14:modId xmlns:p14="http://schemas.microsoft.com/office/powerpoint/2010/main" val="3225146195"/>
              </p:ext>
            </p:extLst>
          </p:nvPr>
        </p:nvGraphicFramePr>
        <p:xfrm>
          <a:off x="673988" y="3801300"/>
          <a:ext cx="8348092" cy="1702690"/>
        </p:xfrm>
        <a:graphic>
          <a:graphicData uri="http://schemas.openxmlformats.org/drawingml/2006/table">
            <a:tbl>
              <a:tblPr firstRow="1" firstCol="1" bandRow="1">
                <a:tableStyleId>{5C22544A-7EE6-4342-B048-85BDC9FD1C3A}</a:tableStyleId>
              </a:tblPr>
              <a:tblGrid>
                <a:gridCol w="1414288">
                  <a:extLst>
                    <a:ext uri="{9D8B030D-6E8A-4147-A177-3AD203B41FA5}">
                      <a16:colId xmlns:a16="http://schemas.microsoft.com/office/drawing/2014/main" val="1508814413"/>
                    </a:ext>
                  </a:extLst>
                </a:gridCol>
                <a:gridCol w="2969208">
                  <a:extLst>
                    <a:ext uri="{9D8B030D-6E8A-4147-A177-3AD203B41FA5}">
                      <a16:colId xmlns:a16="http://schemas.microsoft.com/office/drawing/2014/main" val="2471983956"/>
                    </a:ext>
                  </a:extLst>
                </a:gridCol>
                <a:gridCol w="3964596">
                  <a:extLst>
                    <a:ext uri="{9D8B030D-6E8A-4147-A177-3AD203B41FA5}">
                      <a16:colId xmlns:a16="http://schemas.microsoft.com/office/drawing/2014/main" val="117041041"/>
                    </a:ext>
                  </a:extLst>
                </a:gridCol>
              </a:tblGrid>
              <a:tr h="501650">
                <a:tc>
                  <a:txBody>
                    <a:bodyPr/>
                    <a:lstStyle/>
                    <a:p>
                      <a:pPr algn="ctr"/>
                      <a:r>
                        <a:rPr lang="es-EC" sz="1400" b="1" dirty="0">
                          <a:effectLst/>
                          <a:latin typeface="Arial" panose="020B0604020202020204" pitchFamily="34" charset="0"/>
                          <a:cs typeface="Arial" panose="020B0604020202020204" pitchFamily="34" charset="0"/>
                        </a:rPr>
                        <a:t>Técnicas</a:t>
                      </a:r>
                      <a:endParaRPr lang="es-EC" sz="1600" b="1" dirty="0">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es-EC" sz="1400" b="1" dirty="0">
                          <a:effectLst/>
                          <a:latin typeface="Arial" panose="020B0604020202020204" pitchFamily="34" charset="0"/>
                          <a:cs typeface="Arial" panose="020B0604020202020204" pitchFamily="34" charset="0"/>
                        </a:rPr>
                        <a:t>Instrumentos/Fuentes</a:t>
                      </a:r>
                      <a:endParaRPr lang="es-EC" sz="1600" b="1" dirty="0">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r>
                        <a:rPr lang="es-EC" sz="1400" b="1">
                          <a:effectLst/>
                          <a:latin typeface="Arial" panose="020B0604020202020204" pitchFamily="34" charset="0"/>
                          <a:cs typeface="Arial" panose="020B0604020202020204" pitchFamily="34" charset="0"/>
                        </a:rPr>
                        <a:t>¿Quién proporcionará la información?</a:t>
                      </a:r>
                      <a:endParaRPr lang="es-EC" sz="1600" b="1">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9767548"/>
                  </a:ext>
                </a:extLst>
              </a:tr>
              <a:tr h="565150">
                <a:tc>
                  <a:txBody>
                    <a:bodyPr/>
                    <a:lstStyle/>
                    <a:p>
                      <a:pPr algn="ctr">
                        <a:lnSpc>
                          <a:spcPct val="150000"/>
                        </a:lnSpc>
                      </a:pPr>
                      <a:r>
                        <a:rPr lang="es-EC" sz="1400" b="1">
                          <a:effectLst/>
                          <a:latin typeface="Arial" panose="020B0604020202020204" pitchFamily="34" charset="0"/>
                          <a:cs typeface="Arial" panose="020B0604020202020204" pitchFamily="34" charset="0"/>
                        </a:rPr>
                        <a:t>Datos secundarios</a:t>
                      </a:r>
                      <a:endParaRPr lang="es-EC" sz="1600" b="1">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s-EC" sz="1400" b="1" dirty="0">
                          <a:effectLst/>
                          <a:latin typeface="Arial" panose="020B0604020202020204" pitchFamily="34" charset="0"/>
                          <a:cs typeface="Arial" panose="020B0604020202020204" pitchFamily="34" charset="0"/>
                        </a:rPr>
                        <a:t>Portales virtuales (Datos estadísticos) </a:t>
                      </a:r>
                      <a:endParaRPr lang="es-EC" sz="1600" b="1" dirty="0">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s-EC" sz="1400" b="1" dirty="0">
                          <a:effectLst/>
                          <a:latin typeface="Arial" panose="020B0604020202020204" pitchFamily="34" charset="0"/>
                          <a:cs typeface="Arial" panose="020B0604020202020204" pitchFamily="34" charset="0"/>
                        </a:rPr>
                        <a:t>Bases de datos estadísticos de comercio exterior: nacionales e internacionales</a:t>
                      </a:r>
                      <a:endParaRPr lang="es-EC" sz="1600" b="1" dirty="0">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08160426"/>
                  </a:ext>
                </a:extLst>
              </a:tr>
              <a:tr h="565150">
                <a:tc>
                  <a:txBody>
                    <a:bodyPr/>
                    <a:lstStyle/>
                    <a:p>
                      <a:pPr algn="ctr">
                        <a:lnSpc>
                          <a:spcPct val="150000"/>
                        </a:lnSpc>
                      </a:pPr>
                      <a:r>
                        <a:rPr lang="es-EC" sz="1400" b="1">
                          <a:effectLst/>
                          <a:latin typeface="Arial" panose="020B0604020202020204" pitchFamily="34" charset="0"/>
                          <a:cs typeface="Arial" panose="020B0604020202020204" pitchFamily="34" charset="0"/>
                        </a:rPr>
                        <a:t> </a:t>
                      </a:r>
                      <a:endParaRPr lang="es-EC" sz="1600" b="1">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s-EC" sz="1400" b="1">
                          <a:effectLst/>
                          <a:latin typeface="Arial" panose="020B0604020202020204" pitchFamily="34" charset="0"/>
                          <a:cs typeface="Arial" panose="020B0604020202020204" pitchFamily="34" charset="0"/>
                        </a:rPr>
                        <a:t>Web (Fuentes teóricas y bibliográficas)</a:t>
                      </a:r>
                      <a:endParaRPr lang="es-EC" sz="1600" b="1">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pPr>
                      <a:r>
                        <a:rPr lang="es-EC" sz="1400" b="1" dirty="0">
                          <a:effectLst/>
                          <a:latin typeface="Arial" panose="020B0604020202020204" pitchFamily="34" charset="0"/>
                          <a:cs typeface="Arial" panose="020B0604020202020204" pitchFamily="34" charset="0"/>
                        </a:rPr>
                        <a:t>Exportación e importación entre Alemania y Ecuador, Acuerdo </a:t>
                      </a:r>
                      <a:r>
                        <a:rPr lang="es-EC" sz="1400" b="1" dirty="0" err="1">
                          <a:effectLst/>
                          <a:latin typeface="Arial" panose="020B0604020202020204" pitchFamily="34" charset="0"/>
                          <a:cs typeface="Arial" panose="020B0604020202020204" pitchFamily="34" charset="0"/>
                        </a:rPr>
                        <a:t>multipartes</a:t>
                      </a:r>
                      <a:endParaRPr lang="es-EC" sz="1600" b="1" dirty="0">
                        <a:solidFill>
                          <a:srgbClr val="7B7B7B"/>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341358"/>
                  </a:ext>
                </a:extLst>
              </a:tr>
            </a:tbl>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1C9873B-B2D0-438A-9F03-F2F00645F019}"/>
              </a:ext>
            </a:extLst>
          </p:cNvPr>
          <p:cNvSpPr>
            <a:spLocks noGrp="1"/>
          </p:cNvSpPr>
          <p:nvPr>
            <p:ph type="title"/>
          </p:nvPr>
        </p:nvSpPr>
        <p:spPr/>
        <p:txBody>
          <a:bodyPr>
            <a:normAutofit/>
          </a:bodyPr>
          <a:lstStyle/>
          <a:p>
            <a:pPr marL="274320" indent="-274320" algn="ctr">
              <a:lnSpc>
                <a:spcPct val="150000"/>
              </a:lnSpc>
            </a:pPr>
            <a:r>
              <a:rPr lang="es-EC" sz="2400" b="1" kern="0" dirty="0">
                <a:effectLst/>
                <a:latin typeface="Arial" panose="020B0604020202020204" pitchFamily="34" charset="0"/>
                <a:ea typeface="Times New Roman" panose="02020603050405020304" pitchFamily="18" charset="0"/>
                <a:cs typeface="Arial" panose="020B0604020202020204" pitchFamily="34" charset="0"/>
              </a:rPr>
              <a:t>Capítulo IV. </a:t>
            </a:r>
            <a:br>
              <a:rPr lang="es-EC" sz="2400" b="1" kern="0" dirty="0">
                <a:effectLst/>
                <a:latin typeface="Arial" panose="020B0604020202020204" pitchFamily="34" charset="0"/>
                <a:ea typeface="Times New Roman" panose="02020603050405020304" pitchFamily="18" charset="0"/>
                <a:cs typeface="Times New Roman" panose="02020603050405020304" pitchFamily="18" charset="0"/>
              </a:rPr>
            </a:br>
            <a:r>
              <a:rPr lang="es-EC" sz="2400" b="1" kern="0" dirty="0">
                <a:effectLst/>
                <a:latin typeface="Arial" panose="020B0604020202020204" pitchFamily="34" charset="0"/>
                <a:ea typeface="Times New Roman" panose="02020603050405020304" pitchFamily="18" charset="0"/>
                <a:cs typeface="Arial" panose="020B0604020202020204" pitchFamily="34" charset="0"/>
              </a:rPr>
              <a:t>Diagnóstico que sustenta la propuesta</a:t>
            </a:r>
            <a:endParaRPr lang="es-EC" sz="4000"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198ACE3-464D-4C30-969C-11A83A42F60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9128" y="147638"/>
            <a:ext cx="6773736" cy="3447038"/>
          </a:xfrm>
          <a:prstGeom prst="rect">
            <a:avLst/>
          </a:prstGeom>
        </p:spPr>
      </p:pic>
      <p:graphicFrame>
        <p:nvGraphicFramePr>
          <p:cNvPr id="10" name="Gráfico 9">
            <a:extLst>
              <a:ext uri="{FF2B5EF4-FFF2-40B4-BE49-F238E27FC236}">
                <a16:creationId xmlns:a16="http://schemas.microsoft.com/office/drawing/2014/main" id="{F0D7819A-C852-460E-BDB2-94617BD6BB43}"/>
              </a:ext>
            </a:extLst>
          </p:cNvPr>
          <p:cNvGraphicFramePr/>
          <p:nvPr>
            <p:extLst>
              <p:ext uri="{D42A27DB-BD31-4B8C-83A1-F6EECF244321}">
                <p14:modId xmlns:p14="http://schemas.microsoft.com/office/powerpoint/2010/main" val="935580599"/>
              </p:ext>
            </p:extLst>
          </p:nvPr>
        </p:nvGraphicFramePr>
        <p:xfrm>
          <a:off x="2060448" y="3557460"/>
          <a:ext cx="7845552" cy="3152902"/>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a:extLst>
              <a:ext uri="{FF2B5EF4-FFF2-40B4-BE49-F238E27FC236}">
                <a16:creationId xmlns:a16="http://schemas.microsoft.com/office/drawing/2014/main" id="{B3AC7055-7678-48CC-A4F1-A9114E33CF8E}"/>
              </a:ext>
            </a:extLst>
          </p:cNvPr>
          <p:cNvSpPr txBox="1"/>
          <p:nvPr/>
        </p:nvSpPr>
        <p:spPr>
          <a:xfrm>
            <a:off x="-3048" y="4153786"/>
            <a:ext cx="2063496" cy="1443152"/>
          </a:xfrm>
          <a:prstGeom prst="rect">
            <a:avLst/>
          </a:prstGeom>
          <a:noFill/>
        </p:spPr>
        <p:txBody>
          <a:bodyPr wrap="square">
            <a:spAutoFit/>
          </a:bodyPr>
          <a:lstStyle/>
          <a:p>
            <a:pPr algn="ctr">
              <a:lnSpc>
                <a:spcPct val="150000"/>
              </a:lnSpc>
            </a:pPr>
            <a:r>
              <a:rPr lang="es-ES" sz="1200" b="1" dirty="0">
                <a:effectLst/>
                <a:latin typeface="Arial" panose="020B0604020202020204" pitchFamily="34" charset="0"/>
                <a:ea typeface="Calibri" panose="020F0502020204030204" pitchFamily="34" charset="0"/>
                <a:cs typeface="Times New Roman" panose="02020603050405020304" pitchFamily="18" charset="0"/>
              </a:rPr>
              <a:t>Exportaciones totales prendas de vestir capítulos 61 y 62. 2015 - 2020. Miles de USD FOB. Tm</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4FE33C72-1628-4C86-897C-F2D6A06335EA}"/>
              </a:ext>
            </a:extLst>
          </p:cNvPr>
          <p:cNvSpPr txBox="1"/>
          <p:nvPr/>
        </p:nvSpPr>
        <p:spPr>
          <a:xfrm>
            <a:off x="7110984" y="1618373"/>
            <a:ext cx="2063496" cy="1166153"/>
          </a:xfrm>
          <a:prstGeom prst="rect">
            <a:avLst/>
          </a:prstGeom>
          <a:noFill/>
        </p:spPr>
        <p:txBody>
          <a:bodyPr wrap="square">
            <a:spAutoFit/>
          </a:bodyPr>
          <a:lstStyle/>
          <a:p>
            <a:pPr algn="ctr">
              <a:lnSpc>
                <a:spcPct val="150000"/>
              </a:lnSpc>
            </a:pPr>
            <a:r>
              <a:rPr lang="es-ES" sz="1200" b="1" dirty="0">
                <a:effectLst/>
                <a:latin typeface="Arial" panose="020B0604020202020204" pitchFamily="34" charset="0"/>
                <a:ea typeface="Calibri" panose="020F0502020204030204" pitchFamily="34" charset="0"/>
                <a:cs typeface="Times New Roman" panose="02020603050405020304" pitchFamily="18" charset="0"/>
              </a:rPr>
              <a:t>Exportaciones principales grupos textiles. 2015-2020. Miles de USD FOB</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2E8C862-CF24-4B18-9DC7-047F3C6C0D9A}"/>
              </a:ext>
            </a:extLst>
          </p:cNvPr>
          <p:cNvPicPr>
            <a:picLocks noChangeAspect="1"/>
          </p:cNvPicPr>
          <p:nvPr/>
        </p:nvPicPr>
        <p:blipFill>
          <a:blip r:embed="rId3"/>
          <a:stretch>
            <a:fillRect/>
          </a:stretch>
        </p:blipFill>
        <p:spPr>
          <a:xfrm>
            <a:off x="126492" y="-22461"/>
            <a:ext cx="6249924" cy="3634786"/>
          </a:xfrm>
          <a:prstGeom prst="rect">
            <a:avLst/>
          </a:prstGeom>
        </p:spPr>
      </p:pic>
      <p:sp>
        <p:nvSpPr>
          <p:cNvPr id="4" name="CuadroTexto 3">
            <a:extLst>
              <a:ext uri="{FF2B5EF4-FFF2-40B4-BE49-F238E27FC236}">
                <a16:creationId xmlns:a16="http://schemas.microsoft.com/office/drawing/2014/main" id="{3043CCAA-4AB3-4A67-ADC4-6C1B45C1C620}"/>
              </a:ext>
            </a:extLst>
          </p:cNvPr>
          <p:cNvSpPr txBox="1"/>
          <p:nvPr/>
        </p:nvSpPr>
        <p:spPr>
          <a:xfrm>
            <a:off x="7010400" y="1877568"/>
            <a:ext cx="2895600" cy="889154"/>
          </a:xfrm>
          <a:prstGeom prst="rect">
            <a:avLst/>
          </a:prstGeom>
          <a:noFill/>
        </p:spPr>
        <p:txBody>
          <a:bodyPr wrap="square">
            <a:spAutoFit/>
          </a:bodyPr>
          <a:lstStyle/>
          <a:p>
            <a:pPr algn="ctr">
              <a:lnSpc>
                <a:spcPct val="150000"/>
              </a:lnSpc>
            </a:pPr>
            <a:r>
              <a:rPr lang="es-ES" sz="1200" b="1" dirty="0">
                <a:effectLst/>
                <a:latin typeface="Arial" panose="020B0604020202020204" pitchFamily="34" charset="0"/>
                <a:ea typeface="Calibri" panose="020F0502020204030204" pitchFamily="34" charset="0"/>
                <a:cs typeface="Times New Roman" panose="02020603050405020304" pitchFamily="18" charset="0"/>
              </a:rPr>
              <a:t>Exportaciones por país de destino capítulo 61: 2015-2020. Miles usd FOB</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6FA18D63-3F36-44D5-AB61-5E894536A1EC}"/>
              </a:ext>
            </a:extLst>
          </p:cNvPr>
          <p:cNvSpPr txBox="1"/>
          <p:nvPr/>
        </p:nvSpPr>
        <p:spPr>
          <a:xfrm>
            <a:off x="353568" y="3825087"/>
            <a:ext cx="1865376" cy="1668214"/>
          </a:xfrm>
          <a:prstGeom prst="rect">
            <a:avLst/>
          </a:prstGeom>
          <a:noFill/>
        </p:spPr>
        <p:txBody>
          <a:bodyPr wrap="square">
            <a:spAutoFit/>
          </a:bodyPr>
          <a:lstStyle/>
          <a:p>
            <a:pPr algn="ctr">
              <a:lnSpc>
                <a:spcPct val="150000"/>
              </a:lnSpc>
            </a:pPr>
            <a:r>
              <a:rPr lang="es-ES" sz="1400" b="1" dirty="0">
                <a:effectLst/>
                <a:latin typeface="Arial" panose="020B0604020202020204" pitchFamily="34" charset="0"/>
                <a:ea typeface="Calibri" panose="020F0502020204030204" pitchFamily="34" charset="0"/>
                <a:cs typeface="Times New Roman" panose="02020603050405020304" pitchFamily="18" charset="0"/>
              </a:rPr>
              <a:t>Valor FOB y Porcentaje exportaciones hacia Alemania, período 2015 - 2020</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FF2F944C-0AE1-48A1-A766-F9CFF046E7F9}"/>
              </a:ext>
            </a:extLst>
          </p:cNvPr>
          <p:cNvGraphicFramePr/>
          <p:nvPr>
            <p:extLst>
              <p:ext uri="{D42A27DB-BD31-4B8C-83A1-F6EECF244321}">
                <p14:modId xmlns:p14="http://schemas.microsoft.com/office/powerpoint/2010/main" val="2262438951"/>
              </p:ext>
            </p:extLst>
          </p:nvPr>
        </p:nvGraphicFramePr>
        <p:xfrm>
          <a:off x="2218944" y="3576262"/>
          <a:ext cx="7560564" cy="31673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7F155CF-595C-4D15-AD38-A9E1BE543442}"/>
              </a:ext>
            </a:extLst>
          </p:cNvPr>
          <p:cNvSpPr txBox="1"/>
          <p:nvPr/>
        </p:nvSpPr>
        <p:spPr>
          <a:xfrm>
            <a:off x="99038" y="82451"/>
            <a:ext cx="2575923" cy="954107"/>
          </a:xfrm>
          <a:prstGeom prst="rect">
            <a:avLst/>
          </a:prstGeom>
          <a:noFill/>
        </p:spPr>
        <p:txBody>
          <a:bodyPr wrap="square">
            <a:spAutoFit/>
          </a:bodyPr>
          <a:lstStyle/>
          <a:p>
            <a:pPr algn="ctr"/>
            <a:r>
              <a:rPr lang="es-ES" sz="1400" b="1" dirty="0">
                <a:effectLst/>
                <a:latin typeface="Arial" panose="020B0604020202020204" pitchFamily="34" charset="0"/>
                <a:ea typeface="Calibri" panose="020F0502020204030204" pitchFamily="34" charset="0"/>
                <a:cs typeface="Times New Roman" panose="02020603050405020304" pitchFamily="18" charset="0"/>
              </a:rPr>
              <a:t>Balanza comercial no petrolera Ecuador – Alemania 2015 -2020 (millones USD)</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Gráfico 6">
            <a:extLst>
              <a:ext uri="{FF2B5EF4-FFF2-40B4-BE49-F238E27FC236}">
                <a16:creationId xmlns:a16="http://schemas.microsoft.com/office/drawing/2014/main" id="{837AB310-13DD-4EC0-AAFA-DBE67FDF7ACE}"/>
              </a:ext>
            </a:extLst>
          </p:cNvPr>
          <p:cNvGraphicFramePr/>
          <p:nvPr>
            <p:extLst>
              <p:ext uri="{D42A27DB-BD31-4B8C-83A1-F6EECF244321}">
                <p14:modId xmlns:p14="http://schemas.microsoft.com/office/powerpoint/2010/main" val="2383444454"/>
              </p:ext>
            </p:extLst>
          </p:nvPr>
        </p:nvGraphicFramePr>
        <p:xfrm>
          <a:off x="2426208" y="82451"/>
          <a:ext cx="7376160" cy="2756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DA38700B-48AB-44D8-8AF2-6A7683D32185}"/>
              </a:ext>
            </a:extLst>
          </p:cNvPr>
          <p:cNvGraphicFramePr>
            <a:graphicFrameLocks noGrp="1"/>
          </p:cNvGraphicFramePr>
          <p:nvPr>
            <p:extLst>
              <p:ext uri="{D42A27DB-BD31-4B8C-83A1-F6EECF244321}">
                <p14:modId xmlns:p14="http://schemas.microsoft.com/office/powerpoint/2010/main" val="430830163"/>
              </p:ext>
            </p:extLst>
          </p:nvPr>
        </p:nvGraphicFramePr>
        <p:xfrm>
          <a:off x="103630" y="2838972"/>
          <a:ext cx="9698738" cy="3909848"/>
        </p:xfrm>
        <a:graphic>
          <a:graphicData uri="http://schemas.openxmlformats.org/drawingml/2006/table">
            <a:tbl>
              <a:tblPr firstRow="1" firstCol="1" bandRow="1">
                <a:tableStyleId>{5C22544A-7EE6-4342-B048-85BDC9FD1C3A}</a:tableStyleId>
              </a:tblPr>
              <a:tblGrid>
                <a:gridCol w="1688686">
                  <a:extLst>
                    <a:ext uri="{9D8B030D-6E8A-4147-A177-3AD203B41FA5}">
                      <a16:colId xmlns:a16="http://schemas.microsoft.com/office/drawing/2014/main" val="2249597875"/>
                    </a:ext>
                  </a:extLst>
                </a:gridCol>
                <a:gridCol w="1136751">
                  <a:extLst>
                    <a:ext uri="{9D8B030D-6E8A-4147-A177-3AD203B41FA5}">
                      <a16:colId xmlns:a16="http://schemas.microsoft.com/office/drawing/2014/main" val="4039585995"/>
                    </a:ext>
                  </a:extLst>
                </a:gridCol>
                <a:gridCol w="1136751">
                  <a:extLst>
                    <a:ext uri="{9D8B030D-6E8A-4147-A177-3AD203B41FA5}">
                      <a16:colId xmlns:a16="http://schemas.microsoft.com/office/drawing/2014/main" val="1791623791"/>
                    </a:ext>
                  </a:extLst>
                </a:gridCol>
                <a:gridCol w="915575">
                  <a:extLst>
                    <a:ext uri="{9D8B030D-6E8A-4147-A177-3AD203B41FA5}">
                      <a16:colId xmlns:a16="http://schemas.microsoft.com/office/drawing/2014/main" val="1939977353"/>
                    </a:ext>
                  </a:extLst>
                </a:gridCol>
                <a:gridCol w="815949">
                  <a:extLst>
                    <a:ext uri="{9D8B030D-6E8A-4147-A177-3AD203B41FA5}">
                      <a16:colId xmlns:a16="http://schemas.microsoft.com/office/drawing/2014/main" val="2929438489"/>
                    </a:ext>
                  </a:extLst>
                </a:gridCol>
                <a:gridCol w="1136751">
                  <a:extLst>
                    <a:ext uri="{9D8B030D-6E8A-4147-A177-3AD203B41FA5}">
                      <a16:colId xmlns:a16="http://schemas.microsoft.com/office/drawing/2014/main" val="4161063833"/>
                    </a:ext>
                  </a:extLst>
                </a:gridCol>
                <a:gridCol w="1136751">
                  <a:extLst>
                    <a:ext uri="{9D8B030D-6E8A-4147-A177-3AD203B41FA5}">
                      <a16:colId xmlns:a16="http://schemas.microsoft.com/office/drawing/2014/main" val="828206661"/>
                    </a:ext>
                  </a:extLst>
                </a:gridCol>
                <a:gridCol w="915575">
                  <a:extLst>
                    <a:ext uri="{9D8B030D-6E8A-4147-A177-3AD203B41FA5}">
                      <a16:colId xmlns:a16="http://schemas.microsoft.com/office/drawing/2014/main" val="2347047179"/>
                    </a:ext>
                  </a:extLst>
                </a:gridCol>
                <a:gridCol w="815949">
                  <a:extLst>
                    <a:ext uri="{9D8B030D-6E8A-4147-A177-3AD203B41FA5}">
                      <a16:colId xmlns:a16="http://schemas.microsoft.com/office/drawing/2014/main" val="700444437"/>
                    </a:ext>
                  </a:extLst>
                </a:gridCol>
              </a:tblGrid>
              <a:tr h="330811">
                <a:tc rowSpan="3">
                  <a:txBody>
                    <a:bodyPr/>
                    <a:lstStyle/>
                    <a:p>
                      <a:pPr algn="ctr">
                        <a:lnSpc>
                          <a:spcPct val="100000"/>
                        </a:lnSpc>
                      </a:pPr>
                      <a:r>
                        <a:rPr lang="es-EC" sz="1400" b="1" dirty="0">
                          <a:effectLst/>
                          <a:latin typeface="Arial" panose="020B0604020202020204" pitchFamily="34" charset="0"/>
                          <a:cs typeface="Arial" panose="020B0604020202020204" pitchFamily="34" charset="0"/>
                        </a:rPr>
                        <a:t>Exportaciones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gridSpan="4">
                  <a:txBody>
                    <a:bodyPr/>
                    <a:lstStyle/>
                    <a:p>
                      <a:pPr algn="ctr">
                        <a:lnSpc>
                          <a:spcPct val="100000"/>
                        </a:lnSpc>
                      </a:pPr>
                      <a:r>
                        <a:rPr lang="es-EC" sz="1400" b="1">
                          <a:effectLst/>
                          <a:latin typeface="Arial" panose="020B0604020202020204" pitchFamily="34" charset="0"/>
                          <a:cs typeface="Arial" panose="020B0604020202020204" pitchFamily="34" charset="0"/>
                        </a:rPr>
                        <a:t>Ene - Dic 2018</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00000"/>
                        </a:lnSpc>
                      </a:pPr>
                      <a:r>
                        <a:rPr lang="es-EC" sz="1400" b="1" dirty="0">
                          <a:effectLst/>
                          <a:latin typeface="Arial" panose="020B0604020202020204" pitchFamily="34" charset="0"/>
                          <a:cs typeface="Arial" panose="020B0604020202020204" pitchFamily="34" charset="0"/>
                        </a:rPr>
                        <a:t>Ene - Dic 2019</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98804657"/>
                  </a:ext>
                </a:extLst>
              </a:tr>
              <a:tr h="224581">
                <a:tc vMerge="1">
                  <a:txBody>
                    <a:bodyPr/>
                    <a:lstStyle/>
                    <a:p>
                      <a:endParaRPr lang="es-EC"/>
                    </a:p>
                  </a:txBody>
                  <a:tcPr/>
                </a:tc>
                <a:tc>
                  <a:txBody>
                    <a:bodyPr/>
                    <a:lstStyle/>
                    <a:p>
                      <a:pPr algn="ctr">
                        <a:lnSpc>
                          <a:spcPct val="100000"/>
                        </a:lnSpc>
                      </a:pPr>
                      <a:r>
                        <a:rPr lang="es-EC" sz="1400" b="1" dirty="0">
                          <a:effectLst/>
                          <a:latin typeface="Arial" panose="020B0604020202020204" pitchFamily="34" charset="0"/>
                          <a:cs typeface="Arial" panose="020B0604020202020204" pitchFamily="34" charset="0"/>
                        </a:rPr>
                        <a:t>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0000"/>
                        </a:lnSpc>
                      </a:pPr>
                      <a:r>
                        <a:rPr lang="es-EC" sz="1400" b="1">
                          <a:effectLst/>
                          <a:latin typeface="Arial" panose="020B0604020202020204" pitchFamily="34" charset="0"/>
                          <a:cs typeface="Arial" panose="020B0604020202020204" pitchFamily="34" charset="0"/>
                        </a:rPr>
                        <a:t>b</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0000"/>
                        </a:lnSpc>
                      </a:pPr>
                      <a:r>
                        <a:rPr lang="es-EC" sz="1400" b="1">
                          <a:effectLst/>
                          <a:latin typeface="Arial" panose="020B0604020202020204" pitchFamily="34" charset="0"/>
                          <a:cs typeface="Arial" panose="020B0604020202020204" pitchFamily="34" charset="0"/>
                        </a:rPr>
                        <a:t>b/a</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rowSpan="2">
                  <a:txBody>
                    <a:bodyPr/>
                    <a:lstStyle/>
                    <a:p>
                      <a:pPr algn="ctr">
                        <a:lnSpc>
                          <a:spcPct val="100000"/>
                        </a:lnSpc>
                      </a:pPr>
                      <a:r>
                        <a:rPr lang="es-EC" sz="1400" b="1">
                          <a:effectLst/>
                          <a:latin typeface="Arial" panose="020B0604020202020204" pitchFamily="34" charset="0"/>
                          <a:cs typeface="Arial" panose="020B0604020202020204" pitchFamily="34" charset="0"/>
                        </a:rPr>
                        <a:t>% de partic.</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pPr>
                      <a:r>
                        <a:rPr lang="es-EC" sz="1400" b="1">
                          <a:effectLst/>
                          <a:latin typeface="Arial" panose="020B0604020202020204" pitchFamily="34" charset="0"/>
                          <a:cs typeface="Arial" panose="020B0604020202020204" pitchFamily="34" charset="0"/>
                        </a:rPr>
                        <a:t>a</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0000"/>
                        </a:lnSpc>
                      </a:pPr>
                      <a:r>
                        <a:rPr lang="es-EC" sz="1400" b="1">
                          <a:effectLst/>
                          <a:latin typeface="Arial" panose="020B0604020202020204" pitchFamily="34" charset="0"/>
                          <a:cs typeface="Arial" panose="020B0604020202020204" pitchFamily="34" charset="0"/>
                        </a:rPr>
                        <a:t>b</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0000"/>
                        </a:lnSpc>
                      </a:pPr>
                      <a:r>
                        <a:rPr lang="es-EC" sz="1400" b="1">
                          <a:effectLst/>
                          <a:latin typeface="Arial" panose="020B0604020202020204" pitchFamily="34" charset="0"/>
                          <a:cs typeface="Arial" panose="020B0604020202020204" pitchFamily="34" charset="0"/>
                        </a:rPr>
                        <a:t>b/a</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rowSpan="2">
                  <a:txBody>
                    <a:bodyPr/>
                    <a:lstStyle/>
                    <a:p>
                      <a:pPr algn="ctr">
                        <a:lnSpc>
                          <a:spcPct val="100000"/>
                        </a:lnSpc>
                      </a:pPr>
                      <a:r>
                        <a:rPr lang="es-EC" sz="1400" b="1">
                          <a:effectLst/>
                          <a:latin typeface="Arial" panose="020B0604020202020204" pitchFamily="34" charset="0"/>
                          <a:cs typeface="Arial" panose="020B0604020202020204" pitchFamily="34" charset="0"/>
                        </a:rPr>
                        <a:t>% de partic</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294140546"/>
                  </a:ext>
                </a:extLst>
              </a:tr>
              <a:tr h="468412">
                <a:tc vMerge="1">
                  <a:txBody>
                    <a:bodyPr/>
                    <a:lstStyle/>
                    <a:p>
                      <a:endParaRPr lang="es-EC"/>
                    </a:p>
                  </a:txBody>
                  <a:tcPr/>
                </a:tc>
                <a:tc>
                  <a:txBody>
                    <a:bodyPr/>
                    <a:lstStyle/>
                    <a:p>
                      <a:pPr algn="ctr">
                        <a:lnSpc>
                          <a:spcPct val="100000"/>
                        </a:lnSpc>
                      </a:pPr>
                      <a:r>
                        <a:rPr lang="es-EC" sz="1400" b="1" dirty="0">
                          <a:effectLst/>
                          <a:latin typeface="Arial" panose="020B0604020202020204" pitchFamily="34" charset="0"/>
                          <a:cs typeface="Arial" panose="020B0604020202020204" pitchFamily="34" charset="0"/>
                        </a:rPr>
                        <a:t>Miles de TM</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pPr>
                      <a:r>
                        <a:rPr lang="es-EC" sz="1400" b="1" dirty="0">
                          <a:effectLst/>
                          <a:latin typeface="Arial" panose="020B0604020202020204" pitchFamily="34" charset="0"/>
                          <a:cs typeface="Arial" panose="020B0604020202020204" pitchFamily="34" charset="0"/>
                        </a:rPr>
                        <a:t>Miles de USD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pPr>
                      <a:r>
                        <a:rPr lang="es-EC" sz="1400" b="1">
                          <a:effectLst/>
                          <a:latin typeface="Arial" panose="020B0604020202020204" pitchFamily="34" charset="0"/>
                          <a:cs typeface="Arial" panose="020B0604020202020204" pitchFamily="34" charset="0"/>
                        </a:rPr>
                        <a:t>Valor unit.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es-EC"/>
                    </a:p>
                  </a:txBody>
                  <a:tcPr/>
                </a:tc>
                <a:tc>
                  <a:txBody>
                    <a:bodyPr/>
                    <a:lstStyle/>
                    <a:p>
                      <a:pPr algn="ctr">
                        <a:lnSpc>
                          <a:spcPct val="100000"/>
                        </a:lnSpc>
                      </a:pPr>
                      <a:r>
                        <a:rPr lang="es-EC" sz="1400" b="1">
                          <a:effectLst/>
                          <a:latin typeface="Arial" panose="020B0604020202020204" pitchFamily="34" charset="0"/>
                          <a:cs typeface="Arial" panose="020B0604020202020204" pitchFamily="34" charset="0"/>
                        </a:rPr>
                        <a:t>Miles de TM</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pPr>
                      <a:r>
                        <a:rPr lang="es-EC" sz="1400" b="1">
                          <a:effectLst/>
                          <a:latin typeface="Arial" panose="020B0604020202020204" pitchFamily="34" charset="0"/>
                          <a:cs typeface="Arial" panose="020B0604020202020204" pitchFamily="34" charset="0"/>
                        </a:rPr>
                        <a:t>Miles de USD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pPr>
                      <a:r>
                        <a:rPr lang="es-EC" sz="1400" b="1">
                          <a:effectLst/>
                          <a:latin typeface="Arial" panose="020B0604020202020204" pitchFamily="34" charset="0"/>
                          <a:cs typeface="Arial" panose="020B0604020202020204" pitchFamily="34" charset="0"/>
                        </a:rPr>
                        <a:t>Valor unit.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es-EC"/>
                    </a:p>
                  </a:txBody>
                  <a:tcPr/>
                </a:tc>
                <a:extLst>
                  <a:ext uri="{0D108BD9-81ED-4DB2-BD59-A6C34878D82A}">
                    <a16:rowId xmlns:a16="http://schemas.microsoft.com/office/drawing/2014/main" val="1598714843"/>
                  </a:ext>
                </a:extLst>
              </a:tr>
              <a:tr h="480960">
                <a:tc>
                  <a:txBody>
                    <a:bodyPr/>
                    <a:lstStyle/>
                    <a:p>
                      <a:pPr>
                        <a:lnSpc>
                          <a:spcPct val="100000"/>
                        </a:lnSpc>
                      </a:pPr>
                      <a:r>
                        <a:rPr lang="es-EC" sz="1400" b="1">
                          <a:effectLst/>
                          <a:latin typeface="Arial" panose="020B0604020202020204" pitchFamily="34" charset="0"/>
                          <a:cs typeface="Arial" panose="020B0604020202020204" pitchFamily="34" charset="0"/>
                        </a:rPr>
                        <a:t>Petroleras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0000"/>
                        </a:lnSpc>
                      </a:pPr>
                      <a:r>
                        <a:rPr lang="es-EC" sz="1400" b="1">
                          <a:effectLst/>
                          <a:latin typeface="Arial" panose="020B0604020202020204" pitchFamily="34" charset="0"/>
                          <a:cs typeface="Arial" panose="020B0604020202020204" pitchFamily="34" charset="0"/>
                        </a:rPr>
                        <a:t>20.505</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8.801.786</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59,6</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100,0%</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22.212</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8.679.565</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54,2</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100,0%</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742044024"/>
                  </a:ext>
                </a:extLst>
              </a:tr>
              <a:tr h="480960">
                <a:tc>
                  <a:txBody>
                    <a:bodyPr/>
                    <a:lstStyle/>
                    <a:p>
                      <a:pPr>
                        <a:lnSpc>
                          <a:spcPct val="100000"/>
                        </a:lnSpc>
                      </a:pPr>
                      <a:r>
                        <a:rPr lang="es-EC" sz="1400" b="1">
                          <a:effectLst/>
                          <a:latin typeface="Arial" panose="020B0604020202020204" pitchFamily="34" charset="0"/>
                          <a:cs typeface="Arial" panose="020B0604020202020204" pitchFamily="34" charset="0"/>
                        </a:rPr>
                        <a:t>No Petroleras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0000"/>
                        </a:lnSpc>
                      </a:pPr>
                      <a:r>
                        <a:rPr lang="es-EC" sz="1400" b="1">
                          <a:effectLst/>
                          <a:latin typeface="Arial" panose="020B0604020202020204" pitchFamily="34" charset="0"/>
                          <a:cs typeface="Arial" panose="020B0604020202020204" pitchFamily="34" charset="0"/>
                        </a:rPr>
                        <a:t>10.734</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12.826.192</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0000"/>
                        </a:lnSpc>
                      </a:pPr>
                      <a:endParaRPr lang="es-EC" sz="1400" b="1" dirty="0">
                        <a:effectLst/>
                        <a:latin typeface="Arial" panose="020B060402020202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100,0%</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10.888</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13.649.814</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0000"/>
                        </a:lnSpc>
                      </a:pPr>
                      <a:endParaRPr lang="es-EC" sz="1400" b="1">
                        <a:effectLst/>
                        <a:latin typeface="Arial" panose="020B060402020202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100,0%</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18035278"/>
                  </a:ext>
                </a:extLst>
              </a:tr>
              <a:tr h="224581">
                <a:tc>
                  <a:txBody>
                    <a:bodyPr/>
                    <a:lstStyle/>
                    <a:p>
                      <a:pPr>
                        <a:lnSpc>
                          <a:spcPct val="100000"/>
                        </a:lnSpc>
                      </a:pPr>
                      <a:r>
                        <a:rPr lang="es-EC" sz="1400" b="1">
                          <a:effectLst/>
                          <a:latin typeface="Arial" panose="020B0604020202020204" pitchFamily="34" charset="0"/>
                          <a:cs typeface="Arial" panose="020B0604020202020204" pitchFamily="34" charset="0"/>
                        </a:rPr>
                        <a:t> Tradicionales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0000"/>
                        </a:lnSpc>
                      </a:pPr>
                      <a:r>
                        <a:rPr lang="es-EC" sz="1400" b="1">
                          <a:effectLst/>
                          <a:latin typeface="Arial" panose="020B0604020202020204" pitchFamily="34" charset="0"/>
                          <a:cs typeface="Arial" panose="020B0604020202020204" pitchFamily="34" charset="0"/>
                        </a:rPr>
                        <a:t>7.810</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7.585.426</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0000"/>
                        </a:lnSpc>
                      </a:pPr>
                      <a:endParaRPr lang="es-EC" sz="1400" b="1">
                        <a:effectLst/>
                        <a:latin typeface="Arial" panose="020B060402020202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59,1%</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7.913</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8.339.108</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0000"/>
                        </a:lnSpc>
                      </a:pPr>
                      <a:endParaRPr lang="es-EC" sz="1400" b="1">
                        <a:effectLst/>
                        <a:latin typeface="Arial" panose="020B060402020202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61,1%</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60521137"/>
                  </a:ext>
                </a:extLst>
              </a:tr>
              <a:tr h="480960">
                <a:tc>
                  <a:txBody>
                    <a:bodyPr/>
                    <a:lstStyle/>
                    <a:p>
                      <a:pPr>
                        <a:lnSpc>
                          <a:spcPct val="100000"/>
                        </a:lnSpc>
                      </a:pPr>
                      <a:r>
                        <a:rPr lang="es-ES" sz="1400" b="1">
                          <a:effectLst/>
                          <a:latin typeface="Arial" panose="020B0604020202020204" pitchFamily="34" charset="0"/>
                          <a:cs typeface="Arial" panose="020B0604020202020204" pitchFamily="34" charset="0"/>
                        </a:rPr>
                        <a:t> </a:t>
                      </a:r>
                      <a:r>
                        <a:rPr lang="es-EC" sz="1400" b="1" u="sng">
                          <a:effectLst/>
                          <a:latin typeface="Arial" panose="020B0604020202020204" pitchFamily="34" charset="0"/>
                          <a:cs typeface="Arial" panose="020B0604020202020204" pitchFamily="34" charset="0"/>
                        </a:rPr>
                        <a:t>No Tradicionales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0000"/>
                        </a:lnSpc>
                      </a:pPr>
                      <a:r>
                        <a:rPr lang="es-EC" sz="1400" b="1">
                          <a:effectLst/>
                          <a:latin typeface="Arial" panose="020B0604020202020204" pitchFamily="34" charset="0"/>
                          <a:cs typeface="Arial" panose="020B0604020202020204" pitchFamily="34" charset="0"/>
                        </a:rPr>
                        <a:t>2.924</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5.240.765</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0000"/>
                        </a:lnSpc>
                      </a:pPr>
                      <a:endParaRPr lang="es-EC" sz="1400" b="1">
                        <a:effectLst/>
                        <a:latin typeface="Arial" panose="020B060402020202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40,9%</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2.975</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5.310.707</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0000"/>
                        </a:lnSpc>
                      </a:pPr>
                      <a:endParaRPr lang="es-EC" sz="1400" b="1">
                        <a:effectLst/>
                        <a:latin typeface="Arial" panose="020B060402020202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38,9%</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23383588"/>
                  </a:ext>
                </a:extLst>
              </a:tr>
              <a:tr h="737623">
                <a:tc>
                  <a:txBody>
                    <a:bodyPr/>
                    <a:lstStyle/>
                    <a:p>
                      <a:pPr>
                        <a:lnSpc>
                          <a:spcPct val="100000"/>
                        </a:lnSpc>
                      </a:pPr>
                      <a:r>
                        <a:rPr lang="es-EC" sz="1400" b="1">
                          <a:effectLst/>
                          <a:latin typeface="Arial" panose="020B0604020202020204" pitchFamily="34" charset="0"/>
                          <a:cs typeface="Arial" panose="020B0604020202020204" pitchFamily="34" charset="0"/>
                        </a:rPr>
                        <a:t>Prendas de vestir de fibras textiles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20.664</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16.505,7</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0,2%</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1</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25.174</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18.993,1</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0,2%</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84161562"/>
                  </a:ext>
                </a:extLst>
              </a:tr>
              <a:tr h="480960">
                <a:tc>
                  <a:txBody>
                    <a:bodyPr/>
                    <a:lstStyle/>
                    <a:p>
                      <a:pPr>
                        <a:lnSpc>
                          <a:spcPct val="100000"/>
                        </a:lnSpc>
                      </a:pPr>
                      <a:r>
                        <a:rPr lang="es-EC" sz="1400" b="1">
                          <a:effectLst/>
                          <a:latin typeface="Arial" panose="020B0604020202020204" pitchFamily="34" charset="0"/>
                          <a:cs typeface="Arial" panose="020B0604020202020204" pitchFamily="34" charset="0"/>
                        </a:rPr>
                        <a:t>Exportaciones Totales</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r">
                        <a:lnSpc>
                          <a:spcPct val="100000"/>
                        </a:lnSpc>
                      </a:pPr>
                      <a:r>
                        <a:rPr lang="es-EC" sz="1400" b="1">
                          <a:effectLst/>
                          <a:latin typeface="Arial" panose="020B0604020202020204" pitchFamily="34" charset="0"/>
                          <a:cs typeface="Arial" panose="020B0604020202020204" pitchFamily="34" charset="0"/>
                        </a:rPr>
                        <a:t>31.239</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21.627.978</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33.100</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22.329.379</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a:effectLst/>
                          <a:latin typeface="Arial" panose="020B0604020202020204" pitchFamily="34" charset="0"/>
                          <a:cs typeface="Arial" panose="020B0604020202020204" pitchFamily="34" charset="0"/>
                        </a:rPr>
                        <a:t> </a:t>
                      </a:r>
                      <a:endParaRPr lang="es-EC" sz="1400" b="1">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r">
                        <a:lnSpc>
                          <a:spcPct val="100000"/>
                        </a:lnSpc>
                      </a:pPr>
                      <a:r>
                        <a:rPr lang="es-EC" sz="1400" b="1" dirty="0">
                          <a:effectLst/>
                          <a:latin typeface="Arial" panose="020B0604020202020204" pitchFamily="34" charset="0"/>
                          <a:cs typeface="Arial" panose="020B0604020202020204" pitchFamily="34" charset="0"/>
                        </a:rPr>
                        <a:t> </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06631325"/>
                  </a:ext>
                </a:extLst>
              </a:tr>
            </a:tbl>
          </a:graphicData>
        </a:graphic>
      </p:graphicFrame>
      <p:sp>
        <p:nvSpPr>
          <p:cNvPr id="3" name="Rectangle 1">
            <a:extLst>
              <a:ext uri="{FF2B5EF4-FFF2-40B4-BE49-F238E27FC236}">
                <a16:creationId xmlns:a16="http://schemas.microsoft.com/office/drawing/2014/main" id="{9B2E2BEB-2C19-46D6-BFF9-749D02D32F53}"/>
              </a:ext>
            </a:extLst>
          </p:cNvPr>
          <p:cNvSpPr>
            <a:spLocks noChangeArrowheads="1"/>
          </p:cNvSpPr>
          <p:nvPr/>
        </p:nvSpPr>
        <p:spPr bwMode="auto">
          <a:xfrm>
            <a:off x="257035" y="1994047"/>
            <a:ext cx="20335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400" b="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Participación de los principales productos de exportación FOB 2018 - 2019</a:t>
            </a:r>
            <a:endParaRPr kumimoji="0" lang="es-ES" altLang="es-EC" sz="3200" b="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3EDF0D3-9988-40D2-8145-4152B5894CE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900752" y="170519"/>
            <a:ext cx="7697338" cy="3258481"/>
          </a:xfrm>
          <a:prstGeom prst="rect">
            <a:avLst/>
          </a:prstGeom>
        </p:spPr>
      </p:pic>
      <p:pic>
        <p:nvPicPr>
          <p:cNvPr id="14" name="Imagen 13">
            <a:extLst>
              <a:ext uri="{FF2B5EF4-FFF2-40B4-BE49-F238E27FC236}">
                <a16:creationId xmlns:a16="http://schemas.microsoft.com/office/drawing/2014/main" id="{BA7ECA82-DCEA-4C05-A0E6-E882C0AEC01F}"/>
              </a:ext>
            </a:extLst>
          </p:cNvPr>
          <p:cNvPicPr>
            <a:picLocks noChangeAspect="1"/>
          </p:cNvPicPr>
          <p:nvPr/>
        </p:nvPicPr>
        <p:blipFill>
          <a:blip r:embed="rId5"/>
          <a:stretch>
            <a:fillRect/>
          </a:stretch>
        </p:blipFill>
        <p:spPr>
          <a:xfrm>
            <a:off x="2853681" y="3429000"/>
            <a:ext cx="4011143" cy="3204883"/>
          </a:xfrm>
          <a:prstGeom prst="rect">
            <a:avLst/>
          </a:prstGeom>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1" name="Imagen 1290">
            <a:extLst>
              <a:ext uri="{FF2B5EF4-FFF2-40B4-BE49-F238E27FC236}">
                <a16:creationId xmlns:a16="http://schemas.microsoft.com/office/drawing/2014/main" id="{8AEBF4A1-50F8-4A5E-B007-EA02E9E70F7A}"/>
              </a:ext>
            </a:extLst>
          </p:cNvPr>
          <p:cNvPicPr>
            <a:picLocks noChangeAspect="1"/>
          </p:cNvPicPr>
          <p:nvPr/>
        </p:nvPicPr>
        <p:blipFill rotWithShape="1">
          <a:blip r:embed="rId3"/>
          <a:srcRect l="5373"/>
          <a:stretch/>
        </p:blipFill>
        <p:spPr>
          <a:xfrm>
            <a:off x="0" y="95534"/>
            <a:ext cx="9905999" cy="6762466"/>
          </a:xfrm>
          <a:prstGeom prst="rect">
            <a:avLst/>
          </a:prstGeom>
        </p:spPr>
      </p:pic>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960E2F8-CDFB-4584-BD95-C25B8EFA7996}"/>
              </a:ext>
            </a:extLst>
          </p:cNvPr>
          <p:cNvGraphicFramePr/>
          <p:nvPr>
            <p:extLst>
              <p:ext uri="{D42A27DB-BD31-4B8C-83A1-F6EECF244321}">
                <p14:modId xmlns:p14="http://schemas.microsoft.com/office/powerpoint/2010/main" val="2232215707"/>
              </p:ext>
            </p:extLst>
          </p:nvPr>
        </p:nvGraphicFramePr>
        <p:xfrm>
          <a:off x="1" y="859809"/>
          <a:ext cx="9758148" cy="5938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602B12CD-84E6-4EB2-AEA5-D59665870493}"/>
              </a:ext>
            </a:extLst>
          </p:cNvPr>
          <p:cNvSpPr/>
          <p:nvPr/>
        </p:nvSpPr>
        <p:spPr>
          <a:xfrm>
            <a:off x="2824052" y="59309"/>
            <a:ext cx="4257896"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B0903060703020204" pitchFamily="34" charset="0"/>
                <a:cs typeface="Arial" panose="020B0604020202020204" pitchFamily="34" charset="0"/>
              </a:rPr>
              <a:t>Conclusiones</a:t>
            </a:r>
          </a:p>
        </p:txBody>
      </p:sp>
    </p:spTree>
    <p:extLst>
      <p:ext uri="{BB962C8B-B14F-4D97-AF65-F5344CB8AC3E}">
        <p14:creationId xmlns:p14="http://schemas.microsoft.com/office/powerpoint/2010/main" val="189547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960E2F8-CDFB-4584-BD95-C25B8EFA7996}"/>
              </a:ext>
            </a:extLst>
          </p:cNvPr>
          <p:cNvGraphicFramePr/>
          <p:nvPr>
            <p:extLst>
              <p:ext uri="{D42A27DB-BD31-4B8C-83A1-F6EECF244321}">
                <p14:modId xmlns:p14="http://schemas.microsoft.com/office/powerpoint/2010/main" val="2394730549"/>
              </p:ext>
            </p:extLst>
          </p:nvPr>
        </p:nvGraphicFramePr>
        <p:xfrm>
          <a:off x="177421" y="832513"/>
          <a:ext cx="9728579" cy="5721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id="{602B12CD-84E6-4EB2-AEA5-D59665870493}"/>
              </a:ext>
            </a:extLst>
          </p:cNvPr>
          <p:cNvSpPr/>
          <p:nvPr/>
        </p:nvSpPr>
        <p:spPr>
          <a:xfrm>
            <a:off x="2100295" y="59309"/>
            <a:ext cx="5705409"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B0903060703020204" pitchFamily="34" charset="0"/>
                <a:cs typeface="Arial" panose="020B0604020202020204" pitchFamily="34" charset="0"/>
              </a:rPr>
              <a:t>Recomendaciones</a:t>
            </a:r>
          </a:p>
        </p:txBody>
      </p:sp>
    </p:spTree>
    <p:extLst>
      <p:ext uri="{BB962C8B-B14F-4D97-AF65-F5344CB8AC3E}">
        <p14:creationId xmlns:p14="http://schemas.microsoft.com/office/powerpoint/2010/main" val="24848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48C1A2F-62E8-414F-9EFB-C74C373E7C05}"/>
              </a:ext>
            </a:extLst>
          </p:cNvPr>
          <p:cNvSpPr txBox="1"/>
          <p:nvPr/>
        </p:nvSpPr>
        <p:spPr>
          <a:xfrm>
            <a:off x="1206931" y="3751730"/>
            <a:ext cx="8215952" cy="186204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s-EC" sz="11500" dirty="0">
                <a:solidFill>
                  <a:schemeClr val="accent1">
                    <a:lumMod val="75000"/>
                  </a:schemeClr>
                </a:solidFill>
                <a:effectLst>
                  <a:innerShdw blurRad="63500" dist="50800">
                    <a:prstClr val="black">
                      <a:alpha val="50000"/>
                    </a:prstClr>
                  </a:innerShdw>
                </a:effectLst>
                <a:latin typeface="Britannic Bold" panose="020B0903060703020204" pitchFamily="34" charset="0"/>
              </a:rPr>
              <a:t>Propuesta</a:t>
            </a:r>
          </a:p>
        </p:txBody>
      </p:sp>
      <p:sp>
        <p:nvSpPr>
          <p:cNvPr id="7" name="CuadroTexto 6">
            <a:extLst>
              <a:ext uri="{FF2B5EF4-FFF2-40B4-BE49-F238E27FC236}">
                <a16:creationId xmlns:a16="http://schemas.microsoft.com/office/drawing/2014/main" id="{4C0C5F7C-D62F-488B-80EA-39C87F038D65}"/>
              </a:ext>
            </a:extLst>
          </p:cNvPr>
          <p:cNvSpPr txBox="1"/>
          <p:nvPr/>
        </p:nvSpPr>
        <p:spPr>
          <a:xfrm>
            <a:off x="1206931" y="1938853"/>
            <a:ext cx="8215952" cy="186204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s-EC" sz="11500" dirty="0">
                <a:solidFill>
                  <a:schemeClr val="accent1">
                    <a:lumMod val="75000"/>
                  </a:schemeClr>
                </a:solidFill>
                <a:effectLst>
                  <a:innerShdw blurRad="63500" dist="50800">
                    <a:prstClr val="black">
                      <a:alpha val="50000"/>
                    </a:prstClr>
                  </a:innerShdw>
                </a:effectLst>
                <a:latin typeface="Britannic Bold" panose="020B0903060703020204" pitchFamily="34" charset="0"/>
              </a:rPr>
              <a:t>Capítulo V</a:t>
            </a:r>
          </a:p>
        </p:txBody>
      </p:sp>
    </p:spTree>
    <p:extLst>
      <p:ext uri="{BB962C8B-B14F-4D97-AF65-F5344CB8AC3E}">
        <p14:creationId xmlns:p14="http://schemas.microsoft.com/office/powerpoint/2010/main" val="40074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68224" y="2505264"/>
            <a:ext cx="5288423" cy="2383728"/>
          </a:xfrm>
        </p:spPr>
        <p:txBody>
          <a:bodyPr rtlCol="0" anchor="ctr">
            <a:noAutofit/>
          </a:bodyPr>
          <a:lstStyle/>
          <a:p>
            <a:pPr algn="ctr" defTabSz="742950">
              <a:lnSpc>
                <a:spcPct val="150000"/>
              </a:lnSpc>
            </a:pPr>
            <a:r>
              <a:rPr lang="es-EC" sz="1800" b="1" cap="all" dirty="0">
                <a:effectLst/>
                <a:latin typeface="Arial" panose="020B0604020202020204" pitchFamily="34" charset="0"/>
                <a:ea typeface="Calibri" panose="020F0502020204030204" pitchFamily="34" charset="0"/>
              </a:rPr>
              <a:t>Exportaciones de abrigos artesanales a base de fibra de alpaca hacia el mercado alemán y el efecto del acuerdo multi partes para este producto en el </a:t>
            </a:r>
            <a:r>
              <a:rPr lang="es-EC" sz="1800" b="1" cap="all">
                <a:effectLst/>
                <a:latin typeface="Arial" panose="020B0604020202020204" pitchFamily="34" charset="0"/>
                <a:ea typeface="Calibri" panose="020F0502020204030204" pitchFamily="34" charset="0"/>
              </a:rPr>
              <a:t>periodo 2016-2019</a:t>
            </a:r>
            <a:endParaRPr lang="es-EC" sz="2000" b="1" dirty="0">
              <a:latin typeface="Arial" panose="020B0604020202020204" pitchFamily="34" charset="0"/>
              <a:ea typeface="Calibri" panose="020F0502020204030204" pitchFamily="34" charset="0"/>
              <a:cs typeface="Arial" panose="020B0604020202020204" pitchFamily="34" charset="0"/>
            </a:endParaRPr>
          </a:p>
        </p:txBody>
      </p:sp>
      <p:pic>
        <p:nvPicPr>
          <p:cNvPr id="4" name="Marcador de posición de imagen 3" descr="Libro abierto en una mesa, con estanterías de libros borrosas en el fondo"/>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7731" y="545910"/>
            <a:ext cx="8109304" cy="627252"/>
          </a:xfrm>
        </p:spPr>
        <p:txBody>
          <a:bodyPr rtlCol="0">
            <a:normAutofit fontScale="90000"/>
            <a:scene3d>
              <a:camera prst="orthographicFront"/>
              <a:lightRig rig="threePt" dir="t"/>
            </a:scene3d>
            <a:sp3d extrusionH="57150">
              <a:bevelT w="38100" h="38100" prst="relaxedInset"/>
            </a:sp3d>
          </a:bodyPr>
          <a:lstStyle/>
          <a:p>
            <a:pPr algn="ctr" rtl="0"/>
            <a:r>
              <a:rPr lang="es-ES" sz="4000" b="1"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Presentación – Justificación</a:t>
            </a:r>
          </a:p>
        </p:txBody>
      </p:sp>
      <p:graphicFrame>
        <p:nvGraphicFramePr>
          <p:cNvPr id="6" name="Diagrama 5">
            <a:extLst>
              <a:ext uri="{FF2B5EF4-FFF2-40B4-BE49-F238E27FC236}">
                <a16:creationId xmlns:a16="http://schemas.microsoft.com/office/drawing/2014/main" id="{B3512D3F-6516-42ED-9085-4F2EEB5E66F6}"/>
              </a:ext>
            </a:extLst>
          </p:cNvPr>
          <p:cNvGraphicFramePr/>
          <p:nvPr>
            <p:extLst>
              <p:ext uri="{D42A27DB-BD31-4B8C-83A1-F6EECF244321}">
                <p14:modId xmlns:p14="http://schemas.microsoft.com/office/powerpoint/2010/main" val="3172293527"/>
              </p:ext>
            </p:extLst>
          </p:nvPr>
        </p:nvGraphicFramePr>
        <p:xfrm>
          <a:off x="272955" y="1282890"/>
          <a:ext cx="9512490" cy="541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FD1E50C3-1C08-4A36-A56C-EA9A6650E153}"/>
              </a:ext>
            </a:extLst>
          </p:cNvPr>
          <p:cNvGraphicFramePr>
            <a:graphicFrameLocks noGrp="1"/>
          </p:cNvGraphicFramePr>
          <p:nvPr>
            <p:extLst>
              <p:ext uri="{D42A27DB-BD31-4B8C-83A1-F6EECF244321}">
                <p14:modId xmlns:p14="http://schemas.microsoft.com/office/powerpoint/2010/main" val="353344487"/>
              </p:ext>
            </p:extLst>
          </p:nvPr>
        </p:nvGraphicFramePr>
        <p:xfrm>
          <a:off x="187336" y="153537"/>
          <a:ext cx="9718663" cy="6552281"/>
        </p:xfrm>
        <a:graphic>
          <a:graphicData uri="http://schemas.openxmlformats.org/drawingml/2006/table">
            <a:tbl>
              <a:tblPr firstRow="1" firstCol="1" bandRow="1">
                <a:tableStyleId>{5C22544A-7EE6-4342-B048-85BDC9FD1C3A}</a:tableStyleId>
              </a:tblPr>
              <a:tblGrid>
                <a:gridCol w="2337500">
                  <a:extLst>
                    <a:ext uri="{9D8B030D-6E8A-4147-A177-3AD203B41FA5}">
                      <a16:colId xmlns:a16="http://schemas.microsoft.com/office/drawing/2014/main" val="2567480096"/>
                    </a:ext>
                  </a:extLst>
                </a:gridCol>
                <a:gridCol w="5500048">
                  <a:extLst>
                    <a:ext uri="{9D8B030D-6E8A-4147-A177-3AD203B41FA5}">
                      <a16:colId xmlns:a16="http://schemas.microsoft.com/office/drawing/2014/main" val="394576747"/>
                    </a:ext>
                  </a:extLst>
                </a:gridCol>
                <a:gridCol w="1881115">
                  <a:extLst>
                    <a:ext uri="{9D8B030D-6E8A-4147-A177-3AD203B41FA5}">
                      <a16:colId xmlns:a16="http://schemas.microsoft.com/office/drawing/2014/main" val="1985665449"/>
                    </a:ext>
                  </a:extLst>
                </a:gridCol>
              </a:tblGrid>
              <a:tr h="390974">
                <a:tc gridSpan="3">
                  <a:txBody>
                    <a:bodyPr/>
                    <a:lstStyle/>
                    <a:p>
                      <a:pPr algn="ctr">
                        <a:lnSpc>
                          <a:spcPct val="150000"/>
                        </a:lnSpc>
                      </a:pPr>
                      <a:r>
                        <a:rPr lang="es-ES" sz="2000" b="1" kern="1200" dirty="0">
                          <a:solidFill>
                            <a:schemeClr val="lt1"/>
                          </a:solidFill>
                          <a:effectLst/>
                          <a:latin typeface="Arial" panose="020B0604020202020204" pitchFamily="34" charset="0"/>
                          <a:ea typeface="+mn-ea"/>
                          <a:cs typeface="Arial" panose="020B0604020202020204" pitchFamily="34" charset="0"/>
                        </a:rPr>
                        <a:t>Matriz de plan de acción</a:t>
                      </a:r>
                      <a:endParaRPr lang="es-EC" sz="20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nchor="ctr"/>
                </a:tc>
                <a:tc hMerge="1">
                  <a:txBody>
                    <a:bodyPr/>
                    <a:lstStyle/>
                    <a:p>
                      <a:pPr algn="ctr">
                        <a:lnSpc>
                          <a:spcPct val="150000"/>
                        </a:lnSpc>
                      </a:pPr>
                      <a:endParaRPr lang="es-EC" sz="800">
                        <a:effectLst/>
                        <a:latin typeface="Arial" panose="020B0604020202020204" pitchFamily="34" charset="0"/>
                        <a:ea typeface="Calibri" panose="020F0502020204030204" pitchFamily="34" charset="0"/>
                        <a:cs typeface="Times New Roman" panose="02020603050405020304" pitchFamily="18" charset="0"/>
                      </a:endParaRPr>
                    </a:p>
                  </a:txBody>
                  <a:tcPr marL="51827" marR="51827" marT="0" marB="0" anchor="ctr"/>
                </a:tc>
                <a:tc hMerge="1">
                  <a:txBody>
                    <a:bodyPr/>
                    <a:lstStyle/>
                    <a:p>
                      <a:pPr algn="ctr">
                        <a:lnSpc>
                          <a:spcPct val="150000"/>
                        </a:lnSpc>
                      </a:pPr>
                      <a:endParaRPr lang="es-EC" sz="800" dirty="0">
                        <a:effectLst/>
                        <a:latin typeface="Arial" panose="020B0604020202020204" pitchFamily="34" charset="0"/>
                        <a:ea typeface="Calibri" panose="020F0502020204030204" pitchFamily="34" charset="0"/>
                        <a:cs typeface="Times New Roman" panose="02020603050405020304" pitchFamily="18" charset="0"/>
                      </a:endParaRPr>
                    </a:p>
                  </a:txBody>
                  <a:tcPr marL="51827" marR="51827" marT="0" marB="0" anchor="ctr"/>
                </a:tc>
                <a:extLst>
                  <a:ext uri="{0D108BD9-81ED-4DB2-BD59-A6C34878D82A}">
                    <a16:rowId xmlns:a16="http://schemas.microsoft.com/office/drawing/2014/main" val="3480961101"/>
                  </a:ext>
                </a:extLst>
              </a:tr>
              <a:tr h="363316">
                <a:tc>
                  <a:txBody>
                    <a:bodyPr/>
                    <a:lstStyle/>
                    <a:p>
                      <a:pPr algn="ctr">
                        <a:lnSpc>
                          <a:spcPct val="150000"/>
                        </a:lnSpc>
                      </a:pPr>
                      <a:r>
                        <a:rPr lang="es-ES" sz="1200" b="1" dirty="0">
                          <a:effectLst/>
                          <a:latin typeface="Arial" panose="020B0604020202020204" pitchFamily="34" charset="0"/>
                          <a:cs typeface="Arial" panose="020B0604020202020204" pitchFamily="34" charset="0"/>
                        </a:rPr>
                        <a:t>Competencias y Objetivos</a:t>
                      </a:r>
                      <a:endParaRPr lang="es-EC" sz="12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nchor="ctr"/>
                </a:tc>
                <a:tc>
                  <a:txBody>
                    <a:bodyPr/>
                    <a:lstStyle/>
                    <a:p>
                      <a:pPr algn="ctr">
                        <a:lnSpc>
                          <a:spcPct val="150000"/>
                        </a:lnSpc>
                      </a:pPr>
                      <a:r>
                        <a:rPr lang="es-ES" sz="1200" b="1">
                          <a:effectLst/>
                          <a:latin typeface="Arial" panose="020B0604020202020204" pitchFamily="34" charset="0"/>
                          <a:cs typeface="Arial" panose="020B0604020202020204" pitchFamily="34" charset="0"/>
                        </a:rPr>
                        <a:t>Estrategias metodológicas</a:t>
                      </a:r>
                      <a:endParaRPr lang="es-EC" sz="1200" b="1">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nchor="ctr"/>
                </a:tc>
                <a:tc>
                  <a:txBody>
                    <a:bodyPr/>
                    <a:lstStyle/>
                    <a:p>
                      <a:pPr algn="ctr">
                        <a:lnSpc>
                          <a:spcPct val="150000"/>
                        </a:lnSpc>
                      </a:pPr>
                      <a:r>
                        <a:rPr lang="es-ES" sz="1200" b="1">
                          <a:effectLst/>
                          <a:latin typeface="Arial" panose="020B0604020202020204" pitchFamily="34" charset="0"/>
                          <a:cs typeface="Arial" panose="020B0604020202020204" pitchFamily="34" charset="0"/>
                        </a:rPr>
                        <a:t>Beneficiarios</a:t>
                      </a:r>
                      <a:endParaRPr lang="es-EC" sz="1200" b="1">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nchor="ctr"/>
                </a:tc>
                <a:extLst>
                  <a:ext uri="{0D108BD9-81ED-4DB2-BD59-A6C34878D82A}">
                    <a16:rowId xmlns:a16="http://schemas.microsoft.com/office/drawing/2014/main" val="1246609294"/>
                  </a:ext>
                </a:extLst>
              </a:tr>
              <a:tr h="1493770">
                <a:tc>
                  <a:txBody>
                    <a:bodyPr/>
                    <a:lstStyle/>
                    <a:p>
                      <a:pPr>
                        <a:lnSpc>
                          <a:spcPct val="100000"/>
                        </a:lnSpc>
                      </a:pPr>
                      <a:r>
                        <a:rPr lang="es-ES" sz="1400" b="1" dirty="0">
                          <a:effectLst/>
                          <a:latin typeface="Arial" panose="020B0604020202020204" pitchFamily="34" charset="0"/>
                          <a:cs typeface="Arial" panose="020B0604020202020204" pitchFamily="34" charset="0"/>
                        </a:rPr>
                        <a:t>Propiciar el desarrollo de aptitudes de gestión para la vinculación al sector agrícola productor de lana de alpaca al sector textil productor de prendas de vestir de fibras orgánicas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tc>
                  <a:txBody>
                    <a:bodyPr/>
                    <a:lstStyle/>
                    <a:p>
                      <a:pPr marL="342900" indent="-342900">
                        <a:lnSpc>
                          <a:spcPct val="150000"/>
                        </a:lnSpc>
                        <a:buFont typeface="+mj-lt"/>
                        <a:buAutoNum type="arabicPeriod"/>
                      </a:pPr>
                      <a:r>
                        <a:rPr lang="es-ES" sz="1400" b="1" dirty="0">
                          <a:effectLst/>
                          <a:latin typeface="Arial" panose="020B0604020202020204" pitchFamily="34" charset="0"/>
                          <a:cs typeface="Arial" panose="020B0604020202020204" pitchFamily="34" charset="0"/>
                        </a:rPr>
                        <a:t>Censo de Pymes industrias textiles de fibra de alpaca</a:t>
                      </a:r>
                      <a:endParaRPr lang="es-EC" sz="1400" b="1" dirty="0">
                        <a:effectLst/>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s-ES" sz="1400" b="1" dirty="0">
                          <a:effectLst/>
                          <a:latin typeface="Arial" panose="020B0604020202020204" pitchFamily="34" charset="0"/>
                          <a:cs typeface="Arial" panose="020B0604020202020204" pitchFamily="34" charset="0"/>
                        </a:rPr>
                        <a:t>Acuerdos de vinculación entre alianza productiva</a:t>
                      </a:r>
                      <a:r>
                        <a:rPr lang="es-ES" sz="1400" b="1">
                          <a:effectLst/>
                          <a:latin typeface="Arial" panose="020B0604020202020204" pitchFamily="34" charset="0"/>
                          <a:cs typeface="Arial" panose="020B0604020202020204" pitchFamily="34" charset="0"/>
                        </a:rPr>
                        <a:t>, industria </a:t>
                      </a:r>
                      <a:r>
                        <a:rPr lang="es-ES" sz="1400" b="1" dirty="0">
                          <a:effectLst/>
                          <a:latin typeface="Arial" panose="020B0604020202020204" pitchFamily="34" charset="0"/>
                          <a:cs typeface="Arial" panose="020B0604020202020204" pitchFamily="34" charset="0"/>
                        </a:rPr>
                        <a:t>agropecuaria y productores de lana de alpaca de la sierra centro y norte del Ecuador: “Red de cooperación textiles de alpaca”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tc>
                  <a:txBody>
                    <a:bodyPr/>
                    <a:lstStyle/>
                    <a:p>
                      <a:pPr>
                        <a:lnSpc>
                          <a:spcPct val="150000"/>
                        </a:lnSpc>
                      </a:pPr>
                      <a:r>
                        <a:rPr lang="es-ES" sz="1400" b="1" dirty="0">
                          <a:effectLst/>
                          <a:latin typeface="Arial" panose="020B0604020202020204" pitchFamily="34" charset="0"/>
                          <a:cs typeface="Arial" panose="020B0604020202020204" pitchFamily="34" charset="0"/>
                        </a:rPr>
                        <a:t>Productores de lana de alpaca</a:t>
                      </a:r>
                      <a:endParaRPr lang="es-EC" sz="1400" b="1" dirty="0">
                        <a:effectLst/>
                        <a:latin typeface="Arial" panose="020B0604020202020204" pitchFamily="34" charset="0"/>
                        <a:cs typeface="Arial" panose="020B0604020202020204" pitchFamily="34" charset="0"/>
                      </a:endParaRPr>
                    </a:p>
                    <a:p>
                      <a:pPr>
                        <a:lnSpc>
                          <a:spcPct val="150000"/>
                        </a:lnSpc>
                      </a:pPr>
                      <a:r>
                        <a:rPr lang="es-ES" sz="1400" b="1" dirty="0">
                          <a:effectLst/>
                          <a:latin typeface="Arial" panose="020B0604020202020204" pitchFamily="34" charset="0"/>
                          <a:cs typeface="Arial" panose="020B0604020202020204" pitchFamily="34" charset="0"/>
                        </a:rPr>
                        <a:t>Asociados a alianza productiva textil lana de alpaca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extLst>
                  <a:ext uri="{0D108BD9-81ED-4DB2-BD59-A6C34878D82A}">
                    <a16:rowId xmlns:a16="http://schemas.microsoft.com/office/drawing/2014/main" val="233627754"/>
                  </a:ext>
                </a:extLst>
              </a:tr>
              <a:tr h="2434235">
                <a:tc>
                  <a:txBody>
                    <a:bodyPr/>
                    <a:lstStyle/>
                    <a:p>
                      <a:pPr>
                        <a:lnSpc>
                          <a:spcPct val="100000"/>
                        </a:lnSpc>
                      </a:pPr>
                      <a:r>
                        <a:rPr lang="es-ES" sz="1400" b="1" dirty="0">
                          <a:effectLst/>
                          <a:latin typeface="Arial" panose="020B0604020202020204" pitchFamily="34" charset="0"/>
                          <a:cs typeface="Arial" panose="020B0604020202020204" pitchFamily="34" charset="0"/>
                        </a:rPr>
                        <a:t>Articular un programa de capacitación que brinde atención a las necesidades de la pequeña y mediana industria textil productora de prendas de vestir de fibra orgánica (alpaca).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tc>
                  <a:txBody>
                    <a:bodyPr/>
                    <a:lstStyle/>
                    <a:p>
                      <a:pPr marL="342900" lvl="0" indent="-342900">
                        <a:lnSpc>
                          <a:spcPct val="150000"/>
                        </a:lnSpc>
                        <a:buFont typeface="+mj-lt"/>
                        <a:buAutoNum type="arabicPeriod"/>
                      </a:pPr>
                      <a:r>
                        <a:rPr lang="es-EC" sz="1400" b="1" dirty="0">
                          <a:effectLst/>
                          <a:latin typeface="Arial" panose="020B0604020202020204" pitchFamily="34" charset="0"/>
                          <a:cs typeface="Arial" panose="020B0604020202020204" pitchFamily="34" charset="0"/>
                        </a:rPr>
                        <a:t>Capacitación para el desarrollo de capacidades en el manejo de </a:t>
                      </a:r>
                      <a:r>
                        <a:rPr lang="es-EC" sz="1400" b="1" dirty="0" err="1">
                          <a:effectLst/>
                          <a:latin typeface="Arial" panose="020B0604020202020204" pitchFamily="34" charset="0"/>
                          <a:cs typeface="Arial" panose="020B0604020202020204" pitchFamily="34" charset="0"/>
                        </a:rPr>
                        <a:t>Export</a:t>
                      </a:r>
                      <a:r>
                        <a:rPr lang="es-EC" sz="1400" b="1" dirty="0">
                          <a:effectLst/>
                          <a:latin typeface="Arial" panose="020B0604020202020204" pitchFamily="34" charset="0"/>
                          <a:cs typeface="Arial" panose="020B0604020202020204" pitchFamily="34" charset="0"/>
                        </a:rPr>
                        <a:t> Helpdesk y </a:t>
                      </a:r>
                      <a:r>
                        <a:rPr lang="es-EC" sz="1400" b="1" dirty="0" err="1">
                          <a:effectLst/>
                          <a:latin typeface="Arial" panose="020B0604020202020204" pitchFamily="34" charset="0"/>
                          <a:cs typeface="Arial" panose="020B0604020202020204" pitchFamily="34" charset="0"/>
                        </a:rPr>
                        <a:t>ECUAPASS</a:t>
                      </a:r>
                      <a:endParaRPr lang="es-EC" sz="1400" b="1" dirty="0">
                        <a:effectLst/>
                        <a:latin typeface="Arial" panose="020B0604020202020204" pitchFamily="34" charset="0"/>
                        <a:cs typeface="Arial" panose="020B0604020202020204" pitchFamily="34" charset="0"/>
                      </a:endParaRPr>
                    </a:p>
                    <a:p>
                      <a:pPr marL="342900" lvl="0" indent="-342900">
                        <a:lnSpc>
                          <a:spcPct val="150000"/>
                        </a:lnSpc>
                        <a:buFont typeface="+mj-lt"/>
                        <a:buAutoNum type="arabicPeriod"/>
                      </a:pPr>
                      <a:r>
                        <a:rPr lang="es-EC" sz="1400" b="1" dirty="0">
                          <a:effectLst/>
                          <a:latin typeface="Arial" panose="020B0604020202020204" pitchFamily="34" charset="0"/>
                          <a:cs typeface="Arial" panose="020B0604020202020204" pitchFamily="34" charset="0"/>
                        </a:rPr>
                        <a:t>Capacitación, intercomunicación </a:t>
                      </a:r>
                      <a:r>
                        <a:rPr lang="es-EC" sz="1400" b="1" dirty="0" err="1">
                          <a:effectLst/>
                          <a:latin typeface="Arial" panose="020B0604020202020204" pitchFamily="34" charset="0"/>
                          <a:cs typeface="Arial" panose="020B0604020202020204" pitchFamily="34" charset="0"/>
                        </a:rPr>
                        <a:t>europages</a:t>
                      </a:r>
                      <a:r>
                        <a:rPr lang="es-EC" sz="1400" b="1" dirty="0">
                          <a:effectLst/>
                          <a:latin typeface="Arial" panose="020B0604020202020204" pitchFamily="34" charset="0"/>
                          <a:cs typeface="Arial" panose="020B0604020202020204" pitchFamily="34" charset="0"/>
                        </a:rPr>
                        <a:t>, reuniones demostrativas innovación, actualización, mantenimiento de maquinaria textil dirigida a integrantes de la Red de cooperación textiles de alpaca</a:t>
                      </a:r>
                    </a:p>
                    <a:p>
                      <a:pPr marL="342900" lvl="0" indent="-342900">
                        <a:lnSpc>
                          <a:spcPct val="150000"/>
                        </a:lnSpc>
                        <a:buFont typeface="+mj-lt"/>
                        <a:buAutoNum type="arabicPeriod"/>
                      </a:pPr>
                      <a:r>
                        <a:rPr lang="es-EC" sz="1400" b="1" dirty="0">
                          <a:effectLst/>
                          <a:latin typeface="Arial" panose="020B0604020202020204" pitchFamily="34" charset="0"/>
                          <a:cs typeface="Arial" panose="020B0604020202020204" pitchFamily="34" charset="0"/>
                        </a:rPr>
                        <a:t>Celebración de acuerdos de cooperación proveedores maquinaria con industria textil de fibras orgánicas</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tc>
                  <a:txBody>
                    <a:bodyPr/>
                    <a:lstStyle/>
                    <a:p>
                      <a:pPr>
                        <a:lnSpc>
                          <a:spcPct val="150000"/>
                        </a:lnSpc>
                      </a:pPr>
                      <a:r>
                        <a:rPr lang="es-ES" sz="1400" b="1" dirty="0">
                          <a:effectLst/>
                          <a:latin typeface="Arial" panose="020B0604020202020204" pitchFamily="34" charset="0"/>
                          <a:cs typeface="Arial" panose="020B0604020202020204" pitchFamily="34" charset="0"/>
                        </a:rPr>
                        <a:t>Pymes industrias textiles de fibras orgánicas – Asociados alianza productiva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extLst>
                  <a:ext uri="{0D108BD9-81ED-4DB2-BD59-A6C34878D82A}">
                    <a16:rowId xmlns:a16="http://schemas.microsoft.com/office/drawing/2014/main" val="3144226122"/>
                  </a:ext>
                </a:extLst>
              </a:tr>
              <a:tr h="1493770">
                <a:tc>
                  <a:txBody>
                    <a:bodyPr/>
                    <a:lstStyle/>
                    <a:p>
                      <a:pPr>
                        <a:lnSpc>
                          <a:spcPct val="100000"/>
                        </a:lnSpc>
                      </a:pPr>
                      <a:r>
                        <a:rPr lang="es-ES" sz="1400" b="1" dirty="0">
                          <a:effectLst/>
                          <a:latin typeface="Arial" panose="020B0604020202020204" pitchFamily="34" charset="0"/>
                          <a:cs typeface="Arial" panose="020B0604020202020204" pitchFamily="34" charset="0"/>
                        </a:rPr>
                        <a:t>Proponer una estrategia de agrupación de productores textiles de prendas de vestir de fibras de alpaca que facilite la inversión y mejorar el acceso al mercado de Alemania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tc>
                  <a:txBody>
                    <a:bodyPr/>
                    <a:lstStyle/>
                    <a:p>
                      <a:pPr marL="342900" indent="-342900">
                        <a:lnSpc>
                          <a:spcPct val="150000"/>
                        </a:lnSpc>
                        <a:buFont typeface="+mj-lt"/>
                        <a:buAutoNum type="arabicPeriod"/>
                      </a:pPr>
                      <a:r>
                        <a:rPr lang="es-ES" sz="1400" b="1" dirty="0">
                          <a:effectLst/>
                          <a:latin typeface="Arial" panose="020B0604020202020204" pitchFamily="34" charset="0"/>
                          <a:cs typeface="Arial" panose="020B0604020202020204" pitchFamily="34" charset="0"/>
                        </a:rPr>
                        <a:t>Creación y ejecución del plan de asociatividad de Pymes industrias textiles de fibras orgánicas del Ecuador: Red de cooperación textiles de alpaca</a:t>
                      </a:r>
                      <a:endParaRPr lang="es-EC" sz="1400" b="1" dirty="0">
                        <a:effectLst/>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s-ES" sz="1400" b="1" dirty="0">
                          <a:effectLst/>
                          <a:latin typeface="Arial" panose="020B0604020202020204" pitchFamily="34" charset="0"/>
                          <a:cs typeface="Arial" panose="020B0604020202020204" pitchFamily="34" charset="0"/>
                        </a:rPr>
                        <a:t>Conformación de la alianza cadena productiva industria de lana de alpaca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tc>
                  <a:txBody>
                    <a:bodyPr/>
                    <a:lstStyle/>
                    <a:p>
                      <a:pPr>
                        <a:lnSpc>
                          <a:spcPct val="150000"/>
                        </a:lnSpc>
                      </a:pPr>
                      <a:r>
                        <a:rPr lang="es-ES" sz="1400" b="1" dirty="0">
                          <a:effectLst/>
                          <a:latin typeface="Arial" panose="020B0604020202020204" pitchFamily="34" charset="0"/>
                          <a:cs typeface="Arial" panose="020B0604020202020204" pitchFamily="34" charset="0"/>
                        </a:rPr>
                        <a:t>Productores de lana de alpaca</a:t>
                      </a:r>
                      <a:endParaRPr lang="es-EC" sz="1400" b="1" dirty="0">
                        <a:effectLst/>
                        <a:latin typeface="Arial" panose="020B0604020202020204" pitchFamily="34" charset="0"/>
                        <a:cs typeface="Arial" panose="020B0604020202020204" pitchFamily="34" charset="0"/>
                      </a:endParaRPr>
                    </a:p>
                    <a:p>
                      <a:pPr>
                        <a:lnSpc>
                          <a:spcPct val="150000"/>
                        </a:lnSpc>
                      </a:pPr>
                      <a:r>
                        <a:rPr lang="es-ES" sz="1400" b="1" dirty="0">
                          <a:effectLst/>
                          <a:latin typeface="Arial" panose="020B0604020202020204" pitchFamily="34" charset="0"/>
                          <a:cs typeface="Arial" panose="020B0604020202020204" pitchFamily="34" charset="0"/>
                        </a:rPr>
                        <a:t>Asociados a la alianza productiva textil lana de alpaca</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51827" marR="51827" marT="0" marB="0"/>
                </a:tc>
                <a:extLst>
                  <a:ext uri="{0D108BD9-81ED-4DB2-BD59-A6C34878D82A}">
                    <a16:rowId xmlns:a16="http://schemas.microsoft.com/office/drawing/2014/main" val="1663709350"/>
                  </a:ext>
                </a:extLst>
              </a:tr>
            </a:tbl>
          </a:graphicData>
        </a:graphic>
      </p:graphicFrame>
    </p:spTree>
    <p:extLst>
      <p:ext uri="{BB962C8B-B14F-4D97-AF65-F5344CB8AC3E}">
        <p14:creationId xmlns:p14="http://schemas.microsoft.com/office/powerpoint/2010/main" val="72960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7731" y="545910"/>
            <a:ext cx="8109304" cy="627252"/>
          </a:xfrm>
        </p:spPr>
        <p:txBody>
          <a:bodyPr rtlCol="0">
            <a:normAutofit fontScale="90000"/>
            <a:scene3d>
              <a:camera prst="orthographicFront"/>
              <a:lightRig rig="threePt" dir="t"/>
            </a:scene3d>
            <a:sp3d extrusionH="57150">
              <a:bevelT w="38100" h="38100" prst="relaxedInset"/>
            </a:sp3d>
          </a:bodyPr>
          <a:lstStyle/>
          <a:p>
            <a:pPr algn="ctr" rtl="0"/>
            <a:r>
              <a:rPr lang="es-ES" sz="4000" b="1"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Gill Sans Ultra Bold" panose="020B0A02020104020203" pitchFamily="34" charset="0"/>
              </a:rPr>
              <a:t>Factibilidad</a:t>
            </a:r>
          </a:p>
        </p:txBody>
      </p:sp>
      <p:graphicFrame>
        <p:nvGraphicFramePr>
          <p:cNvPr id="6" name="Diagrama 5">
            <a:extLst>
              <a:ext uri="{FF2B5EF4-FFF2-40B4-BE49-F238E27FC236}">
                <a16:creationId xmlns:a16="http://schemas.microsoft.com/office/drawing/2014/main" id="{B3512D3F-6516-42ED-9085-4F2EEB5E66F6}"/>
              </a:ext>
            </a:extLst>
          </p:cNvPr>
          <p:cNvGraphicFramePr/>
          <p:nvPr>
            <p:extLst>
              <p:ext uri="{D42A27DB-BD31-4B8C-83A1-F6EECF244321}">
                <p14:modId xmlns:p14="http://schemas.microsoft.com/office/powerpoint/2010/main" val="46747331"/>
              </p:ext>
            </p:extLst>
          </p:nvPr>
        </p:nvGraphicFramePr>
        <p:xfrm>
          <a:off x="272955" y="1282890"/>
          <a:ext cx="9512490" cy="5418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48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9960E2F8-CDFB-4584-BD95-C25B8EFA7996}"/>
              </a:ext>
            </a:extLst>
          </p:cNvPr>
          <p:cNvGraphicFramePr/>
          <p:nvPr>
            <p:extLst>
              <p:ext uri="{D42A27DB-BD31-4B8C-83A1-F6EECF244321}">
                <p14:modId xmlns:p14="http://schemas.microsoft.com/office/powerpoint/2010/main" val="860670598"/>
              </p:ext>
            </p:extLst>
          </p:nvPr>
        </p:nvGraphicFramePr>
        <p:xfrm>
          <a:off x="177421" y="832513"/>
          <a:ext cx="9728579" cy="5721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602B12CD-84E6-4EB2-AEA5-D59665870493}"/>
              </a:ext>
            </a:extLst>
          </p:cNvPr>
          <p:cNvSpPr/>
          <p:nvPr/>
        </p:nvSpPr>
        <p:spPr>
          <a:xfrm>
            <a:off x="1157736" y="59309"/>
            <a:ext cx="7590539"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ritannic Bold" panose="020B0903060703020204" pitchFamily="34" charset="0"/>
                <a:cs typeface="Arial" panose="020B0604020202020204" pitchFamily="34" charset="0"/>
              </a:rPr>
              <a:t>Conclusiones Propuesta</a:t>
            </a:r>
          </a:p>
        </p:txBody>
      </p:sp>
    </p:spTree>
    <p:extLst>
      <p:ext uri="{BB962C8B-B14F-4D97-AF65-F5344CB8AC3E}">
        <p14:creationId xmlns:p14="http://schemas.microsoft.com/office/powerpoint/2010/main" val="278863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86B81F-1165-4F84-BD82-FE471D25D690}"/>
              </a:ext>
            </a:extLst>
          </p:cNvPr>
          <p:cNvSpPr txBox="1">
            <a:spLocks/>
          </p:cNvSpPr>
          <p:nvPr/>
        </p:nvSpPr>
        <p:spPr>
          <a:xfrm>
            <a:off x="1184334" y="2429301"/>
            <a:ext cx="8109304" cy="2333768"/>
          </a:xfrm>
          <a:prstGeom prst="rect">
            <a:avLst/>
          </a:prstGeom>
        </p:spPr>
        <p:txBody>
          <a:bodyPr rtlCol="0">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50000"/>
              </a:lnSpc>
            </a:pPr>
            <a:r>
              <a:rPr lang="es-ES" sz="5400" b="1" cap="none" noProof="1">
                <a:ln/>
                <a:solidFill>
                  <a:schemeClr val="tx2">
                    <a:lumMod val="60000"/>
                    <a:lumOff val="40000"/>
                  </a:schemeClr>
                </a:solidFill>
                <a:latin typeface="Gill Sans Ultra Bold" panose="020B0A02020104020203" pitchFamily="34" charset="0"/>
              </a:rPr>
              <a:t>Muchas gracias</a:t>
            </a:r>
          </a:p>
          <a:p>
            <a:pPr>
              <a:lnSpc>
                <a:spcPct val="150000"/>
              </a:lnSpc>
            </a:pPr>
            <a:r>
              <a:rPr lang="es-ES" sz="5400" b="1" cap="none" noProof="1">
                <a:ln/>
                <a:solidFill>
                  <a:schemeClr val="tx2">
                    <a:lumMod val="60000"/>
                    <a:lumOff val="40000"/>
                  </a:schemeClr>
                </a:solidFill>
                <a:latin typeface="Gill Sans Ultra Bold" panose="020B0A02020104020203" pitchFamily="34" charset="0"/>
              </a:rPr>
              <a:t>Su Atención</a:t>
            </a:r>
          </a:p>
        </p:txBody>
      </p:sp>
    </p:spTree>
    <p:extLst>
      <p:ext uri="{BB962C8B-B14F-4D97-AF65-F5344CB8AC3E}">
        <p14:creationId xmlns:p14="http://schemas.microsoft.com/office/powerpoint/2010/main" val="343901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ralelogramo 92" title="sombra"/>
          <p:cNvSpPr/>
          <p:nvPr/>
        </p:nvSpPr>
        <p:spPr>
          <a:xfrm rot="1125451">
            <a:off x="520415" y="4452137"/>
            <a:ext cx="8779327" cy="990803"/>
          </a:xfrm>
          <a:prstGeom prst="parallelogram">
            <a:avLst>
              <a:gd name="adj" fmla="val 214208"/>
            </a:avLst>
          </a:prstGeom>
          <a:solidFill>
            <a:srgbClr val="000000">
              <a:alpha val="2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endParaRPr lang="es-ES" sz="1463" dirty="0">
              <a:solidFill>
                <a:prstClr val="white"/>
              </a:solidFill>
              <a:latin typeface="Arial" panose="020B0604020202020204"/>
            </a:endParaRPr>
          </a:p>
        </p:txBody>
      </p:sp>
      <p:grpSp>
        <p:nvGrpSpPr>
          <p:cNvPr id="98" name="Grupo 97" title="Cinta transportadora"/>
          <p:cNvGrpSpPr/>
          <p:nvPr/>
        </p:nvGrpSpPr>
        <p:grpSpPr>
          <a:xfrm>
            <a:off x="1701119" y="3814382"/>
            <a:ext cx="6434358" cy="2105025"/>
            <a:chOff x="609600" y="3048000"/>
            <a:chExt cx="7919210" cy="2590800"/>
          </a:xfrm>
        </p:grpSpPr>
        <p:sp>
          <p:nvSpPr>
            <p:cNvPr id="99" name="Forma libre 5"/>
            <p:cNvSpPr>
              <a:spLocks/>
            </p:cNvSpPr>
            <p:nvPr/>
          </p:nvSpPr>
          <p:spPr bwMode="auto">
            <a:xfrm>
              <a:off x="620487" y="3231979"/>
              <a:ext cx="5962821" cy="2406821"/>
            </a:xfrm>
            <a:custGeom>
              <a:avLst/>
              <a:gdLst/>
              <a:ahLst/>
              <a:cxnLst>
                <a:cxn ang="0">
                  <a:pos x="119" y="2"/>
                </a:cxn>
                <a:cxn ang="0">
                  <a:pos x="102" y="0"/>
                </a:cxn>
                <a:cxn ang="0">
                  <a:pos x="77" y="2"/>
                </a:cxn>
                <a:cxn ang="0">
                  <a:pos x="69" y="3"/>
                </a:cxn>
                <a:cxn ang="0">
                  <a:pos x="50" y="20"/>
                </a:cxn>
                <a:cxn ang="0">
                  <a:pos x="27" y="54"/>
                </a:cxn>
                <a:cxn ang="0">
                  <a:pos x="17" y="80"/>
                </a:cxn>
                <a:cxn ang="0">
                  <a:pos x="9" y="113"/>
                </a:cxn>
                <a:cxn ang="0">
                  <a:pos x="3" y="154"/>
                </a:cxn>
                <a:cxn ang="0">
                  <a:pos x="0" y="202"/>
                </a:cxn>
                <a:cxn ang="0">
                  <a:pos x="0" y="237"/>
                </a:cxn>
                <a:cxn ang="0">
                  <a:pos x="8" y="299"/>
                </a:cxn>
                <a:cxn ang="0">
                  <a:pos x="21" y="351"/>
                </a:cxn>
                <a:cxn ang="0">
                  <a:pos x="39" y="394"/>
                </a:cxn>
                <a:cxn ang="0">
                  <a:pos x="59" y="427"/>
                </a:cxn>
                <a:cxn ang="0">
                  <a:pos x="86" y="461"/>
                </a:cxn>
                <a:cxn ang="0">
                  <a:pos x="102" y="478"/>
                </a:cxn>
                <a:cxn ang="0">
                  <a:pos x="4141" y="1750"/>
                </a:cxn>
                <a:cxn ang="0">
                  <a:pos x="4149" y="1751"/>
                </a:cxn>
                <a:cxn ang="0">
                  <a:pos x="4172" y="1751"/>
                </a:cxn>
                <a:cxn ang="0">
                  <a:pos x="4199" y="1742"/>
                </a:cxn>
                <a:cxn ang="0">
                  <a:pos x="4220" y="1732"/>
                </a:cxn>
                <a:cxn ang="0">
                  <a:pos x="4227" y="1726"/>
                </a:cxn>
                <a:cxn ang="0">
                  <a:pos x="4257" y="1702"/>
                </a:cxn>
                <a:cxn ang="0">
                  <a:pos x="4277" y="1681"/>
                </a:cxn>
                <a:cxn ang="0">
                  <a:pos x="4295" y="1654"/>
                </a:cxn>
                <a:cxn ang="0">
                  <a:pos x="4312" y="1620"/>
                </a:cxn>
                <a:cxn ang="0">
                  <a:pos x="4325" y="1581"/>
                </a:cxn>
                <a:cxn ang="0">
                  <a:pos x="4336" y="1534"/>
                </a:cxn>
                <a:cxn ang="0">
                  <a:pos x="4342" y="1479"/>
                </a:cxn>
                <a:cxn ang="0">
                  <a:pos x="4343" y="1449"/>
                </a:cxn>
                <a:cxn ang="0">
                  <a:pos x="4340" y="1390"/>
                </a:cxn>
                <a:cxn ang="0">
                  <a:pos x="4333" y="1337"/>
                </a:cxn>
                <a:cxn ang="0">
                  <a:pos x="4321" y="1289"/>
                </a:cxn>
                <a:cxn ang="0">
                  <a:pos x="4304" y="1245"/>
                </a:cxn>
                <a:cxn ang="0">
                  <a:pos x="4283" y="1207"/>
                </a:cxn>
                <a:cxn ang="0">
                  <a:pos x="4260" y="1174"/>
                </a:cxn>
                <a:cxn ang="0">
                  <a:pos x="4236" y="1146"/>
                </a:cxn>
                <a:cxn ang="0">
                  <a:pos x="4185" y="1099"/>
                </a:cxn>
                <a:cxn ang="0">
                  <a:pos x="4137" y="1067"/>
                </a:cxn>
                <a:cxn ang="0">
                  <a:pos x="4099" y="1049"/>
                </a:cxn>
                <a:cxn ang="0">
                  <a:pos x="4074" y="1039"/>
                </a:cxn>
              </a:cxnLst>
              <a:rect l="0" t="0" r="r" b="b"/>
              <a:pathLst>
                <a:path w="4343" h="1753">
                  <a:moveTo>
                    <a:pt x="4074" y="1039"/>
                  </a:moveTo>
                  <a:lnTo>
                    <a:pt x="119" y="2"/>
                  </a:lnTo>
                  <a:lnTo>
                    <a:pt x="119" y="2"/>
                  </a:lnTo>
                  <a:lnTo>
                    <a:pt x="102" y="0"/>
                  </a:lnTo>
                  <a:lnTo>
                    <a:pt x="86" y="0"/>
                  </a:lnTo>
                  <a:lnTo>
                    <a:pt x="77" y="2"/>
                  </a:lnTo>
                  <a:lnTo>
                    <a:pt x="69" y="3"/>
                  </a:lnTo>
                  <a:lnTo>
                    <a:pt x="69" y="3"/>
                  </a:lnTo>
                  <a:lnTo>
                    <a:pt x="60" y="9"/>
                  </a:lnTo>
                  <a:lnTo>
                    <a:pt x="50" y="20"/>
                  </a:lnTo>
                  <a:lnTo>
                    <a:pt x="38" y="35"/>
                  </a:lnTo>
                  <a:lnTo>
                    <a:pt x="27" y="54"/>
                  </a:lnTo>
                  <a:lnTo>
                    <a:pt x="23" y="66"/>
                  </a:lnTo>
                  <a:lnTo>
                    <a:pt x="17" y="80"/>
                  </a:lnTo>
                  <a:lnTo>
                    <a:pt x="12" y="95"/>
                  </a:lnTo>
                  <a:lnTo>
                    <a:pt x="9" y="113"/>
                  </a:lnTo>
                  <a:lnTo>
                    <a:pt x="5" y="133"/>
                  </a:lnTo>
                  <a:lnTo>
                    <a:pt x="3" y="154"/>
                  </a:lnTo>
                  <a:lnTo>
                    <a:pt x="0" y="176"/>
                  </a:lnTo>
                  <a:lnTo>
                    <a:pt x="0" y="202"/>
                  </a:lnTo>
                  <a:lnTo>
                    <a:pt x="0" y="202"/>
                  </a:lnTo>
                  <a:lnTo>
                    <a:pt x="0" y="237"/>
                  </a:lnTo>
                  <a:lnTo>
                    <a:pt x="3" y="270"/>
                  </a:lnTo>
                  <a:lnTo>
                    <a:pt x="8" y="299"/>
                  </a:lnTo>
                  <a:lnTo>
                    <a:pt x="14" y="326"/>
                  </a:lnTo>
                  <a:lnTo>
                    <a:pt x="21" y="351"/>
                  </a:lnTo>
                  <a:lnTo>
                    <a:pt x="30" y="374"/>
                  </a:lnTo>
                  <a:lnTo>
                    <a:pt x="39" y="394"/>
                  </a:lnTo>
                  <a:lnTo>
                    <a:pt x="50" y="412"/>
                  </a:lnTo>
                  <a:lnTo>
                    <a:pt x="59" y="427"/>
                  </a:lnTo>
                  <a:lnTo>
                    <a:pt x="69" y="440"/>
                  </a:lnTo>
                  <a:lnTo>
                    <a:pt x="86" y="461"/>
                  </a:lnTo>
                  <a:lnTo>
                    <a:pt x="98" y="473"/>
                  </a:lnTo>
                  <a:lnTo>
                    <a:pt x="102" y="478"/>
                  </a:lnTo>
                  <a:lnTo>
                    <a:pt x="102" y="478"/>
                  </a:lnTo>
                  <a:lnTo>
                    <a:pt x="4141" y="1750"/>
                  </a:lnTo>
                  <a:lnTo>
                    <a:pt x="4141" y="1750"/>
                  </a:lnTo>
                  <a:lnTo>
                    <a:pt x="4149" y="1751"/>
                  </a:lnTo>
                  <a:lnTo>
                    <a:pt x="4156" y="1753"/>
                  </a:lnTo>
                  <a:lnTo>
                    <a:pt x="4172" y="1751"/>
                  </a:lnTo>
                  <a:lnTo>
                    <a:pt x="4185" y="1747"/>
                  </a:lnTo>
                  <a:lnTo>
                    <a:pt x="4199" y="1742"/>
                  </a:lnTo>
                  <a:lnTo>
                    <a:pt x="4211" y="1736"/>
                  </a:lnTo>
                  <a:lnTo>
                    <a:pt x="4220" y="1732"/>
                  </a:lnTo>
                  <a:lnTo>
                    <a:pt x="4227" y="1726"/>
                  </a:lnTo>
                  <a:lnTo>
                    <a:pt x="4227" y="1726"/>
                  </a:lnTo>
                  <a:lnTo>
                    <a:pt x="4247" y="1711"/>
                  </a:lnTo>
                  <a:lnTo>
                    <a:pt x="4257" y="1702"/>
                  </a:lnTo>
                  <a:lnTo>
                    <a:pt x="4266" y="1693"/>
                  </a:lnTo>
                  <a:lnTo>
                    <a:pt x="4277" y="1681"/>
                  </a:lnTo>
                  <a:lnTo>
                    <a:pt x="4286" y="1667"/>
                  </a:lnTo>
                  <a:lnTo>
                    <a:pt x="4295" y="1654"/>
                  </a:lnTo>
                  <a:lnTo>
                    <a:pt x="4304" y="1637"/>
                  </a:lnTo>
                  <a:lnTo>
                    <a:pt x="4312" y="1620"/>
                  </a:lnTo>
                  <a:lnTo>
                    <a:pt x="4319" y="1601"/>
                  </a:lnTo>
                  <a:lnTo>
                    <a:pt x="4325" y="1581"/>
                  </a:lnTo>
                  <a:lnTo>
                    <a:pt x="4331" y="1559"/>
                  </a:lnTo>
                  <a:lnTo>
                    <a:pt x="4336" y="1534"/>
                  </a:lnTo>
                  <a:lnTo>
                    <a:pt x="4339" y="1507"/>
                  </a:lnTo>
                  <a:lnTo>
                    <a:pt x="4342" y="1479"/>
                  </a:lnTo>
                  <a:lnTo>
                    <a:pt x="4343" y="1449"/>
                  </a:lnTo>
                  <a:lnTo>
                    <a:pt x="4343" y="1449"/>
                  </a:lnTo>
                  <a:lnTo>
                    <a:pt x="4342" y="1418"/>
                  </a:lnTo>
                  <a:lnTo>
                    <a:pt x="4340" y="1390"/>
                  </a:lnTo>
                  <a:lnTo>
                    <a:pt x="4337" y="1363"/>
                  </a:lnTo>
                  <a:lnTo>
                    <a:pt x="4333" y="1337"/>
                  </a:lnTo>
                  <a:lnTo>
                    <a:pt x="4327" y="1311"/>
                  </a:lnTo>
                  <a:lnTo>
                    <a:pt x="4321" y="1289"/>
                  </a:lnTo>
                  <a:lnTo>
                    <a:pt x="4312" y="1266"/>
                  </a:lnTo>
                  <a:lnTo>
                    <a:pt x="4304" y="1245"/>
                  </a:lnTo>
                  <a:lnTo>
                    <a:pt x="4294" y="1225"/>
                  </a:lnTo>
                  <a:lnTo>
                    <a:pt x="4283" y="1207"/>
                  </a:lnTo>
                  <a:lnTo>
                    <a:pt x="4273" y="1191"/>
                  </a:lnTo>
                  <a:lnTo>
                    <a:pt x="4260" y="1174"/>
                  </a:lnTo>
                  <a:lnTo>
                    <a:pt x="4248" y="1159"/>
                  </a:lnTo>
                  <a:lnTo>
                    <a:pt x="4236" y="1146"/>
                  </a:lnTo>
                  <a:lnTo>
                    <a:pt x="4211" y="1120"/>
                  </a:lnTo>
                  <a:lnTo>
                    <a:pt x="4185" y="1099"/>
                  </a:lnTo>
                  <a:lnTo>
                    <a:pt x="4161" y="1082"/>
                  </a:lnTo>
                  <a:lnTo>
                    <a:pt x="4137" y="1067"/>
                  </a:lnTo>
                  <a:lnTo>
                    <a:pt x="4117" y="1057"/>
                  </a:lnTo>
                  <a:lnTo>
                    <a:pt x="4099" y="1049"/>
                  </a:lnTo>
                  <a:lnTo>
                    <a:pt x="4086" y="1043"/>
                  </a:lnTo>
                  <a:lnTo>
                    <a:pt x="4074" y="1039"/>
                  </a:lnTo>
                  <a:lnTo>
                    <a:pt x="4074" y="1039"/>
                  </a:lnTo>
                  <a:close/>
                </a:path>
              </a:pathLst>
            </a:custGeom>
            <a:solidFill>
              <a:srgbClr val="000000"/>
            </a:soli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nvGrpSpPr>
            <p:cNvPr id="100" name="Grupo 242"/>
            <p:cNvGrpSpPr/>
            <p:nvPr/>
          </p:nvGrpSpPr>
          <p:grpSpPr>
            <a:xfrm>
              <a:off x="609600" y="3227034"/>
              <a:ext cx="1888363" cy="653941"/>
              <a:chOff x="674913" y="2465034"/>
              <a:chExt cx="1888363" cy="653941"/>
            </a:xfrm>
          </p:grpSpPr>
          <p:sp>
            <p:nvSpPr>
              <p:cNvPr id="127" name="Forma libre 33"/>
              <p:cNvSpPr>
                <a:spLocks/>
              </p:cNvSpPr>
              <p:nvPr/>
            </p:nvSpPr>
            <p:spPr bwMode="auto">
              <a:xfrm>
                <a:off x="674913" y="2468617"/>
                <a:ext cx="299200" cy="650358"/>
              </a:xfrm>
              <a:custGeom>
                <a:avLst/>
                <a:gdLst/>
                <a:ahLst/>
                <a:cxnLst>
                  <a:cxn ang="0">
                    <a:pos x="331" y="349"/>
                  </a:cxn>
                  <a:cxn ang="0">
                    <a:pos x="334" y="422"/>
                  </a:cxn>
                  <a:cxn ang="0">
                    <a:pos x="331" y="491"/>
                  </a:cxn>
                  <a:cxn ang="0">
                    <a:pos x="320" y="554"/>
                  </a:cxn>
                  <a:cxn ang="0">
                    <a:pos x="305" y="610"/>
                  </a:cxn>
                  <a:cxn ang="0">
                    <a:pos x="284" y="656"/>
                  </a:cxn>
                  <a:cxn ang="0">
                    <a:pos x="259" y="692"/>
                  </a:cxn>
                  <a:cxn ang="0">
                    <a:pos x="230" y="715"/>
                  </a:cxn>
                  <a:cxn ang="0">
                    <a:pos x="215" y="722"/>
                  </a:cxn>
                  <a:cxn ang="0">
                    <a:pos x="199" y="726"/>
                  </a:cxn>
                  <a:cxn ang="0">
                    <a:pos x="190" y="726"/>
                  </a:cxn>
                  <a:cxn ang="0">
                    <a:pos x="172" y="723"/>
                  </a:cxn>
                  <a:cxn ang="0">
                    <a:pos x="148" y="714"/>
                  </a:cxn>
                  <a:cxn ang="0">
                    <a:pos x="116" y="689"/>
                  </a:cxn>
                  <a:cxn ang="0">
                    <a:pos x="87" y="651"/>
                  </a:cxn>
                  <a:cxn ang="0">
                    <a:pos x="61" y="605"/>
                  </a:cxn>
                  <a:cxn ang="0">
                    <a:pos x="37" y="548"/>
                  </a:cxn>
                  <a:cxn ang="0">
                    <a:pos x="19" y="485"/>
                  </a:cxn>
                  <a:cxn ang="0">
                    <a:pos x="7" y="414"/>
                  </a:cxn>
                  <a:cxn ang="0">
                    <a:pos x="3" y="377"/>
                  </a:cxn>
                  <a:cxn ang="0">
                    <a:pos x="0" y="304"/>
                  </a:cxn>
                  <a:cxn ang="0">
                    <a:pos x="4" y="235"/>
                  </a:cxn>
                  <a:cxn ang="0">
                    <a:pos x="14" y="173"/>
                  </a:cxn>
                  <a:cxn ang="0">
                    <a:pos x="29" y="116"/>
                  </a:cxn>
                  <a:cxn ang="0">
                    <a:pos x="50" y="71"/>
                  </a:cxn>
                  <a:cxn ang="0">
                    <a:pos x="74" y="35"/>
                  </a:cxn>
                  <a:cxn ang="0">
                    <a:pos x="103" y="11"/>
                  </a:cxn>
                  <a:cxn ang="0">
                    <a:pos x="119" y="4"/>
                  </a:cxn>
                  <a:cxn ang="0">
                    <a:pos x="135" y="0"/>
                  </a:cxn>
                  <a:cxn ang="0">
                    <a:pos x="145" y="0"/>
                  </a:cxn>
                  <a:cxn ang="0">
                    <a:pos x="161" y="3"/>
                  </a:cxn>
                  <a:cxn ang="0">
                    <a:pos x="186" y="13"/>
                  </a:cxn>
                  <a:cxn ang="0">
                    <a:pos x="218" y="37"/>
                  </a:cxn>
                  <a:cxn ang="0">
                    <a:pos x="247" y="75"/>
                  </a:cxn>
                  <a:cxn ang="0">
                    <a:pos x="273" y="122"/>
                  </a:cxn>
                  <a:cxn ang="0">
                    <a:pos x="297" y="178"/>
                  </a:cxn>
                  <a:cxn ang="0">
                    <a:pos x="315" y="242"/>
                  </a:cxn>
                  <a:cxn ang="0">
                    <a:pos x="327" y="312"/>
                  </a:cxn>
                  <a:cxn ang="0">
                    <a:pos x="331" y="349"/>
                  </a:cxn>
                </a:cxnLst>
                <a:rect l="0" t="0" r="r" b="b"/>
                <a:pathLst>
                  <a:path w="334" h="726">
                    <a:moveTo>
                      <a:pt x="331" y="349"/>
                    </a:moveTo>
                    <a:lnTo>
                      <a:pt x="331" y="349"/>
                    </a:lnTo>
                    <a:lnTo>
                      <a:pt x="334" y="387"/>
                    </a:lnTo>
                    <a:lnTo>
                      <a:pt x="334" y="422"/>
                    </a:lnTo>
                    <a:lnTo>
                      <a:pt x="332" y="457"/>
                    </a:lnTo>
                    <a:lnTo>
                      <a:pt x="331" y="491"/>
                    </a:lnTo>
                    <a:lnTo>
                      <a:pt x="327" y="523"/>
                    </a:lnTo>
                    <a:lnTo>
                      <a:pt x="320" y="554"/>
                    </a:lnTo>
                    <a:lnTo>
                      <a:pt x="313" y="582"/>
                    </a:lnTo>
                    <a:lnTo>
                      <a:pt x="305" y="610"/>
                    </a:lnTo>
                    <a:lnTo>
                      <a:pt x="295" y="634"/>
                    </a:lnTo>
                    <a:lnTo>
                      <a:pt x="284" y="656"/>
                    </a:lnTo>
                    <a:lnTo>
                      <a:pt x="273" y="675"/>
                    </a:lnTo>
                    <a:lnTo>
                      <a:pt x="259" y="692"/>
                    </a:lnTo>
                    <a:lnTo>
                      <a:pt x="246" y="705"/>
                    </a:lnTo>
                    <a:lnTo>
                      <a:pt x="230" y="715"/>
                    </a:lnTo>
                    <a:lnTo>
                      <a:pt x="223" y="719"/>
                    </a:lnTo>
                    <a:lnTo>
                      <a:pt x="215" y="722"/>
                    </a:lnTo>
                    <a:lnTo>
                      <a:pt x="207" y="725"/>
                    </a:lnTo>
                    <a:lnTo>
                      <a:pt x="199" y="726"/>
                    </a:lnTo>
                    <a:lnTo>
                      <a:pt x="199" y="726"/>
                    </a:lnTo>
                    <a:lnTo>
                      <a:pt x="190" y="726"/>
                    </a:lnTo>
                    <a:lnTo>
                      <a:pt x="182" y="726"/>
                    </a:lnTo>
                    <a:lnTo>
                      <a:pt x="172" y="723"/>
                    </a:lnTo>
                    <a:lnTo>
                      <a:pt x="164" y="722"/>
                    </a:lnTo>
                    <a:lnTo>
                      <a:pt x="148" y="714"/>
                    </a:lnTo>
                    <a:lnTo>
                      <a:pt x="132" y="703"/>
                    </a:lnTo>
                    <a:lnTo>
                      <a:pt x="116" y="689"/>
                    </a:lnTo>
                    <a:lnTo>
                      <a:pt x="102" y="672"/>
                    </a:lnTo>
                    <a:lnTo>
                      <a:pt x="87" y="651"/>
                    </a:lnTo>
                    <a:lnTo>
                      <a:pt x="73" y="629"/>
                    </a:lnTo>
                    <a:lnTo>
                      <a:pt x="61" y="605"/>
                    </a:lnTo>
                    <a:lnTo>
                      <a:pt x="48" y="577"/>
                    </a:lnTo>
                    <a:lnTo>
                      <a:pt x="37" y="548"/>
                    </a:lnTo>
                    <a:lnTo>
                      <a:pt x="28" y="518"/>
                    </a:lnTo>
                    <a:lnTo>
                      <a:pt x="19" y="485"/>
                    </a:lnTo>
                    <a:lnTo>
                      <a:pt x="12" y="450"/>
                    </a:lnTo>
                    <a:lnTo>
                      <a:pt x="7" y="414"/>
                    </a:lnTo>
                    <a:lnTo>
                      <a:pt x="3" y="377"/>
                    </a:lnTo>
                    <a:lnTo>
                      <a:pt x="3" y="377"/>
                    </a:lnTo>
                    <a:lnTo>
                      <a:pt x="1" y="340"/>
                    </a:lnTo>
                    <a:lnTo>
                      <a:pt x="0" y="304"/>
                    </a:lnTo>
                    <a:lnTo>
                      <a:pt x="1" y="269"/>
                    </a:lnTo>
                    <a:lnTo>
                      <a:pt x="4" y="235"/>
                    </a:lnTo>
                    <a:lnTo>
                      <a:pt x="8" y="203"/>
                    </a:lnTo>
                    <a:lnTo>
                      <a:pt x="14" y="173"/>
                    </a:lnTo>
                    <a:lnTo>
                      <a:pt x="21" y="144"/>
                    </a:lnTo>
                    <a:lnTo>
                      <a:pt x="29" y="116"/>
                    </a:lnTo>
                    <a:lnTo>
                      <a:pt x="39" y="93"/>
                    </a:lnTo>
                    <a:lnTo>
                      <a:pt x="50" y="71"/>
                    </a:lnTo>
                    <a:lnTo>
                      <a:pt x="62" y="51"/>
                    </a:lnTo>
                    <a:lnTo>
                      <a:pt x="74" y="35"/>
                    </a:lnTo>
                    <a:lnTo>
                      <a:pt x="88" y="21"/>
                    </a:lnTo>
                    <a:lnTo>
                      <a:pt x="103" y="11"/>
                    </a:lnTo>
                    <a:lnTo>
                      <a:pt x="112" y="7"/>
                    </a:lnTo>
                    <a:lnTo>
                      <a:pt x="119" y="4"/>
                    </a:lnTo>
                    <a:lnTo>
                      <a:pt x="127" y="2"/>
                    </a:lnTo>
                    <a:lnTo>
                      <a:pt x="135" y="0"/>
                    </a:lnTo>
                    <a:lnTo>
                      <a:pt x="135" y="0"/>
                    </a:lnTo>
                    <a:lnTo>
                      <a:pt x="145" y="0"/>
                    </a:lnTo>
                    <a:lnTo>
                      <a:pt x="153" y="0"/>
                    </a:lnTo>
                    <a:lnTo>
                      <a:pt x="161" y="3"/>
                    </a:lnTo>
                    <a:lnTo>
                      <a:pt x="170" y="4"/>
                    </a:lnTo>
                    <a:lnTo>
                      <a:pt x="186" y="13"/>
                    </a:lnTo>
                    <a:lnTo>
                      <a:pt x="203" y="24"/>
                    </a:lnTo>
                    <a:lnTo>
                      <a:pt x="218" y="37"/>
                    </a:lnTo>
                    <a:lnTo>
                      <a:pt x="233" y="54"/>
                    </a:lnTo>
                    <a:lnTo>
                      <a:pt x="247" y="75"/>
                    </a:lnTo>
                    <a:lnTo>
                      <a:pt x="261" y="97"/>
                    </a:lnTo>
                    <a:lnTo>
                      <a:pt x="273" y="122"/>
                    </a:lnTo>
                    <a:lnTo>
                      <a:pt x="286" y="149"/>
                    </a:lnTo>
                    <a:lnTo>
                      <a:pt x="297" y="178"/>
                    </a:lnTo>
                    <a:lnTo>
                      <a:pt x="306" y="209"/>
                    </a:lnTo>
                    <a:lnTo>
                      <a:pt x="315" y="242"/>
                    </a:lnTo>
                    <a:lnTo>
                      <a:pt x="321" y="276"/>
                    </a:lnTo>
                    <a:lnTo>
                      <a:pt x="327" y="312"/>
                    </a:lnTo>
                    <a:lnTo>
                      <a:pt x="331" y="349"/>
                    </a:lnTo>
                    <a:lnTo>
                      <a:pt x="331" y="349"/>
                    </a:lnTo>
                    <a:close/>
                  </a:path>
                </a:pathLst>
              </a:custGeom>
              <a:gradFill flip="none" rotWithShape="1">
                <a:gsLst>
                  <a:gs pos="38000">
                    <a:srgbClr val="A6A6A6"/>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8" name="Forma libre 34"/>
              <p:cNvSpPr>
                <a:spLocks/>
              </p:cNvSpPr>
              <p:nvPr/>
            </p:nvSpPr>
            <p:spPr bwMode="auto">
              <a:xfrm>
                <a:off x="685663" y="2588656"/>
                <a:ext cx="195287" cy="424614"/>
              </a:xfrm>
              <a:custGeom>
                <a:avLst/>
                <a:gdLst/>
                <a:ahLst/>
                <a:cxnLst>
                  <a:cxn ang="0">
                    <a:pos x="216" y="228"/>
                  </a:cxn>
                  <a:cxn ang="0">
                    <a:pos x="217" y="275"/>
                  </a:cxn>
                  <a:cxn ang="0">
                    <a:pos x="214" y="320"/>
                  </a:cxn>
                  <a:cxn ang="0">
                    <a:pos x="209" y="362"/>
                  </a:cxn>
                  <a:cxn ang="0">
                    <a:pos x="199" y="397"/>
                  </a:cxn>
                  <a:cxn ang="0">
                    <a:pos x="185" y="428"/>
                  </a:cxn>
                  <a:cxn ang="0">
                    <a:pos x="169" y="450"/>
                  </a:cxn>
                  <a:cxn ang="0">
                    <a:pos x="149" y="466"/>
                  </a:cxn>
                  <a:cxn ang="0">
                    <a:pos x="129" y="473"/>
                  </a:cxn>
                  <a:cxn ang="0">
                    <a:pos x="118" y="472"/>
                  </a:cxn>
                  <a:cxn ang="0">
                    <a:pos x="96" y="465"/>
                  </a:cxn>
                  <a:cxn ang="0">
                    <a:pos x="75" y="448"/>
                  </a:cxn>
                  <a:cxn ang="0">
                    <a:pos x="57" y="425"/>
                  </a:cxn>
                  <a:cxn ang="0">
                    <a:pos x="39" y="393"/>
                  </a:cxn>
                  <a:cxn ang="0">
                    <a:pos x="24" y="357"/>
                  </a:cxn>
                  <a:cxn ang="0">
                    <a:pos x="13" y="316"/>
                  </a:cxn>
                  <a:cxn ang="0">
                    <a:pos x="5" y="270"/>
                  </a:cxn>
                  <a:cxn ang="0">
                    <a:pos x="2" y="246"/>
                  </a:cxn>
                  <a:cxn ang="0">
                    <a:pos x="0" y="199"/>
                  </a:cxn>
                  <a:cxn ang="0">
                    <a:pos x="2" y="153"/>
                  </a:cxn>
                  <a:cxn ang="0">
                    <a:pos x="9" y="112"/>
                  </a:cxn>
                  <a:cxn ang="0">
                    <a:pos x="18" y="76"/>
                  </a:cxn>
                  <a:cxn ang="0">
                    <a:pos x="32" y="46"/>
                  </a:cxn>
                  <a:cxn ang="0">
                    <a:pos x="49" y="22"/>
                  </a:cxn>
                  <a:cxn ang="0">
                    <a:pos x="67" y="7"/>
                  </a:cxn>
                  <a:cxn ang="0">
                    <a:pos x="89" y="0"/>
                  </a:cxn>
                  <a:cxn ang="0">
                    <a:pos x="100" y="1"/>
                  </a:cxn>
                  <a:cxn ang="0">
                    <a:pos x="120" y="8"/>
                  </a:cxn>
                  <a:cxn ang="0">
                    <a:pos x="141" y="25"/>
                  </a:cxn>
                  <a:cxn ang="0">
                    <a:pos x="160" y="48"/>
                  </a:cxn>
                  <a:cxn ang="0">
                    <a:pos x="178" y="79"/>
                  </a:cxn>
                  <a:cxn ang="0">
                    <a:pos x="192" y="116"/>
                  </a:cxn>
                  <a:cxn ang="0">
                    <a:pos x="205" y="157"/>
                  </a:cxn>
                  <a:cxn ang="0">
                    <a:pos x="213" y="203"/>
                  </a:cxn>
                  <a:cxn ang="0">
                    <a:pos x="216" y="228"/>
                  </a:cxn>
                </a:cxnLst>
                <a:rect l="0" t="0" r="r" b="b"/>
                <a:pathLst>
                  <a:path w="217" h="473">
                    <a:moveTo>
                      <a:pt x="216" y="228"/>
                    </a:moveTo>
                    <a:lnTo>
                      <a:pt x="216" y="228"/>
                    </a:lnTo>
                    <a:lnTo>
                      <a:pt x="217" y="251"/>
                    </a:lnTo>
                    <a:lnTo>
                      <a:pt x="217" y="275"/>
                    </a:lnTo>
                    <a:lnTo>
                      <a:pt x="217" y="298"/>
                    </a:lnTo>
                    <a:lnTo>
                      <a:pt x="214" y="320"/>
                    </a:lnTo>
                    <a:lnTo>
                      <a:pt x="211" y="341"/>
                    </a:lnTo>
                    <a:lnTo>
                      <a:pt x="209" y="362"/>
                    </a:lnTo>
                    <a:lnTo>
                      <a:pt x="203" y="379"/>
                    </a:lnTo>
                    <a:lnTo>
                      <a:pt x="199" y="397"/>
                    </a:lnTo>
                    <a:lnTo>
                      <a:pt x="192" y="413"/>
                    </a:lnTo>
                    <a:lnTo>
                      <a:pt x="185" y="428"/>
                    </a:lnTo>
                    <a:lnTo>
                      <a:pt x="177" y="440"/>
                    </a:lnTo>
                    <a:lnTo>
                      <a:pt x="169" y="450"/>
                    </a:lnTo>
                    <a:lnTo>
                      <a:pt x="159" y="460"/>
                    </a:lnTo>
                    <a:lnTo>
                      <a:pt x="149" y="466"/>
                    </a:lnTo>
                    <a:lnTo>
                      <a:pt x="140" y="471"/>
                    </a:lnTo>
                    <a:lnTo>
                      <a:pt x="129" y="473"/>
                    </a:lnTo>
                    <a:lnTo>
                      <a:pt x="129" y="473"/>
                    </a:lnTo>
                    <a:lnTo>
                      <a:pt x="118" y="472"/>
                    </a:lnTo>
                    <a:lnTo>
                      <a:pt x="107" y="469"/>
                    </a:lnTo>
                    <a:lnTo>
                      <a:pt x="96" y="465"/>
                    </a:lnTo>
                    <a:lnTo>
                      <a:pt x="86" y="458"/>
                    </a:lnTo>
                    <a:lnTo>
                      <a:pt x="75" y="448"/>
                    </a:lnTo>
                    <a:lnTo>
                      <a:pt x="65" y="437"/>
                    </a:lnTo>
                    <a:lnTo>
                      <a:pt x="57" y="425"/>
                    </a:lnTo>
                    <a:lnTo>
                      <a:pt x="47" y="410"/>
                    </a:lnTo>
                    <a:lnTo>
                      <a:pt x="39" y="393"/>
                    </a:lnTo>
                    <a:lnTo>
                      <a:pt x="31" y="377"/>
                    </a:lnTo>
                    <a:lnTo>
                      <a:pt x="24" y="357"/>
                    </a:lnTo>
                    <a:lnTo>
                      <a:pt x="18" y="337"/>
                    </a:lnTo>
                    <a:lnTo>
                      <a:pt x="13" y="316"/>
                    </a:lnTo>
                    <a:lnTo>
                      <a:pt x="7" y="293"/>
                    </a:lnTo>
                    <a:lnTo>
                      <a:pt x="5" y="270"/>
                    </a:lnTo>
                    <a:lnTo>
                      <a:pt x="2" y="246"/>
                    </a:lnTo>
                    <a:lnTo>
                      <a:pt x="2" y="246"/>
                    </a:lnTo>
                    <a:lnTo>
                      <a:pt x="0" y="222"/>
                    </a:lnTo>
                    <a:lnTo>
                      <a:pt x="0" y="199"/>
                    </a:lnTo>
                    <a:lnTo>
                      <a:pt x="0" y="175"/>
                    </a:lnTo>
                    <a:lnTo>
                      <a:pt x="2" y="153"/>
                    </a:lnTo>
                    <a:lnTo>
                      <a:pt x="5" y="132"/>
                    </a:lnTo>
                    <a:lnTo>
                      <a:pt x="9" y="112"/>
                    </a:lnTo>
                    <a:lnTo>
                      <a:pt x="13" y="94"/>
                    </a:lnTo>
                    <a:lnTo>
                      <a:pt x="18" y="76"/>
                    </a:lnTo>
                    <a:lnTo>
                      <a:pt x="25" y="61"/>
                    </a:lnTo>
                    <a:lnTo>
                      <a:pt x="32" y="46"/>
                    </a:lnTo>
                    <a:lnTo>
                      <a:pt x="39" y="33"/>
                    </a:lnTo>
                    <a:lnTo>
                      <a:pt x="49" y="22"/>
                    </a:lnTo>
                    <a:lnTo>
                      <a:pt x="57" y="14"/>
                    </a:lnTo>
                    <a:lnTo>
                      <a:pt x="67" y="7"/>
                    </a:lnTo>
                    <a:lnTo>
                      <a:pt x="78" y="3"/>
                    </a:lnTo>
                    <a:lnTo>
                      <a:pt x="89" y="0"/>
                    </a:lnTo>
                    <a:lnTo>
                      <a:pt x="89" y="0"/>
                    </a:lnTo>
                    <a:lnTo>
                      <a:pt x="100" y="1"/>
                    </a:lnTo>
                    <a:lnTo>
                      <a:pt x="109" y="3"/>
                    </a:lnTo>
                    <a:lnTo>
                      <a:pt x="120" y="8"/>
                    </a:lnTo>
                    <a:lnTo>
                      <a:pt x="131" y="15"/>
                    </a:lnTo>
                    <a:lnTo>
                      <a:pt x="141" y="25"/>
                    </a:lnTo>
                    <a:lnTo>
                      <a:pt x="151" y="36"/>
                    </a:lnTo>
                    <a:lnTo>
                      <a:pt x="160" y="48"/>
                    </a:lnTo>
                    <a:lnTo>
                      <a:pt x="170" y="63"/>
                    </a:lnTo>
                    <a:lnTo>
                      <a:pt x="178" y="79"/>
                    </a:lnTo>
                    <a:lnTo>
                      <a:pt x="185" y="97"/>
                    </a:lnTo>
                    <a:lnTo>
                      <a:pt x="192" y="116"/>
                    </a:lnTo>
                    <a:lnTo>
                      <a:pt x="199" y="137"/>
                    </a:lnTo>
                    <a:lnTo>
                      <a:pt x="205" y="157"/>
                    </a:lnTo>
                    <a:lnTo>
                      <a:pt x="209" y="179"/>
                    </a:lnTo>
                    <a:lnTo>
                      <a:pt x="213" y="203"/>
                    </a:lnTo>
                    <a:lnTo>
                      <a:pt x="216" y="228"/>
                    </a:lnTo>
                    <a:lnTo>
                      <a:pt x="216" y="228"/>
                    </a:lnTo>
                    <a:close/>
                  </a:path>
                </a:pathLst>
              </a:custGeom>
              <a:gradFill flip="none" rotWithShape="1">
                <a:gsLst>
                  <a:gs pos="38000">
                    <a:srgbClr val="BFBFBF"/>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9" name="Forma libre 35"/>
              <p:cNvSpPr>
                <a:spLocks/>
              </p:cNvSpPr>
              <p:nvPr/>
            </p:nvSpPr>
            <p:spPr bwMode="auto">
              <a:xfrm>
                <a:off x="764494" y="2586864"/>
                <a:ext cx="146912" cy="426405"/>
              </a:xfrm>
              <a:custGeom>
                <a:avLst/>
                <a:gdLst/>
                <a:ahLst/>
                <a:cxnLst>
                  <a:cxn ang="0">
                    <a:pos x="76" y="472"/>
                  </a:cxn>
                  <a:cxn ang="0">
                    <a:pos x="96" y="465"/>
                  </a:cxn>
                  <a:cxn ang="0">
                    <a:pos x="116" y="450"/>
                  </a:cxn>
                  <a:cxn ang="0">
                    <a:pos x="132" y="427"/>
                  </a:cxn>
                  <a:cxn ang="0">
                    <a:pos x="145" y="396"/>
                  </a:cxn>
                  <a:cxn ang="0">
                    <a:pos x="156" y="360"/>
                  </a:cxn>
                  <a:cxn ang="0">
                    <a:pos x="161" y="319"/>
                  </a:cxn>
                  <a:cxn ang="0">
                    <a:pos x="164" y="275"/>
                  </a:cxn>
                  <a:cxn ang="0">
                    <a:pos x="163" y="227"/>
                  </a:cxn>
                  <a:cxn ang="0">
                    <a:pos x="160" y="203"/>
                  </a:cxn>
                  <a:cxn ang="0">
                    <a:pos x="151" y="158"/>
                  </a:cxn>
                  <a:cxn ang="0">
                    <a:pos x="139" y="115"/>
                  </a:cxn>
                  <a:cxn ang="0">
                    <a:pos x="125" y="79"/>
                  </a:cxn>
                  <a:cxn ang="0">
                    <a:pos x="107" y="49"/>
                  </a:cxn>
                  <a:cxn ang="0">
                    <a:pos x="88" y="24"/>
                  </a:cxn>
                  <a:cxn ang="0">
                    <a:pos x="67" y="7"/>
                  </a:cxn>
                  <a:cxn ang="0">
                    <a:pos x="45" y="0"/>
                  </a:cxn>
                  <a:cxn ang="0">
                    <a:pos x="0" y="3"/>
                  </a:cxn>
                  <a:cxn ang="0">
                    <a:pos x="11" y="4"/>
                  </a:cxn>
                  <a:cxn ang="0">
                    <a:pos x="31" y="11"/>
                  </a:cxn>
                  <a:cxn ang="0">
                    <a:pos x="52" y="28"/>
                  </a:cxn>
                  <a:cxn ang="0">
                    <a:pos x="71" y="51"/>
                  </a:cxn>
                  <a:cxn ang="0">
                    <a:pos x="89" y="82"/>
                  </a:cxn>
                  <a:cxn ang="0">
                    <a:pos x="103" y="119"/>
                  </a:cxn>
                  <a:cxn ang="0">
                    <a:pos x="116" y="160"/>
                  </a:cxn>
                  <a:cxn ang="0">
                    <a:pos x="124" y="206"/>
                  </a:cxn>
                  <a:cxn ang="0">
                    <a:pos x="127" y="231"/>
                  </a:cxn>
                  <a:cxn ang="0">
                    <a:pos x="128" y="278"/>
                  </a:cxn>
                  <a:cxn ang="0">
                    <a:pos x="125" y="323"/>
                  </a:cxn>
                  <a:cxn ang="0">
                    <a:pos x="120" y="365"/>
                  </a:cxn>
                  <a:cxn ang="0">
                    <a:pos x="110" y="400"/>
                  </a:cxn>
                  <a:cxn ang="0">
                    <a:pos x="96" y="431"/>
                  </a:cxn>
                  <a:cxn ang="0">
                    <a:pos x="80" y="453"/>
                  </a:cxn>
                  <a:cxn ang="0">
                    <a:pos x="60" y="469"/>
                  </a:cxn>
                  <a:cxn ang="0">
                    <a:pos x="40" y="476"/>
                  </a:cxn>
                </a:cxnLst>
                <a:rect l="0" t="0" r="r" b="b"/>
                <a:pathLst>
                  <a:path w="164" h="476">
                    <a:moveTo>
                      <a:pt x="76" y="472"/>
                    </a:moveTo>
                    <a:lnTo>
                      <a:pt x="76" y="472"/>
                    </a:lnTo>
                    <a:lnTo>
                      <a:pt x="87" y="469"/>
                    </a:lnTo>
                    <a:lnTo>
                      <a:pt x="96" y="465"/>
                    </a:lnTo>
                    <a:lnTo>
                      <a:pt x="106" y="458"/>
                    </a:lnTo>
                    <a:lnTo>
                      <a:pt x="116" y="450"/>
                    </a:lnTo>
                    <a:lnTo>
                      <a:pt x="124" y="439"/>
                    </a:lnTo>
                    <a:lnTo>
                      <a:pt x="132" y="427"/>
                    </a:lnTo>
                    <a:lnTo>
                      <a:pt x="139" y="413"/>
                    </a:lnTo>
                    <a:lnTo>
                      <a:pt x="145" y="396"/>
                    </a:lnTo>
                    <a:lnTo>
                      <a:pt x="150" y="380"/>
                    </a:lnTo>
                    <a:lnTo>
                      <a:pt x="156" y="360"/>
                    </a:lnTo>
                    <a:lnTo>
                      <a:pt x="158" y="341"/>
                    </a:lnTo>
                    <a:lnTo>
                      <a:pt x="161" y="319"/>
                    </a:lnTo>
                    <a:lnTo>
                      <a:pt x="164" y="297"/>
                    </a:lnTo>
                    <a:lnTo>
                      <a:pt x="164" y="275"/>
                    </a:lnTo>
                    <a:lnTo>
                      <a:pt x="164" y="251"/>
                    </a:lnTo>
                    <a:lnTo>
                      <a:pt x="163" y="227"/>
                    </a:lnTo>
                    <a:lnTo>
                      <a:pt x="163" y="227"/>
                    </a:lnTo>
                    <a:lnTo>
                      <a:pt x="160" y="203"/>
                    </a:lnTo>
                    <a:lnTo>
                      <a:pt x="156" y="180"/>
                    </a:lnTo>
                    <a:lnTo>
                      <a:pt x="151" y="158"/>
                    </a:lnTo>
                    <a:lnTo>
                      <a:pt x="146" y="135"/>
                    </a:lnTo>
                    <a:lnTo>
                      <a:pt x="139" y="115"/>
                    </a:lnTo>
                    <a:lnTo>
                      <a:pt x="132" y="97"/>
                    </a:lnTo>
                    <a:lnTo>
                      <a:pt x="125" y="79"/>
                    </a:lnTo>
                    <a:lnTo>
                      <a:pt x="117" y="62"/>
                    </a:lnTo>
                    <a:lnTo>
                      <a:pt x="107" y="49"/>
                    </a:lnTo>
                    <a:lnTo>
                      <a:pt x="98" y="35"/>
                    </a:lnTo>
                    <a:lnTo>
                      <a:pt x="88" y="24"/>
                    </a:lnTo>
                    <a:lnTo>
                      <a:pt x="78" y="15"/>
                    </a:lnTo>
                    <a:lnTo>
                      <a:pt x="67" y="7"/>
                    </a:lnTo>
                    <a:lnTo>
                      <a:pt x="56" y="3"/>
                    </a:lnTo>
                    <a:lnTo>
                      <a:pt x="45" y="0"/>
                    </a:lnTo>
                    <a:lnTo>
                      <a:pt x="34" y="0"/>
                    </a:lnTo>
                    <a:lnTo>
                      <a:pt x="0" y="3"/>
                    </a:lnTo>
                    <a:lnTo>
                      <a:pt x="0" y="3"/>
                    </a:lnTo>
                    <a:lnTo>
                      <a:pt x="11" y="4"/>
                    </a:lnTo>
                    <a:lnTo>
                      <a:pt x="20" y="6"/>
                    </a:lnTo>
                    <a:lnTo>
                      <a:pt x="31" y="11"/>
                    </a:lnTo>
                    <a:lnTo>
                      <a:pt x="42" y="18"/>
                    </a:lnTo>
                    <a:lnTo>
                      <a:pt x="52" y="28"/>
                    </a:lnTo>
                    <a:lnTo>
                      <a:pt x="62" y="39"/>
                    </a:lnTo>
                    <a:lnTo>
                      <a:pt x="71" y="51"/>
                    </a:lnTo>
                    <a:lnTo>
                      <a:pt x="81" y="66"/>
                    </a:lnTo>
                    <a:lnTo>
                      <a:pt x="89" y="82"/>
                    </a:lnTo>
                    <a:lnTo>
                      <a:pt x="96" y="100"/>
                    </a:lnTo>
                    <a:lnTo>
                      <a:pt x="103" y="119"/>
                    </a:lnTo>
                    <a:lnTo>
                      <a:pt x="110" y="140"/>
                    </a:lnTo>
                    <a:lnTo>
                      <a:pt x="116" y="160"/>
                    </a:lnTo>
                    <a:lnTo>
                      <a:pt x="120" y="182"/>
                    </a:lnTo>
                    <a:lnTo>
                      <a:pt x="124" y="206"/>
                    </a:lnTo>
                    <a:lnTo>
                      <a:pt x="127" y="231"/>
                    </a:lnTo>
                    <a:lnTo>
                      <a:pt x="127" y="231"/>
                    </a:lnTo>
                    <a:lnTo>
                      <a:pt x="128" y="254"/>
                    </a:lnTo>
                    <a:lnTo>
                      <a:pt x="128" y="278"/>
                    </a:lnTo>
                    <a:lnTo>
                      <a:pt x="128" y="301"/>
                    </a:lnTo>
                    <a:lnTo>
                      <a:pt x="125" y="323"/>
                    </a:lnTo>
                    <a:lnTo>
                      <a:pt x="122" y="344"/>
                    </a:lnTo>
                    <a:lnTo>
                      <a:pt x="120" y="365"/>
                    </a:lnTo>
                    <a:lnTo>
                      <a:pt x="114" y="382"/>
                    </a:lnTo>
                    <a:lnTo>
                      <a:pt x="110" y="400"/>
                    </a:lnTo>
                    <a:lnTo>
                      <a:pt x="103" y="416"/>
                    </a:lnTo>
                    <a:lnTo>
                      <a:pt x="96" y="431"/>
                    </a:lnTo>
                    <a:lnTo>
                      <a:pt x="88" y="443"/>
                    </a:lnTo>
                    <a:lnTo>
                      <a:pt x="80" y="453"/>
                    </a:lnTo>
                    <a:lnTo>
                      <a:pt x="70" y="463"/>
                    </a:lnTo>
                    <a:lnTo>
                      <a:pt x="60" y="469"/>
                    </a:lnTo>
                    <a:lnTo>
                      <a:pt x="51" y="474"/>
                    </a:lnTo>
                    <a:lnTo>
                      <a:pt x="40" y="476"/>
                    </a:lnTo>
                    <a:lnTo>
                      <a:pt x="76" y="472"/>
                    </a:lnTo>
                    <a:close/>
                  </a:path>
                </a:pathLst>
              </a:custGeom>
              <a:gradFill flip="none" rotWithShape="1">
                <a:gsLst>
                  <a:gs pos="38000">
                    <a:srgbClr val="FFFFFF"/>
                  </a:gs>
                  <a:gs pos="38000">
                    <a:srgbClr val="A6A6A6"/>
                  </a:gs>
                  <a:gs pos="100000">
                    <a:srgbClr val="595959"/>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30" name="Forma libre 36"/>
              <p:cNvSpPr>
                <a:spLocks/>
              </p:cNvSpPr>
              <p:nvPr/>
            </p:nvSpPr>
            <p:spPr bwMode="auto">
              <a:xfrm>
                <a:off x="796743" y="2465034"/>
                <a:ext cx="1766533" cy="653941"/>
              </a:xfrm>
              <a:custGeom>
                <a:avLst/>
                <a:gdLst/>
                <a:ahLst/>
                <a:cxnLst>
                  <a:cxn ang="0">
                    <a:pos x="43" y="0"/>
                  </a:cxn>
                  <a:cxn ang="0">
                    <a:pos x="0" y="4"/>
                  </a:cxn>
                  <a:cxn ang="0">
                    <a:pos x="0" y="4"/>
                  </a:cxn>
                  <a:cxn ang="0">
                    <a:pos x="10" y="4"/>
                  </a:cxn>
                  <a:cxn ang="0">
                    <a:pos x="18" y="4"/>
                  </a:cxn>
                  <a:cxn ang="0">
                    <a:pos x="26" y="7"/>
                  </a:cxn>
                  <a:cxn ang="0">
                    <a:pos x="35" y="8"/>
                  </a:cxn>
                  <a:cxn ang="0">
                    <a:pos x="51" y="17"/>
                  </a:cxn>
                  <a:cxn ang="0">
                    <a:pos x="68" y="28"/>
                  </a:cxn>
                  <a:cxn ang="0">
                    <a:pos x="83" y="41"/>
                  </a:cxn>
                  <a:cxn ang="0">
                    <a:pos x="98" y="58"/>
                  </a:cxn>
                  <a:cxn ang="0">
                    <a:pos x="112" y="79"/>
                  </a:cxn>
                  <a:cxn ang="0">
                    <a:pos x="126" y="101"/>
                  </a:cxn>
                  <a:cxn ang="0">
                    <a:pos x="138" y="126"/>
                  </a:cxn>
                  <a:cxn ang="0">
                    <a:pos x="151" y="153"/>
                  </a:cxn>
                  <a:cxn ang="0">
                    <a:pos x="162" y="182"/>
                  </a:cxn>
                  <a:cxn ang="0">
                    <a:pos x="171" y="213"/>
                  </a:cxn>
                  <a:cxn ang="0">
                    <a:pos x="180" y="246"/>
                  </a:cxn>
                  <a:cxn ang="0">
                    <a:pos x="186" y="280"/>
                  </a:cxn>
                  <a:cxn ang="0">
                    <a:pos x="192" y="316"/>
                  </a:cxn>
                  <a:cxn ang="0">
                    <a:pos x="196" y="353"/>
                  </a:cxn>
                  <a:cxn ang="0">
                    <a:pos x="196" y="353"/>
                  </a:cxn>
                  <a:cxn ang="0">
                    <a:pos x="199" y="391"/>
                  </a:cxn>
                  <a:cxn ang="0">
                    <a:pos x="199" y="426"/>
                  </a:cxn>
                  <a:cxn ang="0">
                    <a:pos x="197" y="461"/>
                  </a:cxn>
                  <a:cxn ang="0">
                    <a:pos x="196" y="495"/>
                  </a:cxn>
                  <a:cxn ang="0">
                    <a:pos x="192" y="527"/>
                  </a:cxn>
                  <a:cxn ang="0">
                    <a:pos x="185" y="558"/>
                  </a:cxn>
                  <a:cxn ang="0">
                    <a:pos x="178" y="586"/>
                  </a:cxn>
                  <a:cxn ang="0">
                    <a:pos x="170" y="614"/>
                  </a:cxn>
                  <a:cxn ang="0">
                    <a:pos x="160" y="638"/>
                  </a:cxn>
                  <a:cxn ang="0">
                    <a:pos x="149" y="660"/>
                  </a:cxn>
                  <a:cxn ang="0">
                    <a:pos x="138" y="679"/>
                  </a:cxn>
                  <a:cxn ang="0">
                    <a:pos x="124" y="696"/>
                  </a:cxn>
                  <a:cxn ang="0">
                    <a:pos x="111" y="709"/>
                  </a:cxn>
                  <a:cxn ang="0">
                    <a:pos x="95" y="719"/>
                  </a:cxn>
                  <a:cxn ang="0">
                    <a:pos x="88" y="723"/>
                  </a:cxn>
                  <a:cxn ang="0">
                    <a:pos x="80" y="726"/>
                  </a:cxn>
                  <a:cxn ang="0">
                    <a:pos x="72" y="729"/>
                  </a:cxn>
                  <a:cxn ang="0">
                    <a:pos x="64" y="730"/>
                  </a:cxn>
                  <a:cxn ang="0">
                    <a:pos x="1918" y="533"/>
                  </a:cxn>
                  <a:cxn ang="0">
                    <a:pos x="1918" y="533"/>
                  </a:cxn>
                  <a:cxn ang="0">
                    <a:pos x="1933" y="530"/>
                  </a:cxn>
                  <a:cxn ang="0">
                    <a:pos x="1947" y="524"/>
                  </a:cxn>
                  <a:cxn ang="0">
                    <a:pos x="1959" y="516"/>
                  </a:cxn>
                  <a:cxn ang="0">
                    <a:pos x="1973" y="505"/>
                  </a:cxn>
                  <a:cxn ang="0">
                    <a:pos x="43" y="0"/>
                  </a:cxn>
                </a:cxnLst>
                <a:rect l="0" t="0" r="r" b="b"/>
                <a:pathLst>
                  <a:path w="1973" h="730">
                    <a:moveTo>
                      <a:pt x="43" y="0"/>
                    </a:moveTo>
                    <a:lnTo>
                      <a:pt x="0" y="4"/>
                    </a:lnTo>
                    <a:lnTo>
                      <a:pt x="0" y="4"/>
                    </a:lnTo>
                    <a:lnTo>
                      <a:pt x="10" y="4"/>
                    </a:lnTo>
                    <a:lnTo>
                      <a:pt x="18" y="4"/>
                    </a:lnTo>
                    <a:lnTo>
                      <a:pt x="26" y="7"/>
                    </a:lnTo>
                    <a:lnTo>
                      <a:pt x="35" y="8"/>
                    </a:lnTo>
                    <a:lnTo>
                      <a:pt x="51" y="17"/>
                    </a:lnTo>
                    <a:lnTo>
                      <a:pt x="68" y="28"/>
                    </a:lnTo>
                    <a:lnTo>
                      <a:pt x="83" y="41"/>
                    </a:lnTo>
                    <a:lnTo>
                      <a:pt x="98" y="58"/>
                    </a:lnTo>
                    <a:lnTo>
                      <a:pt x="112" y="79"/>
                    </a:lnTo>
                    <a:lnTo>
                      <a:pt x="126" y="101"/>
                    </a:lnTo>
                    <a:lnTo>
                      <a:pt x="138" y="126"/>
                    </a:lnTo>
                    <a:lnTo>
                      <a:pt x="151" y="153"/>
                    </a:lnTo>
                    <a:lnTo>
                      <a:pt x="162" y="182"/>
                    </a:lnTo>
                    <a:lnTo>
                      <a:pt x="171" y="213"/>
                    </a:lnTo>
                    <a:lnTo>
                      <a:pt x="180" y="246"/>
                    </a:lnTo>
                    <a:lnTo>
                      <a:pt x="186" y="280"/>
                    </a:lnTo>
                    <a:lnTo>
                      <a:pt x="192" y="316"/>
                    </a:lnTo>
                    <a:lnTo>
                      <a:pt x="196" y="353"/>
                    </a:lnTo>
                    <a:lnTo>
                      <a:pt x="196" y="353"/>
                    </a:lnTo>
                    <a:lnTo>
                      <a:pt x="199" y="391"/>
                    </a:lnTo>
                    <a:lnTo>
                      <a:pt x="199" y="426"/>
                    </a:lnTo>
                    <a:lnTo>
                      <a:pt x="197" y="461"/>
                    </a:lnTo>
                    <a:lnTo>
                      <a:pt x="196" y="495"/>
                    </a:lnTo>
                    <a:lnTo>
                      <a:pt x="192" y="527"/>
                    </a:lnTo>
                    <a:lnTo>
                      <a:pt x="185" y="558"/>
                    </a:lnTo>
                    <a:lnTo>
                      <a:pt x="178" y="586"/>
                    </a:lnTo>
                    <a:lnTo>
                      <a:pt x="170" y="614"/>
                    </a:lnTo>
                    <a:lnTo>
                      <a:pt x="160" y="638"/>
                    </a:lnTo>
                    <a:lnTo>
                      <a:pt x="149" y="660"/>
                    </a:lnTo>
                    <a:lnTo>
                      <a:pt x="138" y="679"/>
                    </a:lnTo>
                    <a:lnTo>
                      <a:pt x="124" y="696"/>
                    </a:lnTo>
                    <a:lnTo>
                      <a:pt x="111" y="709"/>
                    </a:lnTo>
                    <a:lnTo>
                      <a:pt x="95" y="719"/>
                    </a:lnTo>
                    <a:lnTo>
                      <a:pt x="88" y="723"/>
                    </a:lnTo>
                    <a:lnTo>
                      <a:pt x="80" y="726"/>
                    </a:lnTo>
                    <a:lnTo>
                      <a:pt x="72" y="729"/>
                    </a:lnTo>
                    <a:lnTo>
                      <a:pt x="64" y="730"/>
                    </a:lnTo>
                    <a:lnTo>
                      <a:pt x="1918" y="533"/>
                    </a:lnTo>
                    <a:lnTo>
                      <a:pt x="1918" y="533"/>
                    </a:lnTo>
                    <a:lnTo>
                      <a:pt x="1933" y="530"/>
                    </a:lnTo>
                    <a:lnTo>
                      <a:pt x="1947" y="524"/>
                    </a:lnTo>
                    <a:lnTo>
                      <a:pt x="1959" y="516"/>
                    </a:lnTo>
                    <a:lnTo>
                      <a:pt x="1973" y="505"/>
                    </a:lnTo>
                    <a:lnTo>
                      <a:pt x="43" y="0"/>
                    </a:lnTo>
                    <a:close/>
                  </a:path>
                </a:pathLst>
              </a:custGeom>
              <a:gradFill flip="none" rotWithShape="1">
                <a:gsLst>
                  <a:gs pos="0">
                    <a:srgbClr val="1C1C1C"/>
                  </a:gs>
                  <a:gs pos="31000">
                    <a:srgbClr val="B2B2B2"/>
                  </a:gs>
                  <a:gs pos="82000">
                    <a:srgbClr val="292929"/>
                  </a:gs>
                </a:gsLst>
                <a:lin ang="5280000" scaled="0"/>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grpSp>
          <p:nvGrpSpPr>
            <p:cNvPr id="101" name="Grupo 23"/>
            <p:cNvGrpSpPr/>
            <p:nvPr/>
          </p:nvGrpSpPr>
          <p:grpSpPr>
            <a:xfrm>
              <a:off x="1522081" y="3465193"/>
              <a:ext cx="2063940" cy="693337"/>
              <a:chOff x="2209800" y="533400"/>
              <a:chExt cx="1828799" cy="614346"/>
            </a:xfrm>
          </p:grpSpPr>
          <p:sp>
            <p:nvSpPr>
              <p:cNvPr id="123" name="Forma libre 5"/>
              <p:cNvSpPr>
                <a:spLocks/>
              </p:cNvSpPr>
              <p:nvPr/>
            </p:nvSpPr>
            <p:spPr bwMode="auto">
              <a:xfrm>
                <a:off x="2209800" y="543256"/>
                <a:ext cx="289104" cy="604490"/>
              </a:xfrm>
              <a:custGeom>
                <a:avLst/>
                <a:gdLst/>
                <a:ahLst/>
                <a:cxnLst>
                  <a:cxn ang="0">
                    <a:pos x="524" y="530"/>
                  </a:cxn>
                  <a:cxn ang="0">
                    <a:pos x="528" y="642"/>
                  </a:cxn>
                  <a:cxn ang="0">
                    <a:pos x="522" y="746"/>
                  </a:cxn>
                  <a:cxn ang="0">
                    <a:pos x="506" y="842"/>
                  </a:cxn>
                  <a:cxn ang="0">
                    <a:pos x="482" y="926"/>
                  </a:cxn>
                  <a:cxn ang="0">
                    <a:pos x="450" y="998"/>
                  </a:cxn>
                  <a:cxn ang="0">
                    <a:pos x="410" y="1052"/>
                  </a:cxn>
                  <a:cxn ang="0">
                    <a:pos x="376" y="1082"/>
                  </a:cxn>
                  <a:cxn ang="0">
                    <a:pos x="350" y="1094"/>
                  </a:cxn>
                  <a:cxn ang="0">
                    <a:pos x="326" y="1102"/>
                  </a:cxn>
                  <a:cxn ang="0">
                    <a:pos x="312" y="1104"/>
                  </a:cxn>
                  <a:cxn ang="0">
                    <a:pos x="284" y="1104"/>
                  </a:cxn>
                  <a:cxn ang="0">
                    <a:pos x="258" y="1098"/>
                  </a:cxn>
                  <a:cxn ang="0">
                    <a:pos x="232" y="1086"/>
                  </a:cxn>
                  <a:cxn ang="0">
                    <a:pos x="182" y="1048"/>
                  </a:cxn>
                  <a:cxn ang="0">
                    <a:pos x="136" y="992"/>
                  </a:cxn>
                  <a:cxn ang="0">
                    <a:pos x="94" y="920"/>
                  </a:cxn>
                  <a:cxn ang="0">
                    <a:pos x="58" y="836"/>
                  </a:cxn>
                  <a:cxn ang="0">
                    <a:pos x="30" y="738"/>
                  </a:cxn>
                  <a:cxn ang="0">
                    <a:pos x="10" y="632"/>
                  </a:cxn>
                  <a:cxn ang="0">
                    <a:pos x="4" y="576"/>
                  </a:cxn>
                  <a:cxn ang="0">
                    <a:pos x="0" y="464"/>
                  </a:cxn>
                  <a:cxn ang="0">
                    <a:pos x="6" y="358"/>
                  </a:cxn>
                  <a:cxn ang="0">
                    <a:pos x="22" y="262"/>
                  </a:cxn>
                  <a:cxn ang="0">
                    <a:pos x="46" y="178"/>
                  </a:cxn>
                  <a:cxn ang="0">
                    <a:pos x="80" y="108"/>
                  </a:cxn>
                  <a:cxn ang="0">
                    <a:pos x="118" y="54"/>
                  </a:cxn>
                  <a:cxn ang="0">
                    <a:pos x="152" y="24"/>
                  </a:cxn>
                  <a:cxn ang="0">
                    <a:pos x="178" y="10"/>
                  </a:cxn>
                  <a:cxn ang="0">
                    <a:pos x="204" y="2"/>
                  </a:cxn>
                  <a:cxn ang="0">
                    <a:pos x="216" y="0"/>
                  </a:cxn>
                  <a:cxn ang="0">
                    <a:pos x="244" y="2"/>
                  </a:cxn>
                  <a:cxn ang="0">
                    <a:pos x="270" y="8"/>
                  </a:cxn>
                  <a:cxn ang="0">
                    <a:pos x="296" y="20"/>
                  </a:cxn>
                  <a:cxn ang="0">
                    <a:pos x="346" y="56"/>
                  </a:cxn>
                  <a:cxn ang="0">
                    <a:pos x="392" y="112"/>
                  </a:cxn>
                  <a:cxn ang="0">
                    <a:pos x="434" y="184"/>
                  </a:cxn>
                  <a:cxn ang="0">
                    <a:pos x="470" y="270"/>
                  </a:cxn>
                  <a:cxn ang="0">
                    <a:pos x="498" y="368"/>
                  </a:cxn>
                  <a:cxn ang="0">
                    <a:pos x="518" y="474"/>
                  </a:cxn>
                  <a:cxn ang="0">
                    <a:pos x="524" y="530"/>
                  </a:cxn>
                </a:cxnLst>
                <a:rect l="0" t="0" r="r" b="b"/>
                <a:pathLst>
                  <a:path w="528" h="1104">
                    <a:moveTo>
                      <a:pt x="524" y="530"/>
                    </a:moveTo>
                    <a:lnTo>
                      <a:pt x="524" y="530"/>
                    </a:lnTo>
                    <a:lnTo>
                      <a:pt x="528" y="586"/>
                    </a:lnTo>
                    <a:lnTo>
                      <a:pt x="528" y="642"/>
                    </a:lnTo>
                    <a:lnTo>
                      <a:pt x="526" y="696"/>
                    </a:lnTo>
                    <a:lnTo>
                      <a:pt x="522" y="746"/>
                    </a:lnTo>
                    <a:lnTo>
                      <a:pt x="516" y="796"/>
                    </a:lnTo>
                    <a:lnTo>
                      <a:pt x="506" y="842"/>
                    </a:lnTo>
                    <a:lnTo>
                      <a:pt x="496" y="886"/>
                    </a:lnTo>
                    <a:lnTo>
                      <a:pt x="482" y="926"/>
                    </a:lnTo>
                    <a:lnTo>
                      <a:pt x="466" y="964"/>
                    </a:lnTo>
                    <a:lnTo>
                      <a:pt x="450" y="998"/>
                    </a:lnTo>
                    <a:lnTo>
                      <a:pt x="430" y="1028"/>
                    </a:lnTo>
                    <a:lnTo>
                      <a:pt x="410" y="1052"/>
                    </a:lnTo>
                    <a:lnTo>
                      <a:pt x="388" y="1072"/>
                    </a:lnTo>
                    <a:lnTo>
                      <a:pt x="376" y="1082"/>
                    </a:lnTo>
                    <a:lnTo>
                      <a:pt x="364" y="1088"/>
                    </a:lnTo>
                    <a:lnTo>
                      <a:pt x="350" y="1094"/>
                    </a:lnTo>
                    <a:lnTo>
                      <a:pt x="338" y="1100"/>
                    </a:lnTo>
                    <a:lnTo>
                      <a:pt x="326" y="1102"/>
                    </a:lnTo>
                    <a:lnTo>
                      <a:pt x="312" y="1104"/>
                    </a:lnTo>
                    <a:lnTo>
                      <a:pt x="312" y="1104"/>
                    </a:lnTo>
                    <a:lnTo>
                      <a:pt x="298" y="1104"/>
                    </a:lnTo>
                    <a:lnTo>
                      <a:pt x="284" y="1104"/>
                    </a:lnTo>
                    <a:lnTo>
                      <a:pt x="272" y="1102"/>
                    </a:lnTo>
                    <a:lnTo>
                      <a:pt x="258" y="1098"/>
                    </a:lnTo>
                    <a:lnTo>
                      <a:pt x="246" y="1092"/>
                    </a:lnTo>
                    <a:lnTo>
                      <a:pt x="232" y="1086"/>
                    </a:lnTo>
                    <a:lnTo>
                      <a:pt x="206" y="1070"/>
                    </a:lnTo>
                    <a:lnTo>
                      <a:pt x="182" y="1048"/>
                    </a:lnTo>
                    <a:lnTo>
                      <a:pt x="158" y="1022"/>
                    </a:lnTo>
                    <a:lnTo>
                      <a:pt x="136" y="992"/>
                    </a:lnTo>
                    <a:lnTo>
                      <a:pt x="114" y="958"/>
                    </a:lnTo>
                    <a:lnTo>
                      <a:pt x="94" y="920"/>
                    </a:lnTo>
                    <a:lnTo>
                      <a:pt x="74" y="880"/>
                    </a:lnTo>
                    <a:lnTo>
                      <a:pt x="58" y="836"/>
                    </a:lnTo>
                    <a:lnTo>
                      <a:pt x="42" y="788"/>
                    </a:lnTo>
                    <a:lnTo>
                      <a:pt x="30" y="738"/>
                    </a:lnTo>
                    <a:lnTo>
                      <a:pt x="18" y="686"/>
                    </a:lnTo>
                    <a:lnTo>
                      <a:pt x="10" y="632"/>
                    </a:lnTo>
                    <a:lnTo>
                      <a:pt x="4" y="576"/>
                    </a:lnTo>
                    <a:lnTo>
                      <a:pt x="4" y="576"/>
                    </a:lnTo>
                    <a:lnTo>
                      <a:pt x="0" y="518"/>
                    </a:lnTo>
                    <a:lnTo>
                      <a:pt x="0" y="464"/>
                    </a:lnTo>
                    <a:lnTo>
                      <a:pt x="2" y="410"/>
                    </a:lnTo>
                    <a:lnTo>
                      <a:pt x="6" y="358"/>
                    </a:lnTo>
                    <a:lnTo>
                      <a:pt x="12" y="310"/>
                    </a:lnTo>
                    <a:lnTo>
                      <a:pt x="22" y="262"/>
                    </a:lnTo>
                    <a:lnTo>
                      <a:pt x="32" y="220"/>
                    </a:lnTo>
                    <a:lnTo>
                      <a:pt x="46" y="178"/>
                    </a:lnTo>
                    <a:lnTo>
                      <a:pt x="62" y="142"/>
                    </a:lnTo>
                    <a:lnTo>
                      <a:pt x="80" y="108"/>
                    </a:lnTo>
                    <a:lnTo>
                      <a:pt x="98" y="78"/>
                    </a:lnTo>
                    <a:lnTo>
                      <a:pt x="118" y="54"/>
                    </a:lnTo>
                    <a:lnTo>
                      <a:pt x="142" y="32"/>
                    </a:lnTo>
                    <a:lnTo>
                      <a:pt x="152" y="24"/>
                    </a:lnTo>
                    <a:lnTo>
                      <a:pt x="164" y="16"/>
                    </a:lnTo>
                    <a:lnTo>
                      <a:pt x="178" y="10"/>
                    </a:lnTo>
                    <a:lnTo>
                      <a:pt x="190" y="6"/>
                    </a:lnTo>
                    <a:lnTo>
                      <a:pt x="204" y="2"/>
                    </a:lnTo>
                    <a:lnTo>
                      <a:pt x="216" y="0"/>
                    </a:lnTo>
                    <a:lnTo>
                      <a:pt x="216" y="0"/>
                    </a:lnTo>
                    <a:lnTo>
                      <a:pt x="230" y="0"/>
                    </a:lnTo>
                    <a:lnTo>
                      <a:pt x="244" y="2"/>
                    </a:lnTo>
                    <a:lnTo>
                      <a:pt x="256" y="4"/>
                    </a:lnTo>
                    <a:lnTo>
                      <a:pt x="270" y="8"/>
                    </a:lnTo>
                    <a:lnTo>
                      <a:pt x="284" y="12"/>
                    </a:lnTo>
                    <a:lnTo>
                      <a:pt x="296" y="20"/>
                    </a:lnTo>
                    <a:lnTo>
                      <a:pt x="322" y="36"/>
                    </a:lnTo>
                    <a:lnTo>
                      <a:pt x="346" y="56"/>
                    </a:lnTo>
                    <a:lnTo>
                      <a:pt x="370" y="82"/>
                    </a:lnTo>
                    <a:lnTo>
                      <a:pt x="392" y="112"/>
                    </a:lnTo>
                    <a:lnTo>
                      <a:pt x="414" y="146"/>
                    </a:lnTo>
                    <a:lnTo>
                      <a:pt x="434" y="184"/>
                    </a:lnTo>
                    <a:lnTo>
                      <a:pt x="454" y="226"/>
                    </a:lnTo>
                    <a:lnTo>
                      <a:pt x="470" y="270"/>
                    </a:lnTo>
                    <a:lnTo>
                      <a:pt x="486" y="318"/>
                    </a:lnTo>
                    <a:lnTo>
                      <a:pt x="498" y="368"/>
                    </a:lnTo>
                    <a:lnTo>
                      <a:pt x="510" y="420"/>
                    </a:lnTo>
                    <a:lnTo>
                      <a:pt x="518" y="474"/>
                    </a:lnTo>
                    <a:lnTo>
                      <a:pt x="524" y="530"/>
                    </a:lnTo>
                    <a:lnTo>
                      <a:pt x="524" y="530"/>
                    </a:lnTo>
                    <a:close/>
                  </a:path>
                </a:pathLst>
              </a:custGeom>
              <a:gradFill flip="none" rotWithShape="1">
                <a:gsLst>
                  <a:gs pos="38000">
                    <a:srgbClr val="A6A6A6"/>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4" name="Forma libre 6"/>
              <p:cNvSpPr>
                <a:spLocks/>
              </p:cNvSpPr>
              <p:nvPr/>
            </p:nvSpPr>
            <p:spPr bwMode="auto">
              <a:xfrm>
                <a:off x="2219656" y="656050"/>
                <a:ext cx="188355" cy="393138"/>
              </a:xfrm>
              <a:custGeom>
                <a:avLst/>
                <a:gdLst/>
                <a:ahLst/>
                <a:cxnLst>
                  <a:cxn ang="0">
                    <a:pos x="342" y="344"/>
                  </a:cxn>
                  <a:cxn ang="0">
                    <a:pos x="344" y="416"/>
                  </a:cxn>
                  <a:cxn ang="0">
                    <a:pos x="340" y="484"/>
                  </a:cxn>
                  <a:cxn ang="0">
                    <a:pos x="330" y="546"/>
                  </a:cxn>
                  <a:cxn ang="0">
                    <a:pos x="314" y="602"/>
                  </a:cxn>
                  <a:cxn ang="0">
                    <a:pos x="292" y="648"/>
                  </a:cxn>
                  <a:cxn ang="0">
                    <a:pos x="266" y="684"/>
                  </a:cxn>
                  <a:cxn ang="0">
                    <a:pos x="236" y="708"/>
                  </a:cxn>
                  <a:cxn ang="0">
                    <a:pos x="204" y="718"/>
                  </a:cxn>
                  <a:cxn ang="0">
                    <a:pos x="186" y="718"/>
                  </a:cxn>
                  <a:cxn ang="0">
                    <a:pos x="152" y="706"/>
                  </a:cxn>
                  <a:cxn ang="0">
                    <a:pos x="118" y="682"/>
                  </a:cxn>
                  <a:cxn ang="0">
                    <a:pos x="88" y="644"/>
                  </a:cxn>
                  <a:cxn ang="0">
                    <a:pos x="60" y="598"/>
                  </a:cxn>
                  <a:cxn ang="0">
                    <a:pos x="38" y="542"/>
                  </a:cxn>
                  <a:cxn ang="0">
                    <a:pos x="20" y="480"/>
                  </a:cxn>
                  <a:cxn ang="0">
                    <a:pos x="6" y="410"/>
                  </a:cxn>
                  <a:cxn ang="0">
                    <a:pos x="2" y="374"/>
                  </a:cxn>
                  <a:cxn ang="0">
                    <a:pos x="0" y="300"/>
                  </a:cxn>
                  <a:cxn ang="0">
                    <a:pos x="4" y="232"/>
                  </a:cxn>
                  <a:cxn ang="0">
                    <a:pos x="14" y="170"/>
                  </a:cxn>
                  <a:cxn ang="0">
                    <a:pos x="30" y="114"/>
                  </a:cxn>
                  <a:cxn ang="0">
                    <a:pos x="52" y="68"/>
                  </a:cxn>
                  <a:cxn ang="0">
                    <a:pos x="78" y="34"/>
                  </a:cxn>
                  <a:cxn ang="0">
                    <a:pos x="108" y="10"/>
                  </a:cxn>
                  <a:cxn ang="0">
                    <a:pos x="142" y="0"/>
                  </a:cxn>
                  <a:cxn ang="0">
                    <a:pos x="158" y="0"/>
                  </a:cxn>
                  <a:cxn ang="0">
                    <a:pos x="192" y="12"/>
                  </a:cxn>
                  <a:cxn ang="0">
                    <a:pos x="226" y="36"/>
                  </a:cxn>
                  <a:cxn ang="0">
                    <a:pos x="256" y="72"/>
                  </a:cxn>
                  <a:cxn ang="0">
                    <a:pos x="284" y="118"/>
                  </a:cxn>
                  <a:cxn ang="0">
                    <a:pos x="306" y="174"/>
                  </a:cxn>
                  <a:cxn ang="0">
                    <a:pos x="324" y="238"/>
                  </a:cxn>
                  <a:cxn ang="0">
                    <a:pos x="338" y="308"/>
                  </a:cxn>
                  <a:cxn ang="0">
                    <a:pos x="342" y="344"/>
                  </a:cxn>
                </a:cxnLst>
                <a:rect l="0" t="0" r="r" b="b"/>
                <a:pathLst>
                  <a:path w="344" h="718">
                    <a:moveTo>
                      <a:pt x="342" y="344"/>
                    </a:moveTo>
                    <a:lnTo>
                      <a:pt x="342" y="344"/>
                    </a:lnTo>
                    <a:lnTo>
                      <a:pt x="344" y="380"/>
                    </a:lnTo>
                    <a:lnTo>
                      <a:pt x="344" y="416"/>
                    </a:lnTo>
                    <a:lnTo>
                      <a:pt x="344" y="452"/>
                    </a:lnTo>
                    <a:lnTo>
                      <a:pt x="340" y="484"/>
                    </a:lnTo>
                    <a:lnTo>
                      <a:pt x="336" y="516"/>
                    </a:lnTo>
                    <a:lnTo>
                      <a:pt x="330" y="546"/>
                    </a:lnTo>
                    <a:lnTo>
                      <a:pt x="322" y="576"/>
                    </a:lnTo>
                    <a:lnTo>
                      <a:pt x="314" y="602"/>
                    </a:lnTo>
                    <a:lnTo>
                      <a:pt x="304" y="626"/>
                    </a:lnTo>
                    <a:lnTo>
                      <a:pt x="292" y="648"/>
                    </a:lnTo>
                    <a:lnTo>
                      <a:pt x="280" y="668"/>
                    </a:lnTo>
                    <a:lnTo>
                      <a:pt x="266" y="684"/>
                    </a:lnTo>
                    <a:lnTo>
                      <a:pt x="252" y="696"/>
                    </a:lnTo>
                    <a:lnTo>
                      <a:pt x="236" y="708"/>
                    </a:lnTo>
                    <a:lnTo>
                      <a:pt x="220" y="714"/>
                    </a:lnTo>
                    <a:lnTo>
                      <a:pt x="204" y="718"/>
                    </a:lnTo>
                    <a:lnTo>
                      <a:pt x="204" y="718"/>
                    </a:lnTo>
                    <a:lnTo>
                      <a:pt x="186" y="718"/>
                    </a:lnTo>
                    <a:lnTo>
                      <a:pt x="168" y="714"/>
                    </a:lnTo>
                    <a:lnTo>
                      <a:pt x="152" y="706"/>
                    </a:lnTo>
                    <a:lnTo>
                      <a:pt x="134" y="694"/>
                    </a:lnTo>
                    <a:lnTo>
                      <a:pt x="118" y="682"/>
                    </a:lnTo>
                    <a:lnTo>
                      <a:pt x="102" y="664"/>
                    </a:lnTo>
                    <a:lnTo>
                      <a:pt x="88" y="644"/>
                    </a:lnTo>
                    <a:lnTo>
                      <a:pt x="74" y="622"/>
                    </a:lnTo>
                    <a:lnTo>
                      <a:pt x="60" y="598"/>
                    </a:lnTo>
                    <a:lnTo>
                      <a:pt x="48" y="572"/>
                    </a:lnTo>
                    <a:lnTo>
                      <a:pt x="38" y="542"/>
                    </a:lnTo>
                    <a:lnTo>
                      <a:pt x="28" y="512"/>
                    </a:lnTo>
                    <a:lnTo>
                      <a:pt x="20" y="480"/>
                    </a:lnTo>
                    <a:lnTo>
                      <a:pt x="12" y="446"/>
                    </a:lnTo>
                    <a:lnTo>
                      <a:pt x="6" y="410"/>
                    </a:lnTo>
                    <a:lnTo>
                      <a:pt x="2" y="374"/>
                    </a:lnTo>
                    <a:lnTo>
                      <a:pt x="2" y="374"/>
                    </a:lnTo>
                    <a:lnTo>
                      <a:pt x="0" y="336"/>
                    </a:lnTo>
                    <a:lnTo>
                      <a:pt x="0" y="300"/>
                    </a:lnTo>
                    <a:lnTo>
                      <a:pt x="0" y="266"/>
                    </a:lnTo>
                    <a:lnTo>
                      <a:pt x="4" y="232"/>
                    </a:lnTo>
                    <a:lnTo>
                      <a:pt x="8" y="200"/>
                    </a:lnTo>
                    <a:lnTo>
                      <a:pt x="14" y="170"/>
                    </a:lnTo>
                    <a:lnTo>
                      <a:pt x="22" y="142"/>
                    </a:lnTo>
                    <a:lnTo>
                      <a:pt x="30" y="114"/>
                    </a:lnTo>
                    <a:lnTo>
                      <a:pt x="40" y="90"/>
                    </a:lnTo>
                    <a:lnTo>
                      <a:pt x="52" y="68"/>
                    </a:lnTo>
                    <a:lnTo>
                      <a:pt x="64" y="50"/>
                    </a:lnTo>
                    <a:lnTo>
                      <a:pt x="78" y="34"/>
                    </a:lnTo>
                    <a:lnTo>
                      <a:pt x="92" y="20"/>
                    </a:lnTo>
                    <a:lnTo>
                      <a:pt x="108" y="10"/>
                    </a:lnTo>
                    <a:lnTo>
                      <a:pt x="124" y="2"/>
                    </a:lnTo>
                    <a:lnTo>
                      <a:pt x="142" y="0"/>
                    </a:lnTo>
                    <a:lnTo>
                      <a:pt x="142" y="0"/>
                    </a:lnTo>
                    <a:lnTo>
                      <a:pt x="158" y="0"/>
                    </a:lnTo>
                    <a:lnTo>
                      <a:pt x="176" y="4"/>
                    </a:lnTo>
                    <a:lnTo>
                      <a:pt x="192" y="12"/>
                    </a:lnTo>
                    <a:lnTo>
                      <a:pt x="210" y="22"/>
                    </a:lnTo>
                    <a:lnTo>
                      <a:pt x="226" y="36"/>
                    </a:lnTo>
                    <a:lnTo>
                      <a:pt x="242" y="52"/>
                    </a:lnTo>
                    <a:lnTo>
                      <a:pt x="256" y="72"/>
                    </a:lnTo>
                    <a:lnTo>
                      <a:pt x="270" y="94"/>
                    </a:lnTo>
                    <a:lnTo>
                      <a:pt x="284" y="118"/>
                    </a:lnTo>
                    <a:lnTo>
                      <a:pt x="296" y="146"/>
                    </a:lnTo>
                    <a:lnTo>
                      <a:pt x="306" y="174"/>
                    </a:lnTo>
                    <a:lnTo>
                      <a:pt x="316" y="206"/>
                    </a:lnTo>
                    <a:lnTo>
                      <a:pt x="324" y="238"/>
                    </a:lnTo>
                    <a:lnTo>
                      <a:pt x="332" y="272"/>
                    </a:lnTo>
                    <a:lnTo>
                      <a:pt x="338" y="308"/>
                    </a:lnTo>
                    <a:lnTo>
                      <a:pt x="342" y="344"/>
                    </a:lnTo>
                    <a:lnTo>
                      <a:pt x="342" y="344"/>
                    </a:lnTo>
                    <a:close/>
                  </a:path>
                </a:pathLst>
              </a:custGeom>
              <a:gradFill flip="none" rotWithShape="1">
                <a:gsLst>
                  <a:gs pos="38000">
                    <a:srgbClr val="BFBFBF"/>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5" name="Forma libre 7"/>
              <p:cNvSpPr>
                <a:spLocks/>
              </p:cNvSpPr>
              <p:nvPr/>
            </p:nvSpPr>
            <p:spPr bwMode="auto">
              <a:xfrm>
                <a:off x="2297407" y="652765"/>
                <a:ext cx="142362" cy="396423"/>
              </a:xfrm>
              <a:custGeom>
                <a:avLst/>
                <a:gdLst/>
                <a:ahLst/>
                <a:cxnLst>
                  <a:cxn ang="0">
                    <a:pos x="118" y="718"/>
                  </a:cxn>
                  <a:cxn ang="0">
                    <a:pos x="152" y="708"/>
                  </a:cxn>
                  <a:cxn ang="0">
                    <a:pos x="182" y="684"/>
                  </a:cxn>
                  <a:cxn ang="0">
                    <a:pos x="208" y="648"/>
                  </a:cxn>
                  <a:cxn ang="0">
                    <a:pos x="228" y="602"/>
                  </a:cxn>
                  <a:cxn ang="0">
                    <a:pos x="244" y="548"/>
                  </a:cxn>
                  <a:cxn ang="0">
                    <a:pos x="254" y="486"/>
                  </a:cxn>
                  <a:cxn ang="0">
                    <a:pos x="260" y="416"/>
                  </a:cxn>
                  <a:cxn ang="0">
                    <a:pos x="256" y="344"/>
                  </a:cxn>
                  <a:cxn ang="0">
                    <a:pos x="252" y="308"/>
                  </a:cxn>
                  <a:cxn ang="0">
                    <a:pos x="240" y="238"/>
                  </a:cxn>
                  <a:cxn ang="0">
                    <a:pos x="220" y="174"/>
                  </a:cxn>
                  <a:cxn ang="0">
                    <a:pos x="198" y="120"/>
                  </a:cxn>
                  <a:cxn ang="0">
                    <a:pos x="170" y="72"/>
                  </a:cxn>
                  <a:cxn ang="0">
                    <a:pos x="140" y="36"/>
                  </a:cxn>
                  <a:cxn ang="0">
                    <a:pos x="108" y="12"/>
                  </a:cxn>
                  <a:cxn ang="0">
                    <a:pos x="74" y="0"/>
                  </a:cxn>
                  <a:cxn ang="0">
                    <a:pos x="0" y="6"/>
                  </a:cxn>
                  <a:cxn ang="0">
                    <a:pos x="16" y="6"/>
                  </a:cxn>
                  <a:cxn ang="0">
                    <a:pos x="50" y="18"/>
                  </a:cxn>
                  <a:cxn ang="0">
                    <a:pos x="84" y="42"/>
                  </a:cxn>
                  <a:cxn ang="0">
                    <a:pos x="114" y="78"/>
                  </a:cxn>
                  <a:cxn ang="0">
                    <a:pos x="142" y="124"/>
                  </a:cxn>
                  <a:cxn ang="0">
                    <a:pos x="164" y="180"/>
                  </a:cxn>
                  <a:cxn ang="0">
                    <a:pos x="182" y="244"/>
                  </a:cxn>
                  <a:cxn ang="0">
                    <a:pos x="196" y="314"/>
                  </a:cxn>
                  <a:cxn ang="0">
                    <a:pos x="200" y="350"/>
                  </a:cxn>
                  <a:cxn ang="0">
                    <a:pos x="202" y="422"/>
                  </a:cxn>
                  <a:cxn ang="0">
                    <a:pos x="198" y="490"/>
                  </a:cxn>
                  <a:cxn ang="0">
                    <a:pos x="188" y="552"/>
                  </a:cxn>
                  <a:cxn ang="0">
                    <a:pos x="172" y="608"/>
                  </a:cxn>
                  <a:cxn ang="0">
                    <a:pos x="150" y="654"/>
                  </a:cxn>
                  <a:cxn ang="0">
                    <a:pos x="124" y="690"/>
                  </a:cxn>
                  <a:cxn ang="0">
                    <a:pos x="94" y="714"/>
                  </a:cxn>
                  <a:cxn ang="0">
                    <a:pos x="62" y="724"/>
                  </a:cxn>
                </a:cxnLst>
                <a:rect l="0" t="0" r="r" b="b"/>
                <a:pathLst>
                  <a:path w="260" h="724">
                    <a:moveTo>
                      <a:pt x="118" y="718"/>
                    </a:moveTo>
                    <a:lnTo>
                      <a:pt x="118" y="718"/>
                    </a:lnTo>
                    <a:lnTo>
                      <a:pt x="134" y="714"/>
                    </a:lnTo>
                    <a:lnTo>
                      <a:pt x="152" y="708"/>
                    </a:lnTo>
                    <a:lnTo>
                      <a:pt x="166" y="698"/>
                    </a:lnTo>
                    <a:lnTo>
                      <a:pt x="182" y="684"/>
                    </a:lnTo>
                    <a:lnTo>
                      <a:pt x="194" y="668"/>
                    </a:lnTo>
                    <a:lnTo>
                      <a:pt x="208" y="648"/>
                    </a:lnTo>
                    <a:lnTo>
                      <a:pt x="218" y="626"/>
                    </a:lnTo>
                    <a:lnTo>
                      <a:pt x="228" y="602"/>
                    </a:lnTo>
                    <a:lnTo>
                      <a:pt x="238" y="576"/>
                    </a:lnTo>
                    <a:lnTo>
                      <a:pt x="244" y="548"/>
                    </a:lnTo>
                    <a:lnTo>
                      <a:pt x="250" y="518"/>
                    </a:lnTo>
                    <a:lnTo>
                      <a:pt x="254" y="486"/>
                    </a:lnTo>
                    <a:lnTo>
                      <a:pt x="258" y="452"/>
                    </a:lnTo>
                    <a:lnTo>
                      <a:pt x="260" y="416"/>
                    </a:lnTo>
                    <a:lnTo>
                      <a:pt x="258" y="380"/>
                    </a:lnTo>
                    <a:lnTo>
                      <a:pt x="256" y="344"/>
                    </a:lnTo>
                    <a:lnTo>
                      <a:pt x="256" y="344"/>
                    </a:lnTo>
                    <a:lnTo>
                      <a:pt x="252" y="308"/>
                    </a:lnTo>
                    <a:lnTo>
                      <a:pt x="246" y="272"/>
                    </a:lnTo>
                    <a:lnTo>
                      <a:pt x="240" y="238"/>
                    </a:lnTo>
                    <a:lnTo>
                      <a:pt x="230" y="206"/>
                    </a:lnTo>
                    <a:lnTo>
                      <a:pt x="220" y="174"/>
                    </a:lnTo>
                    <a:lnTo>
                      <a:pt x="210" y="146"/>
                    </a:lnTo>
                    <a:lnTo>
                      <a:pt x="198" y="120"/>
                    </a:lnTo>
                    <a:lnTo>
                      <a:pt x="184" y="94"/>
                    </a:lnTo>
                    <a:lnTo>
                      <a:pt x="170" y="72"/>
                    </a:lnTo>
                    <a:lnTo>
                      <a:pt x="156" y="52"/>
                    </a:lnTo>
                    <a:lnTo>
                      <a:pt x="140" y="36"/>
                    </a:lnTo>
                    <a:lnTo>
                      <a:pt x="124" y="22"/>
                    </a:lnTo>
                    <a:lnTo>
                      <a:pt x="108" y="12"/>
                    </a:lnTo>
                    <a:lnTo>
                      <a:pt x="90" y="4"/>
                    </a:lnTo>
                    <a:lnTo>
                      <a:pt x="74" y="0"/>
                    </a:lnTo>
                    <a:lnTo>
                      <a:pt x="56" y="0"/>
                    </a:lnTo>
                    <a:lnTo>
                      <a:pt x="0" y="6"/>
                    </a:lnTo>
                    <a:lnTo>
                      <a:pt x="0" y="6"/>
                    </a:lnTo>
                    <a:lnTo>
                      <a:pt x="16" y="6"/>
                    </a:lnTo>
                    <a:lnTo>
                      <a:pt x="34" y="10"/>
                    </a:lnTo>
                    <a:lnTo>
                      <a:pt x="50" y="18"/>
                    </a:lnTo>
                    <a:lnTo>
                      <a:pt x="68" y="28"/>
                    </a:lnTo>
                    <a:lnTo>
                      <a:pt x="84" y="42"/>
                    </a:lnTo>
                    <a:lnTo>
                      <a:pt x="100" y="58"/>
                    </a:lnTo>
                    <a:lnTo>
                      <a:pt x="114" y="78"/>
                    </a:lnTo>
                    <a:lnTo>
                      <a:pt x="128" y="100"/>
                    </a:lnTo>
                    <a:lnTo>
                      <a:pt x="142" y="124"/>
                    </a:lnTo>
                    <a:lnTo>
                      <a:pt x="154" y="152"/>
                    </a:lnTo>
                    <a:lnTo>
                      <a:pt x="164" y="180"/>
                    </a:lnTo>
                    <a:lnTo>
                      <a:pt x="174" y="212"/>
                    </a:lnTo>
                    <a:lnTo>
                      <a:pt x="182" y="244"/>
                    </a:lnTo>
                    <a:lnTo>
                      <a:pt x="190" y="278"/>
                    </a:lnTo>
                    <a:lnTo>
                      <a:pt x="196" y="314"/>
                    </a:lnTo>
                    <a:lnTo>
                      <a:pt x="200" y="350"/>
                    </a:lnTo>
                    <a:lnTo>
                      <a:pt x="200" y="350"/>
                    </a:lnTo>
                    <a:lnTo>
                      <a:pt x="202" y="386"/>
                    </a:lnTo>
                    <a:lnTo>
                      <a:pt x="202" y="422"/>
                    </a:lnTo>
                    <a:lnTo>
                      <a:pt x="202" y="458"/>
                    </a:lnTo>
                    <a:lnTo>
                      <a:pt x="198" y="490"/>
                    </a:lnTo>
                    <a:lnTo>
                      <a:pt x="194" y="522"/>
                    </a:lnTo>
                    <a:lnTo>
                      <a:pt x="188" y="552"/>
                    </a:lnTo>
                    <a:lnTo>
                      <a:pt x="180" y="582"/>
                    </a:lnTo>
                    <a:lnTo>
                      <a:pt x="172" y="608"/>
                    </a:lnTo>
                    <a:lnTo>
                      <a:pt x="162" y="632"/>
                    </a:lnTo>
                    <a:lnTo>
                      <a:pt x="150" y="654"/>
                    </a:lnTo>
                    <a:lnTo>
                      <a:pt x="138" y="674"/>
                    </a:lnTo>
                    <a:lnTo>
                      <a:pt x="124" y="690"/>
                    </a:lnTo>
                    <a:lnTo>
                      <a:pt x="110" y="702"/>
                    </a:lnTo>
                    <a:lnTo>
                      <a:pt x="94" y="714"/>
                    </a:lnTo>
                    <a:lnTo>
                      <a:pt x="78" y="720"/>
                    </a:lnTo>
                    <a:lnTo>
                      <a:pt x="62" y="724"/>
                    </a:lnTo>
                    <a:lnTo>
                      <a:pt x="118" y="718"/>
                    </a:lnTo>
                    <a:close/>
                  </a:path>
                </a:pathLst>
              </a:custGeom>
              <a:gradFill flip="none" rotWithShape="1">
                <a:gsLst>
                  <a:gs pos="38000">
                    <a:srgbClr val="FFFFFF"/>
                  </a:gs>
                  <a:gs pos="38000">
                    <a:srgbClr val="A6A6A6"/>
                  </a:gs>
                  <a:gs pos="100000">
                    <a:srgbClr val="595959"/>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6" name="Forma libre 8"/>
              <p:cNvSpPr>
                <a:spLocks/>
              </p:cNvSpPr>
              <p:nvPr/>
            </p:nvSpPr>
            <p:spPr bwMode="auto">
              <a:xfrm>
                <a:off x="2328070" y="533400"/>
                <a:ext cx="1710529" cy="614346"/>
              </a:xfrm>
              <a:custGeom>
                <a:avLst/>
                <a:gdLst/>
                <a:ahLst/>
                <a:cxnLst>
                  <a:cxn ang="0">
                    <a:pos x="176" y="0"/>
                  </a:cxn>
                  <a:cxn ang="0">
                    <a:pos x="0" y="18"/>
                  </a:cxn>
                  <a:cxn ang="0">
                    <a:pos x="0" y="18"/>
                  </a:cxn>
                  <a:cxn ang="0">
                    <a:pos x="14" y="18"/>
                  </a:cxn>
                  <a:cxn ang="0">
                    <a:pos x="28" y="20"/>
                  </a:cxn>
                  <a:cxn ang="0">
                    <a:pos x="40" y="22"/>
                  </a:cxn>
                  <a:cxn ang="0">
                    <a:pos x="54" y="26"/>
                  </a:cxn>
                  <a:cxn ang="0">
                    <a:pos x="68" y="30"/>
                  </a:cxn>
                  <a:cxn ang="0">
                    <a:pos x="80" y="38"/>
                  </a:cxn>
                  <a:cxn ang="0">
                    <a:pos x="106" y="54"/>
                  </a:cxn>
                  <a:cxn ang="0">
                    <a:pos x="130" y="74"/>
                  </a:cxn>
                  <a:cxn ang="0">
                    <a:pos x="154" y="100"/>
                  </a:cxn>
                  <a:cxn ang="0">
                    <a:pos x="176" y="130"/>
                  </a:cxn>
                  <a:cxn ang="0">
                    <a:pos x="198" y="164"/>
                  </a:cxn>
                  <a:cxn ang="0">
                    <a:pos x="218" y="202"/>
                  </a:cxn>
                  <a:cxn ang="0">
                    <a:pos x="238" y="244"/>
                  </a:cxn>
                  <a:cxn ang="0">
                    <a:pos x="254" y="288"/>
                  </a:cxn>
                  <a:cxn ang="0">
                    <a:pos x="270" y="336"/>
                  </a:cxn>
                  <a:cxn ang="0">
                    <a:pos x="282" y="386"/>
                  </a:cxn>
                  <a:cxn ang="0">
                    <a:pos x="294" y="438"/>
                  </a:cxn>
                  <a:cxn ang="0">
                    <a:pos x="302" y="492"/>
                  </a:cxn>
                  <a:cxn ang="0">
                    <a:pos x="308" y="548"/>
                  </a:cxn>
                  <a:cxn ang="0">
                    <a:pos x="308" y="548"/>
                  </a:cxn>
                  <a:cxn ang="0">
                    <a:pos x="312" y="604"/>
                  </a:cxn>
                  <a:cxn ang="0">
                    <a:pos x="312" y="660"/>
                  </a:cxn>
                  <a:cxn ang="0">
                    <a:pos x="310" y="714"/>
                  </a:cxn>
                  <a:cxn ang="0">
                    <a:pos x="306" y="764"/>
                  </a:cxn>
                  <a:cxn ang="0">
                    <a:pos x="300" y="814"/>
                  </a:cxn>
                  <a:cxn ang="0">
                    <a:pos x="290" y="860"/>
                  </a:cxn>
                  <a:cxn ang="0">
                    <a:pos x="280" y="904"/>
                  </a:cxn>
                  <a:cxn ang="0">
                    <a:pos x="266" y="944"/>
                  </a:cxn>
                  <a:cxn ang="0">
                    <a:pos x="250" y="982"/>
                  </a:cxn>
                  <a:cxn ang="0">
                    <a:pos x="234" y="1016"/>
                  </a:cxn>
                  <a:cxn ang="0">
                    <a:pos x="214" y="1046"/>
                  </a:cxn>
                  <a:cxn ang="0">
                    <a:pos x="194" y="1070"/>
                  </a:cxn>
                  <a:cxn ang="0">
                    <a:pos x="172" y="1090"/>
                  </a:cxn>
                  <a:cxn ang="0">
                    <a:pos x="160" y="1100"/>
                  </a:cxn>
                  <a:cxn ang="0">
                    <a:pos x="148" y="1106"/>
                  </a:cxn>
                  <a:cxn ang="0">
                    <a:pos x="134" y="1112"/>
                  </a:cxn>
                  <a:cxn ang="0">
                    <a:pos x="122" y="1118"/>
                  </a:cxn>
                  <a:cxn ang="0">
                    <a:pos x="110" y="1120"/>
                  </a:cxn>
                  <a:cxn ang="0">
                    <a:pos x="96" y="1122"/>
                  </a:cxn>
                  <a:cxn ang="0">
                    <a:pos x="3040" y="812"/>
                  </a:cxn>
                  <a:cxn ang="0">
                    <a:pos x="3040" y="812"/>
                  </a:cxn>
                  <a:cxn ang="0">
                    <a:pos x="3062" y="808"/>
                  </a:cxn>
                  <a:cxn ang="0">
                    <a:pos x="3084" y="800"/>
                  </a:cxn>
                  <a:cxn ang="0">
                    <a:pos x="3104" y="788"/>
                  </a:cxn>
                  <a:cxn ang="0">
                    <a:pos x="3124" y="772"/>
                  </a:cxn>
                  <a:cxn ang="0">
                    <a:pos x="176" y="0"/>
                  </a:cxn>
                </a:cxnLst>
                <a:rect l="0" t="0" r="r" b="b"/>
                <a:pathLst>
                  <a:path w="3124" h="1122">
                    <a:moveTo>
                      <a:pt x="176" y="0"/>
                    </a:moveTo>
                    <a:lnTo>
                      <a:pt x="0" y="18"/>
                    </a:lnTo>
                    <a:lnTo>
                      <a:pt x="0" y="18"/>
                    </a:lnTo>
                    <a:lnTo>
                      <a:pt x="14" y="18"/>
                    </a:lnTo>
                    <a:lnTo>
                      <a:pt x="28" y="20"/>
                    </a:lnTo>
                    <a:lnTo>
                      <a:pt x="40" y="22"/>
                    </a:lnTo>
                    <a:lnTo>
                      <a:pt x="54" y="26"/>
                    </a:lnTo>
                    <a:lnTo>
                      <a:pt x="68" y="30"/>
                    </a:lnTo>
                    <a:lnTo>
                      <a:pt x="80" y="38"/>
                    </a:lnTo>
                    <a:lnTo>
                      <a:pt x="106" y="54"/>
                    </a:lnTo>
                    <a:lnTo>
                      <a:pt x="130" y="74"/>
                    </a:lnTo>
                    <a:lnTo>
                      <a:pt x="154" y="100"/>
                    </a:lnTo>
                    <a:lnTo>
                      <a:pt x="176" y="130"/>
                    </a:lnTo>
                    <a:lnTo>
                      <a:pt x="198" y="164"/>
                    </a:lnTo>
                    <a:lnTo>
                      <a:pt x="218" y="202"/>
                    </a:lnTo>
                    <a:lnTo>
                      <a:pt x="238" y="244"/>
                    </a:lnTo>
                    <a:lnTo>
                      <a:pt x="254" y="288"/>
                    </a:lnTo>
                    <a:lnTo>
                      <a:pt x="270" y="336"/>
                    </a:lnTo>
                    <a:lnTo>
                      <a:pt x="282" y="386"/>
                    </a:lnTo>
                    <a:lnTo>
                      <a:pt x="294" y="438"/>
                    </a:lnTo>
                    <a:lnTo>
                      <a:pt x="302" y="492"/>
                    </a:lnTo>
                    <a:lnTo>
                      <a:pt x="308" y="548"/>
                    </a:lnTo>
                    <a:lnTo>
                      <a:pt x="308" y="548"/>
                    </a:lnTo>
                    <a:lnTo>
                      <a:pt x="312" y="604"/>
                    </a:lnTo>
                    <a:lnTo>
                      <a:pt x="312" y="660"/>
                    </a:lnTo>
                    <a:lnTo>
                      <a:pt x="310" y="714"/>
                    </a:lnTo>
                    <a:lnTo>
                      <a:pt x="306" y="764"/>
                    </a:lnTo>
                    <a:lnTo>
                      <a:pt x="300" y="814"/>
                    </a:lnTo>
                    <a:lnTo>
                      <a:pt x="290" y="860"/>
                    </a:lnTo>
                    <a:lnTo>
                      <a:pt x="280" y="904"/>
                    </a:lnTo>
                    <a:lnTo>
                      <a:pt x="266" y="944"/>
                    </a:lnTo>
                    <a:lnTo>
                      <a:pt x="250" y="982"/>
                    </a:lnTo>
                    <a:lnTo>
                      <a:pt x="234" y="1016"/>
                    </a:lnTo>
                    <a:lnTo>
                      <a:pt x="214" y="1046"/>
                    </a:lnTo>
                    <a:lnTo>
                      <a:pt x="194" y="1070"/>
                    </a:lnTo>
                    <a:lnTo>
                      <a:pt x="172" y="1090"/>
                    </a:lnTo>
                    <a:lnTo>
                      <a:pt x="160" y="1100"/>
                    </a:lnTo>
                    <a:lnTo>
                      <a:pt x="148" y="1106"/>
                    </a:lnTo>
                    <a:lnTo>
                      <a:pt x="134" y="1112"/>
                    </a:lnTo>
                    <a:lnTo>
                      <a:pt x="122" y="1118"/>
                    </a:lnTo>
                    <a:lnTo>
                      <a:pt x="110" y="1120"/>
                    </a:lnTo>
                    <a:lnTo>
                      <a:pt x="96" y="1122"/>
                    </a:lnTo>
                    <a:lnTo>
                      <a:pt x="3040" y="812"/>
                    </a:lnTo>
                    <a:lnTo>
                      <a:pt x="3040" y="812"/>
                    </a:lnTo>
                    <a:lnTo>
                      <a:pt x="3062" y="808"/>
                    </a:lnTo>
                    <a:lnTo>
                      <a:pt x="3084" y="800"/>
                    </a:lnTo>
                    <a:lnTo>
                      <a:pt x="3104" y="788"/>
                    </a:lnTo>
                    <a:lnTo>
                      <a:pt x="3124" y="772"/>
                    </a:lnTo>
                    <a:lnTo>
                      <a:pt x="176" y="0"/>
                    </a:lnTo>
                    <a:close/>
                  </a:path>
                </a:pathLst>
              </a:custGeom>
              <a:gradFill flip="none" rotWithShape="1">
                <a:gsLst>
                  <a:gs pos="0">
                    <a:srgbClr val="1C1C1C"/>
                  </a:gs>
                  <a:gs pos="31000">
                    <a:srgbClr val="B2B2B2"/>
                  </a:gs>
                  <a:gs pos="82000">
                    <a:srgbClr val="292929"/>
                  </a:gs>
                </a:gsLst>
                <a:lin ang="5280000" scaled="0"/>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grpSp>
          <p:nvGrpSpPr>
            <p:cNvPr id="102" name="Grupo 241"/>
            <p:cNvGrpSpPr/>
            <p:nvPr/>
          </p:nvGrpSpPr>
          <p:grpSpPr>
            <a:xfrm>
              <a:off x="2503717" y="3729872"/>
              <a:ext cx="2207270" cy="739937"/>
              <a:chOff x="2569030" y="2976837"/>
              <a:chExt cx="2207270" cy="739937"/>
            </a:xfrm>
          </p:grpSpPr>
          <p:sp>
            <p:nvSpPr>
              <p:cNvPr id="119" name="Forma libre 12"/>
              <p:cNvSpPr>
                <a:spLocks/>
              </p:cNvSpPr>
              <p:nvPr/>
            </p:nvSpPr>
            <p:spPr bwMode="auto">
              <a:xfrm>
                <a:off x="2569030" y="2982212"/>
                <a:ext cx="358323" cy="734562"/>
              </a:xfrm>
              <a:custGeom>
                <a:avLst/>
                <a:gdLst/>
                <a:ahLst/>
                <a:cxnLst>
                  <a:cxn ang="0">
                    <a:pos x="396" y="393"/>
                  </a:cxn>
                  <a:cxn ang="0">
                    <a:pos x="400" y="475"/>
                  </a:cxn>
                  <a:cxn ang="0">
                    <a:pos x="395" y="554"/>
                  </a:cxn>
                  <a:cxn ang="0">
                    <a:pos x="382" y="624"/>
                  </a:cxn>
                  <a:cxn ang="0">
                    <a:pos x="364" y="688"/>
                  </a:cxn>
                  <a:cxn ang="0">
                    <a:pos x="339" y="740"/>
                  </a:cxn>
                  <a:cxn ang="0">
                    <a:pos x="309" y="781"/>
                  </a:cxn>
                  <a:cxn ang="0">
                    <a:pos x="292" y="797"/>
                  </a:cxn>
                  <a:cxn ang="0">
                    <a:pos x="275" y="808"/>
                  </a:cxn>
                  <a:cxn ang="0">
                    <a:pos x="255" y="816"/>
                  </a:cxn>
                  <a:cxn ang="0">
                    <a:pos x="236" y="820"/>
                  </a:cxn>
                  <a:cxn ang="0">
                    <a:pos x="225" y="820"/>
                  </a:cxn>
                  <a:cxn ang="0">
                    <a:pos x="206" y="817"/>
                  </a:cxn>
                  <a:cxn ang="0">
                    <a:pos x="185" y="812"/>
                  </a:cxn>
                  <a:cxn ang="0">
                    <a:pos x="166" y="801"/>
                  </a:cxn>
                  <a:cxn ang="0">
                    <a:pos x="137" y="779"/>
                  </a:cxn>
                  <a:cxn ang="0">
                    <a:pos x="102" y="737"/>
                  </a:cxn>
                  <a:cxn ang="0">
                    <a:pos x="70" y="683"/>
                  </a:cxn>
                  <a:cxn ang="0">
                    <a:pos x="44" y="620"/>
                  </a:cxn>
                  <a:cxn ang="0">
                    <a:pos x="22" y="548"/>
                  </a:cxn>
                  <a:cxn ang="0">
                    <a:pos x="8" y="468"/>
                  </a:cxn>
                  <a:cxn ang="0">
                    <a:pos x="3" y="427"/>
                  </a:cxn>
                  <a:cxn ang="0">
                    <a:pos x="0" y="343"/>
                  </a:cxn>
                  <a:cxn ang="0">
                    <a:pos x="4" y="266"/>
                  </a:cxn>
                  <a:cxn ang="0">
                    <a:pos x="17" y="194"/>
                  </a:cxn>
                  <a:cxn ang="0">
                    <a:pos x="36" y="132"/>
                  </a:cxn>
                  <a:cxn ang="0">
                    <a:pos x="61" y="79"/>
                  </a:cxn>
                  <a:cxn ang="0">
                    <a:pos x="91" y="38"/>
                  </a:cxn>
                  <a:cxn ang="0">
                    <a:pos x="108" y="23"/>
                  </a:cxn>
                  <a:cxn ang="0">
                    <a:pos x="126" y="11"/>
                  </a:cxn>
                  <a:cxn ang="0">
                    <a:pos x="145" y="4"/>
                  </a:cxn>
                  <a:cxn ang="0">
                    <a:pos x="164" y="0"/>
                  </a:cxn>
                  <a:cxn ang="0">
                    <a:pos x="175" y="0"/>
                  </a:cxn>
                  <a:cxn ang="0">
                    <a:pos x="195" y="1"/>
                  </a:cxn>
                  <a:cxn ang="0">
                    <a:pos x="215" y="8"/>
                  </a:cxn>
                  <a:cxn ang="0">
                    <a:pos x="235" y="19"/>
                  </a:cxn>
                  <a:cxn ang="0">
                    <a:pos x="262" y="41"/>
                  </a:cxn>
                  <a:cxn ang="0">
                    <a:pos x="298" y="82"/>
                  </a:cxn>
                  <a:cxn ang="0">
                    <a:pos x="330" y="136"/>
                  </a:cxn>
                  <a:cxn ang="0">
                    <a:pos x="356" y="199"/>
                  </a:cxn>
                  <a:cxn ang="0">
                    <a:pos x="377" y="271"/>
                  </a:cxn>
                  <a:cxn ang="0">
                    <a:pos x="392" y="351"/>
                  </a:cxn>
                  <a:cxn ang="0">
                    <a:pos x="396" y="393"/>
                  </a:cxn>
                </a:cxnLst>
                <a:rect l="0" t="0" r="r" b="b"/>
                <a:pathLst>
                  <a:path w="400" h="820">
                    <a:moveTo>
                      <a:pt x="396" y="393"/>
                    </a:moveTo>
                    <a:lnTo>
                      <a:pt x="396" y="393"/>
                    </a:lnTo>
                    <a:lnTo>
                      <a:pt x="399" y="434"/>
                    </a:lnTo>
                    <a:lnTo>
                      <a:pt x="400" y="475"/>
                    </a:lnTo>
                    <a:lnTo>
                      <a:pt x="399" y="515"/>
                    </a:lnTo>
                    <a:lnTo>
                      <a:pt x="395" y="554"/>
                    </a:lnTo>
                    <a:lnTo>
                      <a:pt x="389" y="590"/>
                    </a:lnTo>
                    <a:lnTo>
                      <a:pt x="382" y="624"/>
                    </a:lnTo>
                    <a:lnTo>
                      <a:pt x="374" y="657"/>
                    </a:lnTo>
                    <a:lnTo>
                      <a:pt x="364" y="688"/>
                    </a:lnTo>
                    <a:lnTo>
                      <a:pt x="352" y="715"/>
                    </a:lnTo>
                    <a:lnTo>
                      <a:pt x="339" y="740"/>
                    </a:lnTo>
                    <a:lnTo>
                      <a:pt x="324" y="762"/>
                    </a:lnTo>
                    <a:lnTo>
                      <a:pt x="309" y="781"/>
                    </a:lnTo>
                    <a:lnTo>
                      <a:pt x="301" y="790"/>
                    </a:lnTo>
                    <a:lnTo>
                      <a:pt x="292" y="797"/>
                    </a:lnTo>
                    <a:lnTo>
                      <a:pt x="283" y="802"/>
                    </a:lnTo>
                    <a:lnTo>
                      <a:pt x="275" y="808"/>
                    </a:lnTo>
                    <a:lnTo>
                      <a:pt x="265" y="813"/>
                    </a:lnTo>
                    <a:lnTo>
                      <a:pt x="255" y="816"/>
                    </a:lnTo>
                    <a:lnTo>
                      <a:pt x="246" y="819"/>
                    </a:lnTo>
                    <a:lnTo>
                      <a:pt x="236" y="820"/>
                    </a:lnTo>
                    <a:lnTo>
                      <a:pt x="236" y="820"/>
                    </a:lnTo>
                    <a:lnTo>
                      <a:pt x="225" y="820"/>
                    </a:lnTo>
                    <a:lnTo>
                      <a:pt x="215" y="820"/>
                    </a:lnTo>
                    <a:lnTo>
                      <a:pt x="206" y="817"/>
                    </a:lnTo>
                    <a:lnTo>
                      <a:pt x="195" y="814"/>
                    </a:lnTo>
                    <a:lnTo>
                      <a:pt x="185" y="812"/>
                    </a:lnTo>
                    <a:lnTo>
                      <a:pt x="175" y="806"/>
                    </a:lnTo>
                    <a:lnTo>
                      <a:pt x="166" y="801"/>
                    </a:lnTo>
                    <a:lnTo>
                      <a:pt x="156" y="794"/>
                    </a:lnTo>
                    <a:lnTo>
                      <a:pt x="137" y="779"/>
                    </a:lnTo>
                    <a:lnTo>
                      <a:pt x="119" y="759"/>
                    </a:lnTo>
                    <a:lnTo>
                      <a:pt x="102" y="737"/>
                    </a:lnTo>
                    <a:lnTo>
                      <a:pt x="86" y="711"/>
                    </a:lnTo>
                    <a:lnTo>
                      <a:pt x="70" y="683"/>
                    </a:lnTo>
                    <a:lnTo>
                      <a:pt x="57" y="653"/>
                    </a:lnTo>
                    <a:lnTo>
                      <a:pt x="44" y="620"/>
                    </a:lnTo>
                    <a:lnTo>
                      <a:pt x="32" y="584"/>
                    </a:lnTo>
                    <a:lnTo>
                      <a:pt x="22" y="548"/>
                    </a:lnTo>
                    <a:lnTo>
                      <a:pt x="14" y="508"/>
                    </a:lnTo>
                    <a:lnTo>
                      <a:pt x="8" y="468"/>
                    </a:lnTo>
                    <a:lnTo>
                      <a:pt x="3" y="427"/>
                    </a:lnTo>
                    <a:lnTo>
                      <a:pt x="3" y="427"/>
                    </a:lnTo>
                    <a:lnTo>
                      <a:pt x="0" y="384"/>
                    </a:lnTo>
                    <a:lnTo>
                      <a:pt x="0" y="343"/>
                    </a:lnTo>
                    <a:lnTo>
                      <a:pt x="1" y="304"/>
                    </a:lnTo>
                    <a:lnTo>
                      <a:pt x="4" y="266"/>
                    </a:lnTo>
                    <a:lnTo>
                      <a:pt x="10" y="228"/>
                    </a:lnTo>
                    <a:lnTo>
                      <a:pt x="17" y="194"/>
                    </a:lnTo>
                    <a:lnTo>
                      <a:pt x="25" y="162"/>
                    </a:lnTo>
                    <a:lnTo>
                      <a:pt x="36" y="132"/>
                    </a:lnTo>
                    <a:lnTo>
                      <a:pt x="47" y="104"/>
                    </a:lnTo>
                    <a:lnTo>
                      <a:pt x="61" y="79"/>
                    </a:lnTo>
                    <a:lnTo>
                      <a:pt x="74" y="57"/>
                    </a:lnTo>
                    <a:lnTo>
                      <a:pt x="91" y="38"/>
                    </a:lnTo>
                    <a:lnTo>
                      <a:pt x="99" y="30"/>
                    </a:lnTo>
                    <a:lnTo>
                      <a:pt x="108" y="23"/>
                    </a:lnTo>
                    <a:lnTo>
                      <a:pt x="116" y="16"/>
                    </a:lnTo>
                    <a:lnTo>
                      <a:pt x="126" y="11"/>
                    </a:lnTo>
                    <a:lnTo>
                      <a:pt x="135" y="6"/>
                    </a:lnTo>
                    <a:lnTo>
                      <a:pt x="145" y="4"/>
                    </a:lnTo>
                    <a:lnTo>
                      <a:pt x="155" y="1"/>
                    </a:lnTo>
                    <a:lnTo>
                      <a:pt x="164" y="0"/>
                    </a:lnTo>
                    <a:lnTo>
                      <a:pt x="164" y="0"/>
                    </a:lnTo>
                    <a:lnTo>
                      <a:pt x="175" y="0"/>
                    </a:lnTo>
                    <a:lnTo>
                      <a:pt x="185" y="0"/>
                    </a:lnTo>
                    <a:lnTo>
                      <a:pt x="195" y="1"/>
                    </a:lnTo>
                    <a:lnTo>
                      <a:pt x="204" y="4"/>
                    </a:lnTo>
                    <a:lnTo>
                      <a:pt x="215" y="8"/>
                    </a:lnTo>
                    <a:lnTo>
                      <a:pt x="225" y="13"/>
                    </a:lnTo>
                    <a:lnTo>
                      <a:pt x="235" y="19"/>
                    </a:lnTo>
                    <a:lnTo>
                      <a:pt x="244" y="24"/>
                    </a:lnTo>
                    <a:lnTo>
                      <a:pt x="262" y="41"/>
                    </a:lnTo>
                    <a:lnTo>
                      <a:pt x="280" y="60"/>
                    </a:lnTo>
                    <a:lnTo>
                      <a:pt x="298" y="82"/>
                    </a:lnTo>
                    <a:lnTo>
                      <a:pt x="315" y="107"/>
                    </a:lnTo>
                    <a:lnTo>
                      <a:pt x="330" y="136"/>
                    </a:lnTo>
                    <a:lnTo>
                      <a:pt x="344" y="166"/>
                    </a:lnTo>
                    <a:lnTo>
                      <a:pt x="356" y="199"/>
                    </a:lnTo>
                    <a:lnTo>
                      <a:pt x="367" y="234"/>
                    </a:lnTo>
                    <a:lnTo>
                      <a:pt x="377" y="271"/>
                    </a:lnTo>
                    <a:lnTo>
                      <a:pt x="385" y="310"/>
                    </a:lnTo>
                    <a:lnTo>
                      <a:pt x="392" y="351"/>
                    </a:lnTo>
                    <a:lnTo>
                      <a:pt x="396" y="393"/>
                    </a:lnTo>
                    <a:lnTo>
                      <a:pt x="396" y="393"/>
                    </a:lnTo>
                    <a:close/>
                  </a:path>
                </a:pathLst>
              </a:custGeom>
              <a:gradFill flip="none" rotWithShape="1">
                <a:gsLst>
                  <a:gs pos="38000">
                    <a:srgbClr val="A6A6A6"/>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0" name="Forma libre 13"/>
              <p:cNvSpPr>
                <a:spLocks/>
              </p:cNvSpPr>
              <p:nvPr/>
            </p:nvSpPr>
            <p:spPr bwMode="auto">
              <a:xfrm>
                <a:off x="2581572" y="3118375"/>
                <a:ext cx="232910" cy="476569"/>
              </a:xfrm>
              <a:custGeom>
                <a:avLst/>
                <a:gdLst/>
                <a:ahLst/>
                <a:cxnLst>
                  <a:cxn ang="0">
                    <a:pos x="258" y="257"/>
                  </a:cxn>
                  <a:cxn ang="0">
                    <a:pos x="261" y="310"/>
                  </a:cxn>
                  <a:cxn ang="0">
                    <a:pos x="256" y="361"/>
                  </a:cxn>
                  <a:cxn ang="0">
                    <a:pos x="250" y="407"/>
                  </a:cxn>
                  <a:cxn ang="0">
                    <a:pos x="237" y="448"/>
                  </a:cxn>
                  <a:cxn ang="0">
                    <a:pos x="221" y="483"/>
                  </a:cxn>
                  <a:cxn ang="0">
                    <a:pos x="201" y="509"/>
                  </a:cxn>
                  <a:cxn ang="0">
                    <a:pos x="178" y="527"/>
                  </a:cxn>
                  <a:cxn ang="0">
                    <a:pos x="153" y="534"/>
                  </a:cxn>
                  <a:cxn ang="0">
                    <a:pos x="139" y="534"/>
                  </a:cxn>
                  <a:cxn ang="0">
                    <a:pos x="114" y="526"/>
                  </a:cxn>
                  <a:cxn ang="0">
                    <a:pos x="89" y="508"/>
                  </a:cxn>
                  <a:cxn ang="0">
                    <a:pos x="66" y="480"/>
                  </a:cxn>
                  <a:cxn ang="0">
                    <a:pos x="45" y="446"/>
                  </a:cxn>
                  <a:cxn ang="0">
                    <a:pos x="29" y="404"/>
                  </a:cxn>
                  <a:cxn ang="0">
                    <a:pos x="15" y="357"/>
                  </a:cxn>
                  <a:cxn ang="0">
                    <a:pos x="5" y="305"/>
                  </a:cxn>
                  <a:cxn ang="0">
                    <a:pos x="1" y="279"/>
                  </a:cxn>
                  <a:cxn ang="0">
                    <a:pos x="0" y="225"/>
                  </a:cxn>
                  <a:cxn ang="0">
                    <a:pos x="3" y="174"/>
                  </a:cxn>
                  <a:cxn ang="0">
                    <a:pos x="11" y="127"/>
                  </a:cxn>
                  <a:cxn ang="0">
                    <a:pos x="23" y="86"/>
                  </a:cxn>
                  <a:cxn ang="0">
                    <a:pos x="40" y="53"/>
                  </a:cxn>
                  <a:cxn ang="0">
                    <a:pos x="59" y="25"/>
                  </a:cxn>
                  <a:cxn ang="0">
                    <a:pos x="81" y="8"/>
                  </a:cxn>
                  <a:cxn ang="0">
                    <a:pos x="107" y="0"/>
                  </a:cxn>
                  <a:cxn ang="0">
                    <a:pos x="120" y="0"/>
                  </a:cxn>
                  <a:cxn ang="0">
                    <a:pos x="146" y="8"/>
                  </a:cxn>
                  <a:cxn ang="0">
                    <a:pos x="171" y="28"/>
                  </a:cxn>
                  <a:cxn ang="0">
                    <a:pos x="193" y="54"/>
                  </a:cxn>
                  <a:cxn ang="0">
                    <a:pos x="214" y="88"/>
                  </a:cxn>
                  <a:cxn ang="0">
                    <a:pos x="232" y="130"/>
                  </a:cxn>
                  <a:cxn ang="0">
                    <a:pos x="245" y="177"/>
                  </a:cxn>
                  <a:cxn ang="0">
                    <a:pos x="255" y="229"/>
                  </a:cxn>
                  <a:cxn ang="0">
                    <a:pos x="258" y="257"/>
                  </a:cxn>
                </a:cxnLst>
                <a:rect l="0" t="0" r="r" b="b"/>
                <a:pathLst>
                  <a:path w="261" h="534">
                    <a:moveTo>
                      <a:pt x="258" y="257"/>
                    </a:moveTo>
                    <a:lnTo>
                      <a:pt x="258" y="257"/>
                    </a:lnTo>
                    <a:lnTo>
                      <a:pt x="259" y="284"/>
                    </a:lnTo>
                    <a:lnTo>
                      <a:pt x="261" y="310"/>
                    </a:lnTo>
                    <a:lnTo>
                      <a:pt x="259" y="337"/>
                    </a:lnTo>
                    <a:lnTo>
                      <a:pt x="256" y="361"/>
                    </a:lnTo>
                    <a:lnTo>
                      <a:pt x="254" y="385"/>
                    </a:lnTo>
                    <a:lnTo>
                      <a:pt x="250" y="407"/>
                    </a:lnTo>
                    <a:lnTo>
                      <a:pt x="244" y="429"/>
                    </a:lnTo>
                    <a:lnTo>
                      <a:pt x="237" y="448"/>
                    </a:lnTo>
                    <a:lnTo>
                      <a:pt x="229" y="466"/>
                    </a:lnTo>
                    <a:lnTo>
                      <a:pt x="221" y="483"/>
                    </a:lnTo>
                    <a:lnTo>
                      <a:pt x="211" y="497"/>
                    </a:lnTo>
                    <a:lnTo>
                      <a:pt x="201" y="509"/>
                    </a:lnTo>
                    <a:lnTo>
                      <a:pt x="190" y="519"/>
                    </a:lnTo>
                    <a:lnTo>
                      <a:pt x="178" y="527"/>
                    </a:lnTo>
                    <a:lnTo>
                      <a:pt x="165" y="531"/>
                    </a:lnTo>
                    <a:lnTo>
                      <a:pt x="153" y="534"/>
                    </a:lnTo>
                    <a:lnTo>
                      <a:pt x="153" y="534"/>
                    </a:lnTo>
                    <a:lnTo>
                      <a:pt x="139" y="534"/>
                    </a:lnTo>
                    <a:lnTo>
                      <a:pt x="127" y="531"/>
                    </a:lnTo>
                    <a:lnTo>
                      <a:pt x="114" y="526"/>
                    </a:lnTo>
                    <a:lnTo>
                      <a:pt x="102" y="517"/>
                    </a:lnTo>
                    <a:lnTo>
                      <a:pt x="89" y="508"/>
                    </a:lnTo>
                    <a:lnTo>
                      <a:pt x="77" y="495"/>
                    </a:lnTo>
                    <a:lnTo>
                      <a:pt x="66" y="480"/>
                    </a:lnTo>
                    <a:lnTo>
                      <a:pt x="55" y="464"/>
                    </a:lnTo>
                    <a:lnTo>
                      <a:pt x="45" y="446"/>
                    </a:lnTo>
                    <a:lnTo>
                      <a:pt x="37" y="426"/>
                    </a:lnTo>
                    <a:lnTo>
                      <a:pt x="29" y="404"/>
                    </a:lnTo>
                    <a:lnTo>
                      <a:pt x="20" y="381"/>
                    </a:lnTo>
                    <a:lnTo>
                      <a:pt x="15" y="357"/>
                    </a:lnTo>
                    <a:lnTo>
                      <a:pt x="9" y="333"/>
                    </a:lnTo>
                    <a:lnTo>
                      <a:pt x="5" y="305"/>
                    </a:lnTo>
                    <a:lnTo>
                      <a:pt x="1" y="279"/>
                    </a:lnTo>
                    <a:lnTo>
                      <a:pt x="1" y="279"/>
                    </a:lnTo>
                    <a:lnTo>
                      <a:pt x="0" y="251"/>
                    </a:lnTo>
                    <a:lnTo>
                      <a:pt x="0" y="225"/>
                    </a:lnTo>
                    <a:lnTo>
                      <a:pt x="1" y="199"/>
                    </a:lnTo>
                    <a:lnTo>
                      <a:pt x="3" y="174"/>
                    </a:lnTo>
                    <a:lnTo>
                      <a:pt x="7" y="149"/>
                    </a:lnTo>
                    <a:lnTo>
                      <a:pt x="11" y="127"/>
                    </a:lnTo>
                    <a:lnTo>
                      <a:pt x="16" y="106"/>
                    </a:lnTo>
                    <a:lnTo>
                      <a:pt x="23" y="86"/>
                    </a:lnTo>
                    <a:lnTo>
                      <a:pt x="30" y="68"/>
                    </a:lnTo>
                    <a:lnTo>
                      <a:pt x="40" y="53"/>
                    </a:lnTo>
                    <a:lnTo>
                      <a:pt x="48" y="37"/>
                    </a:lnTo>
                    <a:lnTo>
                      <a:pt x="59" y="25"/>
                    </a:lnTo>
                    <a:lnTo>
                      <a:pt x="70" y="15"/>
                    </a:lnTo>
                    <a:lnTo>
                      <a:pt x="81" y="8"/>
                    </a:lnTo>
                    <a:lnTo>
                      <a:pt x="94" y="3"/>
                    </a:lnTo>
                    <a:lnTo>
                      <a:pt x="107" y="0"/>
                    </a:lnTo>
                    <a:lnTo>
                      <a:pt x="107" y="0"/>
                    </a:lnTo>
                    <a:lnTo>
                      <a:pt x="120" y="0"/>
                    </a:lnTo>
                    <a:lnTo>
                      <a:pt x="134" y="3"/>
                    </a:lnTo>
                    <a:lnTo>
                      <a:pt x="146" y="8"/>
                    </a:lnTo>
                    <a:lnTo>
                      <a:pt x="158" y="17"/>
                    </a:lnTo>
                    <a:lnTo>
                      <a:pt x="171" y="28"/>
                    </a:lnTo>
                    <a:lnTo>
                      <a:pt x="182" y="40"/>
                    </a:lnTo>
                    <a:lnTo>
                      <a:pt x="193" y="54"/>
                    </a:lnTo>
                    <a:lnTo>
                      <a:pt x="204" y="71"/>
                    </a:lnTo>
                    <a:lnTo>
                      <a:pt x="214" y="88"/>
                    </a:lnTo>
                    <a:lnTo>
                      <a:pt x="223" y="109"/>
                    </a:lnTo>
                    <a:lnTo>
                      <a:pt x="232" y="130"/>
                    </a:lnTo>
                    <a:lnTo>
                      <a:pt x="238" y="153"/>
                    </a:lnTo>
                    <a:lnTo>
                      <a:pt x="245" y="177"/>
                    </a:lnTo>
                    <a:lnTo>
                      <a:pt x="251" y="203"/>
                    </a:lnTo>
                    <a:lnTo>
                      <a:pt x="255" y="229"/>
                    </a:lnTo>
                    <a:lnTo>
                      <a:pt x="258" y="257"/>
                    </a:lnTo>
                    <a:lnTo>
                      <a:pt x="258" y="257"/>
                    </a:lnTo>
                    <a:close/>
                  </a:path>
                </a:pathLst>
              </a:custGeom>
              <a:gradFill flip="none" rotWithShape="1">
                <a:gsLst>
                  <a:gs pos="38000">
                    <a:srgbClr val="BFBFBF"/>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1" name="Forma libre 14"/>
              <p:cNvSpPr>
                <a:spLocks/>
              </p:cNvSpPr>
              <p:nvPr/>
            </p:nvSpPr>
            <p:spPr bwMode="auto">
              <a:xfrm>
                <a:off x="2678319" y="3114792"/>
                <a:ext cx="175578" cy="480152"/>
              </a:xfrm>
              <a:custGeom>
                <a:avLst/>
                <a:gdLst/>
                <a:ahLst/>
                <a:cxnLst>
                  <a:cxn ang="0">
                    <a:pos x="89" y="534"/>
                  </a:cxn>
                  <a:cxn ang="0">
                    <a:pos x="114" y="527"/>
                  </a:cxn>
                  <a:cxn ang="0">
                    <a:pos x="137" y="509"/>
                  </a:cxn>
                  <a:cxn ang="0">
                    <a:pos x="156" y="483"/>
                  </a:cxn>
                  <a:cxn ang="0">
                    <a:pos x="173" y="448"/>
                  </a:cxn>
                  <a:cxn ang="0">
                    <a:pos x="185" y="407"/>
                  </a:cxn>
                  <a:cxn ang="0">
                    <a:pos x="192" y="361"/>
                  </a:cxn>
                  <a:cxn ang="0">
                    <a:pos x="196" y="310"/>
                  </a:cxn>
                  <a:cxn ang="0">
                    <a:pos x="194" y="257"/>
                  </a:cxn>
                  <a:cxn ang="0">
                    <a:pos x="191" y="229"/>
                  </a:cxn>
                  <a:cxn ang="0">
                    <a:pos x="181" y="177"/>
                  </a:cxn>
                  <a:cxn ang="0">
                    <a:pos x="167" y="130"/>
                  </a:cxn>
                  <a:cxn ang="0">
                    <a:pos x="149" y="88"/>
                  </a:cxn>
                  <a:cxn ang="0">
                    <a:pos x="129" y="54"/>
                  </a:cxn>
                  <a:cxn ang="0">
                    <a:pos x="107" y="28"/>
                  </a:cxn>
                  <a:cxn ang="0">
                    <a:pos x="82" y="8"/>
                  </a:cxn>
                  <a:cxn ang="0">
                    <a:pos x="56" y="0"/>
                  </a:cxn>
                  <a:cxn ang="0">
                    <a:pos x="0" y="4"/>
                  </a:cxn>
                  <a:cxn ang="0">
                    <a:pos x="13" y="4"/>
                  </a:cxn>
                  <a:cxn ang="0">
                    <a:pos x="39" y="12"/>
                  </a:cxn>
                  <a:cxn ang="0">
                    <a:pos x="64" y="32"/>
                  </a:cxn>
                  <a:cxn ang="0">
                    <a:pos x="86" y="58"/>
                  </a:cxn>
                  <a:cxn ang="0">
                    <a:pos x="107" y="92"/>
                  </a:cxn>
                  <a:cxn ang="0">
                    <a:pos x="125" y="134"/>
                  </a:cxn>
                  <a:cxn ang="0">
                    <a:pos x="138" y="181"/>
                  </a:cxn>
                  <a:cxn ang="0">
                    <a:pos x="148" y="233"/>
                  </a:cxn>
                  <a:cxn ang="0">
                    <a:pos x="151" y="261"/>
                  </a:cxn>
                  <a:cxn ang="0">
                    <a:pos x="154" y="314"/>
                  </a:cxn>
                  <a:cxn ang="0">
                    <a:pos x="149" y="365"/>
                  </a:cxn>
                  <a:cxn ang="0">
                    <a:pos x="143" y="411"/>
                  </a:cxn>
                  <a:cxn ang="0">
                    <a:pos x="130" y="452"/>
                  </a:cxn>
                  <a:cxn ang="0">
                    <a:pos x="114" y="487"/>
                  </a:cxn>
                  <a:cxn ang="0">
                    <a:pos x="94" y="513"/>
                  </a:cxn>
                  <a:cxn ang="0">
                    <a:pos x="71" y="531"/>
                  </a:cxn>
                  <a:cxn ang="0">
                    <a:pos x="46" y="538"/>
                  </a:cxn>
                </a:cxnLst>
                <a:rect l="0" t="0" r="r" b="b"/>
                <a:pathLst>
                  <a:path w="196" h="538">
                    <a:moveTo>
                      <a:pt x="89" y="534"/>
                    </a:moveTo>
                    <a:lnTo>
                      <a:pt x="89" y="534"/>
                    </a:lnTo>
                    <a:lnTo>
                      <a:pt x="101" y="531"/>
                    </a:lnTo>
                    <a:lnTo>
                      <a:pt x="114" y="527"/>
                    </a:lnTo>
                    <a:lnTo>
                      <a:pt x="126" y="519"/>
                    </a:lnTo>
                    <a:lnTo>
                      <a:pt x="137" y="509"/>
                    </a:lnTo>
                    <a:lnTo>
                      <a:pt x="147" y="496"/>
                    </a:lnTo>
                    <a:lnTo>
                      <a:pt x="156" y="483"/>
                    </a:lnTo>
                    <a:lnTo>
                      <a:pt x="165" y="466"/>
                    </a:lnTo>
                    <a:lnTo>
                      <a:pt x="173" y="448"/>
                    </a:lnTo>
                    <a:lnTo>
                      <a:pt x="180" y="429"/>
                    </a:lnTo>
                    <a:lnTo>
                      <a:pt x="185" y="407"/>
                    </a:lnTo>
                    <a:lnTo>
                      <a:pt x="189" y="385"/>
                    </a:lnTo>
                    <a:lnTo>
                      <a:pt x="192" y="361"/>
                    </a:lnTo>
                    <a:lnTo>
                      <a:pt x="195" y="337"/>
                    </a:lnTo>
                    <a:lnTo>
                      <a:pt x="196" y="310"/>
                    </a:lnTo>
                    <a:lnTo>
                      <a:pt x="195" y="283"/>
                    </a:lnTo>
                    <a:lnTo>
                      <a:pt x="194" y="257"/>
                    </a:lnTo>
                    <a:lnTo>
                      <a:pt x="194" y="257"/>
                    </a:lnTo>
                    <a:lnTo>
                      <a:pt x="191" y="229"/>
                    </a:lnTo>
                    <a:lnTo>
                      <a:pt x="187" y="203"/>
                    </a:lnTo>
                    <a:lnTo>
                      <a:pt x="181" y="177"/>
                    </a:lnTo>
                    <a:lnTo>
                      <a:pt x="174" y="153"/>
                    </a:lnTo>
                    <a:lnTo>
                      <a:pt x="167" y="130"/>
                    </a:lnTo>
                    <a:lnTo>
                      <a:pt x="159" y="109"/>
                    </a:lnTo>
                    <a:lnTo>
                      <a:pt x="149" y="88"/>
                    </a:lnTo>
                    <a:lnTo>
                      <a:pt x="140" y="70"/>
                    </a:lnTo>
                    <a:lnTo>
                      <a:pt x="129" y="54"/>
                    </a:lnTo>
                    <a:lnTo>
                      <a:pt x="118" y="40"/>
                    </a:lnTo>
                    <a:lnTo>
                      <a:pt x="107" y="28"/>
                    </a:lnTo>
                    <a:lnTo>
                      <a:pt x="94" y="17"/>
                    </a:lnTo>
                    <a:lnTo>
                      <a:pt x="82" y="8"/>
                    </a:lnTo>
                    <a:lnTo>
                      <a:pt x="69" y="3"/>
                    </a:lnTo>
                    <a:lnTo>
                      <a:pt x="56" y="0"/>
                    </a:lnTo>
                    <a:lnTo>
                      <a:pt x="43" y="0"/>
                    </a:lnTo>
                    <a:lnTo>
                      <a:pt x="0" y="4"/>
                    </a:lnTo>
                    <a:lnTo>
                      <a:pt x="0" y="4"/>
                    </a:lnTo>
                    <a:lnTo>
                      <a:pt x="13" y="4"/>
                    </a:lnTo>
                    <a:lnTo>
                      <a:pt x="27" y="7"/>
                    </a:lnTo>
                    <a:lnTo>
                      <a:pt x="39" y="12"/>
                    </a:lnTo>
                    <a:lnTo>
                      <a:pt x="51" y="21"/>
                    </a:lnTo>
                    <a:lnTo>
                      <a:pt x="64" y="32"/>
                    </a:lnTo>
                    <a:lnTo>
                      <a:pt x="75" y="44"/>
                    </a:lnTo>
                    <a:lnTo>
                      <a:pt x="86" y="58"/>
                    </a:lnTo>
                    <a:lnTo>
                      <a:pt x="97" y="75"/>
                    </a:lnTo>
                    <a:lnTo>
                      <a:pt x="107" y="92"/>
                    </a:lnTo>
                    <a:lnTo>
                      <a:pt x="116" y="113"/>
                    </a:lnTo>
                    <a:lnTo>
                      <a:pt x="125" y="134"/>
                    </a:lnTo>
                    <a:lnTo>
                      <a:pt x="131" y="157"/>
                    </a:lnTo>
                    <a:lnTo>
                      <a:pt x="138" y="181"/>
                    </a:lnTo>
                    <a:lnTo>
                      <a:pt x="144" y="207"/>
                    </a:lnTo>
                    <a:lnTo>
                      <a:pt x="148" y="233"/>
                    </a:lnTo>
                    <a:lnTo>
                      <a:pt x="151" y="261"/>
                    </a:lnTo>
                    <a:lnTo>
                      <a:pt x="151" y="261"/>
                    </a:lnTo>
                    <a:lnTo>
                      <a:pt x="152" y="288"/>
                    </a:lnTo>
                    <a:lnTo>
                      <a:pt x="154" y="314"/>
                    </a:lnTo>
                    <a:lnTo>
                      <a:pt x="152" y="341"/>
                    </a:lnTo>
                    <a:lnTo>
                      <a:pt x="149" y="365"/>
                    </a:lnTo>
                    <a:lnTo>
                      <a:pt x="147" y="389"/>
                    </a:lnTo>
                    <a:lnTo>
                      <a:pt x="143" y="411"/>
                    </a:lnTo>
                    <a:lnTo>
                      <a:pt x="137" y="433"/>
                    </a:lnTo>
                    <a:lnTo>
                      <a:pt x="130" y="452"/>
                    </a:lnTo>
                    <a:lnTo>
                      <a:pt x="122" y="470"/>
                    </a:lnTo>
                    <a:lnTo>
                      <a:pt x="114" y="487"/>
                    </a:lnTo>
                    <a:lnTo>
                      <a:pt x="104" y="501"/>
                    </a:lnTo>
                    <a:lnTo>
                      <a:pt x="94" y="513"/>
                    </a:lnTo>
                    <a:lnTo>
                      <a:pt x="83" y="523"/>
                    </a:lnTo>
                    <a:lnTo>
                      <a:pt x="71" y="531"/>
                    </a:lnTo>
                    <a:lnTo>
                      <a:pt x="58" y="535"/>
                    </a:lnTo>
                    <a:lnTo>
                      <a:pt x="46" y="538"/>
                    </a:lnTo>
                    <a:lnTo>
                      <a:pt x="89" y="534"/>
                    </a:lnTo>
                    <a:close/>
                  </a:path>
                </a:pathLst>
              </a:custGeom>
              <a:gradFill flip="none" rotWithShape="1">
                <a:gsLst>
                  <a:gs pos="38000">
                    <a:srgbClr val="FFFFFF"/>
                  </a:gs>
                  <a:gs pos="38000">
                    <a:srgbClr val="A6A6A6"/>
                  </a:gs>
                  <a:gs pos="100000">
                    <a:srgbClr val="595959"/>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22" name="Forma libre 15"/>
              <p:cNvSpPr>
                <a:spLocks/>
              </p:cNvSpPr>
              <p:nvPr/>
            </p:nvSpPr>
            <p:spPr bwMode="auto">
              <a:xfrm>
                <a:off x="2715942" y="2976837"/>
                <a:ext cx="2060358" cy="739937"/>
              </a:xfrm>
              <a:custGeom>
                <a:avLst/>
                <a:gdLst/>
                <a:ahLst/>
                <a:cxnLst>
                  <a:cxn ang="0">
                    <a:pos x="46" y="0"/>
                  </a:cxn>
                  <a:cxn ang="0">
                    <a:pos x="0" y="6"/>
                  </a:cxn>
                  <a:cxn ang="0">
                    <a:pos x="0" y="6"/>
                  </a:cxn>
                  <a:cxn ang="0">
                    <a:pos x="11" y="6"/>
                  </a:cxn>
                  <a:cxn ang="0">
                    <a:pos x="21" y="6"/>
                  </a:cxn>
                  <a:cxn ang="0">
                    <a:pos x="31" y="7"/>
                  </a:cxn>
                  <a:cxn ang="0">
                    <a:pos x="40" y="10"/>
                  </a:cxn>
                  <a:cxn ang="0">
                    <a:pos x="51" y="14"/>
                  </a:cxn>
                  <a:cxn ang="0">
                    <a:pos x="61" y="19"/>
                  </a:cxn>
                  <a:cxn ang="0">
                    <a:pos x="71" y="25"/>
                  </a:cxn>
                  <a:cxn ang="0">
                    <a:pos x="80" y="30"/>
                  </a:cxn>
                  <a:cxn ang="0">
                    <a:pos x="98" y="47"/>
                  </a:cxn>
                  <a:cxn ang="0">
                    <a:pos x="116" y="66"/>
                  </a:cxn>
                  <a:cxn ang="0">
                    <a:pos x="134" y="88"/>
                  </a:cxn>
                  <a:cxn ang="0">
                    <a:pos x="151" y="113"/>
                  </a:cxn>
                  <a:cxn ang="0">
                    <a:pos x="166" y="142"/>
                  </a:cxn>
                  <a:cxn ang="0">
                    <a:pos x="180" y="172"/>
                  </a:cxn>
                  <a:cxn ang="0">
                    <a:pos x="192" y="205"/>
                  </a:cxn>
                  <a:cxn ang="0">
                    <a:pos x="203" y="240"/>
                  </a:cxn>
                  <a:cxn ang="0">
                    <a:pos x="213" y="277"/>
                  </a:cxn>
                  <a:cxn ang="0">
                    <a:pos x="221" y="316"/>
                  </a:cxn>
                  <a:cxn ang="0">
                    <a:pos x="228" y="357"/>
                  </a:cxn>
                  <a:cxn ang="0">
                    <a:pos x="232" y="399"/>
                  </a:cxn>
                  <a:cxn ang="0">
                    <a:pos x="232" y="399"/>
                  </a:cxn>
                  <a:cxn ang="0">
                    <a:pos x="235" y="440"/>
                  </a:cxn>
                  <a:cxn ang="0">
                    <a:pos x="236" y="481"/>
                  </a:cxn>
                  <a:cxn ang="0">
                    <a:pos x="235" y="521"/>
                  </a:cxn>
                  <a:cxn ang="0">
                    <a:pos x="231" y="560"/>
                  </a:cxn>
                  <a:cxn ang="0">
                    <a:pos x="225" y="596"/>
                  </a:cxn>
                  <a:cxn ang="0">
                    <a:pos x="218" y="630"/>
                  </a:cxn>
                  <a:cxn ang="0">
                    <a:pos x="210" y="663"/>
                  </a:cxn>
                  <a:cxn ang="0">
                    <a:pos x="200" y="694"/>
                  </a:cxn>
                  <a:cxn ang="0">
                    <a:pos x="188" y="721"/>
                  </a:cxn>
                  <a:cxn ang="0">
                    <a:pos x="175" y="746"/>
                  </a:cxn>
                  <a:cxn ang="0">
                    <a:pos x="160" y="768"/>
                  </a:cxn>
                  <a:cxn ang="0">
                    <a:pos x="145" y="787"/>
                  </a:cxn>
                  <a:cxn ang="0">
                    <a:pos x="137" y="796"/>
                  </a:cxn>
                  <a:cxn ang="0">
                    <a:pos x="128" y="803"/>
                  </a:cxn>
                  <a:cxn ang="0">
                    <a:pos x="119" y="808"/>
                  </a:cxn>
                  <a:cxn ang="0">
                    <a:pos x="111" y="814"/>
                  </a:cxn>
                  <a:cxn ang="0">
                    <a:pos x="101" y="819"/>
                  </a:cxn>
                  <a:cxn ang="0">
                    <a:pos x="91" y="822"/>
                  </a:cxn>
                  <a:cxn ang="0">
                    <a:pos x="82" y="825"/>
                  </a:cxn>
                  <a:cxn ang="0">
                    <a:pos x="72" y="826"/>
                  </a:cxn>
                  <a:cxn ang="0">
                    <a:pos x="2296" y="592"/>
                  </a:cxn>
                  <a:cxn ang="0">
                    <a:pos x="2296" y="592"/>
                  </a:cxn>
                  <a:cxn ang="0">
                    <a:pos x="2300" y="590"/>
                  </a:cxn>
                  <a:cxn ang="0">
                    <a:pos x="46" y="0"/>
                  </a:cxn>
                </a:cxnLst>
                <a:rect l="0" t="0" r="r" b="b"/>
                <a:pathLst>
                  <a:path w="2300" h="826">
                    <a:moveTo>
                      <a:pt x="46" y="0"/>
                    </a:moveTo>
                    <a:lnTo>
                      <a:pt x="0" y="6"/>
                    </a:lnTo>
                    <a:lnTo>
                      <a:pt x="0" y="6"/>
                    </a:lnTo>
                    <a:lnTo>
                      <a:pt x="11" y="6"/>
                    </a:lnTo>
                    <a:lnTo>
                      <a:pt x="21" y="6"/>
                    </a:lnTo>
                    <a:lnTo>
                      <a:pt x="31" y="7"/>
                    </a:lnTo>
                    <a:lnTo>
                      <a:pt x="40" y="10"/>
                    </a:lnTo>
                    <a:lnTo>
                      <a:pt x="51" y="14"/>
                    </a:lnTo>
                    <a:lnTo>
                      <a:pt x="61" y="19"/>
                    </a:lnTo>
                    <a:lnTo>
                      <a:pt x="71" y="25"/>
                    </a:lnTo>
                    <a:lnTo>
                      <a:pt x="80" y="30"/>
                    </a:lnTo>
                    <a:lnTo>
                      <a:pt x="98" y="47"/>
                    </a:lnTo>
                    <a:lnTo>
                      <a:pt x="116" y="66"/>
                    </a:lnTo>
                    <a:lnTo>
                      <a:pt x="134" y="88"/>
                    </a:lnTo>
                    <a:lnTo>
                      <a:pt x="151" y="113"/>
                    </a:lnTo>
                    <a:lnTo>
                      <a:pt x="166" y="142"/>
                    </a:lnTo>
                    <a:lnTo>
                      <a:pt x="180" y="172"/>
                    </a:lnTo>
                    <a:lnTo>
                      <a:pt x="192" y="205"/>
                    </a:lnTo>
                    <a:lnTo>
                      <a:pt x="203" y="240"/>
                    </a:lnTo>
                    <a:lnTo>
                      <a:pt x="213" y="277"/>
                    </a:lnTo>
                    <a:lnTo>
                      <a:pt x="221" y="316"/>
                    </a:lnTo>
                    <a:lnTo>
                      <a:pt x="228" y="357"/>
                    </a:lnTo>
                    <a:lnTo>
                      <a:pt x="232" y="399"/>
                    </a:lnTo>
                    <a:lnTo>
                      <a:pt x="232" y="399"/>
                    </a:lnTo>
                    <a:lnTo>
                      <a:pt x="235" y="440"/>
                    </a:lnTo>
                    <a:lnTo>
                      <a:pt x="236" y="481"/>
                    </a:lnTo>
                    <a:lnTo>
                      <a:pt x="235" y="521"/>
                    </a:lnTo>
                    <a:lnTo>
                      <a:pt x="231" y="560"/>
                    </a:lnTo>
                    <a:lnTo>
                      <a:pt x="225" y="596"/>
                    </a:lnTo>
                    <a:lnTo>
                      <a:pt x="218" y="630"/>
                    </a:lnTo>
                    <a:lnTo>
                      <a:pt x="210" y="663"/>
                    </a:lnTo>
                    <a:lnTo>
                      <a:pt x="200" y="694"/>
                    </a:lnTo>
                    <a:lnTo>
                      <a:pt x="188" y="721"/>
                    </a:lnTo>
                    <a:lnTo>
                      <a:pt x="175" y="746"/>
                    </a:lnTo>
                    <a:lnTo>
                      <a:pt x="160" y="768"/>
                    </a:lnTo>
                    <a:lnTo>
                      <a:pt x="145" y="787"/>
                    </a:lnTo>
                    <a:lnTo>
                      <a:pt x="137" y="796"/>
                    </a:lnTo>
                    <a:lnTo>
                      <a:pt x="128" y="803"/>
                    </a:lnTo>
                    <a:lnTo>
                      <a:pt x="119" y="808"/>
                    </a:lnTo>
                    <a:lnTo>
                      <a:pt x="111" y="814"/>
                    </a:lnTo>
                    <a:lnTo>
                      <a:pt x="101" y="819"/>
                    </a:lnTo>
                    <a:lnTo>
                      <a:pt x="91" y="822"/>
                    </a:lnTo>
                    <a:lnTo>
                      <a:pt x="82" y="825"/>
                    </a:lnTo>
                    <a:lnTo>
                      <a:pt x="72" y="826"/>
                    </a:lnTo>
                    <a:lnTo>
                      <a:pt x="2296" y="592"/>
                    </a:lnTo>
                    <a:lnTo>
                      <a:pt x="2296" y="592"/>
                    </a:lnTo>
                    <a:lnTo>
                      <a:pt x="2300" y="590"/>
                    </a:lnTo>
                    <a:lnTo>
                      <a:pt x="46" y="0"/>
                    </a:lnTo>
                    <a:close/>
                  </a:path>
                </a:pathLst>
              </a:custGeom>
              <a:gradFill flip="none" rotWithShape="1">
                <a:gsLst>
                  <a:gs pos="0">
                    <a:srgbClr val="1C1C1C"/>
                  </a:gs>
                  <a:gs pos="31000">
                    <a:srgbClr val="B2B2B2"/>
                  </a:gs>
                  <a:gs pos="82000">
                    <a:srgbClr val="292929"/>
                  </a:gs>
                </a:gsLst>
                <a:lin ang="5280000" scaled="0"/>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grpSp>
          <p:nvGrpSpPr>
            <p:cNvPr id="103" name="Grupo 240"/>
            <p:cNvGrpSpPr/>
            <p:nvPr/>
          </p:nvGrpSpPr>
          <p:grpSpPr>
            <a:xfrm>
              <a:off x="3546824" y="4007863"/>
              <a:ext cx="2323725" cy="809812"/>
              <a:chOff x="3603172" y="3254828"/>
              <a:chExt cx="2323725" cy="809812"/>
            </a:xfrm>
          </p:grpSpPr>
          <p:sp>
            <p:nvSpPr>
              <p:cNvPr id="115" name="Forma libre 19"/>
              <p:cNvSpPr>
                <a:spLocks/>
              </p:cNvSpPr>
              <p:nvPr/>
            </p:nvSpPr>
            <p:spPr bwMode="auto">
              <a:xfrm>
                <a:off x="3603172" y="3263787"/>
                <a:ext cx="408488" cy="800853"/>
              </a:xfrm>
              <a:custGeom>
                <a:avLst/>
                <a:gdLst/>
                <a:ahLst/>
                <a:cxnLst>
                  <a:cxn ang="0">
                    <a:pos x="450" y="423"/>
                  </a:cxn>
                  <a:cxn ang="0">
                    <a:pos x="455" y="513"/>
                  </a:cxn>
                  <a:cxn ang="0">
                    <a:pos x="451" y="599"/>
                  </a:cxn>
                  <a:cxn ang="0">
                    <a:pos x="439" y="676"/>
                  </a:cxn>
                  <a:cxn ang="0">
                    <a:pos x="419" y="745"/>
                  </a:cxn>
                  <a:cxn ang="0">
                    <a:pos x="392" y="803"/>
                  </a:cxn>
                  <a:cxn ang="0">
                    <a:pos x="367" y="839"/>
                  </a:cxn>
                  <a:cxn ang="0">
                    <a:pos x="349" y="858"/>
                  </a:cxn>
                  <a:cxn ang="0">
                    <a:pos x="330" y="873"/>
                  </a:cxn>
                  <a:cxn ang="0">
                    <a:pos x="309" y="884"/>
                  </a:cxn>
                  <a:cxn ang="0">
                    <a:pos x="287" y="891"/>
                  </a:cxn>
                  <a:cxn ang="0">
                    <a:pos x="276" y="893"/>
                  </a:cxn>
                  <a:cxn ang="0">
                    <a:pos x="253" y="893"/>
                  </a:cxn>
                  <a:cxn ang="0">
                    <a:pos x="229" y="888"/>
                  </a:cxn>
                  <a:cxn ang="0">
                    <a:pos x="207" y="880"/>
                  </a:cxn>
                  <a:cxn ang="0">
                    <a:pos x="185" y="866"/>
                  </a:cxn>
                  <a:cxn ang="0">
                    <a:pos x="164" y="850"/>
                  </a:cxn>
                  <a:cxn ang="0">
                    <a:pos x="123" y="806"/>
                  </a:cxn>
                  <a:cxn ang="0">
                    <a:pos x="87" y="749"/>
                  </a:cxn>
                  <a:cxn ang="0">
                    <a:pos x="55" y="680"/>
                  </a:cxn>
                  <a:cxn ang="0">
                    <a:pos x="29" y="601"/>
                  </a:cxn>
                  <a:cxn ang="0">
                    <a:pos x="11" y="516"/>
                  </a:cxn>
                  <a:cxn ang="0">
                    <a:pos x="6" y="470"/>
                  </a:cxn>
                  <a:cxn ang="0">
                    <a:pos x="0" y="381"/>
                  </a:cxn>
                  <a:cxn ang="0">
                    <a:pos x="4" y="295"/>
                  </a:cxn>
                  <a:cxn ang="0">
                    <a:pos x="17" y="216"/>
                  </a:cxn>
                  <a:cxn ang="0">
                    <a:pos x="37" y="149"/>
                  </a:cxn>
                  <a:cxn ang="0">
                    <a:pos x="63" y="89"/>
                  </a:cxn>
                  <a:cxn ang="0">
                    <a:pos x="88" y="55"/>
                  </a:cxn>
                  <a:cxn ang="0">
                    <a:pos x="106" y="36"/>
                  </a:cxn>
                  <a:cxn ang="0">
                    <a:pos x="126" y="20"/>
                  </a:cxn>
                  <a:cxn ang="0">
                    <a:pos x="146" y="9"/>
                  </a:cxn>
                  <a:cxn ang="0">
                    <a:pos x="168" y="2"/>
                  </a:cxn>
                  <a:cxn ang="0">
                    <a:pos x="181" y="1"/>
                  </a:cxn>
                  <a:cxn ang="0">
                    <a:pos x="203" y="1"/>
                  </a:cxn>
                  <a:cxn ang="0">
                    <a:pos x="226" y="5"/>
                  </a:cxn>
                  <a:cxn ang="0">
                    <a:pos x="248" y="13"/>
                  </a:cxn>
                  <a:cxn ang="0">
                    <a:pos x="270" y="26"/>
                  </a:cxn>
                  <a:cxn ang="0">
                    <a:pos x="293" y="42"/>
                  </a:cxn>
                  <a:cxn ang="0">
                    <a:pos x="333" y="87"/>
                  </a:cxn>
                  <a:cxn ang="0">
                    <a:pos x="370" y="145"/>
                  </a:cxn>
                  <a:cxn ang="0">
                    <a:pos x="400" y="214"/>
                  </a:cxn>
                  <a:cxn ang="0">
                    <a:pos x="426" y="291"/>
                  </a:cxn>
                  <a:cxn ang="0">
                    <a:pos x="444" y="378"/>
                  </a:cxn>
                  <a:cxn ang="0">
                    <a:pos x="450" y="423"/>
                  </a:cxn>
                </a:cxnLst>
                <a:rect l="0" t="0" r="r" b="b"/>
                <a:pathLst>
                  <a:path w="455" h="894">
                    <a:moveTo>
                      <a:pt x="450" y="423"/>
                    </a:moveTo>
                    <a:lnTo>
                      <a:pt x="450" y="423"/>
                    </a:lnTo>
                    <a:lnTo>
                      <a:pt x="454" y="469"/>
                    </a:lnTo>
                    <a:lnTo>
                      <a:pt x="455" y="513"/>
                    </a:lnTo>
                    <a:lnTo>
                      <a:pt x="454" y="557"/>
                    </a:lnTo>
                    <a:lnTo>
                      <a:pt x="451" y="599"/>
                    </a:lnTo>
                    <a:lnTo>
                      <a:pt x="446" y="639"/>
                    </a:lnTo>
                    <a:lnTo>
                      <a:pt x="439" y="676"/>
                    </a:lnTo>
                    <a:lnTo>
                      <a:pt x="430" y="712"/>
                    </a:lnTo>
                    <a:lnTo>
                      <a:pt x="419" y="745"/>
                    </a:lnTo>
                    <a:lnTo>
                      <a:pt x="406" y="775"/>
                    </a:lnTo>
                    <a:lnTo>
                      <a:pt x="392" y="803"/>
                    </a:lnTo>
                    <a:lnTo>
                      <a:pt x="375" y="828"/>
                    </a:lnTo>
                    <a:lnTo>
                      <a:pt x="367" y="839"/>
                    </a:lnTo>
                    <a:lnTo>
                      <a:pt x="359" y="848"/>
                    </a:lnTo>
                    <a:lnTo>
                      <a:pt x="349" y="858"/>
                    </a:lnTo>
                    <a:lnTo>
                      <a:pt x="339" y="865"/>
                    </a:lnTo>
                    <a:lnTo>
                      <a:pt x="330" y="873"/>
                    </a:lnTo>
                    <a:lnTo>
                      <a:pt x="319" y="879"/>
                    </a:lnTo>
                    <a:lnTo>
                      <a:pt x="309" y="884"/>
                    </a:lnTo>
                    <a:lnTo>
                      <a:pt x="298" y="888"/>
                    </a:lnTo>
                    <a:lnTo>
                      <a:pt x="287" y="891"/>
                    </a:lnTo>
                    <a:lnTo>
                      <a:pt x="276" y="893"/>
                    </a:lnTo>
                    <a:lnTo>
                      <a:pt x="276" y="893"/>
                    </a:lnTo>
                    <a:lnTo>
                      <a:pt x="264" y="894"/>
                    </a:lnTo>
                    <a:lnTo>
                      <a:pt x="253" y="893"/>
                    </a:lnTo>
                    <a:lnTo>
                      <a:pt x="241" y="891"/>
                    </a:lnTo>
                    <a:lnTo>
                      <a:pt x="229" y="888"/>
                    </a:lnTo>
                    <a:lnTo>
                      <a:pt x="218" y="884"/>
                    </a:lnTo>
                    <a:lnTo>
                      <a:pt x="207" y="880"/>
                    </a:lnTo>
                    <a:lnTo>
                      <a:pt x="196" y="873"/>
                    </a:lnTo>
                    <a:lnTo>
                      <a:pt x="185" y="866"/>
                    </a:lnTo>
                    <a:lnTo>
                      <a:pt x="174" y="859"/>
                    </a:lnTo>
                    <a:lnTo>
                      <a:pt x="164" y="850"/>
                    </a:lnTo>
                    <a:lnTo>
                      <a:pt x="143" y="831"/>
                    </a:lnTo>
                    <a:lnTo>
                      <a:pt x="123" y="806"/>
                    </a:lnTo>
                    <a:lnTo>
                      <a:pt x="103" y="779"/>
                    </a:lnTo>
                    <a:lnTo>
                      <a:pt x="87" y="749"/>
                    </a:lnTo>
                    <a:lnTo>
                      <a:pt x="70" y="716"/>
                    </a:lnTo>
                    <a:lnTo>
                      <a:pt x="55" y="680"/>
                    </a:lnTo>
                    <a:lnTo>
                      <a:pt x="41" y="643"/>
                    </a:lnTo>
                    <a:lnTo>
                      <a:pt x="29" y="601"/>
                    </a:lnTo>
                    <a:lnTo>
                      <a:pt x="19" y="560"/>
                    </a:lnTo>
                    <a:lnTo>
                      <a:pt x="11" y="516"/>
                    </a:lnTo>
                    <a:lnTo>
                      <a:pt x="6" y="470"/>
                    </a:lnTo>
                    <a:lnTo>
                      <a:pt x="6" y="470"/>
                    </a:lnTo>
                    <a:lnTo>
                      <a:pt x="1" y="425"/>
                    </a:lnTo>
                    <a:lnTo>
                      <a:pt x="0" y="381"/>
                    </a:lnTo>
                    <a:lnTo>
                      <a:pt x="1" y="336"/>
                    </a:lnTo>
                    <a:lnTo>
                      <a:pt x="4" y="295"/>
                    </a:lnTo>
                    <a:lnTo>
                      <a:pt x="10" y="255"/>
                    </a:lnTo>
                    <a:lnTo>
                      <a:pt x="17" y="216"/>
                    </a:lnTo>
                    <a:lnTo>
                      <a:pt x="26" y="182"/>
                    </a:lnTo>
                    <a:lnTo>
                      <a:pt x="37" y="149"/>
                    </a:lnTo>
                    <a:lnTo>
                      <a:pt x="50" y="117"/>
                    </a:lnTo>
                    <a:lnTo>
                      <a:pt x="63" y="89"/>
                    </a:lnTo>
                    <a:lnTo>
                      <a:pt x="80" y="66"/>
                    </a:lnTo>
                    <a:lnTo>
                      <a:pt x="88" y="55"/>
                    </a:lnTo>
                    <a:lnTo>
                      <a:pt x="97" y="45"/>
                    </a:lnTo>
                    <a:lnTo>
                      <a:pt x="106" y="36"/>
                    </a:lnTo>
                    <a:lnTo>
                      <a:pt x="116" y="27"/>
                    </a:lnTo>
                    <a:lnTo>
                      <a:pt x="126" y="20"/>
                    </a:lnTo>
                    <a:lnTo>
                      <a:pt x="137" y="15"/>
                    </a:lnTo>
                    <a:lnTo>
                      <a:pt x="146" y="9"/>
                    </a:lnTo>
                    <a:lnTo>
                      <a:pt x="157" y="5"/>
                    </a:lnTo>
                    <a:lnTo>
                      <a:pt x="168" y="2"/>
                    </a:lnTo>
                    <a:lnTo>
                      <a:pt x="181" y="1"/>
                    </a:lnTo>
                    <a:lnTo>
                      <a:pt x="181" y="1"/>
                    </a:lnTo>
                    <a:lnTo>
                      <a:pt x="192" y="0"/>
                    </a:lnTo>
                    <a:lnTo>
                      <a:pt x="203" y="1"/>
                    </a:lnTo>
                    <a:lnTo>
                      <a:pt x="214" y="2"/>
                    </a:lnTo>
                    <a:lnTo>
                      <a:pt x="226" y="5"/>
                    </a:lnTo>
                    <a:lnTo>
                      <a:pt x="237" y="9"/>
                    </a:lnTo>
                    <a:lnTo>
                      <a:pt x="248" y="13"/>
                    </a:lnTo>
                    <a:lnTo>
                      <a:pt x="259" y="19"/>
                    </a:lnTo>
                    <a:lnTo>
                      <a:pt x="270" y="26"/>
                    </a:lnTo>
                    <a:lnTo>
                      <a:pt x="281" y="34"/>
                    </a:lnTo>
                    <a:lnTo>
                      <a:pt x="293" y="42"/>
                    </a:lnTo>
                    <a:lnTo>
                      <a:pt x="313" y="63"/>
                    </a:lnTo>
                    <a:lnTo>
                      <a:pt x="333" y="87"/>
                    </a:lnTo>
                    <a:lnTo>
                      <a:pt x="352" y="114"/>
                    </a:lnTo>
                    <a:lnTo>
                      <a:pt x="370" y="145"/>
                    </a:lnTo>
                    <a:lnTo>
                      <a:pt x="385" y="178"/>
                    </a:lnTo>
                    <a:lnTo>
                      <a:pt x="400" y="214"/>
                    </a:lnTo>
                    <a:lnTo>
                      <a:pt x="414" y="251"/>
                    </a:lnTo>
                    <a:lnTo>
                      <a:pt x="426" y="291"/>
                    </a:lnTo>
                    <a:lnTo>
                      <a:pt x="436" y="334"/>
                    </a:lnTo>
                    <a:lnTo>
                      <a:pt x="444" y="378"/>
                    </a:lnTo>
                    <a:lnTo>
                      <a:pt x="450" y="423"/>
                    </a:lnTo>
                    <a:lnTo>
                      <a:pt x="450" y="423"/>
                    </a:lnTo>
                    <a:close/>
                  </a:path>
                </a:pathLst>
              </a:custGeom>
              <a:gradFill flip="none" rotWithShape="1">
                <a:gsLst>
                  <a:gs pos="38000">
                    <a:srgbClr val="A6A6A6"/>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16" name="Forma libre 20"/>
              <p:cNvSpPr>
                <a:spLocks/>
              </p:cNvSpPr>
              <p:nvPr/>
            </p:nvSpPr>
            <p:spPr bwMode="auto">
              <a:xfrm>
                <a:off x="3617505" y="3412490"/>
                <a:ext cx="266951" cy="521361"/>
              </a:xfrm>
              <a:custGeom>
                <a:avLst/>
                <a:gdLst/>
                <a:ahLst/>
                <a:cxnLst>
                  <a:cxn ang="0">
                    <a:pos x="292" y="276"/>
                  </a:cxn>
                  <a:cxn ang="0">
                    <a:pos x="296" y="334"/>
                  </a:cxn>
                  <a:cxn ang="0">
                    <a:pos x="293" y="389"/>
                  </a:cxn>
                  <a:cxn ang="0">
                    <a:pos x="285" y="440"/>
                  </a:cxn>
                  <a:cxn ang="0">
                    <a:pos x="271" y="485"/>
                  </a:cxn>
                  <a:cxn ang="0">
                    <a:pos x="255" y="523"/>
                  </a:cxn>
                  <a:cxn ang="0">
                    <a:pos x="233" y="552"/>
                  </a:cxn>
                  <a:cxn ang="0">
                    <a:pos x="207" y="572"/>
                  </a:cxn>
                  <a:cxn ang="0">
                    <a:pos x="179" y="581"/>
                  </a:cxn>
                  <a:cxn ang="0">
                    <a:pos x="164" y="581"/>
                  </a:cxn>
                  <a:cxn ang="0">
                    <a:pos x="135" y="572"/>
                  </a:cxn>
                  <a:cxn ang="0">
                    <a:pos x="106" y="553"/>
                  </a:cxn>
                  <a:cxn ang="0">
                    <a:pos x="80" y="524"/>
                  </a:cxn>
                  <a:cxn ang="0">
                    <a:pos x="56" y="487"/>
                  </a:cxn>
                  <a:cxn ang="0">
                    <a:pos x="35" y="443"/>
                  </a:cxn>
                  <a:cxn ang="0">
                    <a:pos x="19" y="392"/>
                  </a:cxn>
                  <a:cxn ang="0">
                    <a:pos x="6" y="336"/>
                  </a:cxn>
                  <a:cxn ang="0">
                    <a:pos x="2" y="306"/>
                  </a:cxn>
                  <a:cxn ang="0">
                    <a:pos x="0" y="248"/>
                  </a:cxn>
                  <a:cxn ang="0">
                    <a:pos x="2" y="192"/>
                  </a:cxn>
                  <a:cxn ang="0">
                    <a:pos x="11" y="142"/>
                  </a:cxn>
                  <a:cxn ang="0">
                    <a:pos x="23" y="96"/>
                  </a:cxn>
                  <a:cxn ang="0">
                    <a:pos x="41" y="59"/>
                  </a:cxn>
                  <a:cxn ang="0">
                    <a:pos x="63" y="29"/>
                  </a:cxn>
                  <a:cxn ang="0">
                    <a:pos x="88" y="9"/>
                  </a:cxn>
                  <a:cxn ang="0">
                    <a:pos x="117" y="1"/>
                  </a:cxn>
                  <a:cxn ang="0">
                    <a:pos x="132" y="0"/>
                  </a:cxn>
                  <a:cxn ang="0">
                    <a:pos x="161" y="9"/>
                  </a:cxn>
                  <a:cxn ang="0">
                    <a:pos x="190" y="29"/>
                  </a:cxn>
                  <a:cxn ang="0">
                    <a:pos x="216" y="56"/>
                  </a:cxn>
                  <a:cxn ang="0">
                    <a:pos x="240" y="94"/>
                  </a:cxn>
                  <a:cxn ang="0">
                    <a:pos x="260" y="139"/>
                  </a:cxn>
                  <a:cxn ang="0">
                    <a:pos x="277" y="190"/>
                  </a:cxn>
                  <a:cxn ang="0">
                    <a:pos x="288" y="245"/>
                  </a:cxn>
                  <a:cxn ang="0">
                    <a:pos x="292" y="276"/>
                  </a:cxn>
                </a:cxnLst>
                <a:rect l="0" t="0" r="r" b="b"/>
                <a:pathLst>
                  <a:path w="296" h="581">
                    <a:moveTo>
                      <a:pt x="292" y="276"/>
                    </a:moveTo>
                    <a:lnTo>
                      <a:pt x="292" y="276"/>
                    </a:lnTo>
                    <a:lnTo>
                      <a:pt x="295" y="305"/>
                    </a:lnTo>
                    <a:lnTo>
                      <a:pt x="296" y="334"/>
                    </a:lnTo>
                    <a:lnTo>
                      <a:pt x="295" y="363"/>
                    </a:lnTo>
                    <a:lnTo>
                      <a:pt x="293" y="389"/>
                    </a:lnTo>
                    <a:lnTo>
                      <a:pt x="289" y="415"/>
                    </a:lnTo>
                    <a:lnTo>
                      <a:pt x="285" y="440"/>
                    </a:lnTo>
                    <a:lnTo>
                      <a:pt x="280" y="463"/>
                    </a:lnTo>
                    <a:lnTo>
                      <a:pt x="271" y="485"/>
                    </a:lnTo>
                    <a:lnTo>
                      <a:pt x="263" y="505"/>
                    </a:lnTo>
                    <a:lnTo>
                      <a:pt x="255" y="523"/>
                    </a:lnTo>
                    <a:lnTo>
                      <a:pt x="244" y="539"/>
                    </a:lnTo>
                    <a:lnTo>
                      <a:pt x="233" y="552"/>
                    </a:lnTo>
                    <a:lnTo>
                      <a:pt x="220" y="564"/>
                    </a:lnTo>
                    <a:lnTo>
                      <a:pt x="207" y="572"/>
                    </a:lnTo>
                    <a:lnTo>
                      <a:pt x="193" y="578"/>
                    </a:lnTo>
                    <a:lnTo>
                      <a:pt x="179" y="581"/>
                    </a:lnTo>
                    <a:lnTo>
                      <a:pt x="179" y="581"/>
                    </a:lnTo>
                    <a:lnTo>
                      <a:pt x="164" y="581"/>
                    </a:lnTo>
                    <a:lnTo>
                      <a:pt x="149" y="578"/>
                    </a:lnTo>
                    <a:lnTo>
                      <a:pt x="135" y="572"/>
                    </a:lnTo>
                    <a:lnTo>
                      <a:pt x="120" y="564"/>
                    </a:lnTo>
                    <a:lnTo>
                      <a:pt x="106" y="553"/>
                    </a:lnTo>
                    <a:lnTo>
                      <a:pt x="92" y="541"/>
                    </a:lnTo>
                    <a:lnTo>
                      <a:pt x="80" y="524"/>
                    </a:lnTo>
                    <a:lnTo>
                      <a:pt x="67" y="508"/>
                    </a:lnTo>
                    <a:lnTo>
                      <a:pt x="56" y="487"/>
                    </a:lnTo>
                    <a:lnTo>
                      <a:pt x="45" y="466"/>
                    </a:lnTo>
                    <a:lnTo>
                      <a:pt x="35" y="443"/>
                    </a:lnTo>
                    <a:lnTo>
                      <a:pt x="26" y="418"/>
                    </a:lnTo>
                    <a:lnTo>
                      <a:pt x="19" y="392"/>
                    </a:lnTo>
                    <a:lnTo>
                      <a:pt x="12" y="364"/>
                    </a:lnTo>
                    <a:lnTo>
                      <a:pt x="6" y="336"/>
                    </a:lnTo>
                    <a:lnTo>
                      <a:pt x="2" y="306"/>
                    </a:lnTo>
                    <a:lnTo>
                      <a:pt x="2" y="306"/>
                    </a:lnTo>
                    <a:lnTo>
                      <a:pt x="1" y="277"/>
                    </a:lnTo>
                    <a:lnTo>
                      <a:pt x="0" y="248"/>
                    </a:lnTo>
                    <a:lnTo>
                      <a:pt x="0" y="219"/>
                    </a:lnTo>
                    <a:lnTo>
                      <a:pt x="2" y="192"/>
                    </a:lnTo>
                    <a:lnTo>
                      <a:pt x="5" y="165"/>
                    </a:lnTo>
                    <a:lnTo>
                      <a:pt x="11" y="142"/>
                    </a:lnTo>
                    <a:lnTo>
                      <a:pt x="16" y="118"/>
                    </a:lnTo>
                    <a:lnTo>
                      <a:pt x="23" y="96"/>
                    </a:lnTo>
                    <a:lnTo>
                      <a:pt x="31" y="77"/>
                    </a:lnTo>
                    <a:lnTo>
                      <a:pt x="41" y="59"/>
                    </a:lnTo>
                    <a:lnTo>
                      <a:pt x="51" y="42"/>
                    </a:lnTo>
                    <a:lnTo>
                      <a:pt x="63" y="29"/>
                    </a:lnTo>
                    <a:lnTo>
                      <a:pt x="75" y="18"/>
                    </a:lnTo>
                    <a:lnTo>
                      <a:pt x="88" y="9"/>
                    </a:lnTo>
                    <a:lnTo>
                      <a:pt x="102" y="4"/>
                    </a:lnTo>
                    <a:lnTo>
                      <a:pt x="117" y="1"/>
                    </a:lnTo>
                    <a:lnTo>
                      <a:pt x="117" y="1"/>
                    </a:lnTo>
                    <a:lnTo>
                      <a:pt x="132" y="0"/>
                    </a:lnTo>
                    <a:lnTo>
                      <a:pt x="146" y="4"/>
                    </a:lnTo>
                    <a:lnTo>
                      <a:pt x="161" y="9"/>
                    </a:lnTo>
                    <a:lnTo>
                      <a:pt x="175" y="18"/>
                    </a:lnTo>
                    <a:lnTo>
                      <a:pt x="190" y="29"/>
                    </a:lnTo>
                    <a:lnTo>
                      <a:pt x="202" y="41"/>
                    </a:lnTo>
                    <a:lnTo>
                      <a:pt x="216" y="56"/>
                    </a:lnTo>
                    <a:lnTo>
                      <a:pt x="229" y="74"/>
                    </a:lnTo>
                    <a:lnTo>
                      <a:pt x="240" y="94"/>
                    </a:lnTo>
                    <a:lnTo>
                      <a:pt x="251" y="116"/>
                    </a:lnTo>
                    <a:lnTo>
                      <a:pt x="260" y="139"/>
                    </a:lnTo>
                    <a:lnTo>
                      <a:pt x="269" y="164"/>
                    </a:lnTo>
                    <a:lnTo>
                      <a:pt x="277" y="190"/>
                    </a:lnTo>
                    <a:lnTo>
                      <a:pt x="284" y="218"/>
                    </a:lnTo>
                    <a:lnTo>
                      <a:pt x="288" y="245"/>
                    </a:lnTo>
                    <a:lnTo>
                      <a:pt x="292" y="276"/>
                    </a:lnTo>
                    <a:lnTo>
                      <a:pt x="292" y="276"/>
                    </a:lnTo>
                    <a:close/>
                  </a:path>
                </a:pathLst>
              </a:custGeom>
              <a:gradFill flip="none" rotWithShape="1">
                <a:gsLst>
                  <a:gs pos="38000">
                    <a:srgbClr val="BFBFBF"/>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17" name="Forma libre 21"/>
              <p:cNvSpPr>
                <a:spLocks/>
              </p:cNvSpPr>
              <p:nvPr/>
            </p:nvSpPr>
            <p:spPr bwMode="auto">
              <a:xfrm>
                <a:off x="3723211" y="3408907"/>
                <a:ext cx="204244" cy="524944"/>
              </a:xfrm>
              <a:custGeom>
                <a:avLst/>
                <a:gdLst/>
                <a:ahLst/>
                <a:cxnLst>
                  <a:cxn ang="0">
                    <a:pos x="110" y="581"/>
                  </a:cxn>
                  <a:cxn ang="0">
                    <a:pos x="139" y="573"/>
                  </a:cxn>
                  <a:cxn ang="0">
                    <a:pos x="164" y="552"/>
                  </a:cxn>
                  <a:cxn ang="0">
                    <a:pos x="186" y="523"/>
                  </a:cxn>
                  <a:cxn ang="0">
                    <a:pos x="204" y="486"/>
                  </a:cxn>
                  <a:cxn ang="0">
                    <a:pos x="216" y="440"/>
                  </a:cxn>
                  <a:cxn ang="0">
                    <a:pos x="225" y="389"/>
                  </a:cxn>
                  <a:cxn ang="0">
                    <a:pos x="228" y="334"/>
                  </a:cxn>
                  <a:cxn ang="0">
                    <a:pos x="223" y="275"/>
                  </a:cxn>
                  <a:cxn ang="0">
                    <a:pos x="221" y="246"/>
                  </a:cxn>
                  <a:cxn ang="0">
                    <a:pos x="208" y="189"/>
                  </a:cxn>
                  <a:cxn ang="0">
                    <a:pos x="192" y="140"/>
                  </a:cxn>
                  <a:cxn ang="0">
                    <a:pos x="171" y="94"/>
                  </a:cxn>
                  <a:cxn ang="0">
                    <a:pos x="147" y="57"/>
                  </a:cxn>
                  <a:cxn ang="0">
                    <a:pos x="121" y="28"/>
                  </a:cxn>
                  <a:cxn ang="0">
                    <a:pos x="92" y="8"/>
                  </a:cxn>
                  <a:cxn ang="0">
                    <a:pos x="63" y="0"/>
                  </a:cxn>
                  <a:cxn ang="0">
                    <a:pos x="0" y="7"/>
                  </a:cxn>
                  <a:cxn ang="0">
                    <a:pos x="15" y="6"/>
                  </a:cxn>
                  <a:cxn ang="0">
                    <a:pos x="44" y="15"/>
                  </a:cxn>
                  <a:cxn ang="0">
                    <a:pos x="73" y="35"/>
                  </a:cxn>
                  <a:cxn ang="0">
                    <a:pos x="99" y="62"/>
                  </a:cxn>
                  <a:cxn ang="0">
                    <a:pos x="123" y="100"/>
                  </a:cxn>
                  <a:cxn ang="0">
                    <a:pos x="143" y="145"/>
                  </a:cxn>
                  <a:cxn ang="0">
                    <a:pos x="160" y="196"/>
                  </a:cxn>
                  <a:cxn ang="0">
                    <a:pos x="171" y="251"/>
                  </a:cxn>
                  <a:cxn ang="0">
                    <a:pos x="175" y="282"/>
                  </a:cxn>
                  <a:cxn ang="0">
                    <a:pos x="179" y="340"/>
                  </a:cxn>
                  <a:cxn ang="0">
                    <a:pos x="176" y="395"/>
                  </a:cxn>
                  <a:cxn ang="0">
                    <a:pos x="168" y="446"/>
                  </a:cxn>
                  <a:cxn ang="0">
                    <a:pos x="154" y="491"/>
                  </a:cxn>
                  <a:cxn ang="0">
                    <a:pos x="138" y="529"/>
                  </a:cxn>
                  <a:cxn ang="0">
                    <a:pos x="116" y="558"/>
                  </a:cxn>
                  <a:cxn ang="0">
                    <a:pos x="90" y="578"/>
                  </a:cxn>
                  <a:cxn ang="0">
                    <a:pos x="62" y="587"/>
                  </a:cxn>
                </a:cxnLst>
                <a:rect l="0" t="0" r="r" b="b"/>
                <a:pathLst>
                  <a:path w="228" h="587">
                    <a:moveTo>
                      <a:pt x="110" y="581"/>
                    </a:moveTo>
                    <a:lnTo>
                      <a:pt x="110" y="581"/>
                    </a:lnTo>
                    <a:lnTo>
                      <a:pt x="124" y="578"/>
                    </a:lnTo>
                    <a:lnTo>
                      <a:pt x="139" y="573"/>
                    </a:lnTo>
                    <a:lnTo>
                      <a:pt x="152" y="563"/>
                    </a:lnTo>
                    <a:lnTo>
                      <a:pt x="164" y="552"/>
                    </a:lnTo>
                    <a:lnTo>
                      <a:pt x="175" y="538"/>
                    </a:lnTo>
                    <a:lnTo>
                      <a:pt x="186" y="523"/>
                    </a:lnTo>
                    <a:lnTo>
                      <a:pt x="196" y="505"/>
                    </a:lnTo>
                    <a:lnTo>
                      <a:pt x="204" y="486"/>
                    </a:lnTo>
                    <a:lnTo>
                      <a:pt x="211" y="464"/>
                    </a:lnTo>
                    <a:lnTo>
                      <a:pt x="216" y="440"/>
                    </a:lnTo>
                    <a:lnTo>
                      <a:pt x="221" y="416"/>
                    </a:lnTo>
                    <a:lnTo>
                      <a:pt x="225" y="389"/>
                    </a:lnTo>
                    <a:lnTo>
                      <a:pt x="226" y="363"/>
                    </a:lnTo>
                    <a:lnTo>
                      <a:pt x="228" y="334"/>
                    </a:lnTo>
                    <a:lnTo>
                      <a:pt x="226" y="305"/>
                    </a:lnTo>
                    <a:lnTo>
                      <a:pt x="223" y="275"/>
                    </a:lnTo>
                    <a:lnTo>
                      <a:pt x="223" y="275"/>
                    </a:lnTo>
                    <a:lnTo>
                      <a:pt x="221" y="246"/>
                    </a:lnTo>
                    <a:lnTo>
                      <a:pt x="215" y="217"/>
                    </a:lnTo>
                    <a:lnTo>
                      <a:pt x="208" y="189"/>
                    </a:lnTo>
                    <a:lnTo>
                      <a:pt x="200" y="163"/>
                    </a:lnTo>
                    <a:lnTo>
                      <a:pt x="192" y="140"/>
                    </a:lnTo>
                    <a:lnTo>
                      <a:pt x="182" y="116"/>
                    </a:lnTo>
                    <a:lnTo>
                      <a:pt x="171" y="94"/>
                    </a:lnTo>
                    <a:lnTo>
                      <a:pt x="160" y="75"/>
                    </a:lnTo>
                    <a:lnTo>
                      <a:pt x="147" y="57"/>
                    </a:lnTo>
                    <a:lnTo>
                      <a:pt x="134" y="42"/>
                    </a:lnTo>
                    <a:lnTo>
                      <a:pt x="121" y="28"/>
                    </a:lnTo>
                    <a:lnTo>
                      <a:pt x="107" y="17"/>
                    </a:lnTo>
                    <a:lnTo>
                      <a:pt x="92" y="8"/>
                    </a:lnTo>
                    <a:lnTo>
                      <a:pt x="77" y="3"/>
                    </a:lnTo>
                    <a:lnTo>
                      <a:pt x="63" y="0"/>
                    </a:lnTo>
                    <a:lnTo>
                      <a:pt x="48" y="0"/>
                    </a:lnTo>
                    <a:lnTo>
                      <a:pt x="0" y="7"/>
                    </a:lnTo>
                    <a:lnTo>
                      <a:pt x="0" y="7"/>
                    </a:lnTo>
                    <a:lnTo>
                      <a:pt x="15" y="6"/>
                    </a:lnTo>
                    <a:lnTo>
                      <a:pt x="29" y="10"/>
                    </a:lnTo>
                    <a:lnTo>
                      <a:pt x="44" y="15"/>
                    </a:lnTo>
                    <a:lnTo>
                      <a:pt x="58" y="24"/>
                    </a:lnTo>
                    <a:lnTo>
                      <a:pt x="73" y="35"/>
                    </a:lnTo>
                    <a:lnTo>
                      <a:pt x="85" y="47"/>
                    </a:lnTo>
                    <a:lnTo>
                      <a:pt x="99" y="62"/>
                    </a:lnTo>
                    <a:lnTo>
                      <a:pt x="112" y="80"/>
                    </a:lnTo>
                    <a:lnTo>
                      <a:pt x="123" y="100"/>
                    </a:lnTo>
                    <a:lnTo>
                      <a:pt x="134" y="122"/>
                    </a:lnTo>
                    <a:lnTo>
                      <a:pt x="143" y="145"/>
                    </a:lnTo>
                    <a:lnTo>
                      <a:pt x="152" y="170"/>
                    </a:lnTo>
                    <a:lnTo>
                      <a:pt x="160" y="196"/>
                    </a:lnTo>
                    <a:lnTo>
                      <a:pt x="167" y="224"/>
                    </a:lnTo>
                    <a:lnTo>
                      <a:pt x="171" y="251"/>
                    </a:lnTo>
                    <a:lnTo>
                      <a:pt x="175" y="282"/>
                    </a:lnTo>
                    <a:lnTo>
                      <a:pt x="175" y="282"/>
                    </a:lnTo>
                    <a:lnTo>
                      <a:pt x="178" y="311"/>
                    </a:lnTo>
                    <a:lnTo>
                      <a:pt x="179" y="340"/>
                    </a:lnTo>
                    <a:lnTo>
                      <a:pt x="178" y="369"/>
                    </a:lnTo>
                    <a:lnTo>
                      <a:pt x="176" y="395"/>
                    </a:lnTo>
                    <a:lnTo>
                      <a:pt x="172" y="421"/>
                    </a:lnTo>
                    <a:lnTo>
                      <a:pt x="168" y="446"/>
                    </a:lnTo>
                    <a:lnTo>
                      <a:pt x="163" y="469"/>
                    </a:lnTo>
                    <a:lnTo>
                      <a:pt x="154" y="491"/>
                    </a:lnTo>
                    <a:lnTo>
                      <a:pt x="146" y="511"/>
                    </a:lnTo>
                    <a:lnTo>
                      <a:pt x="138" y="529"/>
                    </a:lnTo>
                    <a:lnTo>
                      <a:pt x="127" y="545"/>
                    </a:lnTo>
                    <a:lnTo>
                      <a:pt x="116" y="558"/>
                    </a:lnTo>
                    <a:lnTo>
                      <a:pt x="103" y="570"/>
                    </a:lnTo>
                    <a:lnTo>
                      <a:pt x="90" y="578"/>
                    </a:lnTo>
                    <a:lnTo>
                      <a:pt x="76" y="584"/>
                    </a:lnTo>
                    <a:lnTo>
                      <a:pt x="62" y="587"/>
                    </a:lnTo>
                    <a:lnTo>
                      <a:pt x="110" y="581"/>
                    </a:lnTo>
                    <a:close/>
                  </a:path>
                </a:pathLst>
              </a:custGeom>
              <a:gradFill flip="none" rotWithShape="1">
                <a:gsLst>
                  <a:gs pos="38000">
                    <a:srgbClr val="FFFFFF"/>
                  </a:gs>
                  <a:gs pos="38000">
                    <a:srgbClr val="A6A6A6"/>
                  </a:gs>
                  <a:gs pos="100000">
                    <a:srgbClr val="595959"/>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18" name="Forma libre 22"/>
              <p:cNvSpPr>
                <a:spLocks/>
              </p:cNvSpPr>
              <p:nvPr/>
            </p:nvSpPr>
            <p:spPr bwMode="auto">
              <a:xfrm>
                <a:off x="3764417" y="3254828"/>
                <a:ext cx="2162480" cy="808020"/>
              </a:xfrm>
              <a:custGeom>
                <a:avLst/>
                <a:gdLst/>
                <a:ahLst/>
                <a:cxnLst>
                  <a:cxn ang="0">
                    <a:pos x="0" y="11"/>
                  </a:cxn>
                  <a:cxn ang="0">
                    <a:pos x="0" y="11"/>
                  </a:cxn>
                  <a:cxn ang="0">
                    <a:pos x="11" y="10"/>
                  </a:cxn>
                  <a:cxn ang="0">
                    <a:pos x="22" y="11"/>
                  </a:cxn>
                  <a:cxn ang="0">
                    <a:pos x="33" y="12"/>
                  </a:cxn>
                  <a:cxn ang="0">
                    <a:pos x="45" y="15"/>
                  </a:cxn>
                  <a:cxn ang="0">
                    <a:pos x="56" y="19"/>
                  </a:cxn>
                  <a:cxn ang="0">
                    <a:pos x="67" y="23"/>
                  </a:cxn>
                  <a:cxn ang="0">
                    <a:pos x="78" y="29"/>
                  </a:cxn>
                  <a:cxn ang="0">
                    <a:pos x="89" y="36"/>
                  </a:cxn>
                  <a:cxn ang="0">
                    <a:pos x="100" y="44"/>
                  </a:cxn>
                  <a:cxn ang="0">
                    <a:pos x="112" y="52"/>
                  </a:cxn>
                  <a:cxn ang="0">
                    <a:pos x="132" y="73"/>
                  </a:cxn>
                  <a:cxn ang="0">
                    <a:pos x="152" y="97"/>
                  </a:cxn>
                  <a:cxn ang="0">
                    <a:pos x="171" y="124"/>
                  </a:cxn>
                  <a:cxn ang="0">
                    <a:pos x="189" y="155"/>
                  </a:cxn>
                  <a:cxn ang="0">
                    <a:pos x="204" y="188"/>
                  </a:cxn>
                  <a:cxn ang="0">
                    <a:pos x="219" y="224"/>
                  </a:cxn>
                  <a:cxn ang="0">
                    <a:pos x="233" y="261"/>
                  </a:cxn>
                  <a:cxn ang="0">
                    <a:pos x="245" y="301"/>
                  </a:cxn>
                  <a:cxn ang="0">
                    <a:pos x="255" y="344"/>
                  </a:cxn>
                  <a:cxn ang="0">
                    <a:pos x="263" y="388"/>
                  </a:cxn>
                  <a:cxn ang="0">
                    <a:pos x="269" y="433"/>
                  </a:cxn>
                  <a:cxn ang="0">
                    <a:pos x="269" y="433"/>
                  </a:cxn>
                  <a:cxn ang="0">
                    <a:pos x="273" y="479"/>
                  </a:cxn>
                  <a:cxn ang="0">
                    <a:pos x="274" y="523"/>
                  </a:cxn>
                  <a:cxn ang="0">
                    <a:pos x="273" y="567"/>
                  </a:cxn>
                  <a:cxn ang="0">
                    <a:pos x="270" y="609"/>
                  </a:cxn>
                  <a:cxn ang="0">
                    <a:pos x="265" y="649"/>
                  </a:cxn>
                  <a:cxn ang="0">
                    <a:pos x="258" y="686"/>
                  </a:cxn>
                  <a:cxn ang="0">
                    <a:pos x="249" y="722"/>
                  </a:cxn>
                  <a:cxn ang="0">
                    <a:pos x="238" y="755"/>
                  </a:cxn>
                  <a:cxn ang="0">
                    <a:pos x="225" y="785"/>
                  </a:cxn>
                  <a:cxn ang="0">
                    <a:pos x="211" y="813"/>
                  </a:cxn>
                  <a:cxn ang="0">
                    <a:pos x="194" y="838"/>
                  </a:cxn>
                  <a:cxn ang="0">
                    <a:pos x="186" y="849"/>
                  </a:cxn>
                  <a:cxn ang="0">
                    <a:pos x="178" y="858"/>
                  </a:cxn>
                  <a:cxn ang="0">
                    <a:pos x="168" y="868"/>
                  </a:cxn>
                  <a:cxn ang="0">
                    <a:pos x="158" y="875"/>
                  </a:cxn>
                  <a:cxn ang="0">
                    <a:pos x="149" y="883"/>
                  </a:cxn>
                  <a:cxn ang="0">
                    <a:pos x="138" y="889"/>
                  </a:cxn>
                  <a:cxn ang="0">
                    <a:pos x="128" y="894"/>
                  </a:cxn>
                  <a:cxn ang="0">
                    <a:pos x="117" y="898"/>
                  </a:cxn>
                  <a:cxn ang="0">
                    <a:pos x="106" y="901"/>
                  </a:cxn>
                  <a:cxn ang="0">
                    <a:pos x="95" y="903"/>
                  </a:cxn>
                  <a:cxn ang="0">
                    <a:pos x="2413" y="613"/>
                  </a:cxn>
                  <a:cxn ang="0">
                    <a:pos x="80" y="0"/>
                  </a:cxn>
                  <a:cxn ang="0">
                    <a:pos x="0" y="11"/>
                  </a:cxn>
                </a:cxnLst>
                <a:rect l="0" t="0" r="r" b="b"/>
                <a:pathLst>
                  <a:path w="2413" h="903">
                    <a:moveTo>
                      <a:pt x="0" y="11"/>
                    </a:moveTo>
                    <a:lnTo>
                      <a:pt x="0" y="11"/>
                    </a:lnTo>
                    <a:lnTo>
                      <a:pt x="11" y="10"/>
                    </a:lnTo>
                    <a:lnTo>
                      <a:pt x="22" y="11"/>
                    </a:lnTo>
                    <a:lnTo>
                      <a:pt x="33" y="12"/>
                    </a:lnTo>
                    <a:lnTo>
                      <a:pt x="45" y="15"/>
                    </a:lnTo>
                    <a:lnTo>
                      <a:pt x="56" y="19"/>
                    </a:lnTo>
                    <a:lnTo>
                      <a:pt x="67" y="23"/>
                    </a:lnTo>
                    <a:lnTo>
                      <a:pt x="78" y="29"/>
                    </a:lnTo>
                    <a:lnTo>
                      <a:pt x="89" y="36"/>
                    </a:lnTo>
                    <a:lnTo>
                      <a:pt x="100" y="44"/>
                    </a:lnTo>
                    <a:lnTo>
                      <a:pt x="112" y="52"/>
                    </a:lnTo>
                    <a:lnTo>
                      <a:pt x="132" y="73"/>
                    </a:lnTo>
                    <a:lnTo>
                      <a:pt x="152" y="97"/>
                    </a:lnTo>
                    <a:lnTo>
                      <a:pt x="171" y="124"/>
                    </a:lnTo>
                    <a:lnTo>
                      <a:pt x="189" y="155"/>
                    </a:lnTo>
                    <a:lnTo>
                      <a:pt x="204" y="188"/>
                    </a:lnTo>
                    <a:lnTo>
                      <a:pt x="219" y="224"/>
                    </a:lnTo>
                    <a:lnTo>
                      <a:pt x="233" y="261"/>
                    </a:lnTo>
                    <a:lnTo>
                      <a:pt x="245" y="301"/>
                    </a:lnTo>
                    <a:lnTo>
                      <a:pt x="255" y="344"/>
                    </a:lnTo>
                    <a:lnTo>
                      <a:pt x="263" y="388"/>
                    </a:lnTo>
                    <a:lnTo>
                      <a:pt x="269" y="433"/>
                    </a:lnTo>
                    <a:lnTo>
                      <a:pt x="269" y="433"/>
                    </a:lnTo>
                    <a:lnTo>
                      <a:pt x="273" y="479"/>
                    </a:lnTo>
                    <a:lnTo>
                      <a:pt x="274" y="523"/>
                    </a:lnTo>
                    <a:lnTo>
                      <a:pt x="273" y="567"/>
                    </a:lnTo>
                    <a:lnTo>
                      <a:pt x="270" y="609"/>
                    </a:lnTo>
                    <a:lnTo>
                      <a:pt x="265" y="649"/>
                    </a:lnTo>
                    <a:lnTo>
                      <a:pt x="258" y="686"/>
                    </a:lnTo>
                    <a:lnTo>
                      <a:pt x="249" y="722"/>
                    </a:lnTo>
                    <a:lnTo>
                      <a:pt x="238" y="755"/>
                    </a:lnTo>
                    <a:lnTo>
                      <a:pt x="225" y="785"/>
                    </a:lnTo>
                    <a:lnTo>
                      <a:pt x="211" y="813"/>
                    </a:lnTo>
                    <a:lnTo>
                      <a:pt x="194" y="838"/>
                    </a:lnTo>
                    <a:lnTo>
                      <a:pt x="186" y="849"/>
                    </a:lnTo>
                    <a:lnTo>
                      <a:pt x="178" y="858"/>
                    </a:lnTo>
                    <a:lnTo>
                      <a:pt x="168" y="868"/>
                    </a:lnTo>
                    <a:lnTo>
                      <a:pt x="158" y="875"/>
                    </a:lnTo>
                    <a:lnTo>
                      <a:pt x="149" y="883"/>
                    </a:lnTo>
                    <a:lnTo>
                      <a:pt x="138" y="889"/>
                    </a:lnTo>
                    <a:lnTo>
                      <a:pt x="128" y="894"/>
                    </a:lnTo>
                    <a:lnTo>
                      <a:pt x="117" y="898"/>
                    </a:lnTo>
                    <a:lnTo>
                      <a:pt x="106" y="901"/>
                    </a:lnTo>
                    <a:lnTo>
                      <a:pt x="95" y="903"/>
                    </a:lnTo>
                    <a:lnTo>
                      <a:pt x="2413" y="613"/>
                    </a:lnTo>
                    <a:lnTo>
                      <a:pt x="80" y="0"/>
                    </a:lnTo>
                    <a:lnTo>
                      <a:pt x="0" y="11"/>
                    </a:lnTo>
                    <a:close/>
                  </a:path>
                </a:pathLst>
              </a:custGeom>
              <a:gradFill flip="none" rotWithShape="1">
                <a:gsLst>
                  <a:gs pos="0">
                    <a:srgbClr val="1C1C1C"/>
                  </a:gs>
                  <a:gs pos="31000">
                    <a:srgbClr val="B2B2B2"/>
                  </a:gs>
                  <a:gs pos="82000">
                    <a:srgbClr val="292929"/>
                  </a:gs>
                </a:gsLst>
                <a:lin ang="5280000" scaled="0"/>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grpSp>
          <p:nvGrpSpPr>
            <p:cNvPr id="104" name="Grupo 239"/>
            <p:cNvGrpSpPr/>
            <p:nvPr/>
          </p:nvGrpSpPr>
          <p:grpSpPr>
            <a:xfrm>
              <a:off x="4856312" y="4354286"/>
              <a:ext cx="1771908" cy="856393"/>
              <a:chOff x="4876800" y="3592286"/>
              <a:chExt cx="1771908" cy="856393"/>
            </a:xfrm>
          </p:grpSpPr>
          <p:sp>
            <p:nvSpPr>
              <p:cNvPr id="111" name="Forma libre 26"/>
              <p:cNvSpPr>
                <a:spLocks/>
              </p:cNvSpPr>
              <p:nvPr/>
            </p:nvSpPr>
            <p:spPr bwMode="auto">
              <a:xfrm>
                <a:off x="4876800" y="3604828"/>
                <a:ext cx="440737" cy="843851"/>
              </a:xfrm>
              <a:custGeom>
                <a:avLst/>
                <a:gdLst/>
                <a:ahLst/>
                <a:cxnLst>
                  <a:cxn ang="0">
                    <a:pos x="486" y="444"/>
                  </a:cxn>
                  <a:cxn ang="0">
                    <a:pos x="491" y="541"/>
                  </a:cxn>
                  <a:cxn ang="0">
                    <a:pos x="487" y="630"/>
                  </a:cxn>
                  <a:cxn ang="0">
                    <a:pos x="473" y="712"/>
                  </a:cxn>
                  <a:cxn ang="0">
                    <a:pos x="451" y="785"/>
                  </a:cxn>
                  <a:cxn ang="0">
                    <a:pos x="422" y="847"/>
                  </a:cxn>
                  <a:cxn ang="0">
                    <a:pos x="406" y="872"/>
                  </a:cxn>
                  <a:cxn ang="0">
                    <a:pos x="386" y="894"/>
                  </a:cxn>
                  <a:cxn ang="0">
                    <a:pos x="367" y="912"/>
                  </a:cxn>
                  <a:cxn ang="0">
                    <a:pos x="345" y="927"/>
                  </a:cxn>
                  <a:cxn ang="0">
                    <a:pos x="321" y="936"/>
                  </a:cxn>
                  <a:cxn ang="0">
                    <a:pos x="298" y="941"/>
                  </a:cxn>
                  <a:cxn ang="0">
                    <a:pos x="286" y="942"/>
                  </a:cxn>
                  <a:cxn ang="0">
                    <a:pos x="261" y="939"/>
                  </a:cxn>
                  <a:cxn ang="0">
                    <a:pos x="236" y="934"/>
                  </a:cxn>
                  <a:cxn ang="0">
                    <a:pos x="212" y="921"/>
                  </a:cxn>
                  <a:cxn ang="0">
                    <a:pos x="189" y="906"/>
                  </a:cxn>
                  <a:cxn ang="0">
                    <a:pos x="166" y="887"/>
                  </a:cxn>
                  <a:cxn ang="0">
                    <a:pos x="132" y="851"/>
                  </a:cxn>
                  <a:cxn ang="0">
                    <a:pos x="94" y="790"/>
                  </a:cxn>
                  <a:cxn ang="0">
                    <a:pos x="59" y="719"/>
                  </a:cxn>
                  <a:cxn ang="0">
                    <a:pos x="32" y="636"/>
                  </a:cxn>
                  <a:cxn ang="0">
                    <a:pos x="12" y="546"/>
                  </a:cxn>
                  <a:cxn ang="0">
                    <a:pos x="6" y="498"/>
                  </a:cxn>
                  <a:cxn ang="0">
                    <a:pos x="0" y="403"/>
                  </a:cxn>
                  <a:cxn ang="0">
                    <a:pos x="4" y="313"/>
                  </a:cxn>
                  <a:cxn ang="0">
                    <a:pos x="18" y="230"/>
                  </a:cxn>
                  <a:cxn ang="0">
                    <a:pos x="39" y="157"/>
                  </a:cxn>
                  <a:cxn ang="0">
                    <a:pos x="68" y="96"/>
                  </a:cxn>
                  <a:cxn ang="0">
                    <a:pos x="86" y="70"/>
                  </a:cxn>
                  <a:cxn ang="0">
                    <a:pos x="103" y="48"/>
                  </a:cxn>
                  <a:cxn ang="0">
                    <a:pos x="124" y="30"/>
                  </a:cxn>
                  <a:cxn ang="0">
                    <a:pos x="146" y="16"/>
                  </a:cxn>
                  <a:cxn ang="0">
                    <a:pos x="170" y="7"/>
                  </a:cxn>
                  <a:cxn ang="0">
                    <a:pos x="193" y="1"/>
                  </a:cxn>
                  <a:cxn ang="0">
                    <a:pos x="206" y="0"/>
                  </a:cxn>
                  <a:cxn ang="0">
                    <a:pos x="230" y="3"/>
                  </a:cxn>
                  <a:cxn ang="0">
                    <a:pos x="255" y="9"/>
                  </a:cxn>
                  <a:cxn ang="0">
                    <a:pos x="279" y="20"/>
                  </a:cxn>
                  <a:cxn ang="0">
                    <a:pos x="302" y="36"/>
                  </a:cxn>
                  <a:cxn ang="0">
                    <a:pos x="326" y="55"/>
                  </a:cxn>
                  <a:cxn ang="0">
                    <a:pos x="357" y="92"/>
                  </a:cxn>
                  <a:cxn ang="0">
                    <a:pos x="397" y="152"/>
                  </a:cxn>
                  <a:cxn ang="0">
                    <a:pos x="432" y="223"/>
                  </a:cxn>
                  <a:cxn ang="0">
                    <a:pos x="459" y="306"/>
                  </a:cxn>
                  <a:cxn ang="0">
                    <a:pos x="479" y="397"/>
                  </a:cxn>
                  <a:cxn ang="0">
                    <a:pos x="486" y="444"/>
                  </a:cxn>
                </a:cxnLst>
                <a:rect l="0" t="0" r="r" b="b"/>
                <a:pathLst>
                  <a:path w="491" h="942">
                    <a:moveTo>
                      <a:pt x="486" y="444"/>
                    </a:moveTo>
                    <a:lnTo>
                      <a:pt x="486" y="444"/>
                    </a:lnTo>
                    <a:lnTo>
                      <a:pt x="490" y="492"/>
                    </a:lnTo>
                    <a:lnTo>
                      <a:pt x="491" y="541"/>
                    </a:lnTo>
                    <a:lnTo>
                      <a:pt x="490" y="586"/>
                    </a:lnTo>
                    <a:lnTo>
                      <a:pt x="487" y="630"/>
                    </a:lnTo>
                    <a:lnTo>
                      <a:pt x="481" y="672"/>
                    </a:lnTo>
                    <a:lnTo>
                      <a:pt x="473" y="712"/>
                    </a:lnTo>
                    <a:lnTo>
                      <a:pt x="463" y="750"/>
                    </a:lnTo>
                    <a:lnTo>
                      <a:pt x="451" y="785"/>
                    </a:lnTo>
                    <a:lnTo>
                      <a:pt x="437" y="816"/>
                    </a:lnTo>
                    <a:lnTo>
                      <a:pt x="422" y="847"/>
                    </a:lnTo>
                    <a:lnTo>
                      <a:pt x="414" y="859"/>
                    </a:lnTo>
                    <a:lnTo>
                      <a:pt x="406" y="872"/>
                    </a:lnTo>
                    <a:lnTo>
                      <a:pt x="396" y="884"/>
                    </a:lnTo>
                    <a:lnTo>
                      <a:pt x="386" y="894"/>
                    </a:lnTo>
                    <a:lnTo>
                      <a:pt x="377" y="903"/>
                    </a:lnTo>
                    <a:lnTo>
                      <a:pt x="367" y="912"/>
                    </a:lnTo>
                    <a:lnTo>
                      <a:pt x="356" y="920"/>
                    </a:lnTo>
                    <a:lnTo>
                      <a:pt x="345" y="927"/>
                    </a:lnTo>
                    <a:lnTo>
                      <a:pt x="334" y="932"/>
                    </a:lnTo>
                    <a:lnTo>
                      <a:pt x="321" y="936"/>
                    </a:lnTo>
                    <a:lnTo>
                      <a:pt x="309" y="939"/>
                    </a:lnTo>
                    <a:lnTo>
                      <a:pt x="298" y="941"/>
                    </a:lnTo>
                    <a:lnTo>
                      <a:pt x="298" y="941"/>
                    </a:lnTo>
                    <a:lnTo>
                      <a:pt x="286" y="942"/>
                    </a:lnTo>
                    <a:lnTo>
                      <a:pt x="273" y="942"/>
                    </a:lnTo>
                    <a:lnTo>
                      <a:pt x="261" y="939"/>
                    </a:lnTo>
                    <a:lnTo>
                      <a:pt x="248" y="936"/>
                    </a:lnTo>
                    <a:lnTo>
                      <a:pt x="236" y="934"/>
                    </a:lnTo>
                    <a:lnTo>
                      <a:pt x="223" y="928"/>
                    </a:lnTo>
                    <a:lnTo>
                      <a:pt x="212" y="921"/>
                    </a:lnTo>
                    <a:lnTo>
                      <a:pt x="200" y="914"/>
                    </a:lnTo>
                    <a:lnTo>
                      <a:pt x="189" y="906"/>
                    </a:lnTo>
                    <a:lnTo>
                      <a:pt x="177" y="898"/>
                    </a:lnTo>
                    <a:lnTo>
                      <a:pt x="166" y="887"/>
                    </a:lnTo>
                    <a:lnTo>
                      <a:pt x="154" y="876"/>
                    </a:lnTo>
                    <a:lnTo>
                      <a:pt x="132" y="851"/>
                    </a:lnTo>
                    <a:lnTo>
                      <a:pt x="113" y="822"/>
                    </a:lnTo>
                    <a:lnTo>
                      <a:pt x="94" y="790"/>
                    </a:lnTo>
                    <a:lnTo>
                      <a:pt x="76" y="756"/>
                    </a:lnTo>
                    <a:lnTo>
                      <a:pt x="59" y="719"/>
                    </a:lnTo>
                    <a:lnTo>
                      <a:pt x="44" y="679"/>
                    </a:lnTo>
                    <a:lnTo>
                      <a:pt x="32" y="636"/>
                    </a:lnTo>
                    <a:lnTo>
                      <a:pt x="21" y="592"/>
                    </a:lnTo>
                    <a:lnTo>
                      <a:pt x="12" y="546"/>
                    </a:lnTo>
                    <a:lnTo>
                      <a:pt x="6" y="498"/>
                    </a:lnTo>
                    <a:lnTo>
                      <a:pt x="6" y="498"/>
                    </a:lnTo>
                    <a:lnTo>
                      <a:pt x="1" y="450"/>
                    </a:lnTo>
                    <a:lnTo>
                      <a:pt x="0" y="403"/>
                    </a:lnTo>
                    <a:lnTo>
                      <a:pt x="1" y="357"/>
                    </a:lnTo>
                    <a:lnTo>
                      <a:pt x="4" y="313"/>
                    </a:lnTo>
                    <a:lnTo>
                      <a:pt x="10" y="270"/>
                    </a:lnTo>
                    <a:lnTo>
                      <a:pt x="18" y="230"/>
                    </a:lnTo>
                    <a:lnTo>
                      <a:pt x="28" y="193"/>
                    </a:lnTo>
                    <a:lnTo>
                      <a:pt x="39" y="157"/>
                    </a:lnTo>
                    <a:lnTo>
                      <a:pt x="52" y="125"/>
                    </a:lnTo>
                    <a:lnTo>
                      <a:pt x="68" y="96"/>
                    </a:lnTo>
                    <a:lnTo>
                      <a:pt x="76" y="83"/>
                    </a:lnTo>
                    <a:lnTo>
                      <a:pt x="86" y="70"/>
                    </a:lnTo>
                    <a:lnTo>
                      <a:pt x="94" y="59"/>
                    </a:lnTo>
                    <a:lnTo>
                      <a:pt x="103" y="48"/>
                    </a:lnTo>
                    <a:lnTo>
                      <a:pt x="114" y="38"/>
                    </a:lnTo>
                    <a:lnTo>
                      <a:pt x="124" y="30"/>
                    </a:lnTo>
                    <a:lnTo>
                      <a:pt x="135" y="22"/>
                    </a:lnTo>
                    <a:lnTo>
                      <a:pt x="146" y="16"/>
                    </a:lnTo>
                    <a:lnTo>
                      <a:pt x="157" y="11"/>
                    </a:lnTo>
                    <a:lnTo>
                      <a:pt x="170" y="7"/>
                    </a:lnTo>
                    <a:lnTo>
                      <a:pt x="181" y="3"/>
                    </a:lnTo>
                    <a:lnTo>
                      <a:pt x="193" y="1"/>
                    </a:lnTo>
                    <a:lnTo>
                      <a:pt x="193" y="1"/>
                    </a:lnTo>
                    <a:lnTo>
                      <a:pt x="206" y="0"/>
                    </a:lnTo>
                    <a:lnTo>
                      <a:pt x="218" y="1"/>
                    </a:lnTo>
                    <a:lnTo>
                      <a:pt x="230" y="3"/>
                    </a:lnTo>
                    <a:lnTo>
                      <a:pt x="243" y="5"/>
                    </a:lnTo>
                    <a:lnTo>
                      <a:pt x="255" y="9"/>
                    </a:lnTo>
                    <a:lnTo>
                      <a:pt x="266" y="15"/>
                    </a:lnTo>
                    <a:lnTo>
                      <a:pt x="279" y="20"/>
                    </a:lnTo>
                    <a:lnTo>
                      <a:pt x="291" y="27"/>
                    </a:lnTo>
                    <a:lnTo>
                      <a:pt x="302" y="36"/>
                    </a:lnTo>
                    <a:lnTo>
                      <a:pt x="313" y="45"/>
                    </a:lnTo>
                    <a:lnTo>
                      <a:pt x="326" y="55"/>
                    </a:lnTo>
                    <a:lnTo>
                      <a:pt x="337" y="66"/>
                    </a:lnTo>
                    <a:lnTo>
                      <a:pt x="357" y="92"/>
                    </a:lnTo>
                    <a:lnTo>
                      <a:pt x="378" y="120"/>
                    </a:lnTo>
                    <a:lnTo>
                      <a:pt x="397" y="152"/>
                    </a:lnTo>
                    <a:lnTo>
                      <a:pt x="415" y="186"/>
                    </a:lnTo>
                    <a:lnTo>
                      <a:pt x="432" y="223"/>
                    </a:lnTo>
                    <a:lnTo>
                      <a:pt x="446" y="263"/>
                    </a:lnTo>
                    <a:lnTo>
                      <a:pt x="459" y="306"/>
                    </a:lnTo>
                    <a:lnTo>
                      <a:pt x="469" y="350"/>
                    </a:lnTo>
                    <a:lnTo>
                      <a:pt x="479" y="397"/>
                    </a:lnTo>
                    <a:lnTo>
                      <a:pt x="486" y="444"/>
                    </a:lnTo>
                    <a:lnTo>
                      <a:pt x="486" y="444"/>
                    </a:lnTo>
                    <a:close/>
                  </a:path>
                </a:pathLst>
              </a:custGeom>
              <a:gradFill flip="none" rotWithShape="1">
                <a:gsLst>
                  <a:gs pos="38000">
                    <a:srgbClr val="A6A6A6"/>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12" name="Forma libre 27"/>
              <p:cNvSpPr>
                <a:spLocks/>
              </p:cNvSpPr>
              <p:nvPr/>
            </p:nvSpPr>
            <p:spPr bwMode="auto">
              <a:xfrm>
                <a:off x="4892925" y="3764281"/>
                <a:ext cx="284867" cy="546443"/>
              </a:xfrm>
              <a:custGeom>
                <a:avLst/>
                <a:gdLst/>
                <a:ahLst/>
                <a:cxnLst>
                  <a:cxn ang="0">
                    <a:pos x="316" y="288"/>
                  </a:cxn>
                  <a:cxn ang="0">
                    <a:pos x="319" y="350"/>
                  </a:cxn>
                  <a:cxn ang="0">
                    <a:pos x="316" y="408"/>
                  </a:cxn>
                  <a:cxn ang="0">
                    <a:pos x="308" y="462"/>
                  </a:cxn>
                  <a:cxn ang="0">
                    <a:pos x="294" y="509"/>
                  </a:cxn>
                  <a:cxn ang="0">
                    <a:pos x="274" y="549"/>
                  </a:cxn>
                  <a:cxn ang="0">
                    <a:pos x="251" y="581"/>
                  </a:cxn>
                  <a:cxn ang="0">
                    <a:pos x="223" y="601"/>
                  </a:cxn>
                  <a:cxn ang="0">
                    <a:pos x="193" y="611"/>
                  </a:cxn>
                  <a:cxn ang="0">
                    <a:pos x="176" y="611"/>
                  </a:cxn>
                  <a:cxn ang="0">
                    <a:pos x="145" y="603"/>
                  </a:cxn>
                  <a:cxn ang="0">
                    <a:pos x="114" y="582"/>
                  </a:cxn>
                  <a:cxn ang="0">
                    <a:pos x="87" y="553"/>
                  </a:cxn>
                  <a:cxn ang="0">
                    <a:pos x="61" y="513"/>
                  </a:cxn>
                  <a:cxn ang="0">
                    <a:pos x="39" y="466"/>
                  </a:cxn>
                  <a:cxn ang="0">
                    <a:pos x="21" y="412"/>
                  </a:cxn>
                  <a:cxn ang="0">
                    <a:pos x="8" y="354"/>
                  </a:cxn>
                  <a:cxn ang="0">
                    <a:pos x="3" y="323"/>
                  </a:cxn>
                  <a:cxn ang="0">
                    <a:pos x="0" y="260"/>
                  </a:cxn>
                  <a:cxn ang="0">
                    <a:pos x="3" y="203"/>
                  </a:cxn>
                  <a:cxn ang="0">
                    <a:pos x="11" y="149"/>
                  </a:cxn>
                  <a:cxn ang="0">
                    <a:pos x="25" y="100"/>
                  </a:cxn>
                  <a:cxn ang="0">
                    <a:pos x="44" y="62"/>
                  </a:cxn>
                  <a:cxn ang="0">
                    <a:pos x="68" y="30"/>
                  </a:cxn>
                  <a:cxn ang="0">
                    <a:pos x="95" y="9"/>
                  </a:cxn>
                  <a:cxn ang="0">
                    <a:pos x="125" y="0"/>
                  </a:cxn>
                  <a:cxn ang="0">
                    <a:pos x="142" y="0"/>
                  </a:cxn>
                  <a:cxn ang="0">
                    <a:pos x="174" y="8"/>
                  </a:cxn>
                  <a:cxn ang="0">
                    <a:pos x="204" y="27"/>
                  </a:cxn>
                  <a:cxn ang="0">
                    <a:pos x="232" y="58"/>
                  </a:cxn>
                  <a:cxn ang="0">
                    <a:pos x="258" y="98"/>
                  </a:cxn>
                  <a:cxn ang="0">
                    <a:pos x="280" y="145"/>
                  </a:cxn>
                  <a:cxn ang="0">
                    <a:pos x="298" y="198"/>
                  </a:cxn>
                  <a:cxn ang="0">
                    <a:pos x="310" y="256"/>
                  </a:cxn>
                  <a:cxn ang="0">
                    <a:pos x="316" y="288"/>
                  </a:cxn>
                </a:cxnLst>
                <a:rect l="0" t="0" r="r" b="b"/>
                <a:pathLst>
                  <a:path w="319" h="611">
                    <a:moveTo>
                      <a:pt x="316" y="288"/>
                    </a:moveTo>
                    <a:lnTo>
                      <a:pt x="316" y="288"/>
                    </a:lnTo>
                    <a:lnTo>
                      <a:pt x="317" y="320"/>
                    </a:lnTo>
                    <a:lnTo>
                      <a:pt x="319" y="350"/>
                    </a:lnTo>
                    <a:lnTo>
                      <a:pt x="319" y="379"/>
                    </a:lnTo>
                    <a:lnTo>
                      <a:pt x="316" y="408"/>
                    </a:lnTo>
                    <a:lnTo>
                      <a:pt x="313" y="436"/>
                    </a:lnTo>
                    <a:lnTo>
                      <a:pt x="308" y="462"/>
                    </a:lnTo>
                    <a:lnTo>
                      <a:pt x="301" y="487"/>
                    </a:lnTo>
                    <a:lnTo>
                      <a:pt x="294" y="509"/>
                    </a:lnTo>
                    <a:lnTo>
                      <a:pt x="284" y="531"/>
                    </a:lnTo>
                    <a:lnTo>
                      <a:pt x="274" y="549"/>
                    </a:lnTo>
                    <a:lnTo>
                      <a:pt x="263" y="567"/>
                    </a:lnTo>
                    <a:lnTo>
                      <a:pt x="251" y="581"/>
                    </a:lnTo>
                    <a:lnTo>
                      <a:pt x="239" y="593"/>
                    </a:lnTo>
                    <a:lnTo>
                      <a:pt x="223" y="601"/>
                    </a:lnTo>
                    <a:lnTo>
                      <a:pt x="208" y="608"/>
                    </a:lnTo>
                    <a:lnTo>
                      <a:pt x="193" y="611"/>
                    </a:lnTo>
                    <a:lnTo>
                      <a:pt x="193" y="611"/>
                    </a:lnTo>
                    <a:lnTo>
                      <a:pt x="176" y="611"/>
                    </a:lnTo>
                    <a:lnTo>
                      <a:pt x="161" y="608"/>
                    </a:lnTo>
                    <a:lnTo>
                      <a:pt x="145" y="603"/>
                    </a:lnTo>
                    <a:lnTo>
                      <a:pt x="130" y="594"/>
                    </a:lnTo>
                    <a:lnTo>
                      <a:pt x="114" y="582"/>
                    </a:lnTo>
                    <a:lnTo>
                      <a:pt x="101" y="568"/>
                    </a:lnTo>
                    <a:lnTo>
                      <a:pt x="87" y="553"/>
                    </a:lnTo>
                    <a:lnTo>
                      <a:pt x="73" y="534"/>
                    </a:lnTo>
                    <a:lnTo>
                      <a:pt x="61" y="513"/>
                    </a:lnTo>
                    <a:lnTo>
                      <a:pt x="48" y="491"/>
                    </a:lnTo>
                    <a:lnTo>
                      <a:pt x="39" y="466"/>
                    </a:lnTo>
                    <a:lnTo>
                      <a:pt x="29" y="440"/>
                    </a:lnTo>
                    <a:lnTo>
                      <a:pt x="21" y="412"/>
                    </a:lnTo>
                    <a:lnTo>
                      <a:pt x="14" y="383"/>
                    </a:lnTo>
                    <a:lnTo>
                      <a:pt x="8" y="354"/>
                    </a:lnTo>
                    <a:lnTo>
                      <a:pt x="3" y="323"/>
                    </a:lnTo>
                    <a:lnTo>
                      <a:pt x="3" y="323"/>
                    </a:lnTo>
                    <a:lnTo>
                      <a:pt x="0" y="291"/>
                    </a:lnTo>
                    <a:lnTo>
                      <a:pt x="0" y="260"/>
                    </a:lnTo>
                    <a:lnTo>
                      <a:pt x="0" y="230"/>
                    </a:lnTo>
                    <a:lnTo>
                      <a:pt x="3" y="203"/>
                    </a:lnTo>
                    <a:lnTo>
                      <a:pt x="5" y="175"/>
                    </a:lnTo>
                    <a:lnTo>
                      <a:pt x="11" y="149"/>
                    </a:lnTo>
                    <a:lnTo>
                      <a:pt x="18" y="124"/>
                    </a:lnTo>
                    <a:lnTo>
                      <a:pt x="25" y="100"/>
                    </a:lnTo>
                    <a:lnTo>
                      <a:pt x="34" y="80"/>
                    </a:lnTo>
                    <a:lnTo>
                      <a:pt x="44" y="62"/>
                    </a:lnTo>
                    <a:lnTo>
                      <a:pt x="55" y="44"/>
                    </a:lnTo>
                    <a:lnTo>
                      <a:pt x="68" y="30"/>
                    </a:lnTo>
                    <a:lnTo>
                      <a:pt x="80" y="18"/>
                    </a:lnTo>
                    <a:lnTo>
                      <a:pt x="95" y="9"/>
                    </a:lnTo>
                    <a:lnTo>
                      <a:pt x="109" y="3"/>
                    </a:lnTo>
                    <a:lnTo>
                      <a:pt x="125" y="0"/>
                    </a:lnTo>
                    <a:lnTo>
                      <a:pt x="125" y="0"/>
                    </a:lnTo>
                    <a:lnTo>
                      <a:pt x="142" y="0"/>
                    </a:lnTo>
                    <a:lnTo>
                      <a:pt x="157" y="3"/>
                    </a:lnTo>
                    <a:lnTo>
                      <a:pt x="174" y="8"/>
                    </a:lnTo>
                    <a:lnTo>
                      <a:pt x="189" y="16"/>
                    </a:lnTo>
                    <a:lnTo>
                      <a:pt x="204" y="27"/>
                    </a:lnTo>
                    <a:lnTo>
                      <a:pt x="218" y="43"/>
                    </a:lnTo>
                    <a:lnTo>
                      <a:pt x="232" y="58"/>
                    </a:lnTo>
                    <a:lnTo>
                      <a:pt x="245" y="77"/>
                    </a:lnTo>
                    <a:lnTo>
                      <a:pt x="258" y="98"/>
                    </a:lnTo>
                    <a:lnTo>
                      <a:pt x="269" y="120"/>
                    </a:lnTo>
                    <a:lnTo>
                      <a:pt x="280" y="145"/>
                    </a:lnTo>
                    <a:lnTo>
                      <a:pt x="290" y="171"/>
                    </a:lnTo>
                    <a:lnTo>
                      <a:pt x="298" y="198"/>
                    </a:lnTo>
                    <a:lnTo>
                      <a:pt x="305" y="227"/>
                    </a:lnTo>
                    <a:lnTo>
                      <a:pt x="310" y="256"/>
                    </a:lnTo>
                    <a:lnTo>
                      <a:pt x="316" y="288"/>
                    </a:lnTo>
                    <a:lnTo>
                      <a:pt x="316" y="288"/>
                    </a:lnTo>
                    <a:close/>
                  </a:path>
                </a:pathLst>
              </a:custGeom>
              <a:gradFill flip="none" rotWithShape="1">
                <a:gsLst>
                  <a:gs pos="38000">
                    <a:srgbClr val="BFBFBF"/>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13" name="Forma libre 28"/>
              <p:cNvSpPr>
                <a:spLocks/>
              </p:cNvSpPr>
              <p:nvPr/>
            </p:nvSpPr>
            <p:spPr bwMode="auto">
              <a:xfrm>
                <a:off x="5005796" y="3757115"/>
                <a:ext cx="218577" cy="553610"/>
              </a:xfrm>
              <a:custGeom>
                <a:avLst/>
                <a:gdLst/>
                <a:ahLst/>
                <a:cxnLst>
                  <a:cxn ang="0">
                    <a:pos x="120" y="612"/>
                  </a:cxn>
                  <a:cxn ang="0">
                    <a:pos x="151" y="603"/>
                  </a:cxn>
                  <a:cxn ang="0">
                    <a:pos x="178" y="581"/>
                  </a:cxn>
                  <a:cxn ang="0">
                    <a:pos x="202" y="550"/>
                  </a:cxn>
                  <a:cxn ang="0">
                    <a:pos x="221" y="510"/>
                  </a:cxn>
                  <a:cxn ang="0">
                    <a:pos x="235" y="462"/>
                  </a:cxn>
                  <a:cxn ang="0">
                    <a:pos x="243" y="410"/>
                  </a:cxn>
                  <a:cxn ang="0">
                    <a:pos x="246" y="350"/>
                  </a:cxn>
                  <a:cxn ang="0">
                    <a:pos x="242" y="288"/>
                  </a:cxn>
                  <a:cxn ang="0">
                    <a:pos x="238" y="258"/>
                  </a:cxn>
                  <a:cxn ang="0">
                    <a:pos x="225" y="199"/>
                  </a:cxn>
                  <a:cxn ang="0">
                    <a:pos x="207" y="145"/>
                  </a:cxn>
                  <a:cxn ang="0">
                    <a:pos x="185" y="98"/>
                  </a:cxn>
                  <a:cxn ang="0">
                    <a:pos x="159" y="59"/>
                  </a:cxn>
                  <a:cxn ang="0">
                    <a:pos x="131" y="29"/>
                  </a:cxn>
                  <a:cxn ang="0">
                    <a:pos x="100" y="8"/>
                  </a:cxn>
                  <a:cxn ang="0">
                    <a:pos x="68" y="0"/>
                  </a:cxn>
                  <a:cxn ang="0">
                    <a:pos x="0" y="7"/>
                  </a:cxn>
                  <a:cxn ang="0">
                    <a:pos x="17" y="7"/>
                  </a:cxn>
                  <a:cxn ang="0">
                    <a:pos x="49" y="15"/>
                  </a:cxn>
                  <a:cxn ang="0">
                    <a:pos x="79" y="34"/>
                  </a:cxn>
                  <a:cxn ang="0">
                    <a:pos x="107" y="65"/>
                  </a:cxn>
                  <a:cxn ang="0">
                    <a:pos x="133" y="105"/>
                  </a:cxn>
                  <a:cxn ang="0">
                    <a:pos x="155" y="152"/>
                  </a:cxn>
                  <a:cxn ang="0">
                    <a:pos x="173" y="205"/>
                  </a:cxn>
                  <a:cxn ang="0">
                    <a:pos x="185" y="263"/>
                  </a:cxn>
                  <a:cxn ang="0">
                    <a:pos x="191" y="295"/>
                  </a:cxn>
                  <a:cxn ang="0">
                    <a:pos x="194" y="357"/>
                  </a:cxn>
                  <a:cxn ang="0">
                    <a:pos x="191" y="415"/>
                  </a:cxn>
                  <a:cxn ang="0">
                    <a:pos x="183" y="469"/>
                  </a:cxn>
                  <a:cxn ang="0">
                    <a:pos x="169" y="516"/>
                  </a:cxn>
                  <a:cxn ang="0">
                    <a:pos x="149" y="556"/>
                  </a:cxn>
                  <a:cxn ang="0">
                    <a:pos x="126" y="588"/>
                  </a:cxn>
                  <a:cxn ang="0">
                    <a:pos x="98" y="608"/>
                  </a:cxn>
                  <a:cxn ang="0">
                    <a:pos x="68" y="618"/>
                  </a:cxn>
                </a:cxnLst>
                <a:rect l="0" t="0" r="r" b="b"/>
                <a:pathLst>
                  <a:path w="246" h="618">
                    <a:moveTo>
                      <a:pt x="120" y="612"/>
                    </a:moveTo>
                    <a:lnTo>
                      <a:pt x="120" y="612"/>
                    </a:lnTo>
                    <a:lnTo>
                      <a:pt x="136" y="608"/>
                    </a:lnTo>
                    <a:lnTo>
                      <a:pt x="151" y="603"/>
                    </a:lnTo>
                    <a:lnTo>
                      <a:pt x="165" y="593"/>
                    </a:lnTo>
                    <a:lnTo>
                      <a:pt x="178" y="581"/>
                    </a:lnTo>
                    <a:lnTo>
                      <a:pt x="191" y="567"/>
                    </a:lnTo>
                    <a:lnTo>
                      <a:pt x="202" y="550"/>
                    </a:lnTo>
                    <a:lnTo>
                      <a:pt x="211" y="531"/>
                    </a:lnTo>
                    <a:lnTo>
                      <a:pt x="221" y="510"/>
                    </a:lnTo>
                    <a:lnTo>
                      <a:pt x="228" y="487"/>
                    </a:lnTo>
                    <a:lnTo>
                      <a:pt x="235" y="462"/>
                    </a:lnTo>
                    <a:lnTo>
                      <a:pt x="239" y="437"/>
                    </a:lnTo>
                    <a:lnTo>
                      <a:pt x="243" y="410"/>
                    </a:lnTo>
                    <a:lnTo>
                      <a:pt x="246" y="381"/>
                    </a:lnTo>
                    <a:lnTo>
                      <a:pt x="246" y="350"/>
                    </a:lnTo>
                    <a:lnTo>
                      <a:pt x="245" y="320"/>
                    </a:lnTo>
                    <a:lnTo>
                      <a:pt x="242" y="288"/>
                    </a:lnTo>
                    <a:lnTo>
                      <a:pt x="242" y="288"/>
                    </a:lnTo>
                    <a:lnTo>
                      <a:pt x="238" y="258"/>
                    </a:lnTo>
                    <a:lnTo>
                      <a:pt x="232" y="227"/>
                    </a:lnTo>
                    <a:lnTo>
                      <a:pt x="225" y="199"/>
                    </a:lnTo>
                    <a:lnTo>
                      <a:pt x="217" y="171"/>
                    </a:lnTo>
                    <a:lnTo>
                      <a:pt x="207" y="145"/>
                    </a:lnTo>
                    <a:lnTo>
                      <a:pt x="196" y="120"/>
                    </a:lnTo>
                    <a:lnTo>
                      <a:pt x="185" y="98"/>
                    </a:lnTo>
                    <a:lnTo>
                      <a:pt x="173" y="77"/>
                    </a:lnTo>
                    <a:lnTo>
                      <a:pt x="159" y="59"/>
                    </a:lnTo>
                    <a:lnTo>
                      <a:pt x="145" y="43"/>
                    </a:lnTo>
                    <a:lnTo>
                      <a:pt x="131" y="29"/>
                    </a:lnTo>
                    <a:lnTo>
                      <a:pt x="116" y="18"/>
                    </a:lnTo>
                    <a:lnTo>
                      <a:pt x="100" y="8"/>
                    </a:lnTo>
                    <a:lnTo>
                      <a:pt x="85" y="3"/>
                    </a:lnTo>
                    <a:lnTo>
                      <a:pt x="68" y="0"/>
                    </a:lnTo>
                    <a:lnTo>
                      <a:pt x="53" y="0"/>
                    </a:lnTo>
                    <a:lnTo>
                      <a:pt x="0" y="7"/>
                    </a:lnTo>
                    <a:lnTo>
                      <a:pt x="0" y="7"/>
                    </a:lnTo>
                    <a:lnTo>
                      <a:pt x="17" y="7"/>
                    </a:lnTo>
                    <a:lnTo>
                      <a:pt x="32" y="10"/>
                    </a:lnTo>
                    <a:lnTo>
                      <a:pt x="49" y="15"/>
                    </a:lnTo>
                    <a:lnTo>
                      <a:pt x="64" y="23"/>
                    </a:lnTo>
                    <a:lnTo>
                      <a:pt x="79" y="34"/>
                    </a:lnTo>
                    <a:lnTo>
                      <a:pt x="93" y="50"/>
                    </a:lnTo>
                    <a:lnTo>
                      <a:pt x="107" y="65"/>
                    </a:lnTo>
                    <a:lnTo>
                      <a:pt x="120" y="84"/>
                    </a:lnTo>
                    <a:lnTo>
                      <a:pt x="133" y="105"/>
                    </a:lnTo>
                    <a:lnTo>
                      <a:pt x="144" y="127"/>
                    </a:lnTo>
                    <a:lnTo>
                      <a:pt x="155" y="152"/>
                    </a:lnTo>
                    <a:lnTo>
                      <a:pt x="165" y="178"/>
                    </a:lnTo>
                    <a:lnTo>
                      <a:pt x="173" y="205"/>
                    </a:lnTo>
                    <a:lnTo>
                      <a:pt x="180" y="234"/>
                    </a:lnTo>
                    <a:lnTo>
                      <a:pt x="185" y="263"/>
                    </a:lnTo>
                    <a:lnTo>
                      <a:pt x="191" y="295"/>
                    </a:lnTo>
                    <a:lnTo>
                      <a:pt x="191" y="295"/>
                    </a:lnTo>
                    <a:lnTo>
                      <a:pt x="192" y="327"/>
                    </a:lnTo>
                    <a:lnTo>
                      <a:pt x="194" y="357"/>
                    </a:lnTo>
                    <a:lnTo>
                      <a:pt x="194" y="386"/>
                    </a:lnTo>
                    <a:lnTo>
                      <a:pt x="191" y="415"/>
                    </a:lnTo>
                    <a:lnTo>
                      <a:pt x="188" y="443"/>
                    </a:lnTo>
                    <a:lnTo>
                      <a:pt x="183" y="469"/>
                    </a:lnTo>
                    <a:lnTo>
                      <a:pt x="176" y="494"/>
                    </a:lnTo>
                    <a:lnTo>
                      <a:pt x="169" y="516"/>
                    </a:lnTo>
                    <a:lnTo>
                      <a:pt x="159" y="538"/>
                    </a:lnTo>
                    <a:lnTo>
                      <a:pt x="149" y="556"/>
                    </a:lnTo>
                    <a:lnTo>
                      <a:pt x="138" y="574"/>
                    </a:lnTo>
                    <a:lnTo>
                      <a:pt x="126" y="588"/>
                    </a:lnTo>
                    <a:lnTo>
                      <a:pt x="114" y="600"/>
                    </a:lnTo>
                    <a:lnTo>
                      <a:pt x="98" y="608"/>
                    </a:lnTo>
                    <a:lnTo>
                      <a:pt x="83" y="615"/>
                    </a:lnTo>
                    <a:lnTo>
                      <a:pt x="68" y="618"/>
                    </a:lnTo>
                    <a:lnTo>
                      <a:pt x="120" y="612"/>
                    </a:lnTo>
                    <a:close/>
                  </a:path>
                </a:pathLst>
              </a:custGeom>
              <a:gradFill flip="none" rotWithShape="1">
                <a:gsLst>
                  <a:gs pos="38000">
                    <a:srgbClr val="FFFFFF"/>
                  </a:gs>
                  <a:gs pos="38000">
                    <a:srgbClr val="A6A6A6"/>
                  </a:gs>
                  <a:gs pos="100000">
                    <a:srgbClr val="595959"/>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14" name="Forma libre 29"/>
              <p:cNvSpPr>
                <a:spLocks/>
              </p:cNvSpPr>
              <p:nvPr/>
            </p:nvSpPr>
            <p:spPr bwMode="auto">
              <a:xfrm>
                <a:off x="5050587" y="3592286"/>
                <a:ext cx="1598121" cy="854601"/>
              </a:xfrm>
              <a:custGeom>
                <a:avLst/>
                <a:gdLst/>
                <a:ahLst/>
                <a:cxnLst>
                  <a:cxn ang="0">
                    <a:pos x="112" y="0"/>
                  </a:cxn>
                  <a:cxn ang="0">
                    <a:pos x="0" y="15"/>
                  </a:cxn>
                  <a:cxn ang="0">
                    <a:pos x="25" y="15"/>
                  </a:cxn>
                  <a:cxn ang="0">
                    <a:pos x="50" y="19"/>
                  </a:cxn>
                  <a:cxn ang="0">
                    <a:pos x="73" y="29"/>
                  </a:cxn>
                  <a:cxn ang="0">
                    <a:pos x="98" y="41"/>
                  </a:cxn>
                  <a:cxn ang="0">
                    <a:pos x="120" y="59"/>
                  </a:cxn>
                  <a:cxn ang="0">
                    <a:pos x="144" y="80"/>
                  </a:cxn>
                  <a:cxn ang="0">
                    <a:pos x="185" y="134"/>
                  </a:cxn>
                  <a:cxn ang="0">
                    <a:pos x="222" y="200"/>
                  </a:cxn>
                  <a:cxn ang="0">
                    <a:pos x="253" y="277"/>
                  </a:cxn>
                  <a:cxn ang="0">
                    <a:pos x="276" y="364"/>
                  </a:cxn>
                  <a:cxn ang="0">
                    <a:pos x="293" y="458"/>
                  </a:cxn>
                  <a:cxn ang="0">
                    <a:pos x="297" y="506"/>
                  </a:cxn>
                  <a:cxn ang="0">
                    <a:pos x="297" y="600"/>
                  </a:cxn>
                  <a:cxn ang="0">
                    <a:pos x="288" y="686"/>
                  </a:cxn>
                  <a:cxn ang="0">
                    <a:pos x="270" y="764"/>
                  </a:cxn>
                  <a:cxn ang="0">
                    <a:pos x="244" y="830"/>
                  </a:cxn>
                  <a:cxn ang="0">
                    <a:pos x="221" y="873"/>
                  </a:cxn>
                  <a:cxn ang="0">
                    <a:pos x="203" y="898"/>
                  </a:cxn>
                  <a:cxn ang="0">
                    <a:pos x="184" y="917"/>
                  </a:cxn>
                  <a:cxn ang="0">
                    <a:pos x="163" y="934"/>
                  </a:cxn>
                  <a:cxn ang="0">
                    <a:pos x="141" y="946"/>
                  </a:cxn>
                  <a:cxn ang="0">
                    <a:pos x="116" y="953"/>
                  </a:cxn>
                  <a:cxn ang="0">
                    <a:pos x="1785" y="739"/>
                  </a:cxn>
                  <a:cxn ang="0">
                    <a:pos x="1775" y="710"/>
                  </a:cxn>
                  <a:cxn ang="0">
                    <a:pos x="1753" y="655"/>
                  </a:cxn>
                  <a:cxn ang="0">
                    <a:pos x="1728" y="607"/>
                  </a:cxn>
                  <a:cxn ang="0">
                    <a:pos x="1699" y="563"/>
                  </a:cxn>
                  <a:cxn ang="0">
                    <a:pos x="1669" y="524"/>
                  </a:cxn>
                  <a:cxn ang="0">
                    <a:pos x="1637" y="488"/>
                  </a:cxn>
                  <a:cxn ang="0">
                    <a:pos x="1589" y="444"/>
                  </a:cxn>
                  <a:cxn ang="0">
                    <a:pos x="1526" y="399"/>
                  </a:cxn>
                  <a:cxn ang="0">
                    <a:pos x="1471" y="367"/>
                  </a:cxn>
                  <a:cxn ang="0">
                    <a:pos x="1428" y="348"/>
                  </a:cxn>
                  <a:cxn ang="0">
                    <a:pos x="1400" y="338"/>
                  </a:cxn>
                </a:cxnLst>
                <a:rect l="0" t="0" r="r" b="b"/>
                <a:pathLst>
                  <a:path w="1785" h="955">
                    <a:moveTo>
                      <a:pt x="1400" y="338"/>
                    </a:moveTo>
                    <a:lnTo>
                      <a:pt x="112" y="0"/>
                    </a:lnTo>
                    <a:lnTo>
                      <a:pt x="0" y="15"/>
                    </a:lnTo>
                    <a:lnTo>
                      <a:pt x="0" y="15"/>
                    </a:lnTo>
                    <a:lnTo>
                      <a:pt x="13" y="14"/>
                    </a:lnTo>
                    <a:lnTo>
                      <a:pt x="25" y="15"/>
                    </a:lnTo>
                    <a:lnTo>
                      <a:pt x="37" y="17"/>
                    </a:lnTo>
                    <a:lnTo>
                      <a:pt x="50" y="19"/>
                    </a:lnTo>
                    <a:lnTo>
                      <a:pt x="62" y="23"/>
                    </a:lnTo>
                    <a:lnTo>
                      <a:pt x="73" y="29"/>
                    </a:lnTo>
                    <a:lnTo>
                      <a:pt x="86" y="34"/>
                    </a:lnTo>
                    <a:lnTo>
                      <a:pt x="98" y="41"/>
                    </a:lnTo>
                    <a:lnTo>
                      <a:pt x="109" y="50"/>
                    </a:lnTo>
                    <a:lnTo>
                      <a:pt x="120" y="59"/>
                    </a:lnTo>
                    <a:lnTo>
                      <a:pt x="133" y="69"/>
                    </a:lnTo>
                    <a:lnTo>
                      <a:pt x="144" y="80"/>
                    </a:lnTo>
                    <a:lnTo>
                      <a:pt x="164" y="106"/>
                    </a:lnTo>
                    <a:lnTo>
                      <a:pt x="185" y="134"/>
                    </a:lnTo>
                    <a:lnTo>
                      <a:pt x="204" y="166"/>
                    </a:lnTo>
                    <a:lnTo>
                      <a:pt x="222" y="200"/>
                    </a:lnTo>
                    <a:lnTo>
                      <a:pt x="239" y="237"/>
                    </a:lnTo>
                    <a:lnTo>
                      <a:pt x="253" y="277"/>
                    </a:lnTo>
                    <a:lnTo>
                      <a:pt x="266" y="320"/>
                    </a:lnTo>
                    <a:lnTo>
                      <a:pt x="276" y="364"/>
                    </a:lnTo>
                    <a:lnTo>
                      <a:pt x="286" y="411"/>
                    </a:lnTo>
                    <a:lnTo>
                      <a:pt x="293" y="458"/>
                    </a:lnTo>
                    <a:lnTo>
                      <a:pt x="293" y="458"/>
                    </a:lnTo>
                    <a:lnTo>
                      <a:pt x="297" y="506"/>
                    </a:lnTo>
                    <a:lnTo>
                      <a:pt x="298" y="555"/>
                    </a:lnTo>
                    <a:lnTo>
                      <a:pt x="297" y="600"/>
                    </a:lnTo>
                    <a:lnTo>
                      <a:pt x="294" y="644"/>
                    </a:lnTo>
                    <a:lnTo>
                      <a:pt x="288" y="686"/>
                    </a:lnTo>
                    <a:lnTo>
                      <a:pt x="280" y="726"/>
                    </a:lnTo>
                    <a:lnTo>
                      <a:pt x="270" y="764"/>
                    </a:lnTo>
                    <a:lnTo>
                      <a:pt x="258" y="799"/>
                    </a:lnTo>
                    <a:lnTo>
                      <a:pt x="244" y="830"/>
                    </a:lnTo>
                    <a:lnTo>
                      <a:pt x="229" y="861"/>
                    </a:lnTo>
                    <a:lnTo>
                      <a:pt x="221" y="873"/>
                    </a:lnTo>
                    <a:lnTo>
                      <a:pt x="213" y="886"/>
                    </a:lnTo>
                    <a:lnTo>
                      <a:pt x="203" y="898"/>
                    </a:lnTo>
                    <a:lnTo>
                      <a:pt x="193" y="908"/>
                    </a:lnTo>
                    <a:lnTo>
                      <a:pt x="184" y="917"/>
                    </a:lnTo>
                    <a:lnTo>
                      <a:pt x="174" y="926"/>
                    </a:lnTo>
                    <a:lnTo>
                      <a:pt x="163" y="934"/>
                    </a:lnTo>
                    <a:lnTo>
                      <a:pt x="152" y="941"/>
                    </a:lnTo>
                    <a:lnTo>
                      <a:pt x="141" y="946"/>
                    </a:lnTo>
                    <a:lnTo>
                      <a:pt x="128" y="950"/>
                    </a:lnTo>
                    <a:lnTo>
                      <a:pt x="116" y="953"/>
                    </a:lnTo>
                    <a:lnTo>
                      <a:pt x="105" y="955"/>
                    </a:lnTo>
                    <a:lnTo>
                      <a:pt x="1785" y="739"/>
                    </a:lnTo>
                    <a:lnTo>
                      <a:pt x="1785" y="739"/>
                    </a:lnTo>
                    <a:lnTo>
                      <a:pt x="1775" y="710"/>
                    </a:lnTo>
                    <a:lnTo>
                      <a:pt x="1766" y="683"/>
                    </a:lnTo>
                    <a:lnTo>
                      <a:pt x="1753" y="655"/>
                    </a:lnTo>
                    <a:lnTo>
                      <a:pt x="1741" y="630"/>
                    </a:lnTo>
                    <a:lnTo>
                      <a:pt x="1728" y="607"/>
                    </a:lnTo>
                    <a:lnTo>
                      <a:pt x="1715" y="585"/>
                    </a:lnTo>
                    <a:lnTo>
                      <a:pt x="1699" y="563"/>
                    </a:lnTo>
                    <a:lnTo>
                      <a:pt x="1684" y="542"/>
                    </a:lnTo>
                    <a:lnTo>
                      <a:pt x="1669" y="524"/>
                    </a:lnTo>
                    <a:lnTo>
                      <a:pt x="1654" y="506"/>
                    </a:lnTo>
                    <a:lnTo>
                      <a:pt x="1637" y="488"/>
                    </a:lnTo>
                    <a:lnTo>
                      <a:pt x="1621" y="473"/>
                    </a:lnTo>
                    <a:lnTo>
                      <a:pt x="1589" y="444"/>
                    </a:lnTo>
                    <a:lnTo>
                      <a:pt x="1557" y="419"/>
                    </a:lnTo>
                    <a:lnTo>
                      <a:pt x="1526" y="399"/>
                    </a:lnTo>
                    <a:lnTo>
                      <a:pt x="1497" y="382"/>
                    </a:lnTo>
                    <a:lnTo>
                      <a:pt x="1471" y="367"/>
                    </a:lnTo>
                    <a:lnTo>
                      <a:pt x="1447" y="356"/>
                    </a:lnTo>
                    <a:lnTo>
                      <a:pt x="1428" y="348"/>
                    </a:lnTo>
                    <a:lnTo>
                      <a:pt x="1413" y="342"/>
                    </a:lnTo>
                    <a:lnTo>
                      <a:pt x="1400" y="338"/>
                    </a:lnTo>
                    <a:lnTo>
                      <a:pt x="1400" y="338"/>
                    </a:lnTo>
                    <a:close/>
                  </a:path>
                </a:pathLst>
              </a:custGeom>
              <a:gradFill flip="none" rotWithShape="1">
                <a:gsLst>
                  <a:gs pos="0">
                    <a:srgbClr val="1C1C1C"/>
                  </a:gs>
                  <a:gs pos="31000">
                    <a:srgbClr val="B2B2B2"/>
                  </a:gs>
                  <a:gs pos="82000">
                    <a:srgbClr val="292929"/>
                  </a:gs>
                </a:gsLst>
                <a:lin ang="5280000" scaled="0"/>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grpSp>
          <p:nvGrpSpPr>
            <p:cNvPr id="105" name="Grupo 238"/>
            <p:cNvGrpSpPr/>
            <p:nvPr/>
          </p:nvGrpSpPr>
          <p:grpSpPr>
            <a:xfrm>
              <a:off x="6052459" y="4713514"/>
              <a:ext cx="546443" cy="906559"/>
              <a:chOff x="6117772" y="3951514"/>
              <a:chExt cx="546443" cy="906559"/>
            </a:xfrm>
          </p:grpSpPr>
          <p:sp>
            <p:nvSpPr>
              <p:cNvPr id="107" name="Forma libre 40"/>
              <p:cNvSpPr>
                <a:spLocks/>
              </p:cNvSpPr>
              <p:nvPr/>
            </p:nvSpPr>
            <p:spPr bwMode="auto">
              <a:xfrm>
                <a:off x="6117772" y="3964056"/>
                <a:ext cx="494486" cy="894017"/>
              </a:xfrm>
              <a:custGeom>
                <a:avLst/>
                <a:gdLst/>
                <a:ahLst/>
                <a:cxnLst>
                  <a:cxn ang="0">
                    <a:pos x="545" y="464"/>
                  </a:cxn>
                  <a:cxn ang="0">
                    <a:pos x="552" y="566"/>
                  </a:cxn>
                  <a:cxn ang="0">
                    <a:pos x="549" y="662"/>
                  </a:cxn>
                  <a:cxn ang="0">
                    <a:pos x="534" y="750"/>
                  </a:cxn>
                  <a:cxn ang="0">
                    <a:pos x="511" y="827"/>
                  </a:cxn>
                  <a:cxn ang="0">
                    <a:pos x="489" y="878"/>
                  </a:cxn>
                  <a:cxn ang="0">
                    <a:pos x="471" y="907"/>
                  </a:cxn>
                  <a:cxn ang="0">
                    <a:pos x="450" y="933"/>
                  </a:cxn>
                  <a:cxn ang="0">
                    <a:pos x="428" y="955"/>
                  </a:cxn>
                  <a:cxn ang="0">
                    <a:pos x="404" y="973"/>
                  </a:cxn>
                  <a:cxn ang="0">
                    <a:pos x="380" y="986"/>
                  </a:cxn>
                  <a:cxn ang="0">
                    <a:pos x="353" y="995"/>
                  </a:cxn>
                  <a:cxn ang="0">
                    <a:pos x="340" y="997"/>
                  </a:cxn>
                  <a:cxn ang="0">
                    <a:pos x="312" y="998"/>
                  </a:cxn>
                  <a:cxn ang="0">
                    <a:pos x="284" y="994"/>
                  </a:cxn>
                  <a:cxn ang="0">
                    <a:pos x="257" y="986"/>
                  </a:cxn>
                  <a:cxn ang="0">
                    <a:pos x="230" y="972"/>
                  </a:cxn>
                  <a:cxn ang="0">
                    <a:pos x="204" y="954"/>
                  </a:cxn>
                  <a:cxn ang="0">
                    <a:pos x="178" y="932"/>
                  </a:cxn>
                  <a:cxn ang="0">
                    <a:pos x="155" y="906"/>
                  </a:cxn>
                  <a:cxn ang="0">
                    <a:pos x="109" y="842"/>
                  </a:cxn>
                  <a:cxn ang="0">
                    <a:pos x="70" y="766"/>
                  </a:cxn>
                  <a:cxn ang="0">
                    <a:pos x="37" y="680"/>
                  </a:cxn>
                  <a:cxn ang="0">
                    <a:pos x="15" y="584"/>
                  </a:cxn>
                  <a:cxn ang="0">
                    <a:pos x="7" y="533"/>
                  </a:cxn>
                  <a:cxn ang="0">
                    <a:pos x="0" y="433"/>
                  </a:cxn>
                  <a:cxn ang="0">
                    <a:pos x="3" y="338"/>
                  </a:cxn>
                  <a:cxn ang="0">
                    <a:pos x="18" y="249"/>
                  </a:cxn>
                  <a:cxn ang="0">
                    <a:pos x="41" y="171"/>
                  </a:cxn>
                  <a:cxn ang="0">
                    <a:pos x="63" y="121"/>
                  </a:cxn>
                  <a:cxn ang="0">
                    <a:pos x="81" y="91"/>
                  </a:cxn>
                  <a:cxn ang="0">
                    <a:pos x="102" y="65"/>
                  </a:cxn>
                  <a:cxn ang="0">
                    <a:pos x="124" y="44"/>
                  </a:cxn>
                  <a:cxn ang="0">
                    <a:pos x="148" y="26"/>
                  </a:cxn>
                  <a:cxn ang="0">
                    <a:pos x="173" y="12"/>
                  </a:cxn>
                  <a:cxn ang="0">
                    <a:pos x="199" y="4"/>
                  </a:cxn>
                  <a:cxn ang="0">
                    <a:pos x="213" y="1"/>
                  </a:cxn>
                  <a:cxn ang="0">
                    <a:pos x="240" y="0"/>
                  </a:cxn>
                  <a:cxn ang="0">
                    <a:pos x="268" y="4"/>
                  </a:cxn>
                  <a:cxn ang="0">
                    <a:pos x="295" y="14"/>
                  </a:cxn>
                  <a:cxn ang="0">
                    <a:pos x="322" y="27"/>
                  </a:cxn>
                  <a:cxn ang="0">
                    <a:pos x="348" y="45"/>
                  </a:cxn>
                  <a:cxn ang="0">
                    <a:pos x="374" y="67"/>
                  </a:cxn>
                  <a:cxn ang="0">
                    <a:pos x="397" y="94"/>
                  </a:cxn>
                  <a:cxn ang="0">
                    <a:pos x="443" y="156"/>
                  </a:cxn>
                  <a:cxn ang="0">
                    <a:pos x="482" y="231"/>
                  </a:cxn>
                  <a:cxn ang="0">
                    <a:pos x="515" y="318"/>
                  </a:cxn>
                  <a:cxn ang="0">
                    <a:pos x="537" y="415"/>
                  </a:cxn>
                  <a:cxn ang="0">
                    <a:pos x="545" y="464"/>
                  </a:cxn>
                </a:cxnLst>
                <a:rect l="0" t="0" r="r" b="b"/>
                <a:pathLst>
                  <a:path w="552" h="998">
                    <a:moveTo>
                      <a:pt x="545" y="464"/>
                    </a:moveTo>
                    <a:lnTo>
                      <a:pt x="545" y="464"/>
                    </a:lnTo>
                    <a:lnTo>
                      <a:pt x="551" y="515"/>
                    </a:lnTo>
                    <a:lnTo>
                      <a:pt x="552" y="566"/>
                    </a:lnTo>
                    <a:lnTo>
                      <a:pt x="552" y="615"/>
                    </a:lnTo>
                    <a:lnTo>
                      <a:pt x="549" y="662"/>
                    </a:lnTo>
                    <a:lnTo>
                      <a:pt x="542" y="707"/>
                    </a:lnTo>
                    <a:lnTo>
                      <a:pt x="534" y="750"/>
                    </a:lnTo>
                    <a:lnTo>
                      <a:pt x="524" y="790"/>
                    </a:lnTo>
                    <a:lnTo>
                      <a:pt x="511" y="827"/>
                    </a:lnTo>
                    <a:lnTo>
                      <a:pt x="497" y="862"/>
                    </a:lnTo>
                    <a:lnTo>
                      <a:pt x="489" y="878"/>
                    </a:lnTo>
                    <a:lnTo>
                      <a:pt x="479" y="893"/>
                    </a:lnTo>
                    <a:lnTo>
                      <a:pt x="471" y="907"/>
                    </a:lnTo>
                    <a:lnTo>
                      <a:pt x="460" y="921"/>
                    </a:lnTo>
                    <a:lnTo>
                      <a:pt x="450" y="933"/>
                    </a:lnTo>
                    <a:lnTo>
                      <a:pt x="439" y="944"/>
                    </a:lnTo>
                    <a:lnTo>
                      <a:pt x="428" y="955"/>
                    </a:lnTo>
                    <a:lnTo>
                      <a:pt x="417" y="965"/>
                    </a:lnTo>
                    <a:lnTo>
                      <a:pt x="404" y="973"/>
                    </a:lnTo>
                    <a:lnTo>
                      <a:pt x="392" y="980"/>
                    </a:lnTo>
                    <a:lnTo>
                      <a:pt x="380" y="986"/>
                    </a:lnTo>
                    <a:lnTo>
                      <a:pt x="367" y="991"/>
                    </a:lnTo>
                    <a:lnTo>
                      <a:pt x="353" y="995"/>
                    </a:lnTo>
                    <a:lnTo>
                      <a:pt x="340" y="997"/>
                    </a:lnTo>
                    <a:lnTo>
                      <a:pt x="340" y="997"/>
                    </a:lnTo>
                    <a:lnTo>
                      <a:pt x="326" y="998"/>
                    </a:lnTo>
                    <a:lnTo>
                      <a:pt x="312" y="998"/>
                    </a:lnTo>
                    <a:lnTo>
                      <a:pt x="298" y="997"/>
                    </a:lnTo>
                    <a:lnTo>
                      <a:pt x="284" y="994"/>
                    </a:lnTo>
                    <a:lnTo>
                      <a:pt x="270" y="990"/>
                    </a:lnTo>
                    <a:lnTo>
                      <a:pt x="257" y="986"/>
                    </a:lnTo>
                    <a:lnTo>
                      <a:pt x="243" y="979"/>
                    </a:lnTo>
                    <a:lnTo>
                      <a:pt x="230" y="972"/>
                    </a:lnTo>
                    <a:lnTo>
                      <a:pt x="217" y="964"/>
                    </a:lnTo>
                    <a:lnTo>
                      <a:pt x="204" y="954"/>
                    </a:lnTo>
                    <a:lnTo>
                      <a:pt x="190" y="943"/>
                    </a:lnTo>
                    <a:lnTo>
                      <a:pt x="178" y="932"/>
                    </a:lnTo>
                    <a:lnTo>
                      <a:pt x="166" y="919"/>
                    </a:lnTo>
                    <a:lnTo>
                      <a:pt x="155" y="906"/>
                    </a:lnTo>
                    <a:lnTo>
                      <a:pt x="131" y="875"/>
                    </a:lnTo>
                    <a:lnTo>
                      <a:pt x="109" y="842"/>
                    </a:lnTo>
                    <a:lnTo>
                      <a:pt x="88" y="806"/>
                    </a:lnTo>
                    <a:lnTo>
                      <a:pt x="70" y="766"/>
                    </a:lnTo>
                    <a:lnTo>
                      <a:pt x="52" y="725"/>
                    </a:lnTo>
                    <a:lnTo>
                      <a:pt x="37" y="680"/>
                    </a:lnTo>
                    <a:lnTo>
                      <a:pt x="25" y="633"/>
                    </a:lnTo>
                    <a:lnTo>
                      <a:pt x="15" y="584"/>
                    </a:lnTo>
                    <a:lnTo>
                      <a:pt x="7" y="533"/>
                    </a:lnTo>
                    <a:lnTo>
                      <a:pt x="7" y="533"/>
                    </a:lnTo>
                    <a:lnTo>
                      <a:pt x="1" y="482"/>
                    </a:lnTo>
                    <a:lnTo>
                      <a:pt x="0" y="433"/>
                    </a:lnTo>
                    <a:lnTo>
                      <a:pt x="0" y="384"/>
                    </a:lnTo>
                    <a:lnTo>
                      <a:pt x="3" y="338"/>
                    </a:lnTo>
                    <a:lnTo>
                      <a:pt x="10" y="292"/>
                    </a:lnTo>
                    <a:lnTo>
                      <a:pt x="18" y="249"/>
                    </a:lnTo>
                    <a:lnTo>
                      <a:pt x="28" y="209"/>
                    </a:lnTo>
                    <a:lnTo>
                      <a:pt x="41" y="171"/>
                    </a:lnTo>
                    <a:lnTo>
                      <a:pt x="55" y="136"/>
                    </a:lnTo>
                    <a:lnTo>
                      <a:pt x="63" y="121"/>
                    </a:lnTo>
                    <a:lnTo>
                      <a:pt x="73" y="106"/>
                    </a:lnTo>
                    <a:lnTo>
                      <a:pt x="81" y="91"/>
                    </a:lnTo>
                    <a:lnTo>
                      <a:pt x="92" y="78"/>
                    </a:lnTo>
                    <a:lnTo>
                      <a:pt x="102" y="65"/>
                    </a:lnTo>
                    <a:lnTo>
                      <a:pt x="113" y="54"/>
                    </a:lnTo>
                    <a:lnTo>
                      <a:pt x="124" y="44"/>
                    </a:lnTo>
                    <a:lnTo>
                      <a:pt x="135" y="34"/>
                    </a:lnTo>
                    <a:lnTo>
                      <a:pt x="148" y="26"/>
                    </a:lnTo>
                    <a:lnTo>
                      <a:pt x="160" y="18"/>
                    </a:lnTo>
                    <a:lnTo>
                      <a:pt x="173" y="12"/>
                    </a:lnTo>
                    <a:lnTo>
                      <a:pt x="185" y="8"/>
                    </a:lnTo>
                    <a:lnTo>
                      <a:pt x="199" y="4"/>
                    </a:lnTo>
                    <a:lnTo>
                      <a:pt x="213" y="1"/>
                    </a:lnTo>
                    <a:lnTo>
                      <a:pt x="213" y="1"/>
                    </a:lnTo>
                    <a:lnTo>
                      <a:pt x="226" y="0"/>
                    </a:lnTo>
                    <a:lnTo>
                      <a:pt x="240" y="0"/>
                    </a:lnTo>
                    <a:lnTo>
                      <a:pt x="254" y="1"/>
                    </a:lnTo>
                    <a:lnTo>
                      <a:pt x="268" y="4"/>
                    </a:lnTo>
                    <a:lnTo>
                      <a:pt x="282" y="8"/>
                    </a:lnTo>
                    <a:lnTo>
                      <a:pt x="295" y="14"/>
                    </a:lnTo>
                    <a:lnTo>
                      <a:pt x="309" y="19"/>
                    </a:lnTo>
                    <a:lnTo>
                      <a:pt x="322" y="27"/>
                    </a:lnTo>
                    <a:lnTo>
                      <a:pt x="335" y="36"/>
                    </a:lnTo>
                    <a:lnTo>
                      <a:pt x="348" y="45"/>
                    </a:lnTo>
                    <a:lnTo>
                      <a:pt x="362" y="55"/>
                    </a:lnTo>
                    <a:lnTo>
                      <a:pt x="374" y="67"/>
                    </a:lnTo>
                    <a:lnTo>
                      <a:pt x="386" y="80"/>
                    </a:lnTo>
                    <a:lnTo>
                      <a:pt x="397" y="94"/>
                    </a:lnTo>
                    <a:lnTo>
                      <a:pt x="421" y="122"/>
                    </a:lnTo>
                    <a:lnTo>
                      <a:pt x="443" y="156"/>
                    </a:lnTo>
                    <a:lnTo>
                      <a:pt x="464" y="193"/>
                    </a:lnTo>
                    <a:lnTo>
                      <a:pt x="482" y="231"/>
                    </a:lnTo>
                    <a:lnTo>
                      <a:pt x="500" y="274"/>
                    </a:lnTo>
                    <a:lnTo>
                      <a:pt x="515" y="318"/>
                    </a:lnTo>
                    <a:lnTo>
                      <a:pt x="527" y="365"/>
                    </a:lnTo>
                    <a:lnTo>
                      <a:pt x="537" y="415"/>
                    </a:lnTo>
                    <a:lnTo>
                      <a:pt x="545" y="464"/>
                    </a:lnTo>
                    <a:lnTo>
                      <a:pt x="545" y="464"/>
                    </a:lnTo>
                    <a:close/>
                  </a:path>
                </a:pathLst>
              </a:custGeom>
              <a:gradFill flip="none" rotWithShape="1">
                <a:gsLst>
                  <a:gs pos="38000">
                    <a:srgbClr val="A6A6A6"/>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08" name="Forma libre 41"/>
              <p:cNvSpPr>
                <a:spLocks/>
              </p:cNvSpPr>
              <p:nvPr/>
            </p:nvSpPr>
            <p:spPr bwMode="auto">
              <a:xfrm>
                <a:off x="6135688" y="4132468"/>
                <a:ext cx="322491" cy="582276"/>
              </a:xfrm>
              <a:custGeom>
                <a:avLst/>
                <a:gdLst/>
                <a:ahLst/>
                <a:cxnLst>
                  <a:cxn ang="0">
                    <a:pos x="356" y="303"/>
                  </a:cxn>
                  <a:cxn ang="0">
                    <a:pos x="361" y="368"/>
                  </a:cxn>
                  <a:cxn ang="0">
                    <a:pos x="358" y="430"/>
                  </a:cxn>
                  <a:cxn ang="0">
                    <a:pos x="349" y="488"/>
                  </a:cxn>
                  <a:cxn ang="0">
                    <a:pos x="334" y="539"/>
                  </a:cxn>
                  <a:cxn ang="0">
                    <a:pos x="312" y="582"/>
                  </a:cxn>
                  <a:cxn ang="0">
                    <a:pos x="287" y="615"/>
                  </a:cxn>
                  <a:cxn ang="0">
                    <a:pos x="257" y="638"/>
                  </a:cxn>
                  <a:cxn ang="0">
                    <a:pos x="231" y="648"/>
                  </a:cxn>
                  <a:cxn ang="0">
                    <a:pos x="223" y="649"/>
                  </a:cxn>
                  <a:cxn ang="0">
                    <a:pos x="203" y="649"/>
                  </a:cxn>
                  <a:cxn ang="0">
                    <a:pos x="169" y="641"/>
                  </a:cxn>
                  <a:cxn ang="0">
                    <a:pos x="134" y="620"/>
                  </a:cxn>
                  <a:cxn ang="0">
                    <a:pos x="101" y="590"/>
                  </a:cxn>
                  <a:cxn ang="0">
                    <a:pos x="72" y="548"/>
                  </a:cxn>
                  <a:cxn ang="0">
                    <a:pos x="46" y="499"/>
                  </a:cxn>
                  <a:cxn ang="0">
                    <a:pos x="25" y="442"/>
                  </a:cxn>
                  <a:cxn ang="0">
                    <a:pos x="10" y="380"/>
                  </a:cxn>
                  <a:cxn ang="0">
                    <a:pos x="6" y="347"/>
                  </a:cxn>
                  <a:cxn ang="0">
                    <a:pos x="0" y="281"/>
                  </a:cxn>
                  <a:cxn ang="0">
                    <a:pos x="3" y="219"/>
                  </a:cxn>
                  <a:cxn ang="0">
                    <a:pos x="13" y="162"/>
                  </a:cxn>
                  <a:cxn ang="0">
                    <a:pos x="28" y="111"/>
                  </a:cxn>
                  <a:cxn ang="0">
                    <a:pos x="49" y="69"/>
                  </a:cxn>
                  <a:cxn ang="0">
                    <a:pos x="75" y="36"/>
                  </a:cxn>
                  <a:cxn ang="0">
                    <a:pos x="105" y="12"/>
                  </a:cxn>
                  <a:cxn ang="0">
                    <a:pos x="130" y="2"/>
                  </a:cxn>
                  <a:cxn ang="0">
                    <a:pos x="140" y="1"/>
                  </a:cxn>
                  <a:cxn ang="0">
                    <a:pos x="158" y="0"/>
                  </a:cxn>
                  <a:cxn ang="0">
                    <a:pos x="194" y="8"/>
                  </a:cxn>
                  <a:cxn ang="0">
                    <a:pos x="228" y="29"/>
                  </a:cxn>
                  <a:cxn ang="0">
                    <a:pos x="260" y="60"/>
                  </a:cxn>
                  <a:cxn ang="0">
                    <a:pos x="289" y="102"/>
                  </a:cxn>
                  <a:cxn ang="0">
                    <a:pos x="315" y="150"/>
                  </a:cxn>
                  <a:cxn ang="0">
                    <a:pos x="336" y="206"/>
                  </a:cxn>
                  <a:cxn ang="0">
                    <a:pos x="351" y="270"/>
                  </a:cxn>
                  <a:cxn ang="0">
                    <a:pos x="356" y="303"/>
                  </a:cxn>
                </a:cxnLst>
                <a:rect l="0" t="0" r="r" b="b"/>
                <a:pathLst>
                  <a:path w="361" h="649">
                    <a:moveTo>
                      <a:pt x="356" y="303"/>
                    </a:moveTo>
                    <a:lnTo>
                      <a:pt x="356" y="303"/>
                    </a:lnTo>
                    <a:lnTo>
                      <a:pt x="359" y="336"/>
                    </a:lnTo>
                    <a:lnTo>
                      <a:pt x="361" y="368"/>
                    </a:lnTo>
                    <a:lnTo>
                      <a:pt x="361" y="400"/>
                    </a:lnTo>
                    <a:lnTo>
                      <a:pt x="358" y="430"/>
                    </a:lnTo>
                    <a:lnTo>
                      <a:pt x="355" y="460"/>
                    </a:lnTo>
                    <a:lnTo>
                      <a:pt x="349" y="488"/>
                    </a:lnTo>
                    <a:lnTo>
                      <a:pt x="343" y="514"/>
                    </a:lnTo>
                    <a:lnTo>
                      <a:pt x="334" y="539"/>
                    </a:lnTo>
                    <a:lnTo>
                      <a:pt x="325" y="561"/>
                    </a:lnTo>
                    <a:lnTo>
                      <a:pt x="312" y="582"/>
                    </a:lnTo>
                    <a:lnTo>
                      <a:pt x="301" y="599"/>
                    </a:lnTo>
                    <a:lnTo>
                      <a:pt x="287" y="615"/>
                    </a:lnTo>
                    <a:lnTo>
                      <a:pt x="272" y="627"/>
                    </a:lnTo>
                    <a:lnTo>
                      <a:pt x="257" y="638"/>
                    </a:lnTo>
                    <a:lnTo>
                      <a:pt x="239" y="645"/>
                    </a:lnTo>
                    <a:lnTo>
                      <a:pt x="231" y="648"/>
                    </a:lnTo>
                    <a:lnTo>
                      <a:pt x="223" y="649"/>
                    </a:lnTo>
                    <a:lnTo>
                      <a:pt x="223" y="649"/>
                    </a:lnTo>
                    <a:lnTo>
                      <a:pt x="213" y="649"/>
                    </a:lnTo>
                    <a:lnTo>
                      <a:pt x="203" y="649"/>
                    </a:lnTo>
                    <a:lnTo>
                      <a:pt x="185" y="646"/>
                    </a:lnTo>
                    <a:lnTo>
                      <a:pt x="169" y="641"/>
                    </a:lnTo>
                    <a:lnTo>
                      <a:pt x="151" y="633"/>
                    </a:lnTo>
                    <a:lnTo>
                      <a:pt x="134" y="620"/>
                    </a:lnTo>
                    <a:lnTo>
                      <a:pt x="118" y="606"/>
                    </a:lnTo>
                    <a:lnTo>
                      <a:pt x="101" y="590"/>
                    </a:lnTo>
                    <a:lnTo>
                      <a:pt x="86" y="569"/>
                    </a:lnTo>
                    <a:lnTo>
                      <a:pt x="72" y="548"/>
                    </a:lnTo>
                    <a:lnTo>
                      <a:pt x="58" y="525"/>
                    </a:lnTo>
                    <a:lnTo>
                      <a:pt x="46" y="499"/>
                    </a:lnTo>
                    <a:lnTo>
                      <a:pt x="35" y="471"/>
                    </a:lnTo>
                    <a:lnTo>
                      <a:pt x="25" y="442"/>
                    </a:lnTo>
                    <a:lnTo>
                      <a:pt x="17" y="412"/>
                    </a:lnTo>
                    <a:lnTo>
                      <a:pt x="10" y="380"/>
                    </a:lnTo>
                    <a:lnTo>
                      <a:pt x="6" y="347"/>
                    </a:lnTo>
                    <a:lnTo>
                      <a:pt x="6" y="347"/>
                    </a:lnTo>
                    <a:lnTo>
                      <a:pt x="2" y="314"/>
                    </a:lnTo>
                    <a:lnTo>
                      <a:pt x="0" y="281"/>
                    </a:lnTo>
                    <a:lnTo>
                      <a:pt x="2" y="249"/>
                    </a:lnTo>
                    <a:lnTo>
                      <a:pt x="3" y="219"/>
                    </a:lnTo>
                    <a:lnTo>
                      <a:pt x="7" y="190"/>
                    </a:lnTo>
                    <a:lnTo>
                      <a:pt x="13" y="162"/>
                    </a:lnTo>
                    <a:lnTo>
                      <a:pt x="20" y="136"/>
                    </a:lnTo>
                    <a:lnTo>
                      <a:pt x="28" y="111"/>
                    </a:lnTo>
                    <a:lnTo>
                      <a:pt x="38" y="89"/>
                    </a:lnTo>
                    <a:lnTo>
                      <a:pt x="49" y="69"/>
                    </a:lnTo>
                    <a:lnTo>
                      <a:pt x="61" y="51"/>
                    </a:lnTo>
                    <a:lnTo>
                      <a:pt x="75" y="36"/>
                    </a:lnTo>
                    <a:lnTo>
                      <a:pt x="89" y="22"/>
                    </a:lnTo>
                    <a:lnTo>
                      <a:pt x="105" y="12"/>
                    </a:lnTo>
                    <a:lnTo>
                      <a:pt x="122" y="5"/>
                    </a:lnTo>
                    <a:lnTo>
                      <a:pt x="130" y="2"/>
                    </a:lnTo>
                    <a:lnTo>
                      <a:pt x="140" y="1"/>
                    </a:lnTo>
                    <a:lnTo>
                      <a:pt x="140" y="1"/>
                    </a:lnTo>
                    <a:lnTo>
                      <a:pt x="148" y="0"/>
                    </a:lnTo>
                    <a:lnTo>
                      <a:pt x="158" y="0"/>
                    </a:lnTo>
                    <a:lnTo>
                      <a:pt x="176" y="2"/>
                    </a:lnTo>
                    <a:lnTo>
                      <a:pt x="194" y="8"/>
                    </a:lnTo>
                    <a:lnTo>
                      <a:pt x="210" y="18"/>
                    </a:lnTo>
                    <a:lnTo>
                      <a:pt x="228" y="29"/>
                    </a:lnTo>
                    <a:lnTo>
                      <a:pt x="245" y="44"/>
                    </a:lnTo>
                    <a:lnTo>
                      <a:pt x="260" y="60"/>
                    </a:lnTo>
                    <a:lnTo>
                      <a:pt x="275" y="80"/>
                    </a:lnTo>
                    <a:lnTo>
                      <a:pt x="289" y="102"/>
                    </a:lnTo>
                    <a:lnTo>
                      <a:pt x="303" y="125"/>
                    </a:lnTo>
                    <a:lnTo>
                      <a:pt x="315" y="150"/>
                    </a:lnTo>
                    <a:lnTo>
                      <a:pt x="326" y="178"/>
                    </a:lnTo>
                    <a:lnTo>
                      <a:pt x="336" y="206"/>
                    </a:lnTo>
                    <a:lnTo>
                      <a:pt x="344" y="238"/>
                    </a:lnTo>
                    <a:lnTo>
                      <a:pt x="351" y="270"/>
                    </a:lnTo>
                    <a:lnTo>
                      <a:pt x="356" y="303"/>
                    </a:lnTo>
                    <a:lnTo>
                      <a:pt x="356" y="303"/>
                    </a:lnTo>
                    <a:close/>
                  </a:path>
                </a:pathLst>
              </a:custGeom>
              <a:gradFill flip="none" rotWithShape="1">
                <a:gsLst>
                  <a:gs pos="38000">
                    <a:srgbClr val="BFBFBF"/>
                  </a:gs>
                  <a:gs pos="100000">
                    <a:srgbClr val="7F7F7F"/>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09" name="Forma libre 42"/>
              <p:cNvSpPr>
                <a:spLocks/>
              </p:cNvSpPr>
              <p:nvPr/>
            </p:nvSpPr>
            <p:spPr bwMode="auto">
              <a:xfrm>
                <a:off x="6259310" y="4125301"/>
                <a:ext cx="250826" cy="589442"/>
              </a:xfrm>
              <a:custGeom>
                <a:avLst/>
                <a:gdLst/>
                <a:ahLst/>
                <a:cxnLst>
                  <a:cxn ang="0">
                    <a:pos x="140" y="650"/>
                  </a:cxn>
                  <a:cxn ang="0">
                    <a:pos x="158" y="646"/>
                  </a:cxn>
                  <a:cxn ang="0">
                    <a:pos x="190" y="629"/>
                  </a:cxn>
                  <a:cxn ang="0">
                    <a:pos x="219" y="600"/>
                  </a:cxn>
                  <a:cxn ang="0">
                    <a:pos x="243" y="562"/>
                  </a:cxn>
                  <a:cxn ang="0">
                    <a:pos x="261" y="515"/>
                  </a:cxn>
                  <a:cxn ang="0">
                    <a:pos x="273" y="461"/>
                  </a:cxn>
                  <a:cxn ang="0">
                    <a:pos x="278" y="400"/>
                  </a:cxn>
                  <a:cxn ang="0">
                    <a:pos x="277" y="337"/>
                  </a:cxn>
                  <a:cxn ang="0">
                    <a:pos x="274" y="304"/>
                  </a:cxn>
                  <a:cxn ang="0">
                    <a:pos x="262" y="239"/>
                  </a:cxn>
                  <a:cxn ang="0">
                    <a:pos x="244" y="178"/>
                  </a:cxn>
                  <a:cxn ang="0">
                    <a:pos x="222" y="126"/>
                  </a:cxn>
                  <a:cxn ang="0">
                    <a:pos x="194" y="80"/>
                  </a:cxn>
                  <a:cxn ang="0">
                    <a:pos x="163" y="45"/>
                  </a:cxn>
                  <a:cxn ang="0">
                    <a:pos x="129" y="18"/>
                  </a:cxn>
                  <a:cxn ang="0">
                    <a:pos x="94" y="3"/>
                  </a:cxn>
                  <a:cxn ang="0">
                    <a:pos x="67" y="0"/>
                  </a:cxn>
                  <a:cxn ang="0">
                    <a:pos x="0" y="10"/>
                  </a:cxn>
                  <a:cxn ang="0">
                    <a:pos x="8" y="9"/>
                  </a:cxn>
                  <a:cxn ang="0">
                    <a:pos x="36" y="11"/>
                  </a:cxn>
                  <a:cxn ang="0">
                    <a:pos x="70" y="27"/>
                  </a:cxn>
                  <a:cxn ang="0">
                    <a:pos x="105" y="53"/>
                  </a:cxn>
                  <a:cxn ang="0">
                    <a:pos x="135" y="89"/>
                  </a:cxn>
                  <a:cxn ang="0">
                    <a:pos x="163" y="134"/>
                  </a:cxn>
                  <a:cxn ang="0">
                    <a:pos x="186" y="187"/>
                  </a:cxn>
                  <a:cxn ang="0">
                    <a:pos x="204" y="247"/>
                  </a:cxn>
                  <a:cxn ang="0">
                    <a:pos x="216" y="312"/>
                  </a:cxn>
                  <a:cxn ang="0">
                    <a:pos x="219" y="345"/>
                  </a:cxn>
                  <a:cxn ang="0">
                    <a:pos x="221" y="409"/>
                  </a:cxn>
                  <a:cxn ang="0">
                    <a:pos x="215" y="469"/>
                  </a:cxn>
                  <a:cxn ang="0">
                    <a:pos x="203" y="523"/>
                  </a:cxn>
                  <a:cxn ang="0">
                    <a:pos x="185" y="570"/>
                  </a:cxn>
                  <a:cxn ang="0">
                    <a:pos x="161" y="608"/>
                  </a:cxn>
                  <a:cxn ang="0">
                    <a:pos x="132" y="636"/>
                  </a:cxn>
                  <a:cxn ang="0">
                    <a:pos x="99" y="654"/>
                  </a:cxn>
                  <a:cxn ang="0">
                    <a:pos x="83" y="658"/>
                  </a:cxn>
                </a:cxnLst>
                <a:rect l="0" t="0" r="r" b="b"/>
                <a:pathLst>
                  <a:path w="278" h="658">
                    <a:moveTo>
                      <a:pt x="140" y="650"/>
                    </a:moveTo>
                    <a:lnTo>
                      <a:pt x="140" y="650"/>
                    </a:lnTo>
                    <a:lnTo>
                      <a:pt x="150" y="648"/>
                    </a:lnTo>
                    <a:lnTo>
                      <a:pt x="158" y="646"/>
                    </a:lnTo>
                    <a:lnTo>
                      <a:pt x="175" y="639"/>
                    </a:lnTo>
                    <a:lnTo>
                      <a:pt x="190" y="629"/>
                    </a:lnTo>
                    <a:lnTo>
                      <a:pt x="205" y="615"/>
                    </a:lnTo>
                    <a:lnTo>
                      <a:pt x="219" y="600"/>
                    </a:lnTo>
                    <a:lnTo>
                      <a:pt x="232" y="582"/>
                    </a:lnTo>
                    <a:lnTo>
                      <a:pt x="243" y="562"/>
                    </a:lnTo>
                    <a:lnTo>
                      <a:pt x="252" y="539"/>
                    </a:lnTo>
                    <a:lnTo>
                      <a:pt x="261" y="515"/>
                    </a:lnTo>
                    <a:lnTo>
                      <a:pt x="267" y="488"/>
                    </a:lnTo>
                    <a:lnTo>
                      <a:pt x="273" y="461"/>
                    </a:lnTo>
                    <a:lnTo>
                      <a:pt x="277" y="431"/>
                    </a:lnTo>
                    <a:lnTo>
                      <a:pt x="278" y="400"/>
                    </a:lnTo>
                    <a:lnTo>
                      <a:pt x="278" y="369"/>
                    </a:lnTo>
                    <a:lnTo>
                      <a:pt x="277" y="337"/>
                    </a:lnTo>
                    <a:lnTo>
                      <a:pt x="274" y="304"/>
                    </a:lnTo>
                    <a:lnTo>
                      <a:pt x="274" y="304"/>
                    </a:lnTo>
                    <a:lnTo>
                      <a:pt x="269" y="271"/>
                    </a:lnTo>
                    <a:lnTo>
                      <a:pt x="262" y="239"/>
                    </a:lnTo>
                    <a:lnTo>
                      <a:pt x="254" y="209"/>
                    </a:lnTo>
                    <a:lnTo>
                      <a:pt x="244" y="178"/>
                    </a:lnTo>
                    <a:lnTo>
                      <a:pt x="233" y="152"/>
                    </a:lnTo>
                    <a:lnTo>
                      <a:pt x="222" y="126"/>
                    </a:lnTo>
                    <a:lnTo>
                      <a:pt x="208" y="102"/>
                    </a:lnTo>
                    <a:lnTo>
                      <a:pt x="194" y="80"/>
                    </a:lnTo>
                    <a:lnTo>
                      <a:pt x="179" y="61"/>
                    </a:lnTo>
                    <a:lnTo>
                      <a:pt x="163" y="45"/>
                    </a:lnTo>
                    <a:lnTo>
                      <a:pt x="146" y="29"/>
                    </a:lnTo>
                    <a:lnTo>
                      <a:pt x="129" y="18"/>
                    </a:lnTo>
                    <a:lnTo>
                      <a:pt x="111" y="10"/>
                    </a:lnTo>
                    <a:lnTo>
                      <a:pt x="94" y="3"/>
                    </a:lnTo>
                    <a:lnTo>
                      <a:pt x="76" y="0"/>
                    </a:lnTo>
                    <a:lnTo>
                      <a:pt x="67" y="0"/>
                    </a:lnTo>
                    <a:lnTo>
                      <a:pt x="58" y="2"/>
                    </a:lnTo>
                    <a:lnTo>
                      <a:pt x="0" y="10"/>
                    </a:lnTo>
                    <a:lnTo>
                      <a:pt x="0" y="10"/>
                    </a:lnTo>
                    <a:lnTo>
                      <a:pt x="8" y="9"/>
                    </a:lnTo>
                    <a:lnTo>
                      <a:pt x="18" y="9"/>
                    </a:lnTo>
                    <a:lnTo>
                      <a:pt x="36" y="11"/>
                    </a:lnTo>
                    <a:lnTo>
                      <a:pt x="54" y="17"/>
                    </a:lnTo>
                    <a:lnTo>
                      <a:pt x="70" y="27"/>
                    </a:lnTo>
                    <a:lnTo>
                      <a:pt x="88" y="38"/>
                    </a:lnTo>
                    <a:lnTo>
                      <a:pt x="105" y="53"/>
                    </a:lnTo>
                    <a:lnTo>
                      <a:pt x="120" y="69"/>
                    </a:lnTo>
                    <a:lnTo>
                      <a:pt x="135" y="89"/>
                    </a:lnTo>
                    <a:lnTo>
                      <a:pt x="149" y="111"/>
                    </a:lnTo>
                    <a:lnTo>
                      <a:pt x="163" y="134"/>
                    </a:lnTo>
                    <a:lnTo>
                      <a:pt x="175" y="159"/>
                    </a:lnTo>
                    <a:lnTo>
                      <a:pt x="186" y="187"/>
                    </a:lnTo>
                    <a:lnTo>
                      <a:pt x="196" y="215"/>
                    </a:lnTo>
                    <a:lnTo>
                      <a:pt x="204" y="247"/>
                    </a:lnTo>
                    <a:lnTo>
                      <a:pt x="211" y="279"/>
                    </a:lnTo>
                    <a:lnTo>
                      <a:pt x="216" y="312"/>
                    </a:lnTo>
                    <a:lnTo>
                      <a:pt x="216" y="312"/>
                    </a:lnTo>
                    <a:lnTo>
                      <a:pt x="219" y="345"/>
                    </a:lnTo>
                    <a:lnTo>
                      <a:pt x="221" y="377"/>
                    </a:lnTo>
                    <a:lnTo>
                      <a:pt x="221" y="409"/>
                    </a:lnTo>
                    <a:lnTo>
                      <a:pt x="218" y="439"/>
                    </a:lnTo>
                    <a:lnTo>
                      <a:pt x="215" y="469"/>
                    </a:lnTo>
                    <a:lnTo>
                      <a:pt x="209" y="497"/>
                    </a:lnTo>
                    <a:lnTo>
                      <a:pt x="203" y="523"/>
                    </a:lnTo>
                    <a:lnTo>
                      <a:pt x="194" y="548"/>
                    </a:lnTo>
                    <a:lnTo>
                      <a:pt x="185" y="570"/>
                    </a:lnTo>
                    <a:lnTo>
                      <a:pt x="172" y="591"/>
                    </a:lnTo>
                    <a:lnTo>
                      <a:pt x="161" y="608"/>
                    </a:lnTo>
                    <a:lnTo>
                      <a:pt x="147" y="624"/>
                    </a:lnTo>
                    <a:lnTo>
                      <a:pt x="132" y="636"/>
                    </a:lnTo>
                    <a:lnTo>
                      <a:pt x="117" y="647"/>
                    </a:lnTo>
                    <a:lnTo>
                      <a:pt x="99" y="654"/>
                    </a:lnTo>
                    <a:lnTo>
                      <a:pt x="91" y="657"/>
                    </a:lnTo>
                    <a:lnTo>
                      <a:pt x="83" y="658"/>
                    </a:lnTo>
                    <a:lnTo>
                      <a:pt x="140" y="650"/>
                    </a:lnTo>
                    <a:close/>
                  </a:path>
                </a:pathLst>
              </a:custGeom>
              <a:gradFill flip="none" rotWithShape="1">
                <a:gsLst>
                  <a:gs pos="38000">
                    <a:srgbClr val="FFFFFF"/>
                  </a:gs>
                  <a:gs pos="38000">
                    <a:srgbClr val="A6A6A6"/>
                  </a:gs>
                  <a:gs pos="100000">
                    <a:srgbClr val="595959"/>
                  </a:gs>
                </a:gsLst>
                <a:lin ang="5400000" scaled="1"/>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sp>
            <p:nvSpPr>
              <p:cNvPr id="110" name="Forma libre 43"/>
              <p:cNvSpPr>
                <a:spLocks/>
              </p:cNvSpPr>
              <p:nvPr/>
            </p:nvSpPr>
            <p:spPr bwMode="auto">
              <a:xfrm>
                <a:off x="6307683" y="3951514"/>
                <a:ext cx="356532" cy="904767"/>
              </a:xfrm>
              <a:custGeom>
                <a:avLst/>
                <a:gdLst/>
                <a:ahLst/>
                <a:cxnLst>
                  <a:cxn ang="0">
                    <a:pos x="0" y="15"/>
                  </a:cxn>
                  <a:cxn ang="0">
                    <a:pos x="13" y="14"/>
                  </a:cxn>
                  <a:cxn ang="0">
                    <a:pos x="41" y="15"/>
                  </a:cxn>
                  <a:cxn ang="0">
                    <a:pos x="69" y="22"/>
                  </a:cxn>
                  <a:cxn ang="0">
                    <a:pos x="96" y="33"/>
                  </a:cxn>
                  <a:cxn ang="0">
                    <a:pos x="122" y="50"/>
                  </a:cxn>
                  <a:cxn ang="0">
                    <a:pos x="149" y="69"/>
                  </a:cxn>
                  <a:cxn ang="0">
                    <a:pos x="173" y="94"/>
                  </a:cxn>
                  <a:cxn ang="0">
                    <a:pos x="208" y="136"/>
                  </a:cxn>
                  <a:cxn ang="0">
                    <a:pos x="251" y="207"/>
                  </a:cxn>
                  <a:cxn ang="0">
                    <a:pos x="287" y="288"/>
                  </a:cxn>
                  <a:cxn ang="0">
                    <a:pos x="314" y="379"/>
                  </a:cxn>
                  <a:cxn ang="0">
                    <a:pos x="332" y="478"/>
                  </a:cxn>
                  <a:cxn ang="0">
                    <a:pos x="338" y="529"/>
                  </a:cxn>
                  <a:cxn ang="0">
                    <a:pos x="339" y="629"/>
                  </a:cxn>
                  <a:cxn ang="0">
                    <a:pos x="329" y="721"/>
                  </a:cxn>
                  <a:cxn ang="0">
                    <a:pos x="311" y="804"/>
                  </a:cxn>
                  <a:cxn ang="0">
                    <a:pos x="284" y="876"/>
                  </a:cxn>
                  <a:cxn ang="0">
                    <a:pos x="266" y="907"/>
                  </a:cxn>
                  <a:cxn ang="0">
                    <a:pos x="247" y="935"/>
                  </a:cxn>
                  <a:cxn ang="0">
                    <a:pos x="226" y="958"/>
                  </a:cxn>
                  <a:cxn ang="0">
                    <a:pos x="204" y="979"/>
                  </a:cxn>
                  <a:cxn ang="0">
                    <a:pos x="179" y="994"/>
                  </a:cxn>
                  <a:cxn ang="0">
                    <a:pos x="154" y="1005"/>
                  </a:cxn>
                  <a:cxn ang="0">
                    <a:pos x="127" y="1011"/>
                  </a:cxn>
                  <a:cxn ang="0">
                    <a:pos x="223" y="997"/>
                  </a:cxn>
                  <a:cxn ang="0">
                    <a:pos x="253" y="973"/>
                  </a:cxn>
                  <a:cxn ang="0">
                    <a:pos x="282" y="944"/>
                  </a:cxn>
                  <a:cxn ang="0">
                    <a:pos x="311" y="907"/>
                  </a:cxn>
                  <a:cxn ang="0">
                    <a:pos x="338" y="860"/>
                  </a:cxn>
                  <a:cxn ang="0">
                    <a:pos x="361" y="805"/>
                  </a:cxn>
                  <a:cxn ang="0">
                    <a:pos x="379" y="739"/>
                  </a:cxn>
                  <a:cxn ang="0">
                    <a:pos x="391" y="662"/>
                  </a:cxn>
                  <a:cxn ang="0">
                    <a:pos x="397" y="574"/>
                  </a:cxn>
                  <a:cxn ang="0">
                    <a:pos x="397" y="543"/>
                  </a:cxn>
                  <a:cxn ang="0">
                    <a:pos x="394" y="485"/>
                  </a:cxn>
                  <a:cxn ang="0">
                    <a:pos x="389" y="432"/>
                  </a:cxn>
                  <a:cxn ang="0">
                    <a:pos x="379" y="381"/>
                  </a:cxn>
                  <a:cxn ang="0">
                    <a:pos x="365" y="334"/>
                  </a:cxn>
                  <a:cxn ang="0">
                    <a:pos x="350" y="290"/>
                  </a:cxn>
                  <a:cxn ang="0">
                    <a:pos x="322" y="230"/>
                  </a:cxn>
                  <a:cxn ang="0">
                    <a:pos x="278" y="160"/>
                  </a:cxn>
                  <a:cxn ang="0">
                    <a:pos x="230" y="102"/>
                  </a:cxn>
                  <a:cxn ang="0">
                    <a:pos x="180" y="54"/>
                  </a:cxn>
                  <a:cxn ang="0">
                    <a:pos x="131" y="15"/>
                  </a:cxn>
                  <a:cxn ang="0">
                    <a:pos x="107" y="0"/>
                  </a:cxn>
                </a:cxnLst>
                <a:rect l="0" t="0" r="r" b="b"/>
                <a:pathLst>
                  <a:path w="397" h="1011">
                    <a:moveTo>
                      <a:pt x="107" y="0"/>
                    </a:moveTo>
                    <a:lnTo>
                      <a:pt x="0" y="15"/>
                    </a:lnTo>
                    <a:lnTo>
                      <a:pt x="0" y="15"/>
                    </a:lnTo>
                    <a:lnTo>
                      <a:pt x="13" y="14"/>
                    </a:lnTo>
                    <a:lnTo>
                      <a:pt x="27" y="14"/>
                    </a:lnTo>
                    <a:lnTo>
                      <a:pt x="41" y="15"/>
                    </a:lnTo>
                    <a:lnTo>
                      <a:pt x="55" y="18"/>
                    </a:lnTo>
                    <a:lnTo>
                      <a:pt x="69" y="22"/>
                    </a:lnTo>
                    <a:lnTo>
                      <a:pt x="82" y="28"/>
                    </a:lnTo>
                    <a:lnTo>
                      <a:pt x="96" y="33"/>
                    </a:lnTo>
                    <a:lnTo>
                      <a:pt x="109" y="41"/>
                    </a:lnTo>
                    <a:lnTo>
                      <a:pt x="122" y="50"/>
                    </a:lnTo>
                    <a:lnTo>
                      <a:pt x="135" y="59"/>
                    </a:lnTo>
                    <a:lnTo>
                      <a:pt x="149" y="69"/>
                    </a:lnTo>
                    <a:lnTo>
                      <a:pt x="161" y="81"/>
                    </a:lnTo>
                    <a:lnTo>
                      <a:pt x="173" y="94"/>
                    </a:lnTo>
                    <a:lnTo>
                      <a:pt x="184" y="108"/>
                    </a:lnTo>
                    <a:lnTo>
                      <a:pt x="208" y="136"/>
                    </a:lnTo>
                    <a:lnTo>
                      <a:pt x="230" y="170"/>
                    </a:lnTo>
                    <a:lnTo>
                      <a:pt x="251" y="207"/>
                    </a:lnTo>
                    <a:lnTo>
                      <a:pt x="269" y="245"/>
                    </a:lnTo>
                    <a:lnTo>
                      <a:pt x="287" y="288"/>
                    </a:lnTo>
                    <a:lnTo>
                      <a:pt x="302" y="332"/>
                    </a:lnTo>
                    <a:lnTo>
                      <a:pt x="314" y="379"/>
                    </a:lnTo>
                    <a:lnTo>
                      <a:pt x="324" y="429"/>
                    </a:lnTo>
                    <a:lnTo>
                      <a:pt x="332" y="478"/>
                    </a:lnTo>
                    <a:lnTo>
                      <a:pt x="332" y="478"/>
                    </a:lnTo>
                    <a:lnTo>
                      <a:pt x="338" y="529"/>
                    </a:lnTo>
                    <a:lnTo>
                      <a:pt x="339" y="580"/>
                    </a:lnTo>
                    <a:lnTo>
                      <a:pt x="339" y="629"/>
                    </a:lnTo>
                    <a:lnTo>
                      <a:pt x="336" y="676"/>
                    </a:lnTo>
                    <a:lnTo>
                      <a:pt x="329" y="721"/>
                    </a:lnTo>
                    <a:lnTo>
                      <a:pt x="321" y="764"/>
                    </a:lnTo>
                    <a:lnTo>
                      <a:pt x="311" y="804"/>
                    </a:lnTo>
                    <a:lnTo>
                      <a:pt x="298" y="841"/>
                    </a:lnTo>
                    <a:lnTo>
                      <a:pt x="284" y="876"/>
                    </a:lnTo>
                    <a:lnTo>
                      <a:pt x="276" y="892"/>
                    </a:lnTo>
                    <a:lnTo>
                      <a:pt x="266" y="907"/>
                    </a:lnTo>
                    <a:lnTo>
                      <a:pt x="258" y="921"/>
                    </a:lnTo>
                    <a:lnTo>
                      <a:pt x="247" y="935"/>
                    </a:lnTo>
                    <a:lnTo>
                      <a:pt x="237" y="947"/>
                    </a:lnTo>
                    <a:lnTo>
                      <a:pt x="226" y="958"/>
                    </a:lnTo>
                    <a:lnTo>
                      <a:pt x="215" y="969"/>
                    </a:lnTo>
                    <a:lnTo>
                      <a:pt x="204" y="979"/>
                    </a:lnTo>
                    <a:lnTo>
                      <a:pt x="191" y="987"/>
                    </a:lnTo>
                    <a:lnTo>
                      <a:pt x="179" y="994"/>
                    </a:lnTo>
                    <a:lnTo>
                      <a:pt x="167" y="1000"/>
                    </a:lnTo>
                    <a:lnTo>
                      <a:pt x="154" y="1005"/>
                    </a:lnTo>
                    <a:lnTo>
                      <a:pt x="140" y="1009"/>
                    </a:lnTo>
                    <a:lnTo>
                      <a:pt x="127" y="1011"/>
                    </a:lnTo>
                    <a:lnTo>
                      <a:pt x="223" y="997"/>
                    </a:lnTo>
                    <a:lnTo>
                      <a:pt x="223" y="997"/>
                    </a:lnTo>
                    <a:lnTo>
                      <a:pt x="238" y="986"/>
                    </a:lnTo>
                    <a:lnTo>
                      <a:pt x="253" y="973"/>
                    </a:lnTo>
                    <a:lnTo>
                      <a:pt x="269" y="960"/>
                    </a:lnTo>
                    <a:lnTo>
                      <a:pt x="282" y="944"/>
                    </a:lnTo>
                    <a:lnTo>
                      <a:pt x="298" y="927"/>
                    </a:lnTo>
                    <a:lnTo>
                      <a:pt x="311" y="907"/>
                    </a:lnTo>
                    <a:lnTo>
                      <a:pt x="325" y="885"/>
                    </a:lnTo>
                    <a:lnTo>
                      <a:pt x="338" y="860"/>
                    </a:lnTo>
                    <a:lnTo>
                      <a:pt x="350" y="834"/>
                    </a:lnTo>
                    <a:lnTo>
                      <a:pt x="361" y="805"/>
                    </a:lnTo>
                    <a:lnTo>
                      <a:pt x="371" y="773"/>
                    </a:lnTo>
                    <a:lnTo>
                      <a:pt x="379" y="739"/>
                    </a:lnTo>
                    <a:lnTo>
                      <a:pt x="386" y="702"/>
                    </a:lnTo>
                    <a:lnTo>
                      <a:pt x="391" y="662"/>
                    </a:lnTo>
                    <a:lnTo>
                      <a:pt x="396" y="619"/>
                    </a:lnTo>
                    <a:lnTo>
                      <a:pt x="397" y="574"/>
                    </a:lnTo>
                    <a:lnTo>
                      <a:pt x="397" y="574"/>
                    </a:lnTo>
                    <a:lnTo>
                      <a:pt x="397" y="543"/>
                    </a:lnTo>
                    <a:lnTo>
                      <a:pt x="397" y="514"/>
                    </a:lnTo>
                    <a:lnTo>
                      <a:pt x="394" y="485"/>
                    </a:lnTo>
                    <a:lnTo>
                      <a:pt x="391" y="458"/>
                    </a:lnTo>
                    <a:lnTo>
                      <a:pt x="389" y="432"/>
                    </a:lnTo>
                    <a:lnTo>
                      <a:pt x="383" y="405"/>
                    </a:lnTo>
                    <a:lnTo>
                      <a:pt x="379" y="381"/>
                    </a:lnTo>
                    <a:lnTo>
                      <a:pt x="372" y="357"/>
                    </a:lnTo>
                    <a:lnTo>
                      <a:pt x="365" y="334"/>
                    </a:lnTo>
                    <a:lnTo>
                      <a:pt x="358" y="312"/>
                    </a:lnTo>
                    <a:lnTo>
                      <a:pt x="350" y="290"/>
                    </a:lnTo>
                    <a:lnTo>
                      <a:pt x="342" y="269"/>
                    </a:lnTo>
                    <a:lnTo>
                      <a:pt x="322" y="230"/>
                    </a:lnTo>
                    <a:lnTo>
                      <a:pt x="302" y="193"/>
                    </a:lnTo>
                    <a:lnTo>
                      <a:pt x="278" y="160"/>
                    </a:lnTo>
                    <a:lnTo>
                      <a:pt x="255" y="130"/>
                    </a:lnTo>
                    <a:lnTo>
                      <a:pt x="230" y="102"/>
                    </a:lnTo>
                    <a:lnTo>
                      <a:pt x="205" y="77"/>
                    </a:lnTo>
                    <a:lnTo>
                      <a:pt x="180" y="54"/>
                    </a:lnTo>
                    <a:lnTo>
                      <a:pt x="155" y="33"/>
                    </a:lnTo>
                    <a:lnTo>
                      <a:pt x="131" y="15"/>
                    </a:lnTo>
                    <a:lnTo>
                      <a:pt x="107" y="0"/>
                    </a:lnTo>
                    <a:lnTo>
                      <a:pt x="107" y="0"/>
                    </a:lnTo>
                    <a:close/>
                  </a:path>
                </a:pathLst>
              </a:custGeom>
              <a:gradFill flip="none" rotWithShape="1">
                <a:gsLst>
                  <a:gs pos="0">
                    <a:srgbClr val="1C1C1C"/>
                  </a:gs>
                  <a:gs pos="31000">
                    <a:srgbClr val="B2B2B2"/>
                  </a:gs>
                  <a:gs pos="82000">
                    <a:srgbClr val="292929"/>
                  </a:gs>
                </a:gsLst>
                <a:lin ang="5280000" scaled="0"/>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sp>
          <p:nvSpPr>
            <p:cNvPr id="106" name="Forma libre 6"/>
            <p:cNvSpPr>
              <a:spLocks/>
            </p:cNvSpPr>
            <p:nvPr/>
          </p:nvSpPr>
          <p:spPr bwMode="auto">
            <a:xfrm>
              <a:off x="702865" y="3048000"/>
              <a:ext cx="7825945" cy="2590799"/>
            </a:xfrm>
            <a:custGeom>
              <a:avLst/>
              <a:gdLst/>
              <a:ahLst/>
              <a:cxnLst>
                <a:cxn ang="0">
                  <a:pos x="4096" y="1887"/>
                </a:cxn>
                <a:cxn ang="0">
                  <a:pos x="4104" y="1885"/>
                </a:cxn>
                <a:cxn ang="0">
                  <a:pos x="4125" y="1879"/>
                </a:cxn>
                <a:cxn ang="0">
                  <a:pos x="4154" y="1867"/>
                </a:cxn>
                <a:cxn ang="0">
                  <a:pos x="4187" y="1845"/>
                </a:cxn>
                <a:cxn ang="0">
                  <a:pos x="4222" y="1807"/>
                </a:cxn>
                <a:cxn ang="0">
                  <a:pos x="4244" y="1768"/>
                </a:cxn>
                <a:cxn ang="0">
                  <a:pos x="4258" y="1738"/>
                </a:cxn>
                <a:cxn ang="0">
                  <a:pos x="4268" y="1700"/>
                </a:cxn>
                <a:cxn ang="0">
                  <a:pos x="4277" y="1658"/>
                </a:cxn>
                <a:cxn ang="0">
                  <a:pos x="4282" y="1610"/>
                </a:cxn>
                <a:cxn ang="0">
                  <a:pos x="4283" y="1583"/>
                </a:cxn>
                <a:cxn ang="0">
                  <a:pos x="4280" y="1524"/>
                </a:cxn>
                <a:cxn ang="0">
                  <a:pos x="4273" y="1471"/>
                </a:cxn>
                <a:cxn ang="0">
                  <a:pos x="4261" y="1423"/>
                </a:cxn>
                <a:cxn ang="0">
                  <a:pos x="4244" y="1379"/>
                </a:cxn>
                <a:cxn ang="0">
                  <a:pos x="4223" y="1341"/>
                </a:cxn>
                <a:cxn ang="0">
                  <a:pos x="4200" y="1308"/>
                </a:cxn>
                <a:cxn ang="0">
                  <a:pos x="4176" y="1280"/>
                </a:cxn>
                <a:cxn ang="0">
                  <a:pos x="4125" y="1233"/>
                </a:cxn>
                <a:cxn ang="0">
                  <a:pos x="4077" y="1201"/>
                </a:cxn>
                <a:cxn ang="0">
                  <a:pos x="4039" y="1183"/>
                </a:cxn>
                <a:cxn ang="0">
                  <a:pos x="4014" y="1173"/>
                </a:cxn>
                <a:cxn ang="0">
                  <a:pos x="59" y="136"/>
                </a:cxn>
                <a:cxn ang="0">
                  <a:pos x="38" y="134"/>
                </a:cxn>
                <a:cxn ang="0">
                  <a:pos x="9" y="137"/>
                </a:cxn>
                <a:cxn ang="0">
                  <a:pos x="0" y="140"/>
                </a:cxn>
                <a:cxn ang="0">
                  <a:pos x="12" y="134"/>
                </a:cxn>
                <a:cxn ang="0">
                  <a:pos x="68" y="121"/>
                </a:cxn>
                <a:cxn ang="0">
                  <a:pos x="133" y="113"/>
                </a:cxn>
                <a:cxn ang="0">
                  <a:pos x="666" y="57"/>
                </a:cxn>
                <a:cxn ang="0">
                  <a:pos x="1224" y="2"/>
                </a:cxn>
                <a:cxn ang="0">
                  <a:pos x="1235" y="0"/>
                </a:cxn>
                <a:cxn ang="0">
                  <a:pos x="1245" y="0"/>
                </a:cxn>
                <a:cxn ang="0">
                  <a:pos x="1904" y="146"/>
                </a:cxn>
                <a:cxn ang="0">
                  <a:pos x="5420" y="934"/>
                </a:cxn>
                <a:cxn ang="0">
                  <a:pos x="5432" y="937"/>
                </a:cxn>
                <a:cxn ang="0">
                  <a:pos x="5465" y="948"/>
                </a:cxn>
                <a:cxn ang="0">
                  <a:pos x="5510" y="971"/>
                </a:cxn>
                <a:cxn ang="0">
                  <a:pos x="5563" y="1005"/>
                </a:cxn>
                <a:cxn ang="0">
                  <a:pos x="5602" y="1040"/>
                </a:cxn>
                <a:cxn ang="0">
                  <a:pos x="5626" y="1070"/>
                </a:cxn>
                <a:cxn ang="0">
                  <a:pos x="5649" y="1105"/>
                </a:cxn>
                <a:cxn ang="0">
                  <a:pos x="5668" y="1142"/>
                </a:cxn>
                <a:cxn ang="0">
                  <a:pos x="5683" y="1188"/>
                </a:cxn>
                <a:cxn ang="0">
                  <a:pos x="5694" y="1237"/>
                </a:cxn>
                <a:cxn ang="0">
                  <a:pos x="5700" y="1293"/>
                </a:cxn>
                <a:cxn ang="0">
                  <a:pos x="5700" y="1323"/>
                </a:cxn>
                <a:cxn ang="0">
                  <a:pos x="5697" y="1366"/>
                </a:cxn>
                <a:cxn ang="0">
                  <a:pos x="5683" y="1439"/>
                </a:cxn>
                <a:cxn ang="0">
                  <a:pos x="5661" y="1497"/>
                </a:cxn>
                <a:cxn ang="0">
                  <a:pos x="5632" y="1540"/>
                </a:cxn>
                <a:cxn ang="0">
                  <a:pos x="5604" y="1572"/>
                </a:cxn>
                <a:cxn ang="0">
                  <a:pos x="5576" y="1595"/>
                </a:cxn>
                <a:cxn ang="0">
                  <a:pos x="5546" y="1610"/>
                </a:cxn>
                <a:cxn ang="0">
                  <a:pos x="4112" y="1887"/>
                </a:cxn>
              </a:cxnLst>
              <a:rect l="0" t="0" r="r" b="b"/>
              <a:pathLst>
                <a:path w="5700" h="1887">
                  <a:moveTo>
                    <a:pt x="4112" y="1887"/>
                  </a:moveTo>
                  <a:lnTo>
                    <a:pt x="4096" y="1887"/>
                  </a:lnTo>
                  <a:lnTo>
                    <a:pt x="4096" y="1887"/>
                  </a:lnTo>
                  <a:lnTo>
                    <a:pt x="4104" y="1885"/>
                  </a:lnTo>
                  <a:lnTo>
                    <a:pt x="4113" y="1884"/>
                  </a:lnTo>
                  <a:lnTo>
                    <a:pt x="4125" y="1879"/>
                  </a:lnTo>
                  <a:lnTo>
                    <a:pt x="4139" y="1875"/>
                  </a:lnTo>
                  <a:lnTo>
                    <a:pt x="4154" y="1867"/>
                  </a:lnTo>
                  <a:lnTo>
                    <a:pt x="4170" y="1857"/>
                  </a:lnTo>
                  <a:lnTo>
                    <a:pt x="4187" y="1845"/>
                  </a:lnTo>
                  <a:lnTo>
                    <a:pt x="4205" y="1828"/>
                  </a:lnTo>
                  <a:lnTo>
                    <a:pt x="4222" y="1807"/>
                  </a:lnTo>
                  <a:lnTo>
                    <a:pt x="4237" y="1783"/>
                  </a:lnTo>
                  <a:lnTo>
                    <a:pt x="4244" y="1768"/>
                  </a:lnTo>
                  <a:lnTo>
                    <a:pt x="4252" y="1753"/>
                  </a:lnTo>
                  <a:lnTo>
                    <a:pt x="4258" y="1738"/>
                  </a:lnTo>
                  <a:lnTo>
                    <a:pt x="4264" y="1720"/>
                  </a:lnTo>
                  <a:lnTo>
                    <a:pt x="4268" y="1700"/>
                  </a:lnTo>
                  <a:lnTo>
                    <a:pt x="4273" y="1681"/>
                  </a:lnTo>
                  <a:lnTo>
                    <a:pt x="4277" y="1658"/>
                  </a:lnTo>
                  <a:lnTo>
                    <a:pt x="4280" y="1634"/>
                  </a:lnTo>
                  <a:lnTo>
                    <a:pt x="4282" y="1610"/>
                  </a:lnTo>
                  <a:lnTo>
                    <a:pt x="4283" y="1583"/>
                  </a:lnTo>
                  <a:lnTo>
                    <a:pt x="4283" y="1583"/>
                  </a:lnTo>
                  <a:lnTo>
                    <a:pt x="4282" y="1552"/>
                  </a:lnTo>
                  <a:lnTo>
                    <a:pt x="4280" y="1524"/>
                  </a:lnTo>
                  <a:lnTo>
                    <a:pt x="4277" y="1497"/>
                  </a:lnTo>
                  <a:lnTo>
                    <a:pt x="4273" y="1471"/>
                  </a:lnTo>
                  <a:lnTo>
                    <a:pt x="4267" y="1445"/>
                  </a:lnTo>
                  <a:lnTo>
                    <a:pt x="4261" y="1423"/>
                  </a:lnTo>
                  <a:lnTo>
                    <a:pt x="4252" y="1400"/>
                  </a:lnTo>
                  <a:lnTo>
                    <a:pt x="4244" y="1379"/>
                  </a:lnTo>
                  <a:lnTo>
                    <a:pt x="4234" y="1359"/>
                  </a:lnTo>
                  <a:lnTo>
                    <a:pt x="4223" y="1341"/>
                  </a:lnTo>
                  <a:lnTo>
                    <a:pt x="4213" y="1325"/>
                  </a:lnTo>
                  <a:lnTo>
                    <a:pt x="4200" y="1308"/>
                  </a:lnTo>
                  <a:lnTo>
                    <a:pt x="4188" y="1293"/>
                  </a:lnTo>
                  <a:lnTo>
                    <a:pt x="4176" y="1280"/>
                  </a:lnTo>
                  <a:lnTo>
                    <a:pt x="4151" y="1254"/>
                  </a:lnTo>
                  <a:lnTo>
                    <a:pt x="4125" y="1233"/>
                  </a:lnTo>
                  <a:lnTo>
                    <a:pt x="4101" y="1216"/>
                  </a:lnTo>
                  <a:lnTo>
                    <a:pt x="4077" y="1201"/>
                  </a:lnTo>
                  <a:lnTo>
                    <a:pt x="4057" y="1191"/>
                  </a:lnTo>
                  <a:lnTo>
                    <a:pt x="4039" y="1183"/>
                  </a:lnTo>
                  <a:lnTo>
                    <a:pt x="4026" y="1177"/>
                  </a:lnTo>
                  <a:lnTo>
                    <a:pt x="4014" y="1173"/>
                  </a:lnTo>
                  <a:lnTo>
                    <a:pt x="59" y="136"/>
                  </a:lnTo>
                  <a:lnTo>
                    <a:pt x="59" y="136"/>
                  </a:lnTo>
                  <a:lnTo>
                    <a:pt x="53" y="136"/>
                  </a:lnTo>
                  <a:lnTo>
                    <a:pt x="38" y="134"/>
                  </a:lnTo>
                  <a:lnTo>
                    <a:pt x="18" y="136"/>
                  </a:lnTo>
                  <a:lnTo>
                    <a:pt x="9" y="137"/>
                  </a:lnTo>
                  <a:lnTo>
                    <a:pt x="0" y="140"/>
                  </a:lnTo>
                  <a:lnTo>
                    <a:pt x="0" y="140"/>
                  </a:lnTo>
                  <a:lnTo>
                    <a:pt x="3" y="139"/>
                  </a:lnTo>
                  <a:lnTo>
                    <a:pt x="12" y="134"/>
                  </a:lnTo>
                  <a:lnTo>
                    <a:pt x="33" y="128"/>
                  </a:lnTo>
                  <a:lnTo>
                    <a:pt x="68" y="121"/>
                  </a:lnTo>
                  <a:lnTo>
                    <a:pt x="68" y="121"/>
                  </a:lnTo>
                  <a:lnTo>
                    <a:pt x="133" y="113"/>
                  </a:lnTo>
                  <a:lnTo>
                    <a:pt x="272" y="98"/>
                  </a:lnTo>
                  <a:lnTo>
                    <a:pt x="666" y="57"/>
                  </a:lnTo>
                  <a:lnTo>
                    <a:pt x="1224" y="2"/>
                  </a:lnTo>
                  <a:lnTo>
                    <a:pt x="1224" y="2"/>
                  </a:lnTo>
                  <a:lnTo>
                    <a:pt x="1229" y="0"/>
                  </a:lnTo>
                  <a:lnTo>
                    <a:pt x="1235" y="0"/>
                  </a:lnTo>
                  <a:lnTo>
                    <a:pt x="1245" y="0"/>
                  </a:lnTo>
                  <a:lnTo>
                    <a:pt x="1245" y="0"/>
                  </a:lnTo>
                  <a:lnTo>
                    <a:pt x="1429" y="39"/>
                  </a:lnTo>
                  <a:lnTo>
                    <a:pt x="1904" y="146"/>
                  </a:lnTo>
                  <a:lnTo>
                    <a:pt x="3338" y="467"/>
                  </a:lnTo>
                  <a:lnTo>
                    <a:pt x="5420" y="934"/>
                  </a:lnTo>
                  <a:lnTo>
                    <a:pt x="5420" y="934"/>
                  </a:lnTo>
                  <a:lnTo>
                    <a:pt x="5432" y="937"/>
                  </a:lnTo>
                  <a:lnTo>
                    <a:pt x="5445" y="942"/>
                  </a:lnTo>
                  <a:lnTo>
                    <a:pt x="5465" y="948"/>
                  </a:lnTo>
                  <a:lnTo>
                    <a:pt x="5486" y="957"/>
                  </a:lnTo>
                  <a:lnTo>
                    <a:pt x="5510" y="971"/>
                  </a:lnTo>
                  <a:lnTo>
                    <a:pt x="5536" y="986"/>
                  </a:lnTo>
                  <a:lnTo>
                    <a:pt x="5563" y="1005"/>
                  </a:lnTo>
                  <a:lnTo>
                    <a:pt x="5588" y="1028"/>
                  </a:lnTo>
                  <a:lnTo>
                    <a:pt x="5602" y="1040"/>
                  </a:lnTo>
                  <a:lnTo>
                    <a:pt x="5614" y="1055"/>
                  </a:lnTo>
                  <a:lnTo>
                    <a:pt x="5626" y="1070"/>
                  </a:lnTo>
                  <a:lnTo>
                    <a:pt x="5638" y="1087"/>
                  </a:lnTo>
                  <a:lnTo>
                    <a:pt x="5649" y="1105"/>
                  </a:lnTo>
                  <a:lnTo>
                    <a:pt x="5659" y="1123"/>
                  </a:lnTo>
                  <a:lnTo>
                    <a:pt x="5668" y="1142"/>
                  </a:lnTo>
                  <a:lnTo>
                    <a:pt x="5676" y="1165"/>
                  </a:lnTo>
                  <a:lnTo>
                    <a:pt x="5683" y="1188"/>
                  </a:lnTo>
                  <a:lnTo>
                    <a:pt x="5689" y="1212"/>
                  </a:lnTo>
                  <a:lnTo>
                    <a:pt x="5694" y="1237"/>
                  </a:lnTo>
                  <a:lnTo>
                    <a:pt x="5697" y="1265"/>
                  </a:lnTo>
                  <a:lnTo>
                    <a:pt x="5700" y="1293"/>
                  </a:lnTo>
                  <a:lnTo>
                    <a:pt x="5700" y="1323"/>
                  </a:lnTo>
                  <a:lnTo>
                    <a:pt x="5700" y="1323"/>
                  </a:lnTo>
                  <a:lnTo>
                    <a:pt x="5698" y="1344"/>
                  </a:lnTo>
                  <a:lnTo>
                    <a:pt x="5697" y="1366"/>
                  </a:lnTo>
                  <a:lnTo>
                    <a:pt x="5691" y="1405"/>
                  </a:lnTo>
                  <a:lnTo>
                    <a:pt x="5683" y="1439"/>
                  </a:lnTo>
                  <a:lnTo>
                    <a:pt x="5673" y="1470"/>
                  </a:lnTo>
                  <a:lnTo>
                    <a:pt x="5661" y="1497"/>
                  </a:lnTo>
                  <a:lnTo>
                    <a:pt x="5647" y="1521"/>
                  </a:lnTo>
                  <a:lnTo>
                    <a:pt x="5632" y="1540"/>
                  </a:lnTo>
                  <a:lnTo>
                    <a:pt x="5619" y="1558"/>
                  </a:lnTo>
                  <a:lnTo>
                    <a:pt x="5604" y="1572"/>
                  </a:lnTo>
                  <a:lnTo>
                    <a:pt x="5588" y="1584"/>
                  </a:lnTo>
                  <a:lnTo>
                    <a:pt x="5576" y="1595"/>
                  </a:lnTo>
                  <a:lnTo>
                    <a:pt x="5564" y="1601"/>
                  </a:lnTo>
                  <a:lnTo>
                    <a:pt x="5546" y="1610"/>
                  </a:lnTo>
                  <a:lnTo>
                    <a:pt x="5540" y="1613"/>
                  </a:lnTo>
                  <a:lnTo>
                    <a:pt x="4112" y="1887"/>
                  </a:lnTo>
                  <a:close/>
                </a:path>
              </a:pathLst>
            </a:custGeom>
            <a:gradFill flip="none" rotWithShape="1">
              <a:gsLst>
                <a:gs pos="0">
                  <a:schemeClr val="tx1">
                    <a:lumMod val="95000"/>
                    <a:lumOff val="5000"/>
                  </a:schemeClr>
                </a:gs>
                <a:gs pos="9000">
                  <a:schemeClr val="tx1">
                    <a:lumMod val="95000"/>
                    <a:lumOff val="5000"/>
                  </a:schemeClr>
                </a:gs>
                <a:gs pos="25000">
                  <a:schemeClr val="tx1">
                    <a:lumMod val="85000"/>
                    <a:lumOff val="15000"/>
                  </a:schemeClr>
                </a:gs>
                <a:gs pos="66000">
                  <a:schemeClr val="tx1">
                    <a:lumMod val="65000"/>
                    <a:lumOff val="35000"/>
                  </a:schemeClr>
                </a:gs>
                <a:gs pos="82000">
                  <a:schemeClr val="tx1">
                    <a:lumMod val="95000"/>
                    <a:lumOff val="5000"/>
                  </a:schemeClr>
                </a:gs>
              </a:gsLst>
              <a:lin ang="4800000" scaled="0"/>
              <a:tileRect/>
            </a:gradFill>
            <a:ln w="9525">
              <a:noFill/>
              <a:round/>
              <a:headEnd/>
              <a:tailEnd/>
            </a:ln>
          </p:spPr>
          <p:txBody>
            <a:bodyPr vert="horz" wrap="square" lIns="74295" tIns="37148" rIns="74295" bIns="37148" numCol="1" rtlCol="0" anchor="t" anchorCtr="0" compatLnSpc="1">
              <a:prstTxWarp prst="textNoShape">
                <a:avLst/>
              </a:prstTxWarp>
            </a:bodyPr>
            <a:lstStyle/>
            <a:p>
              <a:pPr defTabSz="742950"/>
              <a:endParaRPr lang="es-ES" sz="1463">
                <a:solidFill>
                  <a:srgbClr val="000000"/>
                </a:solidFill>
                <a:latin typeface="Arial" panose="020B0604020202020204"/>
              </a:endParaRPr>
            </a:p>
          </p:txBody>
        </p:sp>
      </p:grpSp>
      <p:cxnSp>
        <p:nvCxnSpPr>
          <p:cNvPr id="132" name="Conector recto de flecha 131" title="Flecha"/>
          <p:cNvCxnSpPr/>
          <p:nvPr/>
        </p:nvCxnSpPr>
        <p:spPr>
          <a:xfrm>
            <a:off x="5033781" y="5641686"/>
            <a:ext cx="1140959" cy="357324"/>
          </a:xfrm>
          <a:prstGeom prst="straightConnector1">
            <a:avLst/>
          </a:prstGeom>
          <a:noFill/>
          <a:ln w="12700">
            <a:solidFill>
              <a:schemeClr val="tx1"/>
            </a:solidFill>
            <a:prstDash val="sysDash"/>
            <a:round/>
            <a:headEnd w="lg" len="med"/>
            <a:tailEnd type="triangle" w="lg" len="med"/>
          </a:ln>
        </p:spPr>
      </p:cxnSp>
      <p:cxnSp>
        <p:nvCxnSpPr>
          <p:cNvPr id="133" name="Conector recto de flecha 132" title="Flecha"/>
          <p:cNvCxnSpPr/>
          <p:nvPr/>
        </p:nvCxnSpPr>
        <p:spPr>
          <a:xfrm>
            <a:off x="1886858" y="4619245"/>
            <a:ext cx="534216" cy="171586"/>
          </a:xfrm>
          <a:prstGeom prst="straightConnector1">
            <a:avLst/>
          </a:prstGeom>
          <a:noFill/>
          <a:ln w="12700">
            <a:solidFill>
              <a:schemeClr val="tx1"/>
            </a:solidFill>
            <a:prstDash val="sysDash"/>
            <a:round/>
            <a:headEnd w="lg" len="med"/>
            <a:tailEnd type="triangle" w="lg" len="med"/>
          </a:ln>
        </p:spPr>
      </p:cxnSp>
      <p:grpSp>
        <p:nvGrpSpPr>
          <p:cNvPr id="55" name="Grupo 54" title="Cuadro"/>
          <p:cNvGrpSpPr/>
          <p:nvPr/>
        </p:nvGrpSpPr>
        <p:grpSpPr>
          <a:xfrm>
            <a:off x="2143353" y="3000674"/>
            <a:ext cx="1741582" cy="1137858"/>
            <a:chOff x="1219200" y="1284514"/>
            <a:chExt cx="2143485" cy="1400440"/>
          </a:xfrm>
          <a:effectLst>
            <a:outerShdw blurRad="12700" dist="12700" dir="5400000" algn="t" rotWithShape="0">
              <a:prstClr val="black">
                <a:alpha val="50000"/>
              </a:prstClr>
            </a:outerShdw>
          </a:effectLst>
        </p:grpSpPr>
        <p:sp>
          <p:nvSpPr>
            <p:cNvPr id="1062" name="Forma libre 38"/>
            <p:cNvSpPr>
              <a:spLocks/>
            </p:cNvSpPr>
            <p:nvPr/>
          </p:nvSpPr>
          <p:spPr bwMode="auto">
            <a:xfrm>
              <a:off x="1219200" y="2355700"/>
              <a:ext cx="2143485" cy="329253"/>
            </a:xfrm>
            <a:custGeom>
              <a:avLst/>
              <a:gdLst/>
              <a:ahLst/>
              <a:cxnLst>
                <a:cxn ang="0">
                  <a:pos x="1927" y="180"/>
                </a:cxn>
                <a:cxn ang="0">
                  <a:pos x="720" y="296"/>
                </a:cxn>
                <a:cxn ang="0">
                  <a:pos x="0" y="116"/>
                </a:cxn>
                <a:cxn ang="0">
                  <a:pos x="1208" y="0"/>
                </a:cxn>
                <a:cxn ang="0">
                  <a:pos x="1927" y="180"/>
                </a:cxn>
              </a:cxnLst>
              <a:rect l="0" t="0" r="r" b="b"/>
              <a:pathLst>
                <a:path w="1927" h="296">
                  <a:moveTo>
                    <a:pt x="1927" y="180"/>
                  </a:moveTo>
                  <a:lnTo>
                    <a:pt x="720" y="296"/>
                  </a:lnTo>
                  <a:lnTo>
                    <a:pt x="0" y="116"/>
                  </a:lnTo>
                  <a:lnTo>
                    <a:pt x="1208" y="0"/>
                  </a:lnTo>
                  <a:lnTo>
                    <a:pt x="1927" y="180"/>
                  </a:lnTo>
                  <a:close/>
                </a:path>
              </a:pathLst>
            </a:custGeom>
            <a:gradFill rotWithShape="0">
              <a:gsLst>
                <a:gs pos="0">
                  <a:srgbClr val="4F1919">
                    <a:alpha val="80392"/>
                  </a:srgbClr>
                </a:gs>
                <a:gs pos="100000">
                  <a:srgbClr val="000000">
                    <a:alpha val="83922"/>
                  </a:srgb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1061" name="Forma libre 37"/>
            <p:cNvSpPr>
              <a:spLocks/>
            </p:cNvSpPr>
            <p:nvPr/>
          </p:nvSpPr>
          <p:spPr bwMode="auto">
            <a:xfrm>
              <a:off x="1219200" y="1284514"/>
              <a:ext cx="1343710" cy="1200218"/>
            </a:xfrm>
            <a:custGeom>
              <a:avLst/>
              <a:gdLst/>
              <a:ahLst/>
              <a:cxnLst>
                <a:cxn ang="0">
                  <a:pos x="0" y="1079"/>
                </a:cxn>
                <a:cxn ang="0">
                  <a:pos x="1208" y="963"/>
                </a:cxn>
                <a:cxn ang="0">
                  <a:pos x="1208" y="0"/>
                </a:cxn>
                <a:cxn ang="0">
                  <a:pos x="0" y="103"/>
                </a:cxn>
                <a:cxn ang="0">
                  <a:pos x="0" y="1079"/>
                </a:cxn>
              </a:cxnLst>
              <a:rect l="0" t="0" r="r" b="b"/>
              <a:pathLst>
                <a:path w="1208" h="1079">
                  <a:moveTo>
                    <a:pt x="0" y="1079"/>
                  </a:moveTo>
                  <a:lnTo>
                    <a:pt x="1208" y="963"/>
                  </a:lnTo>
                  <a:lnTo>
                    <a:pt x="1208" y="0"/>
                  </a:lnTo>
                  <a:lnTo>
                    <a:pt x="0" y="103"/>
                  </a:lnTo>
                  <a:lnTo>
                    <a:pt x="0" y="1079"/>
                  </a:lnTo>
                  <a:close/>
                </a:path>
              </a:pathLst>
            </a:custGeom>
            <a:gradFill rotWithShape="0">
              <a:gsLst>
                <a:gs pos="0">
                  <a:srgbClr val="812727">
                    <a:alpha val="80784"/>
                  </a:srgbClr>
                </a:gs>
                <a:gs pos="100000">
                  <a:srgbClr val="1B0303">
                    <a:alpha val="83922"/>
                  </a:srgb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52" name="Forma libre 39"/>
            <p:cNvSpPr>
              <a:spLocks/>
            </p:cNvSpPr>
            <p:nvPr/>
          </p:nvSpPr>
          <p:spPr bwMode="auto">
            <a:xfrm>
              <a:off x="2020087" y="1442467"/>
              <a:ext cx="1342598" cy="1242487"/>
            </a:xfrm>
            <a:custGeom>
              <a:avLst/>
              <a:gdLst/>
              <a:ahLst/>
              <a:cxnLst>
                <a:cxn ang="0">
                  <a:pos x="0" y="1117"/>
                </a:cxn>
                <a:cxn ang="0">
                  <a:pos x="1207" y="1001"/>
                </a:cxn>
                <a:cxn ang="0">
                  <a:pos x="1207" y="0"/>
                </a:cxn>
                <a:cxn ang="0">
                  <a:pos x="0" y="115"/>
                </a:cxn>
                <a:cxn ang="0">
                  <a:pos x="0" y="1117"/>
                </a:cxn>
              </a:cxnLst>
              <a:rect l="0" t="0" r="r" b="b"/>
              <a:pathLst>
                <a:path w="1207" h="1117">
                  <a:moveTo>
                    <a:pt x="0" y="1117"/>
                  </a:moveTo>
                  <a:lnTo>
                    <a:pt x="1207" y="1001"/>
                  </a:lnTo>
                  <a:lnTo>
                    <a:pt x="1207" y="0"/>
                  </a:lnTo>
                  <a:lnTo>
                    <a:pt x="0" y="115"/>
                  </a:lnTo>
                  <a:lnTo>
                    <a:pt x="0" y="1117"/>
                  </a:lnTo>
                  <a:close/>
                </a:path>
              </a:pathLst>
            </a:custGeom>
            <a:gradFill rotWithShape="0">
              <a:gsLst>
                <a:gs pos="0">
                  <a:srgbClr val="AB3C19">
                    <a:lumMod val="86000"/>
                  </a:srgbClr>
                </a:gs>
                <a:gs pos="100000">
                  <a:schemeClr val="accent6">
                    <a:lumMod val="5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53" name="Forma libre 41"/>
            <p:cNvSpPr>
              <a:spLocks/>
            </p:cNvSpPr>
            <p:nvPr/>
          </p:nvSpPr>
          <p:spPr bwMode="auto">
            <a:xfrm>
              <a:off x="1219200" y="1284514"/>
              <a:ext cx="2143485" cy="285872"/>
            </a:xfrm>
            <a:custGeom>
              <a:avLst/>
              <a:gdLst/>
              <a:ahLst/>
              <a:cxnLst>
                <a:cxn ang="0">
                  <a:pos x="1927" y="142"/>
                </a:cxn>
                <a:cxn ang="0">
                  <a:pos x="720" y="257"/>
                </a:cxn>
                <a:cxn ang="0">
                  <a:pos x="0" y="103"/>
                </a:cxn>
                <a:cxn ang="0">
                  <a:pos x="1208" y="0"/>
                </a:cxn>
                <a:cxn ang="0">
                  <a:pos x="1927" y="142"/>
                </a:cxn>
              </a:cxnLst>
              <a:rect l="0" t="0" r="r" b="b"/>
              <a:pathLst>
                <a:path w="1927" h="257">
                  <a:moveTo>
                    <a:pt x="1927" y="142"/>
                  </a:moveTo>
                  <a:lnTo>
                    <a:pt x="720" y="257"/>
                  </a:lnTo>
                  <a:lnTo>
                    <a:pt x="0" y="103"/>
                  </a:lnTo>
                  <a:lnTo>
                    <a:pt x="1208" y="0"/>
                  </a:lnTo>
                  <a:lnTo>
                    <a:pt x="1927" y="142"/>
                  </a:lnTo>
                  <a:close/>
                </a:path>
              </a:pathLst>
            </a:custGeom>
            <a:gradFill rotWithShape="0">
              <a:gsLst>
                <a:gs pos="0">
                  <a:schemeClr val="bg1">
                    <a:alpha val="75000"/>
                  </a:schemeClr>
                </a:gs>
                <a:gs pos="99000">
                  <a:schemeClr val="accent6">
                    <a:lumMod val="40000"/>
                    <a:lumOff val="60000"/>
                    <a:alpha val="74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srgbClr val="000000"/>
                </a:solidFill>
                <a:latin typeface="Arial Narrow" pitchFamily="112" charset="0"/>
              </a:endParaRPr>
            </a:p>
          </p:txBody>
        </p:sp>
        <p:sp>
          <p:nvSpPr>
            <p:cNvPr id="54" name="Forma libre 40"/>
            <p:cNvSpPr>
              <a:spLocks/>
            </p:cNvSpPr>
            <p:nvPr/>
          </p:nvSpPr>
          <p:spPr bwMode="auto">
            <a:xfrm>
              <a:off x="1219200" y="1399086"/>
              <a:ext cx="800887" cy="1285868"/>
            </a:xfrm>
            <a:custGeom>
              <a:avLst/>
              <a:gdLst/>
              <a:ahLst/>
              <a:cxnLst>
                <a:cxn ang="0">
                  <a:pos x="720" y="154"/>
                </a:cxn>
                <a:cxn ang="0">
                  <a:pos x="720" y="1156"/>
                </a:cxn>
                <a:cxn ang="0">
                  <a:pos x="0" y="976"/>
                </a:cxn>
                <a:cxn ang="0">
                  <a:pos x="0" y="0"/>
                </a:cxn>
                <a:cxn ang="0">
                  <a:pos x="720" y="154"/>
                </a:cxn>
              </a:cxnLst>
              <a:rect l="0" t="0" r="r" b="b"/>
              <a:pathLst>
                <a:path w="720" h="1156">
                  <a:moveTo>
                    <a:pt x="720" y="154"/>
                  </a:moveTo>
                  <a:lnTo>
                    <a:pt x="720" y="1156"/>
                  </a:lnTo>
                  <a:lnTo>
                    <a:pt x="0" y="976"/>
                  </a:lnTo>
                  <a:lnTo>
                    <a:pt x="0" y="0"/>
                  </a:lnTo>
                  <a:lnTo>
                    <a:pt x="720" y="154"/>
                  </a:lnTo>
                  <a:close/>
                </a:path>
              </a:pathLst>
            </a:custGeom>
            <a:gradFill rotWithShape="0">
              <a:gsLst>
                <a:gs pos="0">
                  <a:schemeClr val="accent6">
                    <a:alpha val="75000"/>
                  </a:schemeClr>
                </a:gs>
                <a:gs pos="100000">
                  <a:schemeClr val="accent6">
                    <a:lumMod val="5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grpSp>
      <p:grpSp>
        <p:nvGrpSpPr>
          <p:cNvPr id="59" name="Grupo 58" title="Cuadro"/>
          <p:cNvGrpSpPr/>
          <p:nvPr/>
        </p:nvGrpSpPr>
        <p:grpSpPr>
          <a:xfrm>
            <a:off x="3582167" y="3267483"/>
            <a:ext cx="1979274" cy="1283366"/>
            <a:chOff x="2990049" y="1612893"/>
            <a:chExt cx="2436030" cy="1579527"/>
          </a:xfrm>
          <a:effectLst>
            <a:outerShdw blurRad="12700" dist="12700" dir="5400000" algn="t" rotWithShape="0">
              <a:prstClr val="black">
                <a:alpha val="50000"/>
              </a:prstClr>
            </a:outerShdw>
          </a:effectLst>
        </p:grpSpPr>
        <p:sp>
          <p:nvSpPr>
            <p:cNvPr id="1067" name="Forma libre 43"/>
            <p:cNvSpPr>
              <a:spLocks/>
            </p:cNvSpPr>
            <p:nvPr/>
          </p:nvSpPr>
          <p:spPr bwMode="auto">
            <a:xfrm>
              <a:off x="2990049" y="2818673"/>
              <a:ext cx="2436030" cy="373747"/>
            </a:xfrm>
            <a:custGeom>
              <a:avLst/>
              <a:gdLst/>
              <a:ahLst/>
              <a:cxnLst>
                <a:cxn ang="0">
                  <a:pos x="2190" y="205"/>
                </a:cxn>
                <a:cxn ang="0">
                  <a:pos x="818" y="336"/>
                </a:cxn>
                <a:cxn ang="0">
                  <a:pos x="0" y="133"/>
                </a:cxn>
                <a:cxn ang="0">
                  <a:pos x="1373" y="0"/>
                </a:cxn>
                <a:cxn ang="0">
                  <a:pos x="2190" y="205"/>
                </a:cxn>
              </a:cxnLst>
              <a:rect l="0" t="0" r="r" b="b"/>
              <a:pathLst>
                <a:path w="2190" h="336">
                  <a:moveTo>
                    <a:pt x="2190" y="205"/>
                  </a:moveTo>
                  <a:lnTo>
                    <a:pt x="818" y="336"/>
                  </a:lnTo>
                  <a:lnTo>
                    <a:pt x="0" y="133"/>
                  </a:lnTo>
                  <a:lnTo>
                    <a:pt x="1373" y="0"/>
                  </a:lnTo>
                  <a:lnTo>
                    <a:pt x="2190" y="205"/>
                  </a:lnTo>
                  <a:close/>
                </a:path>
              </a:pathLst>
            </a:custGeom>
            <a:gradFill rotWithShape="0">
              <a:gsLst>
                <a:gs pos="0">
                  <a:srgbClr val="332D0B">
                    <a:alpha val="80000"/>
                  </a:srgbClr>
                </a:gs>
                <a:gs pos="100000">
                  <a:srgbClr val="000000">
                    <a:alpha val="83922"/>
                  </a:srgb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1066" name="Forma libre 42"/>
            <p:cNvSpPr>
              <a:spLocks/>
            </p:cNvSpPr>
            <p:nvPr/>
          </p:nvSpPr>
          <p:spPr bwMode="auto">
            <a:xfrm>
              <a:off x="2990049" y="1612893"/>
              <a:ext cx="1527247" cy="1353721"/>
            </a:xfrm>
            <a:custGeom>
              <a:avLst/>
              <a:gdLst/>
              <a:ahLst/>
              <a:cxnLst>
                <a:cxn ang="0">
                  <a:pos x="0" y="1217"/>
                </a:cxn>
                <a:cxn ang="0">
                  <a:pos x="1373" y="1084"/>
                </a:cxn>
                <a:cxn ang="0">
                  <a:pos x="1347" y="0"/>
                </a:cxn>
                <a:cxn ang="0">
                  <a:pos x="0" y="118"/>
                </a:cxn>
                <a:cxn ang="0">
                  <a:pos x="0" y="1217"/>
                </a:cxn>
              </a:cxnLst>
              <a:rect l="0" t="0" r="r" b="b"/>
              <a:pathLst>
                <a:path w="1373" h="1217">
                  <a:moveTo>
                    <a:pt x="0" y="1217"/>
                  </a:moveTo>
                  <a:lnTo>
                    <a:pt x="1373" y="1084"/>
                  </a:lnTo>
                  <a:lnTo>
                    <a:pt x="1347" y="0"/>
                  </a:lnTo>
                  <a:lnTo>
                    <a:pt x="0" y="118"/>
                  </a:lnTo>
                  <a:lnTo>
                    <a:pt x="0" y="1217"/>
                  </a:lnTo>
                  <a:close/>
                </a:path>
              </a:pathLst>
            </a:custGeom>
            <a:gradFill rotWithShape="0">
              <a:gsLst>
                <a:gs pos="0">
                  <a:srgbClr val="8F8119">
                    <a:alpha val="80784"/>
                  </a:srgbClr>
                </a:gs>
                <a:gs pos="100000">
                  <a:srgbClr val="1C1A02">
                    <a:alpha val="83922"/>
                  </a:srgb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56" name="Forma libre 44"/>
            <p:cNvSpPr>
              <a:spLocks/>
            </p:cNvSpPr>
            <p:nvPr/>
          </p:nvSpPr>
          <p:spPr bwMode="auto">
            <a:xfrm>
              <a:off x="3899945" y="1766396"/>
              <a:ext cx="1526134" cy="1426024"/>
            </a:xfrm>
            <a:custGeom>
              <a:avLst/>
              <a:gdLst/>
              <a:ahLst/>
              <a:cxnLst>
                <a:cxn ang="0">
                  <a:pos x="0" y="1282"/>
                </a:cxn>
                <a:cxn ang="0">
                  <a:pos x="1372" y="1151"/>
                </a:cxn>
                <a:cxn ang="0">
                  <a:pos x="1372" y="0"/>
                </a:cxn>
                <a:cxn ang="0">
                  <a:pos x="0" y="144"/>
                </a:cxn>
                <a:cxn ang="0">
                  <a:pos x="0" y="1282"/>
                </a:cxn>
              </a:cxnLst>
              <a:rect l="0" t="0" r="r" b="b"/>
              <a:pathLst>
                <a:path w="1372" h="1282">
                  <a:moveTo>
                    <a:pt x="0" y="1282"/>
                  </a:moveTo>
                  <a:lnTo>
                    <a:pt x="1372" y="1151"/>
                  </a:lnTo>
                  <a:lnTo>
                    <a:pt x="1372" y="0"/>
                  </a:lnTo>
                  <a:lnTo>
                    <a:pt x="0" y="144"/>
                  </a:lnTo>
                  <a:lnTo>
                    <a:pt x="0" y="1282"/>
                  </a:lnTo>
                  <a:close/>
                </a:path>
              </a:pathLst>
            </a:custGeom>
            <a:gradFill rotWithShape="0">
              <a:gsLst>
                <a:gs pos="0">
                  <a:schemeClr val="accent5"/>
                </a:gs>
                <a:gs pos="100000">
                  <a:schemeClr val="accent5">
                    <a:lumMod val="5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57" name="Forma libre 46"/>
            <p:cNvSpPr>
              <a:spLocks/>
            </p:cNvSpPr>
            <p:nvPr/>
          </p:nvSpPr>
          <p:spPr bwMode="auto">
            <a:xfrm>
              <a:off x="2990049" y="1612893"/>
              <a:ext cx="2436030" cy="313681"/>
            </a:xfrm>
            <a:custGeom>
              <a:avLst/>
              <a:gdLst/>
              <a:ahLst/>
              <a:cxnLst>
                <a:cxn ang="0">
                  <a:pos x="2190" y="138"/>
                </a:cxn>
                <a:cxn ang="0">
                  <a:pos x="818" y="282"/>
                </a:cxn>
                <a:cxn ang="0">
                  <a:pos x="0" y="118"/>
                </a:cxn>
                <a:cxn ang="0">
                  <a:pos x="1347" y="0"/>
                </a:cxn>
                <a:cxn ang="0">
                  <a:pos x="2190" y="138"/>
                </a:cxn>
              </a:cxnLst>
              <a:rect l="0" t="0" r="r" b="b"/>
              <a:pathLst>
                <a:path w="2190" h="282">
                  <a:moveTo>
                    <a:pt x="2190" y="138"/>
                  </a:moveTo>
                  <a:lnTo>
                    <a:pt x="818" y="282"/>
                  </a:lnTo>
                  <a:lnTo>
                    <a:pt x="0" y="118"/>
                  </a:lnTo>
                  <a:lnTo>
                    <a:pt x="1347" y="0"/>
                  </a:lnTo>
                  <a:lnTo>
                    <a:pt x="2190" y="138"/>
                  </a:lnTo>
                  <a:close/>
                </a:path>
              </a:pathLst>
            </a:custGeom>
            <a:gradFill rotWithShape="0">
              <a:gsLst>
                <a:gs pos="0">
                  <a:schemeClr val="bg1">
                    <a:alpha val="75000"/>
                  </a:schemeClr>
                </a:gs>
                <a:gs pos="100000">
                  <a:schemeClr val="accent5">
                    <a:lumMod val="40000"/>
                    <a:lumOff val="6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srgbClr val="000000"/>
                </a:solidFill>
                <a:latin typeface="Arial Narrow" pitchFamily="112" charset="0"/>
              </a:endParaRPr>
            </a:p>
          </p:txBody>
        </p:sp>
        <p:sp>
          <p:nvSpPr>
            <p:cNvPr id="58" name="Forma libre 45"/>
            <p:cNvSpPr>
              <a:spLocks/>
            </p:cNvSpPr>
            <p:nvPr/>
          </p:nvSpPr>
          <p:spPr bwMode="auto">
            <a:xfrm>
              <a:off x="2990049" y="1744149"/>
              <a:ext cx="909896" cy="1448271"/>
            </a:xfrm>
            <a:custGeom>
              <a:avLst/>
              <a:gdLst/>
              <a:ahLst/>
              <a:cxnLst>
                <a:cxn ang="0">
                  <a:pos x="818" y="164"/>
                </a:cxn>
                <a:cxn ang="0">
                  <a:pos x="818" y="1302"/>
                </a:cxn>
                <a:cxn ang="0">
                  <a:pos x="0" y="1099"/>
                </a:cxn>
                <a:cxn ang="0">
                  <a:pos x="0" y="0"/>
                </a:cxn>
                <a:cxn ang="0">
                  <a:pos x="818" y="164"/>
                </a:cxn>
              </a:cxnLst>
              <a:rect l="0" t="0" r="r" b="b"/>
              <a:pathLst>
                <a:path w="818" h="1302">
                  <a:moveTo>
                    <a:pt x="818" y="164"/>
                  </a:moveTo>
                  <a:lnTo>
                    <a:pt x="818" y="1302"/>
                  </a:lnTo>
                  <a:lnTo>
                    <a:pt x="0" y="1099"/>
                  </a:lnTo>
                  <a:lnTo>
                    <a:pt x="0" y="0"/>
                  </a:lnTo>
                  <a:lnTo>
                    <a:pt x="818" y="164"/>
                  </a:lnTo>
                  <a:close/>
                </a:path>
              </a:pathLst>
            </a:custGeom>
            <a:gradFill rotWithShape="0">
              <a:gsLst>
                <a:gs pos="0">
                  <a:schemeClr val="accent5">
                    <a:alpha val="75000"/>
                  </a:schemeClr>
                </a:gs>
                <a:gs pos="100000">
                  <a:schemeClr val="accent5">
                    <a:lumMod val="5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grpSp>
      <p:grpSp>
        <p:nvGrpSpPr>
          <p:cNvPr id="63" name="Grupo 62" title="Cuadro"/>
          <p:cNvGrpSpPr/>
          <p:nvPr/>
        </p:nvGrpSpPr>
        <p:grpSpPr>
          <a:xfrm>
            <a:off x="5230661" y="3562824"/>
            <a:ext cx="2118456" cy="1411703"/>
            <a:chOff x="5018963" y="1976391"/>
            <a:chExt cx="2607331" cy="1737480"/>
          </a:xfrm>
          <a:effectLst>
            <a:outerShdw blurRad="12700" dist="12700" dir="5400000" algn="t" rotWithShape="0">
              <a:prstClr val="black">
                <a:alpha val="50000"/>
              </a:prstClr>
            </a:outerShdw>
          </a:effectLst>
        </p:grpSpPr>
        <p:sp>
          <p:nvSpPr>
            <p:cNvPr id="1072" name="Forma libre 48"/>
            <p:cNvSpPr>
              <a:spLocks/>
            </p:cNvSpPr>
            <p:nvPr/>
          </p:nvSpPr>
          <p:spPr bwMode="auto">
            <a:xfrm>
              <a:off x="5018963" y="3284506"/>
              <a:ext cx="2607331" cy="429364"/>
            </a:xfrm>
            <a:custGeom>
              <a:avLst/>
              <a:gdLst/>
              <a:ahLst/>
              <a:cxnLst>
                <a:cxn ang="0">
                  <a:pos x="2344" y="193"/>
                </a:cxn>
                <a:cxn ang="0">
                  <a:pos x="874" y="386"/>
                </a:cxn>
                <a:cxn ang="0">
                  <a:pos x="0" y="166"/>
                </a:cxn>
                <a:cxn ang="0">
                  <a:pos x="1430" y="0"/>
                </a:cxn>
                <a:cxn ang="0">
                  <a:pos x="2344" y="193"/>
                </a:cxn>
              </a:cxnLst>
              <a:rect l="0" t="0" r="r" b="b"/>
              <a:pathLst>
                <a:path w="2344" h="386">
                  <a:moveTo>
                    <a:pt x="2344" y="193"/>
                  </a:moveTo>
                  <a:lnTo>
                    <a:pt x="874" y="386"/>
                  </a:lnTo>
                  <a:lnTo>
                    <a:pt x="0" y="166"/>
                  </a:lnTo>
                  <a:lnTo>
                    <a:pt x="1430" y="0"/>
                  </a:lnTo>
                  <a:lnTo>
                    <a:pt x="2344" y="193"/>
                  </a:lnTo>
                  <a:close/>
                </a:path>
              </a:pathLst>
            </a:custGeom>
            <a:gradFill rotWithShape="0">
              <a:gsLst>
                <a:gs pos="0">
                  <a:srgbClr val="18501F">
                    <a:alpha val="80392"/>
                  </a:srgbClr>
                </a:gs>
                <a:gs pos="100000">
                  <a:srgbClr val="000000">
                    <a:alpha val="83922"/>
                  </a:srgb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1071" name="Forma libre 47"/>
            <p:cNvSpPr>
              <a:spLocks/>
            </p:cNvSpPr>
            <p:nvPr/>
          </p:nvSpPr>
          <p:spPr bwMode="auto">
            <a:xfrm>
              <a:off x="5018963" y="1976391"/>
              <a:ext cx="1590650" cy="1492765"/>
            </a:xfrm>
            <a:custGeom>
              <a:avLst/>
              <a:gdLst/>
              <a:ahLst/>
              <a:cxnLst>
                <a:cxn ang="0">
                  <a:pos x="0" y="1342"/>
                </a:cxn>
                <a:cxn ang="0">
                  <a:pos x="1430" y="1176"/>
                </a:cxn>
                <a:cxn ang="0">
                  <a:pos x="1430" y="0"/>
                </a:cxn>
                <a:cxn ang="0">
                  <a:pos x="0" y="153"/>
                </a:cxn>
                <a:cxn ang="0">
                  <a:pos x="0" y="1342"/>
                </a:cxn>
              </a:cxnLst>
              <a:rect l="0" t="0" r="r" b="b"/>
              <a:pathLst>
                <a:path w="1430" h="1342">
                  <a:moveTo>
                    <a:pt x="0" y="1342"/>
                  </a:moveTo>
                  <a:lnTo>
                    <a:pt x="1430" y="1176"/>
                  </a:lnTo>
                  <a:lnTo>
                    <a:pt x="1430" y="0"/>
                  </a:lnTo>
                  <a:lnTo>
                    <a:pt x="0" y="153"/>
                  </a:lnTo>
                  <a:lnTo>
                    <a:pt x="0" y="1342"/>
                  </a:lnTo>
                  <a:close/>
                </a:path>
              </a:pathLst>
            </a:custGeom>
            <a:gradFill rotWithShape="0">
              <a:gsLst>
                <a:gs pos="0">
                  <a:srgbClr val="238536">
                    <a:alpha val="80784"/>
                  </a:srgbClr>
                </a:gs>
                <a:gs pos="100000">
                  <a:srgbClr val="031B07">
                    <a:alpha val="83922"/>
                  </a:srgb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60" name="Forma libre 49"/>
            <p:cNvSpPr>
              <a:spLocks/>
            </p:cNvSpPr>
            <p:nvPr/>
          </p:nvSpPr>
          <p:spPr bwMode="auto">
            <a:xfrm>
              <a:off x="5991151" y="2144354"/>
              <a:ext cx="1635143" cy="1569517"/>
            </a:xfrm>
            <a:custGeom>
              <a:avLst/>
              <a:gdLst/>
              <a:ahLst/>
              <a:cxnLst>
                <a:cxn ang="0">
                  <a:pos x="0" y="1411"/>
                </a:cxn>
                <a:cxn ang="0">
                  <a:pos x="1470" y="1218"/>
                </a:cxn>
                <a:cxn ang="0">
                  <a:pos x="1470" y="0"/>
                </a:cxn>
                <a:cxn ang="0">
                  <a:pos x="0" y="192"/>
                </a:cxn>
                <a:cxn ang="0">
                  <a:pos x="0" y="1411"/>
                </a:cxn>
              </a:cxnLst>
              <a:rect l="0" t="0" r="r" b="b"/>
              <a:pathLst>
                <a:path w="1470" h="1411">
                  <a:moveTo>
                    <a:pt x="0" y="1411"/>
                  </a:moveTo>
                  <a:lnTo>
                    <a:pt x="1470" y="1218"/>
                  </a:lnTo>
                  <a:lnTo>
                    <a:pt x="1470" y="0"/>
                  </a:lnTo>
                  <a:lnTo>
                    <a:pt x="0" y="192"/>
                  </a:lnTo>
                  <a:lnTo>
                    <a:pt x="0" y="1411"/>
                  </a:lnTo>
                  <a:close/>
                </a:path>
              </a:pathLst>
            </a:custGeom>
            <a:gradFill rotWithShape="0">
              <a:gsLst>
                <a:gs pos="0">
                  <a:schemeClr val="accent1">
                    <a:lumMod val="75000"/>
                  </a:schemeClr>
                </a:gs>
                <a:gs pos="100000">
                  <a:schemeClr val="accent1">
                    <a:lumMod val="5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sp>
          <p:nvSpPr>
            <p:cNvPr id="61" name="Forma libre 51"/>
            <p:cNvSpPr>
              <a:spLocks/>
            </p:cNvSpPr>
            <p:nvPr/>
          </p:nvSpPr>
          <p:spPr bwMode="auto">
            <a:xfrm>
              <a:off x="5018963" y="1976391"/>
              <a:ext cx="2607331" cy="381534"/>
            </a:xfrm>
            <a:custGeom>
              <a:avLst/>
              <a:gdLst/>
              <a:ahLst/>
              <a:cxnLst>
                <a:cxn ang="0">
                  <a:pos x="2344" y="151"/>
                </a:cxn>
                <a:cxn ang="0">
                  <a:pos x="874" y="343"/>
                </a:cxn>
                <a:cxn ang="0">
                  <a:pos x="0" y="153"/>
                </a:cxn>
                <a:cxn ang="0">
                  <a:pos x="1430" y="0"/>
                </a:cxn>
                <a:cxn ang="0">
                  <a:pos x="2344" y="151"/>
                </a:cxn>
              </a:cxnLst>
              <a:rect l="0" t="0" r="r" b="b"/>
              <a:pathLst>
                <a:path w="2344" h="343">
                  <a:moveTo>
                    <a:pt x="2344" y="151"/>
                  </a:moveTo>
                  <a:lnTo>
                    <a:pt x="874" y="343"/>
                  </a:lnTo>
                  <a:lnTo>
                    <a:pt x="0" y="153"/>
                  </a:lnTo>
                  <a:lnTo>
                    <a:pt x="1430" y="0"/>
                  </a:lnTo>
                  <a:lnTo>
                    <a:pt x="2344" y="151"/>
                  </a:lnTo>
                  <a:close/>
                </a:path>
              </a:pathLst>
            </a:custGeom>
            <a:gradFill rotWithShape="0">
              <a:gsLst>
                <a:gs pos="0">
                  <a:schemeClr val="bg1">
                    <a:alpha val="75000"/>
                  </a:schemeClr>
                </a:gs>
                <a:gs pos="99000">
                  <a:schemeClr val="accent1">
                    <a:lumMod val="40000"/>
                    <a:lumOff val="6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srgbClr val="000000"/>
                </a:solidFill>
                <a:latin typeface="Arial Narrow" pitchFamily="112" charset="0"/>
              </a:endParaRPr>
            </a:p>
          </p:txBody>
        </p:sp>
        <p:sp>
          <p:nvSpPr>
            <p:cNvPr id="62" name="Forma libre 50"/>
            <p:cNvSpPr>
              <a:spLocks/>
            </p:cNvSpPr>
            <p:nvPr/>
          </p:nvSpPr>
          <p:spPr bwMode="auto">
            <a:xfrm>
              <a:off x="5018963" y="2146580"/>
              <a:ext cx="972187" cy="1567291"/>
            </a:xfrm>
            <a:custGeom>
              <a:avLst/>
              <a:gdLst/>
              <a:ahLst/>
              <a:cxnLst>
                <a:cxn ang="0">
                  <a:pos x="874" y="190"/>
                </a:cxn>
                <a:cxn ang="0">
                  <a:pos x="874" y="1409"/>
                </a:cxn>
                <a:cxn ang="0">
                  <a:pos x="0" y="1189"/>
                </a:cxn>
                <a:cxn ang="0">
                  <a:pos x="0" y="0"/>
                </a:cxn>
                <a:cxn ang="0">
                  <a:pos x="874" y="190"/>
                </a:cxn>
              </a:cxnLst>
              <a:rect l="0" t="0" r="r" b="b"/>
              <a:pathLst>
                <a:path w="874" h="1409">
                  <a:moveTo>
                    <a:pt x="874" y="190"/>
                  </a:moveTo>
                  <a:lnTo>
                    <a:pt x="874" y="1409"/>
                  </a:lnTo>
                  <a:lnTo>
                    <a:pt x="0" y="1189"/>
                  </a:lnTo>
                  <a:lnTo>
                    <a:pt x="0" y="0"/>
                  </a:lnTo>
                  <a:lnTo>
                    <a:pt x="874" y="190"/>
                  </a:lnTo>
                  <a:close/>
                </a:path>
              </a:pathLst>
            </a:custGeom>
            <a:gradFill rotWithShape="0">
              <a:gsLst>
                <a:gs pos="0">
                  <a:schemeClr val="accent1">
                    <a:lumMod val="75000"/>
                    <a:alpha val="83000"/>
                  </a:schemeClr>
                </a:gs>
                <a:gs pos="100000">
                  <a:schemeClr val="accent1">
                    <a:lumMod val="50000"/>
                    <a:alpha val="75000"/>
                  </a:schemeClr>
                </a:gs>
              </a:gsLst>
              <a:lin ang="2700000" scaled="1"/>
            </a:gradFill>
            <a:ln w="9525">
              <a:noFill/>
              <a:prstDash val="sysDash"/>
              <a:miter lim="800000"/>
              <a:headEnd/>
              <a:tailEnd/>
            </a:ln>
          </p:spPr>
          <p:txBody>
            <a:bodyPr lIns="14859" tIns="14859" rIns="14859" bIns="14859" rtlCol="0" anchor="ctr" anchorCtr="1"/>
            <a:lstStyle/>
            <a:p>
              <a:pPr algn="ctr" defTabSz="742950">
                <a:lnSpc>
                  <a:spcPct val="85000"/>
                </a:lnSpc>
                <a:spcBef>
                  <a:spcPct val="20000"/>
                </a:spcBef>
              </a:pPr>
              <a:endParaRPr lang="es-ES" sz="1300" b="1">
                <a:solidFill>
                  <a:prstClr val="white"/>
                </a:solidFill>
                <a:latin typeface="Arial Narrow" pitchFamily="112" charset="0"/>
              </a:endParaRPr>
            </a:p>
          </p:txBody>
        </p:sp>
      </p:grpSp>
      <p:cxnSp>
        <p:nvCxnSpPr>
          <p:cNvPr id="69" name="Conector recto de flecha 68" title="conector de flecha"/>
          <p:cNvCxnSpPr/>
          <p:nvPr/>
        </p:nvCxnSpPr>
        <p:spPr>
          <a:xfrm rot="5400000">
            <a:off x="2236221" y="2606443"/>
            <a:ext cx="1053158" cy="645"/>
          </a:xfrm>
          <a:prstGeom prst="straightConnector1">
            <a:avLst/>
          </a:prstGeom>
          <a:ln w="12700">
            <a:solidFill>
              <a:srgbClr val="00000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4" name="Conector recto de flecha 83" title="conector de flecha"/>
          <p:cNvCxnSpPr/>
          <p:nvPr/>
        </p:nvCxnSpPr>
        <p:spPr>
          <a:xfrm rot="5400000">
            <a:off x="5702676" y="3164300"/>
            <a:ext cx="1053158" cy="645"/>
          </a:xfrm>
          <a:prstGeom prst="straightConnector1">
            <a:avLst/>
          </a:prstGeom>
          <a:ln w="12700">
            <a:solidFill>
              <a:srgbClr val="00000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cxnSp>
        <p:nvCxnSpPr>
          <p:cNvPr id="81" name="Conector recto de flecha 80" title="conector de flecha"/>
          <p:cNvCxnSpPr/>
          <p:nvPr/>
        </p:nvCxnSpPr>
        <p:spPr>
          <a:xfrm rot="5400000">
            <a:off x="3969126" y="2854738"/>
            <a:ext cx="1053158" cy="645"/>
          </a:xfrm>
          <a:prstGeom prst="straightConnector1">
            <a:avLst/>
          </a:prstGeom>
          <a:ln w="12700">
            <a:solidFill>
              <a:srgbClr val="00000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25" name="Marcador de texto 24">
            <a:extLst>
              <a:ext uri="{FF2B5EF4-FFF2-40B4-BE49-F238E27FC236}">
                <a16:creationId xmlns:a16="http://schemas.microsoft.com/office/drawing/2014/main" id="{0F9C1FB6-47D5-104B-8CBB-CDB44EFAFE41}"/>
              </a:ext>
            </a:extLst>
          </p:cNvPr>
          <p:cNvSpPr>
            <a:spLocks noGrp="1"/>
          </p:cNvSpPr>
          <p:nvPr>
            <p:ph type="body" sz="quarter" idx="17"/>
          </p:nvPr>
        </p:nvSpPr>
        <p:spPr>
          <a:xfrm>
            <a:off x="1669506" y="5197422"/>
            <a:ext cx="3902887" cy="692497"/>
          </a:xfrm>
        </p:spPr>
        <p:txBody>
          <a:bodyPr rtlCol="0"/>
          <a:lstStyle/>
          <a:p>
            <a:pPr rtl="0"/>
            <a:r>
              <a:rPr lang="es-ES" b="1" dirty="0"/>
              <a:t>Ecuador importante productor de fibra de alpaca</a:t>
            </a:r>
          </a:p>
        </p:txBody>
      </p:sp>
      <p:sp>
        <p:nvSpPr>
          <p:cNvPr id="21" name="Marcador de texto 20">
            <a:extLst>
              <a:ext uri="{FF2B5EF4-FFF2-40B4-BE49-F238E27FC236}">
                <a16:creationId xmlns:a16="http://schemas.microsoft.com/office/drawing/2014/main" id="{CB3FFA8D-A445-134D-B07C-1B6C44DA27A0}"/>
              </a:ext>
            </a:extLst>
          </p:cNvPr>
          <p:cNvSpPr>
            <a:spLocks noGrp="1"/>
          </p:cNvSpPr>
          <p:nvPr>
            <p:ph type="body" sz="quarter" idx="12"/>
          </p:nvPr>
        </p:nvSpPr>
        <p:spPr>
          <a:xfrm>
            <a:off x="6228287" y="2303769"/>
            <a:ext cx="1692275" cy="990600"/>
          </a:xfrm>
        </p:spPr>
        <p:txBody>
          <a:bodyPr rtlCol="0">
            <a:normAutofit/>
          </a:bodyPr>
          <a:lstStyle/>
          <a:p>
            <a:pPr algn="ctr" rtl="0"/>
            <a:r>
              <a:rPr lang="es-ES" sz="1400" b="1" dirty="0">
                <a:latin typeface="Arial" panose="020B0604020202020204" pitchFamily="34" charset="0"/>
                <a:cs typeface="Arial" panose="020B0604020202020204" pitchFamily="34" charset="0"/>
              </a:rPr>
              <a:t>Condiciones climáticas y poder adquisitivo favorable</a:t>
            </a:r>
          </a:p>
        </p:txBody>
      </p:sp>
      <p:sp>
        <p:nvSpPr>
          <p:cNvPr id="24" name="Marcador de texto 23">
            <a:extLst>
              <a:ext uri="{FF2B5EF4-FFF2-40B4-BE49-F238E27FC236}">
                <a16:creationId xmlns:a16="http://schemas.microsoft.com/office/drawing/2014/main" id="{00BDEAB6-C23F-8E40-B8EF-2CCC6362D8D2}"/>
              </a:ext>
            </a:extLst>
          </p:cNvPr>
          <p:cNvSpPr>
            <a:spLocks noGrp="1"/>
          </p:cNvSpPr>
          <p:nvPr>
            <p:ph type="body" sz="quarter" idx="15"/>
          </p:nvPr>
        </p:nvSpPr>
        <p:spPr>
          <a:xfrm>
            <a:off x="5727438" y="3798863"/>
            <a:ext cx="1736052" cy="1015663"/>
          </a:xfrm>
        </p:spPr>
        <p:txBody>
          <a:bodyPr rtlCol="0"/>
          <a:lstStyle/>
          <a:p>
            <a:pPr rtl="0"/>
            <a:r>
              <a:rPr lang="es-ES" sz="1600" b="1" dirty="0">
                <a:latin typeface="Arial" panose="020B0604020202020204" pitchFamily="34" charset="0"/>
              </a:rPr>
              <a:t>Alemania importa </a:t>
            </a:r>
            <a:r>
              <a:rPr lang="es-ES" sz="1400" b="1" dirty="0">
                <a:effectLst/>
                <a:latin typeface="Arial" panose="020B0604020202020204" pitchFamily="34" charset="0"/>
                <a:ea typeface="Calibri" panose="020F0502020204030204" pitchFamily="34" charset="0"/>
              </a:rPr>
              <a:t>un total de 41.325$ (miles de dólares),</a:t>
            </a:r>
            <a:endParaRPr lang="es-ES" b="1" dirty="0">
              <a:latin typeface="Arial" panose="020B0604020202020204" pitchFamily="34" charset="0"/>
            </a:endParaRPr>
          </a:p>
        </p:txBody>
      </p:sp>
      <p:sp>
        <p:nvSpPr>
          <p:cNvPr id="20" name="Marcador de texto 19">
            <a:extLst>
              <a:ext uri="{FF2B5EF4-FFF2-40B4-BE49-F238E27FC236}">
                <a16:creationId xmlns:a16="http://schemas.microsoft.com/office/drawing/2014/main" id="{7182CC49-A437-1C48-8A4A-25F2E717C890}"/>
              </a:ext>
            </a:extLst>
          </p:cNvPr>
          <p:cNvSpPr>
            <a:spLocks noGrp="1"/>
          </p:cNvSpPr>
          <p:nvPr>
            <p:ph type="body" sz="quarter" idx="11"/>
          </p:nvPr>
        </p:nvSpPr>
        <p:spPr>
          <a:xfrm>
            <a:off x="4504059" y="1915013"/>
            <a:ext cx="1692275" cy="990600"/>
          </a:xfrm>
        </p:spPr>
        <p:txBody>
          <a:bodyPr rtlCol="0">
            <a:normAutofit fontScale="77500" lnSpcReduction="20000"/>
          </a:bodyPr>
          <a:lstStyle/>
          <a:p>
            <a:pPr algn="ctr" rtl="0"/>
            <a:r>
              <a:rPr lang="es-EC" sz="1800" b="1" dirty="0">
                <a:effectLst/>
                <a:latin typeface="Arial" panose="020B0604020202020204" pitchFamily="34" charset="0"/>
                <a:ea typeface="Calibri" panose="020F0502020204030204" pitchFamily="34" charset="0"/>
              </a:rPr>
              <a:t>Reducción de 1.430.24 toneladas equivalentes a 7.3 millones usd</a:t>
            </a:r>
            <a:endParaRPr lang="es-ES" b="1" dirty="0"/>
          </a:p>
        </p:txBody>
      </p:sp>
      <p:sp>
        <p:nvSpPr>
          <p:cNvPr id="23" name="Marcador de texto 22">
            <a:extLst>
              <a:ext uri="{FF2B5EF4-FFF2-40B4-BE49-F238E27FC236}">
                <a16:creationId xmlns:a16="http://schemas.microsoft.com/office/drawing/2014/main" id="{B4C5D9CB-346B-6B4E-9F96-5E83343BDE11}"/>
              </a:ext>
            </a:extLst>
          </p:cNvPr>
          <p:cNvSpPr>
            <a:spLocks noGrp="1"/>
          </p:cNvSpPr>
          <p:nvPr>
            <p:ph type="body" sz="quarter" idx="14"/>
          </p:nvPr>
        </p:nvSpPr>
        <p:spPr>
          <a:xfrm>
            <a:off x="3862334" y="3471197"/>
            <a:ext cx="1555890" cy="1169551"/>
          </a:xfrm>
        </p:spPr>
        <p:txBody>
          <a:bodyPr rtlCol="0"/>
          <a:lstStyle/>
          <a:p>
            <a:pPr algn="ctr" rtl="0"/>
            <a:r>
              <a:rPr lang="es-EC" sz="1400" b="1" dirty="0">
                <a:solidFill>
                  <a:schemeClr val="bg1"/>
                </a:solidFill>
                <a:effectLst/>
                <a:latin typeface="Arial" panose="020B0604020202020204" pitchFamily="34" charset="0"/>
                <a:ea typeface="Calibri" panose="020F0502020204030204" pitchFamily="34" charset="0"/>
              </a:rPr>
              <a:t>Decrecimiento de exportaciones de prendas de vestir</a:t>
            </a:r>
            <a:endParaRPr lang="es-ES" sz="1600" b="1" dirty="0">
              <a:solidFill>
                <a:schemeClr val="bg1"/>
              </a:solidFill>
            </a:endParaRPr>
          </a:p>
        </p:txBody>
      </p:sp>
      <p:sp>
        <p:nvSpPr>
          <p:cNvPr id="19" name="Marcador de texto 18">
            <a:extLst>
              <a:ext uri="{FF2B5EF4-FFF2-40B4-BE49-F238E27FC236}">
                <a16:creationId xmlns:a16="http://schemas.microsoft.com/office/drawing/2014/main" id="{373680C5-A8C6-B84C-9A19-85399E471831}"/>
              </a:ext>
            </a:extLst>
          </p:cNvPr>
          <p:cNvSpPr>
            <a:spLocks noGrp="1"/>
          </p:cNvSpPr>
          <p:nvPr>
            <p:ph type="body" sz="quarter" idx="10"/>
          </p:nvPr>
        </p:nvSpPr>
        <p:spPr>
          <a:xfrm>
            <a:off x="2778033" y="1615831"/>
            <a:ext cx="1692275" cy="990600"/>
          </a:xfrm>
        </p:spPr>
        <p:txBody>
          <a:bodyPr rtlCol="0">
            <a:normAutofit/>
          </a:bodyPr>
          <a:lstStyle/>
          <a:p>
            <a:pPr algn="ctr" rtl="0"/>
            <a:r>
              <a:rPr lang="es-EC" sz="1400" b="1" dirty="0">
                <a:effectLst/>
                <a:latin typeface="Arial" panose="020B0604020202020204" pitchFamily="34" charset="0"/>
                <a:ea typeface="Calibri" panose="020F0502020204030204" pitchFamily="34" charset="0"/>
              </a:rPr>
              <a:t>Posibilidad de exportar los tejidos de alpaca </a:t>
            </a:r>
            <a:endParaRPr lang="es-ES" sz="900" b="1" dirty="0"/>
          </a:p>
        </p:txBody>
      </p:sp>
      <p:sp>
        <p:nvSpPr>
          <p:cNvPr id="22" name="Marcador de texto 21">
            <a:extLst>
              <a:ext uri="{FF2B5EF4-FFF2-40B4-BE49-F238E27FC236}">
                <a16:creationId xmlns:a16="http://schemas.microsoft.com/office/drawing/2014/main" id="{2944C071-F792-0647-A003-AE1B231F557D}"/>
              </a:ext>
            </a:extLst>
          </p:cNvPr>
          <p:cNvSpPr>
            <a:spLocks noGrp="1"/>
          </p:cNvSpPr>
          <p:nvPr>
            <p:ph type="body" sz="quarter" idx="13"/>
          </p:nvPr>
        </p:nvSpPr>
        <p:spPr>
          <a:xfrm>
            <a:off x="2287466" y="3182091"/>
            <a:ext cx="1477061" cy="1384995"/>
          </a:xfrm>
        </p:spPr>
        <p:txBody>
          <a:bodyPr rtlCol="0"/>
          <a:lstStyle/>
          <a:p>
            <a:pPr algn="ctr" rtl="0"/>
            <a:r>
              <a:rPr lang="es-ES" sz="1400" b="1" dirty="0" err="1"/>
              <a:t>ProEcuador</a:t>
            </a:r>
            <a:r>
              <a:rPr lang="es-ES" sz="1400" b="1" dirty="0"/>
              <a:t> – facilidades exportaciones</a:t>
            </a:r>
          </a:p>
        </p:txBody>
      </p:sp>
      <p:sp>
        <p:nvSpPr>
          <p:cNvPr id="18" name="Título 17">
            <a:extLst>
              <a:ext uri="{FF2B5EF4-FFF2-40B4-BE49-F238E27FC236}">
                <a16:creationId xmlns:a16="http://schemas.microsoft.com/office/drawing/2014/main" id="{3D7F5A6D-52F8-EB4E-80B9-E532E3FB0E08}"/>
              </a:ext>
            </a:extLst>
          </p:cNvPr>
          <p:cNvSpPr>
            <a:spLocks noGrp="1"/>
          </p:cNvSpPr>
          <p:nvPr>
            <p:ph type="title"/>
          </p:nvPr>
        </p:nvSpPr>
        <p:spPr>
          <a:xfrm>
            <a:off x="301533" y="403351"/>
            <a:ext cx="2476500" cy="1027247"/>
          </a:xfrm>
        </p:spPr>
        <p:txBody>
          <a:bodyPr rtlCol="0"/>
          <a:lstStyle/>
          <a:p>
            <a:pPr marL="0" indent="0" algn="ctr">
              <a:lnSpc>
                <a:spcPct val="150000"/>
              </a:lnSpc>
              <a:buNone/>
            </a:pPr>
            <a:r>
              <a:rPr lang="es-EC" sz="1800" b="1" kern="0" dirty="0">
                <a:effectLst/>
                <a:latin typeface="Arial" panose="020B0604020202020204" pitchFamily="34" charset="0"/>
                <a:ea typeface="Times New Roman" panose="02020603050405020304" pitchFamily="18" charset="0"/>
                <a:cs typeface="Arial" panose="020B0604020202020204" pitchFamily="34" charset="0"/>
              </a:rPr>
              <a:t>Capítulo I. </a:t>
            </a:r>
            <a:br>
              <a:rPr lang="es-EC" sz="1800" b="1" kern="0" dirty="0">
                <a:effectLst/>
                <a:latin typeface="Arial" panose="020B0604020202020204" pitchFamily="34" charset="0"/>
                <a:ea typeface="Times New Roman" panose="02020603050405020304" pitchFamily="18" charset="0"/>
                <a:cs typeface="Times New Roman" panose="02020603050405020304" pitchFamily="18" charset="0"/>
              </a:rPr>
            </a:br>
            <a:r>
              <a:rPr lang="es-EC" sz="1800" dirty="0">
                <a:effectLst/>
                <a:latin typeface="Arial" panose="020B0604020202020204" pitchFamily="34" charset="0"/>
                <a:ea typeface="Calibri" panose="020F0502020204030204" pitchFamily="34" charset="0"/>
              </a:rPr>
              <a:t>Introducción</a:t>
            </a:r>
            <a:endParaRPr lang="es-ES" dirty="0"/>
          </a:p>
        </p:txBody>
      </p:sp>
    </p:spTree>
    <p:extLst>
      <p:ext uri="{BB962C8B-B14F-4D97-AF65-F5344CB8AC3E}">
        <p14:creationId xmlns:p14="http://schemas.microsoft.com/office/powerpoint/2010/main" val="298802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a:t>Objetivos</a:t>
            </a:r>
          </a:p>
        </p:txBody>
      </p:sp>
      <p:graphicFrame>
        <p:nvGraphicFramePr>
          <p:cNvPr id="4" name="Diagrama 3">
            <a:extLst>
              <a:ext uri="{FF2B5EF4-FFF2-40B4-BE49-F238E27FC236}">
                <a16:creationId xmlns:a16="http://schemas.microsoft.com/office/drawing/2014/main" id="{4F5D5749-BAA8-4B2B-9455-75251B2CA001}"/>
              </a:ext>
            </a:extLst>
          </p:cNvPr>
          <p:cNvGraphicFramePr/>
          <p:nvPr>
            <p:extLst>
              <p:ext uri="{D42A27DB-BD31-4B8C-83A1-F6EECF244321}">
                <p14:modId xmlns:p14="http://schemas.microsoft.com/office/powerpoint/2010/main" val="689533538"/>
              </p:ext>
            </p:extLst>
          </p:nvPr>
        </p:nvGraphicFramePr>
        <p:xfrm>
          <a:off x="536448" y="1173162"/>
          <a:ext cx="9070848" cy="545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87875" y="694943"/>
            <a:ext cx="2052733" cy="540861"/>
          </a:xfrm>
        </p:spPr>
        <p:txBody>
          <a:bodyPr rtlCol="0">
            <a:normAutofit/>
          </a:bodyPr>
          <a:lstStyle/>
          <a:p>
            <a:pPr rtl="0"/>
            <a:r>
              <a:rPr lang="es-ES" sz="2000" b="1" dirty="0">
                <a:latin typeface="Arial" panose="020B0604020202020204" pitchFamily="34" charset="0"/>
                <a:cs typeface="Arial" panose="020B0604020202020204" pitchFamily="34" charset="0"/>
              </a:rPr>
              <a:t>Justificación</a:t>
            </a:r>
          </a:p>
        </p:txBody>
      </p:sp>
      <p:graphicFrame>
        <p:nvGraphicFramePr>
          <p:cNvPr id="4" name="Diagrama 3">
            <a:extLst>
              <a:ext uri="{FF2B5EF4-FFF2-40B4-BE49-F238E27FC236}">
                <a16:creationId xmlns:a16="http://schemas.microsoft.com/office/drawing/2014/main" id="{4F5D5749-BAA8-4B2B-9455-75251B2CA001}"/>
              </a:ext>
            </a:extLst>
          </p:cNvPr>
          <p:cNvGraphicFramePr/>
          <p:nvPr>
            <p:extLst>
              <p:ext uri="{D42A27DB-BD31-4B8C-83A1-F6EECF244321}">
                <p14:modId xmlns:p14="http://schemas.microsoft.com/office/powerpoint/2010/main" val="3684574113"/>
              </p:ext>
            </p:extLst>
          </p:nvPr>
        </p:nvGraphicFramePr>
        <p:xfrm>
          <a:off x="202787" y="1840992"/>
          <a:ext cx="9229344" cy="3781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9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A0434DB-7088-43AC-859B-760948A8CC7A}"/>
              </a:ext>
            </a:extLst>
          </p:cNvPr>
          <p:cNvGraphicFramePr/>
          <p:nvPr>
            <p:extLst>
              <p:ext uri="{D42A27DB-BD31-4B8C-83A1-F6EECF244321}">
                <p14:modId xmlns:p14="http://schemas.microsoft.com/office/powerpoint/2010/main" val="1321152760"/>
              </p:ext>
            </p:extLst>
          </p:nvPr>
        </p:nvGraphicFramePr>
        <p:xfrm>
          <a:off x="146305" y="719328"/>
          <a:ext cx="9363455" cy="2977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9C677697-9DA8-4765-9EDA-B29CA932D11A}"/>
              </a:ext>
            </a:extLst>
          </p:cNvPr>
          <p:cNvSpPr txBox="1"/>
          <p:nvPr/>
        </p:nvSpPr>
        <p:spPr>
          <a:xfrm>
            <a:off x="727043" y="195072"/>
            <a:ext cx="3023616"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Variables</a:t>
            </a:r>
          </a:p>
        </p:txBody>
      </p:sp>
      <p:sp>
        <p:nvSpPr>
          <p:cNvPr id="10" name="CuadroTexto 9">
            <a:extLst>
              <a:ext uri="{FF2B5EF4-FFF2-40B4-BE49-F238E27FC236}">
                <a16:creationId xmlns:a16="http://schemas.microsoft.com/office/drawing/2014/main" id="{ED83EEC7-6F38-4296-B5DA-92C2DBE97A7A}"/>
              </a:ext>
            </a:extLst>
          </p:cNvPr>
          <p:cNvSpPr txBox="1"/>
          <p:nvPr/>
        </p:nvSpPr>
        <p:spPr>
          <a:xfrm>
            <a:off x="391763" y="3882330"/>
            <a:ext cx="3023616"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Hipótesis</a:t>
            </a:r>
          </a:p>
        </p:txBody>
      </p:sp>
      <p:sp>
        <p:nvSpPr>
          <p:cNvPr id="12" name="CuadroTexto 11">
            <a:extLst>
              <a:ext uri="{FF2B5EF4-FFF2-40B4-BE49-F238E27FC236}">
                <a16:creationId xmlns:a16="http://schemas.microsoft.com/office/drawing/2014/main" id="{187AED38-E97C-4B9C-B3AE-3C76850868EA}"/>
              </a:ext>
            </a:extLst>
          </p:cNvPr>
          <p:cNvSpPr txBox="1"/>
          <p:nvPr/>
        </p:nvSpPr>
        <p:spPr>
          <a:xfrm>
            <a:off x="335280" y="4467546"/>
            <a:ext cx="9174480" cy="2062103"/>
          </a:xfrm>
          <a:prstGeom prst="rect">
            <a:avLst/>
          </a:prstGeom>
          <a:noFill/>
        </p:spPr>
        <p:txBody>
          <a:bodyPr wrap="square">
            <a:spAutoFit/>
          </a:bodyPr>
          <a:lstStyle/>
          <a:p>
            <a:pPr marL="342900" lvl="0" indent="-342900" algn="just">
              <a:buFont typeface="Symbol" panose="05050102010706020507" pitchFamily="18" charset="2"/>
              <a:buChar char=""/>
            </a:pPr>
            <a:r>
              <a:rPr lang="es-EC" sz="1600" b="1" dirty="0">
                <a:effectLst/>
                <a:latin typeface="Arial" panose="020B0604020202020204" pitchFamily="34" charset="0"/>
                <a:ea typeface="Calibri" panose="020F0502020204030204" pitchFamily="34" charset="0"/>
                <a:cs typeface="Arial" panose="020B0604020202020204" pitchFamily="34" charset="0"/>
              </a:rPr>
              <a:t>La exportación de abrigos elaborados en base de lana de alpaca a partir de una producción sustentable, ecológica e incluyente, certificada en comercio justo, es la evolución comercial para el acceso a mercados internacionales hacia el cumplimiento de los objetivos 3, 12 y 13 del Programa de las Naciones Unidas para el Desarrollo.</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p>
            <a:pPr algn="just"/>
            <a:r>
              <a:rPr lang="es-ES" sz="1600" b="1" dirty="0">
                <a:effectLst/>
                <a:latin typeface="Arial" panose="020B0604020202020204" pitchFamily="34" charset="0"/>
                <a:ea typeface="Calibri" panose="020F0502020204030204" pitchFamily="34" charset="0"/>
                <a:cs typeface="Arial" panose="020B0604020202020204" pitchFamily="34" charset="0"/>
              </a:rPr>
              <a:t> </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s-EC" sz="1600" b="1" dirty="0">
                <a:effectLst/>
                <a:latin typeface="Arial" panose="020B0604020202020204" pitchFamily="34" charset="0"/>
                <a:ea typeface="Calibri" panose="020F0502020204030204" pitchFamily="34" charset="0"/>
                <a:cs typeface="Arial" panose="020B0604020202020204" pitchFamily="34" charset="0"/>
              </a:rPr>
              <a:t>Existe una alta probabilidad de aceptación del producto ecuatoriano definido como abrigos en base de lana de alpaca en el mercado alemán en los periodos comprendidos a partir del 2019.</a:t>
            </a:r>
            <a:endParaRPr lang="es-EC" sz="1600" b="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050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Capítulo II: Marco Teórico</a:t>
            </a:r>
          </a:p>
        </p:txBody>
      </p:sp>
      <p:pic>
        <p:nvPicPr>
          <p:cNvPr id="5" name="Marcador de posición de imagen 4" descr="Primer plano de libros en estanterías con más libros borrosos en primer plano y en el fondo"/>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 name="Objeto 175">
            <a:extLst>
              <a:ext uri="{FF2B5EF4-FFF2-40B4-BE49-F238E27FC236}">
                <a16:creationId xmlns:a16="http://schemas.microsoft.com/office/drawing/2014/main" id="{C9158279-162B-4F31-ACF2-48D576EC2E3B}"/>
              </a:ext>
            </a:extLst>
          </p:cNvPr>
          <p:cNvGraphicFramePr>
            <a:graphicFrameLocks noChangeAspect="1"/>
          </p:cNvGraphicFramePr>
          <p:nvPr>
            <p:extLst>
              <p:ext uri="{D42A27DB-BD31-4B8C-83A1-F6EECF244321}">
                <p14:modId xmlns:p14="http://schemas.microsoft.com/office/powerpoint/2010/main" val="626240887"/>
              </p:ext>
            </p:extLst>
          </p:nvPr>
        </p:nvGraphicFramePr>
        <p:xfrm>
          <a:off x="313636" y="280416"/>
          <a:ext cx="9253294" cy="5888736"/>
        </p:xfrm>
        <a:graphic>
          <a:graphicData uri="http://schemas.openxmlformats.org/presentationml/2006/ole">
            <mc:AlternateContent xmlns:mc="http://schemas.openxmlformats.org/markup-compatibility/2006">
              <mc:Choice xmlns:v="urn:schemas-microsoft-com:vml" Requires="v">
                <p:oleObj spid="_x0000_s1057" name="Visio" r:id="rId3" imgW="10048844" imgH="5972311" progId="Visio.Drawing.15">
                  <p:embed/>
                </p:oleObj>
              </mc:Choice>
              <mc:Fallback>
                <p:oleObj name="Visio" r:id="rId3" imgW="10048844" imgH="5972311" progId="Visio.Drawing.15">
                  <p:embed/>
                  <p:pic>
                    <p:nvPicPr>
                      <p:cNvPr id="0" name=""/>
                      <p:cNvPicPr/>
                      <p:nvPr/>
                    </p:nvPicPr>
                    <p:blipFill>
                      <a:blip r:embed="rId4"/>
                      <a:stretch>
                        <a:fillRect/>
                      </a:stretch>
                    </p:blipFill>
                    <p:spPr>
                      <a:xfrm>
                        <a:off x="313636" y="280416"/>
                        <a:ext cx="9253294" cy="5888736"/>
                      </a:xfrm>
                      <a:prstGeom prst="rect">
                        <a:avLst/>
                      </a:prstGeom>
                    </p:spPr>
                  </p:pic>
                </p:oleObj>
              </mc:Fallback>
            </mc:AlternateContent>
          </a:graphicData>
        </a:graphic>
      </p:graphicFrame>
    </p:spTree>
    <p:extLst>
      <p:ext uri="{BB962C8B-B14F-4D97-AF65-F5344CB8AC3E}">
        <p14:creationId xmlns:p14="http://schemas.microsoft.com/office/powerpoint/2010/main" val="6024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normAutofit/>
          </a:bodyPr>
          <a:lstStyle/>
          <a:p>
            <a:pPr marL="274320" indent="-274320" algn="ctr">
              <a:lnSpc>
                <a:spcPct val="150000"/>
              </a:lnSpc>
            </a:pPr>
            <a:r>
              <a:rPr lang="es-EC" sz="2000" b="1" kern="0" dirty="0">
                <a:effectLst/>
                <a:latin typeface="Arial" panose="020B0604020202020204" pitchFamily="34" charset="0"/>
                <a:ea typeface="Times New Roman" panose="02020603050405020304" pitchFamily="18" charset="0"/>
                <a:cs typeface="Arial" panose="020B0604020202020204" pitchFamily="34" charset="0"/>
              </a:rPr>
              <a:t>Capítulo III. </a:t>
            </a:r>
            <a:br>
              <a:rPr lang="es-EC" sz="2000" b="1" kern="0" dirty="0">
                <a:effectLst/>
                <a:latin typeface="Arial" panose="020B0604020202020204" pitchFamily="34" charset="0"/>
                <a:ea typeface="Times New Roman" panose="02020603050405020304" pitchFamily="18" charset="0"/>
                <a:cs typeface="Times New Roman" panose="02020603050405020304" pitchFamily="18" charset="0"/>
              </a:rPr>
            </a:br>
            <a:r>
              <a:rPr lang="es-EC" sz="2000" b="1" kern="0" dirty="0">
                <a:effectLst/>
                <a:latin typeface="Arial" panose="020B0604020202020204" pitchFamily="34" charset="0"/>
                <a:ea typeface="Times New Roman" panose="02020603050405020304" pitchFamily="18" charset="0"/>
                <a:cs typeface="Arial" panose="020B0604020202020204" pitchFamily="34" charset="0"/>
              </a:rPr>
              <a:t>Metodología aplicada en la investigación</a:t>
            </a:r>
            <a:endParaRPr lang="es-EC" sz="2000" b="1" kern="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teratura académica 16 × 9">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8_TF03431380_Win32" id="{5C400E7D-6AB8-49FE-9A2F-71E6875E97F5}" vid="{0BCA5960-DFA7-4CF6-89F3-4F5800DAE8B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PUCESI" id="{5CA4C7B6-AB3C-4073-B410-0114EE3FAA6B}" vid="{6FE9D4B6-1F30-44B2-83F6-C5BF5FE4C4CE}"/>
    </a:ext>
  </a:extLst>
</a:theme>
</file>

<file path=ppt/theme/theme3.xml><?xml version="1.0" encoding="utf-8"?>
<a:theme xmlns:a="http://schemas.openxmlformats.org/drawingml/2006/main" name="1_Tema de Offic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33619831" id="{AF30C663-0B27-4ECA-98F9-708D563A1453}" vid="{777D6CE4-B144-4BBC-B23F-08C9A95DA8ED}"/>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ota">
  <a:themeElements>
    <a:clrScheme name="Got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6.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tf03431380_win32</Template>
  <TotalTime>1306</TotalTime>
  <Words>1812</Words>
  <Application>Microsoft Macintosh PowerPoint</Application>
  <PresentationFormat>A4 (210 x 297 mm)</PresentationFormat>
  <Paragraphs>207</Paragraphs>
  <Slides>24</Slides>
  <Notes>16</Notes>
  <HiddenSlides>0</HiddenSlides>
  <MMClips>0</MMClips>
  <ScaleCrop>false</ScaleCrop>
  <HeadingPairs>
    <vt:vector size="8" baseType="variant">
      <vt:variant>
        <vt:lpstr>Fuentes usadas</vt:lpstr>
      </vt:variant>
      <vt:variant>
        <vt:i4>12</vt:i4>
      </vt:variant>
      <vt:variant>
        <vt:lpstr>Tema</vt:lpstr>
      </vt:variant>
      <vt:variant>
        <vt:i4>5</vt:i4>
      </vt:variant>
      <vt:variant>
        <vt:lpstr>Servidores OLE incrustados</vt:lpstr>
      </vt:variant>
      <vt:variant>
        <vt:i4>1</vt:i4>
      </vt:variant>
      <vt:variant>
        <vt:lpstr>Títulos de diapositiva</vt:lpstr>
      </vt:variant>
      <vt:variant>
        <vt:i4>24</vt:i4>
      </vt:variant>
    </vt:vector>
  </HeadingPairs>
  <TitlesOfParts>
    <vt:vector size="42" baseType="lpstr">
      <vt:lpstr>Arial</vt:lpstr>
      <vt:lpstr>Arial Black</vt:lpstr>
      <vt:lpstr>Arial Narrow</vt:lpstr>
      <vt:lpstr>Britannic Bold</vt:lpstr>
      <vt:lpstr>Calibri</vt:lpstr>
      <vt:lpstr>Calibri Light</vt:lpstr>
      <vt:lpstr>Euphemia</vt:lpstr>
      <vt:lpstr>Gill Sans Ultra Bold</vt:lpstr>
      <vt:lpstr>Plantagenet Cherokee</vt:lpstr>
      <vt:lpstr>Symbol</vt:lpstr>
      <vt:lpstr>Tw Cen MT</vt:lpstr>
      <vt:lpstr>Wingdings</vt:lpstr>
      <vt:lpstr>Literatura académica 16 × 9</vt:lpstr>
      <vt:lpstr>Tema de Office</vt:lpstr>
      <vt:lpstr>1_Tema de Office</vt:lpstr>
      <vt:lpstr>2_Tema de Office</vt:lpstr>
      <vt:lpstr>Gota</vt:lpstr>
      <vt:lpstr>Visio</vt:lpstr>
      <vt:lpstr>Presentación de PowerPoint</vt:lpstr>
      <vt:lpstr>Exportaciones de abrigos artesanales a base de fibra de alpaca hacia el mercado alemán y el efecto del acuerdo multi partes para este producto en el periodo 2016-2019</vt:lpstr>
      <vt:lpstr>Capítulo I.  Introducción</vt:lpstr>
      <vt:lpstr>Objetivos</vt:lpstr>
      <vt:lpstr>Justificación</vt:lpstr>
      <vt:lpstr>Presentación de PowerPoint</vt:lpstr>
      <vt:lpstr>Capítulo II: Marco Teórico</vt:lpstr>
      <vt:lpstr>Presentación de PowerPoint</vt:lpstr>
      <vt:lpstr>Capítulo III.  Metodología aplicada en la investigación</vt:lpstr>
      <vt:lpstr>Presentación de PowerPoint</vt:lpstr>
      <vt:lpstr>Capítulo IV.  Diagnóstico que sustenta la 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 Justificación</vt:lpstr>
      <vt:lpstr>Presentación de PowerPoint</vt:lpstr>
      <vt:lpstr>Factibilidad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con diseño de imagen</dc:title>
  <dc:creator>WinLTSC</dc:creator>
  <cp:lastModifiedBy>Kevin Santillan</cp:lastModifiedBy>
  <cp:revision>39</cp:revision>
  <dcterms:created xsi:type="dcterms:W3CDTF">2021-10-29T22:46:46Z</dcterms:created>
  <dcterms:modified xsi:type="dcterms:W3CDTF">2021-12-22T14:23:22Z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