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8.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21" r:id="rId2"/>
    <p:sldMasterId id="2147483772" r:id="rId3"/>
    <p:sldMasterId id="2147483784" r:id="rId4"/>
    <p:sldMasterId id="2147483804" r:id="rId5"/>
    <p:sldMasterId id="2147483812" r:id="rId6"/>
    <p:sldMasterId id="2147483820" r:id="rId7"/>
    <p:sldMasterId id="2147483844" r:id="rId8"/>
    <p:sldMasterId id="2147483852" r:id="rId9"/>
  </p:sldMasterIdLst>
  <p:notesMasterIdLst>
    <p:notesMasterId r:id="rId48"/>
  </p:notesMasterIdLst>
  <p:sldIdLst>
    <p:sldId id="257" r:id="rId10"/>
    <p:sldId id="315" r:id="rId11"/>
    <p:sldId id="260" r:id="rId12"/>
    <p:sldId id="341" r:id="rId13"/>
    <p:sldId id="346" r:id="rId14"/>
    <p:sldId id="347" r:id="rId15"/>
    <p:sldId id="350" r:id="rId16"/>
    <p:sldId id="353" r:id="rId17"/>
    <p:sldId id="351" r:id="rId18"/>
    <p:sldId id="354" r:id="rId19"/>
    <p:sldId id="355" r:id="rId20"/>
    <p:sldId id="345" r:id="rId21"/>
    <p:sldId id="343" r:id="rId22"/>
    <p:sldId id="278" r:id="rId23"/>
    <p:sldId id="304" r:id="rId24"/>
    <p:sldId id="356" r:id="rId25"/>
    <p:sldId id="357" r:id="rId26"/>
    <p:sldId id="358" r:id="rId27"/>
    <p:sldId id="359" r:id="rId28"/>
    <p:sldId id="367" r:id="rId29"/>
    <p:sldId id="280" r:id="rId30"/>
    <p:sldId id="360" r:id="rId31"/>
    <p:sldId id="364" r:id="rId32"/>
    <p:sldId id="365" r:id="rId33"/>
    <p:sldId id="361" r:id="rId34"/>
    <p:sldId id="362" r:id="rId35"/>
    <p:sldId id="363" r:id="rId36"/>
    <p:sldId id="366" r:id="rId37"/>
    <p:sldId id="368" r:id="rId38"/>
    <p:sldId id="337" r:id="rId39"/>
    <p:sldId id="265" r:id="rId40"/>
    <p:sldId id="266" r:id="rId41"/>
    <p:sldId id="267" r:id="rId42"/>
    <p:sldId id="268" r:id="rId43"/>
    <p:sldId id="372" r:id="rId44"/>
    <p:sldId id="373" r:id="rId45"/>
    <p:sldId id="340" r:id="rId46"/>
    <p:sldId id="339"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296E27AB-FFFC-4788-93FE-5AD604363800}">
          <p14:sldIdLst>
            <p14:sldId id="257"/>
            <p14:sldId id="315"/>
            <p14:sldId id="260"/>
            <p14:sldId id="341"/>
            <p14:sldId id="346"/>
            <p14:sldId id="347"/>
          </p14:sldIdLst>
        </p14:section>
        <p14:section name="Sección sin título" id="{F0CD330B-5EB0-44BB-AED1-83068E9B5D1D}">
          <p14:sldIdLst>
            <p14:sldId id="350"/>
            <p14:sldId id="353"/>
            <p14:sldId id="351"/>
            <p14:sldId id="354"/>
            <p14:sldId id="355"/>
            <p14:sldId id="345"/>
            <p14:sldId id="343"/>
            <p14:sldId id="278"/>
            <p14:sldId id="304"/>
            <p14:sldId id="356"/>
            <p14:sldId id="357"/>
            <p14:sldId id="358"/>
            <p14:sldId id="359"/>
            <p14:sldId id="367"/>
            <p14:sldId id="280"/>
            <p14:sldId id="360"/>
            <p14:sldId id="364"/>
            <p14:sldId id="365"/>
            <p14:sldId id="361"/>
            <p14:sldId id="362"/>
            <p14:sldId id="363"/>
            <p14:sldId id="366"/>
            <p14:sldId id="368"/>
            <p14:sldId id="337"/>
            <p14:sldId id="265"/>
            <p14:sldId id="266"/>
            <p14:sldId id="267"/>
            <p14:sldId id="268"/>
            <p14:sldId id="372"/>
            <p14:sldId id="373"/>
            <p14:sldId id="340"/>
            <p14:sldId id="3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2A48"/>
    <a:srgbClr val="FFFFCC"/>
    <a:srgbClr val="F7EB53"/>
    <a:srgbClr val="99AADF"/>
    <a:srgbClr val="996633"/>
    <a:srgbClr val="80F880"/>
    <a:srgbClr val="FFD44B"/>
    <a:srgbClr val="E395DF"/>
    <a:srgbClr val="9741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062" autoAdjust="0"/>
    <p:restoredTop sz="94662" autoAdjust="0"/>
  </p:normalViewPr>
  <p:slideViewPr>
    <p:cSldViewPr>
      <p:cViewPr varScale="1">
        <p:scale>
          <a:sx n="82" d="100"/>
          <a:sy n="82" d="100"/>
        </p:scale>
        <p:origin x="893" y="58"/>
      </p:cViewPr>
      <p:guideLst>
        <p:guide orient="horz" pos="2160"/>
        <p:guide pos="2880"/>
      </p:guideLst>
    </p:cSldViewPr>
  </p:slideViewPr>
  <p:outlineViewPr>
    <p:cViewPr>
      <p:scale>
        <a:sx n="33" d="100"/>
        <a:sy n="33" d="100"/>
      </p:scale>
      <p:origin x="0" y="12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rlando\Documents\AATESIS\NORMA%20APA%20SEPTIMA%20EDICION\TESIS%20CORREA\anali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Hoja6!$B$9</c:f>
              <c:strCache>
                <c:ptCount val="1"/>
                <c:pt idx="0">
                  <c:v>Niñas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Hoja6!$A$10:$A$16</c:f>
              <c:strCache>
                <c:ptCount val="7"/>
                <c:pt idx="0">
                  <c:v>Sexto A</c:v>
                </c:pt>
                <c:pt idx="1">
                  <c:v>Sexto B</c:v>
                </c:pt>
                <c:pt idx="2">
                  <c:v>Sexto C</c:v>
                </c:pt>
                <c:pt idx="3">
                  <c:v>Sexto D</c:v>
                </c:pt>
                <c:pt idx="4">
                  <c:v>Séptimo A</c:v>
                </c:pt>
                <c:pt idx="5">
                  <c:v>Séptimo B</c:v>
                </c:pt>
                <c:pt idx="6">
                  <c:v>Séptimo C</c:v>
                </c:pt>
              </c:strCache>
            </c:strRef>
          </c:cat>
          <c:val>
            <c:numRef>
              <c:f>Hoja6!$B$10:$B$16</c:f>
              <c:numCache>
                <c:formatCode>General</c:formatCode>
                <c:ptCount val="7"/>
                <c:pt idx="0">
                  <c:v>12</c:v>
                </c:pt>
                <c:pt idx="1">
                  <c:v>12</c:v>
                </c:pt>
                <c:pt idx="2">
                  <c:v>10</c:v>
                </c:pt>
                <c:pt idx="3">
                  <c:v>11</c:v>
                </c:pt>
                <c:pt idx="4">
                  <c:v>17</c:v>
                </c:pt>
                <c:pt idx="5">
                  <c:v>13</c:v>
                </c:pt>
                <c:pt idx="6">
                  <c:v>12</c:v>
                </c:pt>
              </c:numCache>
            </c:numRef>
          </c:val>
          <c:extLst>
            <c:ext xmlns:c16="http://schemas.microsoft.com/office/drawing/2014/chart" uri="{C3380CC4-5D6E-409C-BE32-E72D297353CC}">
              <c16:uniqueId val="{00000000-3D02-4558-8FFD-13EC14A6B2CB}"/>
            </c:ext>
          </c:extLst>
        </c:ser>
        <c:ser>
          <c:idx val="1"/>
          <c:order val="1"/>
          <c:tx>
            <c:strRef>
              <c:f>Hoja6!$C$9</c:f>
              <c:strCache>
                <c:ptCount val="1"/>
                <c:pt idx="0">
                  <c:v>Niños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Hoja6!$A$10:$A$16</c:f>
              <c:strCache>
                <c:ptCount val="7"/>
                <c:pt idx="0">
                  <c:v>Sexto A</c:v>
                </c:pt>
                <c:pt idx="1">
                  <c:v>Sexto B</c:v>
                </c:pt>
                <c:pt idx="2">
                  <c:v>Sexto C</c:v>
                </c:pt>
                <c:pt idx="3">
                  <c:v>Sexto D</c:v>
                </c:pt>
                <c:pt idx="4">
                  <c:v>Séptimo A</c:v>
                </c:pt>
                <c:pt idx="5">
                  <c:v>Séptimo B</c:v>
                </c:pt>
                <c:pt idx="6">
                  <c:v>Séptimo C</c:v>
                </c:pt>
              </c:strCache>
            </c:strRef>
          </c:cat>
          <c:val>
            <c:numRef>
              <c:f>Hoja6!$C$10:$C$16</c:f>
              <c:numCache>
                <c:formatCode>General</c:formatCode>
                <c:ptCount val="7"/>
                <c:pt idx="0">
                  <c:v>14</c:v>
                </c:pt>
                <c:pt idx="1">
                  <c:v>13</c:v>
                </c:pt>
                <c:pt idx="2">
                  <c:v>16</c:v>
                </c:pt>
                <c:pt idx="3">
                  <c:v>15</c:v>
                </c:pt>
                <c:pt idx="4">
                  <c:v>10</c:v>
                </c:pt>
                <c:pt idx="5">
                  <c:v>14</c:v>
                </c:pt>
                <c:pt idx="6">
                  <c:v>15</c:v>
                </c:pt>
              </c:numCache>
            </c:numRef>
          </c:val>
          <c:extLst>
            <c:ext xmlns:c16="http://schemas.microsoft.com/office/drawing/2014/chart" uri="{C3380CC4-5D6E-409C-BE32-E72D297353CC}">
              <c16:uniqueId val="{00000001-3D02-4558-8FFD-13EC14A6B2CB}"/>
            </c:ext>
          </c:extLst>
        </c:ser>
        <c:dLbls>
          <c:dLblPos val="outEnd"/>
          <c:showLegendKey val="0"/>
          <c:showVal val="1"/>
          <c:showCatName val="0"/>
          <c:showSerName val="0"/>
          <c:showPercent val="0"/>
          <c:showBubbleSize val="0"/>
        </c:dLbls>
        <c:gapWidth val="100"/>
        <c:overlap val="-24"/>
        <c:axId val="1505823359"/>
        <c:axId val="1505823775"/>
      </c:barChart>
      <c:catAx>
        <c:axId val="150582335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000000"/>
                </a:solidFill>
                <a:latin typeface="+mn-lt"/>
                <a:ea typeface="+mn-ea"/>
                <a:cs typeface="+mn-cs"/>
              </a:defRPr>
            </a:pPr>
            <a:endParaRPr lang="es-EC"/>
          </a:p>
        </c:txPr>
        <c:crossAx val="1505823775"/>
        <c:crosses val="autoZero"/>
        <c:auto val="1"/>
        <c:lblAlgn val="ctr"/>
        <c:lblOffset val="100"/>
        <c:noMultiLvlLbl val="0"/>
      </c:catAx>
      <c:valAx>
        <c:axId val="1505823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000000"/>
                </a:solidFill>
                <a:latin typeface="+mn-lt"/>
                <a:ea typeface="+mn-ea"/>
                <a:cs typeface="+mn-cs"/>
              </a:defRPr>
            </a:pPr>
            <a:endParaRPr lang="es-EC"/>
          </a:p>
        </c:txPr>
        <c:crossAx val="1505823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rgbClr val="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rgbClr val="000000"/>
          </a:solidFill>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solidFill>
                <a:latin typeface="+mn-lt"/>
                <a:ea typeface="+mn-ea"/>
                <a:cs typeface="+mn-cs"/>
              </a:defRPr>
            </a:pPr>
            <a:r>
              <a:rPr lang="es-EC" sz="1400" b="1" dirty="0">
                <a:solidFill>
                  <a:srgbClr val="000000"/>
                </a:solidFill>
                <a:effectLst/>
              </a:rPr>
              <a:t>Análisis </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000000"/>
                </a:solidFill>
              </a:defRPr>
            </a:pPr>
            <a:r>
              <a:rPr lang="es-EC" b="1" dirty="0">
                <a:solidFill>
                  <a:srgbClr val="000000"/>
                </a:solidFill>
              </a:rPr>
              <a:t> del IMC niños-niñas SEXTO</a:t>
            </a:r>
          </a:p>
        </c:rich>
      </c:tx>
      <c:layout>
        <c:manualLayout>
          <c:xMode val="edge"/>
          <c:yMode val="edge"/>
          <c:x val="0.33011111111111113"/>
          <c:y val="5.555555555555555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solidFill>
              <a:latin typeface="+mn-lt"/>
              <a:ea typeface="+mn-ea"/>
              <a:cs typeface="+mn-cs"/>
            </a:defRPr>
          </a:pPr>
          <a:endParaRPr lang="es-EC"/>
        </a:p>
      </c:txPr>
    </c:title>
    <c:autoTitleDeleted val="0"/>
    <c:plotArea>
      <c:layout/>
      <c:barChart>
        <c:barDir val="col"/>
        <c:grouping val="clustered"/>
        <c:varyColors val="0"/>
        <c:ser>
          <c:idx val="0"/>
          <c:order val="0"/>
          <c:tx>
            <c:strRef>
              <c:f>Hoja2!$L$12</c:f>
              <c:strCache>
                <c:ptCount val="1"/>
                <c:pt idx="0">
                  <c:v>NIÑOS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Hoja2!$K$13:$K$16</c:f>
              <c:strCache>
                <c:ptCount val="4"/>
                <c:pt idx="0">
                  <c:v>Normal</c:v>
                </c:pt>
                <c:pt idx="1">
                  <c:v>B Peso</c:v>
                </c:pt>
                <c:pt idx="2">
                  <c:v>S Peso</c:v>
                </c:pt>
                <c:pt idx="3">
                  <c:v>Obeso</c:v>
                </c:pt>
              </c:strCache>
            </c:strRef>
          </c:cat>
          <c:val>
            <c:numRef>
              <c:f>Hoja2!$L$13:$L$16</c:f>
              <c:numCache>
                <c:formatCode>General</c:formatCode>
                <c:ptCount val="4"/>
                <c:pt idx="0">
                  <c:v>34</c:v>
                </c:pt>
                <c:pt idx="1">
                  <c:v>14</c:v>
                </c:pt>
                <c:pt idx="2">
                  <c:v>5</c:v>
                </c:pt>
                <c:pt idx="3">
                  <c:v>5</c:v>
                </c:pt>
              </c:numCache>
            </c:numRef>
          </c:val>
          <c:extLst>
            <c:ext xmlns:c16="http://schemas.microsoft.com/office/drawing/2014/chart" uri="{C3380CC4-5D6E-409C-BE32-E72D297353CC}">
              <c16:uniqueId val="{00000000-80D3-43E9-88EB-CD6D96FF8D1F}"/>
            </c:ext>
          </c:extLst>
        </c:ser>
        <c:ser>
          <c:idx val="1"/>
          <c:order val="1"/>
          <c:tx>
            <c:strRef>
              <c:f>Hoja2!$M$12</c:f>
              <c:strCache>
                <c:ptCount val="1"/>
                <c:pt idx="0">
                  <c:v>NIÑAS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Hoja2!$K$13:$K$16</c:f>
              <c:strCache>
                <c:ptCount val="4"/>
                <c:pt idx="0">
                  <c:v>Normal</c:v>
                </c:pt>
                <c:pt idx="1">
                  <c:v>B Peso</c:v>
                </c:pt>
                <c:pt idx="2">
                  <c:v>S Peso</c:v>
                </c:pt>
                <c:pt idx="3">
                  <c:v>Obeso</c:v>
                </c:pt>
              </c:strCache>
            </c:strRef>
          </c:cat>
          <c:val>
            <c:numRef>
              <c:f>Hoja2!$M$13:$M$16</c:f>
              <c:numCache>
                <c:formatCode>General</c:formatCode>
                <c:ptCount val="4"/>
                <c:pt idx="0">
                  <c:v>30</c:v>
                </c:pt>
                <c:pt idx="1">
                  <c:v>5</c:v>
                </c:pt>
                <c:pt idx="2">
                  <c:v>7</c:v>
                </c:pt>
                <c:pt idx="3">
                  <c:v>3</c:v>
                </c:pt>
              </c:numCache>
            </c:numRef>
          </c:val>
          <c:extLst>
            <c:ext xmlns:c16="http://schemas.microsoft.com/office/drawing/2014/chart" uri="{C3380CC4-5D6E-409C-BE32-E72D297353CC}">
              <c16:uniqueId val="{00000001-80D3-43E9-88EB-CD6D96FF8D1F}"/>
            </c:ext>
          </c:extLst>
        </c:ser>
        <c:dLbls>
          <c:showLegendKey val="0"/>
          <c:showVal val="0"/>
          <c:showCatName val="0"/>
          <c:showSerName val="0"/>
          <c:showPercent val="0"/>
          <c:showBubbleSize val="0"/>
        </c:dLbls>
        <c:gapWidth val="219"/>
        <c:overlap val="-27"/>
        <c:axId val="1631145743"/>
        <c:axId val="1631143247"/>
      </c:barChart>
      <c:catAx>
        <c:axId val="163114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631143247"/>
        <c:crosses val="autoZero"/>
        <c:auto val="1"/>
        <c:lblAlgn val="ctr"/>
        <c:lblOffset val="100"/>
        <c:noMultiLvlLbl val="0"/>
      </c:catAx>
      <c:valAx>
        <c:axId val="1631143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631145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solidFill>
                <a:latin typeface="+mn-lt"/>
                <a:ea typeface="+mn-ea"/>
                <a:cs typeface="+mn-cs"/>
              </a:defRPr>
            </a:pPr>
            <a:r>
              <a:rPr lang="es-EC" sz="1400" b="1" i="0" baseline="0" dirty="0">
                <a:effectLst/>
              </a:rPr>
              <a:t>Análisis</a:t>
            </a:r>
            <a:r>
              <a:rPr lang="es-EC" sz="1800" b="1" i="0" baseline="0" dirty="0">
                <a:effectLst/>
              </a:rPr>
              <a:t> </a:t>
            </a:r>
            <a:endParaRPr lang="es-EC" sz="12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200">
                <a:solidFill>
                  <a:sysClr val="windowText" lastClr="000000"/>
                </a:solidFill>
              </a:defRPr>
            </a:pPr>
            <a:r>
              <a:rPr lang="es-EC" sz="1200" b="1" i="0" baseline="0" dirty="0">
                <a:solidFill>
                  <a:sysClr val="windowText" lastClr="000000"/>
                </a:solidFill>
                <a:effectLst/>
              </a:rPr>
              <a:t>del IMC niños-niñas SEPTIMO</a:t>
            </a:r>
            <a:endParaRPr lang="es-EC" sz="1200" dirty="0">
              <a:solidFill>
                <a:sysClr val="windowText" lastClr="000000"/>
              </a:solidFill>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sysClr val="windowText" lastClr="000000"/>
              </a:solidFill>
              <a:latin typeface="+mn-lt"/>
              <a:ea typeface="+mn-ea"/>
              <a:cs typeface="+mn-cs"/>
            </a:defRPr>
          </a:pPr>
          <a:endParaRPr lang="es-EC"/>
        </a:p>
      </c:txPr>
    </c:title>
    <c:autoTitleDeleted val="0"/>
    <c:plotArea>
      <c:layout/>
      <c:barChart>
        <c:barDir val="col"/>
        <c:grouping val="clustered"/>
        <c:varyColors val="0"/>
        <c:ser>
          <c:idx val="0"/>
          <c:order val="0"/>
          <c:tx>
            <c:strRef>
              <c:f>Hoja2!$L$11</c:f>
              <c:strCache>
                <c:ptCount val="1"/>
                <c:pt idx="0">
                  <c:v>NIÑOS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Hoja2!$K$12:$K$16</c:f>
              <c:strCache>
                <c:ptCount val="5"/>
                <c:pt idx="0">
                  <c:v>Normal</c:v>
                </c:pt>
                <c:pt idx="1">
                  <c:v>B Peso</c:v>
                </c:pt>
                <c:pt idx="2">
                  <c:v>S Peso</c:v>
                </c:pt>
                <c:pt idx="3">
                  <c:v>Obeso</c:v>
                </c:pt>
                <c:pt idx="4">
                  <c:v>TOTAL </c:v>
                </c:pt>
              </c:strCache>
            </c:strRef>
          </c:cat>
          <c:val>
            <c:numRef>
              <c:f>Hoja2!$L$12:$L$16</c:f>
              <c:numCache>
                <c:formatCode>General</c:formatCode>
                <c:ptCount val="5"/>
                <c:pt idx="0">
                  <c:v>24</c:v>
                </c:pt>
                <c:pt idx="1">
                  <c:v>9</c:v>
                </c:pt>
                <c:pt idx="2">
                  <c:v>7</c:v>
                </c:pt>
                <c:pt idx="3">
                  <c:v>1</c:v>
                </c:pt>
                <c:pt idx="4">
                  <c:v>41</c:v>
                </c:pt>
              </c:numCache>
            </c:numRef>
          </c:val>
          <c:extLst>
            <c:ext xmlns:c16="http://schemas.microsoft.com/office/drawing/2014/chart" uri="{C3380CC4-5D6E-409C-BE32-E72D297353CC}">
              <c16:uniqueId val="{00000000-4168-4695-B56E-7EE3680562D7}"/>
            </c:ext>
          </c:extLst>
        </c:ser>
        <c:ser>
          <c:idx val="1"/>
          <c:order val="1"/>
          <c:tx>
            <c:strRef>
              <c:f>Hoja2!$M$11</c:f>
              <c:strCache>
                <c:ptCount val="1"/>
                <c:pt idx="0">
                  <c:v>NIÑAS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Hoja2!$K$12:$K$16</c:f>
              <c:strCache>
                <c:ptCount val="5"/>
                <c:pt idx="0">
                  <c:v>Normal</c:v>
                </c:pt>
                <c:pt idx="1">
                  <c:v>B Peso</c:v>
                </c:pt>
                <c:pt idx="2">
                  <c:v>S Peso</c:v>
                </c:pt>
                <c:pt idx="3">
                  <c:v>Obeso</c:v>
                </c:pt>
                <c:pt idx="4">
                  <c:v>TOTAL </c:v>
                </c:pt>
              </c:strCache>
            </c:strRef>
          </c:cat>
          <c:val>
            <c:numRef>
              <c:f>Hoja2!$M$12:$M$16</c:f>
              <c:numCache>
                <c:formatCode>General</c:formatCode>
                <c:ptCount val="5"/>
                <c:pt idx="0">
                  <c:v>20</c:v>
                </c:pt>
                <c:pt idx="1">
                  <c:v>18</c:v>
                </c:pt>
                <c:pt idx="2">
                  <c:v>2</c:v>
                </c:pt>
                <c:pt idx="3">
                  <c:v>0</c:v>
                </c:pt>
                <c:pt idx="4">
                  <c:v>40</c:v>
                </c:pt>
              </c:numCache>
            </c:numRef>
          </c:val>
          <c:extLst>
            <c:ext xmlns:c16="http://schemas.microsoft.com/office/drawing/2014/chart" uri="{C3380CC4-5D6E-409C-BE32-E72D297353CC}">
              <c16:uniqueId val="{00000001-4168-4695-B56E-7EE3680562D7}"/>
            </c:ext>
          </c:extLst>
        </c:ser>
        <c:dLbls>
          <c:showLegendKey val="0"/>
          <c:showVal val="0"/>
          <c:showCatName val="0"/>
          <c:showSerName val="0"/>
          <c:showPercent val="0"/>
          <c:showBubbleSize val="0"/>
        </c:dLbls>
        <c:gapWidth val="219"/>
        <c:overlap val="-27"/>
        <c:axId val="1708915727"/>
        <c:axId val="1708916143"/>
      </c:barChart>
      <c:catAx>
        <c:axId val="1708915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708916143"/>
        <c:crosses val="autoZero"/>
        <c:auto val="1"/>
        <c:lblAlgn val="ctr"/>
        <c:lblOffset val="100"/>
        <c:noMultiLvlLbl val="0"/>
      </c:catAx>
      <c:valAx>
        <c:axId val="17089161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708915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100" baseline="0">
                <a:solidFill>
                  <a:srgbClr val="000000"/>
                </a:solidFill>
                <a:effectLst>
                  <a:outerShdw blurRad="50800" dist="38100" dir="5400000" algn="t" rotWithShape="0">
                    <a:prstClr val="black">
                      <a:alpha val="40000"/>
                    </a:prstClr>
                  </a:outerShdw>
                </a:effectLst>
                <a:latin typeface="+mn-lt"/>
                <a:ea typeface="+mn-ea"/>
                <a:cs typeface="+mn-cs"/>
              </a:defRPr>
            </a:pPr>
            <a:r>
              <a:rPr lang="es-EC" sz="1400" b="1" i="0" u="none" strike="noStrike" baseline="0" dirty="0">
                <a:effectLst/>
              </a:rPr>
              <a:t>ANÁLISIS </a:t>
            </a:r>
            <a:r>
              <a:rPr lang="es-EC" sz="1400" dirty="0"/>
              <a:t>del IMC SEXTO (9-10) - SEPTIMO (10-11)</a:t>
            </a:r>
          </a:p>
        </c:rich>
      </c:tx>
      <c:layout>
        <c:manualLayout>
          <c:xMode val="edge"/>
          <c:yMode val="edge"/>
          <c:x val="0.19867407874614645"/>
          <c:y val="3.1170320922413092E-2"/>
        </c:manualLayout>
      </c:layout>
      <c:overlay val="0"/>
      <c:spPr>
        <a:noFill/>
        <a:ln>
          <a:noFill/>
        </a:ln>
        <a:effectLst/>
      </c:spPr>
      <c:txPr>
        <a:bodyPr rot="0" spcFirstLastPara="1" vertOverflow="ellipsis" vert="horz" wrap="square" anchor="ctr" anchorCtr="1"/>
        <a:lstStyle/>
        <a:p>
          <a:pPr>
            <a:defRPr sz="1400" b="1" i="0" u="none" strike="noStrike" kern="1200" spc="100" baseline="0">
              <a:solidFill>
                <a:srgbClr val="000000"/>
              </a:solidFill>
              <a:effectLst>
                <a:outerShdw blurRad="50800" dist="38100" dir="5400000" algn="t" rotWithShape="0">
                  <a:prstClr val="black">
                    <a:alpha val="40000"/>
                  </a:prstClr>
                </a:outerShdw>
              </a:effectLst>
              <a:latin typeface="+mn-lt"/>
              <a:ea typeface="+mn-ea"/>
              <a:cs typeface="+mn-cs"/>
            </a:defRPr>
          </a:pPr>
          <a:endParaRPr lang="es-EC"/>
        </a:p>
      </c:txPr>
    </c:title>
    <c:autoTitleDeleted val="0"/>
    <c:plotArea>
      <c:layout/>
      <c:barChart>
        <c:barDir val="col"/>
        <c:grouping val="clustered"/>
        <c:varyColors val="0"/>
        <c:ser>
          <c:idx val="0"/>
          <c:order val="0"/>
          <c:tx>
            <c:strRef>
              <c:f>Hoja2!$L$38</c:f>
              <c:strCache>
                <c:ptCount val="1"/>
                <c:pt idx="0">
                  <c:v>SEXTO</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Hoja2!$K$39:$K$42</c:f>
              <c:strCache>
                <c:ptCount val="4"/>
                <c:pt idx="0">
                  <c:v>Normal</c:v>
                </c:pt>
                <c:pt idx="1">
                  <c:v>B Peso</c:v>
                </c:pt>
                <c:pt idx="2">
                  <c:v>S Peso</c:v>
                </c:pt>
                <c:pt idx="3">
                  <c:v>Obeso</c:v>
                </c:pt>
              </c:strCache>
            </c:strRef>
          </c:cat>
          <c:val>
            <c:numRef>
              <c:f>Hoja2!$L$39:$L$42</c:f>
              <c:numCache>
                <c:formatCode>General</c:formatCode>
                <c:ptCount val="4"/>
                <c:pt idx="0">
                  <c:v>64</c:v>
                </c:pt>
                <c:pt idx="1">
                  <c:v>19</c:v>
                </c:pt>
                <c:pt idx="2">
                  <c:v>12</c:v>
                </c:pt>
                <c:pt idx="3">
                  <c:v>8</c:v>
                </c:pt>
              </c:numCache>
            </c:numRef>
          </c:val>
          <c:extLst>
            <c:ext xmlns:c16="http://schemas.microsoft.com/office/drawing/2014/chart" uri="{C3380CC4-5D6E-409C-BE32-E72D297353CC}">
              <c16:uniqueId val="{00000000-1FE4-4505-96EB-7420D388079F}"/>
            </c:ext>
          </c:extLst>
        </c:ser>
        <c:ser>
          <c:idx val="1"/>
          <c:order val="1"/>
          <c:tx>
            <c:strRef>
              <c:f>Hoja2!$M$38</c:f>
              <c:strCache>
                <c:ptCount val="1"/>
                <c:pt idx="0">
                  <c:v>SEPTIMO</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Hoja2!$K$39:$K$42</c:f>
              <c:strCache>
                <c:ptCount val="4"/>
                <c:pt idx="0">
                  <c:v>Normal</c:v>
                </c:pt>
                <c:pt idx="1">
                  <c:v>B Peso</c:v>
                </c:pt>
                <c:pt idx="2">
                  <c:v>S Peso</c:v>
                </c:pt>
                <c:pt idx="3">
                  <c:v>Obeso</c:v>
                </c:pt>
              </c:strCache>
            </c:strRef>
          </c:cat>
          <c:val>
            <c:numRef>
              <c:f>Hoja2!$M$39:$M$42</c:f>
              <c:numCache>
                <c:formatCode>General</c:formatCode>
                <c:ptCount val="4"/>
                <c:pt idx="0">
                  <c:v>44</c:v>
                </c:pt>
                <c:pt idx="1">
                  <c:v>27</c:v>
                </c:pt>
                <c:pt idx="2">
                  <c:v>9</c:v>
                </c:pt>
                <c:pt idx="3">
                  <c:v>1</c:v>
                </c:pt>
              </c:numCache>
            </c:numRef>
          </c:val>
          <c:extLst>
            <c:ext xmlns:c16="http://schemas.microsoft.com/office/drawing/2014/chart" uri="{C3380CC4-5D6E-409C-BE32-E72D297353CC}">
              <c16:uniqueId val="{00000001-1FE4-4505-96EB-7420D388079F}"/>
            </c:ext>
          </c:extLst>
        </c:ser>
        <c:dLbls>
          <c:showLegendKey val="0"/>
          <c:showVal val="0"/>
          <c:showCatName val="0"/>
          <c:showSerName val="0"/>
          <c:showPercent val="0"/>
          <c:showBubbleSize val="0"/>
        </c:dLbls>
        <c:gapWidth val="100"/>
        <c:overlap val="-24"/>
        <c:axId val="1784555519"/>
        <c:axId val="1784555103"/>
      </c:barChart>
      <c:catAx>
        <c:axId val="178455551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s-EC"/>
          </a:p>
        </c:txPr>
        <c:crossAx val="1784555103"/>
        <c:crosses val="autoZero"/>
        <c:auto val="1"/>
        <c:lblAlgn val="ctr"/>
        <c:lblOffset val="100"/>
        <c:noMultiLvlLbl val="0"/>
      </c:catAx>
      <c:valAx>
        <c:axId val="1784555103"/>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s-EC"/>
          </a:p>
        </c:txPr>
        <c:crossAx val="1784555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1">
          <a:solidFill>
            <a:srgbClr val="000000"/>
          </a:solidFill>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873D2-11ED-4104-A291-6D4F6BE16C2C}" type="doc">
      <dgm:prSet loTypeId="urn:microsoft.com/office/officeart/2005/8/layout/process1" loCatId="process" qsTypeId="urn:microsoft.com/office/officeart/2005/8/quickstyle/3d7" qsCatId="3D" csTypeId="urn:microsoft.com/office/officeart/2005/8/colors/accent2_2" csCatId="accent2" phldr="1"/>
      <dgm:spPr/>
    </dgm:pt>
    <dgm:pt modelId="{FB1ADCE5-BEA5-458D-A69C-A915F82FAC4D}">
      <dgm:prSet phldrT="[Texto]" custT="1"/>
      <dgm:spPr/>
      <dgm:t>
        <a:bodyPr/>
        <a:lstStyle/>
        <a:p>
          <a:r>
            <a:rPr lang="es-ES" sz="2000" b="1" dirty="0"/>
            <a:t>Identificar principales elementos causales de la obesidad</a:t>
          </a:r>
          <a:endParaRPr lang="es-EC" sz="2000" b="1" dirty="0"/>
        </a:p>
      </dgm:t>
    </dgm:pt>
    <dgm:pt modelId="{E0F31D68-B9B9-4F48-AE7C-2D39AF0A741B}" type="parTrans" cxnId="{0F9EDAC8-D727-4C64-BC84-8AEE28FE0360}">
      <dgm:prSet/>
      <dgm:spPr/>
      <dgm:t>
        <a:bodyPr/>
        <a:lstStyle/>
        <a:p>
          <a:endParaRPr lang="es-EC"/>
        </a:p>
      </dgm:t>
    </dgm:pt>
    <dgm:pt modelId="{76C94874-2D00-4B6B-AEA5-A6F3F34966BB}" type="sibTrans" cxnId="{0F9EDAC8-D727-4C64-BC84-8AEE28FE0360}">
      <dgm:prSet/>
      <dgm:spPr/>
      <dgm:t>
        <a:bodyPr/>
        <a:lstStyle/>
        <a:p>
          <a:endParaRPr lang="es-EC"/>
        </a:p>
      </dgm:t>
    </dgm:pt>
    <dgm:pt modelId="{9E7DC91F-CF88-4140-B32F-194536758335}">
      <dgm:prSet phldrT="[Texto]" custT="1"/>
      <dgm:spPr/>
      <dgm:t>
        <a:bodyPr/>
        <a:lstStyle/>
        <a:p>
          <a:r>
            <a:rPr lang="es-ES" sz="1800" b="1" dirty="0"/>
            <a:t>Niños de sexto y séptimo año de EB</a:t>
          </a:r>
          <a:endParaRPr lang="es-EC" sz="1800" b="1" dirty="0"/>
        </a:p>
      </dgm:t>
    </dgm:pt>
    <dgm:pt modelId="{F3E4692A-AD3C-49F4-AA3F-332C02D4DEA9}" type="parTrans" cxnId="{EE179654-992D-4238-981C-22BC3959E52F}">
      <dgm:prSet/>
      <dgm:spPr/>
      <dgm:t>
        <a:bodyPr/>
        <a:lstStyle/>
        <a:p>
          <a:endParaRPr lang="es-EC"/>
        </a:p>
      </dgm:t>
    </dgm:pt>
    <dgm:pt modelId="{6E823FD6-16D3-4CA9-8F89-527528D93A17}" type="sibTrans" cxnId="{EE179654-992D-4238-981C-22BC3959E52F}">
      <dgm:prSet/>
      <dgm:spPr/>
      <dgm:t>
        <a:bodyPr/>
        <a:lstStyle/>
        <a:p>
          <a:endParaRPr lang="es-EC"/>
        </a:p>
      </dgm:t>
    </dgm:pt>
    <dgm:pt modelId="{A22ADCED-C4B7-4682-9A13-A78CDB7D4031}">
      <dgm:prSet phldrT="[Texto]" custT="1"/>
      <dgm:spPr/>
      <dgm:t>
        <a:bodyPr/>
        <a:lstStyle/>
        <a:p>
          <a:r>
            <a:rPr lang="es-EC" sz="1800" b="1" dirty="0">
              <a:effectLst/>
              <a:latin typeface="Arial" panose="020B0604020202020204" pitchFamily="34" charset="0"/>
              <a:cs typeface="Times New Roman" panose="02020603050405020304" pitchFamily="18" charset="0"/>
            </a:rPr>
            <a:t>Unidad Educativa del Pacifico de la ciudad de Machala</a:t>
          </a:r>
          <a:endParaRPr lang="es-EC" sz="1800" dirty="0"/>
        </a:p>
      </dgm:t>
    </dgm:pt>
    <dgm:pt modelId="{E8924AEC-03FE-48F5-9AA8-B51C3A18629B}" type="parTrans" cxnId="{2B3ED090-868E-43CA-83E9-37C25AD5C6E0}">
      <dgm:prSet/>
      <dgm:spPr/>
      <dgm:t>
        <a:bodyPr/>
        <a:lstStyle/>
        <a:p>
          <a:endParaRPr lang="es-EC"/>
        </a:p>
      </dgm:t>
    </dgm:pt>
    <dgm:pt modelId="{47B28264-15B6-4E82-B158-2EB269B8ADC5}" type="sibTrans" cxnId="{2B3ED090-868E-43CA-83E9-37C25AD5C6E0}">
      <dgm:prSet/>
      <dgm:spPr/>
      <dgm:t>
        <a:bodyPr/>
        <a:lstStyle/>
        <a:p>
          <a:endParaRPr lang="es-EC"/>
        </a:p>
      </dgm:t>
    </dgm:pt>
    <dgm:pt modelId="{3903D944-9F21-4354-841C-B077D73588BF}" type="pres">
      <dgm:prSet presAssocID="{81B873D2-11ED-4104-A291-6D4F6BE16C2C}" presName="Name0" presStyleCnt="0">
        <dgm:presLayoutVars>
          <dgm:dir/>
          <dgm:resizeHandles val="exact"/>
        </dgm:presLayoutVars>
      </dgm:prSet>
      <dgm:spPr/>
    </dgm:pt>
    <dgm:pt modelId="{A9D408C4-F5A3-4A33-BCA9-BC43E359EF6E}" type="pres">
      <dgm:prSet presAssocID="{FB1ADCE5-BEA5-458D-A69C-A915F82FAC4D}" presName="node" presStyleLbl="node1" presStyleIdx="0" presStyleCnt="3">
        <dgm:presLayoutVars>
          <dgm:bulletEnabled val="1"/>
        </dgm:presLayoutVars>
      </dgm:prSet>
      <dgm:spPr/>
    </dgm:pt>
    <dgm:pt modelId="{F80C56E3-CC9F-41A1-883C-4CAF86A8D4A7}" type="pres">
      <dgm:prSet presAssocID="{76C94874-2D00-4B6B-AEA5-A6F3F34966BB}" presName="sibTrans" presStyleLbl="sibTrans2D1" presStyleIdx="0" presStyleCnt="2"/>
      <dgm:spPr/>
    </dgm:pt>
    <dgm:pt modelId="{215AAC30-2DB0-4700-A8D4-8FFB92B0CEA6}" type="pres">
      <dgm:prSet presAssocID="{76C94874-2D00-4B6B-AEA5-A6F3F34966BB}" presName="connectorText" presStyleLbl="sibTrans2D1" presStyleIdx="0" presStyleCnt="2"/>
      <dgm:spPr/>
    </dgm:pt>
    <dgm:pt modelId="{A705149B-50D2-4314-A80E-0BF6E7C96BDD}" type="pres">
      <dgm:prSet presAssocID="{9E7DC91F-CF88-4140-B32F-194536758335}" presName="node" presStyleLbl="node1" presStyleIdx="1" presStyleCnt="3">
        <dgm:presLayoutVars>
          <dgm:bulletEnabled val="1"/>
        </dgm:presLayoutVars>
      </dgm:prSet>
      <dgm:spPr/>
    </dgm:pt>
    <dgm:pt modelId="{B8EFACEF-C0B4-455B-8B53-03155B6FF367}" type="pres">
      <dgm:prSet presAssocID="{6E823FD6-16D3-4CA9-8F89-527528D93A17}" presName="sibTrans" presStyleLbl="sibTrans2D1" presStyleIdx="1" presStyleCnt="2"/>
      <dgm:spPr/>
    </dgm:pt>
    <dgm:pt modelId="{FEE4DC42-8614-43E1-8CF8-BE1BB30CC187}" type="pres">
      <dgm:prSet presAssocID="{6E823FD6-16D3-4CA9-8F89-527528D93A17}" presName="connectorText" presStyleLbl="sibTrans2D1" presStyleIdx="1" presStyleCnt="2"/>
      <dgm:spPr/>
    </dgm:pt>
    <dgm:pt modelId="{D25F0A8C-F8CE-4E1F-A934-ED7373C30F95}" type="pres">
      <dgm:prSet presAssocID="{A22ADCED-C4B7-4682-9A13-A78CDB7D4031}" presName="node" presStyleLbl="node1" presStyleIdx="2" presStyleCnt="3">
        <dgm:presLayoutVars>
          <dgm:bulletEnabled val="1"/>
        </dgm:presLayoutVars>
      </dgm:prSet>
      <dgm:spPr/>
    </dgm:pt>
  </dgm:ptLst>
  <dgm:cxnLst>
    <dgm:cxn modelId="{7C13EF0E-63E4-4702-8934-F64DA237189A}" type="presOf" srcId="{FB1ADCE5-BEA5-458D-A69C-A915F82FAC4D}" destId="{A9D408C4-F5A3-4A33-BCA9-BC43E359EF6E}" srcOrd="0" destOrd="0" presId="urn:microsoft.com/office/officeart/2005/8/layout/process1"/>
    <dgm:cxn modelId="{EDADE322-2FAC-452C-87E5-3C3D368DA1F0}" type="presOf" srcId="{6E823FD6-16D3-4CA9-8F89-527528D93A17}" destId="{FEE4DC42-8614-43E1-8CF8-BE1BB30CC187}" srcOrd="1" destOrd="0" presId="urn:microsoft.com/office/officeart/2005/8/layout/process1"/>
    <dgm:cxn modelId="{04BC4D24-4EF7-419E-9B64-58E1789F0CAA}" type="presOf" srcId="{6E823FD6-16D3-4CA9-8F89-527528D93A17}" destId="{B8EFACEF-C0B4-455B-8B53-03155B6FF367}" srcOrd="0" destOrd="0" presId="urn:microsoft.com/office/officeart/2005/8/layout/process1"/>
    <dgm:cxn modelId="{EE179654-992D-4238-981C-22BC3959E52F}" srcId="{81B873D2-11ED-4104-A291-6D4F6BE16C2C}" destId="{9E7DC91F-CF88-4140-B32F-194536758335}" srcOrd="1" destOrd="0" parTransId="{F3E4692A-AD3C-49F4-AA3F-332C02D4DEA9}" sibTransId="{6E823FD6-16D3-4CA9-8F89-527528D93A17}"/>
    <dgm:cxn modelId="{3819DE59-AFF9-4733-9F94-3E353DFF1B37}" type="presOf" srcId="{A22ADCED-C4B7-4682-9A13-A78CDB7D4031}" destId="{D25F0A8C-F8CE-4E1F-A934-ED7373C30F95}" srcOrd="0" destOrd="0" presId="urn:microsoft.com/office/officeart/2005/8/layout/process1"/>
    <dgm:cxn modelId="{B815377D-2BAA-4CC2-A8DB-E9F366E61664}" type="presOf" srcId="{76C94874-2D00-4B6B-AEA5-A6F3F34966BB}" destId="{F80C56E3-CC9F-41A1-883C-4CAF86A8D4A7}" srcOrd="0" destOrd="0" presId="urn:microsoft.com/office/officeart/2005/8/layout/process1"/>
    <dgm:cxn modelId="{2B3ED090-868E-43CA-83E9-37C25AD5C6E0}" srcId="{81B873D2-11ED-4104-A291-6D4F6BE16C2C}" destId="{A22ADCED-C4B7-4682-9A13-A78CDB7D4031}" srcOrd="2" destOrd="0" parTransId="{E8924AEC-03FE-48F5-9AA8-B51C3A18629B}" sibTransId="{47B28264-15B6-4E82-B158-2EB269B8ADC5}"/>
    <dgm:cxn modelId="{23EA6AA1-2A8B-4099-A986-179DB1256E04}" type="presOf" srcId="{81B873D2-11ED-4104-A291-6D4F6BE16C2C}" destId="{3903D944-9F21-4354-841C-B077D73588BF}" srcOrd="0" destOrd="0" presId="urn:microsoft.com/office/officeart/2005/8/layout/process1"/>
    <dgm:cxn modelId="{509F2DAA-88F0-4695-BBAC-C0483C01D812}" type="presOf" srcId="{76C94874-2D00-4B6B-AEA5-A6F3F34966BB}" destId="{215AAC30-2DB0-4700-A8D4-8FFB92B0CEA6}" srcOrd="1" destOrd="0" presId="urn:microsoft.com/office/officeart/2005/8/layout/process1"/>
    <dgm:cxn modelId="{56739EC5-6A72-44B0-8B8D-673F2ADA4016}" type="presOf" srcId="{9E7DC91F-CF88-4140-B32F-194536758335}" destId="{A705149B-50D2-4314-A80E-0BF6E7C96BDD}" srcOrd="0" destOrd="0" presId="urn:microsoft.com/office/officeart/2005/8/layout/process1"/>
    <dgm:cxn modelId="{0F9EDAC8-D727-4C64-BC84-8AEE28FE0360}" srcId="{81B873D2-11ED-4104-A291-6D4F6BE16C2C}" destId="{FB1ADCE5-BEA5-458D-A69C-A915F82FAC4D}" srcOrd="0" destOrd="0" parTransId="{E0F31D68-B9B9-4F48-AE7C-2D39AF0A741B}" sibTransId="{76C94874-2D00-4B6B-AEA5-A6F3F34966BB}"/>
    <dgm:cxn modelId="{1BE26546-6A35-40F2-AF15-D83B9216F65A}" type="presParOf" srcId="{3903D944-9F21-4354-841C-B077D73588BF}" destId="{A9D408C4-F5A3-4A33-BCA9-BC43E359EF6E}" srcOrd="0" destOrd="0" presId="urn:microsoft.com/office/officeart/2005/8/layout/process1"/>
    <dgm:cxn modelId="{F4048375-7D97-477D-8E3F-93DDC6DA9A43}" type="presParOf" srcId="{3903D944-9F21-4354-841C-B077D73588BF}" destId="{F80C56E3-CC9F-41A1-883C-4CAF86A8D4A7}" srcOrd="1" destOrd="0" presId="urn:microsoft.com/office/officeart/2005/8/layout/process1"/>
    <dgm:cxn modelId="{C7039BCD-A68E-408A-AE09-D26F306885DB}" type="presParOf" srcId="{F80C56E3-CC9F-41A1-883C-4CAF86A8D4A7}" destId="{215AAC30-2DB0-4700-A8D4-8FFB92B0CEA6}" srcOrd="0" destOrd="0" presId="urn:microsoft.com/office/officeart/2005/8/layout/process1"/>
    <dgm:cxn modelId="{2D0966EC-00C3-4C88-A64C-7425DAF9C57A}" type="presParOf" srcId="{3903D944-9F21-4354-841C-B077D73588BF}" destId="{A705149B-50D2-4314-A80E-0BF6E7C96BDD}" srcOrd="2" destOrd="0" presId="urn:microsoft.com/office/officeart/2005/8/layout/process1"/>
    <dgm:cxn modelId="{16006247-73EE-40E5-9426-E6A9927140B5}" type="presParOf" srcId="{3903D944-9F21-4354-841C-B077D73588BF}" destId="{B8EFACEF-C0B4-455B-8B53-03155B6FF367}" srcOrd="3" destOrd="0" presId="urn:microsoft.com/office/officeart/2005/8/layout/process1"/>
    <dgm:cxn modelId="{AE767428-A6FA-4C25-809F-7294B042E15A}" type="presParOf" srcId="{B8EFACEF-C0B4-455B-8B53-03155B6FF367}" destId="{FEE4DC42-8614-43E1-8CF8-BE1BB30CC187}" srcOrd="0" destOrd="0" presId="urn:microsoft.com/office/officeart/2005/8/layout/process1"/>
    <dgm:cxn modelId="{EB67FDDB-6E2C-4101-A20F-2B242E1A3EE3}" type="presParOf" srcId="{3903D944-9F21-4354-841C-B077D73588BF}" destId="{D25F0A8C-F8CE-4E1F-A934-ED7373C30F9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29CDF3A-8041-40F1-944C-8ADFC25BF270}"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s-EC"/>
        </a:p>
      </dgm:t>
    </dgm:pt>
    <dgm:pt modelId="{5BD9777C-161A-4947-9BBA-B89FDF12FA16}">
      <dgm:prSet phldrT="[Texto]" custT="1"/>
      <dgm:spPr/>
      <dgm:t>
        <a:bodyPr/>
        <a:lstStyle/>
        <a:p>
          <a:pPr>
            <a:lnSpc>
              <a:spcPct val="100000"/>
            </a:lnSpc>
          </a:pPr>
          <a:r>
            <a:rPr lang="es-EC" sz="1400" b="0" i="0" dirty="0">
              <a:solidFill>
                <a:srgbClr val="000000"/>
              </a:solidFill>
              <a:effectLst/>
              <a:latin typeface="Arial" panose="020B0604020202020204" pitchFamily="34" charset="0"/>
              <a:cs typeface="Arial" panose="020B0604020202020204" pitchFamily="34" charset="0"/>
            </a:rPr>
            <a:t>Diagnosticar los niveles de obesidad de los en los niños de sexto a séptimo año de la “Unidad Educativa Particular del Pacífico” de la ciudad de Machala, mediante la aplicación de IMC enfocado en la disminución de la obesidad.</a:t>
          </a:r>
          <a:endParaRPr lang="es-EC" sz="1400" dirty="0">
            <a:solidFill>
              <a:srgbClr val="000000"/>
            </a:solidFill>
          </a:endParaRPr>
        </a:p>
      </dgm:t>
    </dgm:pt>
    <dgm:pt modelId="{56198B37-A14D-4AF9-9437-0A572CA04537}" type="parTrans" cxnId="{07DF9038-2D44-4BE7-9A51-4DD192B87F6A}">
      <dgm:prSet/>
      <dgm:spPr/>
      <dgm:t>
        <a:bodyPr/>
        <a:lstStyle/>
        <a:p>
          <a:endParaRPr lang="es-EC" sz="2000">
            <a:solidFill>
              <a:srgbClr val="000000"/>
            </a:solidFill>
          </a:endParaRPr>
        </a:p>
      </dgm:t>
    </dgm:pt>
    <dgm:pt modelId="{ACD70C1A-10D8-4945-9FCE-62140BD8F331}" type="sibTrans" cxnId="{07DF9038-2D44-4BE7-9A51-4DD192B87F6A}">
      <dgm:prSet/>
      <dgm:spPr/>
      <dgm:t>
        <a:bodyPr/>
        <a:lstStyle/>
        <a:p>
          <a:endParaRPr lang="es-EC" sz="2000">
            <a:solidFill>
              <a:srgbClr val="000000"/>
            </a:solidFill>
          </a:endParaRPr>
        </a:p>
      </dgm:t>
    </dgm:pt>
    <dgm:pt modelId="{EB5C9650-E033-4E7C-9D65-112FA4D69127}">
      <dgm:prSet phldrT="[Texto]" custT="1"/>
      <dgm:spPr/>
      <dgm:t>
        <a:bodyPr/>
        <a:lstStyle/>
        <a:p>
          <a:r>
            <a:rPr lang="es-EC" sz="1600" b="0" i="0">
              <a:solidFill>
                <a:srgbClr val="000000"/>
              </a:solidFill>
              <a:effectLst/>
              <a:latin typeface="Arial" panose="020B0604020202020204" pitchFamily="34" charset="0"/>
              <a:cs typeface="Arial" panose="020B0604020202020204" pitchFamily="34" charset="0"/>
            </a:rPr>
            <a:t>Diseñar las actividades físico recreativo para disminuir los niveles de obesidad y el logro de los resultados esperado de los estudiantes de educación general básica</a:t>
          </a:r>
          <a:endParaRPr lang="es-EC" sz="1600" dirty="0">
            <a:solidFill>
              <a:srgbClr val="000000"/>
            </a:solidFill>
          </a:endParaRPr>
        </a:p>
      </dgm:t>
    </dgm:pt>
    <dgm:pt modelId="{34AE5A91-2BB7-4CA2-9C2A-4C1C12E08856}" type="parTrans" cxnId="{9BD16D41-0FF0-4171-83D4-D720C4A16974}">
      <dgm:prSet/>
      <dgm:spPr/>
      <dgm:t>
        <a:bodyPr/>
        <a:lstStyle/>
        <a:p>
          <a:endParaRPr lang="es-EC" sz="2000">
            <a:solidFill>
              <a:srgbClr val="000000"/>
            </a:solidFill>
          </a:endParaRPr>
        </a:p>
      </dgm:t>
    </dgm:pt>
    <dgm:pt modelId="{A570FF7F-6F5E-4510-A574-5504625CF589}" type="sibTrans" cxnId="{9BD16D41-0FF0-4171-83D4-D720C4A16974}">
      <dgm:prSet/>
      <dgm:spPr/>
      <dgm:t>
        <a:bodyPr/>
        <a:lstStyle/>
        <a:p>
          <a:endParaRPr lang="es-EC" sz="2000">
            <a:solidFill>
              <a:srgbClr val="000000"/>
            </a:solidFill>
          </a:endParaRPr>
        </a:p>
      </dgm:t>
    </dgm:pt>
    <dgm:pt modelId="{2CFFF1DD-2DB0-4D4C-B298-93F2E36BA39D}">
      <dgm:prSet phldrT="[Texto]" custT="1"/>
      <dgm:spPr/>
      <dgm:t>
        <a:bodyPr/>
        <a:lstStyle/>
        <a:p>
          <a:r>
            <a:rPr lang="es-EC" sz="1400" b="0" i="0" dirty="0">
              <a:solidFill>
                <a:srgbClr val="000000"/>
              </a:solidFill>
              <a:effectLst/>
              <a:latin typeface="Arial" panose="020B0604020202020204" pitchFamily="34" charset="0"/>
              <a:cs typeface="Arial" panose="020B0604020202020204" pitchFamily="34" charset="0"/>
            </a:rPr>
            <a:t>Analizar las valoraciones del pre-test y pos-test en las actividades físico-recreativo y poder justificar la variabilidad de la obesidad en los estudiantes 9 -11 años de educación general básica de la “Unidad Educativa Particular del Pacífico” de la ciudad de Machala, año 2018 – 2019</a:t>
          </a:r>
          <a:endParaRPr lang="es-EC" sz="1400" dirty="0">
            <a:solidFill>
              <a:srgbClr val="000000"/>
            </a:solidFill>
          </a:endParaRPr>
        </a:p>
      </dgm:t>
    </dgm:pt>
    <dgm:pt modelId="{BD9F6451-6F98-4BF9-85C9-76E0AC5EF45D}" type="parTrans" cxnId="{4B09E06A-C564-4476-B054-5782F1F4E94E}">
      <dgm:prSet/>
      <dgm:spPr/>
      <dgm:t>
        <a:bodyPr/>
        <a:lstStyle/>
        <a:p>
          <a:endParaRPr lang="es-EC" sz="2000">
            <a:solidFill>
              <a:srgbClr val="000000"/>
            </a:solidFill>
          </a:endParaRPr>
        </a:p>
      </dgm:t>
    </dgm:pt>
    <dgm:pt modelId="{1CF7C411-B1E3-4705-A3E5-01EC15E85AF3}" type="sibTrans" cxnId="{4B09E06A-C564-4476-B054-5782F1F4E94E}">
      <dgm:prSet/>
      <dgm:spPr/>
      <dgm:t>
        <a:bodyPr/>
        <a:lstStyle/>
        <a:p>
          <a:endParaRPr lang="es-EC" sz="2000">
            <a:solidFill>
              <a:srgbClr val="000000"/>
            </a:solidFill>
          </a:endParaRPr>
        </a:p>
      </dgm:t>
    </dgm:pt>
    <dgm:pt modelId="{55DABDB9-F79D-4F8B-85D2-0C6CEAB24716}">
      <dgm:prSet phldrT="[Texto]" custT="1"/>
      <dgm:spPr/>
      <dgm:t>
        <a:bodyPr/>
        <a:lstStyle/>
        <a:p>
          <a:r>
            <a:rPr lang="es-EC" sz="1600" b="0" i="0">
              <a:solidFill>
                <a:srgbClr val="000000"/>
              </a:solidFill>
              <a:effectLst/>
              <a:latin typeface="Arial" panose="020B0604020202020204" pitchFamily="34" charset="0"/>
              <a:cs typeface="Arial" panose="020B0604020202020204" pitchFamily="34" charset="0"/>
            </a:rPr>
            <a:t>Implementar el programa físico recreativo mediante el índice de masa corporal para reducir los niveles de obesidad en los en los estudiantes sujeto a la investigación.</a:t>
          </a:r>
          <a:endParaRPr lang="es-EC" sz="1600" dirty="0">
            <a:solidFill>
              <a:srgbClr val="000000"/>
            </a:solidFill>
          </a:endParaRPr>
        </a:p>
      </dgm:t>
    </dgm:pt>
    <dgm:pt modelId="{F382A253-041B-438A-B96D-C1B28E180EDF}" type="parTrans" cxnId="{E8FC25E7-9330-46EF-9B98-472A065CAAF2}">
      <dgm:prSet/>
      <dgm:spPr/>
      <dgm:t>
        <a:bodyPr/>
        <a:lstStyle/>
        <a:p>
          <a:endParaRPr lang="es-EC" sz="2000">
            <a:solidFill>
              <a:srgbClr val="000000"/>
            </a:solidFill>
          </a:endParaRPr>
        </a:p>
      </dgm:t>
    </dgm:pt>
    <dgm:pt modelId="{2D2BE8E6-FC7E-4795-B243-615E393CB112}" type="sibTrans" cxnId="{E8FC25E7-9330-46EF-9B98-472A065CAAF2}">
      <dgm:prSet/>
      <dgm:spPr/>
      <dgm:t>
        <a:bodyPr/>
        <a:lstStyle/>
        <a:p>
          <a:endParaRPr lang="es-EC" sz="2000">
            <a:solidFill>
              <a:srgbClr val="000000"/>
            </a:solidFill>
          </a:endParaRPr>
        </a:p>
      </dgm:t>
    </dgm:pt>
    <dgm:pt modelId="{2A3CA9FE-0B2E-4332-8DF5-474DBCF30689}" type="pres">
      <dgm:prSet presAssocID="{729CDF3A-8041-40F1-944C-8ADFC25BF270}" presName="linear" presStyleCnt="0">
        <dgm:presLayoutVars>
          <dgm:dir/>
          <dgm:animLvl val="lvl"/>
          <dgm:resizeHandles val="exact"/>
        </dgm:presLayoutVars>
      </dgm:prSet>
      <dgm:spPr/>
    </dgm:pt>
    <dgm:pt modelId="{9AA2BE35-24C8-4435-93B1-F0061B895524}" type="pres">
      <dgm:prSet presAssocID="{5BD9777C-161A-4947-9BBA-B89FDF12FA16}" presName="parentLin" presStyleCnt="0"/>
      <dgm:spPr/>
    </dgm:pt>
    <dgm:pt modelId="{81710FC1-38B9-49F2-857C-4112122D1E88}" type="pres">
      <dgm:prSet presAssocID="{5BD9777C-161A-4947-9BBA-B89FDF12FA16}" presName="parentLeftMargin" presStyleLbl="node1" presStyleIdx="0" presStyleCnt="4"/>
      <dgm:spPr/>
    </dgm:pt>
    <dgm:pt modelId="{CB679D7E-79A6-4DEC-8685-34C4FD423FDF}" type="pres">
      <dgm:prSet presAssocID="{5BD9777C-161A-4947-9BBA-B89FDF12FA16}" presName="parentText" presStyleLbl="node1" presStyleIdx="0" presStyleCnt="4" custScaleX="134610" custLinFactNeighborX="-58902" custLinFactNeighborY="-1326">
        <dgm:presLayoutVars>
          <dgm:chMax val="0"/>
          <dgm:bulletEnabled val="1"/>
        </dgm:presLayoutVars>
      </dgm:prSet>
      <dgm:spPr/>
    </dgm:pt>
    <dgm:pt modelId="{D9196C66-28AE-4B27-82EA-569EC011135E}" type="pres">
      <dgm:prSet presAssocID="{5BD9777C-161A-4947-9BBA-B89FDF12FA16}" presName="negativeSpace" presStyleCnt="0"/>
      <dgm:spPr/>
    </dgm:pt>
    <dgm:pt modelId="{5D914DD4-D504-4809-B497-A42D4E094005}" type="pres">
      <dgm:prSet presAssocID="{5BD9777C-161A-4947-9BBA-B89FDF12FA16}" presName="childText" presStyleLbl="conFgAcc1" presStyleIdx="0" presStyleCnt="4">
        <dgm:presLayoutVars>
          <dgm:bulletEnabled val="1"/>
        </dgm:presLayoutVars>
      </dgm:prSet>
      <dgm:spPr/>
    </dgm:pt>
    <dgm:pt modelId="{4EF26E1B-3711-4B79-ADB1-5146CC5A8788}" type="pres">
      <dgm:prSet presAssocID="{ACD70C1A-10D8-4945-9FCE-62140BD8F331}" presName="spaceBetweenRectangles" presStyleCnt="0"/>
      <dgm:spPr/>
    </dgm:pt>
    <dgm:pt modelId="{01B270E3-DF59-40A8-970F-220912E52F16}" type="pres">
      <dgm:prSet presAssocID="{EB5C9650-E033-4E7C-9D65-112FA4D69127}" presName="parentLin" presStyleCnt="0"/>
      <dgm:spPr/>
    </dgm:pt>
    <dgm:pt modelId="{36AE1B9F-C461-42DB-8086-E1943A691C69}" type="pres">
      <dgm:prSet presAssocID="{EB5C9650-E033-4E7C-9D65-112FA4D69127}" presName="parentLeftMargin" presStyleLbl="node1" presStyleIdx="0" presStyleCnt="4"/>
      <dgm:spPr/>
    </dgm:pt>
    <dgm:pt modelId="{D5B33B8C-A5A4-4107-9B2C-FC58CF6B7B8A}" type="pres">
      <dgm:prSet presAssocID="{EB5C9650-E033-4E7C-9D65-112FA4D69127}" presName="parentText" presStyleLbl="node1" presStyleIdx="1" presStyleCnt="4" custScaleX="137897" custLinFactNeighborX="-72698" custLinFactNeighborY="3060">
        <dgm:presLayoutVars>
          <dgm:chMax val="0"/>
          <dgm:bulletEnabled val="1"/>
        </dgm:presLayoutVars>
      </dgm:prSet>
      <dgm:spPr/>
    </dgm:pt>
    <dgm:pt modelId="{5CCE0A4B-3CF8-44F1-81DF-B5CEE9CFC75A}" type="pres">
      <dgm:prSet presAssocID="{EB5C9650-E033-4E7C-9D65-112FA4D69127}" presName="negativeSpace" presStyleCnt="0"/>
      <dgm:spPr/>
    </dgm:pt>
    <dgm:pt modelId="{9EA02031-3450-42EA-B888-2A9D37151DBE}" type="pres">
      <dgm:prSet presAssocID="{EB5C9650-E033-4E7C-9D65-112FA4D69127}" presName="childText" presStyleLbl="conFgAcc1" presStyleIdx="1" presStyleCnt="4" custLinFactY="-57857" custLinFactNeighborX="-3156" custLinFactNeighborY="-100000">
        <dgm:presLayoutVars>
          <dgm:bulletEnabled val="1"/>
        </dgm:presLayoutVars>
      </dgm:prSet>
      <dgm:spPr/>
    </dgm:pt>
    <dgm:pt modelId="{53C4690E-3E02-40F5-AF68-5E2C0846A0E3}" type="pres">
      <dgm:prSet presAssocID="{A570FF7F-6F5E-4510-A574-5504625CF589}" presName="spaceBetweenRectangles" presStyleCnt="0"/>
      <dgm:spPr/>
    </dgm:pt>
    <dgm:pt modelId="{815B8018-70BA-4F08-9BF1-9F1B6852807F}" type="pres">
      <dgm:prSet presAssocID="{55DABDB9-F79D-4F8B-85D2-0C6CEAB24716}" presName="parentLin" presStyleCnt="0"/>
      <dgm:spPr/>
    </dgm:pt>
    <dgm:pt modelId="{685E52B3-893F-4ABB-BE3C-2F9F546CD668}" type="pres">
      <dgm:prSet presAssocID="{55DABDB9-F79D-4F8B-85D2-0C6CEAB24716}" presName="parentLeftMargin" presStyleLbl="node1" presStyleIdx="1" presStyleCnt="4"/>
      <dgm:spPr/>
    </dgm:pt>
    <dgm:pt modelId="{189E6C20-B51E-4742-B118-06CB18EB5AE4}" type="pres">
      <dgm:prSet presAssocID="{55DABDB9-F79D-4F8B-85D2-0C6CEAB24716}" presName="parentText" presStyleLbl="node1" presStyleIdx="2" presStyleCnt="4" custScaleX="138892" custLinFactNeighborX="-58902" custLinFactNeighborY="3910">
        <dgm:presLayoutVars>
          <dgm:chMax val="0"/>
          <dgm:bulletEnabled val="1"/>
        </dgm:presLayoutVars>
      </dgm:prSet>
      <dgm:spPr/>
    </dgm:pt>
    <dgm:pt modelId="{CAC9E315-E62C-4EA5-8687-A2B7EFA40098}" type="pres">
      <dgm:prSet presAssocID="{55DABDB9-F79D-4F8B-85D2-0C6CEAB24716}" presName="negativeSpace" presStyleCnt="0"/>
      <dgm:spPr/>
    </dgm:pt>
    <dgm:pt modelId="{B5445418-9129-486F-8261-5A6D7ED76BBC}" type="pres">
      <dgm:prSet presAssocID="{55DABDB9-F79D-4F8B-85D2-0C6CEAB24716}" presName="childText" presStyleLbl="conFgAcc1" presStyleIdx="2" presStyleCnt="4">
        <dgm:presLayoutVars>
          <dgm:bulletEnabled val="1"/>
        </dgm:presLayoutVars>
      </dgm:prSet>
      <dgm:spPr/>
    </dgm:pt>
    <dgm:pt modelId="{FC484A48-F917-4697-AF80-E00AC0444476}" type="pres">
      <dgm:prSet presAssocID="{2D2BE8E6-FC7E-4795-B243-615E393CB112}" presName="spaceBetweenRectangles" presStyleCnt="0"/>
      <dgm:spPr/>
    </dgm:pt>
    <dgm:pt modelId="{04DCCE0E-A8BC-4FB6-A0EB-605F846E25E1}" type="pres">
      <dgm:prSet presAssocID="{2CFFF1DD-2DB0-4D4C-B298-93F2E36BA39D}" presName="parentLin" presStyleCnt="0"/>
      <dgm:spPr/>
    </dgm:pt>
    <dgm:pt modelId="{16199B4C-B37A-4E5B-9B92-F3E07A73F9FC}" type="pres">
      <dgm:prSet presAssocID="{2CFFF1DD-2DB0-4D4C-B298-93F2E36BA39D}" presName="parentLeftMargin" presStyleLbl="node1" presStyleIdx="2" presStyleCnt="4"/>
      <dgm:spPr/>
    </dgm:pt>
    <dgm:pt modelId="{49893455-F4A4-4940-89D2-F5FA61ACE630}" type="pres">
      <dgm:prSet presAssocID="{2CFFF1DD-2DB0-4D4C-B298-93F2E36BA39D}" presName="parentText" presStyleLbl="node1" presStyleIdx="3" presStyleCnt="4" custScaleX="142855" custScaleY="176915" custLinFactNeighborX="-56837" custLinFactNeighborY="-12697">
        <dgm:presLayoutVars>
          <dgm:chMax val="0"/>
          <dgm:bulletEnabled val="1"/>
        </dgm:presLayoutVars>
      </dgm:prSet>
      <dgm:spPr/>
    </dgm:pt>
    <dgm:pt modelId="{F1D4E495-9416-48CD-AD0F-18E024516341}" type="pres">
      <dgm:prSet presAssocID="{2CFFF1DD-2DB0-4D4C-B298-93F2E36BA39D}" presName="negativeSpace" presStyleCnt="0"/>
      <dgm:spPr/>
    </dgm:pt>
    <dgm:pt modelId="{7CC7FAB9-9890-4290-885D-E2413D6B1D63}" type="pres">
      <dgm:prSet presAssocID="{2CFFF1DD-2DB0-4D4C-B298-93F2E36BA39D}" presName="childText" presStyleLbl="conFgAcc1" presStyleIdx="3" presStyleCnt="4">
        <dgm:presLayoutVars>
          <dgm:bulletEnabled val="1"/>
        </dgm:presLayoutVars>
      </dgm:prSet>
      <dgm:spPr/>
    </dgm:pt>
  </dgm:ptLst>
  <dgm:cxnLst>
    <dgm:cxn modelId="{87055418-3DE1-4363-866D-DF2B1620CBDF}" type="presOf" srcId="{55DABDB9-F79D-4F8B-85D2-0C6CEAB24716}" destId="{189E6C20-B51E-4742-B118-06CB18EB5AE4}" srcOrd="1" destOrd="0" presId="urn:microsoft.com/office/officeart/2005/8/layout/list1"/>
    <dgm:cxn modelId="{3B78FB35-C481-4CDA-AF3B-27A4CEE51B94}" type="presOf" srcId="{5BD9777C-161A-4947-9BBA-B89FDF12FA16}" destId="{CB679D7E-79A6-4DEC-8685-34C4FD423FDF}" srcOrd="1" destOrd="0" presId="urn:microsoft.com/office/officeart/2005/8/layout/list1"/>
    <dgm:cxn modelId="{07DF9038-2D44-4BE7-9A51-4DD192B87F6A}" srcId="{729CDF3A-8041-40F1-944C-8ADFC25BF270}" destId="{5BD9777C-161A-4947-9BBA-B89FDF12FA16}" srcOrd="0" destOrd="0" parTransId="{56198B37-A14D-4AF9-9437-0A572CA04537}" sibTransId="{ACD70C1A-10D8-4945-9FCE-62140BD8F331}"/>
    <dgm:cxn modelId="{A283AD3B-253F-402C-B5D1-C813A7BECF3A}" type="presOf" srcId="{5BD9777C-161A-4947-9BBA-B89FDF12FA16}" destId="{81710FC1-38B9-49F2-857C-4112122D1E88}" srcOrd="0" destOrd="0" presId="urn:microsoft.com/office/officeart/2005/8/layout/list1"/>
    <dgm:cxn modelId="{9BD16D41-0FF0-4171-83D4-D720C4A16974}" srcId="{729CDF3A-8041-40F1-944C-8ADFC25BF270}" destId="{EB5C9650-E033-4E7C-9D65-112FA4D69127}" srcOrd="1" destOrd="0" parTransId="{34AE5A91-2BB7-4CA2-9C2A-4C1C12E08856}" sibTransId="{A570FF7F-6F5E-4510-A574-5504625CF589}"/>
    <dgm:cxn modelId="{4B09E06A-C564-4476-B054-5782F1F4E94E}" srcId="{729CDF3A-8041-40F1-944C-8ADFC25BF270}" destId="{2CFFF1DD-2DB0-4D4C-B298-93F2E36BA39D}" srcOrd="3" destOrd="0" parTransId="{BD9F6451-6F98-4BF9-85C9-76E0AC5EF45D}" sibTransId="{1CF7C411-B1E3-4705-A3E5-01EC15E85AF3}"/>
    <dgm:cxn modelId="{D8718875-50C1-4012-8654-3821B29059D0}" type="presOf" srcId="{2CFFF1DD-2DB0-4D4C-B298-93F2E36BA39D}" destId="{49893455-F4A4-4940-89D2-F5FA61ACE630}" srcOrd="1" destOrd="0" presId="urn:microsoft.com/office/officeart/2005/8/layout/list1"/>
    <dgm:cxn modelId="{25661D77-D331-47B0-9958-A13C6175870D}" type="presOf" srcId="{2CFFF1DD-2DB0-4D4C-B298-93F2E36BA39D}" destId="{16199B4C-B37A-4E5B-9B92-F3E07A73F9FC}" srcOrd="0" destOrd="0" presId="urn:microsoft.com/office/officeart/2005/8/layout/list1"/>
    <dgm:cxn modelId="{29492F58-6D33-4E75-812A-9679D32CF6D6}" type="presOf" srcId="{EB5C9650-E033-4E7C-9D65-112FA4D69127}" destId="{36AE1B9F-C461-42DB-8086-E1943A691C69}" srcOrd="0" destOrd="0" presId="urn:microsoft.com/office/officeart/2005/8/layout/list1"/>
    <dgm:cxn modelId="{B157E1C1-8947-4768-80DE-BE5BDEB94424}" type="presOf" srcId="{729CDF3A-8041-40F1-944C-8ADFC25BF270}" destId="{2A3CA9FE-0B2E-4332-8DF5-474DBCF30689}" srcOrd="0" destOrd="0" presId="urn:microsoft.com/office/officeart/2005/8/layout/list1"/>
    <dgm:cxn modelId="{7B7FE8D0-77FC-40A3-8438-942D08B085A4}" type="presOf" srcId="{55DABDB9-F79D-4F8B-85D2-0C6CEAB24716}" destId="{685E52B3-893F-4ABB-BE3C-2F9F546CD668}" srcOrd="0" destOrd="0" presId="urn:microsoft.com/office/officeart/2005/8/layout/list1"/>
    <dgm:cxn modelId="{EBAAC9DD-E1F8-4751-A3CB-775F0065A92D}" type="presOf" srcId="{EB5C9650-E033-4E7C-9D65-112FA4D69127}" destId="{D5B33B8C-A5A4-4107-9B2C-FC58CF6B7B8A}" srcOrd="1" destOrd="0" presId="urn:microsoft.com/office/officeart/2005/8/layout/list1"/>
    <dgm:cxn modelId="{E8FC25E7-9330-46EF-9B98-472A065CAAF2}" srcId="{729CDF3A-8041-40F1-944C-8ADFC25BF270}" destId="{55DABDB9-F79D-4F8B-85D2-0C6CEAB24716}" srcOrd="2" destOrd="0" parTransId="{F382A253-041B-438A-B96D-C1B28E180EDF}" sibTransId="{2D2BE8E6-FC7E-4795-B243-615E393CB112}"/>
    <dgm:cxn modelId="{E7E25520-6FFE-4B8B-B790-1C7BFB090F10}" type="presParOf" srcId="{2A3CA9FE-0B2E-4332-8DF5-474DBCF30689}" destId="{9AA2BE35-24C8-4435-93B1-F0061B895524}" srcOrd="0" destOrd="0" presId="urn:microsoft.com/office/officeart/2005/8/layout/list1"/>
    <dgm:cxn modelId="{1E2D3C28-4004-480D-8D75-3428CADA8A88}" type="presParOf" srcId="{9AA2BE35-24C8-4435-93B1-F0061B895524}" destId="{81710FC1-38B9-49F2-857C-4112122D1E88}" srcOrd="0" destOrd="0" presId="urn:microsoft.com/office/officeart/2005/8/layout/list1"/>
    <dgm:cxn modelId="{58952F69-B1A0-4E9E-885A-002E3D012D30}" type="presParOf" srcId="{9AA2BE35-24C8-4435-93B1-F0061B895524}" destId="{CB679D7E-79A6-4DEC-8685-34C4FD423FDF}" srcOrd="1" destOrd="0" presId="urn:microsoft.com/office/officeart/2005/8/layout/list1"/>
    <dgm:cxn modelId="{24D9E916-EBE9-41F7-A6F6-16ADEBA42760}" type="presParOf" srcId="{2A3CA9FE-0B2E-4332-8DF5-474DBCF30689}" destId="{D9196C66-28AE-4B27-82EA-569EC011135E}" srcOrd="1" destOrd="0" presId="urn:microsoft.com/office/officeart/2005/8/layout/list1"/>
    <dgm:cxn modelId="{D71D3977-B8DA-4B5A-A620-8A12D226A3EE}" type="presParOf" srcId="{2A3CA9FE-0B2E-4332-8DF5-474DBCF30689}" destId="{5D914DD4-D504-4809-B497-A42D4E094005}" srcOrd="2" destOrd="0" presId="urn:microsoft.com/office/officeart/2005/8/layout/list1"/>
    <dgm:cxn modelId="{D6AAA415-AA37-4285-9930-BF90D1B3FF47}" type="presParOf" srcId="{2A3CA9FE-0B2E-4332-8DF5-474DBCF30689}" destId="{4EF26E1B-3711-4B79-ADB1-5146CC5A8788}" srcOrd="3" destOrd="0" presId="urn:microsoft.com/office/officeart/2005/8/layout/list1"/>
    <dgm:cxn modelId="{F43C0768-8485-4B1E-A2F5-7FFFB44C31EB}" type="presParOf" srcId="{2A3CA9FE-0B2E-4332-8DF5-474DBCF30689}" destId="{01B270E3-DF59-40A8-970F-220912E52F16}" srcOrd="4" destOrd="0" presId="urn:microsoft.com/office/officeart/2005/8/layout/list1"/>
    <dgm:cxn modelId="{C6922716-6B71-4430-86C7-A9E37458955F}" type="presParOf" srcId="{01B270E3-DF59-40A8-970F-220912E52F16}" destId="{36AE1B9F-C461-42DB-8086-E1943A691C69}" srcOrd="0" destOrd="0" presId="urn:microsoft.com/office/officeart/2005/8/layout/list1"/>
    <dgm:cxn modelId="{4D1D22C6-C1F9-47FB-93CA-AB503D342A00}" type="presParOf" srcId="{01B270E3-DF59-40A8-970F-220912E52F16}" destId="{D5B33B8C-A5A4-4107-9B2C-FC58CF6B7B8A}" srcOrd="1" destOrd="0" presId="urn:microsoft.com/office/officeart/2005/8/layout/list1"/>
    <dgm:cxn modelId="{5D076395-65A6-4BB2-B369-A993736FC925}" type="presParOf" srcId="{2A3CA9FE-0B2E-4332-8DF5-474DBCF30689}" destId="{5CCE0A4B-3CF8-44F1-81DF-B5CEE9CFC75A}" srcOrd="5" destOrd="0" presId="urn:microsoft.com/office/officeart/2005/8/layout/list1"/>
    <dgm:cxn modelId="{AEC00865-18B5-432B-A845-28301737026B}" type="presParOf" srcId="{2A3CA9FE-0B2E-4332-8DF5-474DBCF30689}" destId="{9EA02031-3450-42EA-B888-2A9D37151DBE}" srcOrd="6" destOrd="0" presId="urn:microsoft.com/office/officeart/2005/8/layout/list1"/>
    <dgm:cxn modelId="{0DC1FD98-F847-4877-8147-0F992CE58343}" type="presParOf" srcId="{2A3CA9FE-0B2E-4332-8DF5-474DBCF30689}" destId="{53C4690E-3E02-40F5-AF68-5E2C0846A0E3}" srcOrd="7" destOrd="0" presId="urn:microsoft.com/office/officeart/2005/8/layout/list1"/>
    <dgm:cxn modelId="{39585F23-655D-47EC-8F95-45E812E7BAAE}" type="presParOf" srcId="{2A3CA9FE-0B2E-4332-8DF5-474DBCF30689}" destId="{815B8018-70BA-4F08-9BF1-9F1B6852807F}" srcOrd="8" destOrd="0" presId="urn:microsoft.com/office/officeart/2005/8/layout/list1"/>
    <dgm:cxn modelId="{5B3DA8BB-75E4-461B-9D0C-DBE28DC2F715}" type="presParOf" srcId="{815B8018-70BA-4F08-9BF1-9F1B6852807F}" destId="{685E52B3-893F-4ABB-BE3C-2F9F546CD668}" srcOrd="0" destOrd="0" presId="urn:microsoft.com/office/officeart/2005/8/layout/list1"/>
    <dgm:cxn modelId="{4AF32C55-167C-4DC9-9038-E789BF13D032}" type="presParOf" srcId="{815B8018-70BA-4F08-9BF1-9F1B6852807F}" destId="{189E6C20-B51E-4742-B118-06CB18EB5AE4}" srcOrd="1" destOrd="0" presId="urn:microsoft.com/office/officeart/2005/8/layout/list1"/>
    <dgm:cxn modelId="{1408C2FE-53A4-40B4-ADC2-DA48ED6E2F59}" type="presParOf" srcId="{2A3CA9FE-0B2E-4332-8DF5-474DBCF30689}" destId="{CAC9E315-E62C-4EA5-8687-A2B7EFA40098}" srcOrd="9" destOrd="0" presId="urn:microsoft.com/office/officeart/2005/8/layout/list1"/>
    <dgm:cxn modelId="{A6185470-FBD3-4A06-999F-6520336E06AB}" type="presParOf" srcId="{2A3CA9FE-0B2E-4332-8DF5-474DBCF30689}" destId="{B5445418-9129-486F-8261-5A6D7ED76BBC}" srcOrd="10" destOrd="0" presId="urn:microsoft.com/office/officeart/2005/8/layout/list1"/>
    <dgm:cxn modelId="{2B95E08D-1748-4083-A6C3-690466DE49EC}" type="presParOf" srcId="{2A3CA9FE-0B2E-4332-8DF5-474DBCF30689}" destId="{FC484A48-F917-4697-AF80-E00AC0444476}" srcOrd="11" destOrd="0" presId="urn:microsoft.com/office/officeart/2005/8/layout/list1"/>
    <dgm:cxn modelId="{BD1C2AE7-22E2-49A7-A530-B7BA8107B747}" type="presParOf" srcId="{2A3CA9FE-0B2E-4332-8DF5-474DBCF30689}" destId="{04DCCE0E-A8BC-4FB6-A0EB-605F846E25E1}" srcOrd="12" destOrd="0" presId="urn:microsoft.com/office/officeart/2005/8/layout/list1"/>
    <dgm:cxn modelId="{031CC4F7-5371-458E-BF2F-330133E99FE0}" type="presParOf" srcId="{04DCCE0E-A8BC-4FB6-A0EB-605F846E25E1}" destId="{16199B4C-B37A-4E5B-9B92-F3E07A73F9FC}" srcOrd="0" destOrd="0" presId="urn:microsoft.com/office/officeart/2005/8/layout/list1"/>
    <dgm:cxn modelId="{076E4CB0-6D9F-4382-A75F-CD3229802799}" type="presParOf" srcId="{04DCCE0E-A8BC-4FB6-A0EB-605F846E25E1}" destId="{49893455-F4A4-4940-89D2-F5FA61ACE630}" srcOrd="1" destOrd="0" presId="urn:microsoft.com/office/officeart/2005/8/layout/list1"/>
    <dgm:cxn modelId="{9AE3FC44-69D8-4CBA-8AD2-EDF5C536D964}" type="presParOf" srcId="{2A3CA9FE-0B2E-4332-8DF5-474DBCF30689}" destId="{F1D4E495-9416-48CD-AD0F-18E024516341}" srcOrd="13" destOrd="0" presId="urn:microsoft.com/office/officeart/2005/8/layout/list1"/>
    <dgm:cxn modelId="{CC7A0B07-D0CB-404F-881F-0600C7C614F0}" type="presParOf" srcId="{2A3CA9FE-0B2E-4332-8DF5-474DBCF30689}" destId="{7CC7FAB9-9890-4290-885D-E2413D6B1D6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8D8241-FA8D-43E1-A220-F2311F2EDB9C}" type="doc">
      <dgm:prSet loTypeId="urn:microsoft.com/office/officeart/2005/8/layout/hChevron3" loCatId="process" qsTypeId="urn:microsoft.com/office/officeart/2005/8/quickstyle/simple1" qsCatId="simple" csTypeId="urn:microsoft.com/office/officeart/2005/8/colors/accent1_2" csCatId="accent1" phldr="1"/>
      <dgm:spPr/>
    </dgm:pt>
    <dgm:pt modelId="{246F1EB2-C13E-4A8C-A0B7-B32927C07614}">
      <dgm:prSet phldrT="[Texto]"/>
      <dgm:spPr/>
      <dgm:t>
        <a:bodyPr/>
        <a:lstStyle/>
        <a:p>
          <a:r>
            <a:rPr lang="es-ES" dirty="0"/>
            <a:t>Actividades Recreativas </a:t>
          </a:r>
        </a:p>
      </dgm:t>
    </dgm:pt>
    <dgm:pt modelId="{4F66301C-8334-44F5-8E31-0E62FEEEF770}" type="parTrans" cxnId="{D4B9D042-D0F6-476A-A46E-B91B43232DD5}">
      <dgm:prSet/>
      <dgm:spPr/>
      <dgm:t>
        <a:bodyPr/>
        <a:lstStyle/>
        <a:p>
          <a:endParaRPr lang="es-ES"/>
        </a:p>
      </dgm:t>
    </dgm:pt>
    <dgm:pt modelId="{7561E641-DA68-4C25-A47E-05C97C42B56B}" type="sibTrans" cxnId="{D4B9D042-D0F6-476A-A46E-B91B43232DD5}">
      <dgm:prSet/>
      <dgm:spPr/>
      <dgm:t>
        <a:bodyPr/>
        <a:lstStyle/>
        <a:p>
          <a:endParaRPr lang="es-ES"/>
        </a:p>
      </dgm:t>
    </dgm:pt>
    <dgm:pt modelId="{A63E2808-C64D-46F4-9AA2-0781191095B6}">
      <dgm:prSet phldrT="[Texto]"/>
      <dgm:spPr/>
      <dgm:t>
        <a:bodyPr/>
        <a:lstStyle/>
        <a:p>
          <a:r>
            <a:rPr lang="es-ES" dirty="0"/>
            <a:t>Actividad Física</a:t>
          </a:r>
        </a:p>
      </dgm:t>
    </dgm:pt>
    <dgm:pt modelId="{2519F8E1-0FF4-4039-BE9C-362240C523A3}" type="parTrans" cxnId="{680523BD-2198-403F-A81C-94B771B95F01}">
      <dgm:prSet/>
      <dgm:spPr/>
      <dgm:t>
        <a:bodyPr/>
        <a:lstStyle/>
        <a:p>
          <a:endParaRPr lang="es-ES"/>
        </a:p>
      </dgm:t>
    </dgm:pt>
    <dgm:pt modelId="{78439B2F-B558-4B4C-9BA3-13C5A8AE8AB9}" type="sibTrans" cxnId="{680523BD-2198-403F-A81C-94B771B95F01}">
      <dgm:prSet/>
      <dgm:spPr/>
      <dgm:t>
        <a:bodyPr/>
        <a:lstStyle/>
        <a:p>
          <a:endParaRPr lang="es-ES"/>
        </a:p>
      </dgm:t>
    </dgm:pt>
    <dgm:pt modelId="{3FF13DBC-5034-44C5-A164-BE1CE24112DC}">
      <dgm:prSet phldrT="[Texto]"/>
      <dgm:spPr/>
      <dgm:t>
        <a:bodyPr/>
        <a:lstStyle/>
        <a:p>
          <a:r>
            <a:rPr lang="es-ES" dirty="0"/>
            <a:t>Obesidad </a:t>
          </a:r>
        </a:p>
      </dgm:t>
    </dgm:pt>
    <dgm:pt modelId="{044CCB45-6536-4156-9683-54877AC4FA4D}" type="parTrans" cxnId="{B298FF70-E676-4E45-A5C0-37569CF70C42}">
      <dgm:prSet/>
      <dgm:spPr/>
      <dgm:t>
        <a:bodyPr/>
        <a:lstStyle/>
        <a:p>
          <a:endParaRPr lang="es-ES"/>
        </a:p>
      </dgm:t>
    </dgm:pt>
    <dgm:pt modelId="{44B82322-D347-45FC-B1E4-491312667B50}" type="sibTrans" cxnId="{B298FF70-E676-4E45-A5C0-37569CF70C42}">
      <dgm:prSet/>
      <dgm:spPr/>
      <dgm:t>
        <a:bodyPr/>
        <a:lstStyle/>
        <a:p>
          <a:endParaRPr lang="es-ES"/>
        </a:p>
      </dgm:t>
    </dgm:pt>
    <dgm:pt modelId="{179ED6EA-987D-49D8-8BB0-300B64ABB7C3}" type="pres">
      <dgm:prSet presAssocID="{9D8D8241-FA8D-43E1-A220-F2311F2EDB9C}" presName="Name0" presStyleCnt="0">
        <dgm:presLayoutVars>
          <dgm:dir/>
          <dgm:resizeHandles val="exact"/>
        </dgm:presLayoutVars>
      </dgm:prSet>
      <dgm:spPr/>
    </dgm:pt>
    <dgm:pt modelId="{2BDA0202-58B5-4DBA-AA26-D0F617949719}" type="pres">
      <dgm:prSet presAssocID="{246F1EB2-C13E-4A8C-A0B7-B32927C07614}" presName="parTxOnly" presStyleLbl="node1" presStyleIdx="0" presStyleCnt="3" custLinFactNeighborX="-28417" custLinFactNeighborY="7447">
        <dgm:presLayoutVars>
          <dgm:bulletEnabled val="1"/>
        </dgm:presLayoutVars>
      </dgm:prSet>
      <dgm:spPr/>
    </dgm:pt>
    <dgm:pt modelId="{F4D7408E-E825-4BCA-8FF2-034ECCBD6A26}" type="pres">
      <dgm:prSet presAssocID="{7561E641-DA68-4C25-A47E-05C97C42B56B}" presName="parSpace" presStyleCnt="0"/>
      <dgm:spPr/>
    </dgm:pt>
    <dgm:pt modelId="{39CAA091-E5B0-4575-927B-C48B2DD12C9B}" type="pres">
      <dgm:prSet presAssocID="{A63E2808-C64D-46F4-9AA2-0781191095B6}" presName="parTxOnly" presStyleLbl="node1" presStyleIdx="1" presStyleCnt="3" custLinFactNeighborX="0" custLinFactNeighborY="6020">
        <dgm:presLayoutVars>
          <dgm:bulletEnabled val="1"/>
        </dgm:presLayoutVars>
      </dgm:prSet>
      <dgm:spPr/>
    </dgm:pt>
    <dgm:pt modelId="{8D063BCF-7CE3-4A11-8C8D-C55D760491D7}" type="pres">
      <dgm:prSet presAssocID="{78439B2F-B558-4B4C-9BA3-13C5A8AE8AB9}" presName="parSpace" presStyleCnt="0"/>
      <dgm:spPr/>
    </dgm:pt>
    <dgm:pt modelId="{1A11F3AE-B09B-411D-A7F6-55869C49895D}" type="pres">
      <dgm:prSet presAssocID="{3FF13DBC-5034-44C5-A164-BE1CE24112DC}" presName="parTxOnly" presStyleLbl="node1" presStyleIdx="2" presStyleCnt="3" custLinFactNeighborX="30949" custLinFactNeighborY="7447">
        <dgm:presLayoutVars>
          <dgm:bulletEnabled val="1"/>
        </dgm:presLayoutVars>
      </dgm:prSet>
      <dgm:spPr/>
    </dgm:pt>
  </dgm:ptLst>
  <dgm:cxnLst>
    <dgm:cxn modelId="{75F67825-A9CC-41BB-88D9-FE8CBA87CAA2}" type="presOf" srcId="{9D8D8241-FA8D-43E1-A220-F2311F2EDB9C}" destId="{179ED6EA-987D-49D8-8BB0-300B64ABB7C3}" srcOrd="0" destOrd="0" presId="urn:microsoft.com/office/officeart/2005/8/layout/hChevron3"/>
    <dgm:cxn modelId="{691AD32F-B2B9-4590-BDD9-8CC639A76BFB}" type="presOf" srcId="{A63E2808-C64D-46F4-9AA2-0781191095B6}" destId="{39CAA091-E5B0-4575-927B-C48B2DD12C9B}" srcOrd="0" destOrd="0" presId="urn:microsoft.com/office/officeart/2005/8/layout/hChevron3"/>
    <dgm:cxn modelId="{D4B9D042-D0F6-476A-A46E-B91B43232DD5}" srcId="{9D8D8241-FA8D-43E1-A220-F2311F2EDB9C}" destId="{246F1EB2-C13E-4A8C-A0B7-B32927C07614}" srcOrd="0" destOrd="0" parTransId="{4F66301C-8334-44F5-8E31-0E62FEEEF770}" sibTransId="{7561E641-DA68-4C25-A47E-05C97C42B56B}"/>
    <dgm:cxn modelId="{B298FF70-E676-4E45-A5C0-37569CF70C42}" srcId="{9D8D8241-FA8D-43E1-A220-F2311F2EDB9C}" destId="{3FF13DBC-5034-44C5-A164-BE1CE24112DC}" srcOrd="2" destOrd="0" parTransId="{044CCB45-6536-4156-9683-54877AC4FA4D}" sibTransId="{44B82322-D347-45FC-B1E4-491312667B50}"/>
    <dgm:cxn modelId="{35655583-4FB5-4347-ABF0-6E4F41D84651}" type="presOf" srcId="{246F1EB2-C13E-4A8C-A0B7-B32927C07614}" destId="{2BDA0202-58B5-4DBA-AA26-D0F617949719}" srcOrd="0" destOrd="0" presId="urn:microsoft.com/office/officeart/2005/8/layout/hChevron3"/>
    <dgm:cxn modelId="{680523BD-2198-403F-A81C-94B771B95F01}" srcId="{9D8D8241-FA8D-43E1-A220-F2311F2EDB9C}" destId="{A63E2808-C64D-46F4-9AA2-0781191095B6}" srcOrd="1" destOrd="0" parTransId="{2519F8E1-0FF4-4039-BE9C-362240C523A3}" sibTransId="{78439B2F-B558-4B4C-9BA3-13C5A8AE8AB9}"/>
    <dgm:cxn modelId="{F90534D8-C06C-44A5-A723-74C8DB4E6CD3}" type="presOf" srcId="{3FF13DBC-5034-44C5-A164-BE1CE24112DC}" destId="{1A11F3AE-B09B-411D-A7F6-55869C49895D}" srcOrd="0" destOrd="0" presId="urn:microsoft.com/office/officeart/2005/8/layout/hChevron3"/>
    <dgm:cxn modelId="{A605E48E-B829-47AD-B810-650A477004BB}" type="presParOf" srcId="{179ED6EA-987D-49D8-8BB0-300B64ABB7C3}" destId="{2BDA0202-58B5-4DBA-AA26-D0F617949719}" srcOrd="0" destOrd="0" presId="urn:microsoft.com/office/officeart/2005/8/layout/hChevron3"/>
    <dgm:cxn modelId="{6D39EDF0-B0C9-477F-8D9D-CACD0DC0589C}" type="presParOf" srcId="{179ED6EA-987D-49D8-8BB0-300B64ABB7C3}" destId="{F4D7408E-E825-4BCA-8FF2-034ECCBD6A26}" srcOrd="1" destOrd="0" presId="urn:microsoft.com/office/officeart/2005/8/layout/hChevron3"/>
    <dgm:cxn modelId="{9F77CC38-7E95-478A-BD26-ABD1BE7DC2F9}" type="presParOf" srcId="{179ED6EA-987D-49D8-8BB0-300B64ABB7C3}" destId="{39CAA091-E5B0-4575-927B-C48B2DD12C9B}" srcOrd="2" destOrd="0" presId="urn:microsoft.com/office/officeart/2005/8/layout/hChevron3"/>
    <dgm:cxn modelId="{EA7DA1BC-171B-4156-B881-A7652D3279EB}" type="presParOf" srcId="{179ED6EA-987D-49D8-8BB0-300B64ABB7C3}" destId="{8D063BCF-7CE3-4A11-8C8D-C55D760491D7}" srcOrd="3" destOrd="0" presId="urn:microsoft.com/office/officeart/2005/8/layout/hChevron3"/>
    <dgm:cxn modelId="{432B3366-6971-4F4A-BFA5-5A8F352A2DD0}" type="presParOf" srcId="{179ED6EA-987D-49D8-8BB0-300B64ABB7C3}" destId="{1A11F3AE-B09B-411D-A7F6-55869C49895D}"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75B6C3-07AC-4A31-A4CF-94EE6837F38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ES"/>
        </a:p>
      </dgm:t>
    </dgm:pt>
    <dgm:pt modelId="{8FA8238D-A870-4478-8856-7A1FE0F47FCF}">
      <dgm:prSet phldrT="[Texto]" custT="1"/>
      <dgm:spPr/>
      <dgm:t>
        <a:bodyPr/>
        <a:lstStyle/>
        <a:p>
          <a:r>
            <a:rPr lang="es-ES" sz="2000" b="1" dirty="0"/>
            <a:t>20 min</a:t>
          </a:r>
        </a:p>
      </dgm:t>
    </dgm:pt>
    <dgm:pt modelId="{AABEC80D-154A-446F-9C87-CA7F3962809E}" type="parTrans" cxnId="{94311BE9-A4D3-4D3B-AD30-EC94528D4FEC}">
      <dgm:prSet/>
      <dgm:spPr/>
      <dgm:t>
        <a:bodyPr/>
        <a:lstStyle/>
        <a:p>
          <a:endParaRPr lang="es-ES"/>
        </a:p>
      </dgm:t>
    </dgm:pt>
    <dgm:pt modelId="{3D754ACF-2BA8-4C01-84AF-420664CA135E}" type="sibTrans" cxnId="{94311BE9-A4D3-4D3B-AD30-EC94528D4FEC}">
      <dgm:prSet/>
      <dgm:spPr/>
      <dgm:t>
        <a:bodyPr/>
        <a:lstStyle/>
        <a:p>
          <a:endParaRPr lang="es-ES"/>
        </a:p>
      </dgm:t>
    </dgm:pt>
    <dgm:pt modelId="{2B768FA2-D002-4EDE-A4D0-D5302CE205A2}">
      <dgm:prSet phldrT="[Texto]" custT="1"/>
      <dgm:spPr/>
      <dgm:t>
        <a:bodyPr/>
        <a:lstStyle/>
        <a:p>
          <a:r>
            <a:rPr lang="es-ES" sz="2000" b="1" dirty="0"/>
            <a:t>30%</a:t>
          </a:r>
        </a:p>
      </dgm:t>
    </dgm:pt>
    <dgm:pt modelId="{E6C7289F-BD4B-4AF5-AC30-B21FE16D23E4}" type="parTrans" cxnId="{DDF9D238-D18E-4131-AC98-4F652E4DD2FD}">
      <dgm:prSet/>
      <dgm:spPr/>
      <dgm:t>
        <a:bodyPr/>
        <a:lstStyle/>
        <a:p>
          <a:endParaRPr lang="es-ES"/>
        </a:p>
      </dgm:t>
    </dgm:pt>
    <dgm:pt modelId="{706276AB-7BCF-44A3-867E-CACE3828C8BF}" type="sibTrans" cxnId="{DDF9D238-D18E-4131-AC98-4F652E4DD2FD}">
      <dgm:prSet/>
      <dgm:spPr/>
      <dgm:t>
        <a:bodyPr/>
        <a:lstStyle/>
        <a:p>
          <a:endParaRPr lang="es-ES"/>
        </a:p>
      </dgm:t>
    </dgm:pt>
    <dgm:pt modelId="{6498BC17-B6C4-4326-B325-AB8FCEA486E2}">
      <dgm:prSet phldrT="[Texto]" custT="1"/>
      <dgm:spPr/>
      <dgm:t>
        <a:bodyPr/>
        <a:lstStyle/>
        <a:p>
          <a:r>
            <a:rPr lang="es-ES" sz="1600" b="1" dirty="0"/>
            <a:t>Disminuir los niveles de obesidad </a:t>
          </a:r>
        </a:p>
      </dgm:t>
    </dgm:pt>
    <dgm:pt modelId="{0D5CCBB8-C9DD-458E-8528-25BF4AEC6AFD}" type="parTrans" cxnId="{D66BB94D-6D7F-4BE4-9A05-C74C67202631}">
      <dgm:prSet/>
      <dgm:spPr/>
      <dgm:t>
        <a:bodyPr/>
        <a:lstStyle/>
        <a:p>
          <a:endParaRPr lang="es-ES"/>
        </a:p>
      </dgm:t>
    </dgm:pt>
    <dgm:pt modelId="{BCE2464D-76C7-4E5B-AFBB-4D058F6A3B46}" type="sibTrans" cxnId="{D66BB94D-6D7F-4BE4-9A05-C74C67202631}">
      <dgm:prSet/>
      <dgm:spPr/>
      <dgm:t>
        <a:bodyPr/>
        <a:lstStyle/>
        <a:p>
          <a:endParaRPr lang="es-ES"/>
        </a:p>
      </dgm:t>
    </dgm:pt>
    <dgm:pt modelId="{278004BA-6018-45D1-9915-655969D4C724}" type="pres">
      <dgm:prSet presAssocID="{EB75B6C3-07AC-4A31-A4CF-94EE6837F38D}" presName="Name0" presStyleCnt="0">
        <dgm:presLayoutVars>
          <dgm:chMax val="7"/>
          <dgm:chPref val="7"/>
          <dgm:dir/>
          <dgm:animLvl val="lvl"/>
        </dgm:presLayoutVars>
      </dgm:prSet>
      <dgm:spPr/>
    </dgm:pt>
    <dgm:pt modelId="{42BBE74B-D3F0-41A0-B2D0-1E04A3D773E0}" type="pres">
      <dgm:prSet presAssocID="{8FA8238D-A870-4478-8856-7A1FE0F47FCF}" presName="Accent1" presStyleCnt="0"/>
      <dgm:spPr/>
    </dgm:pt>
    <dgm:pt modelId="{C63BF745-0511-4B00-8815-D06F0EFEF76A}" type="pres">
      <dgm:prSet presAssocID="{8FA8238D-A870-4478-8856-7A1FE0F47FCF}" presName="Accent" presStyleLbl="node1" presStyleIdx="0" presStyleCnt="3"/>
      <dgm:spPr/>
    </dgm:pt>
    <dgm:pt modelId="{437CE883-364A-41D7-A710-BE2BB15E46CC}" type="pres">
      <dgm:prSet presAssocID="{8FA8238D-A870-4478-8856-7A1FE0F47FCF}" presName="Parent1" presStyleLbl="revTx" presStyleIdx="0" presStyleCnt="3">
        <dgm:presLayoutVars>
          <dgm:chMax val="1"/>
          <dgm:chPref val="1"/>
          <dgm:bulletEnabled val="1"/>
        </dgm:presLayoutVars>
      </dgm:prSet>
      <dgm:spPr/>
    </dgm:pt>
    <dgm:pt modelId="{6B1339AE-D43D-47ED-BE84-CAFA78A1D0BA}" type="pres">
      <dgm:prSet presAssocID="{2B768FA2-D002-4EDE-A4D0-D5302CE205A2}" presName="Accent2" presStyleCnt="0"/>
      <dgm:spPr/>
    </dgm:pt>
    <dgm:pt modelId="{9A37E045-A1CE-45E4-BC3B-35E1DD1C2193}" type="pres">
      <dgm:prSet presAssocID="{2B768FA2-D002-4EDE-A4D0-D5302CE205A2}" presName="Accent" presStyleLbl="node1" presStyleIdx="1" presStyleCnt="3"/>
      <dgm:spPr/>
    </dgm:pt>
    <dgm:pt modelId="{C62B1891-8B05-4951-AFEA-7DC5EF295DBA}" type="pres">
      <dgm:prSet presAssocID="{2B768FA2-D002-4EDE-A4D0-D5302CE205A2}" presName="Parent2" presStyleLbl="revTx" presStyleIdx="1" presStyleCnt="3">
        <dgm:presLayoutVars>
          <dgm:chMax val="1"/>
          <dgm:chPref val="1"/>
          <dgm:bulletEnabled val="1"/>
        </dgm:presLayoutVars>
      </dgm:prSet>
      <dgm:spPr/>
    </dgm:pt>
    <dgm:pt modelId="{07B13FEF-74D6-4CD9-8202-ACCEC5FB2239}" type="pres">
      <dgm:prSet presAssocID="{6498BC17-B6C4-4326-B325-AB8FCEA486E2}" presName="Accent3" presStyleCnt="0"/>
      <dgm:spPr/>
    </dgm:pt>
    <dgm:pt modelId="{59FB7A06-3A11-4727-B5DA-A98461089A45}" type="pres">
      <dgm:prSet presAssocID="{6498BC17-B6C4-4326-B325-AB8FCEA486E2}" presName="Accent" presStyleLbl="node1" presStyleIdx="2" presStyleCnt="3" custScaleX="174621"/>
      <dgm:spPr/>
    </dgm:pt>
    <dgm:pt modelId="{411D774B-D78D-49BF-AB16-568115CDDC81}" type="pres">
      <dgm:prSet presAssocID="{6498BC17-B6C4-4326-B325-AB8FCEA486E2}" presName="Parent3" presStyleLbl="revTx" presStyleIdx="2" presStyleCnt="3" custScaleX="185016" custScaleY="196095" custLinFactNeighborX="16995" custLinFactNeighborY="19189">
        <dgm:presLayoutVars>
          <dgm:chMax val="1"/>
          <dgm:chPref val="1"/>
          <dgm:bulletEnabled val="1"/>
        </dgm:presLayoutVars>
      </dgm:prSet>
      <dgm:spPr/>
    </dgm:pt>
  </dgm:ptLst>
  <dgm:cxnLst>
    <dgm:cxn modelId="{DDF9D238-D18E-4131-AC98-4F652E4DD2FD}" srcId="{EB75B6C3-07AC-4A31-A4CF-94EE6837F38D}" destId="{2B768FA2-D002-4EDE-A4D0-D5302CE205A2}" srcOrd="1" destOrd="0" parTransId="{E6C7289F-BD4B-4AF5-AC30-B21FE16D23E4}" sibTransId="{706276AB-7BCF-44A3-867E-CACE3828C8BF}"/>
    <dgm:cxn modelId="{D66BB94D-6D7F-4BE4-9A05-C74C67202631}" srcId="{EB75B6C3-07AC-4A31-A4CF-94EE6837F38D}" destId="{6498BC17-B6C4-4326-B325-AB8FCEA486E2}" srcOrd="2" destOrd="0" parTransId="{0D5CCBB8-C9DD-458E-8528-25BF4AEC6AFD}" sibTransId="{BCE2464D-76C7-4E5B-AFBB-4D058F6A3B46}"/>
    <dgm:cxn modelId="{285B5B4E-ECC1-47D8-8DBE-DD1227253818}" type="presOf" srcId="{8FA8238D-A870-4478-8856-7A1FE0F47FCF}" destId="{437CE883-364A-41D7-A710-BE2BB15E46CC}" srcOrd="0" destOrd="0" presId="urn:microsoft.com/office/officeart/2009/layout/CircleArrowProcess"/>
    <dgm:cxn modelId="{4AA3CFA5-2F10-4D3F-92D0-684FAA28D8D1}" type="presOf" srcId="{2B768FA2-D002-4EDE-A4D0-D5302CE205A2}" destId="{C62B1891-8B05-4951-AFEA-7DC5EF295DBA}" srcOrd="0" destOrd="0" presId="urn:microsoft.com/office/officeart/2009/layout/CircleArrowProcess"/>
    <dgm:cxn modelId="{FA3594C7-673A-45F5-861A-429FB00720DC}" type="presOf" srcId="{EB75B6C3-07AC-4A31-A4CF-94EE6837F38D}" destId="{278004BA-6018-45D1-9915-655969D4C724}" srcOrd="0" destOrd="0" presId="urn:microsoft.com/office/officeart/2009/layout/CircleArrowProcess"/>
    <dgm:cxn modelId="{94311BE9-A4D3-4D3B-AD30-EC94528D4FEC}" srcId="{EB75B6C3-07AC-4A31-A4CF-94EE6837F38D}" destId="{8FA8238D-A870-4478-8856-7A1FE0F47FCF}" srcOrd="0" destOrd="0" parTransId="{AABEC80D-154A-446F-9C87-CA7F3962809E}" sibTransId="{3D754ACF-2BA8-4C01-84AF-420664CA135E}"/>
    <dgm:cxn modelId="{01FA4CF0-379D-4D7C-8451-B2724F281D65}" type="presOf" srcId="{6498BC17-B6C4-4326-B325-AB8FCEA486E2}" destId="{411D774B-D78D-49BF-AB16-568115CDDC81}" srcOrd="0" destOrd="0" presId="urn:microsoft.com/office/officeart/2009/layout/CircleArrowProcess"/>
    <dgm:cxn modelId="{52FDD078-FFBE-413A-ACA1-E53CEF776FCF}" type="presParOf" srcId="{278004BA-6018-45D1-9915-655969D4C724}" destId="{42BBE74B-D3F0-41A0-B2D0-1E04A3D773E0}" srcOrd="0" destOrd="0" presId="urn:microsoft.com/office/officeart/2009/layout/CircleArrowProcess"/>
    <dgm:cxn modelId="{B31A884E-5B2F-4590-AF61-9BC1B6E7914A}" type="presParOf" srcId="{42BBE74B-D3F0-41A0-B2D0-1E04A3D773E0}" destId="{C63BF745-0511-4B00-8815-D06F0EFEF76A}" srcOrd="0" destOrd="0" presId="urn:microsoft.com/office/officeart/2009/layout/CircleArrowProcess"/>
    <dgm:cxn modelId="{E89A54E3-1E76-46B1-BD84-71EAD4672811}" type="presParOf" srcId="{278004BA-6018-45D1-9915-655969D4C724}" destId="{437CE883-364A-41D7-A710-BE2BB15E46CC}" srcOrd="1" destOrd="0" presId="urn:microsoft.com/office/officeart/2009/layout/CircleArrowProcess"/>
    <dgm:cxn modelId="{136B2B18-37E2-4EAD-AA49-1150916A805B}" type="presParOf" srcId="{278004BA-6018-45D1-9915-655969D4C724}" destId="{6B1339AE-D43D-47ED-BE84-CAFA78A1D0BA}" srcOrd="2" destOrd="0" presId="urn:microsoft.com/office/officeart/2009/layout/CircleArrowProcess"/>
    <dgm:cxn modelId="{686BEB8F-BE29-41D8-ACF4-BA9A867E06B8}" type="presParOf" srcId="{6B1339AE-D43D-47ED-BE84-CAFA78A1D0BA}" destId="{9A37E045-A1CE-45E4-BC3B-35E1DD1C2193}" srcOrd="0" destOrd="0" presId="urn:microsoft.com/office/officeart/2009/layout/CircleArrowProcess"/>
    <dgm:cxn modelId="{6F1FF101-3516-416D-BCE0-EF00F0636A64}" type="presParOf" srcId="{278004BA-6018-45D1-9915-655969D4C724}" destId="{C62B1891-8B05-4951-AFEA-7DC5EF295DBA}" srcOrd="3" destOrd="0" presId="urn:microsoft.com/office/officeart/2009/layout/CircleArrowProcess"/>
    <dgm:cxn modelId="{0F0D86A8-5462-4764-950F-4D8A6E05E41F}" type="presParOf" srcId="{278004BA-6018-45D1-9915-655969D4C724}" destId="{07B13FEF-74D6-4CD9-8202-ACCEC5FB2239}" srcOrd="4" destOrd="0" presId="urn:microsoft.com/office/officeart/2009/layout/CircleArrowProcess"/>
    <dgm:cxn modelId="{B500A615-C818-437F-A3FA-879EB3EAB144}" type="presParOf" srcId="{07B13FEF-74D6-4CD9-8202-ACCEC5FB2239}" destId="{59FB7A06-3A11-4727-B5DA-A98461089A45}" srcOrd="0" destOrd="0" presId="urn:microsoft.com/office/officeart/2009/layout/CircleArrowProcess"/>
    <dgm:cxn modelId="{5D0BD4B4-C5BB-4ED7-9BD8-5BCA2DF029E5}" type="presParOf" srcId="{278004BA-6018-45D1-9915-655969D4C724}" destId="{411D774B-D78D-49BF-AB16-568115CDDC8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205668-89B1-4AAF-B56B-26BCC605955A}" type="doc">
      <dgm:prSet loTypeId="urn:microsoft.com/office/officeart/2005/8/layout/arrow2" loCatId="process" qsTypeId="urn:microsoft.com/office/officeart/2005/8/quickstyle/simple1" qsCatId="simple" csTypeId="urn:microsoft.com/office/officeart/2005/8/colors/accent1_2" csCatId="accent1" phldr="1"/>
      <dgm:spPr/>
    </dgm:pt>
    <dgm:pt modelId="{CE16A85F-C493-4F56-8372-E876932F84EF}">
      <dgm:prSet phldrT="[Texto]" custT="1"/>
      <dgm:spPr/>
      <dgm:t>
        <a:bodyPr/>
        <a:lstStyle/>
        <a:p>
          <a:r>
            <a:rPr lang="es-ES" sz="1800" b="1" dirty="0"/>
            <a:t>16 Sesiones</a:t>
          </a:r>
        </a:p>
      </dgm:t>
    </dgm:pt>
    <dgm:pt modelId="{0D84FF10-E380-46C7-B68F-05F203392E0A}" type="parTrans" cxnId="{5CC518DB-B305-4F77-965D-DAB67E405B0C}">
      <dgm:prSet/>
      <dgm:spPr/>
      <dgm:t>
        <a:bodyPr/>
        <a:lstStyle/>
        <a:p>
          <a:endParaRPr lang="es-ES" sz="2400" b="1"/>
        </a:p>
      </dgm:t>
    </dgm:pt>
    <dgm:pt modelId="{2FA3193C-6211-4739-A870-5610BC3519FE}" type="sibTrans" cxnId="{5CC518DB-B305-4F77-965D-DAB67E405B0C}">
      <dgm:prSet/>
      <dgm:spPr/>
      <dgm:t>
        <a:bodyPr/>
        <a:lstStyle/>
        <a:p>
          <a:endParaRPr lang="es-ES" sz="2400" b="1"/>
        </a:p>
      </dgm:t>
    </dgm:pt>
    <dgm:pt modelId="{B22C69F2-0460-451D-970C-9D31BF4ED59E}">
      <dgm:prSet phldrT="[Texto]" custT="1"/>
      <dgm:spPr/>
      <dgm:t>
        <a:bodyPr/>
        <a:lstStyle/>
        <a:p>
          <a:r>
            <a:rPr lang="es-ES" sz="1800" b="1" dirty="0"/>
            <a:t>8 Semanas</a:t>
          </a:r>
        </a:p>
      </dgm:t>
    </dgm:pt>
    <dgm:pt modelId="{875E2653-EA82-4E0A-B69C-EDB2BB0A13EF}" type="parTrans" cxnId="{C9084DF4-2279-4E49-B9CE-92AFC5A89D4F}">
      <dgm:prSet/>
      <dgm:spPr/>
      <dgm:t>
        <a:bodyPr/>
        <a:lstStyle/>
        <a:p>
          <a:endParaRPr lang="es-ES" sz="2400" b="1"/>
        </a:p>
      </dgm:t>
    </dgm:pt>
    <dgm:pt modelId="{A134D013-F82B-498A-91FF-44186A773896}" type="sibTrans" cxnId="{C9084DF4-2279-4E49-B9CE-92AFC5A89D4F}">
      <dgm:prSet/>
      <dgm:spPr/>
      <dgm:t>
        <a:bodyPr/>
        <a:lstStyle/>
        <a:p>
          <a:endParaRPr lang="es-ES" sz="2400" b="1"/>
        </a:p>
      </dgm:t>
    </dgm:pt>
    <dgm:pt modelId="{6E504B56-5E74-4EF2-BCC4-C44A45B8CA96}">
      <dgm:prSet phldrT="[Texto]" custT="1"/>
      <dgm:spPr/>
      <dgm:t>
        <a:bodyPr/>
        <a:lstStyle/>
        <a:p>
          <a:r>
            <a:rPr lang="es-ES" sz="1800" b="1" dirty="0"/>
            <a:t>Actividades lúdicas </a:t>
          </a:r>
        </a:p>
        <a:p>
          <a:r>
            <a:rPr lang="es-ES" sz="1800" b="1" dirty="0"/>
            <a:t>Excursiones</a:t>
          </a:r>
        </a:p>
        <a:p>
          <a:r>
            <a:rPr lang="es-ES" sz="1800" b="1" dirty="0"/>
            <a:t>Senderismos</a:t>
          </a:r>
        </a:p>
        <a:p>
          <a:r>
            <a:rPr lang="es-ES" sz="1800" b="1" dirty="0"/>
            <a:t>Actividades predeportivas</a:t>
          </a:r>
        </a:p>
        <a:p>
          <a:r>
            <a:rPr lang="es-ES" sz="1800" b="1" dirty="0"/>
            <a:t>Charlas </a:t>
          </a:r>
        </a:p>
        <a:p>
          <a:r>
            <a:rPr lang="es-ES" sz="1800" b="1" dirty="0"/>
            <a:t>Otras  </a:t>
          </a:r>
        </a:p>
        <a:p>
          <a:endParaRPr lang="es-ES" sz="1800" b="1" dirty="0"/>
        </a:p>
      </dgm:t>
    </dgm:pt>
    <dgm:pt modelId="{6E3CB000-5295-4D79-AC8F-845DA753773F}" type="parTrans" cxnId="{38BBC8BA-E828-4C57-8819-83794E0AA761}">
      <dgm:prSet/>
      <dgm:spPr/>
      <dgm:t>
        <a:bodyPr/>
        <a:lstStyle/>
        <a:p>
          <a:endParaRPr lang="es-ES" sz="2400" b="1"/>
        </a:p>
      </dgm:t>
    </dgm:pt>
    <dgm:pt modelId="{18D6BA86-746C-4FF8-96A6-EF651DB84D77}" type="sibTrans" cxnId="{38BBC8BA-E828-4C57-8819-83794E0AA761}">
      <dgm:prSet/>
      <dgm:spPr/>
      <dgm:t>
        <a:bodyPr/>
        <a:lstStyle/>
        <a:p>
          <a:endParaRPr lang="es-ES" sz="2400" b="1"/>
        </a:p>
      </dgm:t>
    </dgm:pt>
    <dgm:pt modelId="{7A22E1BC-ABD0-46D4-B1E2-6B453BE555EA}" type="pres">
      <dgm:prSet presAssocID="{AA205668-89B1-4AAF-B56B-26BCC605955A}" presName="arrowDiagram" presStyleCnt="0">
        <dgm:presLayoutVars>
          <dgm:chMax val="5"/>
          <dgm:dir/>
          <dgm:resizeHandles val="exact"/>
        </dgm:presLayoutVars>
      </dgm:prSet>
      <dgm:spPr/>
    </dgm:pt>
    <dgm:pt modelId="{848FEEC5-EFE5-49EC-8E75-02F202260F3F}" type="pres">
      <dgm:prSet presAssocID="{AA205668-89B1-4AAF-B56B-26BCC605955A}" presName="arrow" presStyleLbl="bgShp" presStyleIdx="0" presStyleCnt="1" custScaleX="90066" custScaleY="63188" custLinFactNeighborX="1424" custLinFactNeighborY="-21257"/>
      <dgm:spPr/>
    </dgm:pt>
    <dgm:pt modelId="{5398D1FA-E04E-48A6-A71C-C7771F2F4BC1}" type="pres">
      <dgm:prSet presAssocID="{AA205668-89B1-4AAF-B56B-26BCC605955A}" presName="arrowDiagram3" presStyleCnt="0"/>
      <dgm:spPr/>
    </dgm:pt>
    <dgm:pt modelId="{F98E8F60-19F9-4E56-A98D-C957F1C29335}" type="pres">
      <dgm:prSet presAssocID="{CE16A85F-C493-4F56-8372-E876932F84EF}" presName="bullet3a" presStyleLbl="node1" presStyleIdx="0" presStyleCnt="3"/>
      <dgm:spPr/>
    </dgm:pt>
    <dgm:pt modelId="{1036BBBD-949C-462E-B748-05F630B258F0}" type="pres">
      <dgm:prSet presAssocID="{CE16A85F-C493-4F56-8372-E876932F84EF}" presName="textBox3a" presStyleLbl="revTx" presStyleIdx="0" presStyleCnt="3">
        <dgm:presLayoutVars>
          <dgm:bulletEnabled val="1"/>
        </dgm:presLayoutVars>
      </dgm:prSet>
      <dgm:spPr/>
    </dgm:pt>
    <dgm:pt modelId="{2D52738B-7D91-4DD1-A9CA-0B37D6160116}" type="pres">
      <dgm:prSet presAssocID="{B22C69F2-0460-451D-970C-9D31BF4ED59E}" presName="bullet3b" presStyleLbl="node1" presStyleIdx="1" presStyleCnt="3"/>
      <dgm:spPr/>
    </dgm:pt>
    <dgm:pt modelId="{7106AB5D-3528-446B-AD60-F3152D0CF38D}" type="pres">
      <dgm:prSet presAssocID="{B22C69F2-0460-451D-970C-9D31BF4ED59E}" presName="textBox3b" presStyleLbl="revTx" presStyleIdx="1" presStyleCnt="3">
        <dgm:presLayoutVars>
          <dgm:bulletEnabled val="1"/>
        </dgm:presLayoutVars>
      </dgm:prSet>
      <dgm:spPr/>
    </dgm:pt>
    <dgm:pt modelId="{1F81F27F-52AD-4DAF-9A47-4DC0D585FE2D}" type="pres">
      <dgm:prSet presAssocID="{6E504B56-5E74-4EF2-BCC4-C44A45B8CA96}" presName="bullet3c" presStyleLbl="node1" presStyleIdx="2" presStyleCnt="3"/>
      <dgm:spPr/>
    </dgm:pt>
    <dgm:pt modelId="{A5C288E0-E9E3-416F-B081-E729AC581485}" type="pres">
      <dgm:prSet presAssocID="{6E504B56-5E74-4EF2-BCC4-C44A45B8CA96}" presName="textBox3c" presStyleLbl="revTx" presStyleIdx="2" presStyleCnt="3" custScaleX="128077" custScaleY="127925" custLinFactNeighborX="6631" custLinFactNeighborY="19637">
        <dgm:presLayoutVars>
          <dgm:bulletEnabled val="1"/>
        </dgm:presLayoutVars>
      </dgm:prSet>
      <dgm:spPr/>
    </dgm:pt>
  </dgm:ptLst>
  <dgm:cxnLst>
    <dgm:cxn modelId="{06B32212-4878-4966-854A-5B4D586306A2}" type="presOf" srcId="{CE16A85F-C493-4F56-8372-E876932F84EF}" destId="{1036BBBD-949C-462E-B748-05F630B258F0}" srcOrd="0" destOrd="0" presId="urn:microsoft.com/office/officeart/2005/8/layout/arrow2"/>
    <dgm:cxn modelId="{6231A513-C065-4E44-849B-9F891AFE7448}" type="presOf" srcId="{6E504B56-5E74-4EF2-BCC4-C44A45B8CA96}" destId="{A5C288E0-E9E3-416F-B081-E729AC581485}" srcOrd="0" destOrd="0" presId="urn:microsoft.com/office/officeart/2005/8/layout/arrow2"/>
    <dgm:cxn modelId="{70E99055-DAC3-4D58-9A80-5514DEA60B9D}" type="presOf" srcId="{AA205668-89B1-4AAF-B56B-26BCC605955A}" destId="{7A22E1BC-ABD0-46D4-B1E2-6B453BE555EA}" srcOrd="0" destOrd="0" presId="urn:microsoft.com/office/officeart/2005/8/layout/arrow2"/>
    <dgm:cxn modelId="{38BBC8BA-E828-4C57-8819-83794E0AA761}" srcId="{AA205668-89B1-4AAF-B56B-26BCC605955A}" destId="{6E504B56-5E74-4EF2-BCC4-C44A45B8CA96}" srcOrd="2" destOrd="0" parTransId="{6E3CB000-5295-4D79-AC8F-845DA753773F}" sibTransId="{18D6BA86-746C-4FF8-96A6-EF651DB84D77}"/>
    <dgm:cxn modelId="{5CC518DB-B305-4F77-965D-DAB67E405B0C}" srcId="{AA205668-89B1-4AAF-B56B-26BCC605955A}" destId="{CE16A85F-C493-4F56-8372-E876932F84EF}" srcOrd="0" destOrd="0" parTransId="{0D84FF10-E380-46C7-B68F-05F203392E0A}" sibTransId="{2FA3193C-6211-4739-A870-5610BC3519FE}"/>
    <dgm:cxn modelId="{BA46C8DE-77C1-467E-8CDC-502E28C7AA46}" type="presOf" srcId="{B22C69F2-0460-451D-970C-9D31BF4ED59E}" destId="{7106AB5D-3528-446B-AD60-F3152D0CF38D}" srcOrd="0" destOrd="0" presId="urn:microsoft.com/office/officeart/2005/8/layout/arrow2"/>
    <dgm:cxn modelId="{C9084DF4-2279-4E49-B9CE-92AFC5A89D4F}" srcId="{AA205668-89B1-4AAF-B56B-26BCC605955A}" destId="{B22C69F2-0460-451D-970C-9D31BF4ED59E}" srcOrd="1" destOrd="0" parTransId="{875E2653-EA82-4E0A-B69C-EDB2BB0A13EF}" sibTransId="{A134D013-F82B-498A-91FF-44186A773896}"/>
    <dgm:cxn modelId="{3C4A6BD7-72E2-4999-AA37-35679A62860B}" type="presParOf" srcId="{7A22E1BC-ABD0-46D4-B1E2-6B453BE555EA}" destId="{848FEEC5-EFE5-49EC-8E75-02F202260F3F}" srcOrd="0" destOrd="0" presId="urn:microsoft.com/office/officeart/2005/8/layout/arrow2"/>
    <dgm:cxn modelId="{911AAB8A-BF43-48E4-BB35-B1952EA1FF33}" type="presParOf" srcId="{7A22E1BC-ABD0-46D4-B1E2-6B453BE555EA}" destId="{5398D1FA-E04E-48A6-A71C-C7771F2F4BC1}" srcOrd="1" destOrd="0" presId="urn:microsoft.com/office/officeart/2005/8/layout/arrow2"/>
    <dgm:cxn modelId="{4BD3B590-73AC-4567-9AB1-7B9D374FE327}" type="presParOf" srcId="{5398D1FA-E04E-48A6-A71C-C7771F2F4BC1}" destId="{F98E8F60-19F9-4E56-A98D-C957F1C29335}" srcOrd="0" destOrd="0" presId="urn:microsoft.com/office/officeart/2005/8/layout/arrow2"/>
    <dgm:cxn modelId="{455C242B-6E6A-426A-BED9-9DA1220D0BF9}" type="presParOf" srcId="{5398D1FA-E04E-48A6-A71C-C7771F2F4BC1}" destId="{1036BBBD-949C-462E-B748-05F630B258F0}" srcOrd="1" destOrd="0" presId="urn:microsoft.com/office/officeart/2005/8/layout/arrow2"/>
    <dgm:cxn modelId="{EFFB3C09-41FD-4B58-9CAD-46D4E9C136A6}" type="presParOf" srcId="{5398D1FA-E04E-48A6-A71C-C7771F2F4BC1}" destId="{2D52738B-7D91-4DD1-A9CA-0B37D6160116}" srcOrd="2" destOrd="0" presId="urn:microsoft.com/office/officeart/2005/8/layout/arrow2"/>
    <dgm:cxn modelId="{86F8303C-5A28-48E0-8462-859D3657BF87}" type="presParOf" srcId="{5398D1FA-E04E-48A6-A71C-C7771F2F4BC1}" destId="{7106AB5D-3528-446B-AD60-F3152D0CF38D}" srcOrd="3" destOrd="0" presId="urn:microsoft.com/office/officeart/2005/8/layout/arrow2"/>
    <dgm:cxn modelId="{276777E8-6A7D-4DB7-A664-F03113BC5396}" type="presParOf" srcId="{5398D1FA-E04E-48A6-A71C-C7771F2F4BC1}" destId="{1F81F27F-52AD-4DAF-9A47-4DC0D585FE2D}" srcOrd="4" destOrd="0" presId="urn:microsoft.com/office/officeart/2005/8/layout/arrow2"/>
    <dgm:cxn modelId="{5B7BA920-4D90-45D9-9C2E-A956F82241C7}" type="presParOf" srcId="{5398D1FA-E04E-48A6-A71C-C7771F2F4BC1}" destId="{A5C288E0-E9E3-416F-B081-E729AC581485}"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408C4-F5A3-4A33-BCA9-BC43E359EF6E}">
      <dsp:nvSpPr>
        <dsp:cNvPr id="0" name=""/>
        <dsp:cNvSpPr/>
      </dsp:nvSpPr>
      <dsp:spPr>
        <a:xfrm>
          <a:off x="6138" y="225426"/>
          <a:ext cx="1834867" cy="1565371"/>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Identificar principales elementos causales de la obesidad</a:t>
          </a:r>
          <a:endParaRPr lang="es-EC" sz="2000" b="1" kern="1200" dirty="0"/>
        </a:p>
      </dsp:txBody>
      <dsp:txXfrm>
        <a:off x="51986" y="271274"/>
        <a:ext cx="1743171" cy="1473675"/>
      </dsp:txXfrm>
    </dsp:sp>
    <dsp:sp modelId="{F80C56E3-CC9F-41A1-883C-4CAF86A8D4A7}">
      <dsp:nvSpPr>
        <dsp:cNvPr id="0" name=""/>
        <dsp:cNvSpPr/>
      </dsp:nvSpPr>
      <dsp:spPr>
        <a:xfrm>
          <a:off x="2024493" y="780588"/>
          <a:ext cx="388991" cy="455047"/>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2024493" y="871597"/>
        <a:ext cx="272294" cy="273029"/>
      </dsp:txXfrm>
    </dsp:sp>
    <dsp:sp modelId="{A705149B-50D2-4314-A80E-0BF6E7C96BDD}">
      <dsp:nvSpPr>
        <dsp:cNvPr id="0" name=""/>
        <dsp:cNvSpPr/>
      </dsp:nvSpPr>
      <dsp:spPr>
        <a:xfrm>
          <a:off x="2574954" y="225426"/>
          <a:ext cx="1834867" cy="1565371"/>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Niños de sexto y séptimo año de EB</a:t>
          </a:r>
          <a:endParaRPr lang="es-EC" sz="1800" b="1" kern="1200" dirty="0"/>
        </a:p>
      </dsp:txBody>
      <dsp:txXfrm>
        <a:off x="2620802" y="271274"/>
        <a:ext cx="1743171" cy="1473675"/>
      </dsp:txXfrm>
    </dsp:sp>
    <dsp:sp modelId="{B8EFACEF-C0B4-455B-8B53-03155B6FF367}">
      <dsp:nvSpPr>
        <dsp:cNvPr id="0" name=""/>
        <dsp:cNvSpPr/>
      </dsp:nvSpPr>
      <dsp:spPr>
        <a:xfrm>
          <a:off x="4593308" y="780588"/>
          <a:ext cx="388991" cy="455047"/>
        </a:xfrm>
        <a:prstGeom prst="rightArrow">
          <a:avLst>
            <a:gd name="adj1" fmla="val 60000"/>
            <a:gd name="adj2" fmla="val 50000"/>
          </a:avLst>
        </a:prstGeom>
        <a:solidFill>
          <a:schemeClr val="accent2">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C" sz="2000" kern="1200"/>
        </a:p>
      </dsp:txBody>
      <dsp:txXfrm>
        <a:off x="4593308" y="871597"/>
        <a:ext cx="272294" cy="273029"/>
      </dsp:txXfrm>
    </dsp:sp>
    <dsp:sp modelId="{D25F0A8C-F8CE-4E1F-A934-ED7373C30F95}">
      <dsp:nvSpPr>
        <dsp:cNvPr id="0" name=""/>
        <dsp:cNvSpPr/>
      </dsp:nvSpPr>
      <dsp:spPr>
        <a:xfrm>
          <a:off x="5143769" y="225426"/>
          <a:ext cx="1834867" cy="1565371"/>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b="1" kern="1200" dirty="0">
              <a:effectLst/>
              <a:latin typeface="Arial" panose="020B0604020202020204" pitchFamily="34" charset="0"/>
              <a:cs typeface="Times New Roman" panose="02020603050405020304" pitchFamily="18" charset="0"/>
            </a:rPr>
            <a:t>Unidad Educativa del Pacifico de la ciudad de Machala</a:t>
          </a:r>
          <a:endParaRPr lang="es-EC" sz="1800" kern="1200" dirty="0"/>
        </a:p>
      </dsp:txBody>
      <dsp:txXfrm>
        <a:off x="5189617" y="271274"/>
        <a:ext cx="1743171" cy="1473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14DD4-D504-4809-B497-A42D4E094005}">
      <dsp:nvSpPr>
        <dsp:cNvPr id="0" name=""/>
        <dsp:cNvSpPr/>
      </dsp:nvSpPr>
      <dsp:spPr>
        <a:xfrm>
          <a:off x="0" y="352610"/>
          <a:ext cx="7008440" cy="579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679D7E-79A6-4DEC-8685-34C4FD423FDF}">
      <dsp:nvSpPr>
        <dsp:cNvPr id="0" name=""/>
        <dsp:cNvSpPr/>
      </dsp:nvSpPr>
      <dsp:spPr>
        <a:xfrm>
          <a:off x="144016" y="4127"/>
          <a:ext cx="6603842" cy="67896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5432" tIns="0" rIns="185432" bIns="0" numCol="1" spcCol="1270" anchor="ctr" anchorCtr="0">
          <a:noAutofit/>
        </a:bodyPr>
        <a:lstStyle/>
        <a:p>
          <a:pPr marL="0" lvl="0" indent="0" algn="l" defTabSz="622300">
            <a:lnSpc>
              <a:spcPct val="100000"/>
            </a:lnSpc>
            <a:spcBef>
              <a:spcPct val="0"/>
            </a:spcBef>
            <a:spcAft>
              <a:spcPct val="35000"/>
            </a:spcAft>
            <a:buNone/>
          </a:pPr>
          <a:r>
            <a:rPr lang="es-EC" sz="1400" b="0" i="0" kern="1200" dirty="0">
              <a:solidFill>
                <a:srgbClr val="000000"/>
              </a:solidFill>
              <a:effectLst/>
              <a:latin typeface="Arial" panose="020B0604020202020204" pitchFamily="34" charset="0"/>
              <a:cs typeface="Arial" panose="020B0604020202020204" pitchFamily="34" charset="0"/>
            </a:rPr>
            <a:t>Diagnosticar los niveles de obesidad de los en los niños de sexto a séptimo año de la “Unidad Educativa Particular del Pacífico” de la ciudad de Machala, mediante la aplicación de IMC enfocado en la disminución de la obesidad.</a:t>
          </a:r>
          <a:endParaRPr lang="es-EC" sz="1400" kern="1200" dirty="0">
            <a:solidFill>
              <a:srgbClr val="000000"/>
            </a:solidFill>
          </a:endParaRPr>
        </a:p>
      </dsp:txBody>
      <dsp:txXfrm>
        <a:off x="177160" y="37271"/>
        <a:ext cx="6537554" cy="612672"/>
      </dsp:txXfrm>
    </dsp:sp>
    <dsp:sp modelId="{9EA02031-3450-42EA-B888-2A9D37151DBE}">
      <dsp:nvSpPr>
        <dsp:cNvPr id="0" name=""/>
        <dsp:cNvSpPr/>
      </dsp:nvSpPr>
      <dsp:spPr>
        <a:xfrm>
          <a:off x="0" y="936351"/>
          <a:ext cx="7008440" cy="579600"/>
        </a:xfrm>
        <a:prstGeom prst="rect">
          <a:avLst/>
        </a:prstGeom>
        <a:solidFill>
          <a:schemeClr val="lt1">
            <a:alpha val="90000"/>
            <a:hueOff val="0"/>
            <a:satOff val="0"/>
            <a:lumOff val="0"/>
            <a:alphaOff val="0"/>
          </a:schemeClr>
        </a:solidFill>
        <a:ln w="9525" cap="flat" cmpd="sng" algn="ctr">
          <a:solidFill>
            <a:schemeClr val="accent5">
              <a:hueOff val="-1521251"/>
              <a:satOff val="13464"/>
              <a:lumOff val="9477"/>
              <a:alphaOff val="0"/>
            </a:schemeClr>
          </a:solidFill>
          <a:prstDash val="solid"/>
        </a:ln>
        <a:effectLst/>
      </dsp:spPr>
      <dsp:style>
        <a:lnRef idx="1">
          <a:scrgbClr r="0" g="0" b="0"/>
        </a:lnRef>
        <a:fillRef idx="1">
          <a:scrgbClr r="0" g="0" b="0"/>
        </a:fillRef>
        <a:effectRef idx="0">
          <a:scrgbClr r="0" g="0" b="0"/>
        </a:effectRef>
        <a:fontRef idx="minor"/>
      </dsp:style>
    </dsp:sp>
    <dsp:sp modelId="{D5B33B8C-A5A4-4107-9B2C-FC58CF6B7B8A}">
      <dsp:nvSpPr>
        <dsp:cNvPr id="0" name=""/>
        <dsp:cNvSpPr/>
      </dsp:nvSpPr>
      <dsp:spPr>
        <a:xfrm>
          <a:off x="94177" y="1077187"/>
          <a:ext cx="6659395" cy="678960"/>
        </a:xfrm>
        <a:prstGeom prst="roundRect">
          <a:avLst/>
        </a:prstGeom>
        <a:gradFill rotWithShape="0">
          <a:gsLst>
            <a:gs pos="0">
              <a:schemeClr val="accent5">
                <a:hueOff val="-1521251"/>
                <a:satOff val="13464"/>
                <a:lumOff val="9477"/>
                <a:alphaOff val="0"/>
                <a:tint val="50000"/>
                <a:satMod val="300000"/>
              </a:schemeClr>
            </a:gs>
            <a:gs pos="35000">
              <a:schemeClr val="accent5">
                <a:hueOff val="-1521251"/>
                <a:satOff val="13464"/>
                <a:lumOff val="9477"/>
                <a:alphaOff val="0"/>
                <a:tint val="37000"/>
                <a:satMod val="300000"/>
              </a:schemeClr>
            </a:gs>
            <a:gs pos="100000">
              <a:schemeClr val="accent5">
                <a:hueOff val="-1521251"/>
                <a:satOff val="13464"/>
                <a:lumOff val="94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5432" tIns="0" rIns="185432" bIns="0" numCol="1" spcCol="1270" anchor="ctr" anchorCtr="0">
          <a:noAutofit/>
        </a:bodyPr>
        <a:lstStyle/>
        <a:p>
          <a:pPr marL="0" lvl="0" indent="0" algn="l" defTabSz="711200">
            <a:lnSpc>
              <a:spcPct val="90000"/>
            </a:lnSpc>
            <a:spcBef>
              <a:spcPct val="0"/>
            </a:spcBef>
            <a:spcAft>
              <a:spcPct val="35000"/>
            </a:spcAft>
            <a:buNone/>
          </a:pPr>
          <a:r>
            <a:rPr lang="es-EC" sz="1600" b="0" i="0" kern="1200">
              <a:solidFill>
                <a:srgbClr val="000000"/>
              </a:solidFill>
              <a:effectLst/>
              <a:latin typeface="Arial" panose="020B0604020202020204" pitchFamily="34" charset="0"/>
              <a:cs typeface="Arial" panose="020B0604020202020204" pitchFamily="34" charset="0"/>
            </a:rPr>
            <a:t>Diseñar las actividades físico recreativo para disminuir los niveles de obesidad y el logro de los resultados esperado de los estudiantes de educación general básica</a:t>
          </a:r>
          <a:endParaRPr lang="es-EC" sz="1600" kern="1200" dirty="0">
            <a:solidFill>
              <a:srgbClr val="000000"/>
            </a:solidFill>
          </a:endParaRPr>
        </a:p>
      </dsp:txBody>
      <dsp:txXfrm>
        <a:off x="127321" y="1110331"/>
        <a:ext cx="6593107" cy="612672"/>
      </dsp:txXfrm>
    </dsp:sp>
    <dsp:sp modelId="{B5445418-9129-486F-8261-5A6D7ED76BBC}">
      <dsp:nvSpPr>
        <dsp:cNvPr id="0" name=""/>
        <dsp:cNvSpPr/>
      </dsp:nvSpPr>
      <dsp:spPr>
        <a:xfrm>
          <a:off x="0" y="2439170"/>
          <a:ext cx="7008440" cy="579600"/>
        </a:xfrm>
        <a:prstGeom prst="rect">
          <a:avLst/>
        </a:prstGeom>
        <a:solidFill>
          <a:schemeClr val="lt1">
            <a:alpha val="90000"/>
            <a:hueOff val="0"/>
            <a:satOff val="0"/>
            <a:lumOff val="0"/>
            <a:alphaOff val="0"/>
          </a:schemeClr>
        </a:solidFill>
        <a:ln w="9525" cap="flat" cmpd="sng" algn="ctr">
          <a:solidFill>
            <a:schemeClr val="accent5">
              <a:hueOff val="-3042502"/>
              <a:satOff val="26928"/>
              <a:lumOff val="18954"/>
              <a:alphaOff val="0"/>
            </a:schemeClr>
          </a:solidFill>
          <a:prstDash val="solid"/>
        </a:ln>
        <a:effectLst/>
      </dsp:spPr>
      <dsp:style>
        <a:lnRef idx="1">
          <a:scrgbClr r="0" g="0" b="0"/>
        </a:lnRef>
        <a:fillRef idx="1">
          <a:scrgbClr r="0" g="0" b="0"/>
        </a:fillRef>
        <a:effectRef idx="0">
          <a:scrgbClr r="0" g="0" b="0"/>
        </a:effectRef>
        <a:fontRef idx="minor"/>
      </dsp:style>
    </dsp:sp>
    <dsp:sp modelId="{189E6C20-B51E-4742-B118-06CB18EB5AE4}">
      <dsp:nvSpPr>
        <dsp:cNvPr id="0" name=""/>
        <dsp:cNvSpPr/>
      </dsp:nvSpPr>
      <dsp:spPr>
        <a:xfrm>
          <a:off x="140781" y="2126238"/>
          <a:ext cx="6660866" cy="678960"/>
        </a:xfrm>
        <a:prstGeom prst="roundRect">
          <a:avLst/>
        </a:prstGeom>
        <a:gradFill rotWithShape="0">
          <a:gsLst>
            <a:gs pos="0">
              <a:schemeClr val="accent5">
                <a:hueOff val="-3042502"/>
                <a:satOff val="26928"/>
                <a:lumOff val="18954"/>
                <a:alphaOff val="0"/>
                <a:tint val="50000"/>
                <a:satMod val="300000"/>
              </a:schemeClr>
            </a:gs>
            <a:gs pos="35000">
              <a:schemeClr val="accent5">
                <a:hueOff val="-3042502"/>
                <a:satOff val="26928"/>
                <a:lumOff val="18954"/>
                <a:alphaOff val="0"/>
                <a:tint val="37000"/>
                <a:satMod val="300000"/>
              </a:schemeClr>
            </a:gs>
            <a:gs pos="100000">
              <a:schemeClr val="accent5">
                <a:hueOff val="-3042502"/>
                <a:satOff val="26928"/>
                <a:lumOff val="189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5432" tIns="0" rIns="185432" bIns="0" numCol="1" spcCol="1270" anchor="ctr" anchorCtr="0">
          <a:noAutofit/>
        </a:bodyPr>
        <a:lstStyle/>
        <a:p>
          <a:pPr marL="0" lvl="0" indent="0" algn="l" defTabSz="711200">
            <a:lnSpc>
              <a:spcPct val="90000"/>
            </a:lnSpc>
            <a:spcBef>
              <a:spcPct val="0"/>
            </a:spcBef>
            <a:spcAft>
              <a:spcPct val="35000"/>
            </a:spcAft>
            <a:buNone/>
          </a:pPr>
          <a:r>
            <a:rPr lang="es-EC" sz="1600" b="0" i="0" kern="1200">
              <a:solidFill>
                <a:srgbClr val="000000"/>
              </a:solidFill>
              <a:effectLst/>
              <a:latin typeface="Arial" panose="020B0604020202020204" pitchFamily="34" charset="0"/>
              <a:cs typeface="Arial" panose="020B0604020202020204" pitchFamily="34" charset="0"/>
            </a:rPr>
            <a:t>Implementar el programa físico recreativo mediante el índice de masa corporal para reducir los niveles de obesidad en los en los estudiantes sujeto a la investigación.</a:t>
          </a:r>
          <a:endParaRPr lang="es-EC" sz="1600" kern="1200" dirty="0">
            <a:solidFill>
              <a:srgbClr val="000000"/>
            </a:solidFill>
          </a:endParaRPr>
        </a:p>
      </dsp:txBody>
      <dsp:txXfrm>
        <a:off x="173925" y="2159382"/>
        <a:ext cx="6594578" cy="612672"/>
      </dsp:txXfrm>
    </dsp:sp>
    <dsp:sp modelId="{7CC7FAB9-9890-4290-885D-E2413D6B1D63}">
      <dsp:nvSpPr>
        <dsp:cNvPr id="0" name=""/>
        <dsp:cNvSpPr/>
      </dsp:nvSpPr>
      <dsp:spPr>
        <a:xfrm>
          <a:off x="0" y="4004673"/>
          <a:ext cx="7008440" cy="579600"/>
        </a:xfrm>
        <a:prstGeom prst="rect">
          <a:avLst/>
        </a:prstGeom>
        <a:solidFill>
          <a:schemeClr val="lt1">
            <a:alpha val="90000"/>
            <a:hueOff val="0"/>
            <a:satOff val="0"/>
            <a:lumOff val="0"/>
            <a:alphaOff val="0"/>
          </a:schemeClr>
        </a:solidFill>
        <a:ln w="9525" cap="flat" cmpd="sng" algn="ctr">
          <a:solidFill>
            <a:schemeClr val="accent5">
              <a:hueOff val="-4563753"/>
              <a:satOff val="40392"/>
              <a:lumOff val="28431"/>
              <a:alphaOff val="0"/>
            </a:schemeClr>
          </a:solidFill>
          <a:prstDash val="solid"/>
        </a:ln>
        <a:effectLst/>
      </dsp:spPr>
      <dsp:style>
        <a:lnRef idx="1">
          <a:scrgbClr r="0" g="0" b="0"/>
        </a:lnRef>
        <a:fillRef idx="1">
          <a:scrgbClr r="0" g="0" b="0"/>
        </a:fillRef>
        <a:effectRef idx="0">
          <a:scrgbClr r="0" g="0" b="0"/>
        </a:effectRef>
        <a:fontRef idx="minor"/>
      </dsp:style>
    </dsp:sp>
    <dsp:sp modelId="{49893455-F4A4-4940-89D2-F5FA61ACE630}">
      <dsp:nvSpPr>
        <dsp:cNvPr id="0" name=""/>
        <dsp:cNvSpPr/>
      </dsp:nvSpPr>
      <dsp:spPr>
        <a:xfrm>
          <a:off x="144014" y="3056763"/>
          <a:ext cx="6672975" cy="1201182"/>
        </a:xfrm>
        <a:prstGeom prst="roundRect">
          <a:avLst/>
        </a:prstGeom>
        <a:gradFill rotWithShape="0">
          <a:gsLst>
            <a:gs pos="0">
              <a:schemeClr val="accent5">
                <a:hueOff val="-4563753"/>
                <a:satOff val="40392"/>
                <a:lumOff val="28431"/>
                <a:alphaOff val="0"/>
                <a:tint val="50000"/>
                <a:satMod val="300000"/>
              </a:schemeClr>
            </a:gs>
            <a:gs pos="35000">
              <a:schemeClr val="accent5">
                <a:hueOff val="-4563753"/>
                <a:satOff val="40392"/>
                <a:lumOff val="28431"/>
                <a:alphaOff val="0"/>
                <a:tint val="37000"/>
                <a:satMod val="300000"/>
              </a:schemeClr>
            </a:gs>
            <a:gs pos="100000">
              <a:schemeClr val="accent5">
                <a:hueOff val="-4563753"/>
                <a:satOff val="40392"/>
                <a:lumOff val="284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5432" tIns="0" rIns="185432" bIns="0" numCol="1" spcCol="1270" anchor="ctr" anchorCtr="0">
          <a:noAutofit/>
        </a:bodyPr>
        <a:lstStyle/>
        <a:p>
          <a:pPr marL="0" lvl="0" indent="0" algn="l" defTabSz="622300">
            <a:lnSpc>
              <a:spcPct val="90000"/>
            </a:lnSpc>
            <a:spcBef>
              <a:spcPct val="0"/>
            </a:spcBef>
            <a:spcAft>
              <a:spcPct val="35000"/>
            </a:spcAft>
            <a:buNone/>
          </a:pPr>
          <a:r>
            <a:rPr lang="es-EC" sz="1400" b="0" i="0" kern="1200" dirty="0">
              <a:solidFill>
                <a:srgbClr val="000000"/>
              </a:solidFill>
              <a:effectLst/>
              <a:latin typeface="Arial" panose="020B0604020202020204" pitchFamily="34" charset="0"/>
              <a:cs typeface="Arial" panose="020B0604020202020204" pitchFamily="34" charset="0"/>
            </a:rPr>
            <a:t>Analizar las valoraciones del pre-test y pos-test en las actividades físico-recreativo y poder justificar la variabilidad de la obesidad en los estudiantes 9 -11 años de educación general básica de la “Unidad Educativa Particular del Pacífico” de la ciudad de Machala, año 2018 – 2019</a:t>
          </a:r>
          <a:endParaRPr lang="es-EC" sz="1400" kern="1200" dirty="0">
            <a:solidFill>
              <a:srgbClr val="000000"/>
            </a:solidFill>
          </a:endParaRPr>
        </a:p>
      </dsp:txBody>
      <dsp:txXfrm>
        <a:off x="202651" y="3115400"/>
        <a:ext cx="6555701" cy="1083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A0202-58B5-4DBA-AA26-D0F617949719}">
      <dsp:nvSpPr>
        <dsp:cNvPr id="0" name=""/>
        <dsp:cNvSpPr/>
      </dsp:nvSpPr>
      <dsp:spPr>
        <a:xfrm>
          <a:off x="0" y="84162"/>
          <a:ext cx="2083972" cy="8335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es-ES" sz="2300" kern="1200" dirty="0"/>
            <a:t>Actividades Recreativas </a:t>
          </a:r>
        </a:p>
      </dsp:txBody>
      <dsp:txXfrm>
        <a:off x="0" y="84162"/>
        <a:ext cx="1875575" cy="833589"/>
      </dsp:txXfrm>
    </dsp:sp>
    <dsp:sp modelId="{39CAA091-E5B0-4575-927B-C48B2DD12C9B}">
      <dsp:nvSpPr>
        <dsp:cNvPr id="0" name=""/>
        <dsp:cNvSpPr/>
      </dsp:nvSpPr>
      <dsp:spPr>
        <a:xfrm>
          <a:off x="1669561" y="84162"/>
          <a:ext cx="2083972" cy="8335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s-ES" sz="2300" kern="1200" dirty="0"/>
            <a:t>Actividad Física</a:t>
          </a:r>
        </a:p>
      </dsp:txBody>
      <dsp:txXfrm>
        <a:off x="2086356" y="84162"/>
        <a:ext cx="1250383" cy="833589"/>
      </dsp:txXfrm>
    </dsp:sp>
    <dsp:sp modelId="{1A11F3AE-B09B-411D-A7F6-55869C49895D}">
      <dsp:nvSpPr>
        <dsp:cNvPr id="0" name=""/>
        <dsp:cNvSpPr/>
      </dsp:nvSpPr>
      <dsp:spPr>
        <a:xfrm>
          <a:off x="3339123" y="84162"/>
          <a:ext cx="2083972" cy="8335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s-ES" sz="2300" kern="1200" dirty="0"/>
            <a:t>Obesidad </a:t>
          </a:r>
        </a:p>
      </dsp:txBody>
      <dsp:txXfrm>
        <a:off x="3755918" y="84162"/>
        <a:ext cx="1250383" cy="833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BF745-0511-4B00-8815-D06F0EFEF76A}">
      <dsp:nvSpPr>
        <dsp:cNvPr id="0" name=""/>
        <dsp:cNvSpPr/>
      </dsp:nvSpPr>
      <dsp:spPr>
        <a:xfrm>
          <a:off x="1614856" y="0"/>
          <a:ext cx="1465364" cy="146558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CE883-364A-41D7-A710-BE2BB15E46CC}">
      <dsp:nvSpPr>
        <dsp:cNvPr id="0" name=""/>
        <dsp:cNvSpPr/>
      </dsp:nvSpPr>
      <dsp:spPr>
        <a:xfrm>
          <a:off x="1938749" y="529121"/>
          <a:ext cx="814274" cy="40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20 min</a:t>
          </a:r>
        </a:p>
      </dsp:txBody>
      <dsp:txXfrm>
        <a:off x="1938749" y="529121"/>
        <a:ext cx="814274" cy="407040"/>
      </dsp:txXfrm>
    </dsp:sp>
    <dsp:sp modelId="{9A37E045-A1CE-45E4-BC3B-35E1DD1C2193}">
      <dsp:nvSpPr>
        <dsp:cNvPr id="0" name=""/>
        <dsp:cNvSpPr/>
      </dsp:nvSpPr>
      <dsp:spPr>
        <a:xfrm>
          <a:off x="1207856" y="842088"/>
          <a:ext cx="1465364" cy="146558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B1891-8B05-4951-AFEA-7DC5EF295DBA}">
      <dsp:nvSpPr>
        <dsp:cNvPr id="0" name=""/>
        <dsp:cNvSpPr/>
      </dsp:nvSpPr>
      <dsp:spPr>
        <a:xfrm>
          <a:off x="1533401" y="1376081"/>
          <a:ext cx="814274" cy="40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30%</a:t>
          </a:r>
        </a:p>
      </dsp:txBody>
      <dsp:txXfrm>
        <a:off x="1533401" y="1376081"/>
        <a:ext cx="814274" cy="407040"/>
      </dsp:txXfrm>
    </dsp:sp>
    <dsp:sp modelId="{59FB7A06-3A11-4727-B5DA-A98461089A45}">
      <dsp:nvSpPr>
        <dsp:cNvPr id="0" name=""/>
        <dsp:cNvSpPr/>
      </dsp:nvSpPr>
      <dsp:spPr>
        <a:xfrm>
          <a:off x="1249421" y="1784948"/>
          <a:ext cx="2198435" cy="1259479"/>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1D774B-D78D-49BF-AB16-568115CDDC81}">
      <dsp:nvSpPr>
        <dsp:cNvPr id="0" name=""/>
        <dsp:cNvSpPr/>
      </dsp:nvSpPr>
      <dsp:spPr>
        <a:xfrm>
          <a:off x="1732930" y="2106793"/>
          <a:ext cx="1506538" cy="798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Disminuir los niveles de obesidad </a:t>
          </a:r>
        </a:p>
      </dsp:txBody>
      <dsp:txXfrm>
        <a:off x="1732930" y="2106793"/>
        <a:ext cx="1506538" cy="798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FEEC5-EFE5-49EC-8E75-02F202260F3F}">
      <dsp:nvSpPr>
        <dsp:cNvPr id="0" name=""/>
        <dsp:cNvSpPr/>
      </dsp:nvSpPr>
      <dsp:spPr>
        <a:xfrm>
          <a:off x="317300" y="0"/>
          <a:ext cx="4471602" cy="1960726"/>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E8F60-19F9-4E56-A98D-C957F1C29335}">
      <dsp:nvSpPr>
        <dsp:cNvPr id="0" name=""/>
        <dsp:cNvSpPr/>
      </dsp:nvSpPr>
      <dsp:spPr>
        <a:xfrm>
          <a:off x="630530" y="2022836"/>
          <a:ext cx="129084" cy="1290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36BBBD-949C-462E-B748-05F630B258F0}">
      <dsp:nvSpPr>
        <dsp:cNvPr id="0" name=""/>
        <dsp:cNvSpPr/>
      </dsp:nvSpPr>
      <dsp:spPr>
        <a:xfrm>
          <a:off x="695072" y="2087378"/>
          <a:ext cx="1156799" cy="896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99" tIns="0" rIns="0" bIns="0" numCol="1" spcCol="1270" anchor="t" anchorCtr="0">
          <a:noAutofit/>
        </a:bodyPr>
        <a:lstStyle/>
        <a:p>
          <a:pPr marL="0" lvl="0" indent="0" algn="l" defTabSz="800100">
            <a:lnSpc>
              <a:spcPct val="90000"/>
            </a:lnSpc>
            <a:spcBef>
              <a:spcPct val="0"/>
            </a:spcBef>
            <a:spcAft>
              <a:spcPct val="35000"/>
            </a:spcAft>
            <a:buNone/>
          </a:pPr>
          <a:r>
            <a:rPr lang="es-ES" sz="1800" b="1" kern="1200" dirty="0"/>
            <a:t>16 Sesiones</a:t>
          </a:r>
        </a:p>
      </dsp:txBody>
      <dsp:txXfrm>
        <a:off x="695072" y="2087378"/>
        <a:ext cx="1156799" cy="896768"/>
      </dsp:txXfrm>
    </dsp:sp>
    <dsp:sp modelId="{2D52738B-7D91-4DD1-A9CA-0B37D6160116}">
      <dsp:nvSpPr>
        <dsp:cNvPr id="0" name=""/>
        <dsp:cNvSpPr/>
      </dsp:nvSpPr>
      <dsp:spPr>
        <a:xfrm>
          <a:off x="1769953" y="1179439"/>
          <a:ext cx="233345" cy="2333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6AB5D-3528-446B-AD60-F3152D0CF38D}">
      <dsp:nvSpPr>
        <dsp:cNvPr id="0" name=""/>
        <dsp:cNvSpPr/>
      </dsp:nvSpPr>
      <dsp:spPr>
        <a:xfrm>
          <a:off x="1886626" y="1296112"/>
          <a:ext cx="1191553" cy="1688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45" tIns="0" rIns="0" bIns="0" numCol="1" spcCol="1270" anchor="t" anchorCtr="0">
          <a:noAutofit/>
        </a:bodyPr>
        <a:lstStyle/>
        <a:p>
          <a:pPr marL="0" lvl="0" indent="0" algn="l" defTabSz="800100">
            <a:lnSpc>
              <a:spcPct val="90000"/>
            </a:lnSpc>
            <a:spcBef>
              <a:spcPct val="0"/>
            </a:spcBef>
            <a:spcAft>
              <a:spcPct val="35000"/>
            </a:spcAft>
            <a:buNone/>
          </a:pPr>
          <a:r>
            <a:rPr lang="es-ES" sz="1800" b="1" kern="1200" dirty="0"/>
            <a:t>8 Semanas</a:t>
          </a:r>
        </a:p>
      </dsp:txBody>
      <dsp:txXfrm>
        <a:off x="1886626" y="1296112"/>
        <a:ext cx="1191553" cy="1688034"/>
      </dsp:txXfrm>
    </dsp:sp>
    <dsp:sp modelId="{1F81F27F-52AD-4DAF-9A47-4DC0D585FE2D}">
      <dsp:nvSpPr>
        <dsp:cNvPr id="0" name=""/>
        <dsp:cNvSpPr/>
      </dsp:nvSpPr>
      <dsp:spPr>
        <a:xfrm>
          <a:off x="3140239" y="666202"/>
          <a:ext cx="322712" cy="3227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288E0-E9E3-416F-B081-E729AC581485}">
      <dsp:nvSpPr>
        <dsp:cNvPr id="0" name=""/>
        <dsp:cNvSpPr/>
      </dsp:nvSpPr>
      <dsp:spPr>
        <a:xfrm>
          <a:off x="3213331" y="949934"/>
          <a:ext cx="1526105" cy="2758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9" tIns="0" rIns="0" bIns="0" numCol="1" spcCol="1270" anchor="t" anchorCtr="0">
          <a:noAutofit/>
        </a:bodyPr>
        <a:lstStyle/>
        <a:p>
          <a:pPr marL="0" lvl="0" indent="0" algn="l" defTabSz="800100">
            <a:lnSpc>
              <a:spcPct val="90000"/>
            </a:lnSpc>
            <a:spcBef>
              <a:spcPct val="0"/>
            </a:spcBef>
            <a:spcAft>
              <a:spcPct val="35000"/>
            </a:spcAft>
            <a:buNone/>
          </a:pPr>
          <a:r>
            <a:rPr lang="es-ES" sz="1800" b="1" kern="1200" dirty="0"/>
            <a:t>Actividades lúdicas </a:t>
          </a:r>
        </a:p>
        <a:p>
          <a:pPr marL="0" lvl="0" indent="0" algn="l" defTabSz="800100">
            <a:lnSpc>
              <a:spcPct val="90000"/>
            </a:lnSpc>
            <a:spcBef>
              <a:spcPct val="0"/>
            </a:spcBef>
            <a:spcAft>
              <a:spcPct val="35000"/>
            </a:spcAft>
            <a:buNone/>
          </a:pPr>
          <a:r>
            <a:rPr lang="es-ES" sz="1800" b="1" kern="1200" dirty="0"/>
            <a:t>Excursiones</a:t>
          </a:r>
        </a:p>
        <a:p>
          <a:pPr marL="0" lvl="0" indent="0" algn="l" defTabSz="800100">
            <a:lnSpc>
              <a:spcPct val="90000"/>
            </a:lnSpc>
            <a:spcBef>
              <a:spcPct val="0"/>
            </a:spcBef>
            <a:spcAft>
              <a:spcPct val="35000"/>
            </a:spcAft>
            <a:buNone/>
          </a:pPr>
          <a:r>
            <a:rPr lang="es-ES" sz="1800" b="1" kern="1200" dirty="0"/>
            <a:t>Senderismos</a:t>
          </a:r>
        </a:p>
        <a:p>
          <a:pPr marL="0" lvl="0" indent="0" algn="l" defTabSz="800100">
            <a:lnSpc>
              <a:spcPct val="90000"/>
            </a:lnSpc>
            <a:spcBef>
              <a:spcPct val="0"/>
            </a:spcBef>
            <a:spcAft>
              <a:spcPct val="35000"/>
            </a:spcAft>
            <a:buNone/>
          </a:pPr>
          <a:r>
            <a:rPr lang="es-ES" sz="1800" b="1" kern="1200" dirty="0"/>
            <a:t>Actividades predeportivas</a:t>
          </a:r>
        </a:p>
        <a:p>
          <a:pPr marL="0" lvl="0" indent="0" algn="l" defTabSz="800100">
            <a:lnSpc>
              <a:spcPct val="90000"/>
            </a:lnSpc>
            <a:spcBef>
              <a:spcPct val="0"/>
            </a:spcBef>
            <a:spcAft>
              <a:spcPct val="35000"/>
            </a:spcAft>
            <a:buNone/>
          </a:pPr>
          <a:r>
            <a:rPr lang="es-ES" sz="1800" b="1" kern="1200" dirty="0"/>
            <a:t>Charlas </a:t>
          </a:r>
        </a:p>
        <a:p>
          <a:pPr marL="0" lvl="0" indent="0" algn="l" defTabSz="800100">
            <a:lnSpc>
              <a:spcPct val="90000"/>
            </a:lnSpc>
            <a:spcBef>
              <a:spcPct val="0"/>
            </a:spcBef>
            <a:spcAft>
              <a:spcPct val="35000"/>
            </a:spcAft>
            <a:buNone/>
          </a:pPr>
          <a:r>
            <a:rPr lang="es-ES" sz="1800" b="1" kern="1200" dirty="0"/>
            <a:t>Otras  </a:t>
          </a:r>
        </a:p>
        <a:p>
          <a:pPr marL="0" lvl="0" indent="0" algn="l" defTabSz="800100">
            <a:lnSpc>
              <a:spcPct val="90000"/>
            </a:lnSpc>
            <a:spcBef>
              <a:spcPct val="0"/>
            </a:spcBef>
            <a:spcAft>
              <a:spcPct val="35000"/>
            </a:spcAft>
            <a:buNone/>
          </a:pPr>
          <a:endParaRPr lang="es-ES" sz="1800" b="1" kern="1200" dirty="0"/>
        </a:p>
      </dsp:txBody>
      <dsp:txXfrm>
        <a:off x="3213331" y="949934"/>
        <a:ext cx="1526105" cy="27588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847BC-1AA4-4DD3-A3A9-5595D86F252D}" type="datetimeFigureOut">
              <a:rPr lang="es-ES" smtClean="0"/>
              <a:t>17/11/2021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94A812-6677-4E53-B08E-65A9676ED5D9}" type="slidenum">
              <a:rPr lang="es-ES" smtClean="0"/>
              <a:t>‹Nº›</a:t>
            </a:fld>
            <a:endParaRPr lang="es-ES"/>
          </a:p>
        </p:txBody>
      </p:sp>
    </p:spTree>
    <p:extLst>
      <p:ext uri="{BB962C8B-B14F-4D97-AF65-F5344CB8AC3E}">
        <p14:creationId xmlns:p14="http://schemas.microsoft.com/office/powerpoint/2010/main" val="401458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494A812-6677-4E53-B08E-65A9676ED5D9}" type="slidenum">
              <a:rPr lang="es-ES" smtClean="0"/>
              <a:t>5</a:t>
            </a:fld>
            <a:endParaRPr lang="es-ES"/>
          </a:p>
        </p:txBody>
      </p:sp>
    </p:spTree>
    <p:extLst>
      <p:ext uri="{BB962C8B-B14F-4D97-AF65-F5344CB8AC3E}">
        <p14:creationId xmlns:p14="http://schemas.microsoft.com/office/powerpoint/2010/main" val="396126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183c08c8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183c08c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39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2200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a:solidFill>
                  <a:prstClr val="black"/>
                </a:solidFill>
              </a:rPr>
              <a:t>© Copyright Showeet.com – Creative &amp; Free PowerPoint Templates</a:t>
            </a:r>
            <a:endParaRPr lang="en-US" dirty="0"/>
          </a:p>
        </p:txBody>
      </p:sp>
      <p:sp>
        <p:nvSpPr>
          <p:cNvPr id="4" name="Slide Number Placeholder 3"/>
          <p:cNvSpPr>
            <a:spLocks noGrp="1"/>
          </p:cNvSpPr>
          <p:nvPr>
            <p:ph type="sldNum" sz="quarter" idx="10"/>
          </p:nvPr>
        </p:nvSpPr>
        <p:spPr/>
        <p:txBody>
          <a:bodyPr/>
          <a:lstStyle/>
          <a:p>
            <a:fld id="{2CA3AB2B-189A-4C92-A457-C6A3833631A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92289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77f25c126a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77f25c126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5de68260be_3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5de68260be_3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1494A812-6677-4E53-B08E-65A9676ED5D9}" type="slidenum">
              <a:rPr lang="es-ES" smtClean="0"/>
              <a:t>34</a:t>
            </a:fld>
            <a:endParaRPr lang="es-ES"/>
          </a:p>
        </p:txBody>
      </p:sp>
    </p:spTree>
    <p:extLst>
      <p:ext uri="{BB962C8B-B14F-4D97-AF65-F5344CB8AC3E}">
        <p14:creationId xmlns:p14="http://schemas.microsoft.com/office/powerpoint/2010/main" val="94637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howeet.com/" TargetMode="External"/><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howeet.com/" TargetMode="External"/><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howeet.com/" TargetMode="External"/><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howeet.com/" TargetMode="External"/><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017400" y="3403071"/>
            <a:ext cx="2859300" cy="53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1129750" y="4097121"/>
            <a:ext cx="2634600" cy="110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 name="Google Shape;16;p3"/>
          <p:cNvSpPr txBox="1">
            <a:spLocks noGrp="1"/>
          </p:cNvSpPr>
          <p:nvPr>
            <p:ph type="title" idx="2" hasCustomPrompt="1"/>
          </p:nvPr>
        </p:nvSpPr>
        <p:spPr>
          <a:xfrm>
            <a:off x="1386100" y="1983871"/>
            <a:ext cx="2121900" cy="11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41594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wo Columns ">
  <p:cSld name="Title + Two Columns ">
    <p:spTree>
      <p:nvGrpSpPr>
        <p:cNvPr id="1" name="Shape 76"/>
        <p:cNvGrpSpPr/>
        <p:nvPr/>
      </p:nvGrpSpPr>
      <p:grpSpPr>
        <a:xfrm>
          <a:off x="0" y="0"/>
          <a:ext cx="0" cy="0"/>
          <a:chOff x="0" y="0"/>
          <a:chExt cx="0" cy="0"/>
        </a:xfrm>
      </p:grpSpPr>
      <p:sp>
        <p:nvSpPr>
          <p:cNvPr id="77" name="Google Shape;77;p16"/>
          <p:cNvSpPr/>
          <p:nvPr/>
        </p:nvSpPr>
        <p:spPr>
          <a:xfrm>
            <a:off x="4572000" y="-55967"/>
            <a:ext cx="4561800" cy="69296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 name="Google Shape;78;p16"/>
          <p:cNvSpPr/>
          <p:nvPr/>
        </p:nvSpPr>
        <p:spPr>
          <a:xfrm>
            <a:off x="5205725" y="2565267"/>
            <a:ext cx="3309000" cy="36224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 name="Google Shape;79;p16"/>
          <p:cNvSpPr/>
          <p:nvPr/>
        </p:nvSpPr>
        <p:spPr>
          <a:xfrm>
            <a:off x="629275" y="2565267"/>
            <a:ext cx="3309000" cy="36224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Google Shape;80;p16"/>
          <p:cNvSpPr txBox="1">
            <a:spLocks noGrp="1"/>
          </p:cNvSpPr>
          <p:nvPr>
            <p:ph type="title"/>
          </p:nvPr>
        </p:nvSpPr>
        <p:spPr>
          <a:xfrm>
            <a:off x="5820125" y="3417233"/>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81" name="Google Shape;81;p16"/>
          <p:cNvSpPr txBox="1">
            <a:spLocks noGrp="1"/>
          </p:cNvSpPr>
          <p:nvPr>
            <p:ph type="subTitle" idx="1"/>
          </p:nvPr>
        </p:nvSpPr>
        <p:spPr>
          <a:xfrm>
            <a:off x="5820125" y="3895167"/>
            <a:ext cx="2080200" cy="141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82" name="Google Shape;82;p16"/>
          <p:cNvSpPr txBox="1">
            <a:spLocks noGrp="1"/>
          </p:cNvSpPr>
          <p:nvPr>
            <p:ph type="title" idx="2"/>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83" name="Google Shape;83;p16"/>
          <p:cNvSpPr txBox="1">
            <a:spLocks noGrp="1"/>
          </p:cNvSpPr>
          <p:nvPr>
            <p:ph type="title" idx="3"/>
          </p:nvPr>
        </p:nvSpPr>
        <p:spPr>
          <a:xfrm>
            <a:off x="1243675" y="3417233"/>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16"/>
          <p:cNvSpPr txBox="1">
            <a:spLocks noGrp="1"/>
          </p:cNvSpPr>
          <p:nvPr>
            <p:ph type="subTitle" idx="4"/>
          </p:nvPr>
        </p:nvSpPr>
        <p:spPr>
          <a:xfrm>
            <a:off x="1243675" y="3895167"/>
            <a:ext cx="2080200" cy="141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350397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765675" y="3201127"/>
            <a:ext cx="19356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87" name="Google Shape;87;p17"/>
          <p:cNvSpPr txBox="1">
            <a:spLocks noGrp="1"/>
          </p:cNvSpPr>
          <p:nvPr>
            <p:ph type="subTitle" idx="1"/>
          </p:nvPr>
        </p:nvSpPr>
        <p:spPr>
          <a:xfrm>
            <a:off x="765675" y="3577461"/>
            <a:ext cx="19356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88" name="Google Shape;88;p17"/>
          <p:cNvSpPr txBox="1">
            <a:spLocks noGrp="1"/>
          </p:cNvSpPr>
          <p:nvPr>
            <p:ph type="title" idx="2"/>
          </p:nvPr>
        </p:nvSpPr>
        <p:spPr>
          <a:xfrm>
            <a:off x="765675" y="4932224"/>
            <a:ext cx="19356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89" name="Google Shape;89;p17"/>
          <p:cNvSpPr txBox="1">
            <a:spLocks noGrp="1"/>
          </p:cNvSpPr>
          <p:nvPr>
            <p:ph type="subTitle" idx="3"/>
          </p:nvPr>
        </p:nvSpPr>
        <p:spPr>
          <a:xfrm>
            <a:off x="765675" y="5308560"/>
            <a:ext cx="19356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0" name="Google Shape;90;p17"/>
          <p:cNvSpPr txBox="1">
            <a:spLocks noGrp="1"/>
          </p:cNvSpPr>
          <p:nvPr>
            <p:ph type="title" idx="4"/>
          </p:nvPr>
        </p:nvSpPr>
        <p:spPr>
          <a:xfrm>
            <a:off x="3017554" y="3201127"/>
            <a:ext cx="19356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91" name="Google Shape;91;p17"/>
          <p:cNvSpPr txBox="1">
            <a:spLocks noGrp="1"/>
          </p:cNvSpPr>
          <p:nvPr>
            <p:ph type="subTitle" idx="5"/>
          </p:nvPr>
        </p:nvSpPr>
        <p:spPr>
          <a:xfrm>
            <a:off x="3017554" y="3577461"/>
            <a:ext cx="19356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2" name="Google Shape;92;p17"/>
          <p:cNvSpPr txBox="1">
            <a:spLocks noGrp="1"/>
          </p:cNvSpPr>
          <p:nvPr>
            <p:ph type="title" idx="6"/>
          </p:nvPr>
        </p:nvSpPr>
        <p:spPr>
          <a:xfrm>
            <a:off x="3017554" y="4932224"/>
            <a:ext cx="19356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93" name="Google Shape;93;p17"/>
          <p:cNvSpPr txBox="1">
            <a:spLocks noGrp="1"/>
          </p:cNvSpPr>
          <p:nvPr>
            <p:ph type="subTitle" idx="7"/>
          </p:nvPr>
        </p:nvSpPr>
        <p:spPr>
          <a:xfrm>
            <a:off x="3017554" y="5308560"/>
            <a:ext cx="19356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lnSpc>
                <a:spcPct val="100000"/>
              </a:lnSpc>
              <a:spcBef>
                <a:spcPts val="0"/>
              </a:spcBef>
              <a:spcAft>
                <a:spcPts val="0"/>
              </a:spcAft>
              <a:buClr>
                <a:schemeClr val="accent1"/>
              </a:buClr>
              <a:buSzPts val="2100"/>
              <a:buNone/>
              <a:defRPr sz="2100">
                <a:solidFill>
                  <a:schemeClr val="accent1"/>
                </a:solidFill>
              </a:defRPr>
            </a:lvl2pPr>
            <a:lvl3pPr lvl="2" algn="ctr" rtl="0">
              <a:lnSpc>
                <a:spcPct val="100000"/>
              </a:lnSpc>
              <a:spcBef>
                <a:spcPts val="0"/>
              </a:spcBef>
              <a:spcAft>
                <a:spcPts val="0"/>
              </a:spcAft>
              <a:buClr>
                <a:schemeClr val="accent1"/>
              </a:buClr>
              <a:buSzPts val="2100"/>
              <a:buNone/>
              <a:defRPr sz="2100">
                <a:solidFill>
                  <a:schemeClr val="accent1"/>
                </a:solidFill>
              </a:defRPr>
            </a:lvl3pPr>
            <a:lvl4pPr lvl="3" algn="ctr" rtl="0">
              <a:lnSpc>
                <a:spcPct val="100000"/>
              </a:lnSpc>
              <a:spcBef>
                <a:spcPts val="0"/>
              </a:spcBef>
              <a:spcAft>
                <a:spcPts val="0"/>
              </a:spcAft>
              <a:buClr>
                <a:schemeClr val="accent1"/>
              </a:buClr>
              <a:buSzPts val="2100"/>
              <a:buNone/>
              <a:defRPr sz="2100">
                <a:solidFill>
                  <a:schemeClr val="accent1"/>
                </a:solidFill>
              </a:defRPr>
            </a:lvl4pPr>
            <a:lvl5pPr lvl="4" algn="ctr" rtl="0">
              <a:lnSpc>
                <a:spcPct val="100000"/>
              </a:lnSpc>
              <a:spcBef>
                <a:spcPts val="0"/>
              </a:spcBef>
              <a:spcAft>
                <a:spcPts val="0"/>
              </a:spcAft>
              <a:buClr>
                <a:schemeClr val="accent1"/>
              </a:buClr>
              <a:buSzPts val="2100"/>
              <a:buNone/>
              <a:defRPr sz="2100">
                <a:solidFill>
                  <a:schemeClr val="accent1"/>
                </a:solidFill>
              </a:defRPr>
            </a:lvl5pPr>
            <a:lvl6pPr lvl="5" algn="ctr" rtl="0">
              <a:lnSpc>
                <a:spcPct val="100000"/>
              </a:lnSpc>
              <a:spcBef>
                <a:spcPts val="0"/>
              </a:spcBef>
              <a:spcAft>
                <a:spcPts val="0"/>
              </a:spcAft>
              <a:buClr>
                <a:schemeClr val="accent1"/>
              </a:buClr>
              <a:buSzPts val="2100"/>
              <a:buNone/>
              <a:defRPr sz="2100">
                <a:solidFill>
                  <a:schemeClr val="accent1"/>
                </a:solidFill>
              </a:defRPr>
            </a:lvl6pPr>
            <a:lvl7pPr lvl="6" algn="ctr" rtl="0">
              <a:lnSpc>
                <a:spcPct val="100000"/>
              </a:lnSpc>
              <a:spcBef>
                <a:spcPts val="0"/>
              </a:spcBef>
              <a:spcAft>
                <a:spcPts val="0"/>
              </a:spcAft>
              <a:buClr>
                <a:schemeClr val="accent1"/>
              </a:buClr>
              <a:buSzPts val="2100"/>
              <a:buNone/>
              <a:defRPr sz="2100">
                <a:solidFill>
                  <a:schemeClr val="accent1"/>
                </a:solidFill>
              </a:defRPr>
            </a:lvl7pPr>
            <a:lvl8pPr lvl="7" algn="ctr" rtl="0">
              <a:lnSpc>
                <a:spcPct val="100000"/>
              </a:lnSpc>
              <a:spcBef>
                <a:spcPts val="0"/>
              </a:spcBef>
              <a:spcAft>
                <a:spcPts val="0"/>
              </a:spcAft>
              <a:buClr>
                <a:schemeClr val="accent1"/>
              </a:buClr>
              <a:buSzPts val="2100"/>
              <a:buNone/>
              <a:defRPr sz="2100">
                <a:solidFill>
                  <a:schemeClr val="accent1"/>
                </a:solidFill>
              </a:defRPr>
            </a:lvl8pPr>
            <a:lvl9pPr lvl="8" algn="ctr"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94" name="Google Shape;94;p17"/>
          <p:cNvSpPr txBox="1">
            <a:spLocks noGrp="1"/>
          </p:cNvSpPr>
          <p:nvPr>
            <p:ph type="title" idx="8"/>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Tree>
    <p:extLst>
      <p:ext uri="{BB962C8B-B14F-4D97-AF65-F5344CB8AC3E}">
        <p14:creationId xmlns:p14="http://schemas.microsoft.com/office/powerpoint/2010/main" val="225250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97" name="Google Shape;97;p18"/>
          <p:cNvSpPr/>
          <p:nvPr/>
        </p:nvSpPr>
        <p:spPr>
          <a:xfrm>
            <a:off x="-22750" y="-22133"/>
            <a:ext cx="240600" cy="69116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98;p18"/>
          <p:cNvSpPr/>
          <p:nvPr/>
        </p:nvSpPr>
        <p:spPr>
          <a:xfrm>
            <a:off x="4173600" y="2000633"/>
            <a:ext cx="2490600" cy="39184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99;p18"/>
          <p:cNvSpPr/>
          <p:nvPr/>
        </p:nvSpPr>
        <p:spPr>
          <a:xfrm flipH="1">
            <a:off x="6847500" y="2000633"/>
            <a:ext cx="1529700" cy="18208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100;p18"/>
          <p:cNvSpPr/>
          <p:nvPr/>
        </p:nvSpPr>
        <p:spPr>
          <a:xfrm flipH="1">
            <a:off x="6847500" y="4098133"/>
            <a:ext cx="1529700" cy="18208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298982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Six Columns ">
  <p:cSld name="Title + Six Columns ">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995750" y="4974033"/>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3" name="Google Shape;103;p19"/>
          <p:cNvSpPr txBox="1">
            <a:spLocks noGrp="1"/>
          </p:cNvSpPr>
          <p:nvPr>
            <p:ph type="subTitle" idx="1"/>
          </p:nvPr>
        </p:nvSpPr>
        <p:spPr>
          <a:xfrm>
            <a:off x="995750" y="5350367"/>
            <a:ext cx="20802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4" name="Google Shape;104;p19"/>
          <p:cNvSpPr txBox="1">
            <a:spLocks noGrp="1"/>
          </p:cNvSpPr>
          <p:nvPr>
            <p:ph type="title" idx="2"/>
          </p:nvPr>
        </p:nvSpPr>
        <p:spPr>
          <a:xfrm>
            <a:off x="3531900" y="4974033"/>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5" name="Google Shape;105;p19"/>
          <p:cNvSpPr txBox="1">
            <a:spLocks noGrp="1"/>
          </p:cNvSpPr>
          <p:nvPr>
            <p:ph type="subTitle" idx="3"/>
          </p:nvPr>
        </p:nvSpPr>
        <p:spPr>
          <a:xfrm>
            <a:off x="3531900" y="5350367"/>
            <a:ext cx="20802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 name="Google Shape;106;p19"/>
          <p:cNvSpPr txBox="1">
            <a:spLocks noGrp="1"/>
          </p:cNvSpPr>
          <p:nvPr>
            <p:ph type="title" idx="4"/>
          </p:nvPr>
        </p:nvSpPr>
        <p:spPr>
          <a:xfrm>
            <a:off x="6068050" y="4974033"/>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7" name="Google Shape;107;p19"/>
          <p:cNvSpPr txBox="1">
            <a:spLocks noGrp="1"/>
          </p:cNvSpPr>
          <p:nvPr>
            <p:ph type="subTitle" idx="5"/>
          </p:nvPr>
        </p:nvSpPr>
        <p:spPr>
          <a:xfrm>
            <a:off x="6068050" y="5350367"/>
            <a:ext cx="20802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8" name="Google Shape;108;p19"/>
          <p:cNvSpPr txBox="1">
            <a:spLocks noGrp="1"/>
          </p:cNvSpPr>
          <p:nvPr>
            <p:ph type="title" idx="6"/>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9" name="Google Shape;109;p19"/>
          <p:cNvSpPr txBox="1">
            <a:spLocks noGrp="1"/>
          </p:cNvSpPr>
          <p:nvPr>
            <p:ph type="title" idx="7"/>
          </p:nvPr>
        </p:nvSpPr>
        <p:spPr>
          <a:xfrm>
            <a:off x="995750" y="2588051"/>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0" name="Google Shape;110;p19"/>
          <p:cNvSpPr txBox="1">
            <a:spLocks noGrp="1"/>
          </p:cNvSpPr>
          <p:nvPr>
            <p:ph type="subTitle" idx="8"/>
          </p:nvPr>
        </p:nvSpPr>
        <p:spPr>
          <a:xfrm>
            <a:off x="995750" y="2964396"/>
            <a:ext cx="20802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 name="Google Shape;111;p19"/>
          <p:cNvSpPr txBox="1">
            <a:spLocks noGrp="1"/>
          </p:cNvSpPr>
          <p:nvPr>
            <p:ph type="title" idx="9"/>
          </p:nvPr>
        </p:nvSpPr>
        <p:spPr>
          <a:xfrm>
            <a:off x="3531900" y="2588051"/>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2" name="Google Shape;112;p19"/>
          <p:cNvSpPr txBox="1">
            <a:spLocks noGrp="1"/>
          </p:cNvSpPr>
          <p:nvPr>
            <p:ph type="subTitle" idx="13"/>
          </p:nvPr>
        </p:nvSpPr>
        <p:spPr>
          <a:xfrm>
            <a:off x="3531900" y="2964396"/>
            <a:ext cx="20802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3" name="Google Shape;113;p19"/>
          <p:cNvSpPr txBox="1">
            <a:spLocks noGrp="1"/>
          </p:cNvSpPr>
          <p:nvPr>
            <p:ph type="title" idx="14"/>
          </p:nvPr>
        </p:nvSpPr>
        <p:spPr>
          <a:xfrm>
            <a:off x="6068050" y="2588051"/>
            <a:ext cx="20802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4" name="Google Shape;114;p19"/>
          <p:cNvSpPr txBox="1">
            <a:spLocks noGrp="1"/>
          </p:cNvSpPr>
          <p:nvPr>
            <p:ph type="subTitle" idx="15"/>
          </p:nvPr>
        </p:nvSpPr>
        <p:spPr>
          <a:xfrm>
            <a:off x="6068050" y="2964396"/>
            <a:ext cx="2080200" cy="8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51797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4"/>
        </a:solid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subTitle" idx="1"/>
          </p:nvPr>
        </p:nvSpPr>
        <p:spPr>
          <a:xfrm>
            <a:off x="5525500" y="2661667"/>
            <a:ext cx="2707800" cy="590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1"/>
              </a:buClr>
              <a:buSzPts val="1800"/>
              <a:buNone/>
              <a:defRPr b="1">
                <a:solidFill>
                  <a:schemeClr val="accent1"/>
                </a:solidFill>
              </a:defRPr>
            </a:lvl1pPr>
            <a:lvl2pPr lvl="1" rtl="0">
              <a:lnSpc>
                <a:spcPct val="100000"/>
              </a:lnSpc>
              <a:spcBef>
                <a:spcPts val="0"/>
              </a:spcBef>
              <a:spcAft>
                <a:spcPts val="0"/>
              </a:spcAft>
              <a:buClr>
                <a:schemeClr val="accent1"/>
              </a:buClr>
              <a:buSzPts val="1800"/>
              <a:buNone/>
              <a:defRPr sz="1800">
                <a:solidFill>
                  <a:schemeClr val="accent1"/>
                </a:solidFill>
              </a:defRPr>
            </a:lvl2pPr>
            <a:lvl3pPr lvl="2" rtl="0">
              <a:lnSpc>
                <a:spcPct val="100000"/>
              </a:lnSpc>
              <a:spcBef>
                <a:spcPts val="0"/>
              </a:spcBef>
              <a:spcAft>
                <a:spcPts val="0"/>
              </a:spcAft>
              <a:buClr>
                <a:schemeClr val="accent1"/>
              </a:buClr>
              <a:buSzPts val="1800"/>
              <a:buNone/>
              <a:defRPr sz="1800">
                <a:solidFill>
                  <a:schemeClr val="accent1"/>
                </a:solidFill>
              </a:defRPr>
            </a:lvl3pPr>
            <a:lvl4pPr lvl="3" rtl="0">
              <a:lnSpc>
                <a:spcPct val="100000"/>
              </a:lnSpc>
              <a:spcBef>
                <a:spcPts val="0"/>
              </a:spcBef>
              <a:spcAft>
                <a:spcPts val="0"/>
              </a:spcAft>
              <a:buClr>
                <a:schemeClr val="accent1"/>
              </a:buClr>
              <a:buSzPts val="1800"/>
              <a:buNone/>
              <a:defRPr sz="1800">
                <a:solidFill>
                  <a:schemeClr val="accent1"/>
                </a:solidFill>
              </a:defRPr>
            </a:lvl4pPr>
            <a:lvl5pPr lvl="4" rtl="0">
              <a:lnSpc>
                <a:spcPct val="100000"/>
              </a:lnSpc>
              <a:spcBef>
                <a:spcPts val="0"/>
              </a:spcBef>
              <a:spcAft>
                <a:spcPts val="0"/>
              </a:spcAft>
              <a:buClr>
                <a:schemeClr val="accent1"/>
              </a:buClr>
              <a:buSzPts val="1800"/>
              <a:buNone/>
              <a:defRPr sz="1800">
                <a:solidFill>
                  <a:schemeClr val="accent1"/>
                </a:solidFill>
              </a:defRPr>
            </a:lvl5pPr>
            <a:lvl6pPr lvl="5" rtl="0">
              <a:lnSpc>
                <a:spcPct val="100000"/>
              </a:lnSpc>
              <a:spcBef>
                <a:spcPts val="0"/>
              </a:spcBef>
              <a:spcAft>
                <a:spcPts val="0"/>
              </a:spcAft>
              <a:buClr>
                <a:schemeClr val="accent1"/>
              </a:buClr>
              <a:buSzPts val="1800"/>
              <a:buNone/>
              <a:defRPr sz="1800">
                <a:solidFill>
                  <a:schemeClr val="accent1"/>
                </a:solidFill>
              </a:defRPr>
            </a:lvl6pPr>
            <a:lvl7pPr lvl="6" rtl="0">
              <a:lnSpc>
                <a:spcPct val="100000"/>
              </a:lnSpc>
              <a:spcBef>
                <a:spcPts val="0"/>
              </a:spcBef>
              <a:spcAft>
                <a:spcPts val="0"/>
              </a:spcAft>
              <a:buClr>
                <a:schemeClr val="accent1"/>
              </a:buClr>
              <a:buSzPts val="1800"/>
              <a:buNone/>
              <a:defRPr sz="1800">
                <a:solidFill>
                  <a:schemeClr val="accent1"/>
                </a:solidFill>
              </a:defRPr>
            </a:lvl7pPr>
            <a:lvl8pPr lvl="7" rtl="0">
              <a:lnSpc>
                <a:spcPct val="100000"/>
              </a:lnSpc>
              <a:spcBef>
                <a:spcPts val="0"/>
              </a:spcBef>
              <a:spcAft>
                <a:spcPts val="0"/>
              </a:spcAft>
              <a:buClr>
                <a:schemeClr val="accent1"/>
              </a:buClr>
              <a:buSzPts val="1800"/>
              <a:buNone/>
              <a:defRPr sz="1800">
                <a:solidFill>
                  <a:schemeClr val="accent1"/>
                </a:solidFill>
              </a:defRPr>
            </a:lvl8pPr>
            <a:lvl9pPr lvl="8" rtl="0">
              <a:lnSpc>
                <a:spcPct val="100000"/>
              </a:lnSpc>
              <a:spcBef>
                <a:spcPts val="0"/>
              </a:spcBef>
              <a:spcAft>
                <a:spcPts val="0"/>
              </a:spcAft>
              <a:buClr>
                <a:schemeClr val="accent1"/>
              </a:buClr>
              <a:buSzPts val="1800"/>
              <a:buNone/>
              <a:defRPr sz="1800">
                <a:solidFill>
                  <a:schemeClr val="accent1"/>
                </a:solidFill>
              </a:defRPr>
            </a:lvl9pPr>
          </a:lstStyle>
          <a:p>
            <a:endParaRPr/>
          </a:p>
        </p:txBody>
      </p:sp>
      <p:sp>
        <p:nvSpPr>
          <p:cNvPr id="117" name="Google Shape;117;p20"/>
          <p:cNvSpPr txBox="1">
            <a:spLocks noGrp="1"/>
          </p:cNvSpPr>
          <p:nvPr>
            <p:ph type="body" idx="2"/>
          </p:nvPr>
        </p:nvSpPr>
        <p:spPr>
          <a:xfrm>
            <a:off x="5525500" y="3355100"/>
            <a:ext cx="2554500" cy="23348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accent1"/>
              </a:buClr>
              <a:buSzPts val="1600"/>
              <a:buChar char="●"/>
              <a:defRPr sz="1600">
                <a:solidFill>
                  <a:schemeClr val="accent1"/>
                </a:solidFill>
              </a:defRPr>
            </a:lvl1pPr>
            <a:lvl2pPr marL="914400" lvl="1" indent="-330200" rtl="0">
              <a:spcBef>
                <a:spcPts val="1600"/>
              </a:spcBef>
              <a:spcAft>
                <a:spcPts val="0"/>
              </a:spcAft>
              <a:buClr>
                <a:schemeClr val="accent1"/>
              </a:buClr>
              <a:buSzPts val="1600"/>
              <a:buChar char="○"/>
              <a:defRPr sz="1600">
                <a:solidFill>
                  <a:schemeClr val="accent1"/>
                </a:solidFill>
              </a:defRPr>
            </a:lvl2pPr>
            <a:lvl3pPr marL="1371600" lvl="2" indent="-330200" rtl="0">
              <a:spcBef>
                <a:spcPts val="1600"/>
              </a:spcBef>
              <a:spcAft>
                <a:spcPts val="0"/>
              </a:spcAft>
              <a:buClr>
                <a:schemeClr val="accent1"/>
              </a:buClr>
              <a:buSzPts val="1600"/>
              <a:buChar char="■"/>
              <a:defRPr sz="1600">
                <a:solidFill>
                  <a:schemeClr val="accent1"/>
                </a:solidFill>
              </a:defRPr>
            </a:lvl3pPr>
            <a:lvl4pPr marL="1828800" lvl="3" indent="-330200" rtl="0">
              <a:spcBef>
                <a:spcPts val="1600"/>
              </a:spcBef>
              <a:spcAft>
                <a:spcPts val="0"/>
              </a:spcAft>
              <a:buClr>
                <a:schemeClr val="accent1"/>
              </a:buClr>
              <a:buSzPts val="1600"/>
              <a:buChar char="●"/>
              <a:defRPr sz="1600">
                <a:solidFill>
                  <a:schemeClr val="accent1"/>
                </a:solidFill>
              </a:defRPr>
            </a:lvl4pPr>
            <a:lvl5pPr marL="2286000" lvl="4" indent="-330200" rtl="0">
              <a:spcBef>
                <a:spcPts val="1600"/>
              </a:spcBef>
              <a:spcAft>
                <a:spcPts val="0"/>
              </a:spcAft>
              <a:buClr>
                <a:schemeClr val="accent1"/>
              </a:buClr>
              <a:buSzPts val="1600"/>
              <a:buChar char="○"/>
              <a:defRPr sz="1600">
                <a:solidFill>
                  <a:schemeClr val="accent1"/>
                </a:solidFill>
              </a:defRPr>
            </a:lvl5pPr>
            <a:lvl6pPr marL="2743200" lvl="5" indent="-330200" rtl="0">
              <a:spcBef>
                <a:spcPts val="1600"/>
              </a:spcBef>
              <a:spcAft>
                <a:spcPts val="0"/>
              </a:spcAft>
              <a:buClr>
                <a:schemeClr val="accent1"/>
              </a:buClr>
              <a:buSzPts val="1600"/>
              <a:buChar char="■"/>
              <a:defRPr sz="1600">
                <a:solidFill>
                  <a:schemeClr val="accent1"/>
                </a:solidFill>
              </a:defRPr>
            </a:lvl6pPr>
            <a:lvl7pPr marL="3200400" lvl="6" indent="-330200" rtl="0">
              <a:spcBef>
                <a:spcPts val="1600"/>
              </a:spcBef>
              <a:spcAft>
                <a:spcPts val="0"/>
              </a:spcAft>
              <a:buClr>
                <a:schemeClr val="accent1"/>
              </a:buClr>
              <a:buSzPts val="1600"/>
              <a:buChar char="●"/>
              <a:defRPr sz="1600">
                <a:solidFill>
                  <a:schemeClr val="accent1"/>
                </a:solidFill>
              </a:defRPr>
            </a:lvl7pPr>
            <a:lvl8pPr marL="3657600" lvl="7" indent="-330200" rtl="0">
              <a:spcBef>
                <a:spcPts val="1600"/>
              </a:spcBef>
              <a:spcAft>
                <a:spcPts val="0"/>
              </a:spcAft>
              <a:buClr>
                <a:schemeClr val="accent1"/>
              </a:buClr>
              <a:buSzPts val="1600"/>
              <a:buChar char="○"/>
              <a:defRPr sz="1600">
                <a:solidFill>
                  <a:schemeClr val="accent1"/>
                </a:solidFill>
              </a:defRPr>
            </a:lvl8pPr>
            <a:lvl9pPr marL="4114800" lvl="8" indent="-330200" rtl="0">
              <a:spcBef>
                <a:spcPts val="1600"/>
              </a:spcBef>
              <a:spcAft>
                <a:spcPts val="1600"/>
              </a:spcAft>
              <a:buClr>
                <a:schemeClr val="accent1"/>
              </a:buClr>
              <a:buSzPts val="1600"/>
              <a:buChar char="■"/>
              <a:defRPr sz="1600">
                <a:solidFill>
                  <a:schemeClr val="accent1"/>
                </a:solidFill>
              </a:defRPr>
            </a:lvl9pPr>
          </a:lstStyle>
          <a:p>
            <a:endParaRPr/>
          </a:p>
        </p:txBody>
      </p:sp>
      <p:sp>
        <p:nvSpPr>
          <p:cNvPr id="118" name="Google Shape;118;p20"/>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
        <p:nvSpPr>
          <p:cNvPr id="119" name="Google Shape;119;p20"/>
          <p:cNvSpPr/>
          <p:nvPr/>
        </p:nvSpPr>
        <p:spPr>
          <a:xfrm>
            <a:off x="-1176725" y="3175267"/>
            <a:ext cx="4779900" cy="52948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07791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accent4"/>
        </a:solidFill>
        <a:effectLst/>
      </p:bgPr>
    </p:bg>
    <p:spTree>
      <p:nvGrpSpPr>
        <p:cNvPr id="1" name="Shape 120"/>
        <p:cNvGrpSpPr/>
        <p:nvPr/>
      </p:nvGrpSpPr>
      <p:grpSpPr>
        <a:xfrm>
          <a:off x="0" y="0"/>
          <a:ext cx="0" cy="0"/>
          <a:chOff x="0" y="0"/>
          <a:chExt cx="0" cy="0"/>
        </a:xfrm>
      </p:grpSpPr>
      <p:sp>
        <p:nvSpPr>
          <p:cNvPr id="121" name="Google Shape;121;p21"/>
          <p:cNvSpPr/>
          <p:nvPr/>
        </p:nvSpPr>
        <p:spPr>
          <a:xfrm>
            <a:off x="3188200" y="608200"/>
            <a:ext cx="5955900" cy="5641600"/>
          </a:xfrm>
          <a:prstGeom prst="rect">
            <a:avLst/>
          </a:pr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122;p21"/>
          <p:cNvSpPr txBox="1">
            <a:spLocks noGrp="1"/>
          </p:cNvSpPr>
          <p:nvPr>
            <p:ph type="title"/>
          </p:nvPr>
        </p:nvSpPr>
        <p:spPr>
          <a:xfrm>
            <a:off x="4560825" y="926567"/>
            <a:ext cx="3176100" cy="110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23" name="Google Shape;123;p21"/>
          <p:cNvSpPr txBox="1">
            <a:spLocks noGrp="1"/>
          </p:cNvSpPr>
          <p:nvPr>
            <p:ph type="subTitle" idx="1"/>
          </p:nvPr>
        </p:nvSpPr>
        <p:spPr>
          <a:xfrm>
            <a:off x="4560825" y="2131767"/>
            <a:ext cx="2967600" cy="143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4" name="Google Shape;124;p21"/>
          <p:cNvSpPr txBox="1"/>
          <p:nvPr/>
        </p:nvSpPr>
        <p:spPr>
          <a:xfrm>
            <a:off x="4560825" y="4577125"/>
            <a:ext cx="3168600" cy="951600"/>
          </a:xfrm>
          <a:prstGeom prst="rect">
            <a:avLst/>
          </a:prstGeom>
          <a:noFill/>
          <a:ln>
            <a:noFill/>
          </a:ln>
        </p:spPr>
        <p:txBody>
          <a:bodyPr spcFirstLastPara="1" wrap="square" lIns="91425" tIns="91425" rIns="91425" bIns="91425" anchor="t" anchorCtr="0">
            <a:noAutofit/>
          </a:bodyPr>
          <a:lstStyle/>
          <a:p>
            <a:pPr>
              <a:spcBef>
                <a:spcPts val="300"/>
              </a:spcBef>
              <a:buClr>
                <a:srgbClr val="000000"/>
              </a:buClr>
              <a:buFont typeface="Arial"/>
              <a:buNone/>
            </a:pPr>
            <a:r>
              <a:rPr lang="en" sz="1000" kern="0">
                <a:solidFill>
                  <a:srgbClr val="73A88C"/>
                </a:solidFill>
                <a:latin typeface="Oxygen"/>
                <a:ea typeface="Oxygen"/>
                <a:cs typeface="Oxygen"/>
                <a:sym typeface="Oxygen"/>
              </a:rPr>
              <a:t>CREDITS: This presentation template was created by </a:t>
            </a:r>
            <a:r>
              <a:rPr lang="en" sz="1000" kern="0">
                <a:solidFill>
                  <a:srgbClr val="73A88C"/>
                </a:solidFill>
                <a:uFill>
                  <a:noFill/>
                </a:uFill>
                <a:latin typeface="Oxygen"/>
                <a:ea typeface="Oxygen"/>
                <a:cs typeface="Oxygen"/>
                <a:sym typeface="Oxygen"/>
                <a:hlinkClick r:id="rId2"/>
              </a:rPr>
              <a:t>Slidesgo</a:t>
            </a:r>
            <a:r>
              <a:rPr lang="en" sz="1000" kern="0">
                <a:solidFill>
                  <a:srgbClr val="73A88C"/>
                </a:solidFill>
                <a:latin typeface="Oxygen"/>
                <a:ea typeface="Oxygen"/>
                <a:cs typeface="Oxygen"/>
                <a:sym typeface="Oxygen"/>
              </a:rPr>
              <a:t>, including icons by </a:t>
            </a:r>
            <a:r>
              <a:rPr lang="en" sz="1000" kern="0">
                <a:solidFill>
                  <a:srgbClr val="73A88C"/>
                </a:solidFill>
                <a:uFill>
                  <a:noFill/>
                </a:uFill>
                <a:latin typeface="Oxygen"/>
                <a:ea typeface="Oxygen"/>
                <a:cs typeface="Oxygen"/>
                <a:sym typeface="Oxygen"/>
                <a:hlinkClick r:id="rId3"/>
              </a:rPr>
              <a:t>Flaticon</a:t>
            </a:r>
            <a:r>
              <a:rPr lang="en" sz="1000" kern="0">
                <a:solidFill>
                  <a:srgbClr val="73A88C"/>
                </a:solidFill>
                <a:latin typeface="Oxygen"/>
                <a:ea typeface="Oxygen"/>
                <a:cs typeface="Oxygen"/>
                <a:sym typeface="Oxygen"/>
              </a:rPr>
              <a:t>, and infographics &amp; images by </a:t>
            </a:r>
            <a:r>
              <a:rPr lang="en" sz="1000" kern="0">
                <a:solidFill>
                  <a:srgbClr val="73A88C"/>
                </a:solidFill>
                <a:uFill>
                  <a:noFill/>
                </a:uFill>
                <a:latin typeface="Oxygen"/>
                <a:ea typeface="Oxygen"/>
                <a:cs typeface="Oxygen"/>
                <a:sym typeface="Oxygen"/>
                <a:hlinkClick r:id="rId4"/>
              </a:rPr>
              <a:t>Freepik</a:t>
            </a:r>
            <a:r>
              <a:rPr lang="en" sz="1000" kern="0">
                <a:solidFill>
                  <a:srgbClr val="73A88C"/>
                </a:solidFill>
                <a:latin typeface="Oxygen"/>
                <a:ea typeface="Oxygen"/>
                <a:cs typeface="Oxygen"/>
                <a:sym typeface="Oxygen"/>
              </a:rPr>
              <a:t>. </a:t>
            </a:r>
            <a:endParaRPr sz="1000" kern="0">
              <a:solidFill>
                <a:srgbClr val="73A88C"/>
              </a:solidFill>
              <a:latin typeface="Oxygen"/>
              <a:ea typeface="Oxygen"/>
              <a:cs typeface="Oxygen"/>
              <a:sym typeface="Oxygen"/>
            </a:endParaRPr>
          </a:p>
          <a:p>
            <a:pPr>
              <a:spcBef>
                <a:spcPts val="300"/>
              </a:spcBef>
              <a:buClr>
                <a:srgbClr val="000000"/>
              </a:buClr>
              <a:buFont typeface="Arial"/>
              <a:buNone/>
            </a:pPr>
            <a:endParaRPr sz="1000" kern="0">
              <a:solidFill>
                <a:srgbClr val="73A88C"/>
              </a:solidFill>
              <a:latin typeface="Oxygen"/>
              <a:ea typeface="Oxygen"/>
              <a:cs typeface="Oxygen"/>
              <a:sym typeface="Oxygen"/>
            </a:endParaRPr>
          </a:p>
        </p:txBody>
      </p:sp>
    </p:spTree>
    <p:extLst>
      <p:ext uri="{BB962C8B-B14F-4D97-AF65-F5344CB8AC3E}">
        <p14:creationId xmlns:p14="http://schemas.microsoft.com/office/powerpoint/2010/main" val="385003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125"/>
        <p:cNvGrpSpPr/>
        <p:nvPr/>
      </p:nvGrpSpPr>
      <p:grpSpPr>
        <a:xfrm>
          <a:off x="0" y="0"/>
          <a:ext cx="0" cy="0"/>
          <a:chOff x="0" y="0"/>
          <a:chExt cx="0" cy="0"/>
        </a:xfrm>
      </p:grpSpPr>
      <p:sp>
        <p:nvSpPr>
          <p:cNvPr id="126" name="Google Shape;126;p22"/>
          <p:cNvSpPr/>
          <p:nvPr/>
        </p:nvSpPr>
        <p:spPr>
          <a:xfrm>
            <a:off x="4792425" y="-248800"/>
            <a:ext cx="4656000" cy="60400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127;p22"/>
          <p:cNvSpPr txBox="1">
            <a:spLocks noGrp="1"/>
          </p:cNvSpPr>
          <p:nvPr>
            <p:ph type="body" idx="1"/>
          </p:nvPr>
        </p:nvSpPr>
        <p:spPr>
          <a:xfrm>
            <a:off x="766800" y="1974033"/>
            <a:ext cx="3355800" cy="4259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8" name="Google Shape;128;p22"/>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29" name="Google Shape;129;p22"/>
          <p:cNvSpPr txBox="1">
            <a:spLocks noGrp="1"/>
          </p:cNvSpPr>
          <p:nvPr>
            <p:ph type="body" idx="2"/>
          </p:nvPr>
        </p:nvSpPr>
        <p:spPr>
          <a:xfrm>
            <a:off x="5021375" y="1974033"/>
            <a:ext cx="3355800" cy="4259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390121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accent4"/>
        </a:solidFill>
        <a:effectLst/>
      </p:bgPr>
    </p:bg>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766800" y="1974033"/>
            <a:ext cx="3355800" cy="4259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17500" rtl="0">
              <a:spcBef>
                <a:spcPts val="1600"/>
              </a:spcBef>
              <a:spcAft>
                <a:spcPts val="0"/>
              </a:spcAft>
              <a:buClr>
                <a:schemeClr val="accent1"/>
              </a:buClr>
              <a:buSzPts val="1400"/>
              <a:buChar char="○"/>
              <a:defRPr>
                <a:solidFill>
                  <a:schemeClr val="accent1"/>
                </a:solidFill>
              </a:defRPr>
            </a:lvl2pPr>
            <a:lvl3pPr marL="1371600" lvl="2" indent="-317500" rtl="0">
              <a:spcBef>
                <a:spcPts val="1600"/>
              </a:spcBef>
              <a:spcAft>
                <a:spcPts val="0"/>
              </a:spcAft>
              <a:buClr>
                <a:schemeClr val="accent1"/>
              </a:buClr>
              <a:buSzPts val="1400"/>
              <a:buChar char="■"/>
              <a:defRPr>
                <a:solidFill>
                  <a:schemeClr val="accent1"/>
                </a:solidFill>
              </a:defRPr>
            </a:lvl3pPr>
            <a:lvl4pPr marL="1828800" lvl="3" indent="-317500" rtl="0">
              <a:spcBef>
                <a:spcPts val="1600"/>
              </a:spcBef>
              <a:spcAft>
                <a:spcPts val="0"/>
              </a:spcAft>
              <a:buClr>
                <a:schemeClr val="accent1"/>
              </a:buClr>
              <a:buSzPts val="1400"/>
              <a:buChar char="●"/>
              <a:defRPr>
                <a:solidFill>
                  <a:schemeClr val="accent1"/>
                </a:solidFill>
              </a:defRPr>
            </a:lvl4pPr>
            <a:lvl5pPr marL="2286000" lvl="4" indent="-317500" rtl="0">
              <a:spcBef>
                <a:spcPts val="1600"/>
              </a:spcBef>
              <a:spcAft>
                <a:spcPts val="0"/>
              </a:spcAft>
              <a:buClr>
                <a:schemeClr val="accent1"/>
              </a:buClr>
              <a:buSzPts val="1400"/>
              <a:buChar char="○"/>
              <a:defRPr>
                <a:solidFill>
                  <a:schemeClr val="accent1"/>
                </a:solidFill>
              </a:defRPr>
            </a:lvl5pPr>
            <a:lvl6pPr marL="2743200" lvl="5" indent="-317500" rtl="0">
              <a:spcBef>
                <a:spcPts val="1600"/>
              </a:spcBef>
              <a:spcAft>
                <a:spcPts val="0"/>
              </a:spcAft>
              <a:buClr>
                <a:schemeClr val="accent1"/>
              </a:buClr>
              <a:buSzPts val="1400"/>
              <a:buChar char="■"/>
              <a:defRPr>
                <a:solidFill>
                  <a:schemeClr val="accent1"/>
                </a:solidFill>
              </a:defRPr>
            </a:lvl6pPr>
            <a:lvl7pPr marL="3200400" lvl="6" indent="-317500" rtl="0">
              <a:spcBef>
                <a:spcPts val="1600"/>
              </a:spcBef>
              <a:spcAft>
                <a:spcPts val="0"/>
              </a:spcAft>
              <a:buClr>
                <a:schemeClr val="accent1"/>
              </a:buClr>
              <a:buSzPts val="1400"/>
              <a:buChar char="●"/>
              <a:defRPr>
                <a:solidFill>
                  <a:schemeClr val="accent1"/>
                </a:solidFill>
              </a:defRPr>
            </a:lvl7pPr>
            <a:lvl8pPr marL="3657600" lvl="7" indent="-317500" rtl="0">
              <a:spcBef>
                <a:spcPts val="1600"/>
              </a:spcBef>
              <a:spcAft>
                <a:spcPts val="0"/>
              </a:spcAft>
              <a:buClr>
                <a:schemeClr val="accent1"/>
              </a:buClr>
              <a:buSzPts val="1400"/>
              <a:buChar char="○"/>
              <a:defRPr>
                <a:solidFill>
                  <a:schemeClr val="accent1"/>
                </a:solidFill>
              </a:defRPr>
            </a:lvl8pPr>
            <a:lvl9pPr marL="4114800" lvl="8" indent="-317500" rtl="0">
              <a:spcBef>
                <a:spcPts val="1600"/>
              </a:spcBef>
              <a:spcAft>
                <a:spcPts val="1600"/>
              </a:spcAft>
              <a:buClr>
                <a:schemeClr val="accent1"/>
              </a:buClr>
              <a:buSzPts val="1400"/>
              <a:buChar char="■"/>
              <a:defRPr>
                <a:solidFill>
                  <a:schemeClr val="accent1"/>
                </a:solidFill>
              </a:defRPr>
            </a:lvl9pPr>
          </a:lstStyle>
          <a:p>
            <a:endParaRPr/>
          </a:p>
        </p:txBody>
      </p:sp>
      <p:sp>
        <p:nvSpPr>
          <p:cNvPr id="132" name="Google Shape;132;p23"/>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
        <p:nvSpPr>
          <p:cNvPr id="133" name="Google Shape;133;p23"/>
          <p:cNvSpPr txBox="1">
            <a:spLocks noGrp="1"/>
          </p:cNvSpPr>
          <p:nvPr>
            <p:ph type="body" idx="2"/>
          </p:nvPr>
        </p:nvSpPr>
        <p:spPr>
          <a:xfrm>
            <a:off x="5021375" y="1974033"/>
            <a:ext cx="3355800" cy="4259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17500" rtl="0">
              <a:spcBef>
                <a:spcPts val="1600"/>
              </a:spcBef>
              <a:spcAft>
                <a:spcPts val="0"/>
              </a:spcAft>
              <a:buClr>
                <a:schemeClr val="accent1"/>
              </a:buClr>
              <a:buSzPts val="1400"/>
              <a:buChar char="○"/>
              <a:defRPr>
                <a:solidFill>
                  <a:schemeClr val="accent1"/>
                </a:solidFill>
              </a:defRPr>
            </a:lvl2pPr>
            <a:lvl3pPr marL="1371600" lvl="2" indent="-317500" rtl="0">
              <a:spcBef>
                <a:spcPts val="1600"/>
              </a:spcBef>
              <a:spcAft>
                <a:spcPts val="0"/>
              </a:spcAft>
              <a:buClr>
                <a:schemeClr val="accent1"/>
              </a:buClr>
              <a:buSzPts val="1400"/>
              <a:buChar char="■"/>
              <a:defRPr>
                <a:solidFill>
                  <a:schemeClr val="accent1"/>
                </a:solidFill>
              </a:defRPr>
            </a:lvl3pPr>
            <a:lvl4pPr marL="1828800" lvl="3" indent="-317500" rtl="0">
              <a:spcBef>
                <a:spcPts val="1600"/>
              </a:spcBef>
              <a:spcAft>
                <a:spcPts val="0"/>
              </a:spcAft>
              <a:buClr>
                <a:schemeClr val="accent1"/>
              </a:buClr>
              <a:buSzPts val="1400"/>
              <a:buChar char="●"/>
              <a:defRPr>
                <a:solidFill>
                  <a:schemeClr val="accent1"/>
                </a:solidFill>
              </a:defRPr>
            </a:lvl4pPr>
            <a:lvl5pPr marL="2286000" lvl="4" indent="-317500" rtl="0">
              <a:spcBef>
                <a:spcPts val="1600"/>
              </a:spcBef>
              <a:spcAft>
                <a:spcPts val="0"/>
              </a:spcAft>
              <a:buClr>
                <a:schemeClr val="accent1"/>
              </a:buClr>
              <a:buSzPts val="1400"/>
              <a:buChar char="○"/>
              <a:defRPr>
                <a:solidFill>
                  <a:schemeClr val="accent1"/>
                </a:solidFill>
              </a:defRPr>
            </a:lvl5pPr>
            <a:lvl6pPr marL="2743200" lvl="5" indent="-317500" rtl="0">
              <a:spcBef>
                <a:spcPts val="1600"/>
              </a:spcBef>
              <a:spcAft>
                <a:spcPts val="0"/>
              </a:spcAft>
              <a:buClr>
                <a:schemeClr val="accent1"/>
              </a:buClr>
              <a:buSzPts val="1400"/>
              <a:buChar char="■"/>
              <a:defRPr>
                <a:solidFill>
                  <a:schemeClr val="accent1"/>
                </a:solidFill>
              </a:defRPr>
            </a:lvl6pPr>
            <a:lvl7pPr marL="3200400" lvl="6" indent="-317500" rtl="0">
              <a:spcBef>
                <a:spcPts val="1600"/>
              </a:spcBef>
              <a:spcAft>
                <a:spcPts val="0"/>
              </a:spcAft>
              <a:buClr>
                <a:schemeClr val="accent1"/>
              </a:buClr>
              <a:buSzPts val="1400"/>
              <a:buChar char="●"/>
              <a:defRPr>
                <a:solidFill>
                  <a:schemeClr val="accent1"/>
                </a:solidFill>
              </a:defRPr>
            </a:lvl7pPr>
            <a:lvl8pPr marL="3657600" lvl="7" indent="-317500" rtl="0">
              <a:spcBef>
                <a:spcPts val="1600"/>
              </a:spcBef>
              <a:spcAft>
                <a:spcPts val="0"/>
              </a:spcAft>
              <a:buClr>
                <a:schemeClr val="accent1"/>
              </a:buClr>
              <a:buSzPts val="1400"/>
              <a:buChar char="○"/>
              <a:defRPr>
                <a:solidFill>
                  <a:schemeClr val="accent1"/>
                </a:solidFill>
              </a:defRPr>
            </a:lvl8pPr>
            <a:lvl9pPr marL="4114800" lvl="8" indent="-317500" rtl="0">
              <a:spcBef>
                <a:spcPts val="1600"/>
              </a:spcBef>
              <a:spcAft>
                <a:spcPts val="1600"/>
              </a:spcAft>
              <a:buClr>
                <a:schemeClr val="accent1"/>
              </a:buClr>
              <a:buSzPts val="1400"/>
              <a:buChar char="■"/>
              <a:defRPr>
                <a:solidFill>
                  <a:schemeClr val="accent1"/>
                </a:solidFill>
              </a:defRPr>
            </a:lvl9pPr>
          </a:lstStyle>
          <a:p>
            <a:endParaRPr/>
          </a:p>
        </p:txBody>
      </p:sp>
    </p:spTree>
    <p:extLst>
      <p:ext uri="{BB962C8B-B14F-4D97-AF65-F5344CB8AC3E}">
        <p14:creationId xmlns:p14="http://schemas.microsoft.com/office/powerpoint/2010/main" val="3002742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134"/>
        <p:cNvGrpSpPr/>
        <p:nvPr/>
      </p:nvGrpSpPr>
      <p:grpSpPr>
        <a:xfrm>
          <a:off x="0" y="0"/>
          <a:ext cx="0" cy="0"/>
          <a:chOff x="0" y="0"/>
          <a:chExt cx="0" cy="0"/>
        </a:xfrm>
      </p:grpSpPr>
      <p:sp>
        <p:nvSpPr>
          <p:cNvPr id="135" name="Google Shape;135;p24"/>
          <p:cNvSpPr/>
          <p:nvPr/>
        </p:nvSpPr>
        <p:spPr>
          <a:xfrm>
            <a:off x="6956200" y="-16333"/>
            <a:ext cx="2211900" cy="69280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36;p24"/>
          <p:cNvSpPr/>
          <p:nvPr/>
        </p:nvSpPr>
        <p:spPr>
          <a:xfrm>
            <a:off x="902250" y="813667"/>
            <a:ext cx="7339500" cy="52680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671736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37"/>
        <p:cNvGrpSpPr/>
        <p:nvPr/>
      </p:nvGrpSpPr>
      <p:grpSpPr>
        <a:xfrm>
          <a:off x="0" y="0"/>
          <a:ext cx="0" cy="0"/>
          <a:chOff x="0" y="0"/>
          <a:chExt cx="0" cy="0"/>
        </a:xfrm>
      </p:grpSpPr>
      <p:sp>
        <p:nvSpPr>
          <p:cNvPr id="138" name="Google Shape;138;p25"/>
          <p:cNvSpPr/>
          <p:nvPr/>
        </p:nvSpPr>
        <p:spPr>
          <a:xfrm>
            <a:off x="4572000" y="-55967"/>
            <a:ext cx="4561800" cy="69296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401407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766800" y="1669233"/>
            <a:ext cx="7387200" cy="36780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Char char="●"/>
              <a:defRPr sz="1250"/>
            </a:lvl1pPr>
            <a:lvl2pPr marL="914400" lvl="1" indent="-307975">
              <a:spcBef>
                <a:spcPts val="1600"/>
              </a:spcBef>
              <a:spcAft>
                <a:spcPts val="0"/>
              </a:spcAft>
              <a:buSzPts val="1250"/>
              <a:buChar char="○"/>
              <a:defRPr sz="1250"/>
            </a:lvl2pPr>
            <a:lvl3pPr marL="1371600" lvl="2" indent="-307975">
              <a:spcBef>
                <a:spcPts val="1600"/>
              </a:spcBef>
              <a:spcAft>
                <a:spcPts val="0"/>
              </a:spcAft>
              <a:buSzPts val="1250"/>
              <a:buChar char="■"/>
              <a:defRPr sz="1250"/>
            </a:lvl3pPr>
            <a:lvl4pPr marL="1828800" lvl="3" indent="-307975">
              <a:spcBef>
                <a:spcPts val="1600"/>
              </a:spcBef>
              <a:spcAft>
                <a:spcPts val="0"/>
              </a:spcAft>
              <a:buSzPts val="1250"/>
              <a:buChar char="●"/>
              <a:defRPr sz="1250"/>
            </a:lvl4pPr>
            <a:lvl5pPr marL="2286000" lvl="4" indent="-307975">
              <a:spcBef>
                <a:spcPts val="1600"/>
              </a:spcBef>
              <a:spcAft>
                <a:spcPts val="0"/>
              </a:spcAft>
              <a:buSzPts val="1250"/>
              <a:buChar char="○"/>
              <a:defRPr sz="1250"/>
            </a:lvl5pPr>
            <a:lvl6pPr marL="2743200" lvl="5" indent="-307975">
              <a:spcBef>
                <a:spcPts val="1600"/>
              </a:spcBef>
              <a:spcAft>
                <a:spcPts val="0"/>
              </a:spcAft>
              <a:buSzPts val="1250"/>
              <a:buChar char="■"/>
              <a:defRPr sz="1250"/>
            </a:lvl6pPr>
            <a:lvl7pPr marL="3200400" lvl="6" indent="-307975">
              <a:spcBef>
                <a:spcPts val="1600"/>
              </a:spcBef>
              <a:spcAft>
                <a:spcPts val="0"/>
              </a:spcAft>
              <a:buSzPts val="1250"/>
              <a:buChar char="●"/>
              <a:defRPr sz="1250"/>
            </a:lvl7pPr>
            <a:lvl8pPr marL="3657600" lvl="7" indent="-307975">
              <a:spcBef>
                <a:spcPts val="1600"/>
              </a:spcBef>
              <a:spcAft>
                <a:spcPts val="0"/>
              </a:spcAft>
              <a:buSzPts val="1250"/>
              <a:buChar char="○"/>
              <a:defRPr sz="1250"/>
            </a:lvl8pPr>
            <a:lvl9pPr marL="4114800" lvl="8" indent="-307975">
              <a:spcBef>
                <a:spcPts val="1600"/>
              </a:spcBef>
              <a:spcAft>
                <a:spcPts val="1600"/>
              </a:spcAft>
              <a:buSzPts val="1250"/>
              <a:buChar char="■"/>
              <a:defRPr sz="1250"/>
            </a:lvl9pPr>
          </a:lstStyle>
          <a:p>
            <a:endParaRPr/>
          </a:p>
        </p:txBody>
      </p:sp>
      <p:sp>
        <p:nvSpPr>
          <p:cNvPr id="19" name="Google Shape;19;p4"/>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2094033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4"/>
        </a:solidFill>
        <a:effectLst/>
      </p:bgPr>
    </p:bg>
    <p:spTree>
      <p:nvGrpSpPr>
        <p:cNvPr id="1" name="Shape 139"/>
        <p:cNvGrpSpPr/>
        <p:nvPr/>
      </p:nvGrpSpPr>
      <p:grpSpPr>
        <a:xfrm>
          <a:off x="0" y="0"/>
          <a:ext cx="0" cy="0"/>
          <a:chOff x="0" y="0"/>
          <a:chExt cx="0" cy="0"/>
        </a:xfrm>
      </p:grpSpPr>
    </p:spTree>
    <p:extLst>
      <p:ext uri="{BB962C8B-B14F-4D97-AF65-F5344CB8AC3E}">
        <p14:creationId xmlns:p14="http://schemas.microsoft.com/office/powerpoint/2010/main" val="2817824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715533"/>
            <a:ext cx="77235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86417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49" y="-170616"/>
            <a:ext cx="7348373" cy="1323439"/>
          </a:xfrm>
        </p:spPr>
        <p:txBody>
          <a:bodyPr/>
          <a:lstStyle/>
          <a:p>
            <a:r>
              <a:rPr lang="en-US"/>
              <a:t>Click to edit Master title style</a:t>
            </a:r>
          </a:p>
        </p:txBody>
      </p:sp>
      <p:sp>
        <p:nvSpPr>
          <p:cNvPr id="3" name="Subtitle 2"/>
          <p:cNvSpPr>
            <a:spLocks noGrp="1"/>
          </p:cNvSpPr>
          <p:nvPr>
            <p:ph type="subTitle" idx="1"/>
          </p:nvPr>
        </p:nvSpPr>
        <p:spPr>
          <a:xfrm>
            <a:off x="1338449" y="845045"/>
            <a:ext cx="7348373"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49"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49" y="6237351"/>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2710679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4360"/>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441901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4"/>
        </a:solidFill>
        <a:effectLst/>
      </p:bgPr>
    </p:bg>
    <p:spTree>
      <p:nvGrpSpPr>
        <p:cNvPr id="1" name=""/>
        <p:cNvGrpSpPr/>
        <p:nvPr/>
      </p:nvGrpSpPr>
      <p:grpSpPr>
        <a:xfrm>
          <a:off x="0" y="0"/>
          <a:ext cx="0" cy="0"/>
          <a:chOff x="0" y="0"/>
          <a:chExt cx="0" cy="0"/>
        </a:xfrm>
      </p:grpSpPr>
      <p:grpSp>
        <p:nvGrpSpPr>
          <p:cNvPr id="4" name="Group 131">
            <a:extLst>
              <a:ext uri="{FF2B5EF4-FFF2-40B4-BE49-F238E27FC236}">
                <a16:creationId xmlns:a16="http://schemas.microsoft.com/office/drawing/2014/main" id="{27EE9740-0123-4869-BA43-7DD9426DE4D1}"/>
              </a:ext>
            </a:extLst>
          </p:cNvPr>
          <p:cNvGrpSpPr/>
          <p:nvPr userDrawn="1"/>
        </p:nvGrpSpPr>
        <p:grpSpPr>
          <a:xfrm>
            <a:off x="8007365" y="5252981"/>
            <a:ext cx="1029173" cy="1448563"/>
            <a:chOff x="787805" y="339502"/>
            <a:chExt cx="4175262" cy="4407517"/>
          </a:xfrm>
        </p:grpSpPr>
        <p:sp>
          <p:nvSpPr>
            <p:cNvPr id="6" name="Oval 132">
              <a:extLst>
                <a:ext uri="{FF2B5EF4-FFF2-40B4-BE49-F238E27FC236}">
                  <a16:creationId xmlns:a16="http://schemas.microsoft.com/office/drawing/2014/main" id="{447CDFBA-A030-4D6E-9FAD-493BCB45F4AC}"/>
                </a:ext>
              </a:extLst>
            </p:cNvPr>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dirty="0">
                <a:solidFill>
                  <a:prstClr val="white"/>
                </a:solidFill>
              </a:endParaRPr>
            </a:p>
          </p:txBody>
        </p:sp>
        <p:grpSp>
          <p:nvGrpSpPr>
            <p:cNvPr id="7" name="Group 133">
              <a:extLst>
                <a:ext uri="{FF2B5EF4-FFF2-40B4-BE49-F238E27FC236}">
                  <a16:creationId xmlns:a16="http://schemas.microsoft.com/office/drawing/2014/main" id="{702A2EA0-731F-4C9E-8163-4C2B0E0CA697}"/>
                </a:ext>
              </a:extLst>
            </p:cNvPr>
            <p:cNvGrpSpPr/>
            <p:nvPr/>
          </p:nvGrpSpPr>
          <p:grpSpPr>
            <a:xfrm>
              <a:off x="1129436" y="1046675"/>
              <a:ext cx="3492000" cy="3700344"/>
              <a:chOff x="5304922" y="1037184"/>
              <a:chExt cx="3492000" cy="3700344"/>
            </a:xfrm>
          </p:grpSpPr>
          <p:grpSp>
            <p:nvGrpSpPr>
              <p:cNvPr id="9" name="Group 134">
                <a:extLst>
                  <a:ext uri="{FF2B5EF4-FFF2-40B4-BE49-F238E27FC236}">
                    <a16:creationId xmlns:a16="http://schemas.microsoft.com/office/drawing/2014/main" id="{2C176EB5-F96E-4F35-853D-6EF47F79EDBD}"/>
                  </a:ext>
                </a:extLst>
              </p:cNvPr>
              <p:cNvGrpSpPr/>
              <p:nvPr/>
            </p:nvGrpSpPr>
            <p:grpSpPr>
              <a:xfrm>
                <a:off x="5304922" y="3743716"/>
                <a:ext cx="3492000" cy="437610"/>
                <a:chOff x="1709238" y="4209096"/>
                <a:chExt cx="3492000" cy="437610"/>
              </a:xfrm>
            </p:grpSpPr>
            <p:sp>
              <p:nvSpPr>
                <p:cNvPr id="35" name="Rectangle 160">
                  <a:extLst>
                    <a:ext uri="{FF2B5EF4-FFF2-40B4-BE49-F238E27FC236}">
                      <a16:creationId xmlns:a16="http://schemas.microsoft.com/office/drawing/2014/main" id="{A088076B-D1E6-42F3-8822-2B0C0C2EF717}"/>
                    </a:ext>
                  </a:extLst>
                </p:cNvPr>
                <p:cNvSpPr/>
                <p:nvPr/>
              </p:nvSpPr>
              <p:spPr>
                <a:xfrm>
                  <a:off x="1709238" y="4214706"/>
                  <a:ext cx="3492000" cy="432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36" name="Group 161">
                  <a:extLst>
                    <a:ext uri="{FF2B5EF4-FFF2-40B4-BE49-F238E27FC236}">
                      <a16:creationId xmlns:a16="http://schemas.microsoft.com/office/drawing/2014/main" id="{5E605DFA-9839-43EB-A35A-47428FC7B705}"/>
                    </a:ext>
                  </a:extLst>
                </p:cNvPr>
                <p:cNvGrpSpPr/>
                <p:nvPr/>
              </p:nvGrpSpPr>
              <p:grpSpPr>
                <a:xfrm>
                  <a:off x="2078720" y="4209096"/>
                  <a:ext cx="469833" cy="432000"/>
                  <a:chOff x="2078720" y="4209096"/>
                  <a:chExt cx="469833" cy="432000"/>
                </a:xfrm>
              </p:grpSpPr>
              <p:sp>
                <p:nvSpPr>
                  <p:cNvPr id="44" name="Rectangle 169">
                    <a:extLst>
                      <a:ext uri="{FF2B5EF4-FFF2-40B4-BE49-F238E27FC236}">
                        <a16:creationId xmlns:a16="http://schemas.microsoft.com/office/drawing/2014/main" id="{B5FFB653-9F76-4A65-A49D-9F2C85A198AB}"/>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5" name="Rectangle 170">
                    <a:extLst>
                      <a:ext uri="{FF2B5EF4-FFF2-40B4-BE49-F238E27FC236}">
                        <a16:creationId xmlns:a16="http://schemas.microsoft.com/office/drawing/2014/main" id="{BCC13D2D-CB21-4D8F-B306-116668EB554E}"/>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6" name="Rectangle 171">
                    <a:extLst>
                      <a:ext uri="{FF2B5EF4-FFF2-40B4-BE49-F238E27FC236}">
                        <a16:creationId xmlns:a16="http://schemas.microsoft.com/office/drawing/2014/main" id="{4B4EC037-AC2B-4929-B36A-C295F594A5F3}"/>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7" name="Rectangle 172">
                    <a:extLst>
                      <a:ext uri="{FF2B5EF4-FFF2-40B4-BE49-F238E27FC236}">
                        <a16:creationId xmlns:a16="http://schemas.microsoft.com/office/drawing/2014/main" id="{0A91E61B-6974-4AE2-B59E-A95CC1A47D2C}"/>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37" name="Group 162">
                  <a:extLst>
                    <a:ext uri="{FF2B5EF4-FFF2-40B4-BE49-F238E27FC236}">
                      <a16:creationId xmlns:a16="http://schemas.microsoft.com/office/drawing/2014/main" id="{27F7EB12-F708-4209-A61D-2512C24393D2}"/>
                    </a:ext>
                  </a:extLst>
                </p:cNvPr>
                <p:cNvGrpSpPr/>
                <p:nvPr/>
              </p:nvGrpSpPr>
              <p:grpSpPr>
                <a:xfrm>
                  <a:off x="4098293" y="4384000"/>
                  <a:ext cx="900965" cy="82800"/>
                  <a:chOff x="4098293" y="4384000"/>
                  <a:chExt cx="900965" cy="82800"/>
                </a:xfrm>
              </p:grpSpPr>
              <p:sp>
                <p:nvSpPr>
                  <p:cNvPr id="38" name="Rectangle 163">
                    <a:extLst>
                      <a:ext uri="{FF2B5EF4-FFF2-40B4-BE49-F238E27FC236}">
                        <a16:creationId xmlns:a16="http://schemas.microsoft.com/office/drawing/2014/main" id="{C1C94283-5648-4D39-A6BA-94038C5B4847}"/>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9" name="Rectangle 164">
                    <a:extLst>
                      <a:ext uri="{FF2B5EF4-FFF2-40B4-BE49-F238E27FC236}">
                        <a16:creationId xmlns:a16="http://schemas.microsoft.com/office/drawing/2014/main" id="{186C071A-034E-41D6-B2D4-5F90DD2C7357}"/>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0" name="Rectangle 165">
                    <a:extLst>
                      <a:ext uri="{FF2B5EF4-FFF2-40B4-BE49-F238E27FC236}">
                        <a16:creationId xmlns:a16="http://schemas.microsoft.com/office/drawing/2014/main" id="{9D26C39B-8B97-4ECF-B6DD-B85BA0645422}"/>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1" name="Rectangle 166">
                    <a:extLst>
                      <a:ext uri="{FF2B5EF4-FFF2-40B4-BE49-F238E27FC236}">
                        <a16:creationId xmlns:a16="http://schemas.microsoft.com/office/drawing/2014/main" id="{ECD584BD-CBEA-4A0C-AB8E-F908D8D2F3CF}"/>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2" name="Rectangle 167">
                    <a:extLst>
                      <a:ext uri="{FF2B5EF4-FFF2-40B4-BE49-F238E27FC236}">
                        <a16:creationId xmlns:a16="http://schemas.microsoft.com/office/drawing/2014/main" id="{C5728277-DF1F-49FA-A188-97A3A7E9BCA7}"/>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3" name="Rectangle 168">
                    <a:extLst>
                      <a:ext uri="{FF2B5EF4-FFF2-40B4-BE49-F238E27FC236}">
                        <a16:creationId xmlns:a16="http://schemas.microsoft.com/office/drawing/2014/main" id="{F2CC3C6B-2E47-4B4F-B1F5-22F379354563}"/>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grpSp>
            <p:nvGrpSpPr>
              <p:cNvPr id="10" name="Group 135">
                <a:extLst>
                  <a:ext uri="{FF2B5EF4-FFF2-40B4-BE49-F238E27FC236}">
                    <a16:creationId xmlns:a16="http://schemas.microsoft.com/office/drawing/2014/main" id="{16966161-F969-48CE-9CA1-49DE5D84207F}"/>
                  </a:ext>
                </a:extLst>
              </p:cNvPr>
              <p:cNvGrpSpPr/>
              <p:nvPr/>
            </p:nvGrpSpPr>
            <p:grpSpPr>
              <a:xfrm flipH="1">
                <a:off x="5304922" y="4299918"/>
                <a:ext cx="3492000" cy="437610"/>
                <a:chOff x="1709238" y="4209096"/>
                <a:chExt cx="3492000" cy="437610"/>
              </a:xfrm>
            </p:grpSpPr>
            <p:sp>
              <p:nvSpPr>
                <p:cNvPr id="22" name="Rectangle 147">
                  <a:extLst>
                    <a:ext uri="{FF2B5EF4-FFF2-40B4-BE49-F238E27FC236}">
                      <a16:creationId xmlns:a16="http://schemas.microsoft.com/office/drawing/2014/main" id="{93B56050-6CF1-421F-BE2B-ACE4BF647094}"/>
                    </a:ext>
                  </a:extLst>
                </p:cNvPr>
                <p:cNvSpPr/>
                <p:nvPr/>
              </p:nvSpPr>
              <p:spPr>
                <a:xfrm>
                  <a:off x="1709238" y="4214706"/>
                  <a:ext cx="3492000" cy="43200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23" name="Group 148">
                  <a:extLst>
                    <a:ext uri="{FF2B5EF4-FFF2-40B4-BE49-F238E27FC236}">
                      <a16:creationId xmlns:a16="http://schemas.microsoft.com/office/drawing/2014/main" id="{705F14FC-E5A6-4568-ACDF-1D3FE0C299AF}"/>
                    </a:ext>
                  </a:extLst>
                </p:cNvPr>
                <p:cNvGrpSpPr/>
                <p:nvPr/>
              </p:nvGrpSpPr>
              <p:grpSpPr>
                <a:xfrm>
                  <a:off x="2078720" y="4209096"/>
                  <a:ext cx="469833" cy="432000"/>
                  <a:chOff x="2078720" y="4209096"/>
                  <a:chExt cx="469833" cy="432000"/>
                </a:xfrm>
              </p:grpSpPr>
              <p:sp>
                <p:nvSpPr>
                  <p:cNvPr id="31" name="Rectangle 156">
                    <a:extLst>
                      <a:ext uri="{FF2B5EF4-FFF2-40B4-BE49-F238E27FC236}">
                        <a16:creationId xmlns:a16="http://schemas.microsoft.com/office/drawing/2014/main" id="{C1C67428-84B3-47F6-B572-1DDAD72482EA}"/>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2" name="Rectangle 157">
                    <a:extLst>
                      <a:ext uri="{FF2B5EF4-FFF2-40B4-BE49-F238E27FC236}">
                        <a16:creationId xmlns:a16="http://schemas.microsoft.com/office/drawing/2014/main" id="{4D291A85-90BC-40C4-82C8-995D19DA7B57}"/>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3" name="Rectangle 158">
                    <a:extLst>
                      <a:ext uri="{FF2B5EF4-FFF2-40B4-BE49-F238E27FC236}">
                        <a16:creationId xmlns:a16="http://schemas.microsoft.com/office/drawing/2014/main" id="{1208F1BF-C308-4341-9331-371D54887A35}"/>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4" name="Rectangle 159">
                    <a:extLst>
                      <a:ext uri="{FF2B5EF4-FFF2-40B4-BE49-F238E27FC236}">
                        <a16:creationId xmlns:a16="http://schemas.microsoft.com/office/drawing/2014/main" id="{79574260-10CF-4B47-BE94-064E3817BFD5}"/>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24" name="Group 149">
                  <a:extLst>
                    <a:ext uri="{FF2B5EF4-FFF2-40B4-BE49-F238E27FC236}">
                      <a16:creationId xmlns:a16="http://schemas.microsoft.com/office/drawing/2014/main" id="{29B59D79-C5D1-4C8A-A153-2896A45EC8E8}"/>
                    </a:ext>
                  </a:extLst>
                </p:cNvPr>
                <p:cNvGrpSpPr/>
                <p:nvPr/>
              </p:nvGrpSpPr>
              <p:grpSpPr>
                <a:xfrm>
                  <a:off x="4098293" y="4384000"/>
                  <a:ext cx="900965" cy="82800"/>
                  <a:chOff x="4098293" y="4384000"/>
                  <a:chExt cx="900965" cy="82800"/>
                </a:xfrm>
              </p:grpSpPr>
              <p:sp>
                <p:nvSpPr>
                  <p:cNvPr id="25" name="Rectangle 150">
                    <a:extLst>
                      <a:ext uri="{FF2B5EF4-FFF2-40B4-BE49-F238E27FC236}">
                        <a16:creationId xmlns:a16="http://schemas.microsoft.com/office/drawing/2014/main" id="{8DA58CED-B891-4D70-BF4E-F7C6E3CDEB7D}"/>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6" name="Rectangle 151">
                    <a:extLst>
                      <a:ext uri="{FF2B5EF4-FFF2-40B4-BE49-F238E27FC236}">
                        <a16:creationId xmlns:a16="http://schemas.microsoft.com/office/drawing/2014/main" id="{D5615C41-5541-4FE5-BB94-F395569E4B52}"/>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7" name="Rectangle 152">
                    <a:extLst>
                      <a:ext uri="{FF2B5EF4-FFF2-40B4-BE49-F238E27FC236}">
                        <a16:creationId xmlns:a16="http://schemas.microsoft.com/office/drawing/2014/main" id="{AD243482-CED3-434C-8308-51F8E10B9F44}"/>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8" name="Rectangle 153">
                    <a:extLst>
                      <a:ext uri="{FF2B5EF4-FFF2-40B4-BE49-F238E27FC236}">
                        <a16:creationId xmlns:a16="http://schemas.microsoft.com/office/drawing/2014/main" id="{CBEE918D-9CFE-4074-B060-80787DAC7404}"/>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9" name="Rectangle 154">
                    <a:extLst>
                      <a:ext uri="{FF2B5EF4-FFF2-40B4-BE49-F238E27FC236}">
                        <a16:creationId xmlns:a16="http://schemas.microsoft.com/office/drawing/2014/main" id="{33E58DA4-9445-42D6-8698-D553D440C13E}"/>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0" name="Rectangle 155">
                    <a:extLst>
                      <a:ext uri="{FF2B5EF4-FFF2-40B4-BE49-F238E27FC236}">
                        <a16:creationId xmlns:a16="http://schemas.microsoft.com/office/drawing/2014/main" id="{B635869A-C811-406D-B73E-F2BEA6835DBE}"/>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grpSp>
            <p:nvGrpSpPr>
              <p:cNvPr id="11" name="Group 136">
                <a:extLst>
                  <a:ext uri="{FF2B5EF4-FFF2-40B4-BE49-F238E27FC236}">
                    <a16:creationId xmlns:a16="http://schemas.microsoft.com/office/drawing/2014/main" id="{0C91AD8C-42DA-4BAD-A05B-813F8FF5805B}"/>
                  </a:ext>
                </a:extLst>
              </p:cNvPr>
              <p:cNvGrpSpPr/>
              <p:nvPr/>
            </p:nvGrpSpPr>
            <p:grpSpPr>
              <a:xfrm>
                <a:off x="6272654" y="1875857"/>
                <a:ext cx="720080" cy="720080"/>
                <a:chOff x="6272654" y="1875857"/>
                <a:chExt cx="720080" cy="720080"/>
              </a:xfrm>
            </p:grpSpPr>
            <p:sp>
              <p:nvSpPr>
                <p:cNvPr id="20" name="Rectangle 145">
                  <a:extLst>
                    <a:ext uri="{FF2B5EF4-FFF2-40B4-BE49-F238E27FC236}">
                      <a16:creationId xmlns:a16="http://schemas.microsoft.com/office/drawing/2014/main" id="{1B068CA3-3CBF-464B-BA38-86D999AC9E43}"/>
                    </a:ext>
                  </a:extLst>
                </p:cNvPr>
                <p:cNvSpPr/>
                <p:nvPr/>
              </p:nvSpPr>
              <p:spPr>
                <a:xfrm>
                  <a:off x="6272654" y="1875857"/>
                  <a:ext cx="720080" cy="72008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21" name="Parallelogram 5">
                  <a:extLst>
                    <a:ext uri="{FF2B5EF4-FFF2-40B4-BE49-F238E27FC236}">
                      <a16:creationId xmlns:a16="http://schemas.microsoft.com/office/drawing/2014/main" id="{B1D31BB0-1630-4739-914C-C145F309A5AF}"/>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12" name="Group 137">
                <a:extLst>
                  <a:ext uri="{FF2B5EF4-FFF2-40B4-BE49-F238E27FC236}">
                    <a16:creationId xmlns:a16="http://schemas.microsoft.com/office/drawing/2014/main" id="{15C18143-14BB-4C58-A20B-7318D344E22E}"/>
                  </a:ext>
                </a:extLst>
              </p:cNvPr>
              <p:cNvGrpSpPr/>
              <p:nvPr/>
            </p:nvGrpSpPr>
            <p:grpSpPr>
              <a:xfrm>
                <a:off x="7109110" y="1875857"/>
                <a:ext cx="720080" cy="720080"/>
                <a:chOff x="7109110" y="1875857"/>
                <a:chExt cx="720080" cy="720080"/>
              </a:xfrm>
            </p:grpSpPr>
            <p:sp>
              <p:nvSpPr>
                <p:cNvPr id="18" name="Rectangle 143">
                  <a:extLst>
                    <a:ext uri="{FF2B5EF4-FFF2-40B4-BE49-F238E27FC236}">
                      <a16:creationId xmlns:a16="http://schemas.microsoft.com/office/drawing/2014/main" id="{E954313C-2870-4B5A-B18A-5C692BEC6D8C}"/>
                    </a:ext>
                  </a:extLst>
                </p:cNvPr>
                <p:cNvSpPr/>
                <p:nvPr/>
              </p:nvSpPr>
              <p:spPr>
                <a:xfrm>
                  <a:off x="7109110" y="1875857"/>
                  <a:ext cx="720080" cy="72008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9" name="Rectangle 9">
                  <a:extLst>
                    <a:ext uri="{FF2B5EF4-FFF2-40B4-BE49-F238E27FC236}">
                      <a16:creationId xmlns:a16="http://schemas.microsoft.com/office/drawing/2014/main" id="{4763907E-8A97-41E2-93BA-2E0B967D4ECA}"/>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13" name="Group 138">
                <a:extLst>
                  <a:ext uri="{FF2B5EF4-FFF2-40B4-BE49-F238E27FC236}">
                    <a16:creationId xmlns:a16="http://schemas.microsoft.com/office/drawing/2014/main" id="{2643E987-90C2-4B94-B80F-EDC21B366997}"/>
                  </a:ext>
                </a:extLst>
              </p:cNvPr>
              <p:cNvGrpSpPr/>
              <p:nvPr/>
            </p:nvGrpSpPr>
            <p:grpSpPr>
              <a:xfrm>
                <a:off x="6690882" y="1037184"/>
                <a:ext cx="720080" cy="720080"/>
                <a:chOff x="6690882" y="1037184"/>
                <a:chExt cx="720080" cy="720080"/>
              </a:xfrm>
            </p:grpSpPr>
            <p:sp>
              <p:nvSpPr>
                <p:cNvPr id="16" name="Rectangle 141">
                  <a:extLst>
                    <a:ext uri="{FF2B5EF4-FFF2-40B4-BE49-F238E27FC236}">
                      <a16:creationId xmlns:a16="http://schemas.microsoft.com/office/drawing/2014/main" id="{FDD5E718-9613-4CA7-B815-A1504E9F381E}"/>
                    </a:ext>
                  </a:extLst>
                </p:cNvPr>
                <p:cNvSpPr/>
                <p:nvPr/>
              </p:nvSpPr>
              <p:spPr>
                <a:xfrm>
                  <a:off x="6690882" y="1037184"/>
                  <a:ext cx="720080" cy="72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7" name="Block Arc 142">
                  <a:extLst>
                    <a:ext uri="{FF2B5EF4-FFF2-40B4-BE49-F238E27FC236}">
                      <a16:creationId xmlns:a16="http://schemas.microsoft.com/office/drawing/2014/main" id="{407CE817-14C3-44BE-AA08-4ADF87841D87}"/>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black"/>
                    </a:solidFill>
                  </a:endParaRPr>
                </a:p>
              </p:txBody>
            </p:sp>
          </p:grpSp>
          <p:sp>
            <p:nvSpPr>
              <p:cNvPr id="14" name="Round Same Side Corner Rectangle 51">
                <a:extLst>
                  <a:ext uri="{FF2B5EF4-FFF2-40B4-BE49-F238E27FC236}">
                    <a16:creationId xmlns:a16="http://schemas.microsoft.com/office/drawing/2014/main" id="{E71512B9-2122-4E61-A068-EC571CE12AB2}"/>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dirty="0">
                  <a:solidFill>
                    <a:prstClr val="white"/>
                  </a:solidFill>
                </a:endParaRPr>
              </a:p>
            </p:txBody>
          </p:sp>
          <p:sp>
            <p:nvSpPr>
              <p:cNvPr id="15" name="Round Same Side Corner Rectangle 51">
                <a:extLst>
                  <a:ext uri="{FF2B5EF4-FFF2-40B4-BE49-F238E27FC236}">
                    <a16:creationId xmlns:a16="http://schemas.microsoft.com/office/drawing/2014/main" id="{5820E22C-02AD-453C-B5C8-EA9F3637AF00}"/>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dirty="0">
                  <a:solidFill>
                    <a:prstClr val="white"/>
                  </a:solidFill>
                </a:endParaRPr>
              </a:p>
            </p:txBody>
          </p:sp>
        </p:grpSp>
      </p:grpSp>
      <p:sp>
        <p:nvSpPr>
          <p:cNvPr id="8" name="Title 1"/>
          <p:cNvSpPr>
            <a:spLocks noGrp="1"/>
          </p:cNvSpPr>
          <p:nvPr>
            <p:ph type="title" hasCustomPrompt="1"/>
          </p:nvPr>
        </p:nvSpPr>
        <p:spPr>
          <a:xfrm>
            <a:off x="0" y="34360"/>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364511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1547664" y="0"/>
            <a:ext cx="75963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5" name="Group 131">
            <a:extLst>
              <a:ext uri="{FF2B5EF4-FFF2-40B4-BE49-F238E27FC236}">
                <a16:creationId xmlns:a16="http://schemas.microsoft.com/office/drawing/2014/main" id="{026D4B59-5D59-4CEC-AB20-DB24D608CE1F}"/>
              </a:ext>
            </a:extLst>
          </p:cNvPr>
          <p:cNvGrpSpPr/>
          <p:nvPr userDrawn="1"/>
        </p:nvGrpSpPr>
        <p:grpSpPr>
          <a:xfrm>
            <a:off x="126464" y="4771916"/>
            <a:ext cx="1296144" cy="1824325"/>
            <a:chOff x="787805" y="339502"/>
            <a:chExt cx="4175262" cy="4407517"/>
          </a:xfrm>
        </p:grpSpPr>
        <p:sp>
          <p:nvSpPr>
            <p:cNvPr id="6" name="Oval 132">
              <a:extLst>
                <a:ext uri="{FF2B5EF4-FFF2-40B4-BE49-F238E27FC236}">
                  <a16:creationId xmlns:a16="http://schemas.microsoft.com/office/drawing/2014/main" id="{9F7729A7-5A12-4764-9BB8-3EE3D0790F11}"/>
                </a:ext>
              </a:extLst>
            </p:cNvPr>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dirty="0">
                <a:solidFill>
                  <a:prstClr val="white"/>
                </a:solidFill>
              </a:endParaRPr>
            </a:p>
          </p:txBody>
        </p:sp>
        <p:grpSp>
          <p:nvGrpSpPr>
            <p:cNvPr id="7" name="Group 133">
              <a:extLst>
                <a:ext uri="{FF2B5EF4-FFF2-40B4-BE49-F238E27FC236}">
                  <a16:creationId xmlns:a16="http://schemas.microsoft.com/office/drawing/2014/main" id="{433664DB-FA73-4B57-9543-AEF7A1FB2D58}"/>
                </a:ext>
              </a:extLst>
            </p:cNvPr>
            <p:cNvGrpSpPr/>
            <p:nvPr/>
          </p:nvGrpSpPr>
          <p:grpSpPr>
            <a:xfrm>
              <a:off x="1129436" y="1046675"/>
              <a:ext cx="3492000" cy="3700344"/>
              <a:chOff x="5304922" y="1037184"/>
              <a:chExt cx="3492000" cy="3700344"/>
            </a:xfrm>
          </p:grpSpPr>
          <p:grpSp>
            <p:nvGrpSpPr>
              <p:cNvPr id="8" name="Group 134">
                <a:extLst>
                  <a:ext uri="{FF2B5EF4-FFF2-40B4-BE49-F238E27FC236}">
                    <a16:creationId xmlns:a16="http://schemas.microsoft.com/office/drawing/2014/main" id="{97F3B45F-4060-46EF-8565-299D039E474D}"/>
                  </a:ext>
                </a:extLst>
              </p:cNvPr>
              <p:cNvGrpSpPr/>
              <p:nvPr/>
            </p:nvGrpSpPr>
            <p:grpSpPr>
              <a:xfrm>
                <a:off x="5304922" y="3743716"/>
                <a:ext cx="3492000" cy="437610"/>
                <a:chOff x="1709238" y="4209096"/>
                <a:chExt cx="3492000" cy="437610"/>
              </a:xfrm>
            </p:grpSpPr>
            <p:sp>
              <p:nvSpPr>
                <p:cNvPr id="34" name="Rectangle 160">
                  <a:extLst>
                    <a:ext uri="{FF2B5EF4-FFF2-40B4-BE49-F238E27FC236}">
                      <a16:creationId xmlns:a16="http://schemas.microsoft.com/office/drawing/2014/main" id="{1F3EFD6B-061F-4478-8FAA-0C72A246F3CF}"/>
                    </a:ext>
                  </a:extLst>
                </p:cNvPr>
                <p:cNvSpPr/>
                <p:nvPr/>
              </p:nvSpPr>
              <p:spPr>
                <a:xfrm>
                  <a:off x="1709238" y="4214706"/>
                  <a:ext cx="3492000" cy="432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35" name="Group 161">
                  <a:extLst>
                    <a:ext uri="{FF2B5EF4-FFF2-40B4-BE49-F238E27FC236}">
                      <a16:creationId xmlns:a16="http://schemas.microsoft.com/office/drawing/2014/main" id="{9201AC6B-6F3A-4E54-9E1E-68F94FD39972}"/>
                    </a:ext>
                  </a:extLst>
                </p:cNvPr>
                <p:cNvGrpSpPr/>
                <p:nvPr/>
              </p:nvGrpSpPr>
              <p:grpSpPr>
                <a:xfrm>
                  <a:off x="2078720" y="4209096"/>
                  <a:ext cx="469833" cy="432000"/>
                  <a:chOff x="2078720" y="4209096"/>
                  <a:chExt cx="469833" cy="432000"/>
                </a:xfrm>
              </p:grpSpPr>
              <p:sp>
                <p:nvSpPr>
                  <p:cNvPr id="43" name="Rectangle 169">
                    <a:extLst>
                      <a:ext uri="{FF2B5EF4-FFF2-40B4-BE49-F238E27FC236}">
                        <a16:creationId xmlns:a16="http://schemas.microsoft.com/office/drawing/2014/main" id="{833D3C5A-E612-4CE7-98A0-3793884D93B0}"/>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4" name="Rectangle 170">
                    <a:extLst>
                      <a:ext uri="{FF2B5EF4-FFF2-40B4-BE49-F238E27FC236}">
                        <a16:creationId xmlns:a16="http://schemas.microsoft.com/office/drawing/2014/main" id="{9A2C5636-A3D2-4B1B-A346-15F3468CD198}"/>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5" name="Rectangle 171">
                    <a:extLst>
                      <a:ext uri="{FF2B5EF4-FFF2-40B4-BE49-F238E27FC236}">
                        <a16:creationId xmlns:a16="http://schemas.microsoft.com/office/drawing/2014/main" id="{10650D19-D871-43A5-90C4-25301C5C346E}"/>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6" name="Rectangle 172">
                    <a:extLst>
                      <a:ext uri="{FF2B5EF4-FFF2-40B4-BE49-F238E27FC236}">
                        <a16:creationId xmlns:a16="http://schemas.microsoft.com/office/drawing/2014/main" id="{F9A18B9A-6392-4D5F-A47E-B329BB9A6661}"/>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36" name="Group 162">
                  <a:extLst>
                    <a:ext uri="{FF2B5EF4-FFF2-40B4-BE49-F238E27FC236}">
                      <a16:creationId xmlns:a16="http://schemas.microsoft.com/office/drawing/2014/main" id="{B82B438A-726D-45F9-A5DA-D08AD6C624E0}"/>
                    </a:ext>
                  </a:extLst>
                </p:cNvPr>
                <p:cNvGrpSpPr/>
                <p:nvPr/>
              </p:nvGrpSpPr>
              <p:grpSpPr>
                <a:xfrm>
                  <a:off x="4098293" y="4384000"/>
                  <a:ext cx="900965" cy="82800"/>
                  <a:chOff x="4098293" y="4384000"/>
                  <a:chExt cx="900965" cy="82800"/>
                </a:xfrm>
              </p:grpSpPr>
              <p:sp>
                <p:nvSpPr>
                  <p:cNvPr id="37" name="Rectangle 163">
                    <a:extLst>
                      <a:ext uri="{FF2B5EF4-FFF2-40B4-BE49-F238E27FC236}">
                        <a16:creationId xmlns:a16="http://schemas.microsoft.com/office/drawing/2014/main" id="{93FAEF1B-8C71-4F77-86F3-9082D16C6C3D}"/>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8" name="Rectangle 164">
                    <a:extLst>
                      <a:ext uri="{FF2B5EF4-FFF2-40B4-BE49-F238E27FC236}">
                        <a16:creationId xmlns:a16="http://schemas.microsoft.com/office/drawing/2014/main" id="{575D7FA0-9FAE-4CE8-95D1-B88B0F922D42}"/>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9" name="Rectangle 165">
                    <a:extLst>
                      <a:ext uri="{FF2B5EF4-FFF2-40B4-BE49-F238E27FC236}">
                        <a16:creationId xmlns:a16="http://schemas.microsoft.com/office/drawing/2014/main" id="{772FC9E5-A5A5-4EE0-A2EC-C53B2C15E423}"/>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0" name="Rectangle 166">
                    <a:extLst>
                      <a:ext uri="{FF2B5EF4-FFF2-40B4-BE49-F238E27FC236}">
                        <a16:creationId xmlns:a16="http://schemas.microsoft.com/office/drawing/2014/main" id="{FFA7EB86-1716-4A64-88E6-CE6743D43754}"/>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1" name="Rectangle 167">
                    <a:extLst>
                      <a:ext uri="{FF2B5EF4-FFF2-40B4-BE49-F238E27FC236}">
                        <a16:creationId xmlns:a16="http://schemas.microsoft.com/office/drawing/2014/main" id="{FECA3F1E-ACC8-4DE5-8D4E-D5932BC26574}"/>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42" name="Rectangle 168">
                    <a:extLst>
                      <a:ext uri="{FF2B5EF4-FFF2-40B4-BE49-F238E27FC236}">
                        <a16:creationId xmlns:a16="http://schemas.microsoft.com/office/drawing/2014/main" id="{9D0A8CA7-A706-42EE-AC1E-84D321F5BAEC}"/>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grpSp>
            <p:nvGrpSpPr>
              <p:cNvPr id="9" name="Group 135">
                <a:extLst>
                  <a:ext uri="{FF2B5EF4-FFF2-40B4-BE49-F238E27FC236}">
                    <a16:creationId xmlns:a16="http://schemas.microsoft.com/office/drawing/2014/main" id="{4CA94E39-AEF3-4A20-8A94-91CC08786D31}"/>
                  </a:ext>
                </a:extLst>
              </p:cNvPr>
              <p:cNvGrpSpPr/>
              <p:nvPr/>
            </p:nvGrpSpPr>
            <p:grpSpPr>
              <a:xfrm flipH="1">
                <a:off x="5304922" y="4299918"/>
                <a:ext cx="3492000" cy="437610"/>
                <a:chOff x="1709238" y="4209096"/>
                <a:chExt cx="3492000" cy="437610"/>
              </a:xfrm>
            </p:grpSpPr>
            <p:sp>
              <p:nvSpPr>
                <p:cNvPr id="21" name="Rectangle 147">
                  <a:extLst>
                    <a:ext uri="{FF2B5EF4-FFF2-40B4-BE49-F238E27FC236}">
                      <a16:creationId xmlns:a16="http://schemas.microsoft.com/office/drawing/2014/main" id="{D486681D-1708-4D81-88E1-DE1E1E00AAE5}"/>
                    </a:ext>
                  </a:extLst>
                </p:cNvPr>
                <p:cNvSpPr/>
                <p:nvPr/>
              </p:nvSpPr>
              <p:spPr>
                <a:xfrm>
                  <a:off x="1709238" y="4214706"/>
                  <a:ext cx="3492000" cy="43200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22" name="Group 148">
                  <a:extLst>
                    <a:ext uri="{FF2B5EF4-FFF2-40B4-BE49-F238E27FC236}">
                      <a16:creationId xmlns:a16="http://schemas.microsoft.com/office/drawing/2014/main" id="{7BC095C6-386F-49C6-BAE7-483275E5E81F}"/>
                    </a:ext>
                  </a:extLst>
                </p:cNvPr>
                <p:cNvGrpSpPr/>
                <p:nvPr/>
              </p:nvGrpSpPr>
              <p:grpSpPr>
                <a:xfrm>
                  <a:off x="2078720" y="4209096"/>
                  <a:ext cx="469833" cy="432000"/>
                  <a:chOff x="2078720" y="4209096"/>
                  <a:chExt cx="469833" cy="432000"/>
                </a:xfrm>
              </p:grpSpPr>
              <p:sp>
                <p:nvSpPr>
                  <p:cNvPr id="30" name="Rectangle 156">
                    <a:extLst>
                      <a:ext uri="{FF2B5EF4-FFF2-40B4-BE49-F238E27FC236}">
                        <a16:creationId xmlns:a16="http://schemas.microsoft.com/office/drawing/2014/main" id="{C4213B71-6426-41F6-960A-FAB5D7A110E2}"/>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1" name="Rectangle 157">
                    <a:extLst>
                      <a:ext uri="{FF2B5EF4-FFF2-40B4-BE49-F238E27FC236}">
                        <a16:creationId xmlns:a16="http://schemas.microsoft.com/office/drawing/2014/main" id="{290590F8-9BC5-4917-995D-5DD4F9844418}"/>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2" name="Rectangle 158">
                    <a:extLst>
                      <a:ext uri="{FF2B5EF4-FFF2-40B4-BE49-F238E27FC236}">
                        <a16:creationId xmlns:a16="http://schemas.microsoft.com/office/drawing/2014/main" id="{F23A0549-22CA-46CC-A244-1EB4EF54BFF9}"/>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33" name="Rectangle 159">
                    <a:extLst>
                      <a:ext uri="{FF2B5EF4-FFF2-40B4-BE49-F238E27FC236}">
                        <a16:creationId xmlns:a16="http://schemas.microsoft.com/office/drawing/2014/main" id="{19D2D0F4-4D3E-43B5-9CEA-45CD50CF22DA}"/>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23" name="Group 149">
                  <a:extLst>
                    <a:ext uri="{FF2B5EF4-FFF2-40B4-BE49-F238E27FC236}">
                      <a16:creationId xmlns:a16="http://schemas.microsoft.com/office/drawing/2014/main" id="{08BB2FF0-577E-47ED-A538-E7DB3C74C043}"/>
                    </a:ext>
                  </a:extLst>
                </p:cNvPr>
                <p:cNvGrpSpPr/>
                <p:nvPr/>
              </p:nvGrpSpPr>
              <p:grpSpPr>
                <a:xfrm>
                  <a:off x="4098293" y="4384000"/>
                  <a:ext cx="900965" cy="82800"/>
                  <a:chOff x="4098293" y="4384000"/>
                  <a:chExt cx="900965" cy="82800"/>
                </a:xfrm>
              </p:grpSpPr>
              <p:sp>
                <p:nvSpPr>
                  <p:cNvPr id="24" name="Rectangle 150">
                    <a:extLst>
                      <a:ext uri="{FF2B5EF4-FFF2-40B4-BE49-F238E27FC236}">
                        <a16:creationId xmlns:a16="http://schemas.microsoft.com/office/drawing/2014/main" id="{6BB79A00-C28C-4862-81FB-93BE47F3127E}"/>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5" name="Rectangle 151">
                    <a:extLst>
                      <a:ext uri="{FF2B5EF4-FFF2-40B4-BE49-F238E27FC236}">
                        <a16:creationId xmlns:a16="http://schemas.microsoft.com/office/drawing/2014/main" id="{16A3FBF7-CA47-44AA-802A-677D16725DD1}"/>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6" name="Rectangle 152">
                    <a:extLst>
                      <a:ext uri="{FF2B5EF4-FFF2-40B4-BE49-F238E27FC236}">
                        <a16:creationId xmlns:a16="http://schemas.microsoft.com/office/drawing/2014/main" id="{281C5339-EEF9-484A-8D2E-A4CE48AE1051}"/>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7" name="Rectangle 153">
                    <a:extLst>
                      <a:ext uri="{FF2B5EF4-FFF2-40B4-BE49-F238E27FC236}">
                        <a16:creationId xmlns:a16="http://schemas.microsoft.com/office/drawing/2014/main" id="{78ADE070-9797-442E-819F-37D83BA2F61C}"/>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8" name="Rectangle 154">
                    <a:extLst>
                      <a:ext uri="{FF2B5EF4-FFF2-40B4-BE49-F238E27FC236}">
                        <a16:creationId xmlns:a16="http://schemas.microsoft.com/office/drawing/2014/main" id="{24A7692E-658A-4C08-8795-A125BCECD815}"/>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29" name="Rectangle 155">
                    <a:extLst>
                      <a:ext uri="{FF2B5EF4-FFF2-40B4-BE49-F238E27FC236}">
                        <a16:creationId xmlns:a16="http://schemas.microsoft.com/office/drawing/2014/main" id="{612972B9-DFB7-417F-B00D-5CDAF3001CCD}"/>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grpSp>
            <p:nvGrpSpPr>
              <p:cNvPr id="10" name="Group 136">
                <a:extLst>
                  <a:ext uri="{FF2B5EF4-FFF2-40B4-BE49-F238E27FC236}">
                    <a16:creationId xmlns:a16="http://schemas.microsoft.com/office/drawing/2014/main" id="{7485DFD6-58CF-4512-8067-927FAE4C5DDE}"/>
                  </a:ext>
                </a:extLst>
              </p:cNvPr>
              <p:cNvGrpSpPr/>
              <p:nvPr/>
            </p:nvGrpSpPr>
            <p:grpSpPr>
              <a:xfrm>
                <a:off x="6272654" y="1875857"/>
                <a:ext cx="720080" cy="720080"/>
                <a:chOff x="6272654" y="1875857"/>
                <a:chExt cx="720080" cy="720080"/>
              </a:xfrm>
            </p:grpSpPr>
            <p:sp>
              <p:nvSpPr>
                <p:cNvPr id="19" name="Rectangle 145">
                  <a:extLst>
                    <a:ext uri="{FF2B5EF4-FFF2-40B4-BE49-F238E27FC236}">
                      <a16:creationId xmlns:a16="http://schemas.microsoft.com/office/drawing/2014/main" id="{91038BDC-7073-448E-944E-B72B46281DC4}"/>
                    </a:ext>
                  </a:extLst>
                </p:cNvPr>
                <p:cNvSpPr/>
                <p:nvPr/>
              </p:nvSpPr>
              <p:spPr>
                <a:xfrm>
                  <a:off x="6272654" y="1875857"/>
                  <a:ext cx="720080" cy="72008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20" name="Parallelogram 5">
                  <a:extLst>
                    <a:ext uri="{FF2B5EF4-FFF2-40B4-BE49-F238E27FC236}">
                      <a16:creationId xmlns:a16="http://schemas.microsoft.com/office/drawing/2014/main" id="{A6961570-6929-4975-BC4A-FA651AB980DB}"/>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11" name="Group 137">
                <a:extLst>
                  <a:ext uri="{FF2B5EF4-FFF2-40B4-BE49-F238E27FC236}">
                    <a16:creationId xmlns:a16="http://schemas.microsoft.com/office/drawing/2014/main" id="{4CCEE2BA-50A7-4888-A2FF-2784794A86D8}"/>
                  </a:ext>
                </a:extLst>
              </p:cNvPr>
              <p:cNvGrpSpPr/>
              <p:nvPr/>
            </p:nvGrpSpPr>
            <p:grpSpPr>
              <a:xfrm>
                <a:off x="7109110" y="1875857"/>
                <a:ext cx="720080" cy="720080"/>
                <a:chOff x="7109110" y="1875857"/>
                <a:chExt cx="720080" cy="720080"/>
              </a:xfrm>
            </p:grpSpPr>
            <p:sp>
              <p:nvSpPr>
                <p:cNvPr id="17" name="Rectangle 143">
                  <a:extLst>
                    <a:ext uri="{FF2B5EF4-FFF2-40B4-BE49-F238E27FC236}">
                      <a16:creationId xmlns:a16="http://schemas.microsoft.com/office/drawing/2014/main" id="{A477BE60-4D49-4578-91AC-372D905E0370}"/>
                    </a:ext>
                  </a:extLst>
                </p:cNvPr>
                <p:cNvSpPr/>
                <p:nvPr/>
              </p:nvSpPr>
              <p:spPr>
                <a:xfrm>
                  <a:off x="7109110" y="1875857"/>
                  <a:ext cx="720080" cy="72008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8" name="Rectangle 9">
                  <a:extLst>
                    <a:ext uri="{FF2B5EF4-FFF2-40B4-BE49-F238E27FC236}">
                      <a16:creationId xmlns:a16="http://schemas.microsoft.com/office/drawing/2014/main" id="{95059FCC-4CD5-4EAA-A511-2EA47B1D5EBF}"/>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grpSp>
          <p:grpSp>
            <p:nvGrpSpPr>
              <p:cNvPr id="12" name="Group 138">
                <a:extLst>
                  <a:ext uri="{FF2B5EF4-FFF2-40B4-BE49-F238E27FC236}">
                    <a16:creationId xmlns:a16="http://schemas.microsoft.com/office/drawing/2014/main" id="{095E50F1-AB58-492D-BE89-F81EECBA67F6}"/>
                  </a:ext>
                </a:extLst>
              </p:cNvPr>
              <p:cNvGrpSpPr/>
              <p:nvPr/>
            </p:nvGrpSpPr>
            <p:grpSpPr>
              <a:xfrm>
                <a:off x="6690882" y="1037184"/>
                <a:ext cx="720080" cy="720080"/>
                <a:chOff x="6690882" y="1037184"/>
                <a:chExt cx="720080" cy="720080"/>
              </a:xfrm>
            </p:grpSpPr>
            <p:sp>
              <p:nvSpPr>
                <p:cNvPr id="15" name="Rectangle 141">
                  <a:extLst>
                    <a:ext uri="{FF2B5EF4-FFF2-40B4-BE49-F238E27FC236}">
                      <a16:creationId xmlns:a16="http://schemas.microsoft.com/office/drawing/2014/main" id="{55D77472-945B-4CD4-9BFB-6AE39DE21582}"/>
                    </a:ext>
                  </a:extLst>
                </p:cNvPr>
                <p:cNvSpPr/>
                <p:nvPr/>
              </p:nvSpPr>
              <p:spPr>
                <a:xfrm>
                  <a:off x="6690882" y="1037184"/>
                  <a:ext cx="720080" cy="72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6" name="Block Arc 142">
                  <a:extLst>
                    <a:ext uri="{FF2B5EF4-FFF2-40B4-BE49-F238E27FC236}">
                      <a16:creationId xmlns:a16="http://schemas.microsoft.com/office/drawing/2014/main" id="{EB808376-764A-4682-A66B-5671B0F9A683}"/>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black"/>
                    </a:solidFill>
                  </a:endParaRPr>
                </a:p>
              </p:txBody>
            </p:sp>
          </p:grpSp>
          <p:sp>
            <p:nvSpPr>
              <p:cNvPr id="13" name="Round Same Side Corner Rectangle 51">
                <a:extLst>
                  <a:ext uri="{FF2B5EF4-FFF2-40B4-BE49-F238E27FC236}">
                    <a16:creationId xmlns:a16="http://schemas.microsoft.com/office/drawing/2014/main" id="{121AF52C-F9EC-441C-AD7E-59A6BA65E1AE}"/>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dirty="0">
                  <a:solidFill>
                    <a:prstClr val="white"/>
                  </a:solidFill>
                </a:endParaRPr>
              </a:p>
            </p:txBody>
          </p:sp>
          <p:sp>
            <p:nvSpPr>
              <p:cNvPr id="14" name="Round Same Side Corner Rectangle 51">
                <a:extLst>
                  <a:ext uri="{FF2B5EF4-FFF2-40B4-BE49-F238E27FC236}">
                    <a16:creationId xmlns:a16="http://schemas.microsoft.com/office/drawing/2014/main" id="{DFB0DDBC-A95A-41FD-B573-ED86E7BB3AC9}"/>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dirty="0">
                  <a:solidFill>
                    <a:prstClr val="white"/>
                  </a:solidFill>
                </a:endParaRPr>
              </a:p>
            </p:txBody>
          </p:sp>
        </p:grpSp>
      </p:grpSp>
    </p:spTree>
    <p:extLst>
      <p:ext uri="{BB962C8B-B14F-4D97-AF65-F5344CB8AC3E}">
        <p14:creationId xmlns:p14="http://schemas.microsoft.com/office/powerpoint/2010/main" val="3514680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accent4"/>
        </a:solidFill>
        <a:effectLst/>
      </p:bgPr>
    </p:bg>
    <p:spTree>
      <p:nvGrpSpPr>
        <p:cNvPr id="1" name=""/>
        <p:cNvGrpSpPr/>
        <p:nvPr/>
      </p:nvGrpSpPr>
      <p:grpSpPr>
        <a:xfrm>
          <a:off x="0" y="0"/>
          <a:ext cx="0" cy="0"/>
          <a:chOff x="0" y="0"/>
          <a:chExt cx="0" cy="0"/>
        </a:xfrm>
      </p:grpSpPr>
      <p:sp>
        <p:nvSpPr>
          <p:cNvPr id="6" name="Oval 5"/>
          <p:cNvSpPr/>
          <p:nvPr userDrawn="1"/>
        </p:nvSpPr>
        <p:spPr>
          <a:xfrm>
            <a:off x="899592" y="1738299"/>
            <a:ext cx="2520000" cy="33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latinLnBrk="1"/>
            <a:endParaRPr lang="ko-KR" altLang="en-US">
              <a:solidFill>
                <a:prstClr val="white"/>
              </a:solidFill>
            </a:endParaRPr>
          </a:p>
        </p:txBody>
      </p:sp>
      <p:sp>
        <p:nvSpPr>
          <p:cNvPr id="7" name="Picture Placeholder 2"/>
          <p:cNvSpPr>
            <a:spLocks noGrp="1"/>
          </p:cNvSpPr>
          <p:nvPr>
            <p:ph type="pic" idx="11" hasCustomPrompt="1"/>
          </p:nvPr>
        </p:nvSpPr>
        <p:spPr>
          <a:xfrm>
            <a:off x="1547944" y="1738299"/>
            <a:ext cx="2520000" cy="3360000"/>
          </a:xfrm>
          <a:prstGeom prst="ellipse">
            <a:avLst/>
          </a:prstGeom>
          <a:solidFill>
            <a:schemeClr val="bg1">
              <a:lumMod val="95000"/>
            </a:schemeClr>
          </a:solidFill>
          <a:ln w="25400">
            <a:solidFill>
              <a:schemeClr val="tx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307054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6" name="Rectangle 15"/>
          <p:cNvSpPr/>
          <p:nvPr userDrawn="1"/>
        </p:nvSpPr>
        <p:spPr>
          <a:xfrm>
            <a:off x="0" y="0"/>
            <a:ext cx="9144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7" name="Picture Placeholder 2"/>
          <p:cNvSpPr>
            <a:spLocks noGrp="1"/>
          </p:cNvSpPr>
          <p:nvPr>
            <p:ph type="pic" idx="10" hasCustomPrompt="1"/>
          </p:nvPr>
        </p:nvSpPr>
        <p:spPr>
          <a:xfrm>
            <a:off x="719065" y="2201946"/>
            <a:ext cx="2411840" cy="239122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8" name="Picture Placeholder 2"/>
          <p:cNvSpPr>
            <a:spLocks noGrp="1"/>
          </p:cNvSpPr>
          <p:nvPr>
            <p:ph type="pic" idx="11" hasCustomPrompt="1"/>
          </p:nvPr>
        </p:nvSpPr>
        <p:spPr>
          <a:xfrm>
            <a:off x="3365614" y="2201946"/>
            <a:ext cx="2411840" cy="239122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9" name="Picture Placeholder 2"/>
          <p:cNvSpPr>
            <a:spLocks noGrp="1"/>
          </p:cNvSpPr>
          <p:nvPr>
            <p:ph type="pic" idx="12" hasCustomPrompt="1"/>
          </p:nvPr>
        </p:nvSpPr>
        <p:spPr>
          <a:xfrm>
            <a:off x="6012163" y="2201946"/>
            <a:ext cx="2411840" cy="239122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Title 1">
            <a:extLst>
              <a:ext uri="{FF2B5EF4-FFF2-40B4-BE49-F238E27FC236}">
                <a16:creationId xmlns:a16="http://schemas.microsoft.com/office/drawing/2014/main" id="{BA6407BF-D764-4F3C-882C-7AA41FCCEA9E}"/>
              </a:ext>
            </a:extLst>
          </p:cNvPr>
          <p:cNvSpPr>
            <a:spLocks noGrp="1"/>
          </p:cNvSpPr>
          <p:nvPr>
            <p:ph type="title" hasCustomPrompt="1"/>
          </p:nvPr>
        </p:nvSpPr>
        <p:spPr>
          <a:xfrm>
            <a:off x="0" y="34360"/>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336856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255577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8" name="Picture Placeholder 2"/>
          <p:cNvSpPr>
            <a:spLocks noGrp="1"/>
          </p:cNvSpPr>
          <p:nvPr>
            <p:ph type="pic" idx="10" hasCustomPrompt="1"/>
          </p:nvPr>
        </p:nvSpPr>
        <p:spPr>
          <a:xfrm>
            <a:off x="2555776" y="0"/>
            <a:ext cx="6588224" cy="3429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488059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0" y="0"/>
            <a:ext cx="4572000" cy="3429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1" hasCustomPrompt="1"/>
          </p:nvPr>
        </p:nvSpPr>
        <p:spPr>
          <a:xfrm>
            <a:off x="4572000" y="3429000"/>
            <a:ext cx="4572000" cy="3429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812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4"/>
        </a:solidFill>
        <a:effectLst/>
      </p:bgPr>
    </p:bg>
    <p:spTree>
      <p:nvGrpSpPr>
        <p:cNvPr id="1" name="Shape 20"/>
        <p:cNvGrpSpPr/>
        <p:nvPr/>
      </p:nvGrpSpPr>
      <p:grpSpPr>
        <a:xfrm>
          <a:off x="0" y="0"/>
          <a:ext cx="0" cy="0"/>
          <a:chOff x="0" y="0"/>
          <a:chExt cx="0" cy="0"/>
        </a:xfrm>
      </p:grpSpPr>
      <p:sp>
        <p:nvSpPr>
          <p:cNvPr id="21" name="Google Shape;21;p5"/>
          <p:cNvSpPr txBox="1">
            <a:spLocks noGrp="1"/>
          </p:cNvSpPr>
          <p:nvPr>
            <p:ph type="body" idx="1"/>
          </p:nvPr>
        </p:nvSpPr>
        <p:spPr>
          <a:xfrm>
            <a:off x="1060100" y="3163000"/>
            <a:ext cx="3297300" cy="327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Char char="●"/>
              <a:defRPr sz="1400">
                <a:solidFill>
                  <a:schemeClr val="accent1"/>
                </a:solidFill>
              </a:defRPr>
            </a:lvl1pPr>
            <a:lvl2pPr marL="914400" lvl="1" indent="-304800">
              <a:spcBef>
                <a:spcPts val="1600"/>
              </a:spcBef>
              <a:spcAft>
                <a:spcPts val="0"/>
              </a:spcAft>
              <a:buClr>
                <a:schemeClr val="accent1"/>
              </a:buClr>
              <a:buSzPts val="1200"/>
              <a:buChar char="○"/>
              <a:defRPr sz="1200">
                <a:solidFill>
                  <a:schemeClr val="accent1"/>
                </a:solidFill>
              </a:defRPr>
            </a:lvl2pPr>
            <a:lvl3pPr marL="1371600" lvl="2" indent="-304800">
              <a:spcBef>
                <a:spcPts val="1600"/>
              </a:spcBef>
              <a:spcAft>
                <a:spcPts val="0"/>
              </a:spcAft>
              <a:buClr>
                <a:schemeClr val="accent1"/>
              </a:buClr>
              <a:buSzPts val="1200"/>
              <a:buChar char="■"/>
              <a:defRPr sz="1200">
                <a:solidFill>
                  <a:schemeClr val="accent1"/>
                </a:solidFill>
              </a:defRPr>
            </a:lvl3pPr>
            <a:lvl4pPr marL="1828800" lvl="3" indent="-304800">
              <a:spcBef>
                <a:spcPts val="1600"/>
              </a:spcBef>
              <a:spcAft>
                <a:spcPts val="0"/>
              </a:spcAft>
              <a:buClr>
                <a:schemeClr val="accent1"/>
              </a:buClr>
              <a:buSzPts val="1200"/>
              <a:buChar char="●"/>
              <a:defRPr sz="1200">
                <a:solidFill>
                  <a:schemeClr val="accent1"/>
                </a:solidFill>
              </a:defRPr>
            </a:lvl4pPr>
            <a:lvl5pPr marL="2286000" lvl="4" indent="-304800">
              <a:spcBef>
                <a:spcPts val="1600"/>
              </a:spcBef>
              <a:spcAft>
                <a:spcPts val="0"/>
              </a:spcAft>
              <a:buClr>
                <a:schemeClr val="accent1"/>
              </a:buClr>
              <a:buSzPts val="1200"/>
              <a:buChar char="○"/>
              <a:defRPr sz="1200">
                <a:solidFill>
                  <a:schemeClr val="accent1"/>
                </a:solidFill>
              </a:defRPr>
            </a:lvl5pPr>
            <a:lvl6pPr marL="2743200" lvl="5" indent="-304800">
              <a:spcBef>
                <a:spcPts val="1600"/>
              </a:spcBef>
              <a:spcAft>
                <a:spcPts val="0"/>
              </a:spcAft>
              <a:buClr>
                <a:schemeClr val="accent1"/>
              </a:buClr>
              <a:buSzPts val="1200"/>
              <a:buChar char="■"/>
              <a:defRPr sz="1200">
                <a:solidFill>
                  <a:schemeClr val="accent1"/>
                </a:solidFill>
              </a:defRPr>
            </a:lvl6pPr>
            <a:lvl7pPr marL="3200400" lvl="6" indent="-304800">
              <a:spcBef>
                <a:spcPts val="1600"/>
              </a:spcBef>
              <a:spcAft>
                <a:spcPts val="0"/>
              </a:spcAft>
              <a:buClr>
                <a:schemeClr val="accent1"/>
              </a:buClr>
              <a:buSzPts val="1200"/>
              <a:buChar char="●"/>
              <a:defRPr sz="1200">
                <a:solidFill>
                  <a:schemeClr val="accent1"/>
                </a:solidFill>
              </a:defRPr>
            </a:lvl7pPr>
            <a:lvl8pPr marL="3657600" lvl="7" indent="-304800">
              <a:spcBef>
                <a:spcPts val="1600"/>
              </a:spcBef>
              <a:spcAft>
                <a:spcPts val="0"/>
              </a:spcAft>
              <a:buClr>
                <a:schemeClr val="accent1"/>
              </a:buClr>
              <a:buSzPts val="1200"/>
              <a:buChar char="○"/>
              <a:defRPr sz="1200">
                <a:solidFill>
                  <a:schemeClr val="accent1"/>
                </a:solidFill>
              </a:defRPr>
            </a:lvl8pPr>
            <a:lvl9pPr marL="4114800" lvl="8" indent="-304800">
              <a:spcBef>
                <a:spcPts val="1600"/>
              </a:spcBef>
              <a:spcAft>
                <a:spcPts val="1600"/>
              </a:spcAft>
              <a:buClr>
                <a:schemeClr val="accent1"/>
              </a:buClr>
              <a:buSzPts val="1200"/>
              <a:buChar char="■"/>
              <a:defRPr sz="1200">
                <a:solidFill>
                  <a:schemeClr val="accent1"/>
                </a:solidFill>
              </a:defRPr>
            </a:lvl9pPr>
          </a:lstStyle>
          <a:p>
            <a:endParaRPr/>
          </a:p>
        </p:txBody>
      </p:sp>
      <p:sp>
        <p:nvSpPr>
          <p:cNvPr id="22" name="Google Shape;22;p5"/>
          <p:cNvSpPr txBox="1">
            <a:spLocks noGrp="1"/>
          </p:cNvSpPr>
          <p:nvPr>
            <p:ph type="body" idx="2"/>
          </p:nvPr>
        </p:nvSpPr>
        <p:spPr>
          <a:xfrm>
            <a:off x="4786601" y="3163000"/>
            <a:ext cx="3297300" cy="3274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Char char="●"/>
              <a:defRPr sz="1400">
                <a:solidFill>
                  <a:schemeClr val="accent1"/>
                </a:solidFill>
              </a:defRPr>
            </a:lvl1pPr>
            <a:lvl2pPr marL="914400" lvl="1" indent="-304800">
              <a:spcBef>
                <a:spcPts val="1600"/>
              </a:spcBef>
              <a:spcAft>
                <a:spcPts val="0"/>
              </a:spcAft>
              <a:buClr>
                <a:schemeClr val="accent1"/>
              </a:buClr>
              <a:buSzPts val="1200"/>
              <a:buChar char="○"/>
              <a:defRPr sz="1200">
                <a:solidFill>
                  <a:schemeClr val="accent1"/>
                </a:solidFill>
              </a:defRPr>
            </a:lvl2pPr>
            <a:lvl3pPr marL="1371600" lvl="2" indent="-304800">
              <a:spcBef>
                <a:spcPts val="1600"/>
              </a:spcBef>
              <a:spcAft>
                <a:spcPts val="0"/>
              </a:spcAft>
              <a:buClr>
                <a:schemeClr val="accent1"/>
              </a:buClr>
              <a:buSzPts val="1200"/>
              <a:buChar char="■"/>
              <a:defRPr sz="1200">
                <a:solidFill>
                  <a:schemeClr val="accent1"/>
                </a:solidFill>
              </a:defRPr>
            </a:lvl3pPr>
            <a:lvl4pPr marL="1828800" lvl="3" indent="-304800">
              <a:spcBef>
                <a:spcPts val="1600"/>
              </a:spcBef>
              <a:spcAft>
                <a:spcPts val="0"/>
              </a:spcAft>
              <a:buClr>
                <a:schemeClr val="accent1"/>
              </a:buClr>
              <a:buSzPts val="1200"/>
              <a:buChar char="●"/>
              <a:defRPr sz="1200">
                <a:solidFill>
                  <a:schemeClr val="accent1"/>
                </a:solidFill>
              </a:defRPr>
            </a:lvl4pPr>
            <a:lvl5pPr marL="2286000" lvl="4" indent="-304800">
              <a:spcBef>
                <a:spcPts val="1600"/>
              </a:spcBef>
              <a:spcAft>
                <a:spcPts val="0"/>
              </a:spcAft>
              <a:buClr>
                <a:schemeClr val="accent1"/>
              </a:buClr>
              <a:buSzPts val="1200"/>
              <a:buChar char="○"/>
              <a:defRPr sz="1200">
                <a:solidFill>
                  <a:schemeClr val="accent1"/>
                </a:solidFill>
              </a:defRPr>
            </a:lvl5pPr>
            <a:lvl6pPr marL="2743200" lvl="5" indent="-304800">
              <a:spcBef>
                <a:spcPts val="1600"/>
              </a:spcBef>
              <a:spcAft>
                <a:spcPts val="0"/>
              </a:spcAft>
              <a:buClr>
                <a:schemeClr val="accent1"/>
              </a:buClr>
              <a:buSzPts val="1200"/>
              <a:buChar char="■"/>
              <a:defRPr sz="1200">
                <a:solidFill>
                  <a:schemeClr val="accent1"/>
                </a:solidFill>
              </a:defRPr>
            </a:lvl6pPr>
            <a:lvl7pPr marL="3200400" lvl="6" indent="-304800">
              <a:spcBef>
                <a:spcPts val="1600"/>
              </a:spcBef>
              <a:spcAft>
                <a:spcPts val="0"/>
              </a:spcAft>
              <a:buClr>
                <a:schemeClr val="accent1"/>
              </a:buClr>
              <a:buSzPts val="1200"/>
              <a:buChar char="●"/>
              <a:defRPr sz="1200">
                <a:solidFill>
                  <a:schemeClr val="accent1"/>
                </a:solidFill>
              </a:defRPr>
            </a:lvl7pPr>
            <a:lvl8pPr marL="3657600" lvl="7" indent="-304800">
              <a:spcBef>
                <a:spcPts val="1600"/>
              </a:spcBef>
              <a:spcAft>
                <a:spcPts val="0"/>
              </a:spcAft>
              <a:buClr>
                <a:schemeClr val="accent1"/>
              </a:buClr>
              <a:buSzPts val="1200"/>
              <a:buChar char="○"/>
              <a:defRPr sz="1200">
                <a:solidFill>
                  <a:schemeClr val="accent1"/>
                </a:solidFill>
              </a:defRPr>
            </a:lvl8pPr>
            <a:lvl9pPr marL="4114800" lvl="8" indent="-304800">
              <a:spcBef>
                <a:spcPts val="1600"/>
              </a:spcBef>
              <a:spcAft>
                <a:spcPts val="1600"/>
              </a:spcAft>
              <a:buClr>
                <a:schemeClr val="accent1"/>
              </a:buClr>
              <a:buSzPts val="1200"/>
              <a:buChar char="■"/>
              <a:defRPr sz="1200">
                <a:solidFill>
                  <a:schemeClr val="accent1"/>
                </a:solidFill>
              </a:defRPr>
            </a:lvl9pPr>
          </a:lstStyle>
          <a:p>
            <a:endParaRPr/>
          </a:p>
        </p:txBody>
      </p:sp>
      <p:sp>
        <p:nvSpPr>
          <p:cNvPr id="23" name="Google Shape;23;p5"/>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endParaRPr/>
          </a:p>
        </p:txBody>
      </p:sp>
      <p:sp>
        <p:nvSpPr>
          <p:cNvPr id="24" name="Google Shape;24;p5"/>
          <p:cNvSpPr txBox="1">
            <a:spLocks noGrp="1"/>
          </p:cNvSpPr>
          <p:nvPr>
            <p:ph type="title" idx="3"/>
          </p:nvPr>
        </p:nvSpPr>
        <p:spPr>
          <a:xfrm>
            <a:off x="1060100" y="2237800"/>
            <a:ext cx="2471100" cy="51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
        <p:nvSpPr>
          <p:cNvPr id="25" name="Google Shape;25;p5"/>
          <p:cNvSpPr txBox="1">
            <a:spLocks noGrp="1"/>
          </p:cNvSpPr>
          <p:nvPr>
            <p:ph type="title" idx="4"/>
          </p:nvPr>
        </p:nvSpPr>
        <p:spPr>
          <a:xfrm>
            <a:off x="4786600" y="2237800"/>
            <a:ext cx="2471100" cy="51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a:endParaRPr/>
          </a:p>
        </p:txBody>
      </p:sp>
    </p:spTree>
    <p:extLst>
      <p:ext uri="{BB962C8B-B14F-4D97-AF65-F5344CB8AC3E}">
        <p14:creationId xmlns:p14="http://schemas.microsoft.com/office/powerpoint/2010/main" val="39513558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4182702" y="44"/>
            <a:ext cx="4248472" cy="2468893"/>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1" hasCustomPrompt="1"/>
          </p:nvPr>
        </p:nvSpPr>
        <p:spPr>
          <a:xfrm>
            <a:off x="4182702" y="4389152"/>
            <a:ext cx="4248472" cy="2468893"/>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Rectangle 9"/>
          <p:cNvSpPr/>
          <p:nvPr userDrawn="1"/>
        </p:nvSpPr>
        <p:spPr>
          <a:xfrm>
            <a:off x="4182724" y="2468897"/>
            <a:ext cx="4259041" cy="1939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Tree>
    <p:extLst>
      <p:ext uri="{BB962C8B-B14F-4D97-AF65-F5344CB8AC3E}">
        <p14:creationId xmlns:p14="http://schemas.microsoft.com/office/powerpoint/2010/main" val="10843723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717886" y="1700853"/>
            <a:ext cx="2448545" cy="269873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Title 1"/>
          <p:cNvSpPr>
            <a:spLocks noGrp="1"/>
          </p:cNvSpPr>
          <p:nvPr>
            <p:ph type="title" hasCustomPrompt="1"/>
          </p:nvPr>
        </p:nvSpPr>
        <p:spPr>
          <a:xfrm>
            <a:off x="0" y="34360"/>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5" name="Picture Placeholder 2"/>
          <p:cNvSpPr>
            <a:spLocks noGrp="1"/>
          </p:cNvSpPr>
          <p:nvPr>
            <p:ph type="pic" idx="11" hasCustomPrompt="1"/>
          </p:nvPr>
        </p:nvSpPr>
        <p:spPr>
          <a:xfrm>
            <a:off x="3339551" y="1700853"/>
            <a:ext cx="2448273" cy="269873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p:cNvSpPr>
            <a:spLocks noGrp="1"/>
          </p:cNvSpPr>
          <p:nvPr>
            <p:ph type="pic" idx="12" hasCustomPrompt="1"/>
          </p:nvPr>
        </p:nvSpPr>
        <p:spPr>
          <a:xfrm>
            <a:off x="5960971" y="1700853"/>
            <a:ext cx="2448273" cy="269873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641618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0" y="1556792"/>
            <a:ext cx="2880000" cy="3744416"/>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p:cNvSpPr>
            <a:spLocks noGrp="1"/>
          </p:cNvSpPr>
          <p:nvPr>
            <p:ph type="pic" idx="11" hasCustomPrompt="1"/>
          </p:nvPr>
        </p:nvSpPr>
        <p:spPr>
          <a:xfrm>
            <a:off x="6264000" y="23"/>
            <a:ext cx="2880000" cy="685799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286486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720000" y="720000"/>
            <a:ext cx="2484000" cy="5424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2" hasCustomPrompt="1"/>
          </p:nvPr>
        </p:nvSpPr>
        <p:spPr>
          <a:xfrm>
            <a:off x="5926807" y="720000"/>
            <a:ext cx="2484704" cy="5424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2" name="Rectangle 1"/>
          <p:cNvSpPr/>
          <p:nvPr userDrawn="1"/>
        </p:nvSpPr>
        <p:spPr>
          <a:xfrm>
            <a:off x="3323403" y="720000"/>
            <a:ext cx="2484000" cy="54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Tree>
    <p:extLst>
      <p:ext uri="{BB962C8B-B14F-4D97-AF65-F5344CB8AC3E}">
        <p14:creationId xmlns:p14="http://schemas.microsoft.com/office/powerpoint/2010/main" val="3059944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3" name="Rectangle 12"/>
          <p:cNvSpPr/>
          <p:nvPr userDrawn="1"/>
        </p:nvSpPr>
        <p:spPr>
          <a:xfrm>
            <a:off x="4564713" y="0"/>
            <a:ext cx="457931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4" name="Group 3"/>
          <p:cNvGrpSpPr/>
          <p:nvPr userDrawn="1"/>
        </p:nvGrpSpPr>
        <p:grpSpPr>
          <a:xfrm>
            <a:off x="3556573" y="1109335"/>
            <a:ext cx="2016224" cy="4643428"/>
            <a:chOff x="2627784" y="1825002"/>
            <a:chExt cx="1198166" cy="2069560"/>
          </a:xfrm>
        </p:grpSpPr>
        <p:sp>
          <p:nvSpPr>
            <p:cNvPr id="5" name="Rounded Rectangle 4"/>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6" name="Rectangle 5"/>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7" name="Group 6"/>
            <p:cNvGrpSpPr/>
            <p:nvPr/>
          </p:nvGrpSpPr>
          <p:grpSpPr>
            <a:xfrm>
              <a:off x="3168829" y="3704452"/>
              <a:ext cx="116076" cy="127684"/>
              <a:chOff x="2453209" y="5151638"/>
              <a:chExt cx="191820" cy="211002"/>
            </a:xfrm>
          </p:grpSpPr>
          <p:sp>
            <p:nvSpPr>
              <p:cNvPr id="10" name="Oval 9"/>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1" name="Rounded Rectangle 10"/>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grpSp>
      <p:sp>
        <p:nvSpPr>
          <p:cNvPr id="12" name="Picture Placeholder 2"/>
          <p:cNvSpPr>
            <a:spLocks noGrp="1"/>
          </p:cNvSpPr>
          <p:nvPr>
            <p:ph type="pic" idx="1" hasCustomPrompt="1"/>
          </p:nvPr>
        </p:nvSpPr>
        <p:spPr>
          <a:xfrm>
            <a:off x="3677198" y="1487583"/>
            <a:ext cx="1774974" cy="373168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78712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7" name="Rectangle 6"/>
          <p:cNvSpPr/>
          <p:nvPr userDrawn="1"/>
        </p:nvSpPr>
        <p:spPr>
          <a:xfrm>
            <a:off x="1" y="1652723"/>
            <a:ext cx="9144000" cy="44852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pic>
        <p:nvPicPr>
          <p:cNvPr id="4"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8" y="2354875"/>
            <a:ext cx="4217146" cy="3080977"/>
          </a:xfrm>
          <a:prstGeom prst="rect">
            <a:avLst/>
          </a:prstGeom>
        </p:spPr>
      </p:pic>
      <p:sp>
        <p:nvSpPr>
          <p:cNvPr id="5" name="Picture Placeholder 2"/>
          <p:cNvSpPr>
            <a:spLocks noGrp="1"/>
          </p:cNvSpPr>
          <p:nvPr>
            <p:ph type="pic" idx="1" hasCustomPrompt="1"/>
          </p:nvPr>
        </p:nvSpPr>
        <p:spPr>
          <a:xfrm>
            <a:off x="1115416" y="2478935"/>
            <a:ext cx="2772000" cy="2592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itle 1">
            <a:extLst>
              <a:ext uri="{FF2B5EF4-FFF2-40B4-BE49-F238E27FC236}">
                <a16:creationId xmlns:a16="http://schemas.microsoft.com/office/drawing/2014/main" id="{216FB63C-5800-4111-92B0-B9CD0BCBE589}"/>
              </a:ext>
            </a:extLst>
          </p:cNvPr>
          <p:cNvSpPr>
            <a:spLocks noGrp="1"/>
          </p:cNvSpPr>
          <p:nvPr>
            <p:ph type="title" hasCustomPrompt="1"/>
          </p:nvPr>
        </p:nvSpPr>
        <p:spPr>
          <a:xfrm>
            <a:off x="0" y="89416"/>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Images &amp; Contents</a:t>
            </a:r>
            <a:endParaRPr lang="ko-KR" altLang="en-US" dirty="0"/>
          </a:p>
        </p:txBody>
      </p:sp>
    </p:spTree>
    <p:extLst>
      <p:ext uri="{BB962C8B-B14F-4D97-AF65-F5344CB8AC3E}">
        <p14:creationId xmlns:p14="http://schemas.microsoft.com/office/powerpoint/2010/main" val="13938077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grpSp>
        <p:nvGrpSpPr>
          <p:cNvPr id="17" name="Group 16"/>
          <p:cNvGrpSpPr/>
          <p:nvPr userDrawn="1"/>
        </p:nvGrpSpPr>
        <p:grpSpPr>
          <a:xfrm>
            <a:off x="539552" y="1775996"/>
            <a:ext cx="1852788" cy="4267031"/>
            <a:chOff x="2627784" y="1825002"/>
            <a:chExt cx="1198166" cy="2069560"/>
          </a:xfrm>
        </p:grpSpPr>
        <p:sp>
          <p:nvSpPr>
            <p:cNvPr id="18" name="Rounded Rectangle 17"/>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9" name="Rectangle 18"/>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20" name="Group 19"/>
            <p:cNvGrpSpPr/>
            <p:nvPr/>
          </p:nvGrpSpPr>
          <p:grpSpPr>
            <a:xfrm>
              <a:off x="3168829" y="3704452"/>
              <a:ext cx="116076" cy="127684"/>
              <a:chOff x="2453209" y="5151638"/>
              <a:chExt cx="191820" cy="211002"/>
            </a:xfrm>
          </p:grpSpPr>
          <p:sp>
            <p:nvSpPr>
              <p:cNvPr id="21" name="Oval 20"/>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22" name="Rounded Rectangle 21"/>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grpSp>
      <p:sp>
        <p:nvSpPr>
          <p:cNvPr id="23" name="Picture Placeholder 2"/>
          <p:cNvSpPr>
            <a:spLocks noGrp="1"/>
          </p:cNvSpPr>
          <p:nvPr>
            <p:ph type="pic" idx="10" hasCustomPrompt="1"/>
          </p:nvPr>
        </p:nvSpPr>
        <p:spPr>
          <a:xfrm>
            <a:off x="660205" y="2194885"/>
            <a:ext cx="1030277" cy="34291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10" name="Group 9"/>
          <p:cNvGrpSpPr/>
          <p:nvPr userDrawn="1"/>
        </p:nvGrpSpPr>
        <p:grpSpPr>
          <a:xfrm>
            <a:off x="1690485" y="1629255"/>
            <a:ext cx="1980221" cy="4560513"/>
            <a:chOff x="2627784" y="1825002"/>
            <a:chExt cx="1198166" cy="2069560"/>
          </a:xfrm>
        </p:grpSpPr>
        <p:sp>
          <p:nvSpPr>
            <p:cNvPr id="11" name="Rounded Rectangle 10"/>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2" name="Rectangle 11"/>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nvGrpSpPr>
            <p:cNvPr id="13" name="Group 12"/>
            <p:cNvGrpSpPr/>
            <p:nvPr/>
          </p:nvGrpSpPr>
          <p:grpSpPr>
            <a:xfrm>
              <a:off x="3168829" y="3704452"/>
              <a:ext cx="116076" cy="127684"/>
              <a:chOff x="2453209" y="5151638"/>
              <a:chExt cx="191820" cy="211002"/>
            </a:xfrm>
          </p:grpSpPr>
          <p:sp>
            <p:nvSpPr>
              <p:cNvPr id="14" name="Oval 13"/>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5" name="Rounded Rectangle 14"/>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grpSp>
      </p:grpSp>
      <p:sp>
        <p:nvSpPr>
          <p:cNvPr id="16" name="Picture Placeholder 2"/>
          <p:cNvSpPr>
            <a:spLocks noGrp="1"/>
          </p:cNvSpPr>
          <p:nvPr>
            <p:ph type="pic" idx="1" hasCustomPrompt="1"/>
          </p:nvPr>
        </p:nvSpPr>
        <p:spPr>
          <a:xfrm>
            <a:off x="1811111" y="2059723"/>
            <a:ext cx="1743279" cy="366505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Title 1">
            <a:extLst>
              <a:ext uri="{FF2B5EF4-FFF2-40B4-BE49-F238E27FC236}">
                <a16:creationId xmlns:a16="http://schemas.microsoft.com/office/drawing/2014/main" id="{A4481C05-B01C-4D49-8033-5D0490F68262}"/>
              </a:ext>
            </a:extLst>
          </p:cNvPr>
          <p:cNvSpPr>
            <a:spLocks noGrp="1"/>
          </p:cNvSpPr>
          <p:nvPr>
            <p:ph type="title" hasCustomPrompt="1"/>
          </p:nvPr>
        </p:nvSpPr>
        <p:spPr>
          <a:xfrm>
            <a:off x="0" y="89416"/>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Images &amp; Contents</a:t>
            </a:r>
            <a:endParaRPr lang="ko-KR" altLang="en-US" dirty="0"/>
          </a:p>
        </p:txBody>
      </p:sp>
    </p:spTree>
    <p:extLst>
      <p:ext uri="{BB962C8B-B14F-4D97-AF65-F5344CB8AC3E}">
        <p14:creationId xmlns:p14="http://schemas.microsoft.com/office/powerpoint/2010/main" val="1517114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123494"/>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1793362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64680"/>
            <a:ext cx="9144000" cy="768085"/>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10" y="1508797"/>
            <a:ext cx="2849840" cy="4865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dirty="0">
              <a:solidFill>
                <a:prstClr val="white"/>
              </a:solidFill>
            </a:endParaRPr>
          </a:p>
        </p:txBody>
      </p:sp>
      <p:sp>
        <p:nvSpPr>
          <p:cNvPr id="15" name="Rounded Rectangle 14"/>
          <p:cNvSpPr/>
          <p:nvPr userDrawn="1"/>
        </p:nvSpPr>
        <p:spPr>
          <a:xfrm>
            <a:off x="531933" y="1796672"/>
            <a:ext cx="108520"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endParaRPr>
          </a:p>
        </p:txBody>
      </p:sp>
      <p:sp>
        <p:nvSpPr>
          <p:cNvPr id="16" name="Half Frame 15"/>
          <p:cNvSpPr/>
          <p:nvPr userDrawn="1"/>
        </p:nvSpPr>
        <p:spPr>
          <a:xfrm rot="5400000">
            <a:off x="2508962" y="1734673"/>
            <a:ext cx="669775"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black"/>
              </a:solidFill>
            </a:endParaRPr>
          </a:p>
        </p:txBody>
      </p:sp>
    </p:spTree>
    <p:extLst>
      <p:ext uri="{BB962C8B-B14F-4D97-AF65-F5344CB8AC3E}">
        <p14:creationId xmlns:p14="http://schemas.microsoft.com/office/powerpoint/2010/main" val="1163733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90"/>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17/11/2021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442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4"/>
        </a:solidFill>
        <a:effectLst/>
      </p:bgPr>
    </p:bg>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89050" y="1940267"/>
            <a:ext cx="2808000" cy="790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3000"/>
              <a:buNone/>
              <a:defRPr sz="3000">
                <a:solidFill>
                  <a:schemeClr val="accent1"/>
                </a:solidFill>
              </a:defRPr>
            </a:lvl1pPr>
            <a:lvl2pPr lvl="1">
              <a:spcBef>
                <a:spcPts val="0"/>
              </a:spcBef>
              <a:spcAft>
                <a:spcPts val="0"/>
              </a:spcAft>
              <a:buClr>
                <a:schemeClr val="accent1"/>
              </a:buClr>
              <a:buSzPts val="3000"/>
              <a:buNone/>
              <a:defRPr sz="3000">
                <a:solidFill>
                  <a:schemeClr val="accent1"/>
                </a:solidFill>
              </a:defRPr>
            </a:lvl2pPr>
            <a:lvl3pPr lvl="2">
              <a:spcBef>
                <a:spcPts val="0"/>
              </a:spcBef>
              <a:spcAft>
                <a:spcPts val="0"/>
              </a:spcAft>
              <a:buClr>
                <a:schemeClr val="accent1"/>
              </a:buClr>
              <a:buSzPts val="3000"/>
              <a:buNone/>
              <a:defRPr sz="3000">
                <a:solidFill>
                  <a:schemeClr val="accent1"/>
                </a:solidFill>
              </a:defRPr>
            </a:lvl3pPr>
            <a:lvl4pPr lvl="3">
              <a:spcBef>
                <a:spcPts val="0"/>
              </a:spcBef>
              <a:spcAft>
                <a:spcPts val="0"/>
              </a:spcAft>
              <a:buClr>
                <a:schemeClr val="accent1"/>
              </a:buClr>
              <a:buSzPts val="3000"/>
              <a:buNone/>
              <a:defRPr sz="3000">
                <a:solidFill>
                  <a:schemeClr val="accent1"/>
                </a:solidFill>
              </a:defRPr>
            </a:lvl4pPr>
            <a:lvl5pPr lvl="4">
              <a:spcBef>
                <a:spcPts val="0"/>
              </a:spcBef>
              <a:spcAft>
                <a:spcPts val="0"/>
              </a:spcAft>
              <a:buClr>
                <a:schemeClr val="accent1"/>
              </a:buClr>
              <a:buSzPts val="3000"/>
              <a:buNone/>
              <a:defRPr sz="3000">
                <a:solidFill>
                  <a:schemeClr val="accent1"/>
                </a:solidFill>
              </a:defRPr>
            </a:lvl5pPr>
            <a:lvl6pPr lvl="5">
              <a:spcBef>
                <a:spcPts val="0"/>
              </a:spcBef>
              <a:spcAft>
                <a:spcPts val="0"/>
              </a:spcAft>
              <a:buClr>
                <a:schemeClr val="accent1"/>
              </a:buClr>
              <a:buSzPts val="3000"/>
              <a:buNone/>
              <a:defRPr sz="3000">
                <a:solidFill>
                  <a:schemeClr val="accent1"/>
                </a:solidFill>
              </a:defRPr>
            </a:lvl6pPr>
            <a:lvl7pPr lvl="6">
              <a:spcBef>
                <a:spcPts val="0"/>
              </a:spcBef>
              <a:spcAft>
                <a:spcPts val="0"/>
              </a:spcAft>
              <a:buClr>
                <a:schemeClr val="accent1"/>
              </a:buClr>
              <a:buSzPts val="3000"/>
              <a:buNone/>
              <a:defRPr sz="3000">
                <a:solidFill>
                  <a:schemeClr val="accent1"/>
                </a:solidFill>
              </a:defRPr>
            </a:lvl7pPr>
            <a:lvl8pPr lvl="7">
              <a:spcBef>
                <a:spcPts val="0"/>
              </a:spcBef>
              <a:spcAft>
                <a:spcPts val="0"/>
              </a:spcAft>
              <a:buClr>
                <a:schemeClr val="accent1"/>
              </a:buClr>
              <a:buSzPts val="3000"/>
              <a:buNone/>
              <a:defRPr sz="3000">
                <a:solidFill>
                  <a:schemeClr val="accent1"/>
                </a:solidFill>
              </a:defRPr>
            </a:lvl8pPr>
            <a:lvl9pPr lvl="8">
              <a:spcBef>
                <a:spcPts val="0"/>
              </a:spcBef>
              <a:spcAft>
                <a:spcPts val="0"/>
              </a:spcAft>
              <a:buClr>
                <a:schemeClr val="accent1"/>
              </a:buClr>
              <a:buSzPts val="3000"/>
              <a:buNone/>
              <a:defRPr sz="3000">
                <a:solidFill>
                  <a:schemeClr val="accent1"/>
                </a:solidFill>
              </a:defRPr>
            </a:lvl9pPr>
          </a:lstStyle>
          <a:p>
            <a:endParaRPr/>
          </a:p>
        </p:txBody>
      </p:sp>
      <p:sp>
        <p:nvSpPr>
          <p:cNvPr id="31" name="Google Shape;31;p7"/>
          <p:cNvSpPr txBox="1">
            <a:spLocks noGrp="1"/>
          </p:cNvSpPr>
          <p:nvPr>
            <p:ph type="body" idx="1"/>
          </p:nvPr>
        </p:nvSpPr>
        <p:spPr>
          <a:xfrm>
            <a:off x="889050" y="3099364"/>
            <a:ext cx="2808000" cy="21936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accent1"/>
              </a:buClr>
              <a:buSzPts val="1600"/>
              <a:buChar char="●"/>
              <a:defRPr sz="1600">
                <a:solidFill>
                  <a:schemeClr val="accent1"/>
                </a:solidFill>
              </a:defRPr>
            </a:lvl1pPr>
            <a:lvl2pPr marL="914400" lvl="1" indent="-330200">
              <a:spcBef>
                <a:spcPts val="1600"/>
              </a:spcBef>
              <a:spcAft>
                <a:spcPts val="0"/>
              </a:spcAft>
              <a:buClr>
                <a:schemeClr val="accent1"/>
              </a:buClr>
              <a:buSzPts val="1600"/>
              <a:buChar char="○"/>
              <a:defRPr sz="1600">
                <a:solidFill>
                  <a:schemeClr val="accent1"/>
                </a:solidFill>
              </a:defRPr>
            </a:lvl2pPr>
            <a:lvl3pPr marL="1371600" lvl="2" indent="-330200">
              <a:spcBef>
                <a:spcPts val="1600"/>
              </a:spcBef>
              <a:spcAft>
                <a:spcPts val="0"/>
              </a:spcAft>
              <a:buClr>
                <a:schemeClr val="accent1"/>
              </a:buClr>
              <a:buSzPts val="1600"/>
              <a:buChar char="■"/>
              <a:defRPr sz="1600">
                <a:solidFill>
                  <a:schemeClr val="accent1"/>
                </a:solidFill>
              </a:defRPr>
            </a:lvl3pPr>
            <a:lvl4pPr marL="1828800" lvl="3" indent="-330200">
              <a:spcBef>
                <a:spcPts val="1600"/>
              </a:spcBef>
              <a:spcAft>
                <a:spcPts val="0"/>
              </a:spcAft>
              <a:buClr>
                <a:schemeClr val="accent1"/>
              </a:buClr>
              <a:buSzPts val="1600"/>
              <a:buChar char="●"/>
              <a:defRPr sz="1600">
                <a:solidFill>
                  <a:schemeClr val="accent1"/>
                </a:solidFill>
              </a:defRPr>
            </a:lvl4pPr>
            <a:lvl5pPr marL="2286000" lvl="4" indent="-330200">
              <a:spcBef>
                <a:spcPts val="1600"/>
              </a:spcBef>
              <a:spcAft>
                <a:spcPts val="0"/>
              </a:spcAft>
              <a:buClr>
                <a:schemeClr val="accent1"/>
              </a:buClr>
              <a:buSzPts val="1600"/>
              <a:buChar char="○"/>
              <a:defRPr sz="1600">
                <a:solidFill>
                  <a:schemeClr val="accent1"/>
                </a:solidFill>
              </a:defRPr>
            </a:lvl5pPr>
            <a:lvl6pPr marL="2743200" lvl="5" indent="-330200">
              <a:spcBef>
                <a:spcPts val="1600"/>
              </a:spcBef>
              <a:spcAft>
                <a:spcPts val="0"/>
              </a:spcAft>
              <a:buClr>
                <a:schemeClr val="accent1"/>
              </a:buClr>
              <a:buSzPts val="1600"/>
              <a:buChar char="■"/>
              <a:defRPr sz="1600">
                <a:solidFill>
                  <a:schemeClr val="accent1"/>
                </a:solidFill>
              </a:defRPr>
            </a:lvl6pPr>
            <a:lvl7pPr marL="3200400" lvl="6" indent="-330200">
              <a:spcBef>
                <a:spcPts val="1600"/>
              </a:spcBef>
              <a:spcAft>
                <a:spcPts val="0"/>
              </a:spcAft>
              <a:buClr>
                <a:schemeClr val="accent1"/>
              </a:buClr>
              <a:buSzPts val="1600"/>
              <a:buChar char="●"/>
              <a:defRPr sz="1600">
                <a:solidFill>
                  <a:schemeClr val="accent1"/>
                </a:solidFill>
              </a:defRPr>
            </a:lvl7pPr>
            <a:lvl8pPr marL="3657600" lvl="7" indent="-330200">
              <a:spcBef>
                <a:spcPts val="1600"/>
              </a:spcBef>
              <a:spcAft>
                <a:spcPts val="0"/>
              </a:spcAft>
              <a:buClr>
                <a:schemeClr val="accent1"/>
              </a:buClr>
              <a:buSzPts val="1600"/>
              <a:buChar char="○"/>
              <a:defRPr sz="1600">
                <a:solidFill>
                  <a:schemeClr val="accent1"/>
                </a:solidFill>
              </a:defRPr>
            </a:lvl8pPr>
            <a:lvl9pPr marL="4114800" lvl="8" indent="-330200">
              <a:spcBef>
                <a:spcPts val="1600"/>
              </a:spcBef>
              <a:spcAft>
                <a:spcPts val="1600"/>
              </a:spcAft>
              <a:buClr>
                <a:schemeClr val="accent1"/>
              </a:buClr>
              <a:buSzPts val="1600"/>
              <a:buChar char="■"/>
              <a:defRPr sz="1600">
                <a:solidFill>
                  <a:schemeClr val="accent1"/>
                </a:solidFill>
              </a:defRPr>
            </a:lvl9pPr>
          </a:lstStyle>
          <a:p>
            <a:endParaRPr/>
          </a:p>
        </p:txBody>
      </p:sp>
    </p:spTree>
    <p:extLst>
      <p:ext uri="{BB962C8B-B14F-4D97-AF65-F5344CB8AC3E}">
        <p14:creationId xmlns:p14="http://schemas.microsoft.com/office/powerpoint/2010/main" val="14722850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17/11/2021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81957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45"/>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17/11/2021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16095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17/11/2021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17039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5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5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17/11/2021</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452035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17/11/2021</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28423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17/11/2021</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50039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1" y="273093"/>
            <a:ext cx="3008313" cy="1162051"/>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11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1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17/11/2021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46110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45"/>
            <a:ext cx="5486400" cy="566739"/>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40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17/11/2021</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712809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17/11/2021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372614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84"/>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84"/>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black">
                    <a:tint val="75000"/>
                  </a:prstClr>
                </a:solidFill>
              </a:rPr>
              <a:pPr/>
              <a:t>17/11/2021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1017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p:nvPr/>
        </p:nvSpPr>
        <p:spPr>
          <a:xfrm>
            <a:off x="0" y="0"/>
            <a:ext cx="9144000" cy="6858000"/>
          </a:xfrm>
          <a:prstGeom prst="rect">
            <a:avLst/>
          </a:prstGeom>
          <a:solidFill>
            <a:srgbClr val="73A88C">
              <a:alpha val="1620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34;p8"/>
          <p:cNvSpPr/>
          <p:nvPr/>
        </p:nvSpPr>
        <p:spPr>
          <a:xfrm>
            <a:off x="-5150" y="4597600"/>
            <a:ext cx="3958500" cy="22604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5" name="Google Shape;35;p8"/>
          <p:cNvSpPr/>
          <p:nvPr/>
        </p:nvSpPr>
        <p:spPr>
          <a:xfrm>
            <a:off x="5206500" y="0"/>
            <a:ext cx="3958500" cy="3264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36;p8"/>
          <p:cNvSpPr/>
          <p:nvPr/>
        </p:nvSpPr>
        <p:spPr>
          <a:xfrm>
            <a:off x="1153550" y="192200"/>
            <a:ext cx="7817400" cy="6473600"/>
          </a:xfrm>
          <a:prstGeom prst="rect">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8"/>
          <p:cNvSpPr txBox="1">
            <a:spLocks noGrp="1"/>
          </p:cNvSpPr>
          <p:nvPr>
            <p:ph type="title"/>
          </p:nvPr>
        </p:nvSpPr>
        <p:spPr>
          <a:xfrm>
            <a:off x="748025" y="4905400"/>
            <a:ext cx="2952900" cy="16448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accent1"/>
              </a:buClr>
              <a:buSzPts val="2100"/>
              <a:buNone/>
              <a:defRPr sz="2100">
                <a:solidFill>
                  <a:schemeClr val="accent1"/>
                </a:solidFill>
              </a:defRPr>
            </a:lvl1pPr>
            <a:lvl2pPr lvl="1">
              <a:spcBef>
                <a:spcPts val="0"/>
              </a:spcBef>
              <a:spcAft>
                <a:spcPts val="0"/>
              </a:spcAft>
              <a:buClr>
                <a:schemeClr val="accent1"/>
              </a:buClr>
              <a:buSzPts val="2100"/>
              <a:buNone/>
              <a:defRPr sz="2100">
                <a:solidFill>
                  <a:schemeClr val="accent1"/>
                </a:solidFill>
              </a:defRPr>
            </a:lvl2pPr>
            <a:lvl3pPr lvl="2">
              <a:spcBef>
                <a:spcPts val="0"/>
              </a:spcBef>
              <a:spcAft>
                <a:spcPts val="0"/>
              </a:spcAft>
              <a:buClr>
                <a:schemeClr val="accent1"/>
              </a:buClr>
              <a:buSzPts val="2100"/>
              <a:buNone/>
              <a:defRPr sz="2100">
                <a:solidFill>
                  <a:schemeClr val="accent1"/>
                </a:solidFill>
              </a:defRPr>
            </a:lvl3pPr>
            <a:lvl4pPr lvl="3">
              <a:spcBef>
                <a:spcPts val="0"/>
              </a:spcBef>
              <a:spcAft>
                <a:spcPts val="0"/>
              </a:spcAft>
              <a:buClr>
                <a:schemeClr val="accent1"/>
              </a:buClr>
              <a:buSzPts val="2100"/>
              <a:buNone/>
              <a:defRPr sz="2100">
                <a:solidFill>
                  <a:schemeClr val="accent1"/>
                </a:solidFill>
              </a:defRPr>
            </a:lvl4pPr>
            <a:lvl5pPr lvl="4">
              <a:spcBef>
                <a:spcPts val="0"/>
              </a:spcBef>
              <a:spcAft>
                <a:spcPts val="0"/>
              </a:spcAft>
              <a:buClr>
                <a:schemeClr val="accent1"/>
              </a:buClr>
              <a:buSzPts val="2100"/>
              <a:buNone/>
              <a:defRPr sz="2100">
                <a:solidFill>
                  <a:schemeClr val="accent1"/>
                </a:solidFill>
              </a:defRPr>
            </a:lvl5pPr>
            <a:lvl6pPr lvl="5">
              <a:spcBef>
                <a:spcPts val="0"/>
              </a:spcBef>
              <a:spcAft>
                <a:spcPts val="0"/>
              </a:spcAft>
              <a:buClr>
                <a:schemeClr val="accent1"/>
              </a:buClr>
              <a:buSzPts val="2100"/>
              <a:buNone/>
              <a:defRPr sz="2100">
                <a:solidFill>
                  <a:schemeClr val="accent1"/>
                </a:solidFill>
              </a:defRPr>
            </a:lvl6pPr>
            <a:lvl7pPr lvl="6">
              <a:spcBef>
                <a:spcPts val="0"/>
              </a:spcBef>
              <a:spcAft>
                <a:spcPts val="0"/>
              </a:spcAft>
              <a:buClr>
                <a:schemeClr val="accent1"/>
              </a:buClr>
              <a:buSzPts val="2100"/>
              <a:buNone/>
              <a:defRPr sz="2100">
                <a:solidFill>
                  <a:schemeClr val="accent1"/>
                </a:solidFill>
              </a:defRPr>
            </a:lvl7pPr>
            <a:lvl8pPr lvl="7">
              <a:spcBef>
                <a:spcPts val="0"/>
              </a:spcBef>
              <a:spcAft>
                <a:spcPts val="0"/>
              </a:spcAft>
              <a:buClr>
                <a:schemeClr val="accent1"/>
              </a:buClr>
              <a:buSzPts val="2100"/>
              <a:buNone/>
              <a:defRPr sz="2100">
                <a:solidFill>
                  <a:schemeClr val="accent1"/>
                </a:solidFill>
              </a:defRPr>
            </a:lvl8pPr>
            <a:lvl9pPr lvl="8">
              <a:spcBef>
                <a:spcPts val="0"/>
              </a:spcBef>
              <a:spcAft>
                <a:spcPts val="0"/>
              </a:spcAft>
              <a:buClr>
                <a:schemeClr val="accent1"/>
              </a:buClr>
              <a:buSzPts val="2100"/>
              <a:buNone/>
              <a:defRPr sz="2100">
                <a:solidFill>
                  <a:schemeClr val="accent1"/>
                </a:solidFill>
              </a:defRPr>
            </a:lvl9pPr>
          </a:lstStyle>
          <a:p>
            <a:endParaRPr/>
          </a:p>
        </p:txBody>
      </p:sp>
    </p:spTree>
    <p:extLst>
      <p:ext uri="{BB962C8B-B14F-4D97-AF65-F5344CB8AC3E}">
        <p14:creationId xmlns:p14="http://schemas.microsoft.com/office/powerpoint/2010/main" val="782302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54" y="-170616"/>
            <a:ext cx="7348373" cy="1323439"/>
          </a:xfrm>
        </p:spPr>
        <p:txBody>
          <a:bodyPr/>
          <a:lstStyle/>
          <a:p>
            <a:r>
              <a:rPr lang="en-US"/>
              <a:t>Click to edit Master title style</a:t>
            </a:r>
          </a:p>
        </p:txBody>
      </p:sp>
      <p:sp>
        <p:nvSpPr>
          <p:cNvPr id="3" name="Subtitle 2"/>
          <p:cNvSpPr>
            <a:spLocks noGrp="1"/>
          </p:cNvSpPr>
          <p:nvPr>
            <p:ph type="subTitle" idx="1"/>
          </p:nvPr>
        </p:nvSpPr>
        <p:spPr>
          <a:xfrm>
            <a:off x="1338454" y="845045"/>
            <a:ext cx="7348373"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54"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54" y="6237356"/>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1551182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467943" y="-170616"/>
            <a:ext cx="7348373" cy="1323439"/>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467943" y="845045"/>
            <a:ext cx="7348373"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54"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54" y="6237356"/>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pic>
        <p:nvPicPr>
          <p:cNvPr id="12" name="Picture 11"/>
          <p:cNvPicPr>
            <a:picLocks noChangeAspect="1"/>
          </p:cNvPicPr>
          <p:nvPr userDrawn="1"/>
        </p:nvPicPr>
        <p:blipFill>
          <a:blip r:embed="rId3"/>
          <a:stretch>
            <a:fillRect/>
          </a:stretch>
        </p:blipFill>
        <p:spPr>
          <a:xfrm>
            <a:off x="7866366" y="229545"/>
            <a:ext cx="1220830" cy="451143"/>
          </a:xfrm>
          <a:prstGeom prst="rect">
            <a:avLst/>
          </a:prstGeom>
        </p:spPr>
      </p:pic>
      <p:sp>
        <p:nvSpPr>
          <p:cNvPr id="13" name="Rectangle 12"/>
          <p:cNvSpPr/>
          <p:nvPr userDrawn="1"/>
        </p:nvSpPr>
        <p:spPr>
          <a:xfrm>
            <a:off x="7892102" y="95859"/>
            <a:ext cx="1195121"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7772175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8454" y="-170616"/>
            <a:ext cx="7348373" cy="1323439"/>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38454" y="845045"/>
            <a:ext cx="7348373"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2" name="Group 11"/>
          <p:cNvGrpSpPr/>
          <p:nvPr userDrawn="1"/>
        </p:nvGrpSpPr>
        <p:grpSpPr>
          <a:xfrm>
            <a:off x="246152" y="6237312"/>
            <a:ext cx="32943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5" name="Slide Number Placeholder 5"/>
          <p:cNvSpPr>
            <a:spLocks noGrp="1"/>
          </p:cNvSpPr>
          <p:nvPr>
            <p:ph type="sldNum" sz="quarter" idx="12"/>
          </p:nvPr>
        </p:nvSpPr>
        <p:spPr>
          <a:xfrm>
            <a:off x="246154" y="6237356"/>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117597" y="229537"/>
            <a:ext cx="1216878" cy="448056"/>
          </a:xfrm>
          <a:prstGeom prst="rect">
            <a:avLst/>
          </a:prstGeom>
        </p:spPr>
      </p:pic>
      <p:sp>
        <p:nvSpPr>
          <p:cNvPr id="17" name="Rectangle 16"/>
          <p:cNvSpPr/>
          <p:nvPr userDrawn="1"/>
        </p:nvSpPr>
        <p:spPr>
          <a:xfrm>
            <a:off x="130467"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23348392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43" y="-170616"/>
            <a:ext cx="7348373" cy="1323439"/>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43" y="845045"/>
            <a:ext cx="7348373"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3" name="Group 12"/>
          <p:cNvGrpSpPr/>
          <p:nvPr userDrawn="1"/>
        </p:nvGrpSpPr>
        <p:grpSpPr>
          <a:xfrm>
            <a:off x="246152" y="6237312"/>
            <a:ext cx="32943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6" name="Slide Number Placeholder 5"/>
          <p:cNvSpPr>
            <a:spLocks noGrp="1"/>
          </p:cNvSpPr>
          <p:nvPr>
            <p:ph type="sldNum" sz="quarter" idx="12"/>
          </p:nvPr>
        </p:nvSpPr>
        <p:spPr>
          <a:xfrm>
            <a:off x="246154" y="6237356"/>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7870318" y="229537"/>
            <a:ext cx="1216878" cy="448056"/>
          </a:xfrm>
          <a:prstGeom prst="rect">
            <a:avLst/>
          </a:prstGeom>
        </p:spPr>
      </p:pic>
      <p:sp>
        <p:nvSpPr>
          <p:cNvPr id="17" name="Rectangle 16"/>
          <p:cNvSpPr/>
          <p:nvPr userDrawn="1"/>
        </p:nvSpPr>
        <p:spPr>
          <a:xfrm>
            <a:off x="7892102"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4002224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2703940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47640"/>
            <a:ext cx="6858000" cy="2862322"/>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81"/>
            <a:ext cx="6858000" cy="1655763"/>
          </a:xfrm>
        </p:spPr>
        <p:txBody>
          <a:bodyPr>
            <a:normAutofit/>
          </a:bodyPr>
          <a:lstStyle>
            <a:lvl1pPr marL="0" indent="0" algn="ctr">
              <a:buNone/>
              <a:defRPr sz="32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pic>
        <p:nvPicPr>
          <p:cNvPr id="8" name="Picture 7">
            <a:hlinkClick r:id="rId2"/>
          </p:cNvPr>
          <p:cNvPicPr>
            <a:picLocks noChangeAspect="1"/>
          </p:cNvPicPr>
          <p:nvPr userDrawn="1"/>
        </p:nvPicPr>
        <p:blipFill>
          <a:blip r:embed="rId3"/>
          <a:stretch>
            <a:fillRect/>
          </a:stretch>
        </p:blipFill>
        <p:spPr>
          <a:xfrm>
            <a:off x="7650342" y="6214119"/>
            <a:ext cx="1220830"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grpSp>
        <p:nvGrpSpPr>
          <p:cNvPr id="11" name="Group 10"/>
          <p:cNvGrpSpPr/>
          <p:nvPr userDrawn="1"/>
        </p:nvGrpSpPr>
        <p:grpSpPr>
          <a:xfrm>
            <a:off x="6528575" y="6336836"/>
            <a:ext cx="1470980" cy="307777"/>
            <a:chOff x="8616280" y="6285754"/>
            <a:chExt cx="1961307" cy="307777"/>
          </a:xfrm>
        </p:grpSpPr>
        <p:sp>
          <p:nvSpPr>
            <p:cNvPr id="12" name="TextBox 11"/>
            <p:cNvSpPr txBox="1"/>
            <p:nvPr userDrawn="1"/>
          </p:nvSpPr>
          <p:spPr>
            <a:xfrm>
              <a:off x="8616280" y="6285754"/>
              <a:ext cx="1961307" cy="307777"/>
            </a:xfrm>
            <a:prstGeom prst="rect">
              <a:avLst/>
            </a:prstGeom>
            <a:noFill/>
          </p:spPr>
          <p:txBody>
            <a:bodyPr wrap="none" rtlCol="0">
              <a:spAutoFit/>
            </a:bodyPr>
            <a:lstStyle/>
            <a:p>
              <a:pPr defTabSz="914354"/>
              <a:r>
                <a:rPr lang="en-US" sz="1400">
                  <a:solidFill>
                    <a:srgbClr val="95A5A6"/>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grpSp>
    </p:spTree>
    <p:extLst>
      <p:ext uri="{BB962C8B-B14F-4D97-AF65-F5344CB8AC3E}">
        <p14:creationId xmlns:p14="http://schemas.microsoft.com/office/powerpoint/2010/main" val="26924458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32" y="-756029"/>
            <a:ext cx="8424936" cy="1938992"/>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771" y="1426467"/>
            <a:ext cx="4753855"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117483" y="1700859"/>
            <a:ext cx="4212431"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spTree>
    <p:extLst>
      <p:ext uri="{BB962C8B-B14F-4D97-AF65-F5344CB8AC3E}">
        <p14:creationId xmlns:p14="http://schemas.microsoft.com/office/powerpoint/2010/main" val="19212015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51" y="-170616"/>
            <a:ext cx="7348373" cy="1323439"/>
          </a:xfrm>
        </p:spPr>
        <p:txBody>
          <a:bodyPr/>
          <a:lstStyle/>
          <a:p>
            <a:r>
              <a:rPr lang="en-US"/>
              <a:t>Click to edit Master title style</a:t>
            </a:r>
          </a:p>
        </p:txBody>
      </p:sp>
      <p:sp>
        <p:nvSpPr>
          <p:cNvPr id="3" name="Subtitle 2"/>
          <p:cNvSpPr>
            <a:spLocks noGrp="1"/>
          </p:cNvSpPr>
          <p:nvPr>
            <p:ph type="subTitle" idx="1"/>
          </p:nvPr>
        </p:nvSpPr>
        <p:spPr>
          <a:xfrm>
            <a:off x="1338451" y="845045"/>
            <a:ext cx="7348373"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51"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51" y="6237355"/>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34892549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467940" y="-170616"/>
            <a:ext cx="7348373" cy="1323439"/>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467940" y="845045"/>
            <a:ext cx="7348373"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51"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51" y="6237355"/>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pic>
        <p:nvPicPr>
          <p:cNvPr id="12" name="Picture 11"/>
          <p:cNvPicPr>
            <a:picLocks noChangeAspect="1"/>
          </p:cNvPicPr>
          <p:nvPr userDrawn="1"/>
        </p:nvPicPr>
        <p:blipFill>
          <a:blip r:embed="rId3"/>
          <a:stretch>
            <a:fillRect/>
          </a:stretch>
        </p:blipFill>
        <p:spPr>
          <a:xfrm>
            <a:off x="7866366" y="229545"/>
            <a:ext cx="1220830" cy="451143"/>
          </a:xfrm>
          <a:prstGeom prst="rect">
            <a:avLst/>
          </a:prstGeom>
        </p:spPr>
      </p:pic>
      <p:sp>
        <p:nvSpPr>
          <p:cNvPr id="13" name="Rectangle 12"/>
          <p:cNvSpPr/>
          <p:nvPr userDrawn="1"/>
        </p:nvSpPr>
        <p:spPr>
          <a:xfrm>
            <a:off x="7892099" y="95859"/>
            <a:ext cx="1195121"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38047977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8451" y="-170616"/>
            <a:ext cx="7348373" cy="1323439"/>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38451" y="845045"/>
            <a:ext cx="7348373"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2" name="Group 11"/>
          <p:cNvGrpSpPr/>
          <p:nvPr userDrawn="1"/>
        </p:nvGrpSpPr>
        <p:grpSpPr>
          <a:xfrm>
            <a:off x="246149" y="6237312"/>
            <a:ext cx="32943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5" name="Slide Number Placeholder 5"/>
          <p:cNvSpPr>
            <a:spLocks noGrp="1"/>
          </p:cNvSpPr>
          <p:nvPr>
            <p:ph type="sldNum" sz="quarter" idx="12"/>
          </p:nvPr>
        </p:nvSpPr>
        <p:spPr>
          <a:xfrm>
            <a:off x="246151" y="6237355"/>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117597" y="229537"/>
            <a:ext cx="1216878" cy="448056"/>
          </a:xfrm>
          <a:prstGeom prst="rect">
            <a:avLst/>
          </a:prstGeom>
        </p:spPr>
      </p:pic>
      <p:sp>
        <p:nvSpPr>
          <p:cNvPr id="17" name="Rectangle 16"/>
          <p:cNvSpPr/>
          <p:nvPr userDrawn="1"/>
        </p:nvSpPr>
        <p:spPr>
          <a:xfrm>
            <a:off x="130467"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222217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1239432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40" y="-170616"/>
            <a:ext cx="7348373" cy="1323439"/>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40" y="845045"/>
            <a:ext cx="7348373"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3" name="Group 12"/>
          <p:cNvGrpSpPr/>
          <p:nvPr userDrawn="1"/>
        </p:nvGrpSpPr>
        <p:grpSpPr>
          <a:xfrm>
            <a:off x="246149" y="6237312"/>
            <a:ext cx="32943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6" name="Slide Number Placeholder 5"/>
          <p:cNvSpPr>
            <a:spLocks noGrp="1"/>
          </p:cNvSpPr>
          <p:nvPr>
            <p:ph type="sldNum" sz="quarter" idx="12"/>
          </p:nvPr>
        </p:nvSpPr>
        <p:spPr>
          <a:xfrm>
            <a:off x="246151" y="6237355"/>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7870318" y="229537"/>
            <a:ext cx="1216878" cy="448056"/>
          </a:xfrm>
          <a:prstGeom prst="rect">
            <a:avLst/>
          </a:prstGeom>
        </p:spPr>
      </p:pic>
      <p:sp>
        <p:nvSpPr>
          <p:cNvPr id="17" name="Rectangle 16"/>
          <p:cNvSpPr/>
          <p:nvPr userDrawn="1"/>
        </p:nvSpPr>
        <p:spPr>
          <a:xfrm>
            <a:off x="7892099"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24980708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38305439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47640"/>
            <a:ext cx="6858000" cy="2862322"/>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49"/>
            <a:ext cx="6858000" cy="1655763"/>
          </a:xfrm>
        </p:spPr>
        <p:txBody>
          <a:bodyPr>
            <a:normAutofit/>
          </a:bodyPr>
          <a:lstStyle>
            <a:lvl1pPr marL="0" indent="0" algn="ctr">
              <a:buNone/>
              <a:defRPr sz="32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pic>
        <p:nvPicPr>
          <p:cNvPr id="8" name="Picture 7">
            <a:hlinkClick r:id="rId2"/>
          </p:cNvPr>
          <p:cNvPicPr>
            <a:picLocks noChangeAspect="1"/>
          </p:cNvPicPr>
          <p:nvPr userDrawn="1"/>
        </p:nvPicPr>
        <p:blipFill>
          <a:blip r:embed="rId3"/>
          <a:stretch>
            <a:fillRect/>
          </a:stretch>
        </p:blipFill>
        <p:spPr>
          <a:xfrm>
            <a:off x="7650342" y="6214115"/>
            <a:ext cx="1220830"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grpSp>
        <p:nvGrpSpPr>
          <p:cNvPr id="11" name="Group 10"/>
          <p:cNvGrpSpPr/>
          <p:nvPr userDrawn="1"/>
        </p:nvGrpSpPr>
        <p:grpSpPr>
          <a:xfrm>
            <a:off x="6528576" y="6336833"/>
            <a:ext cx="1470980" cy="307777"/>
            <a:chOff x="8616280" y="6285754"/>
            <a:chExt cx="1961307" cy="307777"/>
          </a:xfrm>
        </p:grpSpPr>
        <p:sp>
          <p:nvSpPr>
            <p:cNvPr id="12" name="TextBox 11"/>
            <p:cNvSpPr txBox="1"/>
            <p:nvPr userDrawn="1"/>
          </p:nvSpPr>
          <p:spPr>
            <a:xfrm>
              <a:off x="8616280" y="6285754"/>
              <a:ext cx="1961307" cy="307777"/>
            </a:xfrm>
            <a:prstGeom prst="rect">
              <a:avLst/>
            </a:prstGeom>
            <a:noFill/>
          </p:spPr>
          <p:txBody>
            <a:bodyPr wrap="none" rtlCol="0">
              <a:spAutoFit/>
            </a:bodyPr>
            <a:lstStyle/>
            <a:p>
              <a:pPr defTabSz="914354"/>
              <a:r>
                <a:rPr lang="en-US" sz="1400">
                  <a:solidFill>
                    <a:srgbClr val="95A5A6"/>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grpSp>
    </p:spTree>
    <p:extLst>
      <p:ext uri="{BB962C8B-B14F-4D97-AF65-F5344CB8AC3E}">
        <p14:creationId xmlns:p14="http://schemas.microsoft.com/office/powerpoint/2010/main" val="15141134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32" y="-756029"/>
            <a:ext cx="8424936" cy="1938992"/>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770" y="1426467"/>
            <a:ext cx="4753855"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117482" y="1700855"/>
            <a:ext cx="4212431"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spTree>
    <p:extLst>
      <p:ext uri="{BB962C8B-B14F-4D97-AF65-F5344CB8AC3E}">
        <p14:creationId xmlns:p14="http://schemas.microsoft.com/office/powerpoint/2010/main" val="3899562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49" y="-170616"/>
            <a:ext cx="7348373" cy="1323439"/>
          </a:xfrm>
        </p:spPr>
        <p:txBody>
          <a:bodyPr/>
          <a:lstStyle/>
          <a:p>
            <a:r>
              <a:rPr lang="en-US"/>
              <a:t>Click to edit Master title style</a:t>
            </a:r>
          </a:p>
        </p:txBody>
      </p:sp>
      <p:sp>
        <p:nvSpPr>
          <p:cNvPr id="3" name="Subtitle 2"/>
          <p:cNvSpPr>
            <a:spLocks noGrp="1"/>
          </p:cNvSpPr>
          <p:nvPr>
            <p:ph type="subTitle" idx="1"/>
          </p:nvPr>
        </p:nvSpPr>
        <p:spPr>
          <a:xfrm>
            <a:off x="1338449" y="845045"/>
            <a:ext cx="7348373"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49"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49" y="6237351"/>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2855094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467938" y="-170616"/>
            <a:ext cx="7348373" cy="1323439"/>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467938" y="845045"/>
            <a:ext cx="7348373"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49"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49" y="6237351"/>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pic>
        <p:nvPicPr>
          <p:cNvPr id="12" name="Picture 11"/>
          <p:cNvPicPr>
            <a:picLocks noChangeAspect="1"/>
          </p:cNvPicPr>
          <p:nvPr userDrawn="1"/>
        </p:nvPicPr>
        <p:blipFill>
          <a:blip r:embed="rId3"/>
          <a:stretch>
            <a:fillRect/>
          </a:stretch>
        </p:blipFill>
        <p:spPr>
          <a:xfrm>
            <a:off x="7866366" y="229545"/>
            <a:ext cx="1220830" cy="451143"/>
          </a:xfrm>
          <a:prstGeom prst="rect">
            <a:avLst/>
          </a:prstGeom>
        </p:spPr>
      </p:pic>
      <p:sp>
        <p:nvSpPr>
          <p:cNvPr id="13" name="Rectangle 12"/>
          <p:cNvSpPr/>
          <p:nvPr userDrawn="1"/>
        </p:nvSpPr>
        <p:spPr>
          <a:xfrm>
            <a:off x="7892097" y="95859"/>
            <a:ext cx="1195121"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9820858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8449" y="-170616"/>
            <a:ext cx="7348373" cy="1323439"/>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38449" y="845045"/>
            <a:ext cx="7348373"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2" name="Group 11"/>
          <p:cNvGrpSpPr/>
          <p:nvPr userDrawn="1"/>
        </p:nvGrpSpPr>
        <p:grpSpPr>
          <a:xfrm>
            <a:off x="246147" y="6237312"/>
            <a:ext cx="32943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5" name="Slide Number Placeholder 5"/>
          <p:cNvSpPr>
            <a:spLocks noGrp="1"/>
          </p:cNvSpPr>
          <p:nvPr>
            <p:ph type="sldNum" sz="quarter" idx="12"/>
          </p:nvPr>
        </p:nvSpPr>
        <p:spPr>
          <a:xfrm>
            <a:off x="246149" y="6237351"/>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117597" y="229537"/>
            <a:ext cx="1216878" cy="448056"/>
          </a:xfrm>
          <a:prstGeom prst="rect">
            <a:avLst/>
          </a:prstGeom>
        </p:spPr>
      </p:pic>
      <p:sp>
        <p:nvSpPr>
          <p:cNvPr id="17" name="Rectangle 16"/>
          <p:cNvSpPr/>
          <p:nvPr userDrawn="1"/>
        </p:nvSpPr>
        <p:spPr>
          <a:xfrm>
            <a:off x="130467"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36118801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38" y="-170616"/>
            <a:ext cx="7348373" cy="1323439"/>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38" y="845045"/>
            <a:ext cx="7348373"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3" name="Group 12"/>
          <p:cNvGrpSpPr/>
          <p:nvPr userDrawn="1"/>
        </p:nvGrpSpPr>
        <p:grpSpPr>
          <a:xfrm>
            <a:off x="246147" y="6237312"/>
            <a:ext cx="32943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6" name="Slide Number Placeholder 5"/>
          <p:cNvSpPr>
            <a:spLocks noGrp="1"/>
          </p:cNvSpPr>
          <p:nvPr>
            <p:ph type="sldNum" sz="quarter" idx="12"/>
          </p:nvPr>
        </p:nvSpPr>
        <p:spPr>
          <a:xfrm>
            <a:off x="246149" y="6237351"/>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7870318" y="229537"/>
            <a:ext cx="1216878" cy="448056"/>
          </a:xfrm>
          <a:prstGeom prst="rect">
            <a:avLst/>
          </a:prstGeom>
        </p:spPr>
      </p:pic>
      <p:sp>
        <p:nvSpPr>
          <p:cNvPr id="17" name="Rectangle 16"/>
          <p:cNvSpPr/>
          <p:nvPr userDrawn="1"/>
        </p:nvSpPr>
        <p:spPr>
          <a:xfrm>
            <a:off x="7892097"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9848799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21754707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47640"/>
            <a:ext cx="6858000" cy="2862322"/>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49"/>
            <a:ext cx="6858000" cy="1655763"/>
          </a:xfrm>
        </p:spPr>
        <p:txBody>
          <a:bodyPr>
            <a:normAutofit/>
          </a:bodyPr>
          <a:lstStyle>
            <a:lvl1pPr marL="0" indent="0" algn="ctr">
              <a:buNone/>
              <a:defRPr sz="32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pic>
        <p:nvPicPr>
          <p:cNvPr id="8" name="Picture 7">
            <a:hlinkClick r:id="rId2"/>
          </p:cNvPr>
          <p:cNvPicPr>
            <a:picLocks noChangeAspect="1"/>
          </p:cNvPicPr>
          <p:nvPr userDrawn="1"/>
        </p:nvPicPr>
        <p:blipFill>
          <a:blip r:embed="rId3"/>
          <a:stretch>
            <a:fillRect/>
          </a:stretch>
        </p:blipFill>
        <p:spPr>
          <a:xfrm>
            <a:off x="7650342" y="6214111"/>
            <a:ext cx="1220830"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grpSp>
        <p:nvGrpSpPr>
          <p:cNvPr id="11" name="Group 10"/>
          <p:cNvGrpSpPr/>
          <p:nvPr userDrawn="1"/>
        </p:nvGrpSpPr>
        <p:grpSpPr>
          <a:xfrm>
            <a:off x="6528578" y="6336829"/>
            <a:ext cx="1470980" cy="307777"/>
            <a:chOff x="8616280" y="6285754"/>
            <a:chExt cx="1961307" cy="307777"/>
          </a:xfrm>
        </p:grpSpPr>
        <p:sp>
          <p:nvSpPr>
            <p:cNvPr id="12" name="TextBox 11"/>
            <p:cNvSpPr txBox="1"/>
            <p:nvPr userDrawn="1"/>
          </p:nvSpPr>
          <p:spPr>
            <a:xfrm>
              <a:off x="8616280" y="6285754"/>
              <a:ext cx="1961307" cy="307777"/>
            </a:xfrm>
            <a:prstGeom prst="rect">
              <a:avLst/>
            </a:prstGeom>
            <a:noFill/>
          </p:spPr>
          <p:txBody>
            <a:bodyPr wrap="none" rtlCol="0">
              <a:spAutoFit/>
            </a:bodyPr>
            <a:lstStyle/>
            <a:p>
              <a:pPr defTabSz="914354"/>
              <a:r>
                <a:rPr lang="en-US" sz="1400">
                  <a:solidFill>
                    <a:srgbClr val="95A5A6"/>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grpSp>
    </p:spTree>
    <p:extLst>
      <p:ext uri="{BB962C8B-B14F-4D97-AF65-F5344CB8AC3E}">
        <p14:creationId xmlns:p14="http://schemas.microsoft.com/office/powerpoint/2010/main" val="59678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394600" y="1667600"/>
            <a:ext cx="4354800" cy="1734400"/>
          </a:xfrm>
          <a:prstGeom prst="rect">
            <a:avLst/>
          </a:prstGeom>
          <a:solidFill>
            <a:schemeClr val="accent4"/>
          </a:solidFill>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12000"/>
              <a:buNone/>
              <a:defRPr sz="12000">
                <a:solidFill>
                  <a:schemeClr val="accent1"/>
                </a:solidFill>
              </a:defRPr>
            </a:lvl2pPr>
            <a:lvl3pPr lvl="2" algn="ctr">
              <a:spcBef>
                <a:spcPts val="0"/>
              </a:spcBef>
              <a:spcAft>
                <a:spcPts val="0"/>
              </a:spcAft>
              <a:buClr>
                <a:schemeClr val="accent1"/>
              </a:buClr>
              <a:buSzPts val="12000"/>
              <a:buNone/>
              <a:defRPr sz="12000">
                <a:solidFill>
                  <a:schemeClr val="accent1"/>
                </a:solidFill>
              </a:defRPr>
            </a:lvl3pPr>
            <a:lvl4pPr lvl="3" algn="ctr">
              <a:spcBef>
                <a:spcPts val="0"/>
              </a:spcBef>
              <a:spcAft>
                <a:spcPts val="0"/>
              </a:spcAft>
              <a:buClr>
                <a:schemeClr val="accent1"/>
              </a:buClr>
              <a:buSzPts val="12000"/>
              <a:buNone/>
              <a:defRPr sz="12000">
                <a:solidFill>
                  <a:schemeClr val="accent1"/>
                </a:solidFill>
              </a:defRPr>
            </a:lvl4pPr>
            <a:lvl5pPr lvl="4" algn="ctr">
              <a:spcBef>
                <a:spcPts val="0"/>
              </a:spcBef>
              <a:spcAft>
                <a:spcPts val="0"/>
              </a:spcAft>
              <a:buClr>
                <a:schemeClr val="accent1"/>
              </a:buClr>
              <a:buSzPts val="12000"/>
              <a:buNone/>
              <a:defRPr sz="12000">
                <a:solidFill>
                  <a:schemeClr val="accent1"/>
                </a:solidFill>
              </a:defRPr>
            </a:lvl5pPr>
            <a:lvl6pPr lvl="5" algn="ctr">
              <a:spcBef>
                <a:spcPts val="0"/>
              </a:spcBef>
              <a:spcAft>
                <a:spcPts val="0"/>
              </a:spcAft>
              <a:buClr>
                <a:schemeClr val="accent1"/>
              </a:buClr>
              <a:buSzPts val="12000"/>
              <a:buNone/>
              <a:defRPr sz="12000">
                <a:solidFill>
                  <a:schemeClr val="accent1"/>
                </a:solidFill>
              </a:defRPr>
            </a:lvl6pPr>
            <a:lvl7pPr lvl="6" algn="ctr">
              <a:spcBef>
                <a:spcPts val="0"/>
              </a:spcBef>
              <a:spcAft>
                <a:spcPts val="0"/>
              </a:spcAft>
              <a:buClr>
                <a:schemeClr val="accent1"/>
              </a:buClr>
              <a:buSzPts val="12000"/>
              <a:buNone/>
              <a:defRPr sz="12000">
                <a:solidFill>
                  <a:schemeClr val="accent1"/>
                </a:solidFill>
              </a:defRPr>
            </a:lvl7pPr>
            <a:lvl8pPr lvl="7" algn="ctr">
              <a:spcBef>
                <a:spcPts val="0"/>
              </a:spcBef>
              <a:spcAft>
                <a:spcPts val="0"/>
              </a:spcAft>
              <a:buClr>
                <a:schemeClr val="accent1"/>
              </a:buClr>
              <a:buSzPts val="12000"/>
              <a:buNone/>
              <a:defRPr sz="12000">
                <a:solidFill>
                  <a:schemeClr val="accent1"/>
                </a:solidFill>
              </a:defRPr>
            </a:lvl8pPr>
            <a:lvl9pPr lvl="8" algn="ctr">
              <a:spcBef>
                <a:spcPts val="0"/>
              </a:spcBef>
              <a:spcAft>
                <a:spcPts val="0"/>
              </a:spcAft>
              <a:buClr>
                <a:schemeClr val="accent1"/>
              </a:buClr>
              <a:buSzPts val="12000"/>
              <a:buNone/>
              <a:defRPr sz="12000">
                <a:solidFill>
                  <a:schemeClr val="accent1"/>
                </a:solidFill>
              </a:defRPr>
            </a:lvl9pPr>
          </a:lstStyle>
          <a:p>
            <a:r>
              <a:t>xx%</a:t>
            </a:r>
          </a:p>
        </p:txBody>
      </p:sp>
      <p:sp>
        <p:nvSpPr>
          <p:cNvPr id="47" name="Google Shape;47;p11"/>
          <p:cNvSpPr txBox="1">
            <a:spLocks noGrp="1"/>
          </p:cNvSpPr>
          <p:nvPr>
            <p:ph type="body" idx="1"/>
          </p:nvPr>
        </p:nvSpPr>
        <p:spPr>
          <a:xfrm>
            <a:off x="2249400" y="3188467"/>
            <a:ext cx="4645200" cy="1116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Clr>
                <a:schemeClr val="accent1"/>
              </a:buClr>
              <a:buSzPts val="1600"/>
              <a:buChar char="●"/>
              <a:defRPr sz="1600">
                <a:solidFill>
                  <a:schemeClr val="accent1"/>
                </a:solidFill>
              </a:defRPr>
            </a:lvl1pPr>
            <a:lvl2pPr marL="914400" lvl="1" indent="-330200" algn="ctr">
              <a:spcBef>
                <a:spcPts val="1600"/>
              </a:spcBef>
              <a:spcAft>
                <a:spcPts val="0"/>
              </a:spcAft>
              <a:buClr>
                <a:schemeClr val="accent1"/>
              </a:buClr>
              <a:buSzPts val="1600"/>
              <a:buChar char="○"/>
              <a:defRPr sz="1600">
                <a:solidFill>
                  <a:schemeClr val="accent1"/>
                </a:solidFill>
              </a:defRPr>
            </a:lvl2pPr>
            <a:lvl3pPr marL="1371600" lvl="2" indent="-330200" algn="ctr">
              <a:spcBef>
                <a:spcPts val="1600"/>
              </a:spcBef>
              <a:spcAft>
                <a:spcPts val="0"/>
              </a:spcAft>
              <a:buClr>
                <a:schemeClr val="accent1"/>
              </a:buClr>
              <a:buSzPts val="1600"/>
              <a:buChar char="■"/>
              <a:defRPr sz="1600">
                <a:solidFill>
                  <a:schemeClr val="accent1"/>
                </a:solidFill>
              </a:defRPr>
            </a:lvl3pPr>
            <a:lvl4pPr marL="1828800" lvl="3" indent="-330200" algn="ctr">
              <a:spcBef>
                <a:spcPts val="1600"/>
              </a:spcBef>
              <a:spcAft>
                <a:spcPts val="0"/>
              </a:spcAft>
              <a:buClr>
                <a:schemeClr val="accent1"/>
              </a:buClr>
              <a:buSzPts val="1600"/>
              <a:buChar char="●"/>
              <a:defRPr sz="1600">
                <a:solidFill>
                  <a:schemeClr val="accent1"/>
                </a:solidFill>
              </a:defRPr>
            </a:lvl4pPr>
            <a:lvl5pPr marL="2286000" lvl="4" indent="-330200" algn="ctr">
              <a:spcBef>
                <a:spcPts val="1600"/>
              </a:spcBef>
              <a:spcAft>
                <a:spcPts val="0"/>
              </a:spcAft>
              <a:buClr>
                <a:schemeClr val="accent1"/>
              </a:buClr>
              <a:buSzPts val="1600"/>
              <a:buChar char="○"/>
              <a:defRPr sz="1600">
                <a:solidFill>
                  <a:schemeClr val="accent1"/>
                </a:solidFill>
              </a:defRPr>
            </a:lvl5pPr>
            <a:lvl6pPr marL="2743200" lvl="5" indent="-330200" algn="ctr">
              <a:spcBef>
                <a:spcPts val="1600"/>
              </a:spcBef>
              <a:spcAft>
                <a:spcPts val="0"/>
              </a:spcAft>
              <a:buClr>
                <a:schemeClr val="accent1"/>
              </a:buClr>
              <a:buSzPts val="1600"/>
              <a:buChar char="■"/>
              <a:defRPr sz="1600">
                <a:solidFill>
                  <a:schemeClr val="accent1"/>
                </a:solidFill>
              </a:defRPr>
            </a:lvl6pPr>
            <a:lvl7pPr marL="3200400" lvl="6" indent="-330200" algn="ctr">
              <a:spcBef>
                <a:spcPts val="1600"/>
              </a:spcBef>
              <a:spcAft>
                <a:spcPts val="0"/>
              </a:spcAft>
              <a:buClr>
                <a:schemeClr val="accent1"/>
              </a:buClr>
              <a:buSzPts val="1600"/>
              <a:buChar char="●"/>
              <a:defRPr sz="1600">
                <a:solidFill>
                  <a:schemeClr val="accent1"/>
                </a:solidFill>
              </a:defRPr>
            </a:lvl7pPr>
            <a:lvl8pPr marL="3657600" lvl="7" indent="-330200" algn="ctr">
              <a:spcBef>
                <a:spcPts val="1600"/>
              </a:spcBef>
              <a:spcAft>
                <a:spcPts val="0"/>
              </a:spcAft>
              <a:buClr>
                <a:schemeClr val="accent1"/>
              </a:buClr>
              <a:buSzPts val="1600"/>
              <a:buChar char="○"/>
              <a:defRPr sz="1600">
                <a:solidFill>
                  <a:schemeClr val="accent1"/>
                </a:solidFill>
              </a:defRPr>
            </a:lvl8pPr>
            <a:lvl9pPr marL="4114800" lvl="8" indent="-330200" algn="ctr">
              <a:spcBef>
                <a:spcPts val="1600"/>
              </a:spcBef>
              <a:spcAft>
                <a:spcPts val="1600"/>
              </a:spcAft>
              <a:buClr>
                <a:schemeClr val="accent1"/>
              </a:buClr>
              <a:buSzPts val="1600"/>
              <a:buChar char="■"/>
              <a:defRPr sz="1600">
                <a:solidFill>
                  <a:schemeClr val="accent1"/>
                </a:solidFill>
              </a:defRPr>
            </a:lvl9pPr>
          </a:lstStyle>
          <a:p>
            <a:endParaRPr/>
          </a:p>
        </p:txBody>
      </p:sp>
      <p:sp>
        <p:nvSpPr>
          <p:cNvPr id="48" name="Google Shape;48;p11"/>
          <p:cNvSpPr txBox="1">
            <a:spLocks noGrp="1"/>
          </p:cNvSpPr>
          <p:nvPr>
            <p:ph type="title" idx="2"/>
          </p:nvPr>
        </p:nvSpPr>
        <p:spPr>
          <a:xfrm>
            <a:off x="766800" y="700800"/>
            <a:ext cx="76104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1329914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32" y="-756029"/>
            <a:ext cx="8424936" cy="1938992"/>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768" y="1426467"/>
            <a:ext cx="4753855"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117480" y="1700851"/>
            <a:ext cx="4212431"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spTree>
    <p:extLst>
      <p:ext uri="{BB962C8B-B14F-4D97-AF65-F5344CB8AC3E}">
        <p14:creationId xmlns:p14="http://schemas.microsoft.com/office/powerpoint/2010/main" val="4083440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46" y="-170616"/>
            <a:ext cx="7348373" cy="1323439"/>
          </a:xfrm>
        </p:spPr>
        <p:txBody>
          <a:bodyPr/>
          <a:lstStyle/>
          <a:p>
            <a:r>
              <a:rPr lang="en-US"/>
              <a:t>Click to edit Master title style</a:t>
            </a:r>
          </a:p>
        </p:txBody>
      </p:sp>
      <p:sp>
        <p:nvSpPr>
          <p:cNvPr id="3" name="Subtitle 2"/>
          <p:cNvSpPr>
            <a:spLocks noGrp="1"/>
          </p:cNvSpPr>
          <p:nvPr>
            <p:ph type="subTitle" idx="1"/>
          </p:nvPr>
        </p:nvSpPr>
        <p:spPr>
          <a:xfrm>
            <a:off x="1338446" y="845045"/>
            <a:ext cx="7348373"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46"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46" y="6237344"/>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33916013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467935" y="-170616"/>
            <a:ext cx="7348373" cy="1323439"/>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467935" y="845045"/>
            <a:ext cx="7348373"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46"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46" y="6237344"/>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pic>
        <p:nvPicPr>
          <p:cNvPr id="12" name="Picture 11"/>
          <p:cNvPicPr>
            <a:picLocks noChangeAspect="1"/>
          </p:cNvPicPr>
          <p:nvPr userDrawn="1"/>
        </p:nvPicPr>
        <p:blipFill>
          <a:blip r:embed="rId3"/>
          <a:stretch>
            <a:fillRect/>
          </a:stretch>
        </p:blipFill>
        <p:spPr>
          <a:xfrm>
            <a:off x="7866366" y="229545"/>
            <a:ext cx="1220830" cy="451143"/>
          </a:xfrm>
          <a:prstGeom prst="rect">
            <a:avLst/>
          </a:prstGeom>
        </p:spPr>
      </p:pic>
      <p:sp>
        <p:nvSpPr>
          <p:cNvPr id="13" name="Rectangle 12"/>
          <p:cNvSpPr/>
          <p:nvPr userDrawn="1"/>
        </p:nvSpPr>
        <p:spPr>
          <a:xfrm>
            <a:off x="7892094" y="95859"/>
            <a:ext cx="1195121"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35096635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8446" y="-170616"/>
            <a:ext cx="7348373" cy="1323439"/>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38446" y="845045"/>
            <a:ext cx="7348373"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2" name="Group 11"/>
          <p:cNvGrpSpPr/>
          <p:nvPr userDrawn="1"/>
        </p:nvGrpSpPr>
        <p:grpSpPr>
          <a:xfrm>
            <a:off x="246144" y="6237312"/>
            <a:ext cx="32943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5" name="Slide Number Placeholder 5"/>
          <p:cNvSpPr>
            <a:spLocks noGrp="1"/>
          </p:cNvSpPr>
          <p:nvPr>
            <p:ph type="sldNum" sz="quarter" idx="12"/>
          </p:nvPr>
        </p:nvSpPr>
        <p:spPr>
          <a:xfrm>
            <a:off x="246146" y="6237344"/>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117597" y="229537"/>
            <a:ext cx="1216878" cy="448056"/>
          </a:xfrm>
          <a:prstGeom prst="rect">
            <a:avLst/>
          </a:prstGeom>
        </p:spPr>
      </p:pic>
      <p:sp>
        <p:nvSpPr>
          <p:cNvPr id="17" name="Rectangle 16"/>
          <p:cNvSpPr/>
          <p:nvPr userDrawn="1"/>
        </p:nvSpPr>
        <p:spPr>
          <a:xfrm>
            <a:off x="130467"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41858089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35" y="-170616"/>
            <a:ext cx="7348373" cy="1323439"/>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35" y="845045"/>
            <a:ext cx="7348373"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3" name="Group 12"/>
          <p:cNvGrpSpPr/>
          <p:nvPr userDrawn="1"/>
        </p:nvGrpSpPr>
        <p:grpSpPr>
          <a:xfrm>
            <a:off x="246144" y="6237312"/>
            <a:ext cx="32943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6" name="Slide Number Placeholder 5"/>
          <p:cNvSpPr>
            <a:spLocks noGrp="1"/>
          </p:cNvSpPr>
          <p:nvPr>
            <p:ph type="sldNum" sz="quarter" idx="12"/>
          </p:nvPr>
        </p:nvSpPr>
        <p:spPr>
          <a:xfrm>
            <a:off x="246146" y="6237344"/>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7870318" y="229537"/>
            <a:ext cx="1216878" cy="448056"/>
          </a:xfrm>
          <a:prstGeom prst="rect">
            <a:avLst/>
          </a:prstGeom>
        </p:spPr>
      </p:pic>
      <p:sp>
        <p:nvSpPr>
          <p:cNvPr id="17" name="Rectangle 16"/>
          <p:cNvSpPr/>
          <p:nvPr userDrawn="1"/>
        </p:nvSpPr>
        <p:spPr>
          <a:xfrm>
            <a:off x="7892094"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13980095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8186494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647640"/>
            <a:ext cx="6858000" cy="2862322"/>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49"/>
            <a:ext cx="6858000" cy="1655763"/>
          </a:xfrm>
        </p:spPr>
        <p:txBody>
          <a:bodyPr>
            <a:normAutofit/>
          </a:bodyPr>
          <a:lstStyle>
            <a:lvl1pPr marL="0" indent="0" algn="ctr">
              <a:buNone/>
              <a:defRPr sz="32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pic>
        <p:nvPicPr>
          <p:cNvPr id="8" name="Picture 7">
            <a:hlinkClick r:id="rId2"/>
          </p:cNvPr>
          <p:cNvPicPr>
            <a:picLocks noChangeAspect="1"/>
          </p:cNvPicPr>
          <p:nvPr userDrawn="1"/>
        </p:nvPicPr>
        <p:blipFill>
          <a:blip r:embed="rId3"/>
          <a:stretch>
            <a:fillRect/>
          </a:stretch>
        </p:blipFill>
        <p:spPr>
          <a:xfrm>
            <a:off x="7650342" y="6214106"/>
            <a:ext cx="1220830"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grpSp>
        <p:nvGrpSpPr>
          <p:cNvPr id="11" name="Group 10"/>
          <p:cNvGrpSpPr/>
          <p:nvPr userDrawn="1"/>
        </p:nvGrpSpPr>
        <p:grpSpPr>
          <a:xfrm>
            <a:off x="6528581" y="6336824"/>
            <a:ext cx="1470980" cy="307777"/>
            <a:chOff x="8616280" y="6285754"/>
            <a:chExt cx="1961307" cy="307777"/>
          </a:xfrm>
        </p:grpSpPr>
        <p:sp>
          <p:nvSpPr>
            <p:cNvPr id="12" name="TextBox 11"/>
            <p:cNvSpPr txBox="1"/>
            <p:nvPr userDrawn="1"/>
          </p:nvSpPr>
          <p:spPr>
            <a:xfrm>
              <a:off x="8616280" y="6285754"/>
              <a:ext cx="1961307" cy="307777"/>
            </a:xfrm>
            <a:prstGeom prst="rect">
              <a:avLst/>
            </a:prstGeom>
            <a:noFill/>
          </p:spPr>
          <p:txBody>
            <a:bodyPr wrap="none" rtlCol="0">
              <a:spAutoFit/>
            </a:bodyPr>
            <a:lstStyle/>
            <a:p>
              <a:pPr defTabSz="914354"/>
              <a:r>
                <a:rPr lang="en-US" sz="1400">
                  <a:solidFill>
                    <a:srgbClr val="95A5A6"/>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endParaRPr>
            </a:p>
          </p:txBody>
        </p:sp>
      </p:grpSp>
    </p:spTree>
    <p:extLst>
      <p:ext uri="{BB962C8B-B14F-4D97-AF65-F5344CB8AC3E}">
        <p14:creationId xmlns:p14="http://schemas.microsoft.com/office/powerpoint/2010/main" val="14066374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32" y="-756029"/>
            <a:ext cx="8424936" cy="1938992"/>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765" y="1426467"/>
            <a:ext cx="4753855"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117477" y="1700845"/>
            <a:ext cx="4212431"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spTree>
    <p:extLst>
      <p:ext uri="{BB962C8B-B14F-4D97-AF65-F5344CB8AC3E}">
        <p14:creationId xmlns:p14="http://schemas.microsoft.com/office/powerpoint/2010/main" val="22529023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338427" y="-170616"/>
            <a:ext cx="7348373" cy="1323439"/>
          </a:xfrm>
        </p:spPr>
        <p:txBody>
          <a:bodyPr/>
          <a:lstStyle/>
          <a:p>
            <a:r>
              <a:rPr lang="en-US"/>
              <a:t>Click to edit Master title style</a:t>
            </a:r>
          </a:p>
        </p:txBody>
      </p:sp>
      <p:sp>
        <p:nvSpPr>
          <p:cNvPr id="3" name="Subtitle 2"/>
          <p:cNvSpPr>
            <a:spLocks noGrp="1"/>
          </p:cNvSpPr>
          <p:nvPr>
            <p:ph type="subTitle" idx="1"/>
          </p:nvPr>
        </p:nvSpPr>
        <p:spPr>
          <a:xfrm>
            <a:off x="1338427" y="845046"/>
            <a:ext cx="7348373" cy="523220"/>
          </a:xfrm>
        </p:spPr>
        <p:txBody>
          <a:bodyPr wrap="square">
            <a:spAutoFit/>
          </a:bodyPr>
          <a:lstStyle>
            <a:lvl1pPr marL="0" indent="0" algn="r">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27"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27" y="6237313"/>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27632528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467916" y="-170616"/>
            <a:ext cx="7348373" cy="1323439"/>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467916" y="845046"/>
            <a:ext cx="7348373" cy="523220"/>
          </a:xfrm>
        </p:spPr>
        <p:txBody>
          <a:bodyPr wrap="square">
            <a:sp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6" name="Group 5"/>
          <p:cNvGrpSpPr/>
          <p:nvPr userDrawn="1"/>
        </p:nvGrpSpPr>
        <p:grpSpPr>
          <a:xfrm>
            <a:off x="246127" y="6237312"/>
            <a:ext cx="329431"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0" name="Slide Number Placeholder 5"/>
          <p:cNvSpPr>
            <a:spLocks noGrp="1"/>
          </p:cNvSpPr>
          <p:nvPr>
            <p:ph type="sldNum" sz="quarter" idx="12"/>
          </p:nvPr>
        </p:nvSpPr>
        <p:spPr>
          <a:xfrm>
            <a:off x="246127" y="6237313"/>
            <a:ext cx="329431" cy="390437"/>
          </a:xfrm>
          <a:prstGeom prst="rect">
            <a:avLst/>
          </a:prstGeom>
        </p:spPr>
        <p:txBody>
          <a:bodyPr anchor="ctr"/>
          <a:lstStyle>
            <a:lvl1pPr algn="ctr">
              <a:defRPr sz="1400">
                <a:solidFill>
                  <a:srgbClr val="2F3A46"/>
                </a:solidFill>
              </a:defRPr>
            </a:lvl1pPr>
          </a:lstStyle>
          <a:p>
            <a:pPr defTabSz="914354"/>
            <a:fld id="{F68327C5-B821-4FE9-A59A-A60D9EB59A9A}" type="slidenum">
              <a:rPr lang="en-US" smtClean="0"/>
              <a:pPr defTabSz="914354"/>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pic>
        <p:nvPicPr>
          <p:cNvPr id="12" name="Picture 11"/>
          <p:cNvPicPr>
            <a:picLocks noChangeAspect="1"/>
          </p:cNvPicPr>
          <p:nvPr userDrawn="1"/>
        </p:nvPicPr>
        <p:blipFill>
          <a:blip r:embed="rId3"/>
          <a:stretch>
            <a:fillRect/>
          </a:stretch>
        </p:blipFill>
        <p:spPr>
          <a:xfrm>
            <a:off x="7866366" y="229539"/>
            <a:ext cx="1220830" cy="451143"/>
          </a:xfrm>
          <a:prstGeom prst="rect">
            <a:avLst/>
          </a:prstGeom>
        </p:spPr>
      </p:pic>
      <p:sp>
        <p:nvSpPr>
          <p:cNvPr id="13" name="Rectangle 12"/>
          <p:cNvSpPr/>
          <p:nvPr userDrawn="1"/>
        </p:nvSpPr>
        <p:spPr>
          <a:xfrm>
            <a:off x="7892075" y="95859"/>
            <a:ext cx="1195121"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215735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40375576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8427" y="-170616"/>
            <a:ext cx="7348373" cy="1323439"/>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338427" y="845046"/>
            <a:ext cx="7348373" cy="523220"/>
          </a:xfrm>
        </p:spPr>
        <p:txBody>
          <a:bodyPr wrap="square">
            <a:spAutoFit/>
          </a:bodyPr>
          <a:lstStyle>
            <a:lvl1pPr marL="0" indent="0" algn="r">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2" name="Group 11"/>
          <p:cNvGrpSpPr/>
          <p:nvPr userDrawn="1"/>
        </p:nvGrpSpPr>
        <p:grpSpPr>
          <a:xfrm>
            <a:off x="246125" y="6237312"/>
            <a:ext cx="329431"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5" name="Slide Number Placeholder 5"/>
          <p:cNvSpPr>
            <a:spLocks noGrp="1"/>
          </p:cNvSpPr>
          <p:nvPr>
            <p:ph type="sldNum" sz="quarter" idx="12"/>
          </p:nvPr>
        </p:nvSpPr>
        <p:spPr>
          <a:xfrm>
            <a:off x="246127" y="6237313"/>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117597" y="229538"/>
            <a:ext cx="1216878" cy="448056"/>
          </a:xfrm>
          <a:prstGeom prst="rect">
            <a:avLst/>
          </a:prstGeom>
        </p:spPr>
      </p:pic>
      <p:sp>
        <p:nvSpPr>
          <p:cNvPr id="17" name="Rectangle 16"/>
          <p:cNvSpPr/>
          <p:nvPr userDrawn="1"/>
        </p:nvSpPr>
        <p:spPr>
          <a:xfrm>
            <a:off x="130452"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25118247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916" y="-170616"/>
            <a:ext cx="7348373" cy="1323439"/>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467916" y="845046"/>
            <a:ext cx="7348373" cy="523220"/>
          </a:xfrm>
        </p:spPr>
        <p:txBody>
          <a:bodyPr wrap="square">
            <a:spAutoFit/>
          </a:bodyPr>
          <a:lstStyle>
            <a:lvl1pPr marL="0" indent="0" algn="l">
              <a:buNone/>
              <a:defRPr sz="2800">
                <a:solidFill>
                  <a:schemeClr val="accent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grpSp>
        <p:nvGrpSpPr>
          <p:cNvPr id="13" name="Group 12"/>
          <p:cNvGrpSpPr/>
          <p:nvPr userDrawn="1"/>
        </p:nvGrpSpPr>
        <p:grpSpPr>
          <a:xfrm>
            <a:off x="246125" y="6237312"/>
            <a:ext cx="329431"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600" b="1" dirty="0">
                <a:solidFill>
                  <a:prstClr val="white"/>
                </a:solidFill>
                <a:latin typeface="GeosansLight" panose="02000603020000020003"/>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sp>
        <p:nvSpPr>
          <p:cNvPr id="16" name="Slide Number Placeholder 5"/>
          <p:cNvSpPr>
            <a:spLocks noGrp="1"/>
          </p:cNvSpPr>
          <p:nvPr>
            <p:ph type="sldNum" sz="quarter" idx="12"/>
          </p:nvPr>
        </p:nvSpPr>
        <p:spPr>
          <a:xfrm>
            <a:off x="246127" y="6237313"/>
            <a:ext cx="329431" cy="390437"/>
          </a:xfrm>
          <a:prstGeom prst="rect">
            <a:avLst/>
          </a:prstGeom>
          <a:noFill/>
        </p:spPr>
        <p:txBody>
          <a:bodyPr anchor="ctr"/>
          <a:lstStyle>
            <a:lvl1pPr algn="ctr">
              <a:defRPr sz="1400">
                <a:solidFill>
                  <a:schemeClr val="bg1"/>
                </a:solidFill>
              </a:defRPr>
            </a:lvl1pPr>
          </a:lstStyle>
          <a:p>
            <a:pPr defTabSz="914354"/>
            <a:fld id="{F68327C5-B821-4FE9-A59A-A60D9EB59A9A}" type="slidenum">
              <a:rPr lang="en-US" smtClean="0">
                <a:solidFill>
                  <a:prstClr val="white"/>
                </a:solidFill>
              </a:rPr>
              <a:pPr defTabSz="914354"/>
              <a:t>‹Nº›</a:t>
            </a:fld>
            <a:endParaRPr lang="en-US" dirty="0">
              <a:solidFill>
                <a:prstClr val="white"/>
              </a:solidFill>
            </a:endParaRPr>
          </a:p>
        </p:txBody>
      </p:sp>
      <p:pic>
        <p:nvPicPr>
          <p:cNvPr id="10" name="Picture 9"/>
          <p:cNvPicPr>
            <a:picLocks noChangeAspect="1"/>
          </p:cNvPicPr>
          <p:nvPr userDrawn="1"/>
        </p:nvPicPr>
        <p:blipFill>
          <a:blip r:embed="rId3"/>
          <a:stretch>
            <a:fillRect/>
          </a:stretch>
        </p:blipFill>
        <p:spPr>
          <a:xfrm>
            <a:off x="7870318" y="229538"/>
            <a:ext cx="1216878" cy="448056"/>
          </a:xfrm>
          <a:prstGeom prst="rect">
            <a:avLst/>
          </a:prstGeom>
        </p:spPr>
      </p:pic>
      <p:sp>
        <p:nvSpPr>
          <p:cNvPr id="17" name="Rectangle 16"/>
          <p:cNvSpPr/>
          <p:nvPr userDrawn="1"/>
        </p:nvSpPr>
        <p:spPr>
          <a:xfrm>
            <a:off x="7892075" y="95859"/>
            <a:ext cx="1195121"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Tree>
    <p:extLst>
      <p:ext uri="{BB962C8B-B14F-4D97-AF65-F5344CB8AC3E}">
        <p14:creationId xmlns:p14="http://schemas.microsoft.com/office/powerpoint/2010/main" val="37676053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322384" y="5774480"/>
            <a:ext cx="821616" cy="1083520"/>
          </a:xfrm>
          <a:prstGeom prst="rect">
            <a:avLst/>
          </a:prstGeom>
        </p:spPr>
      </p:pic>
    </p:spTree>
    <p:extLst>
      <p:ext uri="{BB962C8B-B14F-4D97-AF65-F5344CB8AC3E}">
        <p14:creationId xmlns:p14="http://schemas.microsoft.com/office/powerpoint/2010/main" val="26674924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9532" y="-756029"/>
            <a:ext cx="8424936" cy="1938992"/>
          </a:xfrm>
        </p:spPr>
        <p:txBody>
          <a:bodyPr wrap="square" anchor="b">
            <a:spAutoFit/>
          </a:bodyPr>
          <a:lstStyle>
            <a:lvl1pPr algn="ctr">
              <a:defRPr sz="6000">
                <a:solidFill>
                  <a:schemeClr val="bg1"/>
                </a:solidFill>
              </a:defRPr>
            </a:lvl1pPr>
          </a:lstStyle>
          <a:p>
            <a:r>
              <a:rPr lang="en-US" dirty="0"/>
              <a:t>Click to edit Master 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351">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746" y="1426467"/>
            <a:ext cx="4753855"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117458" y="1700812"/>
            <a:ext cx="4212431"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18500" b="19391"/>
          <a:stretch/>
        </p:blipFill>
        <p:spPr>
          <a:xfrm>
            <a:off x="8322384" y="4937768"/>
            <a:ext cx="821616" cy="1083520"/>
          </a:xfrm>
          <a:prstGeom prst="rect">
            <a:avLst/>
          </a:prstGeom>
        </p:spPr>
      </p:pic>
    </p:spTree>
    <p:extLst>
      <p:ext uri="{BB962C8B-B14F-4D97-AF65-F5344CB8AC3E}">
        <p14:creationId xmlns:p14="http://schemas.microsoft.com/office/powerpoint/2010/main" val="3961466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90"/>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white">
                    <a:tint val="75000"/>
                  </a:prstClr>
                </a:solidFill>
              </a:rPr>
              <a:pPr/>
              <a:t>17/11/2021</a:t>
            </a:fld>
            <a:endParaRPr lang="es-E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3129941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white">
                    <a:tint val="75000"/>
                  </a:prstClr>
                </a:solidFill>
              </a:rPr>
              <a:pPr/>
              <a:t>17/11/2021</a:t>
            </a:fld>
            <a:endParaRPr lang="es-E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34090070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45"/>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white">
                    <a:tint val="75000"/>
                  </a:prstClr>
                </a:solidFill>
              </a:rPr>
              <a:pPr/>
              <a:t>17/11/2021</a:t>
            </a:fld>
            <a:endParaRPr lang="es-E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28743226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93A7FCF-6A73-4EEB-A6C1-2CB803777536}" type="datetimeFigureOut">
              <a:rPr lang="es-ES" smtClean="0">
                <a:solidFill>
                  <a:prstClr val="white">
                    <a:tint val="75000"/>
                  </a:prstClr>
                </a:solidFill>
              </a:rPr>
              <a:pPr/>
              <a:t>17/11/2021</a:t>
            </a:fld>
            <a:endParaRPr lang="es-E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36E9158D-32FB-41C0-8044-B6AF094AFDA8}"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29498853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58"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5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93A7FCF-6A73-4EEB-A6C1-2CB803777536}" type="datetimeFigureOut">
              <a:rPr lang="es-ES" smtClean="0">
                <a:solidFill>
                  <a:prstClr val="white">
                    <a:tint val="75000"/>
                  </a:prstClr>
                </a:solidFill>
              </a:rPr>
              <a:pPr/>
              <a:t>17/11/2021</a:t>
            </a:fld>
            <a:endParaRPr lang="es-ES">
              <a:solidFill>
                <a:prstClr val="white">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white">
                  <a:tint val="75000"/>
                </a:prstClr>
              </a:solidFill>
            </a:endParaRPr>
          </a:p>
        </p:txBody>
      </p:sp>
      <p:sp>
        <p:nvSpPr>
          <p:cNvPr id="9" name="8 Marcador de número de diapositiva"/>
          <p:cNvSpPr>
            <a:spLocks noGrp="1"/>
          </p:cNvSpPr>
          <p:nvPr>
            <p:ph type="sldNum" sz="quarter" idx="12"/>
          </p:nvPr>
        </p:nvSpPr>
        <p:spPr/>
        <p:txBody>
          <a:bodyPr/>
          <a:lstStyle/>
          <a:p>
            <a:fld id="{36E9158D-32FB-41C0-8044-B6AF094AFDA8}"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37960056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93A7FCF-6A73-4EEB-A6C1-2CB803777536}" type="datetimeFigureOut">
              <a:rPr lang="es-ES" smtClean="0">
                <a:solidFill>
                  <a:prstClr val="white">
                    <a:tint val="75000"/>
                  </a:prstClr>
                </a:solidFill>
              </a:rPr>
              <a:pPr/>
              <a:t>17/11/2021</a:t>
            </a:fld>
            <a:endParaRPr lang="es-ES">
              <a:solidFill>
                <a:prstClr val="white">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white">
                  <a:tint val="75000"/>
                </a:prstClr>
              </a:solidFill>
            </a:endParaRPr>
          </a:p>
        </p:txBody>
      </p:sp>
      <p:sp>
        <p:nvSpPr>
          <p:cNvPr id="5" name="4 Marcador de número de diapositiva"/>
          <p:cNvSpPr>
            <a:spLocks noGrp="1"/>
          </p:cNvSpPr>
          <p:nvPr>
            <p:ph type="sldNum" sz="quarter" idx="12"/>
          </p:nvPr>
        </p:nvSpPr>
        <p:spPr/>
        <p:txBody>
          <a:bodyPr/>
          <a:lstStyle/>
          <a:p>
            <a:fld id="{36E9158D-32FB-41C0-8044-B6AF094AFDA8}"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45343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470775" y="1974300"/>
            <a:ext cx="23358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2" name="Google Shape;52;p13"/>
          <p:cNvSpPr txBox="1">
            <a:spLocks noGrp="1"/>
          </p:cNvSpPr>
          <p:nvPr>
            <p:ph type="subTitle" idx="1"/>
          </p:nvPr>
        </p:nvSpPr>
        <p:spPr>
          <a:xfrm>
            <a:off x="3470775" y="2350633"/>
            <a:ext cx="23358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13"/>
          <p:cNvSpPr txBox="1">
            <a:spLocks noGrp="1"/>
          </p:cNvSpPr>
          <p:nvPr>
            <p:ph type="title" idx="2" hasCustomPrompt="1"/>
          </p:nvPr>
        </p:nvSpPr>
        <p:spPr>
          <a:xfrm>
            <a:off x="3470775" y="930100"/>
            <a:ext cx="2335800" cy="111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4" name="Google Shape;54;p13"/>
          <p:cNvSpPr txBox="1">
            <a:spLocks noGrp="1"/>
          </p:cNvSpPr>
          <p:nvPr>
            <p:ph type="title" idx="3"/>
          </p:nvPr>
        </p:nvSpPr>
        <p:spPr>
          <a:xfrm>
            <a:off x="3470775" y="4416584"/>
            <a:ext cx="23358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5" name="Google Shape;55;p13"/>
          <p:cNvSpPr txBox="1">
            <a:spLocks noGrp="1"/>
          </p:cNvSpPr>
          <p:nvPr>
            <p:ph type="subTitle" idx="4"/>
          </p:nvPr>
        </p:nvSpPr>
        <p:spPr>
          <a:xfrm>
            <a:off x="3470775" y="4792917"/>
            <a:ext cx="23358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6" name="Google Shape;56;p13"/>
          <p:cNvSpPr txBox="1">
            <a:spLocks noGrp="1"/>
          </p:cNvSpPr>
          <p:nvPr>
            <p:ph type="title" idx="5" hasCustomPrompt="1"/>
          </p:nvPr>
        </p:nvSpPr>
        <p:spPr>
          <a:xfrm>
            <a:off x="3470775" y="3372384"/>
            <a:ext cx="2335800" cy="111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7" name="Google Shape;57;p13"/>
          <p:cNvSpPr txBox="1">
            <a:spLocks noGrp="1"/>
          </p:cNvSpPr>
          <p:nvPr>
            <p:ph type="title" idx="6"/>
          </p:nvPr>
        </p:nvSpPr>
        <p:spPr>
          <a:xfrm>
            <a:off x="6004425" y="1974300"/>
            <a:ext cx="23358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7"/>
          </p:nvPr>
        </p:nvSpPr>
        <p:spPr>
          <a:xfrm>
            <a:off x="6004425" y="2350633"/>
            <a:ext cx="23358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13"/>
          <p:cNvSpPr txBox="1">
            <a:spLocks noGrp="1"/>
          </p:cNvSpPr>
          <p:nvPr>
            <p:ph type="title" idx="8" hasCustomPrompt="1"/>
          </p:nvPr>
        </p:nvSpPr>
        <p:spPr>
          <a:xfrm>
            <a:off x="6004425" y="930100"/>
            <a:ext cx="2335800" cy="111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60" name="Google Shape;60;p13"/>
          <p:cNvSpPr txBox="1">
            <a:spLocks noGrp="1"/>
          </p:cNvSpPr>
          <p:nvPr>
            <p:ph type="title" idx="9"/>
          </p:nvPr>
        </p:nvSpPr>
        <p:spPr>
          <a:xfrm>
            <a:off x="6004425" y="4416584"/>
            <a:ext cx="2335800" cy="532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1" name="Google Shape;61;p13"/>
          <p:cNvSpPr txBox="1">
            <a:spLocks noGrp="1"/>
          </p:cNvSpPr>
          <p:nvPr>
            <p:ph type="subTitle" idx="13"/>
          </p:nvPr>
        </p:nvSpPr>
        <p:spPr>
          <a:xfrm>
            <a:off x="6004425" y="4792917"/>
            <a:ext cx="2335800" cy="7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2" name="Google Shape;62;p13"/>
          <p:cNvSpPr txBox="1">
            <a:spLocks noGrp="1"/>
          </p:cNvSpPr>
          <p:nvPr>
            <p:ph type="title" idx="14" hasCustomPrompt="1"/>
          </p:nvPr>
        </p:nvSpPr>
        <p:spPr>
          <a:xfrm>
            <a:off x="6004425" y="3372384"/>
            <a:ext cx="2335800" cy="111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41528180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93A7FCF-6A73-4EEB-A6C1-2CB803777536}" type="datetimeFigureOut">
              <a:rPr lang="es-ES" smtClean="0">
                <a:solidFill>
                  <a:prstClr val="white">
                    <a:tint val="75000"/>
                  </a:prstClr>
                </a:solidFill>
              </a:rPr>
              <a:pPr/>
              <a:t>17/11/2021</a:t>
            </a:fld>
            <a:endParaRPr lang="es-ES">
              <a:solidFill>
                <a:prstClr val="white">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white">
                  <a:tint val="75000"/>
                </a:prstClr>
              </a:solidFill>
            </a:endParaRPr>
          </a:p>
        </p:txBody>
      </p:sp>
      <p:sp>
        <p:nvSpPr>
          <p:cNvPr id="4" name="3 Marcador de número de diapositiva"/>
          <p:cNvSpPr>
            <a:spLocks noGrp="1"/>
          </p:cNvSpPr>
          <p:nvPr>
            <p:ph type="sldNum" sz="quarter" idx="12"/>
          </p:nvPr>
        </p:nvSpPr>
        <p:spPr/>
        <p:txBody>
          <a:bodyPr/>
          <a:lstStyle/>
          <a:p>
            <a:fld id="{36E9158D-32FB-41C0-8044-B6AF094AFDA8}"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21636848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11" y="273093"/>
            <a:ext cx="3008313" cy="1162051"/>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11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11"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93A7FCF-6A73-4EEB-A6C1-2CB803777536}" type="datetimeFigureOut">
              <a:rPr lang="es-ES" smtClean="0">
                <a:solidFill>
                  <a:prstClr val="white">
                    <a:tint val="75000"/>
                  </a:prstClr>
                </a:solidFill>
              </a:rPr>
              <a:pPr/>
              <a:t>17/11/2021</a:t>
            </a:fld>
            <a:endParaRPr lang="es-E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36E9158D-32FB-41C0-8044-B6AF094AFDA8}"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10545389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45"/>
            <a:ext cx="5486400" cy="566739"/>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40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93A7FCF-6A73-4EEB-A6C1-2CB803777536}" type="datetimeFigureOut">
              <a:rPr lang="es-ES" smtClean="0">
                <a:solidFill>
                  <a:prstClr val="white">
                    <a:tint val="75000"/>
                  </a:prstClr>
                </a:solidFill>
              </a:rPr>
              <a:pPr/>
              <a:t>17/11/2021</a:t>
            </a:fld>
            <a:endParaRPr lang="es-ES">
              <a:solidFill>
                <a:prstClr val="white">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white">
                  <a:tint val="75000"/>
                </a:prstClr>
              </a:solidFill>
            </a:endParaRPr>
          </a:p>
        </p:txBody>
      </p:sp>
      <p:sp>
        <p:nvSpPr>
          <p:cNvPr id="7" name="6 Marcador de número de diapositiva"/>
          <p:cNvSpPr>
            <a:spLocks noGrp="1"/>
          </p:cNvSpPr>
          <p:nvPr>
            <p:ph type="sldNum" sz="quarter" idx="12"/>
          </p:nvPr>
        </p:nvSpPr>
        <p:spPr/>
        <p:txBody>
          <a:bodyPr/>
          <a:lstStyle/>
          <a:p>
            <a:fld id="{36E9158D-32FB-41C0-8044-B6AF094AFDA8}"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7342550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white">
                    <a:tint val="75000"/>
                  </a:prstClr>
                </a:solidFill>
              </a:rPr>
              <a:pPr/>
              <a:t>17/11/2021</a:t>
            </a:fld>
            <a:endParaRPr lang="es-E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12608946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84"/>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84"/>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93A7FCF-6A73-4EEB-A6C1-2CB803777536}" type="datetimeFigureOut">
              <a:rPr lang="es-ES" smtClean="0">
                <a:solidFill>
                  <a:prstClr val="white">
                    <a:tint val="75000"/>
                  </a:prstClr>
                </a:solidFill>
              </a:rPr>
              <a:pPr/>
              <a:t>17/11/2021</a:t>
            </a:fld>
            <a:endParaRPr lang="es-ES">
              <a:solidFill>
                <a:prstClr val="white">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white">
                  <a:tint val="75000"/>
                </a:prstClr>
              </a:solidFill>
            </a:endParaRPr>
          </a:p>
        </p:txBody>
      </p:sp>
      <p:sp>
        <p:nvSpPr>
          <p:cNvPr id="6" name="5 Marcador de número de diapositiva"/>
          <p:cNvSpPr>
            <a:spLocks noGrp="1"/>
          </p:cNvSpPr>
          <p:nvPr>
            <p:ph type="sldNum" sz="quarter" idx="12"/>
          </p:nvPr>
        </p:nvSpPr>
        <p:spPr/>
        <p:txBody>
          <a:bodyPr/>
          <a:lstStyle/>
          <a:p>
            <a:fld id="{36E9158D-32FB-41C0-8044-B6AF094AFDA8}"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363812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9.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2800"/>
              <a:buFont typeface="Lobster Two"/>
              <a:buNone/>
              <a:defRPr sz="2800">
                <a:solidFill>
                  <a:schemeClr val="accent4"/>
                </a:solidFill>
                <a:latin typeface="Lobster Two"/>
                <a:ea typeface="Lobster Two"/>
                <a:cs typeface="Lobster Two"/>
                <a:sym typeface="Lobster Two"/>
              </a:defRPr>
            </a:lvl1pPr>
            <a:lvl2pPr lvl="1">
              <a:spcBef>
                <a:spcPts val="0"/>
              </a:spcBef>
              <a:spcAft>
                <a:spcPts val="0"/>
              </a:spcAft>
              <a:buClr>
                <a:schemeClr val="accent4"/>
              </a:buClr>
              <a:buSzPts val="2800"/>
              <a:buNone/>
              <a:defRPr sz="2800">
                <a:solidFill>
                  <a:schemeClr val="accent4"/>
                </a:solidFill>
              </a:defRPr>
            </a:lvl2pPr>
            <a:lvl3pPr lvl="2">
              <a:spcBef>
                <a:spcPts val="0"/>
              </a:spcBef>
              <a:spcAft>
                <a:spcPts val="0"/>
              </a:spcAft>
              <a:buClr>
                <a:schemeClr val="accent4"/>
              </a:buClr>
              <a:buSzPts val="2800"/>
              <a:buNone/>
              <a:defRPr sz="2800">
                <a:solidFill>
                  <a:schemeClr val="accent4"/>
                </a:solidFill>
              </a:defRPr>
            </a:lvl3pPr>
            <a:lvl4pPr lvl="3">
              <a:spcBef>
                <a:spcPts val="0"/>
              </a:spcBef>
              <a:spcAft>
                <a:spcPts val="0"/>
              </a:spcAft>
              <a:buClr>
                <a:schemeClr val="accent4"/>
              </a:buClr>
              <a:buSzPts val="2800"/>
              <a:buNone/>
              <a:defRPr sz="2800">
                <a:solidFill>
                  <a:schemeClr val="accent4"/>
                </a:solidFill>
              </a:defRPr>
            </a:lvl4pPr>
            <a:lvl5pPr lvl="4">
              <a:spcBef>
                <a:spcPts val="0"/>
              </a:spcBef>
              <a:spcAft>
                <a:spcPts val="0"/>
              </a:spcAft>
              <a:buClr>
                <a:schemeClr val="accent4"/>
              </a:buClr>
              <a:buSzPts val="2800"/>
              <a:buNone/>
              <a:defRPr sz="2800">
                <a:solidFill>
                  <a:schemeClr val="accent4"/>
                </a:solidFill>
              </a:defRPr>
            </a:lvl5pPr>
            <a:lvl6pPr lvl="5">
              <a:spcBef>
                <a:spcPts val="0"/>
              </a:spcBef>
              <a:spcAft>
                <a:spcPts val="0"/>
              </a:spcAft>
              <a:buClr>
                <a:schemeClr val="accent4"/>
              </a:buClr>
              <a:buSzPts val="2800"/>
              <a:buNone/>
              <a:defRPr sz="2800">
                <a:solidFill>
                  <a:schemeClr val="accent4"/>
                </a:solidFill>
              </a:defRPr>
            </a:lvl6pPr>
            <a:lvl7pPr lvl="6">
              <a:spcBef>
                <a:spcPts val="0"/>
              </a:spcBef>
              <a:spcAft>
                <a:spcPts val="0"/>
              </a:spcAft>
              <a:buClr>
                <a:schemeClr val="accent4"/>
              </a:buClr>
              <a:buSzPts val="2800"/>
              <a:buNone/>
              <a:defRPr sz="2800">
                <a:solidFill>
                  <a:schemeClr val="accent4"/>
                </a:solidFill>
              </a:defRPr>
            </a:lvl7pPr>
            <a:lvl8pPr lvl="7">
              <a:spcBef>
                <a:spcPts val="0"/>
              </a:spcBef>
              <a:spcAft>
                <a:spcPts val="0"/>
              </a:spcAft>
              <a:buClr>
                <a:schemeClr val="accent4"/>
              </a:buClr>
              <a:buSzPts val="2800"/>
              <a:buNone/>
              <a:defRPr sz="2800">
                <a:solidFill>
                  <a:schemeClr val="accent4"/>
                </a:solidFill>
              </a:defRPr>
            </a:lvl8pPr>
            <a:lvl9pPr lvl="8">
              <a:spcBef>
                <a:spcPts val="0"/>
              </a:spcBef>
              <a:spcAft>
                <a:spcPts val="0"/>
              </a:spcAft>
              <a:buClr>
                <a:schemeClr val="accent4"/>
              </a:buClr>
              <a:buSzPts val="2800"/>
              <a:buNone/>
              <a:defRPr sz="2800">
                <a:solidFill>
                  <a:schemeClr val="accent4"/>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4"/>
              </a:buClr>
              <a:buSzPts val="1800"/>
              <a:buFont typeface="Oxygen"/>
              <a:buChar char="●"/>
              <a:defRPr sz="1800">
                <a:solidFill>
                  <a:schemeClr val="accent4"/>
                </a:solidFill>
                <a:latin typeface="Oxygen"/>
                <a:ea typeface="Oxygen"/>
                <a:cs typeface="Oxygen"/>
                <a:sym typeface="Oxygen"/>
              </a:defRPr>
            </a:lvl1pPr>
            <a:lvl2pPr marL="914400" lvl="1"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2pPr>
            <a:lvl3pPr marL="1371600" lvl="2"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3pPr>
            <a:lvl4pPr marL="1828800" lvl="3"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4pPr>
            <a:lvl5pPr marL="2286000" lvl="4"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5pPr>
            <a:lvl6pPr marL="2743200" lvl="5"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6pPr>
            <a:lvl7pPr marL="3200400" lvl="6"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7pPr>
            <a:lvl8pPr marL="3657600" lvl="7" indent="-317500">
              <a:lnSpc>
                <a:spcPct val="100000"/>
              </a:lnSpc>
              <a:spcBef>
                <a:spcPts val="1600"/>
              </a:spcBef>
              <a:spcAft>
                <a:spcPts val="0"/>
              </a:spcAft>
              <a:buClr>
                <a:schemeClr val="accent4"/>
              </a:buClr>
              <a:buSzPts val="1400"/>
              <a:buFont typeface="Oxygen"/>
              <a:buChar char="○"/>
              <a:defRPr>
                <a:solidFill>
                  <a:schemeClr val="accent4"/>
                </a:solidFill>
                <a:latin typeface="Oxygen"/>
                <a:ea typeface="Oxygen"/>
                <a:cs typeface="Oxygen"/>
                <a:sym typeface="Oxygen"/>
              </a:defRPr>
            </a:lvl8pPr>
            <a:lvl9pPr marL="4114800" lvl="8" indent="-317500">
              <a:lnSpc>
                <a:spcPct val="100000"/>
              </a:lnSpc>
              <a:spcBef>
                <a:spcPts val="1600"/>
              </a:spcBef>
              <a:spcAft>
                <a:spcPts val="1600"/>
              </a:spcAft>
              <a:buClr>
                <a:schemeClr val="accent4"/>
              </a:buClr>
              <a:buSzPts val="1400"/>
              <a:buFont typeface="Oxygen"/>
              <a:buChar char="■"/>
              <a:defRPr>
                <a:solidFill>
                  <a:schemeClr val="accent4"/>
                </a:solidFill>
                <a:latin typeface="Oxygen"/>
                <a:ea typeface="Oxygen"/>
                <a:cs typeface="Oxygen"/>
                <a:sym typeface="Oxygen"/>
              </a:defRPr>
            </a:lvl9pPr>
          </a:lstStyle>
          <a:p>
            <a:endParaRPr/>
          </a:p>
        </p:txBody>
      </p:sp>
    </p:spTree>
    <p:extLst>
      <p:ext uri="{BB962C8B-B14F-4D97-AF65-F5344CB8AC3E}">
        <p14:creationId xmlns:p14="http://schemas.microsoft.com/office/powerpoint/2010/main" val="415429599"/>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 id="2147483684" r:id="rId5"/>
    <p:sldLayoutId id="2147483686" r:id="rId6"/>
    <p:sldLayoutId id="2147483687" r:id="rId7"/>
    <p:sldLayoutId id="2147483688" r:id="rId8"/>
    <p:sldLayoutId id="2147483689"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864" r:id="rId21"/>
    <p:sldLayoutId id="214748386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76377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9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A7FCF-6A73-4EEB-A6C1-2CB803777536}" type="datetimeFigureOut">
              <a:rPr lang="es-ES" smtClean="0">
                <a:solidFill>
                  <a:prstClr val="black">
                    <a:tint val="75000"/>
                  </a:prstClr>
                </a:solidFill>
              </a:rPr>
              <a:pPr/>
              <a:t>17/11/2021</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9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9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9158D-32FB-41C0-8044-B6AF094AFDA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8818830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70616"/>
            <a:ext cx="8229600" cy="1323439"/>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473623" y="5799949"/>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44507803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70616"/>
            <a:ext cx="8229600" cy="1323439"/>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473622" y="5799948"/>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68979424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70616"/>
            <a:ext cx="8229600" cy="1323439"/>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473622" y="5799945"/>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44195400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70616"/>
            <a:ext cx="8229600" cy="1323439"/>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473622" y="579994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222825154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70616"/>
            <a:ext cx="8229600" cy="1323439"/>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473620" y="5799925"/>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68947684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1" r:id="rId6"/>
  </p:sldLayoutIdLst>
  <p:hf hdr="0" ftr="0" dt="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9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A7FCF-6A73-4EEB-A6C1-2CB803777536}" type="datetimeFigureOut">
              <a:rPr lang="es-ES" smtClean="0">
                <a:solidFill>
                  <a:prstClr val="white">
                    <a:tint val="75000"/>
                  </a:prstClr>
                </a:solidFill>
              </a:rPr>
              <a:pPr/>
              <a:t>17/11/2021</a:t>
            </a:fld>
            <a:endParaRPr lang="es-ES">
              <a:solidFill>
                <a:prstClr val="white">
                  <a:tint val="75000"/>
                </a:prstClr>
              </a:solidFill>
            </a:endParaRPr>
          </a:p>
        </p:txBody>
      </p:sp>
      <p:sp>
        <p:nvSpPr>
          <p:cNvPr id="5" name="4 Marcador de pie de página"/>
          <p:cNvSpPr>
            <a:spLocks noGrp="1"/>
          </p:cNvSpPr>
          <p:nvPr>
            <p:ph type="ftr" sz="quarter" idx="3"/>
          </p:nvPr>
        </p:nvSpPr>
        <p:spPr>
          <a:xfrm>
            <a:off x="3124200" y="635639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white">
                  <a:tint val="75000"/>
                </a:prstClr>
              </a:solidFill>
            </a:endParaRPr>
          </a:p>
        </p:txBody>
      </p:sp>
      <p:sp>
        <p:nvSpPr>
          <p:cNvPr id="6" name="5 Marcador de número de diapositiva"/>
          <p:cNvSpPr>
            <a:spLocks noGrp="1"/>
          </p:cNvSpPr>
          <p:nvPr>
            <p:ph type="sldNum" sz="quarter" idx="4"/>
          </p:nvPr>
        </p:nvSpPr>
        <p:spPr>
          <a:xfrm>
            <a:off x="6553200" y="635639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9158D-32FB-41C0-8044-B6AF094AFDA8}" type="slidenum">
              <a:rPr lang="es-ES" smtClean="0">
                <a:solidFill>
                  <a:prstClr val="white">
                    <a:tint val="75000"/>
                  </a:prstClr>
                </a:solidFill>
              </a:rPr>
              <a:pPr/>
              <a:t>‹Nº›</a:t>
            </a:fld>
            <a:endParaRPr lang="es-ES">
              <a:solidFill>
                <a:prstClr val="white">
                  <a:tint val="75000"/>
                </a:prstClr>
              </a:solidFill>
            </a:endParaRPr>
          </a:p>
        </p:txBody>
      </p:sp>
    </p:spTree>
    <p:extLst>
      <p:ext uri="{BB962C8B-B14F-4D97-AF65-F5344CB8AC3E}">
        <p14:creationId xmlns:p14="http://schemas.microsoft.com/office/powerpoint/2010/main" val="2234671868"/>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9.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9.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3.xml"/><Relationship Id="rId7" Type="http://schemas.openxmlformats.org/officeDocument/2006/relationships/image" Target="../media/image22.png"/><Relationship Id="rId2" Type="http://schemas.openxmlformats.org/officeDocument/2006/relationships/diagramData" Target="../diagrams/data3.xml"/><Relationship Id="rId1" Type="http://schemas.openxmlformats.org/officeDocument/2006/relationships/slideLayout" Target="../slideLayouts/slideLayout4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5.png"/><Relationship Id="rId2" Type="http://schemas.openxmlformats.org/officeDocument/2006/relationships/diagramData" Target="../diagrams/data4.xml"/><Relationship Id="rId1" Type="http://schemas.openxmlformats.org/officeDocument/2006/relationships/slideLayout" Target="../slideLayouts/slideLayout4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5.xml"/><Relationship Id="rId7" Type="http://schemas.openxmlformats.org/officeDocument/2006/relationships/image" Target="../media/image26.png"/><Relationship Id="rId2" Type="http://schemas.openxmlformats.org/officeDocument/2006/relationships/diagramData" Target="../diagrams/data5.xml"/><Relationship Id="rId1" Type="http://schemas.openxmlformats.org/officeDocument/2006/relationships/slideLayout" Target="../slideLayouts/slideLayout40.xml"/><Relationship Id="rId6" Type="http://schemas.microsoft.com/office/2007/relationships/diagramDrawing" Target="../diagrams/drawing5.xml"/><Relationship Id="rId11" Type="http://schemas.openxmlformats.org/officeDocument/2006/relationships/image" Target="../media/image30.png"/><Relationship Id="rId5" Type="http://schemas.openxmlformats.org/officeDocument/2006/relationships/diagramColors" Target="../diagrams/colors5.xml"/><Relationship Id="rId10" Type="http://schemas.openxmlformats.org/officeDocument/2006/relationships/image" Target="../media/image29.png"/><Relationship Id="rId4" Type="http://schemas.openxmlformats.org/officeDocument/2006/relationships/diagramQuickStyle" Target="../diagrams/quickStyle5.xml"/><Relationship Id="rId9"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882E6446-5D4A-4525-A1BD-64D799179FFA}"/>
              </a:ext>
            </a:extLst>
          </p:cNvPr>
          <p:cNvPicPr>
            <a:picLocks noChangeAspect="1"/>
          </p:cNvPicPr>
          <p:nvPr/>
        </p:nvPicPr>
        <p:blipFill>
          <a:blip r:embed="rId2"/>
          <a:stretch>
            <a:fillRect/>
          </a:stretch>
        </p:blipFill>
        <p:spPr>
          <a:xfrm>
            <a:off x="6823241" y="3920026"/>
            <a:ext cx="1677758" cy="1681948"/>
          </a:xfrm>
          <a:prstGeom prst="rect">
            <a:avLst/>
          </a:prstGeom>
          <a:ln>
            <a:noFill/>
          </a:ln>
          <a:effectLst>
            <a:softEdge rad="112500"/>
          </a:effectLst>
        </p:spPr>
      </p:pic>
      <p:sp>
        <p:nvSpPr>
          <p:cNvPr id="4" name="Rectángulo 3">
            <a:extLst>
              <a:ext uri="{FF2B5EF4-FFF2-40B4-BE49-F238E27FC236}">
                <a16:creationId xmlns:a16="http://schemas.microsoft.com/office/drawing/2014/main" id="{095A6BAE-F4C4-4C67-A3BB-3D9344B654CA}"/>
              </a:ext>
            </a:extLst>
          </p:cNvPr>
          <p:cNvSpPr/>
          <p:nvPr/>
        </p:nvSpPr>
        <p:spPr>
          <a:xfrm>
            <a:off x="0" y="-3511"/>
            <a:ext cx="9144000" cy="1579147"/>
          </a:xfrm>
          <a:prstGeom prst="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dirty="0"/>
          </a:p>
        </p:txBody>
      </p:sp>
      <p:sp>
        <p:nvSpPr>
          <p:cNvPr id="2" name="Título 1"/>
          <p:cNvSpPr>
            <a:spLocks noGrp="1"/>
          </p:cNvSpPr>
          <p:nvPr>
            <p:ph type="ctrTitle"/>
          </p:nvPr>
        </p:nvSpPr>
        <p:spPr>
          <a:xfrm>
            <a:off x="0" y="1612329"/>
            <a:ext cx="8964488" cy="1944216"/>
          </a:xfrm>
          <a:solidFill>
            <a:srgbClr val="92D050"/>
          </a:solidFill>
          <a:effectLst>
            <a:softEdge rad="317500"/>
          </a:effectLst>
        </p:spPr>
        <p:txBody>
          <a:bodyPr>
            <a:noAutofit/>
          </a:bodyPr>
          <a:lstStyle/>
          <a:p>
            <a:pPr algn="ctr"/>
            <a:br>
              <a:rPr lang="es-ES" sz="2400" b="1" dirty="0">
                <a:latin typeface="+mn-lt"/>
                <a:ea typeface="Adobe Fan Heiti Std B" pitchFamily="34" charset="-128"/>
              </a:rPr>
            </a:br>
            <a:r>
              <a:rPr lang="es-ES" sz="2400" b="1" dirty="0">
                <a:latin typeface="+mn-lt"/>
                <a:ea typeface="Adobe Fan Heiti Std B" pitchFamily="34" charset="-128"/>
              </a:rPr>
              <a:t>Vicerrectorado de Investigación, Innovación y Transferencia de Tecnología</a:t>
            </a:r>
            <a:br>
              <a:rPr lang="es-ES" sz="2400" b="1" dirty="0">
                <a:latin typeface="+mn-lt"/>
                <a:ea typeface="Adobe Fan Heiti Std B" pitchFamily="34" charset="-128"/>
              </a:rPr>
            </a:br>
            <a:r>
              <a:rPr lang="es-ES" sz="2400" b="1" dirty="0">
                <a:latin typeface="+mn-lt"/>
                <a:ea typeface="Adobe Fan Heiti Std B" pitchFamily="34" charset="-128"/>
              </a:rPr>
              <a:t>Centro de Posgrados</a:t>
            </a:r>
            <a:br>
              <a:rPr lang="es-ES" sz="2400" b="1" dirty="0">
                <a:latin typeface="+mn-lt"/>
                <a:ea typeface="Adobe Fan Heiti Std B" pitchFamily="34" charset="-128"/>
              </a:rPr>
            </a:br>
            <a:r>
              <a:rPr lang="es-ES" sz="2400" b="1" dirty="0">
                <a:latin typeface="+mn-lt"/>
                <a:ea typeface="Adobe Fan Heiti Std B" pitchFamily="34" charset="-128"/>
              </a:rPr>
              <a:t>Maestría en Recreación y Tiempo Libre</a:t>
            </a:r>
            <a:br>
              <a:rPr lang="es-ES" sz="2400" b="1" dirty="0">
                <a:latin typeface="+mn-lt"/>
                <a:ea typeface="Adobe Fan Heiti Std B" pitchFamily="34" charset="-128"/>
              </a:rPr>
            </a:br>
            <a:endParaRPr lang="es-EC" sz="2400" b="1" dirty="0">
              <a:latin typeface="+mn-lt"/>
              <a:ea typeface="Adobe Fan Heiti Std B" pitchFamily="34" charset="-128"/>
            </a:endParaRPr>
          </a:p>
        </p:txBody>
      </p:sp>
      <p:sp>
        <p:nvSpPr>
          <p:cNvPr id="3" name="Subtítulo 2"/>
          <p:cNvSpPr>
            <a:spLocks noGrp="1"/>
          </p:cNvSpPr>
          <p:nvPr>
            <p:ph type="subTitle" idx="1"/>
          </p:nvPr>
        </p:nvSpPr>
        <p:spPr>
          <a:xfrm>
            <a:off x="539552" y="324819"/>
            <a:ext cx="6400800" cy="958855"/>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p:spPr>
        <p:txBody>
          <a:bodyPr>
            <a:noAutofit/>
          </a:bodyPr>
          <a:lstStyle/>
          <a:p>
            <a:pPr algn="ctr"/>
            <a:r>
              <a:rPr lang="es-EC" sz="2400" b="1" dirty="0">
                <a:solidFill>
                  <a:schemeClr val="tx1"/>
                </a:solidFill>
              </a:rPr>
              <a:t>UNIVERSIDAD DE LAS FUERZAS ARMADAS “ESPE”</a:t>
            </a:r>
          </a:p>
        </p:txBody>
      </p:sp>
      <p:pic>
        <p:nvPicPr>
          <p:cNvPr id="12290" name="Picture 2" descr="ESPE (@ESPEU) | Twit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85" t="4571" r="4419" b="4762"/>
          <a:stretch/>
        </p:blipFill>
        <p:spPr bwMode="auto">
          <a:xfrm>
            <a:off x="7236296" y="88363"/>
            <a:ext cx="1616484" cy="1431759"/>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289781" y="2476895"/>
            <a:ext cx="8352928" cy="1872153"/>
          </a:xfrm>
          <a:prstGeom prst="rect">
            <a:avLst/>
          </a:prstGeom>
          <a:ln>
            <a:noFill/>
          </a:ln>
        </p:spPr>
        <p:txBody>
          <a:bodyPr vert="horz" lIns="0" tIns="0" rIns="18288" bIns="0" rtlCol="0" anchor="b">
            <a:normAutofit fontScale="975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lnSpc>
                <a:spcPct val="90000"/>
              </a:lnSpc>
              <a:spcBef>
                <a:spcPct val="0"/>
              </a:spcBef>
              <a:buNone/>
              <a:defRPr kumimoji="0" sz="5600" b="1" kern="1200">
                <a:ln>
                  <a:noFill/>
                </a:ln>
                <a:solidFill>
                  <a:schemeClr val="tx2"/>
                </a:solidFill>
                <a:effectLst/>
                <a:latin typeface="+mj-lt"/>
                <a:ea typeface="+mj-ea"/>
                <a:cs typeface="+mj-cs"/>
              </a:defRPr>
            </a:lvl1pPr>
          </a:lstStyle>
          <a:p>
            <a:pPr algn="ctr"/>
            <a:endParaRPr lang="es-ES" sz="2400" i="1" dirty="0"/>
          </a:p>
          <a:p>
            <a:pPr algn="ctr"/>
            <a:endParaRPr lang="es-ES" sz="2400" i="1" dirty="0"/>
          </a:p>
          <a:p>
            <a:pPr algn="ctr"/>
            <a:br>
              <a:rPr lang="es-EC" sz="2400" i="1" dirty="0"/>
            </a:br>
            <a:br>
              <a:rPr lang="es-EC" sz="1800" i="1" dirty="0">
                <a:solidFill>
                  <a:schemeClr val="tx1"/>
                </a:solidFill>
              </a:rPr>
            </a:br>
            <a:br>
              <a:rPr lang="es-EC" sz="1800" i="1" dirty="0">
                <a:solidFill>
                  <a:schemeClr val="tx1"/>
                </a:solidFill>
              </a:rPr>
            </a:br>
            <a:r>
              <a:rPr lang="es-EC" sz="1800" dirty="0">
                <a:solidFill>
                  <a:schemeClr val="tx1"/>
                </a:solidFill>
              </a:rPr>
              <a:t> </a:t>
            </a:r>
          </a:p>
        </p:txBody>
      </p:sp>
      <p:sp>
        <p:nvSpPr>
          <p:cNvPr id="5" name="4 Rectángulo"/>
          <p:cNvSpPr/>
          <p:nvPr/>
        </p:nvSpPr>
        <p:spPr>
          <a:xfrm>
            <a:off x="3851920" y="5878319"/>
            <a:ext cx="2736304" cy="607630"/>
          </a:xfrm>
          <a:prstGeom prst="rect">
            <a:avLst/>
          </a:prstGeom>
          <a:gradFill>
            <a:gsLst>
              <a:gs pos="0">
                <a:schemeClr val="accent1">
                  <a:lumMod val="5000"/>
                  <a:lumOff val="95000"/>
                </a:schemeClr>
              </a:gs>
              <a:gs pos="74000">
                <a:schemeClr val="accent1">
                  <a:lumMod val="45000"/>
                  <a:lumOff val="55000"/>
                </a:schemeClr>
              </a:gs>
              <a:gs pos="58000">
                <a:srgbClr val="80F880"/>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2"/>
                </a:solidFill>
              </a:rPr>
              <a:t>DIRECTOR</a:t>
            </a:r>
          </a:p>
          <a:p>
            <a:pPr algn="ctr"/>
            <a:r>
              <a:rPr lang="es-EC" sz="1600" b="1" dirty="0">
                <a:solidFill>
                  <a:schemeClr val="tx2"/>
                </a:solidFill>
              </a:rPr>
              <a:t> </a:t>
            </a:r>
            <a:r>
              <a:rPr lang="es-EC" sz="1600" b="1" dirty="0">
                <a:solidFill>
                  <a:schemeClr val="tx1"/>
                </a:solidFill>
              </a:rPr>
              <a:t>Dr. Enrique Chávez Msc</a:t>
            </a:r>
            <a:endParaRPr lang="es-ES" sz="1600" dirty="0">
              <a:solidFill>
                <a:schemeClr val="tx1"/>
              </a:solidFill>
            </a:endParaRPr>
          </a:p>
        </p:txBody>
      </p:sp>
      <p:sp>
        <p:nvSpPr>
          <p:cNvPr id="7" name="6 Rectángulo"/>
          <p:cNvSpPr/>
          <p:nvPr/>
        </p:nvSpPr>
        <p:spPr>
          <a:xfrm rot="10800000" flipV="1">
            <a:off x="1875110" y="4191203"/>
            <a:ext cx="4464496" cy="504056"/>
          </a:xfrm>
          <a:prstGeom prst="rect">
            <a:avLst/>
          </a:prstGeom>
          <a:gradFill>
            <a:gsLst>
              <a:gs pos="0">
                <a:schemeClr val="accent1">
                  <a:lumMod val="5000"/>
                  <a:lumOff val="95000"/>
                </a:schemeClr>
              </a:gs>
              <a:gs pos="74000">
                <a:schemeClr val="accent1">
                  <a:lumMod val="45000"/>
                  <a:lumOff val="55000"/>
                </a:schemeClr>
              </a:gs>
              <a:gs pos="58000">
                <a:srgbClr val="80F880"/>
              </a:gs>
              <a:gs pos="100000">
                <a:schemeClr val="accent1">
                  <a:lumMod val="30000"/>
                  <a:lumOff val="70000"/>
                </a:schemeClr>
              </a:gs>
            </a:gsLst>
            <a:lin ang="5400000" scaled="1"/>
          </a:gra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s-EC" sz="2000" i="1" dirty="0"/>
            </a:br>
            <a:r>
              <a:rPr lang="es-EC" sz="2000" b="1" dirty="0">
                <a:solidFill>
                  <a:schemeClr val="tx2"/>
                </a:solidFill>
              </a:rPr>
              <a:t>AUTOR:</a:t>
            </a:r>
            <a:br>
              <a:rPr lang="es-EC" sz="2000" i="1" dirty="0">
                <a:solidFill>
                  <a:schemeClr val="tx1"/>
                </a:solidFill>
              </a:rPr>
            </a:br>
            <a:r>
              <a:rPr lang="es-EC" sz="2000" b="1" dirty="0">
                <a:solidFill>
                  <a:schemeClr val="tx1"/>
                </a:solidFill>
              </a:rPr>
              <a:t>Correa Mendoza, Oscar Lorenzo </a:t>
            </a:r>
            <a:br>
              <a:rPr lang="es-EC" sz="2000" b="1" dirty="0">
                <a:solidFill>
                  <a:schemeClr val="tx1"/>
                </a:solidFill>
              </a:rPr>
            </a:br>
            <a:endParaRPr lang="es-ES" sz="2000" b="1" dirty="0"/>
          </a:p>
        </p:txBody>
      </p:sp>
      <p:pic>
        <p:nvPicPr>
          <p:cNvPr id="10" name="Imagen 9">
            <a:extLst>
              <a:ext uri="{FF2B5EF4-FFF2-40B4-BE49-F238E27FC236}">
                <a16:creationId xmlns:a16="http://schemas.microsoft.com/office/drawing/2014/main" id="{E2C6918F-F0F9-4208-B05C-EEB8EA065603}"/>
              </a:ext>
            </a:extLst>
          </p:cNvPr>
          <p:cNvPicPr>
            <a:picLocks noChangeAspect="1"/>
          </p:cNvPicPr>
          <p:nvPr/>
        </p:nvPicPr>
        <p:blipFill>
          <a:blip r:embed="rId4"/>
          <a:stretch>
            <a:fillRect/>
          </a:stretch>
        </p:blipFill>
        <p:spPr>
          <a:xfrm>
            <a:off x="620947" y="5041471"/>
            <a:ext cx="2448272" cy="1681948"/>
          </a:xfrm>
          <a:prstGeom prst="rect">
            <a:avLst/>
          </a:prstGeom>
          <a:ln>
            <a:noFill/>
          </a:ln>
          <a:effectLst>
            <a:softEdge rad="112500"/>
          </a:effectLst>
        </p:spPr>
      </p:pic>
    </p:spTree>
    <p:extLst>
      <p:ext uri="{BB962C8B-B14F-4D97-AF65-F5344CB8AC3E}">
        <p14:creationId xmlns:p14="http://schemas.microsoft.com/office/powerpoint/2010/main" val="295496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6C70-E83C-405F-A206-687DF368B311}"/>
              </a:ext>
            </a:extLst>
          </p:cNvPr>
          <p:cNvSpPr>
            <a:spLocks noGrp="1"/>
          </p:cNvSpPr>
          <p:nvPr>
            <p:ph type="title"/>
          </p:nvPr>
        </p:nvSpPr>
        <p:spPr>
          <a:xfrm>
            <a:off x="3718200" y="18074"/>
            <a:ext cx="2592288" cy="357211"/>
          </a:xfrm>
        </p:spPr>
        <p:txBody>
          <a:bodyPr/>
          <a:lstStyle/>
          <a:p>
            <a:r>
              <a:rPr lang="es" sz="1800" b="1" u="sng" dirty="0">
                <a:solidFill>
                  <a:srgbClr val="000000"/>
                </a:solidFill>
                <a:latin typeface="Arial" panose="020B0604020202020204" pitchFamily="34" charset="0"/>
                <a:cs typeface="Arial" panose="020B0604020202020204" pitchFamily="34" charset="0"/>
              </a:rPr>
              <a:t>MARCO TEORICO </a:t>
            </a:r>
            <a:br>
              <a:rPr lang="es" sz="1800" u="sng" dirty="0">
                <a:solidFill>
                  <a:schemeClr val="accent5"/>
                </a:solidFill>
                <a:latin typeface="Arial" panose="020B0604020202020204" pitchFamily="34" charset="0"/>
                <a:cs typeface="Arial" panose="020B0604020202020204" pitchFamily="34" charset="0"/>
              </a:rPr>
            </a:br>
            <a:endParaRPr lang="en-US" sz="1800" u="sng" dirty="0">
              <a:solidFill>
                <a:schemeClr val="accent5"/>
              </a:solidFill>
            </a:endParaRPr>
          </a:p>
        </p:txBody>
      </p:sp>
      <p:grpSp>
        <p:nvGrpSpPr>
          <p:cNvPr id="12" name="Group 11">
            <a:extLst>
              <a:ext uri="{FF2B5EF4-FFF2-40B4-BE49-F238E27FC236}">
                <a16:creationId xmlns:a16="http://schemas.microsoft.com/office/drawing/2014/main" id="{6E518D14-5EF3-43D6-A352-38751E88A88F}"/>
              </a:ext>
            </a:extLst>
          </p:cNvPr>
          <p:cNvGrpSpPr/>
          <p:nvPr/>
        </p:nvGrpSpPr>
        <p:grpSpPr>
          <a:xfrm>
            <a:off x="3769519" y="2076157"/>
            <a:ext cx="1606154" cy="3311525"/>
            <a:chOff x="5026025" y="1782763"/>
            <a:chExt cx="2141538" cy="3311525"/>
          </a:xfrm>
        </p:grpSpPr>
        <p:sp>
          <p:nvSpPr>
            <p:cNvPr id="10" name="Freeform 22">
              <a:extLst>
                <a:ext uri="{FF2B5EF4-FFF2-40B4-BE49-F238E27FC236}">
                  <a16:creationId xmlns:a16="http://schemas.microsoft.com/office/drawing/2014/main" id="{13512F7F-CC65-4300-B07E-775B14A93180}"/>
                </a:ext>
              </a:extLst>
            </p:cNvPr>
            <p:cNvSpPr>
              <a:spLocks/>
            </p:cNvSpPr>
            <p:nvPr/>
          </p:nvSpPr>
          <p:spPr bwMode="auto">
            <a:xfrm>
              <a:off x="5026025" y="1782763"/>
              <a:ext cx="2141538" cy="2735263"/>
            </a:xfrm>
            <a:custGeom>
              <a:avLst/>
              <a:gdLst>
                <a:gd name="T0" fmla="*/ 5673 w 6745"/>
                <a:gd name="T1" fmla="*/ 882 h 8615"/>
                <a:gd name="T2" fmla="*/ 5275 w 6745"/>
                <a:gd name="T3" fmla="*/ 558 h 8615"/>
                <a:gd name="T4" fmla="*/ 4832 w 6745"/>
                <a:gd name="T5" fmla="*/ 308 h 8615"/>
                <a:gd name="T6" fmla="*/ 4349 w 6745"/>
                <a:gd name="T7" fmla="*/ 130 h 8615"/>
                <a:gd name="T8" fmla="*/ 3829 w 6745"/>
                <a:gd name="T9" fmla="*/ 27 h 8615"/>
                <a:gd name="T10" fmla="*/ 3373 w 6745"/>
                <a:gd name="T11" fmla="*/ 0 h 8615"/>
                <a:gd name="T12" fmla="*/ 2915 w 6745"/>
                <a:gd name="T13" fmla="*/ 27 h 8615"/>
                <a:gd name="T14" fmla="*/ 2395 w 6745"/>
                <a:gd name="T15" fmla="*/ 130 h 8615"/>
                <a:gd name="T16" fmla="*/ 1912 w 6745"/>
                <a:gd name="T17" fmla="*/ 308 h 8615"/>
                <a:gd name="T18" fmla="*/ 1470 w 6745"/>
                <a:gd name="T19" fmla="*/ 558 h 8615"/>
                <a:gd name="T20" fmla="*/ 1071 w 6745"/>
                <a:gd name="T21" fmla="*/ 882 h 8615"/>
                <a:gd name="T22" fmla="*/ 837 w 6745"/>
                <a:gd name="T23" fmla="*/ 1131 h 8615"/>
                <a:gd name="T24" fmla="*/ 550 w 6745"/>
                <a:gd name="T25" fmla="*/ 1516 h 8615"/>
                <a:gd name="T26" fmla="*/ 321 w 6745"/>
                <a:gd name="T27" fmla="*/ 1937 h 8615"/>
                <a:gd name="T28" fmla="*/ 152 w 6745"/>
                <a:gd name="T29" fmla="*/ 2387 h 8615"/>
                <a:gd name="T30" fmla="*/ 44 w 6745"/>
                <a:gd name="T31" fmla="*/ 2867 h 8615"/>
                <a:gd name="T32" fmla="*/ 0 w 6745"/>
                <a:gd name="T33" fmla="*/ 3372 h 8615"/>
                <a:gd name="T34" fmla="*/ 11 w 6745"/>
                <a:gd name="T35" fmla="*/ 3783 h 8615"/>
                <a:gd name="T36" fmla="*/ 104 w 6745"/>
                <a:gd name="T37" fmla="*/ 4365 h 8615"/>
                <a:gd name="T38" fmla="*/ 272 w 6745"/>
                <a:gd name="T39" fmla="*/ 4873 h 8615"/>
                <a:gd name="T40" fmla="*/ 532 w 6745"/>
                <a:gd name="T41" fmla="*/ 5397 h 8615"/>
                <a:gd name="T42" fmla="*/ 969 w 6745"/>
                <a:gd name="T43" fmla="*/ 6069 h 8615"/>
                <a:gd name="T44" fmla="*/ 1380 w 6745"/>
                <a:gd name="T45" fmla="*/ 6696 h 8615"/>
                <a:gd name="T46" fmla="*/ 1619 w 6745"/>
                <a:gd name="T47" fmla="*/ 7165 h 8615"/>
                <a:gd name="T48" fmla="*/ 1768 w 6745"/>
                <a:gd name="T49" fmla="*/ 7613 h 8615"/>
                <a:gd name="T50" fmla="*/ 1851 w 6745"/>
                <a:gd name="T51" fmla="*/ 8125 h 8615"/>
                <a:gd name="T52" fmla="*/ 1863 w 6745"/>
                <a:gd name="T53" fmla="*/ 8431 h 8615"/>
                <a:gd name="T54" fmla="*/ 1908 w 6745"/>
                <a:gd name="T55" fmla="*/ 8540 h 8615"/>
                <a:gd name="T56" fmla="*/ 1971 w 6745"/>
                <a:gd name="T57" fmla="*/ 8591 h 8615"/>
                <a:gd name="T58" fmla="*/ 2069 w 6745"/>
                <a:gd name="T59" fmla="*/ 8615 h 8615"/>
                <a:gd name="T60" fmla="*/ 4738 w 6745"/>
                <a:gd name="T61" fmla="*/ 8605 h 8615"/>
                <a:gd name="T62" fmla="*/ 4835 w 6745"/>
                <a:gd name="T63" fmla="*/ 8540 h 8615"/>
                <a:gd name="T64" fmla="*/ 4881 w 6745"/>
                <a:gd name="T65" fmla="*/ 8432 h 8615"/>
                <a:gd name="T66" fmla="*/ 4893 w 6745"/>
                <a:gd name="T67" fmla="*/ 8125 h 8615"/>
                <a:gd name="T68" fmla="*/ 4977 w 6745"/>
                <a:gd name="T69" fmla="*/ 7613 h 8615"/>
                <a:gd name="T70" fmla="*/ 5126 w 6745"/>
                <a:gd name="T71" fmla="*/ 7165 h 8615"/>
                <a:gd name="T72" fmla="*/ 5364 w 6745"/>
                <a:gd name="T73" fmla="*/ 6696 h 8615"/>
                <a:gd name="T74" fmla="*/ 5775 w 6745"/>
                <a:gd name="T75" fmla="*/ 6069 h 8615"/>
                <a:gd name="T76" fmla="*/ 6212 w 6745"/>
                <a:gd name="T77" fmla="*/ 5397 h 8615"/>
                <a:gd name="T78" fmla="*/ 6472 w 6745"/>
                <a:gd name="T79" fmla="*/ 4873 h 8615"/>
                <a:gd name="T80" fmla="*/ 6640 w 6745"/>
                <a:gd name="T81" fmla="*/ 4365 h 8615"/>
                <a:gd name="T82" fmla="*/ 6733 w 6745"/>
                <a:gd name="T83" fmla="*/ 3783 h 8615"/>
                <a:gd name="T84" fmla="*/ 6745 w 6745"/>
                <a:gd name="T85" fmla="*/ 3372 h 8615"/>
                <a:gd name="T86" fmla="*/ 6700 w 6745"/>
                <a:gd name="T87" fmla="*/ 2867 h 8615"/>
                <a:gd name="T88" fmla="*/ 6592 w 6745"/>
                <a:gd name="T89" fmla="*/ 2387 h 8615"/>
                <a:gd name="T90" fmla="*/ 6423 w 6745"/>
                <a:gd name="T91" fmla="*/ 1937 h 8615"/>
                <a:gd name="T92" fmla="*/ 6194 w 6745"/>
                <a:gd name="T93" fmla="*/ 1516 h 8615"/>
                <a:gd name="T94" fmla="*/ 5908 w 6745"/>
                <a:gd name="T95" fmla="*/ 1131 h 8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45" h="8615">
                  <a:moveTo>
                    <a:pt x="5855" y="1070"/>
                  </a:moveTo>
                  <a:lnTo>
                    <a:pt x="5795" y="1006"/>
                  </a:lnTo>
                  <a:lnTo>
                    <a:pt x="5673" y="882"/>
                  </a:lnTo>
                  <a:lnTo>
                    <a:pt x="5546" y="767"/>
                  </a:lnTo>
                  <a:lnTo>
                    <a:pt x="5412" y="659"/>
                  </a:lnTo>
                  <a:lnTo>
                    <a:pt x="5275" y="558"/>
                  </a:lnTo>
                  <a:lnTo>
                    <a:pt x="5131" y="467"/>
                  </a:lnTo>
                  <a:lnTo>
                    <a:pt x="4984" y="383"/>
                  </a:lnTo>
                  <a:lnTo>
                    <a:pt x="4832" y="308"/>
                  </a:lnTo>
                  <a:lnTo>
                    <a:pt x="4675" y="240"/>
                  </a:lnTo>
                  <a:lnTo>
                    <a:pt x="4514" y="180"/>
                  </a:lnTo>
                  <a:lnTo>
                    <a:pt x="4349" y="130"/>
                  </a:lnTo>
                  <a:lnTo>
                    <a:pt x="4179" y="88"/>
                  </a:lnTo>
                  <a:lnTo>
                    <a:pt x="4007" y="53"/>
                  </a:lnTo>
                  <a:lnTo>
                    <a:pt x="3829" y="27"/>
                  </a:lnTo>
                  <a:lnTo>
                    <a:pt x="3649" y="10"/>
                  </a:lnTo>
                  <a:lnTo>
                    <a:pt x="3466" y="1"/>
                  </a:lnTo>
                  <a:lnTo>
                    <a:pt x="3373" y="0"/>
                  </a:lnTo>
                  <a:lnTo>
                    <a:pt x="3279" y="1"/>
                  </a:lnTo>
                  <a:lnTo>
                    <a:pt x="3095" y="10"/>
                  </a:lnTo>
                  <a:lnTo>
                    <a:pt x="2915" y="27"/>
                  </a:lnTo>
                  <a:lnTo>
                    <a:pt x="2738" y="53"/>
                  </a:lnTo>
                  <a:lnTo>
                    <a:pt x="2565" y="88"/>
                  </a:lnTo>
                  <a:lnTo>
                    <a:pt x="2395" y="130"/>
                  </a:lnTo>
                  <a:lnTo>
                    <a:pt x="2230" y="180"/>
                  </a:lnTo>
                  <a:lnTo>
                    <a:pt x="2069" y="240"/>
                  </a:lnTo>
                  <a:lnTo>
                    <a:pt x="1912" y="308"/>
                  </a:lnTo>
                  <a:lnTo>
                    <a:pt x="1760" y="383"/>
                  </a:lnTo>
                  <a:lnTo>
                    <a:pt x="1613" y="467"/>
                  </a:lnTo>
                  <a:lnTo>
                    <a:pt x="1470" y="558"/>
                  </a:lnTo>
                  <a:lnTo>
                    <a:pt x="1332" y="659"/>
                  </a:lnTo>
                  <a:lnTo>
                    <a:pt x="1198" y="767"/>
                  </a:lnTo>
                  <a:lnTo>
                    <a:pt x="1071" y="882"/>
                  </a:lnTo>
                  <a:lnTo>
                    <a:pt x="949" y="1006"/>
                  </a:lnTo>
                  <a:lnTo>
                    <a:pt x="890" y="1070"/>
                  </a:lnTo>
                  <a:lnTo>
                    <a:pt x="837" y="1131"/>
                  </a:lnTo>
                  <a:lnTo>
                    <a:pt x="735" y="1256"/>
                  </a:lnTo>
                  <a:lnTo>
                    <a:pt x="639" y="1385"/>
                  </a:lnTo>
                  <a:lnTo>
                    <a:pt x="550" y="1516"/>
                  </a:lnTo>
                  <a:lnTo>
                    <a:pt x="467" y="1653"/>
                  </a:lnTo>
                  <a:lnTo>
                    <a:pt x="391" y="1793"/>
                  </a:lnTo>
                  <a:lnTo>
                    <a:pt x="321" y="1937"/>
                  </a:lnTo>
                  <a:lnTo>
                    <a:pt x="258" y="2083"/>
                  </a:lnTo>
                  <a:lnTo>
                    <a:pt x="202" y="2234"/>
                  </a:lnTo>
                  <a:lnTo>
                    <a:pt x="152" y="2387"/>
                  </a:lnTo>
                  <a:lnTo>
                    <a:pt x="109" y="2544"/>
                  </a:lnTo>
                  <a:lnTo>
                    <a:pt x="73" y="2703"/>
                  </a:lnTo>
                  <a:lnTo>
                    <a:pt x="44" y="2867"/>
                  </a:lnTo>
                  <a:lnTo>
                    <a:pt x="22" y="3032"/>
                  </a:lnTo>
                  <a:lnTo>
                    <a:pt x="7" y="3200"/>
                  </a:lnTo>
                  <a:lnTo>
                    <a:pt x="0" y="3372"/>
                  </a:lnTo>
                  <a:lnTo>
                    <a:pt x="0" y="3458"/>
                  </a:lnTo>
                  <a:lnTo>
                    <a:pt x="1" y="3570"/>
                  </a:lnTo>
                  <a:lnTo>
                    <a:pt x="11" y="3783"/>
                  </a:lnTo>
                  <a:lnTo>
                    <a:pt x="33" y="3987"/>
                  </a:lnTo>
                  <a:lnTo>
                    <a:pt x="64" y="4180"/>
                  </a:lnTo>
                  <a:lnTo>
                    <a:pt x="104" y="4365"/>
                  </a:lnTo>
                  <a:lnTo>
                    <a:pt x="153" y="4542"/>
                  </a:lnTo>
                  <a:lnTo>
                    <a:pt x="209" y="4710"/>
                  </a:lnTo>
                  <a:lnTo>
                    <a:pt x="272" y="4873"/>
                  </a:lnTo>
                  <a:lnTo>
                    <a:pt x="340" y="5029"/>
                  </a:lnTo>
                  <a:lnTo>
                    <a:pt x="414" y="5180"/>
                  </a:lnTo>
                  <a:lnTo>
                    <a:pt x="532" y="5397"/>
                  </a:lnTo>
                  <a:lnTo>
                    <a:pt x="703" y="5672"/>
                  </a:lnTo>
                  <a:lnTo>
                    <a:pt x="880" y="5938"/>
                  </a:lnTo>
                  <a:lnTo>
                    <a:pt x="969" y="6069"/>
                  </a:lnTo>
                  <a:lnTo>
                    <a:pt x="1055" y="6194"/>
                  </a:lnTo>
                  <a:lnTo>
                    <a:pt x="1222" y="6444"/>
                  </a:lnTo>
                  <a:lnTo>
                    <a:pt x="1380" y="6696"/>
                  </a:lnTo>
                  <a:lnTo>
                    <a:pt x="1489" y="6892"/>
                  </a:lnTo>
                  <a:lnTo>
                    <a:pt x="1556" y="7027"/>
                  </a:lnTo>
                  <a:lnTo>
                    <a:pt x="1619" y="7165"/>
                  </a:lnTo>
                  <a:lnTo>
                    <a:pt x="1675" y="7309"/>
                  </a:lnTo>
                  <a:lnTo>
                    <a:pt x="1724" y="7458"/>
                  </a:lnTo>
                  <a:lnTo>
                    <a:pt x="1768" y="7613"/>
                  </a:lnTo>
                  <a:lnTo>
                    <a:pt x="1804" y="7776"/>
                  </a:lnTo>
                  <a:lnTo>
                    <a:pt x="1831" y="7946"/>
                  </a:lnTo>
                  <a:lnTo>
                    <a:pt x="1851" y="8125"/>
                  </a:lnTo>
                  <a:lnTo>
                    <a:pt x="1861" y="8313"/>
                  </a:lnTo>
                  <a:lnTo>
                    <a:pt x="1862" y="8412"/>
                  </a:lnTo>
                  <a:lnTo>
                    <a:pt x="1863" y="8431"/>
                  </a:lnTo>
                  <a:lnTo>
                    <a:pt x="1870" y="8471"/>
                  </a:lnTo>
                  <a:lnTo>
                    <a:pt x="1885" y="8507"/>
                  </a:lnTo>
                  <a:lnTo>
                    <a:pt x="1908" y="8540"/>
                  </a:lnTo>
                  <a:lnTo>
                    <a:pt x="1922" y="8555"/>
                  </a:lnTo>
                  <a:lnTo>
                    <a:pt x="1937" y="8568"/>
                  </a:lnTo>
                  <a:lnTo>
                    <a:pt x="1971" y="8591"/>
                  </a:lnTo>
                  <a:lnTo>
                    <a:pt x="2009" y="8606"/>
                  </a:lnTo>
                  <a:lnTo>
                    <a:pt x="2048" y="8613"/>
                  </a:lnTo>
                  <a:lnTo>
                    <a:pt x="2069" y="8615"/>
                  </a:lnTo>
                  <a:lnTo>
                    <a:pt x="4675" y="8615"/>
                  </a:lnTo>
                  <a:lnTo>
                    <a:pt x="4697" y="8613"/>
                  </a:lnTo>
                  <a:lnTo>
                    <a:pt x="4738" y="8605"/>
                  </a:lnTo>
                  <a:lnTo>
                    <a:pt x="4775" y="8590"/>
                  </a:lnTo>
                  <a:lnTo>
                    <a:pt x="4807" y="8568"/>
                  </a:lnTo>
                  <a:lnTo>
                    <a:pt x="4835" y="8540"/>
                  </a:lnTo>
                  <a:lnTo>
                    <a:pt x="4858" y="8508"/>
                  </a:lnTo>
                  <a:lnTo>
                    <a:pt x="4874" y="8472"/>
                  </a:lnTo>
                  <a:lnTo>
                    <a:pt x="4881" y="8432"/>
                  </a:lnTo>
                  <a:lnTo>
                    <a:pt x="4883" y="8412"/>
                  </a:lnTo>
                  <a:lnTo>
                    <a:pt x="4884" y="8313"/>
                  </a:lnTo>
                  <a:lnTo>
                    <a:pt x="4893" y="8125"/>
                  </a:lnTo>
                  <a:lnTo>
                    <a:pt x="4913" y="7946"/>
                  </a:lnTo>
                  <a:lnTo>
                    <a:pt x="4940" y="7776"/>
                  </a:lnTo>
                  <a:lnTo>
                    <a:pt x="4977" y="7613"/>
                  </a:lnTo>
                  <a:lnTo>
                    <a:pt x="5020" y="7458"/>
                  </a:lnTo>
                  <a:lnTo>
                    <a:pt x="5069" y="7309"/>
                  </a:lnTo>
                  <a:lnTo>
                    <a:pt x="5126" y="7165"/>
                  </a:lnTo>
                  <a:lnTo>
                    <a:pt x="5188" y="7026"/>
                  </a:lnTo>
                  <a:lnTo>
                    <a:pt x="5255" y="6892"/>
                  </a:lnTo>
                  <a:lnTo>
                    <a:pt x="5364" y="6696"/>
                  </a:lnTo>
                  <a:lnTo>
                    <a:pt x="5522" y="6444"/>
                  </a:lnTo>
                  <a:lnTo>
                    <a:pt x="5689" y="6194"/>
                  </a:lnTo>
                  <a:lnTo>
                    <a:pt x="5775" y="6069"/>
                  </a:lnTo>
                  <a:lnTo>
                    <a:pt x="5864" y="5938"/>
                  </a:lnTo>
                  <a:lnTo>
                    <a:pt x="6041" y="5672"/>
                  </a:lnTo>
                  <a:lnTo>
                    <a:pt x="6212" y="5397"/>
                  </a:lnTo>
                  <a:lnTo>
                    <a:pt x="6330" y="5180"/>
                  </a:lnTo>
                  <a:lnTo>
                    <a:pt x="6404" y="5029"/>
                  </a:lnTo>
                  <a:lnTo>
                    <a:pt x="6472" y="4873"/>
                  </a:lnTo>
                  <a:lnTo>
                    <a:pt x="6535" y="4710"/>
                  </a:lnTo>
                  <a:lnTo>
                    <a:pt x="6591" y="4542"/>
                  </a:lnTo>
                  <a:lnTo>
                    <a:pt x="6640" y="4365"/>
                  </a:lnTo>
                  <a:lnTo>
                    <a:pt x="6680" y="4180"/>
                  </a:lnTo>
                  <a:lnTo>
                    <a:pt x="6711" y="3987"/>
                  </a:lnTo>
                  <a:lnTo>
                    <a:pt x="6733" y="3783"/>
                  </a:lnTo>
                  <a:lnTo>
                    <a:pt x="6743" y="3570"/>
                  </a:lnTo>
                  <a:lnTo>
                    <a:pt x="6745" y="3458"/>
                  </a:lnTo>
                  <a:lnTo>
                    <a:pt x="6745" y="3372"/>
                  </a:lnTo>
                  <a:lnTo>
                    <a:pt x="6737" y="3200"/>
                  </a:lnTo>
                  <a:lnTo>
                    <a:pt x="6722" y="3032"/>
                  </a:lnTo>
                  <a:lnTo>
                    <a:pt x="6700" y="2867"/>
                  </a:lnTo>
                  <a:lnTo>
                    <a:pt x="6671" y="2703"/>
                  </a:lnTo>
                  <a:lnTo>
                    <a:pt x="6635" y="2544"/>
                  </a:lnTo>
                  <a:lnTo>
                    <a:pt x="6592" y="2387"/>
                  </a:lnTo>
                  <a:lnTo>
                    <a:pt x="6543" y="2234"/>
                  </a:lnTo>
                  <a:lnTo>
                    <a:pt x="6486" y="2083"/>
                  </a:lnTo>
                  <a:lnTo>
                    <a:pt x="6423" y="1937"/>
                  </a:lnTo>
                  <a:lnTo>
                    <a:pt x="6354" y="1793"/>
                  </a:lnTo>
                  <a:lnTo>
                    <a:pt x="6277" y="1653"/>
                  </a:lnTo>
                  <a:lnTo>
                    <a:pt x="6194" y="1516"/>
                  </a:lnTo>
                  <a:lnTo>
                    <a:pt x="6105" y="1385"/>
                  </a:lnTo>
                  <a:lnTo>
                    <a:pt x="6009" y="1256"/>
                  </a:lnTo>
                  <a:lnTo>
                    <a:pt x="5908" y="1131"/>
                  </a:lnTo>
                  <a:lnTo>
                    <a:pt x="5855" y="1070"/>
                  </a:lnTo>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914354"/>
              <a:endParaRPr lang="en-US">
                <a:solidFill>
                  <a:srgbClr val="95A5A6"/>
                </a:solidFill>
              </a:endParaRPr>
            </a:p>
          </p:txBody>
        </p:sp>
        <p:sp>
          <p:nvSpPr>
            <p:cNvPr id="9" name="Freeform 21">
              <a:extLst>
                <a:ext uri="{FF2B5EF4-FFF2-40B4-BE49-F238E27FC236}">
                  <a16:creationId xmlns:a16="http://schemas.microsoft.com/office/drawing/2014/main" id="{160FCEF4-59FE-456A-B7BB-B4378DC9F0E5}"/>
                </a:ext>
              </a:extLst>
            </p:cNvPr>
            <p:cNvSpPr>
              <a:spLocks/>
            </p:cNvSpPr>
            <p:nvPr/>
          </p:nvSpPr>
          <p:spPr bwMode="auto">
            <a:xfrm>
              <a:off x="5156200" y="1911350"/>
              <a:ext cx="1879600" cy="2476500"/>
            </a:xfrm>
            <a:custGeom>
              <a:avLst/>
              <a:gdLst>
                <a:gd name="T0" fmla="*/ 4935 w 5918"/>
                <a:gd name="T1" fmla="*/ 5559 h 7802"/>
                <a:gd name="T2" fmla="*/ 4609 w 5918"/>
                <a:gd name="T3" fmla="*/ 6059 h 7802"/>
                <a:gd name="T4" fmla="*/ 4426 w 5918"/>
                <a:gd name="T5" fmla="*/ 6395 h 7802"/>
                <a:gd name="T6" fmla="*/ 4298 w 5918"/>
                <a:gd name="T7" fmla="*/ 6684 h 7802"/>
                <a:gd name="T8" fmla="*/ 4192 w 5918"/>
                <a:gd name="T9" fmla="*/ 6995 h 7802"/>
                <a:gd name="T10" fmla="*/ 4113 w 5918"/>
                <a:gd name="T11" fmla="*/ 7334 h 7802"/>
                <a:gd name="T12" fmla="*/ 4067 w 5918"/>
                <a:gd name="T13" fmla="*/ 7704 h 7802"/>
                <a:gd name="T14" fmla="*/ 1858 w 5918"/>
                <a:gd name="T15" fmla="*/ 7802 h 7802"/>
                <a:gd name="T16" fmla="*/ 1833 w 5918"/>
                <a:gd name="T17" fmla="*/ 7514 h 7802"/>
                <a:gd name="T18" fmla="*/ 1769 w 5918"/>
                <a:gd name="T19" fmla="*/ 7160 h 7802"/>
                <a:gd name="T20" fmla="*/ 1677 w 5918"/>
                <a:gd name="T21" fmla="*/ 6836 h 7802"/>
                <a:gd name="T22" fmla="*/ 1559 w 5918"/>
                <a:gd name="T23" fmla="*/ 6537 h 7802"/>
                <a:gd name="T24" fmla="*/ 1422 w 5918"/>
                <a:gd name="T25" fmla="*/ 6258 h 7802"/>
                <a:gd name="T26" fmla="*/ 1149 w 5918"/>
                <a:gd name="T27" fmla="*/ 5805 h 7802"/>
                <a:gd name="T28" fmla="*/ 900 w 5918"/>
                <a:gd name="T29" fmla="*/ 5437 h 7802"/>
                <a:gd name="T30" fmla="*/ 644 w 5918"/>
                <a:gd name="T31" fmla="*/ 5058 h 7802"/>
                <a:gd name="T32" fmla="*/ 376 w 5918"/>
                <a:gd name="T33" fmla="*/ 4601 h 7802"/>
                <a:gd name="T34" fmla="*/ 245 w 5918"/>
                <a:gd name="T35" fmla="*/ 4323 h 7802"/>
                <a:gd name="T36" fmla="*/ 139 w 5918"/>
                <a:gd name="T37" fmla="*/ 4023 h 7802"/>
                <a:gd name="T38" fmla="*/ 59 w 5918"/>
                <a:gd name="T39" fmla="*/ 3699 h 7802"/>
                <a:gd name="T40" fmla="*/ 11 w 5918"/>
                <a:gd name="T41" fmla="*/ 3343 h 7802"/>
                <a:gd name="T42" fmla="*/ 0 w 5918"/>
                <a:gd name="T43" fmla="*/ 3052 h 7802"/>
                <a:gd name="T44" fmla="*/ 7 w 5918"/>
                <a:gd name="T45" fmla="*/ 2836 h 7802"/>
                <a:gd name="T46" fmla="*/ 36 w 5918"/>
                <a:gd name="T47" fmla="*/ 2550 h 7802"/>
                <a:gd name="T48" fmla="*/ 90 w 5918"/>
                <a:gd name="T49" fmla="*/ 2268 h 7802"/>
                <a:gd name="T50" fmla="*/ 167 w 5918"/>
                <a:gd name="T51" fmla="*/ 1993 h 7802"/>
                <a:gd name="T52" fmla="*/ 266 w 5918"/>
                <a:gd name="T53" fmla="*/ 1727 h 7802"/>
                <a:gd name="T54" fmla="*/ 389 w 5918"/>
                <a:gd name="T55" fmla="*/ 1471 h 7802"/>
                <a:gd name="T56" fmla="*/ 536 w 5918"/>
                <a:gd name="T57" fmla="*/ 1229 h 7802"/>
                <a:gd name="T58" fmla="*/ 706 w 5918"/>
                <a:gd name="T59" fmla="*/ 1002 h 7802"/>
                <a:gd name="T60" fmla="*/ 897 w 5918"/>
                <a:gd name="T61" fmla="*/ 793 h 7802"/>
                <a:gd name="T62" fmla="*/ 1112 w 5918"/>
                <a:gd name="T63" fmla="*/ 604 h 7802"/>
                <a:gd name="T64" fmla="*/ 1349 w 5918"/>
                <a:gd name="T65" fmla="*/ 435 h 7802"/>
                <a:gd name="T66" fmla="*/ 1608 w 5918"/>
                <a:gd name="T67" fmla="*/ 292 h 7802"/>
                <a:gd name="T68" fmla="*/ 1890 w 5918"/>
                <a:gd name="T69" fmla="*/ 175 h 7802"/>
                <a:gd name="T70" fmla="*/ 2195 w 5918"/>
                <a:gd name="T71" fmla="*/ 85 h 7802"/>
                <a:gd name="T72" fmla="*/ 2521 w 5918"/>
                <a:gd name="T73" fmla="*/ 27 h 7802"/>
                <a:gd name="T74" fmla="*/ 2869 w 5918"/>
                <a:gd name="T75" fmla="*/ 1 h 7802"/>
                <a:gd name="T76" fmla="*/ 3049 w 5918"/>
                <a:gd name="T77" fmla="*/ 1 h 7802"/>
                <a:gd name="T78" fmla="*/ 3398 w 5918"/>
                <a:gd name="T79" fmla="*/ 27 h 7802"/>
                <a:gd name="T80" fmla="*/ 3723 w 5918"/>
                <a:gd name="T81" fmla="*/ 85 h 7802"/>
                <a:gd name="T82" fmla="*/ 4028 w 5918"/>
                <a:gd name="T83" fmla="*/ 175 h 7802"/>
                <a:gd name="T84" fmla="*/ 4310 w 5918"/>
                <a:gd name="T85" fmla="*/ 292 h 7802"/>
                <a:gd name="T86" fmla="*/ 4569 w 5918"/>
                <a:gd name="T87" fmla="*/ 435 h 7802"/>
                <a:gd name="T88" fmla="*/ 4807 w 5918"/>
                <a:gd name="T89" fmla="*/ 604 h 7802"/>
                <a:gd name="T90" fmla="*/ 5021 w 5918"/>
                <a:gd name="T91" fmla="*/ 793 h 7802"/>
                <a:gd name="T92" fmla="*/ 5213 w 5918"/>
                <a:gd name="T93" fmla="*/ 1002 h 7802"/>
                <a:gd name="T94" fmla="*/ 5382 w 5918"/>
                <a:gd name="T95" fmla="*/ 1229 h 7802"/>
                <a:gd name="T96" fmla="*/ 5529 w 5918"/>
                <a:gd name="T97" fmla="*/ 1471 h 7802"/>
                <a:gd name="T98" fmla="*/ 5652 w 5918"/>
                <a:gd name="T99" fmla="*/ 1727 h 7802"/>
                <a:gd name="T100" fmla="*/ 5752 w 5918"/>
                <a:gd name="T101" fmla="*/ 1993 h 7802"/>
                <a:gd name="T102" fmla="*/ 5828 w 5918"/>
                <a:gd name="T103" fmla="*/ 2268 h 7802"/>
                <a:gd name="T104" fmla="*/ 5882 w 5918"/>
                <a:gd name="T105" fmla="*/ 2550 h 7802"/>
                <a:gd name="T106" fmla="*/ 5911 w 5918"/>
                <a:gd name="T107" fmla="*/ 2836 h 7802"/>
                <a:gd name="T108" fmla="*/ 5918 w 5918"/>
                <a:gd name="T109" fmla="*/ 3052 h 7802"/>
                <a:gd name="T110" fmla="*/ 5907 w 5918"/>
                <a:gd name="T111" fmla="*/ 3343 h 7802"/>
                <a:gd name="T112" fmla="*/ 5860 w 5918"/>
                <a:gd name="T113" fmla="*/ 3699 h 7802"/>
                <a:gd name="T114" fmla="*/ 5780 w 5918"/>
                <a:gd name="T115" fmla="*/ 4023 h 7802"/>
                <a:gd name="T116" fmla="*/ 5673 w 5918"/>
                <a:gd name="T117" fmla="*/ 4323 h 7802"/>
                <a:gd name="T118" fmla="*/ 5542 w 5918"/>
                <a:gd name="T119" fmla="*/ 4601 h 7802"/>
                <a:gd name="T120" fmla="*/ 5274 w 5918"/>
                <a:gd name="T121" fmla="*/ 5058 h 7802"/>
                <a:gd name="T122" fmla="*/ 5018 w 5918"/>
                <a:gd name="T123" fmla="*/ 5437 h 7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18" h="7802">
                  <a:moveTo>
                    <a:pt x="5018" y="5437"/>
                  </a:moveTo>
                  <a:lnTo>
                    <a:pt x="4935" y="5559"/>
                  </a:lnTo>
                  <a:lnTo>
                    <a:pt x="4769" y="5805"/>
                  </a:lnTo>
                  <a:lnTo>
                    <a:pt x="4609" y="6059"/>
                  </a:lnTo>
                  <a:lnTo>
                    <a:pt x="4497" y="6258"/>
                  </a:lnTo>
                  <a:lnTo>
                    <a:pt x="4426" y="6395"/>
                  </a:lnTo>
                  <a:lnTo>
                    <a:pt x="4359" y="6537"/>
                  </a:lnTo>
                  <a:lnTo>
                    <a:pt x="4298" y="6684"/>
                  </a:lnTo>
                  <a:lnTo>
                    <a:pt x="4242" y="6836"/>
                  </a:lnTo>
                  <a:lnTo>
                    <a:pt x="4192" y="6995"/>
                  </a:lnTo>
                  <a:lnTo>
                    <a:pt x="4149" y="7160"/>
                  </a:lnTo>
                  <a:lnTo>
                    <a:pt x="4113" y="7334"/>
                  </a:lnTo>
                  <a:lnTo>
                    <a:pt x="4085" y="7514"/>
                  </a:lnTo>
                  <a:lnTo>
                    <a:pt x="4067" y="7704"/>
                  </a:lnTo>
                  <a:lnTo>
                    <a:pt x="4060" y="7802"/>
                  </a:lnTo>
                  <a:lnTo>
                    <a:pt x="1858" y="7802"/>
                  </a:lnTo>
                  <a:lnTo>
                    <a:pt x="1851" y="7704"/>
                  </a:lnTo>
                  <a:lnTo>
                    <a:pt x="1833" y="7514"/>
                  </a:lnTo>
                  <a:lnTo>
                    <a:pt x="1805" y="7334"/>
                  </a:lnTo>
                  <a:lnTo>
                    <a:pt x="1769" y="7160"/>
                  </a:lnTo>
                  <a:lnTo>
                    <a:pt x="1726" y="6995"/>
                  </a:lnTo>
                  <a:lnTo>
                    <a:pt x="1677" y="6836"/>
                  </a:lnTo>
                  <a:lnTo>
                    <a:pt x="1620" y="6684"/>
                  </a:lnTo>
                  <a:lnTo>
                    <a:pt x="1559" y="6537"/>
                  </a:lnTo>
                  <a:lnTo>
                    <a:pt x="1493" y="6395"/>
                  </a:lnTo>
                  <a:lnTo>
                    <a:pt x="1422" y="6258"/>
                  </a:lnTo>
                  <a:lnTo>
                    <a:pt x="1309" y="6059"/>
                  </a:lnTo>
                  <a:lnTo>
                    <a:pt x="1149" y="5805"/>
                  </a:lnTo>
                  <a:lnTo>
                    <a:pt x="983" y="5559"/>
                  </a:lnTo>
                  <a:lnTo>
                    <a:pt x="900" y="5437"/>
                  </a:lnTo>
                  <a:lnTo>
                    <a:pt x="814" y="5311"/>
                  </a:lnTo>
                  <a:lnTo>
                    <a:pt x="644" y="5058"/>
                  </a:lnTo>
                  <a:lnTo>
                    <a:pt x="485" y="4801"/>
                  </a:lnTo>
                  <a:lnTo>
                    <a:pt x="376" y="4601"/>
                  </a:lnTo>
                  <a:lnTo>
                    <a:pt x="308" y="4464"/>
                  </a:lnTo>
                  <a:lnTo>
                    <a:pt x="245" y="4323"/>
                  </a:lnTo>
                  <a:lnTo>
                    <a:pt x="188" y="4176"/>
                  </a:lnTo>
                  <a:lnTo>
                    <a:pt x="139" y="4023"/>
                  </a:lnTo>
                  <a:lnTo>
                    <a:pt x="94" y="3865"/>
                  </a:lnTo>
                  <a:lnTo>
                    <a:pt x="59" y="3699"/>
                  </a:lnTo>
                  <a:lnTo>
                    <a:pt x="31" y="3525"/>
                  </a:lnTo>
                  <a:lnTo>
                    <a:pt x="11" y="3343"/>
                  </a:lnTo>
                  <a:lnTo>
                    <a:pt x="1" y="3152"/>
                  </a:lnTo>
                  <a:lnTo>
                    <a:pt x="0" y="3052"/>
                  </a:lnTo>
                  <a:lnTo>
                    <a:pt x="0" y="2980"/>
                  </a:lnTo>
                  <a:lnTo>
                    <a:pt x="7" y="2836"/>
                  </a:lnTo>
                  <a:lnTo>
                    <a:pt x="19" y="2693"/>
                  </a:lnTo>
                  <a:lnTo>
                    <a:pt x="36" y="2550"/>
                  </a:lnTo>
                  <a:lnTo>
                    <a:pt x="60" y="2409"/>
                  </a:lnTo>
                  <a:lnTo>
                    <a:pt x="90" y="2268"/>
                  </a:lnTo>
                  <a:lnTo>
                    <a:pt x="126" y="2130"/>
                  </a:lnTo>
                  <a:lnTo>
                    <a:pt x="167" y="1993"/>
                  </a:lnTo>
                  <a:lnTo>
                    <a:pt x="213" y="1859"/>
                  </a:lnTo>
                  <a:lnTo>
                    <a:pt x="266" y="1727"/>
                  </a:lnTo>
                  <a:lnTo>
                    <a:pt x="325" y="1598"/>
                  </a:lnTo>
                  <a:lnTo>
                    <a:pt x="389" y="1471"/>
                  </a:lnTo>
                  <a:lnTo>
                    <a:pt x="460" y="1349"/>
                  </a:lnTo>
                  <a:lnTo>
                    <a:pt x="536" y="1229"/>
                  </a:lnTo>
                  <a:lnTo>
                    <a:pt x="618" y="1114"/>
                  </a:lnTo>
                  <a:lnTo>
                    <a:pt x="706" y="1002"/>
                  </a:lnTo>
                  <a:lnTo>
                    <a:pt x="798" y="896"/>
                  </a:lnTo>
                  <a:lnTo>
                    <a:pt x="897" y="793"/>
                  </a:lnTo>
                  <a:lnTo>
                    <a:pt x="1001" y="696"/>
                  </a:lnTo>
                  <a:lnTo>
                    <a:pt x="1112" y="604"/>
                  </a:lnTo>
                  <a:lnTo>
                    <a:pt x="1227" y="516"/>
                  </a:lnTo>
                  <a:lnTo>
                    <a:pt x="1349" y="435"/>
                  </a:lnTo>
                  <a:lnTo>
                    <a:pt x="1476" y="361"/>
                  </a:lnTo>
                  <a:lnTo>
                    <a:pt x="1608" y="292"/>
                  </a:lnTo>
                  <a:lnTo>
                    <a:pt x="1747" y="230"/>
                  </a:lnTo>
                  <a:lnTo>
                    <a:pt x="1890" y="175"/>
                  </a:lnTo>
                  <a:lnTo>
                    <a:pt x="2039" y="127"/>
                  </a:lnTo>
                  <a:lnTo>
                    <a:pt x="2195" y="85"/>
                  </a:lnTo>
                  <a:lnTo>
                    <a:pt x="2355" y="52"/>
                  </a:lnTo>
                  <a:lnTo>
                    <a:pt x="2521" y="27"/>
                  </a:lnTo>
                  <a:lnTo>
                    <a:pt x="2692" y="10"/>
                  </a:lnTo>
                  <a:lnTo>
                    <a:pt x="2869" y="1"/>
                  </a:lnTo>
                  <a:lnTo>
                    <a:pt x="2960" y="0"/>
                  </a:lnTo>
                  <a:lnTo>
                    <a:pt x="3049" y="1"/>
                  </a:lnTo>
                  <a:lnTo>
                    <a:pt x="3226" y="10"/>
                  </a:lnTo>
                  <a:lnTo>
                    <a:pt x="3398" y="27"/>
                  </a:lnTo>
                  <a:lnTo>
                    <a:pt x="3563" y="52"/>
                  </a:lnTo>
                  <a:lnTo>
                    <a:pt x="3723" y="85"/>
                  </a:lnTo>
                  <a:lnTo>
                    <a:pt x="3879" y="127"/>
                  </a:lnTo>
                  <a:lnTo>
                    <a:pt x="4028" y="175"/>
                  </a:lnTo>
                  <a:lnTo>
                    <a:pt x="4171" y="230"/>
                  </a:lnTo>
                  <a:lnTo>
                    <a:pt x="4310" y="292"/>
                  </a:lnTo>
                  <a:lnTo>
                    <a:pt x="4443" y="361"/>
                  </a:lnTo>
                  <a:lnTo>
                    <a:pt x="4569" y="435"/>
                  </a:lnTo>
                  <a:lnTo>
                    <a:pt x="4691" y="516"/>
                  </a:lnTo>
                  <a:lnTo>
                    <a:pt x="4807" y="604"/>
                  </a:lnTo>
                  <a:lnTo>
                    <a:pt x="4917" y="696"/>
                  </a:lnTo>
                  <a:lnTo>
                    <a:pt x="5021" y="793"/>
                  </a:lnTo>
                  <a:lnTo>
                    <a:pt x="5120" y="896"/>
                  </a:lnTo>
                  <a:lnTo>
                    <a:pt x="5213" y="1002"/>
                  </a:lnTo>
                  <a:lnTo>
                    <a:pt x="5300" y="1114"/>
                  </a:lnTo>
                  <a:lnTo>
                    <a:pt x="5382" y="1229"/>
                  </a:lnTo>
                  <a:lnTo>
                    <a:pt x="5458" y="1349"/>
                  </a:lnTo>
                  <a:lnTo>
                    <a:pt x="5529" y="1471"/>
                  </a:lnTo>
                  <a:lnTo>
                    <a:pt x="5593" y="1598"/>
                  </a:lnTo>
                  <a:lnTo>
                    <a:pt x="5652" y="1727"/>
                  </a:lnTo>
                  <a:lnTo>
                    <a:pt x="5705" y="1859"/>
                  </a:lnTo>
                  <a:lnTo>
                    <a:pt x="5752" y="1993"/>
                  </a:lnTo>
                  <a:lnTo>
                    <a:pt x="5793" y="2130"/>
                  </a:lnTo>
                  <a:lnTo>
                    <a:pt x="5828" y="2268"/>
                  </a:lnTo>
                  <a:lnTo>
                    <a:pt x="5858" y="2409"/>
                  </a:lnTo>
                  <a:lnTo>
                    <a:pt x="5882" y="2550"/>
                  </a:lnTo>
                  <a:lnTo>
                    <a:pt x="5900" y="2693"/>
                  </a:lnTo>
                  <a:lnTo>
                    <a:pt x="5911" y="2836"/>
                  </a:lnTo>
                  <a:lnTo>
                    <a:pt x="5918" y="2980"/>
                  </a:lnTo>
                  <a:lnTo>
                    <a:pt x="5918" y="3052"/>
                  </a:lnTo>
                  <a:lnTo>
                    <a:pt x="5917" y="3152"/>
                  </a:lnTo>
                  <a:lnTo>
                    <a:pt x="5907" y="3343"/>
                  </a:lnTo>
                  <a:lnTo>
                    <a:pt x="5888" y="3525"/>
                  </a:lnTo>
                  <a:lnTo>
                    <a:pt x="5860" y="3699"/>
                  </a:lnTo>
                  <a:lnTo>
                    <a:pt x="5824" y="3865"/>
                  </a:lnTo>
                  <a:lnTo>
                    <a:pt x="5780" y="4023"/>
                  </a:lnTo>
                  <a:lnTo>
                    <a:pt x="5730" y="4176"/>
                  </a:lnTo>
                  <a:lnTo>
                    <a:pt x="5673" y="4323"/>
                  </a:lnTo>
                  <a:lnTo>
                    <a:pt x="5610" y="4464"/>
                  </a:lnTo>
                  <a:lnTo>
                    <a:pt x="5542" y="4601"/>
                  </a:lnTo>
                  <a:lnTo>
                    <a:pt x="5433" y="4801"/>
                  </a:lnTo>
                  <a:lnTo>
                    <a:pt x="5274" y="5058"/>
                  </a:lnTo>
                  <a:lnTo>
                    <a:pt x="5105" y="5311"/>
                  </a:lnTo>
                  <a:lnTo>
                    <a:pt x="5018" y="5437"/>
                  </a:lnTo>
                  <a:lnTo>
                    <a:pt x="5018" y="5437"/>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pPr defTabSz="914354"/>
              <a:endParaRPr lang="en-US">
                <a:solidFill>
                  <a:srgbClr val="95A5A6"/>
                </a:solidFill>
              </a:endParaRPr>
            </a:p>
          </p:txBody>
        </p:sp>
        <p:sp>
          <p:nvSpPr>
            <p:cNvPr id="6" name="Freeform 18">
              <a:extLst>
                <a:ext uri="{FF2B5EF4-FFF2-40B4-BE49-F238E27FC236}">
                  <a16:creationId xmlns:a16="http://schemas.microsoft.com/office/drawing/2014/main" id="{42312E47-B933-476D-8029-4A1413C63816}"/>
                </a:ext>
              </a:extLst>
            </p:cNvPr>
            <p:cNvSpPr>
              <a:spLocks/>
            </p:cNvSpPr>
            <p:nvPr/>
          </p:nvSpPr>
          <p:spPr bwMode="auto">
            <a:xfrm>
              <a:off x="5616575" y="4579938"/>
              <a:ext cx="958850" cy="128588"/>
            </a:xfrm>
            <a:custGeom>
              <a:avLst/>
              <a:gdLst>
                <a:gd name="T0" fmla="*/ 2813 w 3021"/>
                <a:gd name="T1" fmla="*/ 405 h 405"/>
                <a:gd name="T2" fmla="*/ 207 w 3021"/>
                <a:gd name="T3" fmla="*/ 405 h 405"/>
                <a:gd name="T4" fmla="*/ 185 w 3021"/>
                <a:gd name="T5" fmla="*/ 404 h 405"/>
                <a:gd name="T6" fmla="*/ 144 w 3021"/>
                <a:gd name="T7" fmla="*/ 397 h 405"/>
                <a:gd name="T8" fmla="*/ 108 w 3021"/>
                <a:gd name="T9" fmla="*/ 382 h 405"/>
                <a:gd name="T10" fmla="*/ 75 w 3021"/>
                <a:gd name="T11" fmla="*/ 359 h 405"/>
                <a:gd name="T12" fmla="*/ 47 w 3021"/>
                <a:gd name="T13" fmla="*/ 332 h 405"/>
                <a:gd name="T14" fmla="*/ 24 w 3021"/>
                <a:gd name="T15" fmla="*/ 300 h 405"/>
                <a:gd name="T16" fmla="*/ 8 w 3021"/>
                <a:gd name="T17" fmla="*/ 263 h 405"/>
                <a:gd name="T18" fmla="*/ 1 w 3021"/>
                <a:gd name="T19" fmla="*/ 224 h 405"/>
                <a:gd name="T20" fmla="*/ 0 w 3021"/>
                <a:gd name="T21" fmla="*/ 202 h 405"/>
                <a:gd name="T22" fmla="*/ 1 w 3021"/>
                <a:gd name="T23" fmla="*/ 182 h 405"/>
                <a:gd name="T24" fmla="*/ 8 w 3021"/>
                <a:gd name="T25" fmla="*/ 142 h 405"/>
                <a:gd name="T26" fmla="*/ 24 w 3021"/>
                <a:gd name="T27" fmla="*/ 106 h 405"/>
                <a:gd name="T28" fmla="*/ 47 w 3021"/>
                <a:gd name="T29" fmla="*/ 74 h 405"/>
                <a:gd name="T30" fmla="*/ 75 w 3021"/>
                <a:gd name="T31" fmla="*/ 46 h 405"/>
                <a:gd name="T32" fmla="*/ 108 w 3021"/>
                <a:gd name="T33" fmla="*/ 24 h 405"/>
                <a:gd name="T34" fmla="*/ 144 w 3021"/>
                <a:gd name="T35" fmla="*/ 9 h 405"/>
                <a:gd name="T36" fmla="*/ 185 w 3021"/>
                <a:gd name="T37" fmla="*/ 0 h 405"/>
                <a:gd name="T38" fmla="*/ 207 w 3021"/>
                <a:gd name="T39" fmla="*/ 0 h 405"/>
                <a:gd name="T40" fmla="*/ 2813 w 3021"/>
                <a:gd name="T41" fmla="*/ 0 h 405"/>
                <a:gd name="T42" fmla="*/ 2835 w 3021"/>
                <a:gd name="T43" fmla="*/ 0 h 405"/>
                <a:gd name="T44" fmla="*/ 2876 w 3021"/>
                <a:gd name="T45" fmla="*/ 9 h 405"/>
                <a:gd name="T46" fmla="*/ 2913 w 3021"/>
                <a:gd name="T47" fmla="*/ 24 h 405"/>
                <a:gd name="T48" fmla="*/ 2945 w 3021"/>
                <a:gd name="T49" fmla="*/ 46 h 405"/>
                <a:gd name="T50" fmla="*/ 2973 w 3021"/>
                <a:gd name="T51" fmla="*/ 74 h 405"/>
                <a:gd name="T52" fmla="*/ 2996 w 3021"/>
                <a:gd name="T53" fmla="*/ 106 h 405"/>
                <a:gd name="T54" fmla="*/ 3012 w 3021"/>
                <a:gd name="T55" fmla="*/ 142 h 405"/>
                <a:gd name="T56" fmla="*/ 3019 w 3021"/>
                <a:gd name="T57" fmla="*/ 182 h 405"/>
                <a:gd name="T58" fmla="*/ 3021 w 3021"/>
                <a:gd name="T59" fmla="*/ 202 h 405"/>
                <a:gd name="T60" fmla="*/ 3019 w 3021"/>
                <a:gd name="T61" fmla="*/ 224 h 405"/>
                <a:gd name="T62" fmla="*/ 3012 w 3021"/>
                <a:gd name="T63" fmla="*/ 263 h 405"/>
                <a:gd name="T64" fmla="*/ 2996 w 3021"/>
                <a:gd name="T65" fmla="*/ 300 h 405"/>
                <a:gd name="T66" fmla="*/ 2973 w 3021"/>
                <a:gd name="T67" fmla="*/ 332 h 405"/>
                <a:gd name="T68" fmla="*/ 2945 w 3021"/>
                <a:gd name="T69" fmla="*/ 359 h 405"/>
                <a:gd name="T70" fmla="*/ 2913 w 3021"/>
                <a:gd name="T71" fmla="*/ 382 h 405"/>
                <a:gd name="T72" fmla="*/ 2876 w 3021"/>
                <a:gd name="T73" fmla="*/ 397 h 405"/>
                <a:gd name="T74" fmla="*/ 2835 w 3021"/>
                <a:gd name="T75" fmla="*/ 404 h 405"/>
                <a:gd name="T76" fmla="*/ 2813 w 3021"/>
                <a:gd name="T77" fmla="*/ 405 h 405"/>
                <a:gd name="T78" fmla="*/ 2813 w 3021"/>
                <a:gd name="T79" fmla="*/ 40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1" h="405">
                  <a:moveTo>
                    <a:pt x="2813" y="405"/>
                  </a:moveTo>
                  <a:lnTo>
                    <a:pt x="207" y="405"/>
                  </a:lnTo>
                  <a:lnTo>
                    <a:pt x="185" y="404"/>
                  </a:lnTo>
                  <a:lnTo>
                    <a:pt x="144" y="397"/>
                  </a:lnTo>
                  <a:lnTo>
                    <a:pt x="108" y="382"/>
                  </a:lnTo>
                  <a:lnTo>
                    <a:pt x="75" y="359"/>
                  </a:lnTo>
                  <a:lnTo>
                    <a:pt x="47" y="332"/>
                  </a:lnTo>
                  <a:lnTo>
                    <a:pt x="24" y="300"/>
                  </a:lnTo>
                  <a:lnTo>
                    <a:pt x="8" y="263"/>
                  </a:lnTo>
                  <a:lnTo>
                    <a:pt x="1" y="224"/>
                  </a:lnTo>
                  <a:lnTo>
                    <a:pt x="0" y="202"/>
                  </a:lnTo>
                  <a:lnTo>
                    <a:pt x="1" y="182"/>
                  </a:lnTo>
                  <a:lnTo>
                    <a:pt x="8" y="142"/>
                  </a:lnTo>
                  <a:lnTo>
                    <a:pt x="24" y="106"/>
                  </a:lnTo>
                  <a:lnTo>
                    <a:pt x="47" y="74"/>
                  </a:lnTo>
                  <a:lnTo>
                    <a:pt x="75" y="46"/>
                  </a:lnTo>
                  <a:lnTo>
                    <a:pt x="108" y="24"/>
                  </a:lnTo>
                  <a:lnTo>
                    <a:pt x="144" y="9"/>
                  </a:lnTo>
                  <a:lnTo>
                    <a:pt x="185" y="0"/>
                  </a:lnTo>
                  <a:lnTo>
                    <a:pt x="207" y="0"/>
                  </a:lnTo>
                  <a:lnTo>
                    <a:pt x="2813" y="0"/>
                  </a:lnTo>
                  <a:lnTo>
                    <a:pt x="2835" y="0"/>
                  </a:lnTo>
                  <a:lnTo>
                    <a:pt x="2876" y="9"/>
                  </a:lnTo>
                  <a:lnTo>
                    <a:pt x="2913" y="24"/>
                  </a:lnTo>
                  <a:lnTo>
                    <a:pt x="2945" y="46"/>
                  </a:lnTo>
                  <a:lnTo>
                    <a:pt x="2973" y="74"/>
                  </a:lnTo>
                  <a:lnTo>
                    <a:pt x="2996" y="106"/>
                  </a:lnTo>
                  <a:lnTo>
                    <a:pt x="3012" y="142"/>
                  </a:lnTo>
                  <a:lnTo>
                    <a:pt x="3019" y="182"/>
                  </a:lnTo>
                  <a:lnTo>
                    <a:pt x="3021" y="202"/>
                  </a:lnTo>
                  <a:lnTo>
                    <a:pt x="3019" y="224"/>
                  </a:lnTo>
                  <a:lnTo>
                    <a:pt x="3012" y="263"/>
                  </a:lnTo>
                  <a:lnTo>
                    <a:pt x="2996" y="300"/>
                  </a:lnTo>
                  <a:lnTo>
                    <a:pt x="2973" y="332"/>
                  </a:lnTo>
                  <a:lnTo>
                    <a:pt x="2945" y="359"/>
                  </a:lnTo>
                  <a:lnTo>
                    <a:pt x="2913" y="382"/>
                  </a:lnTo>
                  <a:lnTo>
                    <a:pt x="2876" y="397"/>
                  </a:lnTo>
                  <a:lnTo>
                    <a:pt x="2835" y="404"/>
                  </a:lnTo>
                  <a:lnTo>
                    <a:pt x="2813" y="405"/>
                  </a:lnTo>
                  <a:lnTo>
                    <a:pt x="2813" y="40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354"/>
              <a:endParaRPr lang="en-US">
                <a:solidFill>
                  <a:srgbClr val="95A5A6"/>
                </a:solidFill>
              </a:endParaRPr>
            </a:p>
          </p:txBody>
        </p:sp>
        <p:sp>
          <p:nvSpPr>
            <p:cNvPr id="7" name="Freeform 19">
              <a:extLst>
                <a:ext uri="{FF2B5EF4-FFF2-40B4-BE49-F238E27FC236}">
                  <a16:creationId xmlns:a16="http://schemas.microsoft.com/office/drawing/2014/main" id="{13DED77D-FE85-4CEF-8B22-798630C36FBD}"/>
                </a:ext>
              </a:extLst>
            </p:cNvPr>
            <p:cNvSpPr>
              <a:spLocks/>
            </p:cNvSpPr>
            <p:nvPr/>
          </p:nvSpPr>
          <p:spPr bwMode="auto">
            <a:xfrm>
              <a:off x="5616575" y="4772025"/>
              <a:ext cx="958850" cy="128588"/>
            </a:xfrm>
            <a:custGeom>
              <a:avLst/>
              <a:gdLst>
                <a:gd name="T0" fmla="*/ 2813 w 3021"/>
                <a:gd name="T1" fmla="*/ 405 h 405"/>
                <a:gd name="T2" fmla="*/ 207 w 3021"/>
                <a:gd name="T3" fmla="*/ 405 h 405"/>
                <a:gd name="T4" fmla="*/ 185 w 3021"/>
                <a:gd name="T5" fmla="*/ 405 h 405"/>
                <a:gd name="T6" fmla="*/ 144 w 3021"/>
                <a:gd name="T7" fmla="*/ 397 h 405"/>
                <a:gd name="T8" fmla="*/ 108 w 3021"/>
                <a:gd name="T9" fmla="*/ 381 h 405"/>
                <a:gd name="T10" fmla="*/ 75 w 3021"/>
                <a:gd name="T11" fmla="*/ 360 h 405"/>
                <a:gd name="T12" fmla="*/ 47 w 3021"/>
                <a:gd name="T13" fmla="*/ 332 h 405"/>
                <a:gd name="T14" fmla="*/ 24 w 3021"/>
                <a:gd name="T15" fmla="*/ 299 h 405"/>
                <a:gd name="T16" fmla="*/ 8 w 3021"/>
                <a:gd name="T17" fmla="*/ 264 h 405"/>
                <a:gd name="T18" fmla="*/ 1 w 3021"/>
                <a:gd name="T19" fmla="*/ 224 h 405"/>
                <a:gd name="T20" fmla="*/ 0 w 3021"/>
                <a:gd name="T21" fmla="*/ 203 h 405"/>
                <a:gd name="T22" fmla="*/ 1 w 3021"/>
                <a:gd name="T23" fmla="*/ 182 h 405"/>
                <a:gd name="T24" fmla="*/ 8 w 3021"/>
                <a:gd name="T25" fmla="*/ 143 h 405"/>
                <a:gd name="T26" fmla="*/ 24 w 3021"/>
                <a:gd name="T27" fmla="*/ 106 h 405"/>
                <a:gd name="T28" fmla="*/ 47 w 3021"/>
                <a:gd name="T29" fmla="*/ 74 h 405"/>
                <a:gd name="T30" fmla="*/ 75 w 3021"/>
                <a:gd name="T31" fmla="*/ 47 h 405"/>
                <a:gd name="T32" fmla="*/ 108 w 3021"/>
                <a:gd name="T33" fmla="*/ 24 h 405"/>
                <a:gd name="T34" fmla="*/ 144 w 3021"/>
                <a:gd name="T35" fmla="*/ 9 h 405"/>
                <a:gd name="T36" fmla="*/ 185 w 3021"/>
                <a:gd name="T37" fmla="*/ 1 h 405"/>
                <a:gd name="T38" fmla="*/ 207 w 3021"/>
                <a:gd name="T39" fmla="*/ 0 h 405"/>
                <a:gd name="T40" fmla="*/ 2813 w 3021"/>
                <a:gd name="T41" fmla="*/ 0 h 405"/>
                <a:gd name="T42" fmla="*/ 2835 w 3021"/>
                <a:gd name="T43" fmla="*/ 1 h 405"/>
                <a:gd name="T44" fmla="*/ 2876 w 3021"/>
                <a:gd name="T45" fmla="*/ 9 h 405"/>
                <a:gd name="T46" fmla="*/ 2913 w 3021"/>
                <a:gd name="T47" fmla="*/ 24 h 405"/>
                <a:gd name="T48" fmla="*/ 2945 w 3021"/>
                <a:gd name="T49" fmla="*/ 47 h 405"/>
                <a:gd name="T50" fmla="*/ 2973 w 3021"/>
                <a:gd name="T51" fmla="*/ 74 h 405"/>
                <a:gd name="T52" fmla="*/ 2996 w 3021"/>
                <a:gd name="T53" fmla="*/ 106 h 405"/>
                <a:gd name="T54" fmla="*/ 3012 w 3021"/>
                <a:gd name="T55" fmla="*/ 143 h 405"/>
                <a:gd name="T56" fmla="*/ 3019 w 3021"/>
                <a:gd name="T57" fmla="*/ 182 h 405"/>
                <a:gd name="T58" fmla="*/ 3021 w 3021"/>
                <a:gd name="T59" fmla="*/ 203 h 405"/>
                <a:gd name="T60" fmla="*/ 3019 w 3021"/>
                <a:gd name="T61" fmla="*/ 224 h 405"/>
                <a:gd name="T62" fmla="*/ 3012 w 3021"/>
                <a:gd name="T63" fmla="*/ 264 h 405"/>
                <a:gd name="T64" fmla="*/ 2996 w 3021"/>
                <a:gd name="T65" fmla="*/ 299 h 405"/>
                <a:gd name="T66" fmla="*/ 2973 w 3021"/>
                <a:gd name="T67" fmla="*/ 332 h 405"/>
                <a:gd name="T68" fmla="*/ 2945 w 3021"/>
                <a:gd name="T69" fmla="*/ 360 h 405"/>
                <a:gd name="T70" fmla="*/ 2913 w 3021"/>
                <a:gd name="T71" fmla="*/ 381 h 405"/>
                <a:gd name="T72" fmla="*/ 2876 w 3021"/>
                <a:gd name="T73" fmla="*/ 397 h 405"/>
                <a:gd name="T74" fmla="*/ 2835 w 3021"/>
                <a:gd name="T75" fmla="*/ 405 h 405"/>
                <a:gd name="T76" fmla="*/ 2813 w 3021"/>
                <a:gd name="T77" fmla="*/ 405 h 405"/>
                <a:gd name="T78" fmla="*/ 2813 w 3021"/>
                <a:gd name="T79" fmla="*/ 40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1" h="405">
                  <a:moveTo>
                    <a:pt x="2813" y="405"/>
                  </a:moveTo>
                  <a:lnTo>
                    <a:pt x="207" y="405"/>
                  </a:lnTo>
                  <a:lnTo>
                    <a:pt x="185" y="405"/>
                  </a:lnTo>
                  <a:lnTo>
                    <a:pt x="144" y="397"/>
                  </a:lnTo>
                  <a:lnTo>
                    <a:pt x="108" y="381"/>
                  </a:lnTo>
                  <a:lnTo>
                    <a:pt x="75" y="360"/>
                  </a:lnTo>
                  <a:lnTo>
                    <a:pt x="47" y="332"/>
                  </a:lnTo>
                  <a:lnTo>
                    <a:pt x="24" y="299"/>
                  </a:lnTo>
                  <a:lnTo>
                    <a:pt x="8" y="264"/>
                  </a:lnTo>
                  <a:lnTo>
                    <a:pt x="1" y="224"/>
                  </a:lnTo>
                  <a:lnTo>
                    <a:pt x="0" y="203"/>
                  </a:lnTo>
                  <a:lnTo>
                    <a:pt x="1" y="182"/>
                  </a:lnTo>
                  <a:lnTo>
                    <a:pt x="8" y="143"/>
                  </a:lnTo>
                  <a:lnTo>
                    <a:pt x="24" y="106"/>
                  </a:lnTo>
                  <a:lnTo>
                    <a:pt x="47" y="74"/>
                  </a:lnTo>
                  <a:lnTo>
                    <a:pt x="75" y="47"/>
                  </a:lnTo>
                  <a:lnTo>
                    <a:pt x="108" y="24"/>
                  </a:lnTo>
                  <a:lnTo>
                    <a:pt x="144" y="9"/>
                  </a:lnTo>
                  <a:lnTo>
                    <a:pt x="185" y="1"/>
                  </a:lnTo>
                  <a:lnTo>
                    <a:pt x="207" y="0"/>
                  </a:lnTo>
                  <a:lnTo>
                    <a:pt x="2813" y="0"/>
                  </a:lnTo>
                  <a:lnTo>
                    <a:pt x="2835" y="1"/>
                  </a:lnTo>
                  <a:lnTo>
                    <a:pt x="2876" y="9"/>
                  </a:lnTo>
                  <a:lnTo>
                    <a:pt x="2913" y="24"/>
                  </a:lnTo>
                  <a:lnTo>
                    <a:pt x="2945" y="47"/>
                  </a:lnTo>
                  <a:lnTo>
                    <a:pt x="2973" y="74"/>
                  </a:lnTo>
                  <a:lnTo>
                    <a:pt x="2996" y="106"/>
                  </a:lnTo>
                  <a:lnTo>
                    <a:pt x="3012" y="143"/>
                  </a:lnTo>
                  <a:lnTo>
                    <a:pt x="3019" y="182"/>
                  </a:lnTo>
                  <a:lnTo>
                    <a:pt x="3021" y="203"/>
                  </a:lnTo>
                  <a:lnTo>
                    <a:pt x="3019" y="224"/>
                  </a:lnTo>
                  <a:lnTo>
                    <a:pt x="3012" y="264"/>
                  </a:lnTo>
                  <a:lnTo>
                    <a:pt x="2996" y="299"/>
                  </a:lnTo>
                  <a:lnTo>
                    <a:pt x="2973" y="332"/>
                  </a:lnTo>
                  <a:lnTo>
                    <a:pt x="2945" y="360"/>
                  </a:lnTo>
                  <a:lnTo>
                    <a:pt x="2913" y="381"/>
                  </a:lnTo>
                  <a:lnTo>
                    <a:pt x="2876" y="397"/>
                  </a:lnTo>
                  <a:lnTo>
                    <a:pt x="2835" y="405"/>
                  </a:lnTo>
                  <a:lnTo>
                    <a:pt x="2813" y="405"/>
                  </a:lnTo>
                  <a:lnTo>
                    <a:pt x="2813" y="40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354"/>
              <a:endParaRPr lang="en-US">
                <a:solidFill>
                  <a:srgbClr val="95A5A6"/>
                </a:solidFill>
              </a:endParaRPr>
            </a:p>
          </p:txBody>
        </p:sp>
        <p:sp>
          <p:nvSpPr>
            <p:cNvPr id="8" name="Freeform 20">
              <a:extLst>
                <a:ext uri="{FF2B5EF4-FFF2-40B4-BE49-F238E27FC236}">
                  <a16:creationId xmlns:a16="http://schemas.microsoft.com/office/drawing/2014/main" id="{6F2B7A54-479A-4EFC-A6A0-2D4480A5DDBE}"/>
                </a:ext>
              </a:extLst>
            </p:cNvPr>
            <p:cNvSpPr>
              <a:spLocks/>
            </p:cNvSpPr>
            <p:nvPr/>
          </p:nvSpPr>
          <p:spPr bwMode="auto">
            <a:xfrm>
              <a:off x="5794375" y="4964113"/>
              <a:ext cx="604838" cy="130175"/>
            </a:xfrm>
            <a:custGeom>
              <a:avLst/>
              <a:gdLst>
                <a:gd name="T0" fmla="*/ 1697 w 1904"/>
                <a:gd name="T1" fmla="*/ 406 h 406"/>
                <a:gd name="T2" fmla="*/ 207 w 1904"/>
                <a:gd name="T3" fmla="*/ 406 h 406"/>
                <a:gd name="T4" fmla="*/ 186 w 1904"/>
                <a:gd name="T5" fmla="*/ 405 h 406"/>
                <a:gd name="T6" fmla="*/ 146 w 1904"/>
                <a:gd name="T7" fmla="*/ 397 h 406"/>
                <a:gd name="T8" fmla="*/ 108 w 1904"/>
                <a:gd name="T9" fmla="*/ 381 h 406"/>
                <a:gd name="T10" fmla="*/ 76 w 1904"/>
                <a:gd name="T11" fmla="*/ 360 h 406"/>
                <a:gd name="T12" fmla="*/ 48 w 1904"/>
                <a:gd name="T13" fmla="*/ 333 h 406"/>
                <a:gd name="T14" fmla="*/ 25 w 1904"/>
                <a:gd name="T15" fmla="*/ 300 h 406"/>
                <a:gd name="T16" fmla="*/ 10 w 1904"/>
                <a:gd name="T17" fmla="*/ 264 h 406"/>
                <a:gd name="T18" fmla="*/ 1 w 1904"/>
                <a:gd name="T19" fmla="*/ 224 h 406"/>
                <a:gd name="T20" fmla="*/ 0 w 1904"/>
                <a:gd name="T21" fmla="*/ 203 h 406"/>
                <a:gd name="T22" fmla="*/ 1 w 1904"/>
                <a:gd name="T23" fmla="*/ 183 h 406"/>
                <a:gd name="T24" fmla="*/ 10 w 1904"/>
                <a:gd name="T25" fmla="*/ 143 h 406"/>
                <a:gd name="T26" fmla="*/ 25 w 1904"/>
                <a:gd name="T27" fmla="*/ 106 h 406"/>
                <a:gd name="T28" fmla="*/ 48 w 1904"/>
                <a:gd name="T29" fmla="*/ 75 h 406"/>
                <a:gd name="T30" fmla="*/ 76 w 1904"/>
                <a:gd name="T31" fmla="*/ 46 h 406"/>
                <a:gd name="T32" fmla="*/ 108 w 1904"/>
                <a:gd name="T33" fmla="*/ 25 h 406"/>
                <a:gd name="T34" fmla="*/ 146 w 1904"/>
                <a:gd name="T35" fmla="*/ 10 h 406"/>
                <a:gd name="T36" fmla="*/ 186 w 1904"/>
                <a:gd name="T37" fmla="*/ 1 h 406"/>
                <a:gd name="T38" fmla="*/ 207 w 1904"/>
                <a:gd name="T39" fmla="*/ 0 h 406"/>
                <a:gd name="T40" fmla="*/ 1697 w 1904"/>
                <a:gd name="T41" fmla="*/ 0 h 406"/>
                <a:gd name="T42" fmla="*/ 1718 w 1904"/>
                <a:gd name="T43" fmla="*/ 1 h 406"/>
                <a:gd name="T44" fmla="*/ 1758 w 1904"/>
                <a:gd name="T45" fmla="*/ 10 h 406"/>
                <a:gd name="T46" fmla="*/ 1796 w 1904"/>
                <a:gd name="T47" fmla="*/ 25 h 406"/>
                <a:gd name="T48" fmla="*/ 1829 w 1904"/>
                <a:gd name="T49" fmla="*/ 46 h 406"/>
                <a:gd name="T50" fmla="*/ 1857 w 1904"/>
                <a:gd name="T51" fmla="*/ 75 h 406"/>
                <a:gd name="T52" fmla="*/ 1879 w 1904"/>
                <a:gd name="T53" fmla="*/ 106 h 406"/>
                <a:gd name="T54" fmla="*/ 1894 w 1904"/>
                <a:gd name="T55" fmla="*/ 143 h 406"/>
                <a:gd name="T56" fmla="*/ 1903 w 1904"/>
                <a:gd name="T57" fmla="*/ 183 h 406"/>
                <a:gd name="T58" fmla="*/ 1904 w 1904"/>
                <a:gd name="T59" fmla="*/ 203 h 406"/>
                <a:gd name="T60" fmla="*/ 1903 w 1904"/>
                <a:gd name="T61" fmla="*/ 224 h 406"/>
                <a:gd name="T62" fmla="*/ 1894 w 1904"/>
                <a:gd name="T63" fmla="*/ 264 h 406"/>
                <a:gd name="T64" fmla="*/ 1879 w 1904"/>
                <a:gd name="T65" fmla="*/ 300 h 406"/>
                <a:gd name="T66" fmla="*/ 1857 w 1904"/>
                <a:gd name="T67" fmla="*/ 333 h 406"/>
                <a:gd name="T68" fmla="*/ 1829 w 1904"/>
                <a:gd name="T69" fmla="*/ 360 h 406"/>
                <a:gd name="T70" fmla="*/ 1796 w 1904"/>
                <a:gd name="T71" fmla="*/ 381 h 406"/>
                <a:gd name="T72" fmla="*/ 1758 w 1904"/>
                <a:gd name="T73" fmla="*/ 397 h 406"/>
                <a:gd name="T74" fmla="*/ 1718 w 1904"/>
                <a:gd name="T75" fmla="*/ 405 h 406"/>
                <a:gd name="T76" fmla="*/ 1697 w 1904"/>
                <a:gd name="T77" fmla="*/ 406 h 406"/>
                <a:gd name="T78" fmla="*/ 1697 w 1904"/>
                <a:gd name="T79"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4" h="406">
                  <a:moveTo>
                    <a:pt x="1697" y="406"/>
                  </a:moveTo>
                  <a:lnTo>
                    <a:pt x="207" y="406"/>
                  </a:lnTo>
                  <a:lnTo>
                    <a:pt x="186" y="405"/>
                  </a:lnTo>
                  <a:lnTo>
                    <a:pt x="146" y="397"/>
                  </a:lnTo>
                  <a:lnTo>
                    <a:pt x="108" y="381"/>
                  </a:lnTo>
                  <a:lnTo>
                    <a:pt x="76" y="360"/>
                  </a:lnTo>
                  <a:lnTo>
                    <a:pt x="48" y="333"/>
                  </a:lnTo>
                  <a:lnTo>
                    <a:pt x="25" y="300"/>
                  </a:lnTo>
                  <a:lnTo>
                    <a:pt x="10" y="264"/>
                  </a:lnTo>
                  <a:lnTo>
                    <a:pt x="1" y="224"/>
                  </a:lnTo>
                  <a:lnTo>
                    <a:pt x="0" y="203"/>
                  </a:lnTo>
                  <a:lnTo>
                    <a:pt x="1" y="183"/>
                  </a:lnTo>
                  <a:lnTo>
                    <a:pt x="10" y="143"/>
                  </a:lnTo>
                  <a:lnTo>
                    <a:pt x="25" y="106"/>
                  </a:lnTo>
                  <a:lnTo>
                    <a:pt x="48" y="75"/>
                  </a:lnTo>
                  <a:lnTo>
                    <a:pt x="76" y="46"/>
                  </a:lnTo>
                  <a:lnTo>
                    <a:pt x="108" y="25"/>
                  </a:lnTo>
                  <a:lnTo>
                    <a:pt x="146" y="10"/>
                  </a:lnTo>
                  <a:lnTo>
                    <a:pt x="186" y="1"/>
                  </a:lnTo>
                  <a:lnTo>
                    <a:pt x="207" y="0"/>
                  </a:lnTo>
                  <a:lnTo>
                    <a:pt x="1697" y="0"/>
                  </a:lnTo>
                  <a:lnTo>
                    <a:pt x="1718" y="1"/>
                  </a:lnTo>
                  <a:lnTo>
                    <a:pt x="1758" y="10"/>
                  </a:lnTo>
                  <a:lnTo>
                    <a:pt x="1796" y="25"/>
                  </a:lnTo>
                  <a:lnTo>
                    <a:pt x="1829" y="46"/>
                  </a:lnTo>
                  <a:lnTo>
                    <a:pt x="1857" y="75"/>
                  </a:lnTo>
                  <a:lnTo>
                    <a:pt x="1879" y="106"/>
                  </a:lnTo>
                  <a:lnTo>
                    <a:pt x="1894" y="143"/>
                  </a:lnTo>
                  <a:lnTo>
                    <a:pt x="1903" y="183"/>
                  </a:lnTo>
                  <a:lnTo>
                    <a:pt x="1904" y="203"/>
                  </a:lnTo>
                  <a:lnTo>
                    <a:pt x="1903" y="224"/>
                  </a:lnTo>
                  <a:lnTo>
                    <a:pt x="1894" y="264"/>
                  </a:lnTo>
                  <a:lnTo>
                    <a:pt x="1879" y="300"/>
                  </a:lnTo>
                  <a:lnTo>
                    <a:pt x="1857" y="333"/>
                  </a:lnTo>
                  <a:lnTo>
                    <a:pt x="1829" y="360"/>
                  </a:lnTo>
                  <a:lnTo>
                    <a:pt x="1796" y="381"/>
                  </a:lnTo>
                  <a:lnTo>
                    <a:pt x="1758" y="397"/>
                  </a:lnTo>
                  <a:lnTo>
                    <a:pt x="1718" y="405"/>
                  </a:lnTo>
                  <a:lnTo>
                    <a:pt x="1697" y="406"/>
                  </a:lnTo>
                  <a:lnTo>
                    <a:pt x="1697" y="40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354"/>
              <a:endParaRPr lang="en-US">
                <a:solidFill>
                  <a:srgbClr val="95A5A6"/>
                </a:solidFill>
              </a:endParaRPr>
            </a:p>
          </p:txBody>
        </p:sp>
        <p:sp>
          <p:nvSpPr>
            <p:cNvPr id="11" name="Oval 10">
              <a:extLst>
                <a:ext uri="{FF2B5EF4-FFF2-40B4-BE49-F238E27FC236}">
                  <a16:creationId xmlns:a16="http://schemas.microsoft.com/office/drawing/2014/main" id="{EB3C3AC5-C865-4B2E-96AB-706EDE7A0266}"/>
                </a:ext>
              </a:extLst>
            </p:cNvPr>
            <p:cNvSpPr/>
            <p:nvPr/>
          </p:nvSpPr>
          <p:spPr>
            <a:xfrm rot="19800000">
              <a:off x="6553766" y="2147919"/>
              <a:ext cx="216024"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grpSp>
      <p:cxnSp>
        <p:nvCxnSpPr>
          <p:cNvPr id="25" name="Straight Connector 24">
            <a:extLst>
              <a:ext uri="{FF2B5EF4-FFF2-40B4-BE49-F238E27FC236}">
                <a16:creationId xmlns:a16="http://schemas.microsoft.com/office/drawing/2014/main" id="{B7AB3E9A-3B31-4BBB-B647-366EBDC5E621}"/>
              </a:ext>
            </a:extLst>
          </p:cNvPr>
          <p:cNvCxnSpPr>
            <a:cxnSpLocks/>
            <a:endCxn id="15" idx="6"/>
          </p:cNvCxnSpPr>
          <p:nvPr/>
        </p:nvCxnSpPr>
        <p:spPr>
          <a:xfrm flipH="1" flipV="1">
            <a:off x="1711840" y="2204739"/>
            <a:ext cx="483914" cy="312372"/>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F48389A-3E27-4B41-BEF8-AF2A8C10BF96}"/>
              </a:ext>
            </a:extLst>
          </p:cNvPr>
          <p:cNvCxnSpPr>
            <a:stCxn id="15" idx="4"/>
            <a:endCxn id="14" idx="0"/>
          </p:cNvCxnSpPr>
          <p:nvPr/>
        </p:nvCxnSpPr>
        <p:spPr>
          <a:xfrm>
            <a:off x="1161702" y="2693349"/>
            <a:ext cx="49684" cy="68607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582761F-A4EF-4463-81B6-D17C54CD9471}"/>
              </a:ext>
            </a:extLst>
          </p:cNvPr>
          <p:cNvCxnSpPr>
            <a:cxnSpLocks/>
          </p:cNvCxnSpPr>
          <p:nvPr/>
        </p:nvCxnSpPr>
        <p:spPr>
          <a:xfrm flipH="1">
            <a:off x="1711838" y="4912012"/>
            <a:ext cx="1097262" cy="734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A1E7AA-291F-4856-83FE-AEBF7E94B1D1}"/>
              </a:ext>
            </a:extLst>
          </p:cNvPr>
          <p:cNvCxnSpPr>
            <a:cxnSpLocks/>
            <a:stCxn id="17" idx="6"/>
            <a:endCxn id="19" idx="2"/>
          </p:cNvCxnSpPr>
          <p:nvPr/>
        </p:nvCxnSpPr>
        <p:spPr>
          <a:xfrm>
            <a:off x="6379668" y="1838153"/>
            <a:ext cx="376240" cy="63632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4A41709-1543-49B7-99FB-ECE3D32BB5E9}"/>
              </a:ext>
            </a:extLst>
          </p:cNvPr>
          <p:cNvCxnSpPr>
            <a:cxnSpLocks/>
            <a:stCxn id="18" idx="6"/>
            <a:endCxn id="21" idx="2"/>
          </p:cNvCxnSpPr>
          <p:nvPr/>
        </p:nvCxnSpPr>
        <p:spPr>
          <a:xfrm>
            <a:off x="6706617" y="3685916"/>
            <a:ext cx="522929" cy="441689"/>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59FB109-E1CC-497F-942B-69CA281D146F}"/>
              </a:ext>
            </a:extLst>
          </p:cNvPr>
          <p:cNvCxnSpPr>
            <a:cxnSpLocks/>
            <a:stCxn id="21" idx="3"/>
            <a:endCxn id="20" idx="7"/>
          </p:cNvCxnSpPr>
          <p:nvPr/>
        </p:nvCxnSpPr>
        <p:spPr>
          <a:xfrm>
            <a:off x="7481346" y="4611135"/>
            <a:ext cx="827168" cy="534633"/>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2EA8EF7-B8E1-4C84-8DDE-A2AD06BDD551}"/>
              </a:ext>
            </a:extLst>
          </p:cNvPr>
          <p:cNvCxnSpPr>
            <a:cxnSpLocks/>
            <a:stCxn id="18" idx="4"/>
            <a:endCxn id="40" idx="0"/>
          </p:cNvCxnSpPr>
          <p:nvPr/>
        </p:nvCxnSpPr>
        <p:spPr>
          <a:xfrm>
            <a:off x="5991734" y="4311276"/>
            <a:ext cx="39834" cy="967865"/>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D699BC1-EEE8-4EB6-AA6F-ABC3EE49B7B4}"/>
              </a:ext>
            </a:extLst>
          </p:cNvPr>
          <p:cNvSpPr/>
          <p:nvPr/>
        </p:nvSpPr>
        <p:spPr>
          <a:xfrm>
            <a:off x="2195736" y="2047955"/>
            <a:ext cx="1403190" cy="1512168"/>
          </a:xfrm>
          <a:prstGeom prst="ellipse">
            <a:avLst/>
          </a:prstGeom>
          <a:gradFill>
            <a:gsLst>
              <a:gs pos="0">
                <a:schemeClr val="accent1">
                  <a:lumMod val="5000"/>
                  <a:lumOff val="95000"/>
                </a:schemeClr>
              </a:gs>
              <a:gs pos="100000">
                <a:schemeClr val="accent1">
                  <a:lumMod val="45000"/>
                  <a:lumOff val="55000"/>
                </a:schemeClr>
              </a:gs>
              <a:gs pos="58000">
                <a:srgbClr val="80F880"/>
              </a:gs>
              <a:gs pos="100000">
                <a:schemeClr val="accent1">
                  <a:lumMod val="30000"/>
                  <a:lumOff val="70000"/>
                </a:schemeClr>
              </a:gs>
            </a:gsLst>
            <a:lin ang="5400000" scaled="1"/>
          </a:gra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
        <p:nvSpPr>
          <p:cNvPr id="14" name="Oval 13">
            <a:extLst>
              <a:ext uri="{FF2B5EF4-FFF2-40B4-BE49-F238E27FC236}">
                <a16:creationId xmlns:a16="http://schemas.microsoft.com/office/drawing/2014/main" id="{BB805B0D-016A-4B10-9D9A-E8FA242B0A14}"/>
              </a:ext>
            </a:extLst>
          </p:cNvPr>
          <p:cNvSpPr/>
          <p:nvPr/>
        </p:nvSpPr>
        <p:spPr>
          <a:xfrm>
            <a:off x="603127" y="3379407"/>
            <a:ext cx="1216529" cy="1095172"/>
          </a:xfrm>
          <a:prstGeom prst="ellipse">
            <a:avLst/>
          </a:prstGeom>
          <a:gradFill>
            <a:gsLst>
              <a:gs pos="0">
                <a:schemeClr val="accent1">
                  <a:lumMod val="5000"/>
                  <a:lumOff val="95000"/>
                </a:schemeClr>
              </a:gs>
              <a:gs pos="100000">
                <a:schemeClr val="accent1">
                  <a:lumMod val="45000"/>
                  <a:lumOff val="55000"/>
                </a:schemeClr>
              </a:gs>
              <a:gs pos="58000">
                <a:srgbClr val="80F880"/>
              </a:gs>
              <a:gs pos="100000">
                <a:schemeClr val="accent1">
                  <a:lumMod val="30000"/>
                  <a:lumOff val="70000"/>
                </a:schemeClr>
              </a:gs>
            </a:gsLst>
            <a:lin ang="5400000" scaled="1"/>
          </a:gra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
        <p:nvSpPr>
          <p:cNvPr id="15" name="Oval 14">
            <a:extLst>
              <a:ext uri="{FF2B5EF4-FFF2-40B4-BE49-F238E27FC236}">
                <a16:creationId xmlns:a16="http://schemas.microsoft.com/office/drawing/2014/main" id="{16FB179F-75BC-4CFA-97D6-5143F8DD23A4}"/>
              </a:ext>
            </a:extLst>
          </p:cNvPr>
          <p:cNvSpPr/>
          <p:nvPr/>
        </p:nvSpPr>
        <p:spPr>
          <a:xfrm>
            <a:off x="611568" y="1716153"/>
            <a:ext cx="1100279" cy="977195"/>
          </a:xfrm>
          <a:prstGeom prst="ellipse">
            <a:avLst/>
          </a:prstGeom>
          <a:gradFill>
            <a:gsLst>
              <a:gs pos="0">
                <a:schemeClr val="accent1">
                  <a:lumMod val="5000"/>
                  <a:lumOff val="95000"/>
                </a:schemeClr>
              </a:gs>
              <a:gs pos="100000">
                <a:schemeClr val="accent1">
                  <a:lumMod val="45000"/>
                  <a:lumOff val="55000"/>
                </a:schemeClr>
              </a:gs>
              <a:gs pos="58000">
                <a:srgbClr val="80F880"/>
              </a:gs>
              <a:gs pos="100000">
                <a:schemeClr val="accent1">
                  <a:lumMod val="30000"/>
                  <a:lumOff val="70000"/>
                </a:schemeClr>
              </a:gs>
            </a:gsLst>
            <a:lin ang="5400000" scaled="1"/>
          </a:gra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
        <p:nvSpPr>
          <p:cNvPr id="16" name="Oval 15">
            <a:extLst>
              <a:ext uri="{FF2B5EF4-FFF2-40B4-BE49-F238E27FC236}">
                <a16:creationId xmlns:a16="http://schemas.microsoft.com/office/drawing/2014/main" id="{2055DD2A-6996-48E7-A4CD-CA0BE50EFC29}"/>
              </a:ext>
            </a:extLst>
          </p:cNvPr>
          <p:cNvSpPr/>
          <p:nvPr/>
        </p:nvSpPr>
        <p:spPr>
          <a:xfrm>
            <a:off x="2339757" y="3922956"/>
            <a:ext cx="1377221" cy="1377856"/>
          </a:xfrm>
          <a:prstGeom prst="ellipse">
            <a:avLst/>
          </a:prstGeom>
          <a:gradFill>
            <a:gsLst>
              <a:gs pos="0">
                <a:schemeClr val="accent1">
                  <a:lumMod val="5000"/>
                  <a:lumOff val="95000"/>
                </a:schemeClr>
              </a:gs>
              <a:gs pos="100000">
                <a:schemeClr val="accent1">
                  <a:lumMod val="45000"/>
                  <a:lumOff val="55000"/>
                </a:schemeClr>
              </a:gs>
              <a:gs pos="58000">
                <a:srgbClr val="80F880"/>
              </a:gs>
              <a:gs pos="100000">
                <a:schemeClr val="accent1">
                  <a:lumMod val="30000"/>
                  <a:lumOff val="70000"/>
                </a:schemeClr>
              </a:gs>
            </a:gsLst>
            <a:lin ang="5400000" scaled="1"/>
          </a:gra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
        <p:nvSpPr>
          <p:cNvPr id="17" name="Oval 16">
            <a:extLst>
              <a:ext uri="{FF2B5EF4-FFF2-40B4-BE49-F238E27FC236}">
                <a16:creationId xmlns:a16="http://schemas.microsoft.com/office/drawing/2014/main" id="{951BC58D-50B1-4F69-94C8-38FFFF55687C}"/>
              </a:ext>
            </a:extLst>
          </p:cNvPr>
          <p:cNvSpPr/>
          <p:nvPr/>
        </p:nvSpPr>
        <p:spPr>
          <a:xfrm>
            <a:off x="5047401" y="1356049"/>
            <a:ext cx="1332275" cy="964179"/>
          </a:xfrm>
          <a:prstGeom prst="ellipse">
            <a:avLst/>
          </a:prstGeom>
          <a:gradFill>
            <a:gsLst>
              <a:gs pos="0">
                <a:srgbClr val="FFC000"/>
              </a:gs>
              <a:gs pos="100000">
                <a:schemeClr val="accent1">
                  <a:lumMod val="45000"/>
                  <a:lumOff val="55000"/>
                </a:schemeClr>
              </a:gs>
              <a:gs pos="58000">
                <a:srgbClr val="80F880"/>
              </a:gs>
              <a:gs pos="100000">
                <a:schemeClr val="accent1">
                  <a:lumMod val="30000"/>
                  <a:lumOff val="70000"/>
                </a:schemeClr>
              </a:gs>
            </a:gsLst>
            <a:lin ang="5400000" scaled="1"/>
          </a:grad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
        <p:nvSpPr>
          <p:cNvPr id="18" name="Oval 17">
            <a:extLst>
              <a:ext uri="{FF2B5EF4-FFF2-40B4-BE49-F238E27FC236}">
                <a16:creationId xmlns:a16="http://schemas.microsoft.com/office/drawing/2014/main" id="{F82CD079-504C-4F32-9BA2-BC12B8C3A762}"/>
              </a:ext>
            </a:extLst>
          </p:cNvPr>
          <p:cNvSpPr/>
          <p:nvPr/>
        </p:nvSpPr>
        <p:spPr>
          <a:xfrm>
            <a:off x="5276850" y="3060556"/>
            <a:ext cx="1429767" cy="1250720"/>
          </a:xfrm>
          <a:prstGeom prst="ellipse">
            <a:avLst/>
          </a:prstGeom>
          <a:gradFill>
            <a:gsLst>
              <a:gs pos="0">
                <a:schemeClr val="accent1">
                  <a:lumMod val="5000"/>
                  <a:lumOff val="95000"/>
                </a:schemeClr>
              </a:gs>
              <a:gs pos="100000">
                <a:schemeClr val="accent1">
                  <a:lumMod val="45000"/>
                  <a:lumOff val="55000"/>
                </a:schemeClr>
              </a:gs>
              <a:gs pos="58000">
                <a:srgbClr val="80F880"/>
              </a:gs>
              <a:gs pos="100000">
                <a:schemeClr val="accent1">
                  <a:lumMod val="30000"/>
                  <a:lumOff val="70000"/>
                </a:schemeClr>
              </a:gs>
            </a:gsLst>
            <a:lin ang="5400000" scaled="1"/>
          </a:grad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
        <p:nvSpPr>
          <p:cNvPr id="19" name="Oval 18">
            <a:extLst>
              <a:ext uri="{FF2B5EF4-FFF2-40B4-BE49-F238E27FC236}">
                <a16:creationId xmlns:a16="http://schemas.microsoft.com/office/drawing/2014/main" id="{89894177-2CE1-4024-9478-3DD03F0E510E}"/>
              </a:ext>
            </a:extLst>
          </p:cNvPr>
          <p:cNvSpPr/>
          <p:nvPr/>
        </p:nvSpPr>
        <p:spPr>
          <a:xfrm>
            <a:off x="6755916" y="1904265"/>
            <a:ext cx="1719395" cy="1140404"/>
          </a:xfrm>
          <a:prstGeom prst="ellipse">
            <a:avLst/>
          </a:prstGeom>
          <a:gradFill>
            <a:gsLst>
              <a:gs pos="0">
                <a:srgbClr val="FFC000"/>
              </a:gs>
              <a:gs pos="100000">
                <a:schemeClr val="accent1">
                  <a:lumMod val="45000"/>
                  <a:lumOff val="55000"/>
                </a:schemeClr>
              </a:gs>
              <a:gs pos="58000">
                <a:srgbClr val="80F880"/>
              </a:gs>
              <a:gs pos="100000">
                <a:schemeClr val="accent1">
                  <a:lumMod val="30000"/>
                  <a:lumOff val="70000"/>
                </a:schemeClr>
              </a:gs>
            </a:gsLst>
            <a:lin ang="5400000" scaled="1"/>
          </a:gra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
        <p:nvSpPr>
          <p:cNvPr id="20" name="Oval 19">
            <a:extLst>
              <a:ext uri="{FF2B5EF4-FFF2-40B4-BE49-F238E27FC236}">
                <a16:creationId xmlns:a16="http://schemas.microsoft.com/office/drawing/2014/main" id="{4142DFA4-E703-4FCB-8DD8-53943B9E6896}"/>
              </a:ext>
            </a:extLst>
          </p:cNvPr>
          <p:cNvSpPr/>
          <p:nvPr/>
        </p:nvSpPr>
        <p:spPr>
          <a:xfrm>
            <a:off x="6985309" y="5065433"/>
            <a:ext cx="1550231" cy="548561"/>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
        <p:nvSpPr>
          <p:cNvPr id="21" name="Oval 20">
            <a:extLst>
              <a:ext uri="{FF2B5EF4-FFF2-40B4-BE49-F238E27FC236}">
                <a16:creationId xmlns:a16="http://schemas.microsoft.com/office/drawing/2014/main" id="{350B47C4-8F31-4573-8C5F-FC2F95987D34}"/>
              </a:ext>
            </a:extLst>
          </p:cNvPr>
          <p:cNvSpPr/>
          <p:nvPr/>
        </p:nvSpPr>
        <p:spPr>
          <a:xfrm>
            <a:off x="7229546" y="3443789"/>
            <a:ext cx="1719395" cy="1367631"/>
          </a:xfrm>
          <a:prstGeom prst="ellipse">
            <a:avLst/>
          </a:prstGeom>
          <a:gradFill>
            <a:gsLst>
              <a:gs pos="0">
                <a:srgbClr val="FFC000"/>
              </a:gs>
              <a:gs pos="100000">
                <a:schemeClr val="accent1">
                  <a:lumMod val="45000"/>
                  <a:lumOff val="55000"/>
                </a:schemeClr>
              </a:gs>
              <a:gs pos="58000">
                <a:srgbClr val="80F880"/>
              </a:gs>
              <a:gs pos="100000">
                <a:schemeClr val="accent1">
                  <a:lumMod val="30000"/>
                  <a:lumOff val="70000"/>
                </a:schemeClr>
              </a:gs>
            </a:gsLst>
            <a:lin ang="5400000" scaled="1"/>
          </a:gra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000">
              <a:solidFill>
                <a:prstClr val="white"/>
              </a:solidFill>
            </a:endParaRPr>
          </a:p>
        </p:txBody>
      </p:sp>
      <p:sp>
        <p:nvSpPr>
          <p:cNvPr id="22" name="Oval 21">
            <a:extLst>
              <a:ext uri="{FF2B5EF4-FFF2-40B4-BE49-F238E27FC236}">
                <a16:creationId xmlns:a16="http://schemas.microsoft.com/office/drawing/2014/main" id="{16564E05-D652-4D01-BE21-68E1F66C96A2}"/>
              </a:ext>
            </a:extLst>
          </p:cNvPr>
          <p:cNvSpPr/>
          <p:nvPr/>
        </p:nvSpPr>
        <p:spPr>
          <a:xfrm>
            <a:off x="827584" y="5194043"/>
            <a:ext cx="1147734" cy="839901"/>
          </a:xfrm>
          <a:prstGeom prst="ellipse">
            <a:avLst/>
          </a:prstGeom>
          <a:gradFill>
            <a:gsLst>
              <a:gs pos="0">
                <a:schemeClr val="accent1">
                  <a:lumMod val="5000"/>
                  <a:lumOff val="95000"/>
                </a:schemeClr>
              </a:gs>
              <a:gs pos="100000">
                <a:schemeClr val="accent1">
                  <a:lumMod val="45000"/>
                  <a:lumOff val="55000"/>
                </a:schemeClr>
              </a:gs>
              <a:gs pos="58000">
                <a:srgbClr val="80F880"/>
              </a:gs>
              <a:gs pos="100000">
                <a:schemeClr val="accent1">
                  <a:lumMod val="30000"/>
                  <a:lumOff val="70000"/>
                </a:schemeClr>
              </a:gs>
            </a:gsLst>
            <a:lin ang="5400000" scaled="1"/>
          </a:gra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
        <p:nvSpPr>
          <p:cNvPr id="40" name="Oval 39">
            <a:extLst>
              <a:ext uri="{FF2B5EF4-FFF2-40B4-BE49-F238E27FC236}">
                <a16:creationId xmlns:a16="http://schemas.microsoft.com/office/drawing/2014/main" id="{EEF2E08F-A5A0-427E-A992-9DB9FF3ED52E}"/>
              </a:ext>
            </a:extLst>
          </p:cNvPr>
          <p:cNvSpPr/>
          <p:nvPr/>
        </p:nvSpPr>
        <p:spPr>
          <a:xfrm>
            <a:off x="5375673" y="5279141"/>
            <a:ext cx="1311790" cy="716483"/>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a:solidFill>
                <a:prstClr val="white"/>
              </a:solidFill>
            </a:endParaRPr>
          </a:p>
        </p:txBody>
      </p:sp>
      <p:sp>
        <p:nvSpPr>
          <p:cNvPr id="24" name="23 CuadroTexto"/>
          <p:cNvSpPr txBox="1"/>
          <p:nvPr/>
        </p:nvSpPr>
        <p:spPr>
          <a:xfrm>
            <a:off x="2260472" y="2523606"/>
            <a:ext cx="1429767" cy="584775"/>
          </a:xfrm>
          <a:prstGeom prst="rect">
            <a:avLst/>
          </a:prstGeom>
          <a:noFill/>
        </p:spPr>
        <p:txBody>
          <a:bodyPr wrap="square" rtlCol="0">
            <a:spAutoFit/>
          </a:bodyPr>
          <a:lstStyle/>
          <a:p>
            <a:pPr algn="ctr"/>
            <a:r>
              <a:rPr lang="es-EC" sz="1600" b="1" dirty="0">
                <a:solidFill>
                  <a:srgbClr val="000000"/>
                </a:solidFill>
                <a:latin typeface="Arial" panose="020B0604020202020204" pitchFamily="34" charset="0"/>
                <a:cs typeface="Arial" panose="020B0604020202020204" pitchFamily="34" charset="0"/>
              </a:rPr>
              <a:t>FÍSICO DEPORTIVA</a:t>
            </a:r>
            <a:endParaRPr lang="es-ES" sz="1600" b="1" dirty="0">
              <a:solidFill>
                <a:srgbClr val="000000"/>
              </a:solidFill>
            </a:endParaRPr>
          </a:p>
        </p:txBody>
      </p:sp>
      <p:sp>
        <p:nvSpPr>
          <p:cNvPr id="48" name="47 CuadroTexto"/>
          <p:cNvSpPr txBox="1"/>
          <p:nvPr/>
        </p:nvSpPr>
        <p:spPr>
          <a:xfrm>
            <a:off x="496502" y="3740504"/>
            <a:ext cx="1429767" cy="338554"/>
          </a:xfrm>
          <a:prstGeom prst="rect">
            <a:avLst/>
          </a:prstGeom>
          <a:noFill/>
        </p:spPr>
        <p:txBody>
          <a:bodyPr wrap="square" rtlCol="0">
            <a:spAutoFit/>
          </a:bodyPr>
          <a:lstStyle/>
          <a:p>
            <a:pPr lvl="0" algn="ctr"/>
            <a:r>
              <a:rPr lang="en-US" sz="1600" b="1" dirty="0">
                <a:solidFill>
                  <a:srgbClr val="000000"/>
                </a:solidFill>
                <a:latin typeface="Arial" panose="020B0604020202020204" pitchFamily="34" charset="0"/>
                <a:cs typeface="Arial" panose="020B0604020202020204" pitchFamily="34" charset="0"/>
              </a:rPr>
              <a:t>ARTÍSTICA</a:t>
            </a:r>
          </a:p>
        </p:txBody>
      </p:sp>
      <p:sp>
        <p:nvSpPr>
          <p:cNvPr id="50" name="49 CuadroTexto"/>
          <p:cNvSpPr txBox="1"/>
          <p:nvPr/>
        </p:nvSpPr>
        <p:spPr>
          <a:xfrm>
            <a:off x="630516" y="2005360"/>
            <a:ext cx="1081331" cy="338554"/>
          </a:xfrm>
          <a:prstGeom prst="rect">
            <a:avLst/>
          </a:prstGeom>
          <a:noFill/>
        </p:spPr>
        <p:txBody>
          <a:bodyPr wrap="square" rtlCol="0">
            <a:spAutoFit/>
          </a:bodyPr>
          <a:lstStyle/>
          <a:p>
            <a:pPr lvl="0"/>
            <a:r>
              <a:rPr lang="es-EC" sz="1600" b="1" dirty="0">
                <a:solidFill>
                  <a:srgbClr val="000000"/>
                </a:solidFill>
                <a:latin typeface="Arial" panose="020B0604020202020204" pitchFamily="34" charset="0"/>
                <a:cs typeface="Arial" panose="020B0604020202020204" pitchFamily="34" charset="0"/>
              </a:rPr>
              <a:t>SOCIAL</a:t>
            </a:r>
          </a:p>
        </p:txBody>
      </p:sp>
      <p:sp>
        <p:nvSpPr>
          <p:cNvPr id="54" name="53 CuadroTexto"/>
          <p:cNvSpPr txBox="1"/>
          <p:nvPr/>
        </p:nvSpPr>
        <p:spPr>
          <a:xfrm>
            <a:off x="2339756" y="4311276"/>
            <a:ext cx="1429767" cy="584775"/>
          </a:xfrm>
          <a:prstGeom prst="rect">
            <a:avLst/>
          </a:prstGeom>
          <a:noFill/>
        </p:spPr>
        <p:txBody>
          <a:bodyPr wrap="square" rtlCol="0">
            <a:spAutoFit/>
          </a:bodyPr>
          <a:lstStyle/>
          <a:p>
            <a:pPr lvl="0" algn="ctr"/>
            <a:r>
              <a:rPr lang="es-EC" sz="1600" dirty="0">
                <a:solidFill>
                  <a:srgbClr val="000000"/>
                </a:solidFill>
                <a:latin typeface="Arial" panose="020B0604020202020204" pitchFamily="34" charset="0"/>
                <a:cs typeface="Arial" panose="020B0604020202020204" pitchFamily="34" charset="0"/>
              </a:rPr>
              <a:t>AL AIRE LIBRE</a:t>
            </a:r>
            <a:endParaRPr lang="en-US" sz="1600" dirty="0">
              <a:solidFill>
                <a:srgbClr val="000000"/>
              </a:solidFill>
              <a:latin typeface="Arial" panose="020B0604020202020204" pitchFamily="34" charset="0"/>
              <a:cs typeface="Arial" panose="020B0604020202020204" pitchFamily="34" charset="0"/>
            </a:endParaRPr>
          </a:p>
        </p:txBody>
      </p:sp>
      <p:sp>
        <p:nvSpPr>
          <p:cNvPr id="56" name="55 CuadroTexto"/>
          <p:cNvSpPr txBox="1"/>
          <p:nvPr/>
        </p:nvSpPr>
        <p:spPr>
          <a:xfrm>
            <a:off x="686570" y="5476967"/>
            <a:ext cx="1429767" cy="338554"/>
          </a:xfrm>
          <a:prstGeom prst="rect">
            <a:avLst/>
          </a:prstGeom>
          <a:noFill/>
        </p:spPr>
        <p:txBody>
          <a:bodyPr wrap="square" rtlCol="0">
            <a:spAutoFit/>
          </a:bodyPr>
          <a:lstStyle/>
          <a:p>
            <a:pPr lvl="0" algn="ctr"/>
            <a:r>
              <a:rPr lang="en-US" sz="1600" b="1" dirty="0">
                <a:solidFill>
                  <a:srgbClr val="000000"/>
                </a:solidFill>
                <a:latin typeface="Arial" panose="020B0604020202020204" pitchFamily="34" charset="0"/>
                <a:cs typeface="Arial" panose="020B0604020202020204" pitchFamily="34" charset="0"/>
              </a:rPr>
              <a:t>LÚDICA</a:t>
            </a:r>
          </a:p>
        </p:txBody>
      </p:sp>
      <p:sp>
        <p:nvSpPr>
          <p:cNvPr id="58" name="57 CuadroTexto"/>
          <p:cNvSpPr txBox="1"/>
          <p:nvPr/>
        </p:nvSpPr>
        <p:spPr>
          <a:xfrm>
            <a:off x="5073047" y="1671450"/>
            <a:ext cx="1429767" cy="338554"/>
          </a:xfrm>
          <a:prstGeom prst="rect">
            <a:avLst/>
          </a:prstGeom>
          <a:noFill/>
        </p:spPr>
        <p:txBody>
          <a:bodyPr wrap="square" rtlCol="0">
            <a:spAutoFit/>
          </a:bodyPr>
          <a:lstStyle/>
          <a:p>
            <a:pPr lvl="0"/>
            <a:r>
              <a:rPr lang="es-EC" sz="1600" b="1" dirty="0">
                <a:solidFill>
                  <a:srgbClr val="000000"/>
                </a:solidFill>
                <a:latin typeface="Arial" panose="020B0604020202020204" pitchFamily="34" charset="0"/>
                <a:cs typeface="Arial" panose="020B0604020202020204" pitchFamily="34" charset="0"/>
              </a:rPr>
              <a:t>ACUÁTICA</a:t>
            </a:r>
          </a:p>
        </p:txBody>
      </p:sp>
      <p:sp>
        <p:nvSpPr>
          <p:cNvPr id="62" name="61 CuadroTexto"/>
          <p:cNvSpPr txBox="1"/>
          <p:nvPr/>
        </p:nvSpPr>
        <p:spPr>
          <a:xfrm>
            <a:off x="6734118" y="2343928"/>
            <a:ext cx="1921378" cy="307777"/>
          </a:xfrm>
          <a:prstGeom prst="rect">
            <a:avLst/>
          </a:prstGeom>
          <a:noFill/>
        </p:spPr>
        <p:txBody>
          <a:bodyPr wrap="square" rtlCol="0">
            <a:spAutoFit/>
          </a:bodyPr>
          <a:lstStyle/>
          <a:p>
            <a:pPr>
              <a:buClr>
                <a:srgbClr val="002A4C"/>
              </a:buClr>
            </a:pPr>
            <a:r>
              <a:rPr lang="es-EC" sz="1400" b="1" dirty="0">
                <a:solidFill>
                  <a:srgbClr val="000000"/>
                </a:solidFill>
                <a:latin typeface="Arial" panose="020B0604020202020204" pitchFamily="34" charset="0"/>
                <a:cs typeface="Arial" panose="020B0604020202020204" pitchFamily="34" charset="0"/>
              </a:rPr>
              <a:t>CONMEMORATIVA</a:t>
            </a:r>
            <a:endParaRPr lang="es-EC" sz="1400" b="1" kern="0" dirty="0">
              <a:solidFill>
                <a:srgbClr val="000000"/>
              </a:solidFill>
              <a:latin typeface="Arial" panose="020B0604020202020204" pitchFamily="34" charset="0"/>
              <a:cs typeface="Arial" panose="020B0604020202020204" pitchFamily="34" charset="0"/>
            </a:endParaRPr>
          </a:p>
        </p:txBody>
      </p:sp>
      <p:sp>
        <p:nvSpPr>
          <p:cNvPr id="66" name="65 CuadroTexto"/>
          <p:cNvSpPr txBox="1"/>
          <p:nvPr/>
        </p:nvSpPr>
        <p:spPr>
          <a:xfrm>
            <a:off x="5442176" y="3496938"/>
            <a:ext cx="1429767" cy="338554"/>
          </a:xfrm>
          <a:prstGeom prst="rect">
            <a:avLst/>
          </a:prstGeom>
          <a:noFill/>
        </p:spPr>
        <p:txBody>
          <a:bodyPr wrap="square" rtlCol="0">
            <a:spAutoFit/>
          </a:bodyPr>
          <a:lstStyle/>
          <a:p>
            <a:r>
              <a:rPr lang="es-EC" sz="1600" b="1" dirty="0">
                <a:solidFill>
                  <a:srgbClr val="000000"/>
                </a:solidFill>
                <a:cs typeface="Arial" panose="020B0604020202020204" pitchFamily="34" charset="0"/>
              </a:rPr>
              <a:t>LITERARIA</a:t>
            </a:r>
            <a:endParaRPr lang="en-US" sz="1600" b="1" dirty="0">
              <a:solidFill>
                <a:srgbClr val="000000"/>
              </a:solidFill>
              <a:cs typeface="Arial" panose="020B0604020202020204" pitchFamily="34" charset="0"/>
            </a:endParaRPr>
          </a:p>
        </p:txBody>
      </p:sp>
      <p:sp>
        <p:nvSpPr>
          <p:cNvPr id="70" name="69 CuadroTexto"/>
          <p:cNvSpPr txBox="1"/>
          <p:nvPr/>
        </p:nvSpPr>
        <p:spPr>
          <a:xfrm>
            <a:off x="5462713" y="5468092"/>
            <a:ext cx="1429767" cy="338554"/>
          </a:xfrm>
          <a:prstGeom prst="rect">
            <a:avLst/>
          </a:prstGeom>
          <a:noFill/>
        </p:spPr>
        <p:txBody>
          <a:bodyPr wrap="square" rtlCol="0">
            <a:spAutoFit/>
          </a:bodyPr>
          <a:lstStyle/>
          <a:p>
            <a:r>
              <a:rPr lang="es-EC" sz="1600" b="1" dirty="0">
                <a:solidFill>
                  <a:srgbClr val="000000"/>
                </a:solidFill>
                <a:cs typeface="Arial" panose="020B0604020202020204" pitchFamily="34" charset="0"/>
              </a:rPr>
              <a:t>TÉCNICA</a:t>
            </a:r>
            <a:endParaRPr lang="en-US" sz="1600" b="1" dirty="0">
              <a:solidFill>
                <a:srgbClr val="000000"/>
              </a:solidFill>
              <a:cs typeface="Arial" panose="020B0604020202020204" pitchFamily="34" charset="0"/>
            </a:endParaRPr>
          </a:p>
        </p:txBody>
      </p:sp>
      <p:sp>
        <p:nvSpPr>
          <p:cNvPr id="78" name="77 CuadroTexto"/>
          <p:cNvSpPr txBox="1"/>
          <p:nvPr/>
        </p:nvSpPr>
        <p:spPr>
          <a:xfrm>
            <a:off x="7044299" y="5185824"/>
            <a:ext cx="1550231" cy="307777"/>
          </a:xfrm>
          <a:prstGeom prst="rect">
            <a:avLst/>
          </a:prstGeom>
          <a:noFill/>
        </p:spPr>
        <p:txBody>
          <a:bodyPr wrap="square" rtlCol="0">
            <a:spAutoFit/>
          </a:bodyPr>
          <a:lstStyle/>
          <a:p>
            <a:r>
              <a:rPr lang="es-EC" sz="1400" b="1" dirty="0">
                <a:solidFill>
                  <a:srgbClr val="000000"/>
                </a:solidFill>
                <a:cs typeface="Arial" panose="020B0604020202020204" pitchFamily="34" charset="0"/>
              </a:rPr>
              <a:t>COMUNITARIA</a:t>
            </a:r>
            <a:endParaRPr lang="en-US" sz="1400" b="1" dirty="0">
              <a:solidFill>
                <a:srgbClr val="000000"/>
              </a:solidFill>
              <a:cs typeface="Arial" panose="020B0604020202020204" pitchFamily="34" charset="0"/>
            </a:endParaRPr>
          </a:p>
        </p:txBody>
      </p:sp>
      <p:sp>
        <p:nvSpPr>
          <p:cNvPr id="79" name="78 CuadroTexto"/>
          <p:cNvSpPr txBox="1"/>
          <p:nvPr/>
        </p:nvSpPr>
        <p:spPr>
          <a:xfrm>
            <a:off x="7214558" y="3910315"/>
            <a:ext cx="1749372" cy="461665"/>
          </a:xfrm>
          <a:prstGeom prst="rect">
            <a:avLst/>
          </a:prstGeom>
          <a:noFill/>
        </p:spPr>
        <p:txBody>
          <a:bodyPr wrap="square" rtlCol="0">
            <a:spAutoFit/>
          </a:bodyPr>
          <a:lstStyle/>
          <a:p>
            <a:pPr algn="ctr"/>
            <a:r>
              <a:rPr lang="es-EC" sz="1200" b="1" dirty="0">
                <a:solidFill>
                  <a:srgbClr val="000000"/>
                </a:solidFill>
                <a:cs typeface="Arial" panose="020B0604020202020204" pitchFamily="34" charset="0"/>
              </a:rPr>
              <a:t>ENTRETENIMIENTO </a:t>
            </a:r>
          </a:p>
          <a:p>
            <a:pPr algn="ctr"/>
            <a:r>
              <a:rPr lang="es-EC" sz="1200" b="1" dirty="0">
                <a:solidFill>
                  <a:srgbClr val="000000"/>
                </a:solidFill>
                <a:cs typeface="Arial" panose="020B0604020202020204" pitchFamily="34" charset="0"/>
              </a:rPr>
              <a:t>Y AFICIONES</a:t>
            </a:r>
            <a:endParaRPr lang="en-US" sz="1200" b="1" dirty="0">
              <a:solidFill>
                <a:srgbClr val="000000"/>
              </a:solidFill>
              <a:cs typeface="Arial" panose="020B0604020202020204" pitchFamily="34" charset="0"/>
            </a:endParaRPr>
          </a:p>
        </p:txBody>
      </p:sp>
      <p:pic>
        <p:nvPicPr>
          <p:cNvPr id="90" name="Picture 2" descr="ESPE (@ESPEU) | Twitt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1">
            <a:extLst>
              <a:ext uri="{FF2B5EF4-FFF2-40B4-BE49-F238E27FC236}">
                <a16:creationId xmlns:a16="http://schemas.microsoft.com/office/drawing/2014/main" id="{E8DB4E06-B48C-4478-B69A-0BBC5846E7C6}"/>
              </a:ext>
            </a:extLst>
          </p:cNvPr>
          <p:cNvSpPr txBox="1">
            <a:spLocks/>
          </p:cNvSpPr>
          <p:nvPr/>
        </p:nvSpPr>
        <p:spPr>
          <a:xfrm>
            <a:off x="1336834" y="508070"/>
            <a:ext cx="3462577" cy="3572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800"/>
              <a:buFont typeface="Lobster Two"/>
              <a:buNone/>
              <a:defRPr sz="2800" b="0" i="0" u="none" strike="noStrike" cap="none">
                <a:solidFill>
                  <a:schemeClr val="accent4"/>
                </a:solidFill>
                <a:latin typeface="Lobster Two"/>
                <a:ea typeface="Lobster Two"/>
                <a:cs typeface="Lobster Two"/>
                <a:sym typeface="Lobster Two"/>
              </a:defRPr>
            </a:lvl1pPr>
            <a:lvl2pPr marR="0" lvl="1"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2pPr>
            <a:lvl3pPr marR="0" lvl="2"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3pPr>
            <a:lvl4pPr marR="0" lvl="3"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4pPr>
            <a:lvl5pPr marR="0" lvl="4"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5pPr>
            <a:lvl6pPr marR="0" lvl="5"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6pPr>
            <a:lvl7pPr marR="0" lvl="6"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7pPr>
            <a:lvl8pPr marR="0" lvl="7"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8pPr>
            <a:lvl9pPr marR="0" lvl="8"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9pPr>
          </a:lstStyle>
          <a:p>
            <a:r>
              <a:rPr lang="es" sz="1800" b="1" u="sng" kern="0" dirty="0">
                <a:solidFill>
                  <a:srgbClr val="FF0000"/>
                </a:solidFill>
                <a:latin typeface="Arial" panose="020B0604020202020204" pitchFamily="34" charset="0"/>
                <a:cs typeface="Arial" panose="020B0604020202020204" pitchFamily="34" charset="0"/>
              </a:rPr>
              <a:t>AREAS DE LA RECREACIÓN</a:t>
            </a:r>
            <a:endParaRPr lang="en-US" sz="1800" b="1" u="sng" kern="0" dirty="0">
              <a:solidFill>
                <a:srgbClr val="FF0000"/>
              </a:solidFill>
            </a:endParaRPr>
          </a:p>
        </p:txBody>
      </p:sp>
    </p:spTree>
    <p:extLst>
      <p:ext uri="{BB962C8B-B14F-4D97-AF65-F5344CB8AC3E}">
        <p14:creationId xmlns:p14="http://schemas.microsoft.com/office/powerpoint/2010/main" val="3003935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6C70-E83C-405F-A206-687DF368B311}"/>
              </a:ext>
            </a:extLst>
          </p:cNvPr>
          <p:cNvSpPr>
            <a:spLocks noGrp="1"/>
          </p:cNvSpPr>
          <p:nvPr>
            <p:ph type="title"/>
          </p:nvPr>
        </p:nvSpPr>
        <p:spPr>
          <a:xfrm>
            <a:off x="1376989" y="204373"/>
            <a:ext cx="7515491" cy="707886"/>
          </a:xfrm>
        </p:spPr>
        <p:txBody>
          <a:bodyPr/>
          <a:lstStyle/>
          <a:p>
            <a:pPr algn="l"/>
            <a:r>
              <a:rPr lang="es-EC" sz="2000" b="1" u="sng" dirty="0">
                <a:solidFill>
                  <a:srgbClr val="000000"/>
                </a:solidFill>
                <a:latin typeface="Arial" panose="020B0604020202020204" pitchFamily="34" charset="0"/>
                <a:cs typeface="Arial" panose="020B0604020202020204" pitchFamily="34" charset="0"/>
              </a:rPr>
              <a:t>B</a:t>
            </a:r>
            <a:r>
              <a:rPr lang="es" sz="2000" b="1" u="sng" dirty="0">
                <a:solidFill>
                  <a:srgbClr val="000000"/>
                </a:solidFill>
                <a:latin typeface="Arial" panose="020B0604020202020204" pitchFamily="34" charset="0"/>
                <a:cs typeface="Arial" panose="020B0604020202020204" pitchFamily="34" charset="0"/>
              </a:rPr>
              <a:t>ENEFICIOS DE LAS AREAS DE LA RECREACION </a:t>
            </a:r>
            <a:endParaRPr lang="en-US" sz="2000" b="1" u="sng" dirty="0">
              <a:solidFill>
                <a:srgbClr val="000000"/>
              </a:solidFill>
            </a:endParaRPr>
          </a:p>
        </p:txBody>
      </p:sp>
      <p:cxnSp>
        <p:nvCxnSpPr>
          <p:cNvPr id="42" name="Straight Connector 19">
            <a:extLst>
              <a:ext uri="{FF2B5EF4-FFF2-40B4-BE49-F238E27FC236}">
                <a16:creationId xmlns:a16="http://schemas.microsoft.com/office/drawing/2014/main" id="{D04173F3-1FC3-4923-84D2-A67249326A69}"/>
              </a:ext>
            </a:extLst>
          </p:cNvPr>
          <p:cNvCxnSpPr>
            <a:cxnSpLocks/>
          </p:cNvCxnSpPr>
          <p:nvPr/>
        </p:nvCxnSpPr>
        <p:spPr>
          <a:xfrm flipH="1">
            <a:off x="2511797" y="1980329"/>
            <a:ext cx="410707" cy="1092419"/>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20">
            <a:extLst>
              <a:ext uri="{FF2B5EF4-FFF2-40B4-BE49-F238E27FC236}">
                <a16:creationId xmlns:a16="http://schemas.microsoft.com/office/drawing/2014/main" id="{4E9201CC-F3F8-47C5-BEA9-5F0CEB481FCD}"/>
              </a:ext>
            </a:extLst>
          </p:cNvPr>
          <p:cNvCxnSpPr>
            <a:cxnSpLocks/>
          </p:cNvCxnSpPr>
          <p:nvPr/>
        </p:nvCxnSpPr>
        <p:spPr>
          <a:xfrm flipH="1" flipV="1">
            <a:off x="2960351" y="1995996"/>
            <a:ext cx="181539" cy="1396616"/>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21">
            <a:extLst>
              <a:ext uri="{FF2B5EF4-FFF2-40B4-BE49-F238E27FC236}">
                <a16:creationId xmlns:a16="http://schemas.microsoft.com/office/drawing/2014/main" id="{D60D1C14-6EDE-4FD2-AE9A-184BD8C4FDE7}"/>
              </a:ext>
            </a:extLst>
          </p:cNvPr>
          <p:cNvCxnSpPr>
            <a:cxnSpLocks/>
          </p:cNvCxnSpPr>
          <p:nvPr/>
        </p:nvCxnSpPr>
        <p:spPr>
          <a:xfrm flipH="1" flipV="1">
            <a:off x="3013885" y="1942470"/>
            <a:ext cx="1342895" cy="145123"/>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22">
            <a:extLst>
              <a:ext uri="{FF2B5EF4-FFF2-40B4-BE49-F238E27FC236}">
                <a16:creationId xmlns:a16="http://schemas.microsoft.com/office/drawing/2014/main" id="{D9CF6E7C-BDF4-438B-A168-ECB62F0C41DE}"/>
              </a:ext>
            </a:extLst>
          </p:cNvPr>
          <p:cNvCxnSpPr>
            <a:cxnSpLocks/>
          </p:cNvCxnSpPr>
          <p:nvPr/>
        </p:nvCxnSpPr>
        <p:spPr>
          <a:xfrm flipH="1" flipV="1">
            <a:off x="2998207" y="1980329"/>
            <a:ext cx="1573961" cy="146806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23">
            <a:extLst>
              <a:ext uri="{FF2B5EF4-FFF2-40B4-BE49-F238E27FC236}">
                <a16:creationId xmlns:a16="http://schemas.microsoft.com/office/drawing/2014/main" id="{8B63A762-3472-4EC9-8E02-48CED77CA171}"/>
              </a:ext>
            </a:extLst>
          </p:cNvPr>
          <p:cNvCxnSpPr>
            <a:cxnSpLocks/>
          </p:cNvCxnSpPr>
          <p:nvPr/>
        </p:nvCxnSpPr>
        <p:spPr>
          <a:xfrm flipH="1" flipV="1">
            <a:off x="5151787" y="1586244"/>
            <a:ext cx="1020278" cy="429144"/>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8BBD2C9-AA58-4CD0-A91F-CA970D557F09}"/>
              </a:ext>
            </a:extLst>
          </p:cNvPr>
          <p:cNvCxnSpPr>
            <a:cxnSpLocks/>
          </p:cNvCxnSpPr>
          <p:nvPr/>
        </p:nvCxnSpPr>
        <p:spPr>
          <a:xfrm flipV="1">
            <a:off x="4647871" y="2106783"/>
            <a:ext cx="1562053" cy="1341615"/>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25">
            <a:extLst>
              <a:ext uri="{FF2B5EF4-FFF2-40B4-BE49-F238E27FC236}">
                <a16:creationId xmlns:a16="http://schemas.microsoft.com/office/drawing/2014/main" id="{AFDBFF80-5752-4AB7-8BC1-7E38EE17A2BB}"/>
              </a:ext>
            </a:extLst>
          </p:cNvPr>
          <p:cNvCxnSpPr>
            <a:cxnSpLocks/>
          </p:cNvCxnSpPr>
          <p:nvPr/>
        </p:nvCxnSpPr>
        <p:spPr>
          <a:xfrm flipV="1">
            <a:off x="6159335" y="3041394"/>
            <a:ext cx="383259" cy="614255"/>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7">
            <a:extLst>
              <a:ext uri="{FF2B5EF4-FFF2-40B4-BE49-F238E27FC236}">
                <a16:creationId xmlns:a16="http://schemas.microsoft.com/office/drawing/2014/main" id="{CFED4067-9F91-41B9-8105-ACECE763814D}"/>
              </a:ext>
            </a:extLst>
          </p:cNvPr>
          <p:cNvCxnSpPr>
            <a:cxnSpLocks/>
          </p:cNvCxnSpPr>
          <p:nvPr/>
        </p:nvCxnSpPr>
        <p:spPr>
          <a:xfrm flipH="1" flipV="1">
            <a:off x="3271674" y="4829923"/>
            <a:ext cx="908892" cy="46414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8">
            <a:extLst>
              <a:ext uri="{FF2B5EF4-FFF2-40B4-BE49-F238E27FC236}">
                <a16:creationId xmlns:a16="http://schemas.microsoft.com/office/drawing/2014/main" id="{3AB583CD-C62C-4862-9E1D-441C13874E05}"/>
              </a:ext>
            </a:extLst>
          </p:cNvPr>
          <p:cNvCxnSpPr>
            <a:cxnSpLocks/>
          </p:cNvCxnSpPr>
          <p:nvPr/>
        </p:nvCxnSpPr>
        <p:spPr>
          <a:xfrm>
            <a:off x="4802326" y="4842128"/>
            <a:ext cx="1175455" cy="17816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9">
            <a:extLst>
              <a:ext uri="{FF2B5EF4-FFF2-40B4-BE49-F238E27FC236}">
                <a16:creationId xmlns:a16="http://schemas.microsoft.com/office/drawing/2014/main" id="{E2B55E9C-137C-4B59-9CBB-759AF42A6221}"/>
              </a:ext>
            </a:extLst>
          </p:cNvPr>
          <p:cNvCxnSpPr>
            <a:cxnSpLocks/>
          </p:cNvCxnSpPr>
          <p:nvPr/>
        </p:nvCxnSpPr>
        <p:spPr>
          <a:xfrm flipH="1">
            <a:off x="6015629" y="3747028"/>
            <a:ext cx="105855" cy="1257581"/>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a:extLst>
              <a:ext uri="{FF2B5EF4-FFF2-40B4-BE49-F238E27FC236}">
                <a16:creationId xmlns:a16="http://schemas.microsoft.com/office/drawing/2014/main" id="{5E1D859A-6C3B-418D-B080-FEB011F7EA14}"/>
              </a:ext>
            </a:extLst>
          </p:cNvPr>
          <p:cNvCxnSpPr>
            <a:cxnSpLocks/>
          </p:cNvCxnSpPr>
          <p:nvPr/>
        </p:nvCxnSpPr>
        <p:spPr>
          <a:xfrm>
            <a:off x="4647864" y="3524101"/>
            <a:ext cx="1329910" cy="1496187"/>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32">
            <a:extLst>
              <a:ext uri="{FF2B5EF4-FFF2-40B4-BE49-F238E27FC236}">
                <a16:creationId xmlns:a16="http://schemas.microsoft.com/office/drawing/2014/main" id="{440EAC08-CC33-4DAF-81BF-EFB04AE55195}"/>
              </a:ext>
            </a:extLst>
          </p:cNvPr>
          <p:cNvCxnSpPr>
            <a:cxnSpLocks/>
          </p:cNvCxnSpPr>
          <p:nvPr/>
        </p:nvCxnSpPr>
        <p:spPr>
          <a:xfrm flipV="1">
            <a:off x="3271676" y="3524088"/>
            <a:ext cx="1300485" cy="1230120"/>
          </a:xfrm>
          <a:prstGeom prst="line">
            <a:avLst/>
          </a:prstGeom>
          <a:ln>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0" name="Oval 4">
            <a:extLst>
              <a:ext uri="{FF2B5EF4-FFF2-40B4-BE49-F238E27FC236}">
                <a16:creationId xmlns:a16="http://schemas.microsoft.com/office/drawing/2014/main" id="{B0416C3E-9335-427D-8C40-E1B12C2BCF04}"/>
              </a:ext>
            </a:extLst>
          </p:cNvPr>
          <p:cNvSpPr/>
          <p:nvPr/>
        </p:nvSpPr>
        <p:spPr>
          <a:xfrm>
            <a:off x="3556447" y="2632418"/>
            <a:ext cx="2037924" cy="1697240"/>
          </a:xfrm>
          <a:prstGeom prst="ellipse">
            <a:avLst/>
          </a:prstGeom>
          <a:solidFill>
            <a:schemeClr val="accent5">
              <a:lumMod val="20000"/>
              <a:lumOff val="80000"/>
            </a:schemeClr>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endParaRPr lang="en-US"/>
          </a:p>
        </p:txBody>
      </p:sp>
      <p:sp>
        <p:nvSpPr>
          <p:cNvPr id="63" name="Oval 5">
            <a:extLst>
              <a:ext uri="{FF2B5EF4-FFF2-40B4-BE49-F238E27FC236}">
                <a16:creationId xmlns:a16="http://schemas.microsoft.com/office/drawing/2014/main" id="{B92B20BD-2B94-43F2-AD9F-9A2E0D33FD50}"/>
              </a:ext>
            </a:extLst>
          </p:cNvPr>
          <p:cNvSpPr/>
          <p:nvPr/>
        </p:nvSpPr>
        <p:spPr>
          <a:xfrm>
            <a:off x="1115617" y="1439717"/>
            <a:ext cx="2347482" cy="1005499"/>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endParaRPr lang="en-US"/>
          </a:p>
        </p:txBody>
      </p:sp>
      <p:sp>
        <p:nvSpPr>
          <p:cNvPr id="64" name="Oval 6">
            <a:extLst>
              <a:ext uri="{FF2B5EF4-FFF2-40B4-BE49-F238E27FC236}">
                <a16:creationId xmlns:a16="http://schemas.microsoft.com/office/drawing/2014/main" id="{53F2527B-02CB-40D8-82D3-146EE494B7A7}"/>
              </a:ext>
            </a:extLst>
          </p:cNvPr>
          <p:cNvSpPr/>
          <p:nvPr/>
        </p:nvSpPr>
        <p:spPr>
          <a:xfrm>
            <a:off x="5596392" y="1439720"/>
            <a:ext cx="1784206" cy="1227047"/>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endParaRPr lang="en-US"/>
          </a:p>
        </p:txBody>
      </p:sp>
      <p:sp>
        <p:nvSpPr>
          <p:cNvPr id="65" name="Oval 7">
            <a:extLst>
              <a:ext uri="{FF2B5EF4-FFF2-40B4-BE49-F238E27FC236}">
                <a16:creationId xmlns:a16="http://schemas.microsoft.com/office/drawing/2014/main" id="{6ED2B46F-B467-4398-A5EE-B4385EC75D00}"/>
              </a:ext>
            </a:extLst>
          </p:cNvPr>
          <p:cNvSpPr/>
          <p:nvPr/>
        </p:nvSpPr>
        <p:spPr>
          <a:xfrm>
            <a:off x="2620307" y="4178549"/>
            <a:ext cx="1590476" cy="1227047"/>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endParaRPr lang="en-US"/>
          </a:p>
        </p:txBody>
      </p:sp>
      <p:sp>
        <p:nvSpPr>
          <p:cNvPr id="67" name="Oval 8">
            <a:extLst>
              <a:ext uri="{FF2B5EF4-FFF2-40B4-BE49-F238E27FC236}">
                <a16:creationId xmlns:a16="http://schemas.microsoft.com/office/drawing/2014/main" id="{FDE167FC-38AD-4C5F-9960-D6AC594099ED}"/>
              </a:ext>
            </a:extLst>
          </p:cNvPr>
          <p:cNvSpPr/>
          <p:nvPr/>
        </p:nvSpPr>
        <p:spPr>
          <a:xfrm>
            <a:off x="5331768" y="4827239"/>
            <a:ext cx="2192560" cy="1033884"/>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endParaRPr lang="en-US"/>
          </a:p>
        </p:txBody>
      </p:sp>
      <p:sp>
        <p:nvSpPr>
          <p:cNvPr id="68" name="Oval 9">
            <a:extLst>
              <a:ext uri="{FF2B5EF4-FFF2-40B4-BE49-F238E27FC236}">
                <a16:creationId xmlns:a16="http://schemas.microsoft.com/office/drawing/2014/main" id="{C381ED4E-2E4B-4C06-A8DD-C757B76AE3CF}"/>
              </a:ext>
            </a:extLst>
          </p:cNvPr>
          <p:cNvSpPr/>
          <p:nvPr/>
        </p:nvSpPr>
        <p:spPr>
          <a:xfrm>
            <a:off x="5709055" y="3317074"/>
            <a:ext cx="900559" cy="900559"/>
          </a:xfrm>
          <a:prstGeom prst="ellipse">
            <a:avLst/>
          </a:prstGeom>
          <a:solidFill>
            <a:srgbClr val="B4CC8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endParaRPr lang="en-US"/>
          </a:p>
        </p:txBody>
      </p:sp>
      <p:sp>
        <p:nvSpPr>
          <p:cNvPr id="69" name="Oval 10">
            <a:extLst>
              <a:ext uri="{FF2B5EF4-FFF2-40B4-BE49-F238E27FC236}">
                <a16:creationId xmlns:a16="http://schemas.microsoft.com/office/drawing/2014/main" id="{6FBE491B-7E8E-4538-874A-39C296ED5BC7}"/>
              </a:ext>
            </a:extLst>
          </p:cNvPr>
          <p:cNvSpPr/>
          <p:nvPr/>
        </p:nvSpPr>
        <p:spPr>
          <a:xfrm>
            <a:off x="3979544" y="1656830"/>
            <a:ext cx="861525" cy="861525"/>
          </a:xfrm>
          <a:prstGeom prst="ellipse">
            <a:avLst/>
          </a:prstGeom>
          <a:solidFill>
            <a:srgbClr val="BBAFBC"/>
          </a:solidFill>
          <a:ln>
            <a:solidFill>
              <a:srgbClr val="9D8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endParaRPr lang="en-US"/>
          </a:p>
        </p:txBody>
      </p:sp>
      <p:sp>
        <p:nvSpPr>
          <p:cNvPr id="71" name="Oval 11">
            <a:extLst>
              <a:ext uri="{FF2B5EF4-FFF2-40B4-BE49-F238E27FC236}">
                <a16:creationId xmlns:a16="http://schemas.microsoft.com/office/drawing/2014/main" id="{E3A96443-8417-4F8C-9ECF-E4DD832E48B3}"/>
              </a:ext>
            </a:extLst>
          </p:cNvPr>
          <p:cNvSpPr/>
          <p:nvPr/>
        </p:nvSpPr>
        <p:spPr>
          <a:xfrm>
            <a:off x="2820684" y="3124933"/>
            <a:ext cx="642421" cy="642421"/>
          </a:xfrm>
          <a:prstGeom prst="ellipse">
            <a:avLst/>
          </a:prstGeom>
          <a:solidFill>
            <a:srgbClr val="BBAFBC"/>
          </a:solidFill>
          <a:ln>
            <a:solidFill>
              <a:srgbClr val="9D8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endParaRPr lang="en-US"/>
          </a:p>
        </p:txBody>
      </p:sp>
      <p:sp>
        <p:nvSpPr>
          <p:cNvPr id="72" name="Oval 12">
            <a:extLst>
              <a:ext uri="{FF2B5EF4-FFF2-40B4-BE49-F238E27FC236}">
                <a16:creationId xmlns:a16="http://schemas.microsoft.com/office/drawing/2014/main" id="{55A75D5D-4D37-4257-8ECE-2EDC2F03F7DD}"/>
              </a:ext>
            </a:extLst>
          </p:cNvPr>
          <p:cNvSpPr/>
          <p:nvPr/>
        </p:nvSpPr>
        <p:spPr>
          <a:xfrm>
            <a:off x="2123728" y="2922077"/>
            <a:ext cx="496570" cy="524065"/>
          </a:xfrm>
          <a:prstGeom prst="ellipse">
            <a:avLst/>
          </a:prstGeom>
          <a:solidFill>
            <a:srgbClr val="BBAFBC"/>
          </a:solidFill>
          <a:ln>
            <a:solidFill>
              <a:srgbClr val="9D8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endParaRPr lang="en-US"/>
          </a:p>
        </p:txBody>
      </p:sp>
      <p:sp>
        <p:nvSpPr>
          <p:cNvPr id="73" name="Oval 15">
            <a:extLst>
              <a:ext uri="{FF2B5EF4-FFF2-40B4-BE49-F238E27FC236}">
                <a16:creationId xmlns:a16="http://schemas.microsoft.com/office/drawing/2014/main" id="{D3D35446-3C7C-4A6A-8743-69DB87E29313}"/>
              </a:ext>
            </a:extLst>
          </p:cNvPr>
          <p:cNvSpPr/>
          <p:nvPr/>
        </p:nvSpPr>
        <p:spPr>
          <a:xfrm>
            <a:off x="4433329" y="4526659"/>
            <a:ext cx="630935" cy="630935"/>
          </a:xfrm>
          <a:prstGeom prst="ellipse">
            <a:avLst/>
          </a:prstGeom>
          <a:solidFill>
            <a:srgbClr val="B4CC8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endParaRPr lang="en-US"/>
          </a:p>
        </p:txBody>
      </p:sp>
      <p:sp>
        <p:nvSpPr>
          <p:cNvPr id="74" name="Oval 16">
            <a:extLst>
              <a:ext uri="{FF2B5EF4-FFF2-40B4-BE49-F238E27FC236}">
                <a16:creationId xmlns:a16="http://schemas.microsoft.com/office/drawing/2014/main" id="{A1F8081F-F0B7-4126-89A4-224E037A52E4}"/>
              </a:ext>
            </a:extLst>
          </p:cNvPr>
          <p:cNvSpPr/>
          <p:nvPr/>
        </p:nvSpPr>
        <p:spPr>
          <a:xfrm>
            <a:off x="4078864" y="5287763"/>
            <a:ext cx="476884" cy="57336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endParaRPr lang="en-US"/>
          </a:p>
        </p:txBody>
      </p:sp>
      <p:sp>
        <p:nvSpPr>
          <p:cNvPr id="75" name="Oval 17">
            <a:extLst>
              <a:ext uri="{FF2B5EF4-FFF2-40B4-BE49-F238E27FC236}">
                <a16:creationId xmlns:a16="http://schemas.microsoft.com/office/drawing/2014/main" id="{2F240961-0EF0-4E4E-85B5-CDC126CAF0B9}"/>
              </a:ext>
            </a:extLst>
          </p:cNvPr>
          <p:cNvSpPr/>
          <p:nvPr/>
        </p:nvSpPr>
        <p:spPr>
          <a:xfrm>
            <a:off x="6401162" y="2824261"/>
            <a:ext cx="510032" cy="439986"/>
          </a:xfrm>
          <a:prstGeom prst="ellipse">
            <a:avLst/>
          </a:prstGeom>
          <a:solidFill>
            <a:srgbClr val="E1EBCD"/>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endParaRPr lang="en-US"/>
          </a:p>
        </p:txBody>
      </p:sp>
      <p:sp>
        <p:nvSpPr>
          <p:cNvPr id="76" name="Oval 18">
            <a:extLst>
              <a:ext uri="{FF2B5EF4-FFF2-40B4-BE49-F238E27FC236}">
                <a16:creationId xmlns:a16="http://schemas.microsoft.com/office/drawing/2014/main" id="{D2FD9572-B6D1-420B-B0B7-2BC0874B8284}"/>
              </a:ext>
            </a:extLst>
          </p:cNvPr>
          <p:cNvSpPr/>
          <p:nvPr/>
        </p:nvSpPr>
        <p:spPr>
          <a:xfrm>
            <a:off x="4841069" y="1218333"/>
            <a:ext cx="612967" cy="509355"/>
          </a:xfrm>
          <a:prstGeom prst="ellipse">
            <a:avLst/>
          </a:prstGeom>
          <a:solidFill>
            <a:srgbClr val="ABDDD3"/>
          </a:solidFill>
          <a:ln>
            <a:solidFill>
              <a:srgbClr val="71C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354" rtl="0" eaLnBrk="1" latinLnBrk="0" hangingPunct="1">
              <a:defRPr sz="1800" kern="1200">
                <a:solidFill>
                  <a:schemeClr val="lt1"/>
                </a:solidFill>
                <a:latin typeface="+mn-lt"/>
                <a:ea typeface="+mn-ea"/>
                <a:cs typeface="+mn-cs"/>
              </a:defRPr>
            </a:lvl1pPr>
            <a:lvl2pPr marL="457178" algn="l" defTabSz="914354" rtl="0" eaLnBrk="1" latinLnBrk="0" hangingPunct="1">
              <a:defRPr sz="1800" kern="1200">
                <a:solidFill>
                  <a:schemeClr val="lt1"/>
                </a:solidFill>
                <a:latin typeface="+mn-lt"/>
                <a:ea typeface="+mn-ea"/>
                <a:cs typeface="+mn-cs"/>
              </a:defRPr>
            </a:lvl2pPr>
            <a:lvl3pPr marL="914354" algn="l" defTabSz="914354" rtl="0" eaLnBrk="1" latinLnBrk="0" hangingPunct="1">
              <a:defRPr sz="1800" kern="1200">
                <a:solidFill>
                  <a:schemeClr val="lt1"/>
                </a:solidFill>
                <a:latin typeface="+mn-lt"/>
                <a:ea typeface="+mn-ea"/>
                <a:cs typeface="+mn-cs"/>
              </a:defRPr>
            </a:lvl3pPr>
            <a:lvl4pPr marL="1371532" algn="l" defTabSz="914354" rtl="0" eaLnBrk="1" latinLnBrk="0" hangingPunct="1">
              <a:defRPr sz="1800" kern="1200">
                <a:solidFill>
                  <a:schemeClr val="lt1"/>
                </a:solidFill>
                <a:latin typeface="+mn-lt"/>
                <a:ea typeface="+mn-ea"/>
                <a:cs typeface="+mn-cs"/>
              </a:defRPr>
            </a:lvl4pPr>
            <a:lvl5pPr marL="1828709" algn="l" defTabSz="914354" rtl="0" eaLnBrk="1" latinLnBrk="0" hangingPunct="1">
              <a:defRPr sz="1800" kern="1200">
                <a:solidFill>
                  <a:schemeClr val="lt1"/>
                </a:solidFill>
                <a:latin typeface="+mn-lt"/>
                <a:ea typeface="+mn-ea"/>
                <a:cs typeface="+mn-cs"/>
              </a:defRPr>
            </a:lvl5pPr>
            <a:lvl6pPr marL="2285886" algn="l" defTabSz="914354" rtl="0" eaLnBrk="1" latinLnBrk="0" hangingPunct="1">
              <a:defRPr sz="1800" kern="1200">
                <a:solidFill>
                  <a:schemeClr val="lt1"/>
                </a:solidFill>
                <a:latin typeface="+mn-lt"/>
                <a:ea typeface="+mn-ea"/>
                <a:cs typeface="+mn-cs"/>
              </a:defRPr>
            </a:lvl6pPr>
            <a:lvl7pPr marL="2743062" algn="l" defTabSz="914354" rtl="0" eaLnBrk="1" latinLnBrk="0" hangingPunct="1">
              <a:defRPr sz="1800" kern="1200">
                <a:solidFill>
                  <a:schemeClr val="lt1"/>
                </a:solidFill>
                <a:latin typeface="+mn-lt"/>
                <a:ea typeface="+mn-ea"/>
                <a:cs typeface="+mn-cs"/>
              </a:defRPr>
            </a:lvl7pPr>
            <a:lvl8pPr marL="3200240" algn="l" defTabSz="914354" rtl="0" eaLnBrk="1" latinLnBrk="0" hangingPunct="1">
              <a:defRPr sz="1800" kern="1200">
                <a:solidFill>
                  <a:schemeClr val="lt1"/>
                </a:solidFill>
                <a:latin typeface="+mn-lt"/>
                <a:ea typeface="+mn-ea"/>
                <a:cs typeface="+mn-cs"/>
              </a:defRPr>
            </a:lvl8pPr>
            <a:lvl9pPr marL="3657418" algn="l" defTabSz="914354" rtl="0" eaLnBrk="1" latinLnBrk="0" hangingPunct="1">
              <a:defRPr sz="1800" kern="1200">
                <a:solidFill>
                  <a:schemeClr val="lt1"/>
                </a:solidFill>
                <a:latin typeface="+mn-lt"/>
                <a:ea typeface="+mn-ea"/>
                <a:cs typeface="+mn-cs"/>
              </a:defRPr>
            </a:lvl9pPr>
          </a:lstStyle>
          <a:p>
            <a:pPr algn="ctr"/>
            <a:endParaRPr lang="en-US"/>
          </a:p>
        </p:txBody>
      </p:sp>
      <p:sp>
        <p:nvSpPr>
          <p:cNvPr id="84" name="83 CuadroTexto"/>
          <p:cNvSpPr txBox="1"/>
          <p:nvPr/>
        </p:nvSpPr>
        <p:spPr>
          <a:xfrm rot="20087462">
            <a:off x="3679882" y="3250151"/>
            <a:ext cx="1784237" cy="400110"/>
          </a:xfrm>
          <a:prstGeom prst="rect">
            <a:avLst/>
          </a:prstGeom>
          <a:noFill/>
        </p:spPr>
        <p:txBody>
          <a:bodyPr wrap="square" rtlCol="0">
            <a:spAutoFit/>
          </a:bodyPr>
          <a:lstStyle/>
          <a:p>
            <a:r>
              <a:rPr lang="es-ES" sz="2000" b="1" u="sng" dirty="0">
                <a:solidFill>
                  <a:srgbClr val="000000"/>
                </a:solidFill>
              </a:rPr>
              <a:t>BENEFICIOS  </a:t>
            </a:r>
          </a:p>
        </p:txBody>
      </p:sp>
      <p:sp>
        <p:nvSpPr>
          <p:cNvPr id="85" name="84 CuadroTexto"/>
          <p:cNvSpPr txBox="1"/>
          <p:nvPr/>
        </p:nvSpPr>
        <p:spPr>
          <a:xfrm rot="227033">
            <a:off x="5776378" y="1853184"/>
            <a:ext cx="1876746" cy="400110"/>
          </a:xfrm>
          <a:prstGeom prst="rect">
            <a:avLst/>
          </a:prstGeom>
          <a:noFill/>
        </p:spPr>
        <p:txBody>
          <a:bodyPr wrap="square" rtlCol="0">
            <a:spAutoFit/>
          </a:bodyPr>
          <a:lstStyle/>
          <a:p>
            <a:r>
              <a:rPr lang="es-ES" sz="2000" b="1" dirty="0">
                <a:solidFill>
                  <a:schemeClr val="bg1"/>
                </a:solidFill>
              </a:rPr>
              <a:t>COGNITIVO</a:t>
            </a:r>
            <a:r>
              <a:rPr lang="es-ES" sz="2000" b="1" u="sng" dirty="0">
                <a:solidFill>
                  <a:schemeClr val="bg1"/>
                </a:solidFill>
              </a:rPr>
              <a:t>  </a:t>
            </a:r>
          </a:p>
        </p:txBody>
      </p:sp>
      <p:sp>
        <p:nvSpPr>
          <p:cNvPr id="86" name="85 CuadroTexto"/>
          <p:cNvSpPr txBox="1"/>
          <p:nvPr/>
        </p:nvSpPr>
        <p:spPr>
          <a:xfrm rot="227033">
            <a:off x="5528914" y="5128375"/>
            <a:ext cx="2254527" cy="400110"/>
          </a:xfrm>
          <a:prstGeom prst="rect">
            <a:avLst/>
          </a:prstGeom>
          <a:noFill/>
        </p:spPr>
        <p:txBody>
          <a:bodyPr wrap="square" rtlCol="0">
            <a:spAutoFit/>
          </a:bodyPr>
          <a:lstStyle/>
          <a:p>
            <a:r>
              <a:rPr lang="es-ES" sz="2000" b="1" dirty="0">
                <a:solidFill>
                  <a:srgbClr val="000000"/>
                </a:solidFill>
              </a:rPr>
              <a:t>CONDUCTUAL</a:t>
            </a:r>
            <a:r>
              <a:rPr lang="es-ES" sz="2000" b="1" u="sng" dirty="0">
                <a:solidFill>
                  <a:srgbClr val="000000"/>
                </a:solidFill>
              </a:rPr>
              <a:t>  </a:t>
            </a:r>
          </a:p>
        </p:txBody>
      </p:sp>
      <p:sp>
        <p:nvSpPr>
          <p:cNvPr id="87" name="86 CuadroTexto"/>
          <p:cNvSpPr txBox="1"/>
          <p:nvPr/>
        </p:nvSpPr>
        <p:spPr>
          <a:xfrm rot="227033">
            <a:off x="2631455" y="4627184"/>
            <a:ext cx="1876746" cy="400110"/>
          </a:xfrm>
          <a:prstGeom prst="rect">
            <a:avLst/>
          </a:prstGeom>
          <a:noFill/>
        </p:spPr>
        <p:txBody>
          <a:bodyPr wrap="square" rtlCol="0">
            <a:spAutoFit/>
          </a:bodyPr>
          <a:lstStyle/>
          <a:p>
            <a:r>
              <a:rPr lang="es-ES" sz="2000" b="1" dirty="0">
                <a:solidFill>
                  <a:srgbClr val="000000"/>
                </a:solidFill>
              </a:rPr>
              <a:t>AFECTIVO</a:t>
            </a:r>
            <a:endParaRPr lang="es-ES" sz="2000" b="1" u="sng" dirty="0">
              <a:solidFill>
                <a:srgbClr val="000000"/>
              </a:solidFill>
            </a:endParaRPr>
          </a:p>
        </p:txBody>
      </p:sp>
      <p:sp>
        <p:nvSpPr>
          <p:cNvPr id="88" name="87 CuadroTexto"/>
          <p:cNvSpPr txBox="1"/>
          <p:nvPr/>
        </p:nvSpPr>
        <p:spPr>
          <a:xfrm rot="227033">
            <a:off x="1260825" y="1756993"/>
            <a:ext cx="2054691" cy="400110"/>
          </a:xfrm>
          <a:prstGeom prst="rect">
            <a:avLst/>
          </a:prstGeom>
          <a:noFill/>
        </p:spPr>
        <p:txBody>
          <a:bodyPr wrap="square" rtlCol="0">
            <a:spAutoFit/>
          </a:bodyPr>
          <a:lstStyle/>
          <a:p>
            <a:r>
              <a:rPr lang="es-ES" sz="2000" b="1" dirty="0">
                <a:solidFill>
                  <a:srgbClr val="000000"/>
                </a:solidFill>
              </a:rPr>
              <a:t>PSICOMOTOR</a:t>
            </a:r>
            <a:endParaRPr lang="es-ES" sz="2000" b="1" u="sng" dirty="0">
              <a:solidFill>
                <a:srgbClr val="000000"/>
              </a:solidFill>
            </a:endParaRPr>
          </a:p>
        </p:txBody>
      </p:sp>
      <p:pic>
        <p:nvPicPr>
          <p:cNvPr id="90" name="Picture 2" descr="ESPE (@ESPEU) | Twitt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3"/>
            <a:ext cx="1335314" cy="118272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oogle Shape;5412;p59"/>
          <p:cNvGrpSpPr/>
          <p:nvPr/>
        </p:nvGrpSpPr>
        <p:grpSpPr>
          <a:xfrm>
            <a:off x="4984727" y="1263834"/>
            <a:ext cx="429279" cy="326190"/>
            <a:chOff x="1490050" y="3805975"/>
            <a:chExt cx="491900" cy="482350"/>
          </a:xfrm>
        </p:grpSpPr>
        <p:sp>
          <p:nvSpPr>
            <p:cNvPr id="36" name="Google Shape;5413;p59"/>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5414;p59"/>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 name="Google Shape;5415;p59"/>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 name="Google Shape;5416;p59"/>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0" name="Google Shape;5670;p60"/>
          <p:cNvGrpSpPr/>
          <p:nvPr/>
        </p:nvGrpSpPr>
        <p:grpSpPr>
          <a:xfrm>
            <a:off x="4247436" y="1902605"/>
            <a:ext cx="371785" cy="369974"/>
            <a:chOff x="-38172725" y="3588000"/>
            <a:chExt cx="318200" cy="316650"/>
          </a:xfrm>
        </p:grpSpPr>
        <p:sp>
          <p:nvSpPr>
            <p:cNvPr id="41" name="Google Shape;5671;p60"/>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672;p60"/>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673;p60"/>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674;p60"/>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75;p60"/>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676;p60"/>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677;p60"/>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678;p60"/>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112;p61"/>
          <p:cNvGrpSpPr/>
          <p:nvPr/>
        </p:nvGrpSpPr>
        <p:grpSpPr>
          <a:xfrm>
            <a:off x="5938424" y="3481914"/>
            <a:ext cx="542984" cy="530227"/>
            <a:chOff x="581525" y="3254850"/>
            <a:chExt cx="297750" cy="294575"/>
          </a:xfrm>
        </p:grpSpPr>
        <p:sp>
          <p:nvSpPr>
            <p:cNvPr id="70" name="Google Shape;6113;p61"/>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114;p61"/>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115;p61"/>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8053;p65"/>
          <p:cNvGrpSpPr/>
          <p:nvPr/>
        </p:nvGrpSpPr>
        <p:grpSpPr>
          <a:xfrm>
            <a:off x="4555747" y="4617985"/>
            <a:ext cx="420811" cy="418507"/>
            <a:chOff x="-5971525" y="3273750"/>
            <a:chExt cx="292250" cy="290650"/>
          </a:xfrm>
        </p:grpSpPr>
        <p:sp>
          <p:nvSpPr>
            <p:cNvPr id="80" name="Google Shape;8054;p65"/>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055;p65"/>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153;p65"/>
          <p:cNvGrpSpPr/>
          <p:nvPr/>
        </p:nvGrpSpPr>
        <p:grpSpPr>
          <a:xfrm>
            <a:off x="4106706" y="5405596"/>
            <a:ext cx="456612" cy="421351"/>
            <a:chOff x="-5254775" y="3631325"/>
            <a:chExt cx="296950" cy="292625"/>
          </a:xfrm>
        </p:grpSpPr>
        <p:sp>
          <p:nvSpPr>
            <p:cNvPr id="83" name="Google Shape;8154;p65"/>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155;p65"/>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156;p65"/>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157;p65"/>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158;p65"/>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159;p65"/>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160;p65"/>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7481;p63"/>
          <p:cNvGrpSpPr/>
          <p:nvPr/>
        </p:nvGrpSpPr>
        <p:grpSpPr>
          <a:xfrm>
            <a:off x="2960351" y="3270733"/>
            <a:ext cx="411985" cy="355325"/>
            <a:chOff x="-9949025" y="3615575"/>
            <a:chExt cx="335550" cy="352750"/>
          </a:xfrm>
        </p:grpSpPr>
        <p:sp>
          <p:nvSpPr>
            <p:cNvPr id="97" name="Google Shape;7482;p63"/>
            <p:cNvSpPr/>
            <p:nvPr/>
          </p:nvSpPr>
          <p:spPr>
            <a:xfrm>
              <a:off x="-9800950" y="3615575"/>
              <a:ext cx="61475" cy="61450"/>
            </a:xfrm>
            <a:custGeom>
              <a:avLst/>
              <a:gdLst/>
              <a:ahLst/>
              <a:cxnLst/>
              <a:rect l="l" t="t" r="r" b="b"/>
              <a:pathLst>
                <a:path w="2459" h="2458" extrusionOk="0">
                  <a:moveTo>
                    <a:pt x="1261" y="0"/>
                  </a:moveTo>
                  <a:cubicBezTo>
                    <a:pt x="568" y="0"/>
                    <a:pt x="1" y="567"/>
                    <a:pt x="1" y="1261"/>
                  </a:cubicBezTo>
                  <a:cubicBezTo>
                    <a:pt x="1" y="1922"/>
                    <a:pt x="536" y="2458"/>
                    <a:pt x="1261" y="2458"/>
                  </a:cubicBezTo>
                  <a:cubicBezTo>
                    <a:pt x="1891" y="2458"/>
                    <a:pt x="2458" y="1922"/>
                    <a:pt x="2458" y="1261"/>
                  </a:cubicBezTo>
                  <a:cubicBezTo>
                    <a:pt x="2458" y="567"/>
                    <a:pt x="1923" y="0"/>
                    <a:pt x="126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483;p63"/>
            <p:cNvSpPr/>
            <p:nvPr/>
          </p:nvSpPr>
          <p:spPr>
            <a:xfrm>
              <a:off x="-9949025" y="3688650"/>
              <a:ext cx="335550" cy="279675"/>
            </a:xfrm>
            <a:custGeom>
              <a:avLst/>
              <a:gdLst/>
              <a:ahLst/>
              <a:cxnLst/>
              <a:rect l="l" t="t" r="r" b="b"/>
              <a:pathLst>
                <a:path w="13422" h="11187" extrusionOk="0">
                  <a:moveTo>
                    <a:pt x="5523" y="1"/>
                  </a:moveTo>
                  <a:cubicBezTo>
                    <a:pt x="5383" y="1"/>
                    <a:pt x="5245" y="34"/>
                    <a:pt x="5136" y="102"/>
                  </a:cubicBezTo>
                  <a:lnTo>
                    <a:pt x="599" y="2969"/>
                  </a:lnTo>
                  <a:cubicBezTo>
                    <a:pt x="158" y="3158"/>
                    <a:pt x="1" y="3630"/>
                    <a:pt x="190" y="4071"/>
                  </a:cubicBezTo>
                  <a:cubicBezTo>
                    <a:pt x="360" y="4370"/>
                    <a:pt x="617" y="4538"/>
                    <a:pt x="892" y="4538"/>
                  </a:cubicBezTo>
                  <a:cubicBezTo>
                    <a:pt x="1024" y="4538"/>
                    <a:pt x="1160" y="4500"/>
                    <a:pt x="1293" y="4418"/>
                  </a:cubicBezTo>
                  <a:lnTo>
                    <a:pt x="4727" y="2055"/>
                  </a:lnTo>
                  <a:cubicBezTo>
                    <a:pt x="5073" y="3441"/>
                    <a:pt x="5231" y="3851"/>
                    <a:pt x="5987" y="4985"/>
                  </a:cubicBezTo>
                  <a:lnTo>
                    <a:pt x="4033" y="6812"/>
                  </a:lnTo>
                  <a:cubicBezTo>
                    <a:pt x="3750" y="7096"/>
                    <a:pt x="3655" y="7505"/>
                    <a:pt x="3876" y="7852"/>
                  </a:cubicBezTo>
                  <a:lnTo>
                    <a:pt x="5703" y="10750"/>
                  </a:lnTo>
                  <a:cubicBezTo>
                    <a:pt x="5873" y="11026"/>
                    <a:pt x="6141" y="11187"/>
                    <a:pt x="6433" y="11187"/>
                  </a:cubicBezTo>
                  <a:cubicBezTo>
                    <a:pt x="6576" y="11187"/>
                    <a:pt x="6724" y="11148"/>
                    <a:pt x="6869" y="11066"/>
                  </a:cubicBezTo>
                  <a:cubicBezTo>
                    <a:pt x="7247" y="10845"/>
                    <a:pt x="7373" y="10372"/>
                    <a:pt x="7121" y="9931"/>
                  </a:cubicBezTo>
                  <a:lnTo>
                    <a:pt x="5640" y="7568"/>
                  </a:lnTo>
                  <a:lnTo>
                    <a:pt x="7594" y="5678"/>
                  </a:lnTo>
                  <a:lnTo>
                    <a:pt x="12886" y="2780"/>
                  </a:lnTo>
                  <a:cubicBezTo>
                    <a:pt x="13264" y="2591"/>
                    <a:pt x="13422" y="2055"/>
                    <a:pt x="13233" y="1677"/>
                  </a:cubicBezTo>
                  <a:cubicBezTo>
                    <a:pt x="13102" y="1394"/>
                    <a:pt x="12822" y="1217"/>
                    <a:pt x="12526" y="1217"/>
                  </a:cubicBezTo>
                  <a:cubicBezTo>
                    <a:pt x="12393" y="1217"/>
                    <a:pt x="12257" y="1252"/>
                    <a:pt x="12130" y="1331"/>
                  </a:cubicBezTo>
                  <a:lnTo>
                    <a:pt x="7342" y="4008"/>
                  </a:lnTo>
                  <a:cubicBezTo>
                    <a:pt x="6774" y="3158"/>
                    <a:pt x="6302" y="2307"/>
                    <a:pt x="6302" y="889"/>
                  </a:cubicBezTo>
                  <a:cubicBezTo>
                    <a:pt x="6270" y="574"/>
                    <a:pt x="6239" y="322"/>
                    <a:pt x="6018" y="165"/>
                  </a:cubicBezTo>
                  <a:cubicBezTo>
                    <a:pt x="5893" y="58"/>
                    <a:pt x="5707" y="1"/>
                    <a:pt x="552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484;p63"/>
            <p:cNvSpPr/>
            <p:nvPr/>
          </p:nvSpPr>
          <p:spPr>
            <a:xfrm>
              <a:off x="-9947450" y="3657100"/>
              <a:ext cx="106350" cy="50650"/>
            </a:xfrm>
            <a:custGeom>
              <a:avLst/>
              <a:gdLst/>
              <a:ahLst/>
              <a:cxnLst/>
              <a:rect l="l" t="t" r="r" b="b"/>
              <a:pathLst>
                <a:path w="4254" h="2026" extrusionOk="0">
                  <a:moveTo>
                    <a:pt x="910" y="0"/>
                  </a:moveTo>
                  <a:cubicBezTo>
                    <a:pt x="499" y="0"/>
                    <a:pt x="178" y="268"/>
                    <a:pt x="64" y="639"/>
                  </a:cubicBezTo>
                  <a:cubicBezTo>
                    <a:pt x="1" y="1112"/>
                    <a:pt x="253" y="1553"/>
                    <a:pt x="694" y="1616"/>
                  </a:cubicBezTo>
                  <a:lnTo>
                    <a:pt x="2427" y="2025"/>
                  </a:lnTo>
                  <a:lnTo>
                    <a:pt x="4254" y="891"/>
                  </a:lnTo>
                  <a:lnTo>
                    <a:pt x="1041" y="9"/>
                  </a:lnTo>
                  <a:cubicBezTo>
                    <a:pt x="996" y="3"/>
                    <a:pt x="953" y="0"/>
                    <a:pt x="91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7613;p63"/>
          <p:cNvGrpSpPr/>
          <p:nvPr/>
        </p:nvGrpSpPr>
        <p:grpSpPr>
          <a:xfrm>
            <a:off x="2293840" y="3010552"/>
            <a:ext cx="252278" cy="411056"/>
            <a:chOff x="-9039300" y="3614000"/>
            <a:chExt cx="250475" cy="352875"/>
          </a:xfrm>
        </p:grpSpPr>
        <p:sp>
          <p:nvSpPr>
            <p:cNvPr id="101" name="Google Shape;7614;p63"/>
            <p:cNvSpPr/>
            <p:nvPr/>
          </p:nvSpPr>
          <p:spPr>
            <a:xfrm>
              <a:off x="-8944000" y="3614000"/>
              <a:ext cx="63025" cy="63025"/>
            </a:xfrm>
            <a:custGeom>
              <a:avLst/>
              <a:gdLst/>
              <a:ahLst/>
              <a:cxnLst/>
              <a:rect l="l" t="t" r="r" b="b"/>
              <a:pathLst>
                <a:path w="2521" h="2521" extrusionOk="0">
                  <a:moveTo>
                    <a:pt x="1260" y="0"/>
                  </a:moveTo>
                  <a:cubicBezTo>
                    <a:pt x="567" y="0"/>
                    <a:pt x="0" y="567"/>
                    <a:pt x="0" y="1261"/>
                  </a:cubicBezTo>
                  <a:cubicBezTo>
                    <a:pt x="0" y="1954"/>
                    <a:pt x="567" y="2521"/>
                    <a:pt x="1260" y="2521"/>
                  </a:cubicBezTo>
                  <a:cubicBezTo>
                    <a:pt x="1985" y="2521"/>
                    <a:pt x="2521" y="1954"/>
                    <a:pt x="2521" y="1261"/>
                  </a:cubicBezTo>
                  <a:cubicBezTo>
                    <a:pt x="2521" y="567"/>
                    <a:pt x="1985" y="0"/>
                    <a:pt x="1260"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615;p63"/>
            <p:cNvSpPr/>
            <p:nvPr/>
          </p:nvSpPr>
          <p:spPr>
            <a:xfrm>
              <a:off x="-9039300" y="3696700"/>
              <a:ext cx="250475" cy="270175"/>
            </a:xfrm>
            <a:custGeom>
              <a:avLst/>
              <a:gdLst/>
              <a:ahLst/>
              <a:cxnLst/>
              <a:rect l="l" t="t" r="r" b="b"/>
              <a:pathLst>
                <a:path w="10019" h="10807" extrusionOk="0">
                  <a:moveTo>
                    <a:pt x="914" y="0"/>
                  </a:moveTo>
                  <a:cubicBezTo>
                    <a:pt x="473" y="32"/>
                    <a:pt x="126" y="410"/>
                    <a:pt x="126" y="883"/>
                  </a:cubicBezTo>
                  <a:cubicBezTo>
                    <a:pt x="126" y="1355"/>
                    <a:pt x="473" y="1702"/>
                    <a:pt x="945" y="1702"/>
                  </a:cubicBezTo>
                  <a:lnTo>
                    <a:pt x="4253" y="1702"/>
                  </a:lnTo>
                  <a:lnTo>
                    <a:pt x="4253" y="4033"/>
                  </a:lnTo>
                  <a:lnTo>
                    <a:pt x="441" y="6868"/>
                  </a:lnTo>
                  <a:cubicBezTo>
                    <a:pt x="95" y="7120"/>
                    <a:pt x="0" y="7656"/>
                    <a:pt x="284" y="8003"/>
                  </a:cubicBezTo>
                  <a:cubicBezTo>
                    <a:pt x="453" y="8210"/>
                    <a:pt x="713" y="8327"/>
                    <a:pt x="962" y="8327"/>
                  </a:cubicBezTo>
                  <a:cubicBezTo>
                    <a:pt x="1129" y="8327"/>
                    <a:pt x="1291" y="8274"/>
                    <a:pt x="1418" y="8160"/>
                  </a:cubicBezTo>
                  <a:lnTo>
                    <a:pt x="4222" y="6018"/>
                  </a:lnTo>
                  <a:lnTo>
                    <a:pt x="4222" y="9956"/>
                  </a:lnTo>
                  <a:cubicBezTo>
                    <a:pt x="4222" y="10428"/>
                    <a:pt x="4568" y="10807"/>
                    <a:pt x="5041" y="10807"/>
                  </a:cubicBezTo>
                  <a:cubicBezTo>
                    <a:pt x="5513" y="10807"/>
                    <a:pt x="5860" y="10460"/>
                    <a:pt x="5860" y="9956"/>
                  </a:cubicBezTo>
                  <a:lnTo>
                    <a:pt x="5860" y="1670"/>
                  </a:lnTo>
                  <a:lnTo>
                    <a:pt x="9168" y="1670"/>
                  </a:lnTo>
                  <a:cubicBezTo>
                    <a:pt x="9641" y="1670"/>
                    <a:pt x="10019" y="1292"/>
                    <a:pt x="10019" y="820"/>
                  </a:cubicBezTo>
                  <a:cubicBezTo>
                    <a:pt x="10019" y="347"/>
                    <a:pt x="9641" y="0"/>
                    <a:pt x="916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7366;p63"/>
          <p:cNvGrpSpPr/>
          <p:nvPr/>
        </p:nvGrpSpPr>
        <p:grpSpPr>
          <a:xfrm>
            <a:off x="6496526" y="2895261"/>
            <a:ext cx="356221" cy="354973"/>
            <a:chOff x="-13947000" y="3212800"/>
            <a:chExt cx="353675" cy="352400"/>
          </a:xfrm>
        </p:grpSpPr>
        <p:sp>
          <p:nvSpPr>
            <p:cNvPr id="104" name="Google Shape;7367;p63"/>
            <p:cNvSpPr/>
            <p:nvPr/>
          </p:nvSpPr>
          <p:spPr>
            <a:xfrm>
              <a:off x="-13947000" y="3212800"/>
              <a:ext cx="229225" cy="268125"/>
            </a:xfrm>
            <a:custGeom>
              <a:avLst/>
              <a:gdLst/>
              <a:ahLst/>
              <a:cxnLst/>
              <a:rect l="l" t="t" r="r" b="b"/>
              <a:pathLst>
                <a:path w="9169" h="10725" extrusionOk="0">
                  <a:moveTo>
                    <a:pt x="2959" y="2501"/>
                  </a:moveTo>
                  <a:cubicBezTo>
                    <a:pt x="3099" y="2501"/>
                    <a:pt x="3225" y="2585"/>
                    <a:pt x="3309" y="2753"/>
                  </a:cubicBezTo>
                  <a:cubicBezTo>
                    <a:pt x="3435" y="2942"/>
                    <a:pt x="3309" y="3194"/>
                    <a:pt x="3120" y="3289"/>
                  </a:cubicBezTo>
                  <a:lnTo>
                    <a:pt x="1450" y="4140"/>
                  </a:lnTo>
                  <a:cubicBezTo>
                    <a:pt x="1404" y="4155"/>
                    <a:pt x="1354" y="4163"/>
                    <a:pt x="1304" y="4163"/>
                  </a:cubicBezTo>
                  <a:cubicBezTo>
                    <a:pt x="1148" y="4163"/>
                    <a:pt x="986" y="4086"/>
                    <a:pt x="914" y="3919"/>
                  </a:cubicBezTo>
                  <a:cubicBezTo>
                    <a:pt x="788" y="3730"/>
                    <a:pt x="914" y="3509"/>
                    <a:pt x="1103" y="3383"/>
                  </a:cubicBezTo>
                  <a:lnTo>
                    <a:pt x="2742" y="2564"/>
                  </a:lnTo>
                  <a:cubicBezTo>
                    <a:pt x="2815" y="2522"/>
                    <a:pt x="2889" y="2501"/>
                    <a:pt x="2959" y="2501"/>
                  </a:cubicBezTo>
                  <a:close/>
                  <a:moveTo>
                    <a:pt x="416" y="0"/>
                  </a:moveTo>
                  <a:cubicBezTo>
                    <a:pt x="338" y="0"/>
                    <a:pt x="259" y="23"/>
                    <a:pt x="190" y="75"/>
                  </a:cubicBezTo>
                  <a:cubicBezTo>
                    <a:pt x="64" y="138"/>
                    <a:pt x="1" y="264"/>
                    <a:pt x="1" y="422"/>
                  </a:cubicBezTo>
                  <a:lnTo>
                    <a:pt x="1" y="5337"/>
                  </a:lnTo>
                  <a:cubicBezTo>
                    <a:pt x="32" y="7952"/>
                    <a:pt x="1922" y="10220"/>
                    <a:pt x="4537" y="10724"/>
                  </a:cubicBezTo>
                  <a:lnTo>
                    <a:pt x="4569" y="10724"/>
                  </a:lnTo>
                  <a:cubicBezTo>
                    <a:pt x="4317" y="10062"/>
                    <a:pt x="4159" y="9369"/>
                    <a:pt x="4159" y="8613"/>
                  </a:cubicBezTo>
                  <a:lnTo>
                    <a:pt x="4159" y="7511"/>
                  </a:lnTo>
                  <a:cubicBezTo>
                    <a:pt x="3813" y="7574"/>
                    <a:pt x="3498" y="7763"/>
                    <a:pt x="3214" y="8015"/>
                  </a:cubicBezTo>
                  <a:cubicBezTo>
                    <a:pt x="3135" y="8093"/>
                    <a:pt x="3033" y="8133"/>
                    <a:pt x="2931" y="8133"/>
                  </a:cubicBezTo>
                  <a:cubicBezTo>
                    <a:pt x="2828" y="8133"/>
                    <a:pt x="2726" y="8093"/>
                    <a:pt x="2647" y="8015"/>
                  </a:cubicBezTo>
                  <a:cubicBezTo>
                    <a:pt x="2490" y="7857"/>
                    <a:pt x="2490" y="7574"/>
                    <a:pt x="2647" y="7448"/>
                  </a:cubicBezTo>
                  <a:cubicBezTo>
                    <a:pt x="3057" y="7006"/>
                    <a:pt x="3592" y="6754"/>
                    <a:pt x="4159" y="6691"/>
                  </a:cubicBezTo>
                  <a:lnTo>
                    <a:pt x="4159" y="3761"/>
                  </a:lnTo>
                  <a:cubicBezTo>
                    <a:pt x="4159" y="3068"/>
                    <a:pt x="4726" y="2564"/>
                    <a:pt x="5420" y="2564"/>
                  </a:cubicBezTo>
                  <a:cubicBezTo>
                    <a:pt x="5577" y="2564"/>
                    <a:pt x="5735" y="2596"/>
                    <a:pt x="5892" y="2627"/>
                  </a:cubicBezTo>
                  <a:cubicBezTo>
                    <a:pt x="6932" y="3068"/>
                    <a:pt x="8066" y="3257"/>
                    <a:pt x="9169" y="3289"/>
                  </a:cubicBezTo>
                  <a:lnTo>
                    <a:pt x="9169" y="422"/>
                  </a:lnTo>
                  <a:cubicBezTo>
                    <a:pt x="9169" y="296"/>
                    <a:pt x="9106" y="138"/>
                    <a:pt x="8980" y="75"/>
                  </a:cubicBezTo>
                  <a:cubicBezTo>
                    <a:pt x="8910" y="23"/>
                    <a:pt x="8831" y="0"/>
                    <a:pt x="8753" y="0"/>
                  </a:cubicBezTo>
                  <a:cubicBezTo>
                    <a:pt x="8690" y="0"/>
                    <a:pt x="8627" y="16"/>
                    <a:pt x="8570" y="44"/>
                  </a:cubicBezTo>
                  <a:cubicBezTo>
                    <a:pt x="7294" y="548"/>
                    <a:pt x="5939" y="800"/>
                    <a:pt x="4585" y="800"/>
                  </a:cubicBezTo>
                  <a:cubicBezTo>
                    <a:pt x="3230" y="800"/>
                    <a:pt x="1875" y="548"/>
                    <a:pt x="599" y="44"/>
                  </a:cubicBezTo>
                  <a:cubicBezTo>
                    <a:pt x="543" y="16"/>
                    <a:pt x="480" y="0"/>
                    <a:pt x="41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368;p63"/>
            <p:cNvSpPr/>
            <p:nvPr/>
          </p:nvSpPr>
          <p:spPr>
            <a:xfrm>
              <a:off x="-13821775" y="3295600"/>
              <a:ext cx="228450" cy="269600"/>
            </a:xfrm>
            <a:custGeom>
              <a:avLst/>
              <a:gdLst/>
              <a:ahLst/>
              <a:cxnLst/>
              <a:rect l="l" t="t" r="r" b="b"/>
              <a:pathLst>
                <a:path w="9138" h="10784" extrusionOk="0">
                  <a:moveTo>
                    <a:pt x="2108" y="3311"/>
                  </a:moveTo>
                  <a:cubicBezTo>
                    <a:pt x="2163" y="3311"/>
                    <a:pt x="2219" y="3323"/>
                    <a:pt x="2269" y="3348"/>
                  </a:cubicBezTo>
                  <a:lnTo>
                    <a:pt x="3939" y="4167"/>
                  </a:lnTo>
                  <a:cubicBezTo>
                    <a:pt x="4128" y="4293"/>
                    <a:pt x="4191" y="4514"/>
                    <a:pt x="4128" y="4703"/>
                  </a:cubicBezTo>
                  <a:cubicBezTo>
                    <a:pt x="4033" y="4870"/>
                    <a:pt x="3883" y="4946"/>
                    <a:pt x="3720" y="4946"/>
                  </a:cubicBezTo>
                  <a:cubicBezTo>
                    <a:pt x="3668" y="4946"/>
                    <a:pt x="3615" y="4938"/>
                    <a:pt x="3561" y="4923"/>
                  </a:cubicBezTo>
                  <a:lnTo>
                    <a:pt x="1923" y="4073"/>
                  </a:lnTo>
                  <a:cubicBezTo>
                    <a:pt x="1734" y="4010"/>
                    <a:pt x="1639" y="3726"/>
                    <a:pt x="1734" y="3537"/>
                  </a:cubicBezTo>
                  <a:cubicBezTo>
                    <a:pt x="1803" y="3399"/>
                    <a:pt x="1957" y="3311"/>
                    <a:pt x="2108" y="3311"/>
                  </a:cubicBezTo>
                  <a:close/>
                  <a:moveTo>
                    <a:pt x="7086" y="3316"/>
                  </a:moveTo>
                  <a:cubicBezTo>
                    <a:pt x="7226" y="3316"/>
                    <a:pt x="7352" y="3400"/>
                    <a:pt x="7436" y="3568"/>
                  </a:cubicBezTo>
                  <a:cubicBezTo>
                    <a:pt x="7562" y="3758"/>
                    <a:pt x="7436" y="4010"/>
                    <a:pt x="7247" y="4104"/>
                  </a:cubicBezTo>
                  <a:lnTo>
                    <a:pt x="5577" y="4955"/>
                  </a:lnTo>
                  <a:cubicBezTo>
                    <a:pt x="5528" y="4979"/>
                    <a:pt x="5472" y="4991"/>
                    <a:pt x="5415" y="4991"/>
                  </a:cubicBezTo>
                  <a:cubicBezTo>
                    <a:pt x="5255" y="4991"/>
                    <a:pt x="5088" y="4897"/>
                    <a:pt x="5042" y="4734"/>
                  </a:cubicBezTo>
                  <a:cubicBezTo>
                    <a:pt x="4947" y="4514"/>
                    <a:pt x="5042" y="4262"/>
                    <a:pt x="5231" y="4199"/>
                  </a:cubicBezTo>
                  <a:lnTo>
                    <a:pt x="6869" y="3379"/>
                  </a:lnTo>
                  <a:cubicBezTo>
                    <a:pt x="6943" y="3337"/>
                    <a:pt x="7016" y="3316"/>
                    <a:pt x="7086" y="3316"/>
                  </a:cubicBezTo>
                  <a:close/>
                  <a:moveTo>
                    <a:pt x="6223" y="6632"/>
                  </a:moveTo>
                  <a:cubicBezTo>
                    <a:pt x="6333" y="6632"/>
                    <a:pt x="6444" y="6672"/>
                    <a:pt x="6522" y="6750"/>
                  </a:cubicBezTo>
                  <a:cubicBezTo>
                    <a:pt x="6680" y="6908"/>
                    <a:pt x="6680" y="7192"/>
                    <a:pt x="6522" y="7349"/>
                  </a:cubicBezTo>
                  <a:cubicBezTo>
                    <a:pt x="5987" y="7885"/>
                    <a:pt x="5262" y="8137"/>
                    <a:pt x="4601" y="8137"/>
                  </a:cubicBezTo>
                  <a:cubicBezTo>
                    <a:pt x="3939" y="8137"/>
                    <a:pt x="3183" y="7853"/>
                    <a:pt x="2679" y="7349"/>
                  </a:cubicBezTo>
                  <a:cubicBezTo>
                    <a:pt x="2521" y="7192"/>
                    <a:pt x="2521" y="6908"/>
                    <a:pt x="2679" y="6750"/>
                  </a:cubicBezTo>
                  <a:cubicBezTo>
                    <a:pt x="2758" y="6672"/>
                    <a:pt x="2860" y="6632"/>
                    <a:pt x="2962" y="6632"/>
                  </a:cubicBezTo>
                  <a:cubicBezTo>
                    <a:pt x="3065" y="6632"/>
                    <a:pt x="3167" y="6672"/>
                    <a:pt x="3246" y="6750"/>
                  </a:cubicBezTo>
                  <a:cubicBezTo>
                    <a:pt x="3608" y="7129"/>
                    <a:pt x="4097" y="7318"/>
                    <a:pt x="4585" y="7318"/>
                  </a:cubicBezTo>
                  <a:cubicBezTo>
                    <a:pt x="5073" y="7318"/>
                    <a:pt x="5562" y="7129"/>
                    <a:pt x="5924" y="6750"/>
                  </a:cubicBezTo>
                  <a:cubicBezTo>
                    <a:pt x="6003" y="6672"/>
                    <a:pt x="6113" y="6632"/>
                    <a:pt x="6223" y="6632"/>
                  </a:cubicBezTo>
                  <a:close/>
                  <a:moveTo>
                    <a:pt x="8737" y="0"/>
                  </a:moveTo>
                  <a:cubicBezTo>
                    <a:pt x="8681" y="0"/>
                    <a:pt x="8624" y="13"/>
                    <a:pt x="8570" y="40"/>
                  </a:cubicBezTo>
                  <a:cubicBezTo>
                    <a:pt x="7294" y="544"/>
                    <a:pt x="5932" y="796"/>
                    <a:pt x="4565" y="796"/>
                  </a:cubicBezTo>
                  <a:cubicBezTo>
                    <a:pt x="3199" y="796"/>
                    <a:pt x="1828" y="544"/>
                    <a:pt x="537" y="40"/>
                  </a:cubicBezTo>
                  <a:cubicBezTo>
                    <a:pt x="494" y="22"/>
                    <a:pt x="447" y="13"/>
                    <a:pt x="400" y="13"/>
                  </a:cubicBezTo>
                  <a:cubicBezTo>
                    <a:pt x="205" y="13"/>
                    <a:pt x="1" y="164"/>
                    <a:pt x="1" y="418"/>
                  </a:cubicBezTo>
                  <a:lnTo>
                    <a:pt x="1" y="5301"/>
                  </a:lnTo>
                  <a:cubicBezTo>
                    <a:pt x="1" y="7948"/>
                    <a:pt x="1891" y="10279"/>
                    <a:pt x="4475" y="10783"/>
                  </a:cubicBezTo>
                  <a:lnTo>
                    <a:pt x="4632" y="10783"/>
                  </a:lnTo>
                  <a:cubicBezTo>
                    <a:pt x="7247" y="10247"/>
                    <a:pt x="9137" y="7948"/>
                    <a:pt x="9137" y="5301"/>
                  </a:cubicBezTo>
                  <a:lnTo>
                    <a:pt x="9137" y="418"/>
                  </a:lnTo>
                  <a:cubicBezTo>
                    <a:pt x="9137" y="170"/>
                    <a:pt x="8943" y="0"/>
                    <a:pt x="873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5813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grpSp>
        <p:nvGrpSpPr>
          <p:cNvPr id="62" name="Google Shape;62;p15"/>
          <p:cNvGrpSpPr/>
          <p:nvPr/>
        </p:nvGrpSpPr>
        <p:grpSpPr>
          <a:xfrm>
            <a:off x="3337827" y="1769759"/>
            <a:ext cx="2964880" cy="2095308"/>
            <a:chOff x="4540593" y="1226907"/>
            <a:chExt cx="1179065" cy="1477650"/>
          </a:xfrm>
        </p:grpSpPr>
        <p:sp>
          <p:nvSpPr>
            <p:cNvPr id="63" name="Google Shape;63;p15"/>
            <p:cNvSpPr/>
            <p:nvPr/>
          </p:nvSpPr>
          <p:spPr>
            <a:xfrm>
              <a:off x="4592557" y="1630717"/>
              <a:ext cx="1017850" cy="1073840"/>
            </a:xfrm>
            <a:custGeom>
              <a:avLst/>
              <a:gdLst/>
              <a:ahLst/>
              <a:cxnLst/>
              <a:rect l="l" t="t" r="r" b="b"/>
              <a:pathLst>
                <a:path w="35922" h="37898" fill="none" extrusionOk="0">
                  <a:moveTo>
                    <a:pt x="0" y="37898"/>
                  </a:moveTo>
                  <a:lnTo>
                    <a:pt x="35921" y="29123"/>
                  </a:lnTo>
                  <a:cubicBezTo>
                    <a:pt x="35921" y="29123"/>
                    <a:pt x="31790" y="0"/>
                    <a:pt x="167" y="0"/>
                  </a:cubicBez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4" name="Google Shape;64;p15"/>
            <p:cNvSpPr/>
            <p:nvPr/>
          </p:nvSpPr>
          <p:spPr>
            <a:xfrm>
              <a:off x="5343482" y="1590228"/>
              <a:ext cx="376175" cy="326929"/>
            </a:xfrm>
            <a:custGeom>
              <a:avLst/>
              <a:gdLst/>
              <a:ahLst/>
              <a:cxnLst/>
              <a:rect l="l" t="t" r="r" b="b"/>
              <a:pathLst>
                <a:path w="13276" h="11538" fill="none" extrusionOk="0">
                  <a:moveTo>
                    <a:pt x="0" y="11538"/>
                  </a:moveTo>
                  <a:lnTo>
                    <a:pt x="13276" y="1"/>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 name="Google Shape;65;p15"/>
            <p:cNvSpPr/>
            <p:nvPr/>
          </p:nvSpPr>
          <p:spPr>
            <a:xfrm>
              <a:off x="5006482" y="1291337"/>
              <a:ext cx="161623" cy="408902"/>
            </a:xfrm>
            <a:custGeom>
              <a:avLst/>
              <a:gdLst/>
              <a:ahLst/>
              <a:cxnLst/>
              <a:rect l="l" t="t" r="r" b="b"/>
              <a:pathLst>
                <a:path w="5704" h="14431" fill="none" extrusionOk="0">
                  <a:moveTo>
                    <a:pt x="0" y="14431"/>
                  </a:moveTo>
                  <a:lnTo>
                    <a:pt x="5703" y="1"/>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6" name="Google Shape;66;p15"/>
            <p:cNvSpPr/>
            <p:nvPr/>
          </p:nvSpPr>
          <p:spPr>
            <a:xfrm>
              <a:off x="4540593" y="1226907"/>
              <a:ext cx="56698" cy="403859"/>
            </a:xfrm>
            <a:custGeom>
              <a:avLst/>
              <a:gdLst/>
              <a:ahLst/>
              <a:cxnLst/>
              <a:rect l="l" t="t" r="r" b="b"/>
              <a:pathLst>
                <a:path w="2001" h="14253" fill="none" extrusionOk="0">
                  <a:moveTo>
                    <a:pt x="2001" y="14252"/>
                  </a:moveTo>
                  <a:lnTo>
                    <a:pt x="1" y="1"/>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7" name="Google Shape;67;p15"/>
          <p:cNvGrpSpPr/>
          <p:nvPr/>
        </p:nvGrpSpPr>
        <p:grpSpPr>
          <a:xfrm>
            <a:off x="2558957" y="3865081"/>
            <a:ext cx="2088589" cy="2312457"/>
            <a:chOff x="3453999" y="2702804"/>
            <a:chExt cx="1179049" cy="1477617"/>
          </a:xfrm>
        </p:grpSpPr>
        <p:sp>
          <p:nvSpPr>
            <p:cNvPr id="68" name="Google Shape;68;p15"/>
            <p:cNvSpPr/>
            <p:nvPr/>
          </p:nvSpPr>
          <p:spPr>
            <a:xfrm>
              <a:off x="3563650" y="2702804"/>
              <a:ext cx="1017510" cy="1073840"/>
            </a:xfrm>
            <a:custGeom>
              <a:avLst/>
              <a:gdLst/>
              <a:ahLst/>
              <a:cxnLst/>
              <a:rect l="l" t="t" r="r" b="b"/>
              <a:pathLst>
                <a:path w="35910" h="37898" fill="none" extrusionOk="0">
                  <a:moveTo>
                    <a:pt x="35909" y="0"/>
                  </a:moveTo>
                  <a:lnTo>
                    <a:pt x="0" y="8787"/>
                  </a:lnTo>
                  <a:cubicBezTo>
                    <a:pt x="0" y="8787"/>
                    <a:pt x="4120" y="37898"/>
                    <a:pt x="35755" y="37898"/>
                  </a:cubicBez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 name="Google Shape;69;p15"/>
            <p:cNvSpPr/>
            <p:nvPr/>
          </p:nvSpPr>
          <p:spPr>
            <a:xfrm>
              <a:off x="3453999" y="3490167"/>
              <a:ext cx="376515" cy="326929"/>
            </a:xfrm>
            <a:custGeom>
              <a:avLst/>
              <a:gdLst/>
              <a:ahLst/>
              <a:cxnLst/>
              <a:rect l="l" t="t" r="r" b="b"/>
              <a:pathLst>
                <a:path w="13288" h="11538" fill="none" extrusionOk="0">
                  <a:moveTo>
                    <a:pt x="13288" y="0"/>
                  </a:moveTo>
                  <a:lnTo>
                    <a:pt x="1" y="11538"/>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 name="Google Shape;70;p15"/>
            <p:cNvSpPr/>
            <p:nvPr/>
          </p:nvSpPr>
          <p:spPr>
            <a:xfrm>
              <a:off x="4005570" y="3707089"/>
              <a:ext cx="161623" cy="409242"/>
            </a:xfrm>
            <a:custGeom>
              <a:avLst/>
              <a:gdLst/>
              <a:ahLst/>
              <a:cxnLst/>
              <a:rect l="l" t="t" r="r" b="b"/>
              <a:pathLst>
                <a:path w="5704" h="14443" fill="none" extrusionOk="0">
                  <a:moveTo>
                    <a:pt x="5703" y="0"/>
                  </a:moveTo>
                  <a:lnTo>
                    <a:pt x="0" y="14442"/>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71;p15"/>
            <p:cNvSpPr/>
            <p:nvPr/>
          </p:nvSpPr>
          <p:spPr>
            <a:xfrm>
              <a:off x="4576690" y="3776563"/>
              <a:ext cx="56358" cy="403859"/>
            </a:xfrm>
            <a:custGeom>
              <a:avLst/>
              <a:gdLst/>
              <a:ahLst/>
              <a:cxnLst/>
              <a:rect l="l" t="t" r="r" b="b"/>
              <a:pathLst>
                <a:path w="1989" h="14253" fill="none" extrusionOk="0">
                  <a:moveTo>
                    <a:pt x="1" y="1"/>
                  </a:moveTo>
                  <a:lnTo>
                    <a:pt x="1989" y="14253"/>
                  </a:lnTo>
                </a:path>
              </a:pathLst>
            </a:custGeom>
            <a:solidFill>
              <a:schemeClr val="accent3"/>
            </a:solidFill>
            <a:ln w="31550" cap="rnd"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73" name="Google Shape;73;p15"/>
          <p:cNvSpPr/>
          <p:nvPr/>
        </p:nvSpPr>
        <p:spPr>
          <a:xfrm>
            <a:off x="4501997" y="1161467"/>
            <a:ext cx="2693041" cy="781241"/>
          </a:xfrm>
          <a:custGeom>
            <a:avLst/>
            <a:gdLst/>
            <a:ahLst/>
            <a:cxnLst/>
            <a:rect l="l" t="t" r="r" b="b"/>
            <a:pathLst>
              <a:path w="19443" h="19444" extrusionOk="0">
                <a:moveTo>
                  <a:pt x="9727" y="1"/>
                </a:moveTo>
                <a:cubicBezTo>
                  <a:pt x="4358" y="1"/>
                  <a:pt x="0" y="4358"/>
                  <a:pt x="0" y="9716"/>
                </a:cubicBezTo>
                <a:cubicBezTo>
                  <a:pt x="0" y="15086"/>
                  <a:pt x="4358" y="19443"/>
                  <a:pt x="9727" y="19443"/>
                </a:cubicBezTo>
                <a:cubicBezTo>
                  <a:pt x="15085" y="19443"/>
                  <a:pt x="19443" y="15086"/>
                  <a:pt x="19443" y="9716"/>
                </a:cubicBezTo>
                <a:cubicBezTo>
                  <a:pt x="19443" y="4358"/>
                  <a:pt x="15085" y="1"/>
                  <a:pt x="9727" y="1"/>
                </a:cubicBezTo>
                <a:close/>
              </a:path>
            </a:pathLst>
          </a:custGeom>
          <a:solidFill>
            <a:srgbClr val="FFFFC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Google Shape;80;p15"/>
          <p:cNvSpPr/>
          <p:nvPr/>
        </p:nvSpPr>
        <p:spPr>
          <a:xfrm>
            <a:off x="6292157" y="1815207"/>
            <a:ext cx="2384299" cy="780759"/>
          </a:xfrm>
          <a:custGeom>
            <a:avLst/>
            <a:gdLst/>
            <a:ahLst/>
            <a:cxnLst/>
            <a:rect l="l" t="t" r="r" b="b"/>
            <a:pathLst>
              <a:path w="19444" h="19432" extrusionOk="0">
                <a:moveTo>
                  <a:pt x="9728" y="1"/>
                </a:moveTo>
                <a:cubicBezTo>
                  <a:pt x="4359" y="1"/>
                  <a:pt x="1" y="4347"/>
                  <a:pt x="1" y="9716"/>
                </a:cubicBezTo>
                <a:cubicBezTo>
                  <a:pt x="1" y="15086"/>
                  <a:pt x="4359" y="19432"/>
                  <a:pt x="9728" y="19432"/>
                </a:cubicBezTo>
                <a:cubicBezTo>
                  <a:pt x="15086" y="19432"/>
                  <a:pt x="19444" y="15086"/>
                  <a:pt x="19444" y="9716"/>
                </a:cubicBezTo>
                <a:cubicBezTo>
                  <a:pt x="19444" y="4347"/>
                  <a:pt x="15086" y="1"/>
                  <a:pt x="9728" y="1"/>
                </a:cubicBezTo>
                <a:close/>
              </a:path>
            </a:pathLst>
          </a:custGeom>
          <a:solidFill>
            <a:srgbClr val="FFFFC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Google Shape;83;p15"/>
          <p:cNvSpPr/>
          <p:nvPr/>
        </p:nvSpPr>
        <p:spPr>
          <a:xfrm>
            <a:off x="4501998" y="5890557"/>
            <a:ext cx="2023969" cy="780759"/>
          </a:xfrm>
          <a:custGeom>
            <a:avLst/>
            <a:gdLst/>
            <a:ahLst/>
            <a:cxnLst/>
            <a:rect l="l" t="t" r="r" b="b"/>
            <a:pathLst>
              <a:path w="19444" h="19432" extrusionOk="0">
                <a:moveTo>
                  <a:pt x="9716" y="0"/>
                </a:moveTo>
                <a:cubicBezTo>
                  <a:pt x="4358" y="0"/>
                  <a:pt x="0" y="4346"/>
                  <a:pt x="0" y="9716"/>
                </a:cubicBezTo>
                <a:cubicBezTo>
                  <a:pt x="0" y="15085"/>
                  <a:pt x="4358" y="19431"/>
                  <a:pt x="9716" y="19431"/>
                </a:cubicBezTo>
                <a:cubicBezTo>
                  <a:pt x="15085" y="19431"/>
                  <a:pt x="19443" y="15085"/>
                  <a:pt x="19443" y="9716"/>
                </a:cubicBezTo>
                <a:cubicBezTo>
                  <a:pt x="19443" y="4346"/>
                  <a:pt x="15085" y="0"/>
                  <a:pt x="9716"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Google Shape;88;p15"/>
          <p:cNvSpPr/>
          <p:nvPr/>
        </p:nvSpPr>
        <p:spPr>
          <a:xfrm>
            <a:off x="1334152" y="5134814"/>
            <a:ext cx="1948620" cy="781201"/>
          </a:xfrm>
          <a:custGeom>
            <a:avLst/>
            <a:gdLst/>
            <a:ahLst/>
            <a:cxnLst/>
            <a:rect l="l" t="t" r="r" b="b"/>
            <a:pathLst>
              <a:path w="19432" h="19443" extrusionOk="0">
                <a:moveTo>
                  <a:pt x="9716" y="0"/>
                </a:moveTo>
                <a:cubicBezTo>
                  <a:pt x="4346" y="0"/>
                  <a:pt x="1" y="4358"/>
                  <a:pt x="1" y="9727"/>
                </a:cubicBezTo>
                <a:cubicBezTo>
                  <a:pt x="1" y="15085"/>
                  <a:pt x="4346" y="19443"/>
                  <a:pt x="9716" y="19443"/>
                </a:cubicBezTo>
                <a:cubicBezTo>
                  <a:pt x="15086" y="19443"/>
                  <a:pt x="19432" y="15085"/>
                  <a:pt x="19432" y="9727"/>
                </a:cubicBezTo>
                <a:cubicBezTo>
                  <a:pt x="19432" y="4358"/>
                  <a:pt x="15086" y="0"/>
                  <a:pt x="9716"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93;p15"/>
          <p:cNvSpPr/>
          <p:nvPr/>
        </p:nvSpPr>
        <p:spPr>
          <a:xfrm>
            <a:off x="1461959" y="998725"/>
            <a:ext cx="2921323" cy="780759"/>
          </a:xfrm>
          <a:custGeom>
            <a:avLst/>
            <a:gdLst/>
            <a:ahLst/>
            <a:cxnLst/>
            <a:rect l="l" t="t" r="r" b="b"/>
            <a:pathLst>
              <a:path w="19444" h="19432" extrusionOk="0">
                <a:moveTo>
                  <a:pt x="9716" y="1"/>
                </a:moveTo>
                <a:cubicBezTo>
                  <a:pt x="4358" y="1"/>
                  <a:pt x="0" y="4347"/>
                  <a:pt x="0" y="9716"/>
                </a:cubicBezTo>
                <a:cubicBezTo>
                  <a:pt x="0" y="15086"/>
                  <a:pt x="4358" y="19432"/>
                  <a:pt x="9716" y="19432"/>
                </a:cubicBezTo>
                <a:cubicBezTo>
                  <a:pt x="15086" y="19432"/>
                  <a:pt x="19443" y="15086"/>
                  <a:pt x="19443" y="9716"/>
                </a:cubicBezTo>
                <a:cubicBezTo>
                  <a:pt x="19443" y="4347"/>
                  <a:pt x="15086" y="1"/>
                  <a:pt x="9716" y="1"/>
                </a:cubicBezTo>
                <a:close/>
              </a:path>
            </a:pathLst>
          </a:custGeom>
          <a:solidFill>
            <a:srgbClr val="FFFFCC"/>
          </a:solidFill>
          <a:ln>
            <a:noFill/>
          </a:ln>
        </p:spPr>
        <p:txBody>
          <a:bodyPr spcFirstLastPara="1" wrap="square" lIns="91425" tIns="91425" rIns="91425" bIns="91425" anchor="ctr" anchorCtr="0">
            <a:noAutofit/>
          </a:bodyPr>
          <a:lstStyle/>
          <a:p>
            <a:pPr>
              <a:buClr>
                <a:srgbClr val="000000"/>
              </a:buClr>
              <a:buFont typeface="Arial"/>
              <a:buNone/>
            </a:pPr>
            <a:endParaRPr sz="1400" b="1" kern="0" dirty="0">
              <a:solidFill>
                <a:srgbClr val="000000"/>
              </a:solidFill>
              <a:cs typeface="Arial"/>
              <a:sym typeface="Arial"/>
            </a:endParaRPr>
          </a:p>
        </p:txBody>
      </p:sp>
      <p:sp>
        <p:nvSpPr>
          <p:cNvPr id="96" name="Google Shape;96;p15"/>
          <p:cNvSpPr/>
          <p:nvPr/>
        </p:nvSpPr>
        <p:spPr>
          <a:xfrm>
            <a:off x="2432413" y="5903086"/>
            <a:ext cx="1810826" cy="780759"/>
          </a:xfrm>
          <a:custGeom>
            <a:avLst/>
            <a:gdLst/>
            <a:ahLst/>
            <a:cxnLst/>
            <a:rect l="l" t="t" r="r" b="b"/>
            <a:pathLst>
              <a:path w="19432" h="19432" extrusionOk="0">
                <a:moveTo>
                  <a:pt x="9716" y="0"/>
                </a:moveTo>
                <a:cubicBezTo>
                  <a:pt x="4358" y="0"/>
                  <a:pt x="0" y="4346"/>
                  <a:pt x="0" y="9716"/>
                </a:cubicBezTo>
                <a:cubicBezTo>
                  <a:pt x="0" y="15086"/>
                  <a:pt x="4358" y="19431"/>
                  <a:pt x="9716" y="19431"/>
                </a:cubicBezTo>
                <a:cubicBezTo>
                  <a:pt x="15086" y="19431"/>
                  <a:pt x="19431" y="15086"/>
                  <a:pt x="19431" y="9716"/>
                </a:cubicBezTo>
                <a:cubicBezTo>
                  <a:pt x="19431" y="4346"/>
                  <a:pt x="15086" y="0"/>
                  <a:pt x="9716" y="0"/>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02" name="Google Shape;102;p15"/>
          <p:cNvGrpSpPr/>
          <p:nvPr/>
        </p:nvGrpSpPr>
        <p:grpSpPr>
          <a:xfrm>
            <a:off x="3366808" y="2922828"/>
            <a:ext cx="2601505" cy="2015323"/>
            <a:chOff x="3942412" y="2068925"/>
            <a:chExt cx="1361693" cy="1268161"/>
          </a:xfrm>
          <a:solidFill>
            <a:srgbClr val="FA2A48"/>
          </a:solidFill>
        </p:grpSpPr>
        <p:sp>
          <p:nvSpPr>
            <p:cNvPr id="103" name="Google Shape;103;p15"/>
            <p:cNvSpPr/>
            <p:nvPr/>
          </p:nvSpPr>
          <p:spPr>
            <a:xfrm>
              <a:off x="3942412" y="2068925"/>
              <a:ext cx="1268190" cy="1268161"/>
            </a:xfrm>
            <a:custGeom>
              <a:avLst/>
              <a:gdLst/>
              <a:ahLst/>
              <a:cxnLst/>
              <a:rect l="l" t="t" r="r" b="b"/>
              <a:pathLst>
                <a:path w="44757" h="44756" extrusionOk="0">
                  <a:moveTo>
                    <a:pt x="22384" y="0"/>
                  </a:moveTo>
                  <a:cubicBezTo>
                    <a:pt x="10026" y="0"/>
                    <a:pt x="1" y="10014"/>
                    <a:pt x="1" y="22372"/>
                  </a:cubicBezTo>
                  <a:cubicBezTo>
                    <a:pt x="1" y="34731"/>
                    <a:pt x="10026" y="44756"/>
                    <a:pt x="22384" y="44756"/>
                  </a:cubicBezTo>
                  <a:cubicBezTo>
                    <a:pt x="34743" y="44756"/>
                    <a:pt x="44756" y="34731"/>
                    <a:pt x="44756" y="22372"/>
                  </a:cubicBezTo>
                  <a:cubicBezTo>
                    <a:pt x="44756" y="10014"/>
                    <a:pt x="34743" y="0"/>
                    <a:pt x="22384" y="0"/>
                  </a:cubicBezTo>
                  <a:close/>
                </a:path>
              </a:pathLst>
            </a:custGeom>
            <a:grpFill/>
            <a:ln>
              <a:noFill/>
            </a:ln>
          </p:spPr>
          <p:txBody>
            <a:bodyPr spcFirstLastPara="1" wrap="square" lIns="91425" tIns="91425" rIns="91425" bIns="91425" anchor="ctr" anchorCtr="0">
              <a:noAutofit/>
            </a:bodyPr>
            <a:lstStyle/>
            <a:p>
              <a:pPr>
                <a:buClr>
                  <a:srgbClr val="000000"/>
                </a:buClr>
                <a:buFont typeface="Arial"/>
                <a:buNone/>
              </a:pPr>
              <a:endParaRPr sz="1400" u="sng" kern="0">
                <a:solidFill>
                  <a:srgbClr val="000000"/>
                </a:solidFill>
                <a:cs typeface="Arial"/>
                <a:sym typeface="Arial"/>
              </a:endParaRPr>
            </a:p>
          </p:txBody>
        </p:sp>
        <p:sp>
          <p:nvSpPr>
            <p:cNvPr id="104" name="Google Shape;104;p15"/>
            <p:cNvSpPr txBox="1"/>
            <p:nvPr/>
          </p:nvSpPr>
          <p:spPr>
            <a:xfrm>
              <a:off x="4036005" y="2496114"/>
              <a:ext cx="1268100" cy="429600"/>
            </a:xfrm>
            <a:prstGeom prst="rect">
              <a:avLst/>
            </a:prstGeom>
            <a:grpFill/>
            <a:ln>
              <a:noFill/>
            </a:ln>
          </p:spPr>
          <p:txBody>
            <a:bodyPr spcFirstLastPara="1" wrap="square" lIns="91425" tIns="91425" rIns="91425" bIns="91425" anchor="ctr" anchorCtr="0">
              <a:noAutofit/>
            </a:bodyPr>
            <a:lstStyle/>
            <a:p>
              <a:pPr algn="ctr">
                <a:buClr>
                  <a:srgbClr val="000000"/>
                </a:buClr>
                <a:buFont typeface="Arial"/>
                <a:buNone/>
              </a:pPr>
              <a:endParaRPr sz="2000" u="sng" kern="0"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05" name="Google Shape;105;p15"/>
          <p:cNvGrpSpPr/>
          <p:nvPr/>
        </p:nvGrpSpPr>
        <p:grpSpPr>
          <a:xfrm>
            <a:off x="1090851" y="3631897"/>
            <a:ext cx="1861066" cy="1081660"/>
            <a:chOff x="2917276" y="2614743"/>
            <a:chExt cx="763147" cy="762807"/>
          </a:xfrm>
        </p:grpSpPr>
        <p:sp>
          <p:nvSpPr>
            <p:cNvPr id="106" name="Google Shape;106;p15"/>
            <p:cNvSpPr/>
            <p:nvPr/>
          </p:nvSpPr>
          <p:spPr>
            <a:xfrm>
              <a:off x="2917276" y="2614743"/>
              <a:ext cx="763147" cy="762807"/>
            </a:xfrm>
            <a:custGeom>
              <a:avLst/>
              <a:gdLst/>
              <a:ahLst/>
              <a:cxnLst/>
              <a:rect l="l" t="t" r="r" b="b"/>
              <a:pathLst>
                <a:path w="26933" h="26921" extrusionOk="0">
                  <a:moveTo>
                    <a:pt x="13467" y="1"/>
                  </a:moveTo>
                  <a:cubicBezTo>
                    <a:pt x="6037" y="1"/>
                    <a:pt x="1" y="6025"/>
                    <a:pt x="1" y="13455"/>
                  </a:cubicBezTo>
                  <a:cubicBezTo>
                    <a:pt x="1" y="20896"/>
                    <a:pt x="6037" y="26921"/>
                    <a:pt x="13467" y="26921"/>
                  </a:cubicBezTo>
                  <a:cubicBezTo>
                    <a:pt x="20908" y="26921"/>
                    <a:pt x="26933" y="20896"/>
                    <a:pt x="26933" y="13455"/>
                  </a:cubicBezTo>
                  <a:cubicBezTo>
                    <a:pt x="26933" y="6025"/>
                    <a:pt x="20908" y="1"/>
                    <a:pt x="13467"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15"/>
            <p:cNvSpPr txBox="1"/>
            <p:nvPr/>
          </p:nvSpPr>
          <p:spPr>
            <a:xfrm>
              <a:off x="2931649" y="2781347"/>
              <a:ext cx="734400" cy="429600"/>
            </a:xfrm>
            <a:prstGeom prst="rect">
              <a:avLst/>
            </a:prstGeom>
            <a:noFill/>
            <a:ln>
              <a:noFill/>
            </a:ln>
          </p:spPr>
          <p:txBody>
            <a:bodyPr spcFirstLastPara="1" wrap="square" lIns="91425" tIns="91425" rIns="91425" bIns="91425" anchor="ctr" anchorCtr="0">
              <a:noAutofit/>
            </a:bodyPr>
            <a:lstStyle/>
            <a:p>
              <a:pPr lvl="0" algn="ctr"/>
              <a:r>
                <a:rPr lang="es-EC" sz="1600" b="1" dirty="0"/>
                <a:t>ENFOQUE CONCEPTUAL</a:t>
              </a:r>
            </a:p>
          </p:txBody>
        </p:sp>
      </p:grpSp>
      <p:grpSp>
        <p:nvGrpSpPr>
          <p:cNvPr id="108" name="Google Shape;108;p15"/>
          <p:cNvGrpSpPr/>
          <p:nvPr/>
        </p:nvGrpSpPr>
        <p:grpSpPr>
          <a:xfrm>
            <a:off x="6078331" y="2938206"/>
            <a:ext cx="2292971" cy="1082141"/>
            <a:chOff x="5463588" y="2000782"/>
            <a:chExt cx="763147" cy="763147"/>
          </a:xfrm>
          <a:solidFill>
            <a:srgbClr val="00B0F0"/>
          </a:solidFill>
        </p:grpSpPr>
        <p:sp>
          <p:nvSpPr>
            <p:cNvPr id="109" name="Google Shape;109;p15"/>
            <p:cNvSpPr/>
            <p:nvPr/>
          </p:nvSpPr>
          <p:spPr>
            <a:xfrm>
              <a:off x="5463588" y="2000782"/>
              <a:ext cx="763147" cy="763147"/>
            </a:xfrm>
            <a:custGeom>
              <a:avLst/>
              <a:gdLst/>
              <a:ahLst/>
              <a:cxnLst/>
              <a:rect l="l" t="t" r="r" b="b"/>
              <a:pathLst>
                <a:path w="26933" h="26933" extrusionOk="0">
                  <a:moveTo>
                    <a:pt x="13466" y="0"/>
                  </a:moveTo>
                  <a:cubicBezTo>
                    <a:pt x="6037" y="0"/>
                    <a:pt x="0" y="6037"/>
                    <a:pt x="0" y="13466"/>
                  </a:cubicBezTo>
                  <a:cubicBezTo>
                    <a:pt x="0" y="20908"/>
                    <a:pt x="6037" y="26932"/>
                    <a:pt x="13466" y="26932"/>
                  </a:cubicBezTo>
                  <a:cubicBezTo>
                    <a:pt x="20907" y="26932"/>
                    <a:pt x="26932" y="20908"/>
                    <a:pt x="26932" y="13466"/>
                  </a:cubicBezTo>
                  <a:cubicBezTo>
                    <a:pt x="26932" y="6037"/>
                    <a:pt x="20907" y="0"/>
                    <a:pt x="13466" y="0"/>
                  </a:cubicBezTo>
                  <a:close/>
                </a:path>
              </a:pathLst>
            </a:custGeom>
            <a:grpFill/>
            <a:ln>
              <a:noFill/>
            </a:ln>
          </p:spPr>
          <p:txBody>
            <a:bodyPr spcFirstLastPara="1" wrap="square" lIns="91425" tIns="91425" rIns="91425" bIns="91425" anchor="ctr" anchorCtr="0">
              <a:noAutofit/>
            </a:bodyPr>
            <a:lstStyle/>
            <a:p>
              <a:pPr>
                <a:buClr>
                  <a:srgbClr val="000000"/>
                </a:buClr>
                <a:buFont typeface="Arial"/>
                <a:buNone/>
              </a:pPr>
              <a:endParaRPr b="1" kern="0">
                <a:solidFill>
                  <a:srgbClr val="000000"/>
                </a:solidFill>
                <a:cs typeface="Arial"/>
                <a:sym typeface="Arial"/>
              </a:endParaRPr>
            </a:p>
          </p:txBody>
        </p:sp>
        <p:sp>
          <p:nvSpPr>
            <p:cNvPr id="110" name="Google Shape;110;p15"/>
            <p:cNvSpPr txBox="1"/>
            <p:nvPr/>
          </p:nvSpPr>
          <p:spPr>
            <a:xfrm>
              <a:off x="5477962" y="2167556"/>
              <a:ext cx="734400" cy="429600"/>
            </a:xfrm>
            <a:prstGeom prst="rect">
              <a:avLst/>
            </a:prstGeom>
            <a:grpFill/>
            <a:ln>
              <a:noFill/>
            </a:ln>
          </p:spPr>
          <p:txBody>
            <a:bodyPr spcFirstLastPara="1" wrap="square" lIns="91425" tIns="91425" rIns="91425" bIns="91425" anchor="ctr" anchorCtr="0">
              <a:noAutofit/>
            </a:bodyPr>
            <a:lstStyle/>
            <a:p>
              <a:pPr lvl="0" algn="ctr"/>
              <a:r>
                <a:rPr lang="es-ES" b="1" dirty="0">
                  <a:solidFill>
                    <a:srgbClr val="000000"/>
                  </a:solidFill>
                </a:rPr>
                <a:t>FÍSICO</a:t>
              </a:r>
              <a:r>
                <a:rPr lang="es-EC" b="1" dirty="0">
                  <a:solidFill>
                    <a:srgbClr val="000000"/>
                  </a:solidFill>
                </a:rPr>
                <a:t> RECREATIVO</a:t>
              </a:r>
            </a:p>
          </p:txBody>
        </p:sp>
      </p:grpSp>
      <p:sp>
        <p:nvSpPr>
          <p:cNvPr id="111" name="Google Shape;231;p35"/>
          <p:cNvSpPr txBox="1">
            <a:spLocks noGrp="1"/>
          </p:cNvSpPr>
          <p:nvPr>
            <p:ph type="title" idx="4294967295"/>
          </p:nvPr>
        </p:nvSpPr>
        <p:spPr>
          <a:xfrm>
            <a:off x="1265488" y="3689728"/>
            <a:ext cx="6664268" cy="50667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b="1" u="sng" dirty="0">
                <a:solidFill>
                  <a:srgbClr val="000000"/>
                </a:solidFill>
              </a:rPr>
              <a:t>CONCEPTUALIZACIÓN</a:t>
            </a:r>
            <a:r>
              <a:rPr lang="en" sz="1600" b="1" dirty="0">
                <a:solidFill>
                  <a:srgbClr val="000000"/>
                </a:solidFill>
              </a:rPr>
              <a:t> </a:t>
            </a:r>
            <a:endParaRPr sz="1600" b="1" dirty="0">
              <a:solidFill>
                <a:srgbClr val="000000"/>
              </a:solidFill>
            </a:endParaRPr>
          </a:p>
        </p:txBody>
      </p:sp>
      <p:sp>
        <p:nvSpPr>
          <p:cNvPr id="113" name="Google Shape;231;p35"/>
          <p:cNvSpPr txBox="1">
            <a:spLocks noGrp="1"/>
          </p:cNvSpPr>
          <p:nvPr>
            <p:ph type="title" idx="4294967295"/>
          </p:nvPr>
        </p:nvSpPr>
        <p:spPr>
          <a:xfrm>
            <a:off x="951757" y="210240"/>
            <a:ext cx="7610400" cy="76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u="sng" dirty="0">
                <a:solidFill>
                  <a:srgbClr val="FA2A48"/>
                </a:solidFill>
              </a:rPr>
              <a:t>RECREACIÓN</a:t>
            </a:r>
            <a:endParaRPr sz="3200" b="1" u="sng" dirty="0">
              <a:solidFill>
                <a:srgbClr val="FA2A48"/>
              </a:solidFill>
            </a:endParaRPr>
          </a:p>
        </p:txBody>
      </p:sp>
      <p:sp>
        <p:nvSpPr>
          <p:cNvPr id="114" name="Google Shape;107;p15"/>
          <p:cNvSpPr txBox="1"/>
          <p:nvPr/>
        </p:nvSpPr>
        <p:spPr>
          <a:xfrm>
            <a:off x="2532031" y="5861522"/>
            <a:ext cx="1647810" cy="609173"/>
          </a:xfrm>
          <a:prstGeom prst="rect">
            <a:avLst/>
          </a:prstGeom>
          <a:noFill/>
          <a:ln>
            <a:noFill/>
          </a:ln>
        </p:spPr>
        <p:txBody>
          <a:bodyPr spcFirstLastPara="1" wrap="square" lIns="91425" tIns="91425" rIns="91425" bIns="91425" anchor="ctr" anchorCtr="0">
            <a:noAutofit/>
          </a:bodyPr>
          <a:lstStyle/>
          <a:p>
            <a:pPr lvl="0" algn="ctr"/>
            <a:r>
              <a:rPr lang="es-EC" sz="1600" b="1" dirty="0">
                <a:solidFill>
                  <a:srgbClr val="000000"/>
                </a:solidFill>
              </a:rPr>
              <a:t> </a:t>
            </a:r>
          </a:p>
          <a:p>
            <a:pPr lvl="0" algn="ctr"/>
            <a:r>
              <a:rPr lang="es-EC" sz="1600" b="1" dirty="0">
                <a:solidFill>
                  <a:srgbClr val="000000"/>
                </a:solidFill>
              </a:rPr>
              <a:t>Placenteras </a:t>
            </a:r>
          </a:p>
        </p:txBody>
      </p:sp>
      <p:sp>
        <p:nvSpPr>
          <p:cNvPr id="115" name="Google Shape;107;p15"/>
          <p:cNvSpPr txBox="1"/>
          <p:nvPr/>
        </p:nvSpPr>
        <p:spPr>
          <a:xfrm>
            <a:off x="4667555" y="5976348"/>
            <a:ext cx="1790961" cy="609173"/>
          </a:xfrm>
          <a:prstGeom prst="rect">
            <a:avLst/>
          </a:prstGeom>
          <a:noFill/>
          <a:ln>
            <a:noFill/>
          </a:ln>
        </p:spPr>
        <p:txBody>
          <a:bodyPr spcFirstLastPara="1" wrap="square" lIns="91425" tIns="91425" rIns="91425" bIns="91425" anchor="ctr" anchorCtr="0">
            <a:noAutofit/>
          </a:bodyPr>
          <a:lstStyle/>
          <a:p>
            <a:pPr lvl="0" algn="ctr"/>
            <a:r>
              <a:rPr lang="es-EC" sz="1600" b="1" dirty="0">
                <a:solidFill>
                  <a:srgbClr val="000000"/>
                </a:solidFill>
              </a:rPr>
              <a:t>Búsqueda de la Satisfacción </a:t>
            </a:r>
          </a:p>
        </p:txBody>
      </p:sp>
      <p:sp>
        <p:nvSpPr>
          <p:cNvPr id="116" name="Google Shape;107;p15"/>
          <p:cNvSpPr txBox="1"/>
          <p:nvPr/>
        </p:nvSpPr>
        <p:spPr>
          <a:xfrm>
            <a:off x="1412984" y="5199126"/>
            <a:ext cx="1790961" cy="609173"/>
          </a:xfrm>
          <a:prstGeom prst="rect">
            <a:avLst/>
          </a:prstGeom>
          <a:noFill/>
          <a:ln>
            <a:noFill/>
          </a:ln>
        </p:spPr>
        <p:txBody>
          <a:bodyPr spcFirstLastPara="1" wrap="square" lIns="91425" tIns="91425" rIns="91425" bIns="91425" anchor="ctr" anchorCtr="0">
            <a:noAutofit/>
          </a:bodyPr>
          <a:lstStyle/>
          <a:p>
            <a:pPr lvl="0" algn="ctr"/>
            <a:r>
              <a:rPr lang="es-EC" sz="1600" b="1" dirty="0">
                <a:solidFill>
                  <a:srgbClr val="000000"/>
                </a:solidFill>
              </a:rPr>
              <a:t>Conjunto de Actividades </a:t>
            </a:r>
          </a:p>
        </p:txBody>
      </p:sp>
      <p:sp>
        <p:nvSpPr>
          <p:cNvPr id="118" name="Google Shape;107;p15"/>
          <p:cNvSpPr txBox="1"/>
          <p:nvPr/>
        </p:nvSpPr>
        <p:spPr>
          <a:xfrm>
            <a:off x="1450355" y="1106432"/>
            <a:ext cx="3012350" cy="609173"/>
          </a:xfrm>
          <a:prstGeom prst="rect">
            <a:avLst/>
          </a:prstGeom>
          <a:noFill/>
          <a:ln>
            <a:noFill/>
          </a:ln>
        </p:spPr>
        <p:txBody>
          <a:bodyPr spcFirstLastPara="1" wrap="square" lIns="91425" tIns="91425" rIns="91425" bIns="91425" anchor="ctr" anchorCtr="0">
            <a:noAutofit/>
          </a:bodyPr>
          <a:lstStyle/>
          <a:p>
            <a:pPr lvl="0" algn="ctr"/>
            <a:r>
              <a:rPr lang="es-ES" sz="1600" b="1" dirty="0">
                <a:solidFill>
                  <a:srgbClr val="000000"/>
                </a:solidFill>
              </a:rPr>
              <a:t>Desarrollo activo, diversión y desarrollo individual</a:t>
            </a:r>
            <a:endParaRPr lang="es-EC" sz="1600" b="1" dirty="0">
              <a:solidFill>
                <a:srgbClr val="000000"/>
              </a:solidFill>
            </a:endParaRPr>
          </a:p>
        </p:txBody>
      </p:sp>
      <p:sp>
        <p:nvSpPr>
          <p:cNvPr id="119" name="Google Shape;107;p15"/>
          <p:cNvSpPr txBox="1"/>
          <p:nvPr/>
        </p:nvSpPr>
        <p:spPr>
          <a:xfrm>
            <a:off x="4632316" y="1228670"/>
            <a:ext cx="2384299" cy="609173"/>
          </a:xfrm>
          <a:prstGeom prst="rect">
            <a:avLst/>
          </a:prstGeom>
          <a:noFill/>
          <a:ln>
            <a:noFill/>
          </a:ln>
        </p:spPr>
        <p:txBody>
          <a:bodyPr spcFirstLastPara="1" wrap="square" lIns="91425" tIns="91425" rIns="91425" bIns="91425" anchor="ctr" anchorCtr="0">
            <a:noAutofit/>
          </a:bodyPr>
          <a:lstStyle/>
          <a:p>
            <a:pPr lvl="0" algn="ctr"/>
            <a:r>
              <a:rPr lang="es-EC" sz="1600" b="1" dirty="0">
                <a:solidFill>
                  <a:srgbClr val="000000"/>
                </a:solidFill>
              </a:rPr>
              <a:t>Voluntariamente en su tiempo libre</a:t>
            </a:r>
          </a:p>
        </p:txBody>
      </p:sp>
      <p:sp>
        <p:nvSpPr>
          <p:cNvPr id="120" name="Google Shape;107;p15"/>
          <p:cNvSpPr txBox="1"/>
          <p:nvPr/>
        </p:nvSpPr>
        <p:spPr>
          <a:xfrm>
            <a:off x="6458516" y="1861958"/>
            <a:ext cx="2217940" cy="609173"/>
          </a:xfrm>
          <a:prstGeom prst="rect">
            <a:avLst/>
          </a:prstGeom>
          <a:noFill/>
          <a:ln>
            <a:noFill/>
          </a:ln>
        </p:spPr>
        <p:txBody>
          <a:bodyPr spcFirstLastPara="1" wrap="square" lIns="91425" tIns="91425" rIns="91425" bIns="91425" anchor="ctr" anchorCtr="0">
            <a:noAutofit/>
          </a:bodyPr>
          <a:lstStyle/>
          <a:p>
            <a:pPr lvl="0" algn="ctr"/>
            <a:r>
              <a:rPr lang="es-EC" sz="1600" b="1" dirty="0">
                <a:solidFill>
                  <a:srgbClr val="000000"/>
                </a:solidFill>
              </a:rPr>
              <a:t>Carácter físico-deportivo-turístico </a:t>
            </a:r>
          </a:p>
        </p:txBody>
      </p:sp>
      <p:pic>
        <p:nvPicPr>
          <p:cNvPr id="121" name="Picture 2" descr="ESPE (@ESPEU) | Twitt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861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101">
            <a:extLst>
              <a:ext uri="{FF2B5EF4-FFF2-40B4-BE49-F238E27FC236}">
                <a16:creationId xmlns:a16="http://schemas.microsoft.com/office/drawing/2014/main" id="{690C60AD-399B-4ECB-A199-799D9228F5A6}"/>
              </a:ext>
            </a:extLst>
          </p:cNvPr>
          <p:cNvSpPr/>
          <p:nvPr/>
        </p:nvSpPr>
        <p:spPr>
          <a:xfrm flipH="1">
            <a:off x="1041733" y="2062660"/>
            <a:ext cx="2520280" cy="878967"/>
          </a:xfrm>
          <a:custGeom>
            <a:avLst/>
            <a:gdLst>
              <a:gd name="connsiteX0" fmla="*/ 1378458 w 1451008"/>
              <a:gd name="connsiteY0" fmla="*/ 0 h 724922"/>
              <a:gd name="connsiteX1" fmla="*/ 72550 w 1451008"/>
              <a:gd name="connsiteY1" fmla="*/ 0 h 724922"/>
              <a:gd name="connsiteX2" fmla="*/ 0 w 1451008"/>
              <a:gd name="connsiteY2" fmla="*/ 72492 h 724922"/>
              <a:gd name="connsiteX3" fmla="*/ 0 w 1451008"/>
              <a:gd name="connsiteY3" fmla="*/ 652430 h 724922"/>
              <a:gd name="connsiteX4" fmla="*/ 72550 w 1451008"/>
              <a:gd name="connsiteY4" fmla="*/ 724922 h 724922"/>
              <a:gd name="connsiteX5" fmla="*/ 1378458 w 1451008"/>
              <a:gd name="connsiteY5" fmla="*/ 724922 h 724922"/>
              <a:gd name="connsiteX6" fmla="*/ 1451008 w 1451008"/>
              <a:gd name="connsiteY6" fmla="*/ 652430 h 724922"/>
              <a:gd name="connsiteX7" fmla="*/ 1451008 w 1451008"/>
              <a:gd name="connsiteY7" fmla="*/ 72492 h 724922"/>
              <a:gd name="connsiteX8" fmla="*/ 1378458 w 1451008"/>
              <a:gd name="connsiteY8" fmla="*/ 0 h 72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008" h="724922">
                <a:moveTo>
                  <a:pt x="1378458" y="0"/>
                </a:moveTo>
                <a:lnTo>
                  <a:pt x="72550" y="0"/>
                </a:lnTo>
                <a:cubicBezTo>
                  <a:pt x="32482" y="0"/>
                  <a:pt x="0" y="32456"/>
                  <a:pt x="0" y="72492"/>
                </a:cubicBezTo>
                <a:lnTo>
                  <a:pt x="0" y="652430"/>
                </a:lnTo>
                <a:cubicBezTo>
                  <a:pt x="0" y="692466"/>
                  <a:pt x="32482" y="724922"/>
                  <a:pt x="72550" y="724922"/>
                </a:cubicBezTo>
                <a:lnTo>
                  <a:pt x="1378458" y="724922"/>
                </a:lnTo>
                <a:cubicBezTo>
                  <a:pt x="1418526" y="724922"/>
                  <a:pt x="1451008" y="692466"/>
                  <a:pt x="1451008" y="652430"/>
                </a:cubicBezTo>
                <a:lnTo>
                  <a:pt x="1451008" y="72492"/>
                </a:lnTo>
                <a:cubicBezTo>
                  <a:pt x="1451008" y="32456"/>
                  <a:pt x="1418526" y="0"/>
                  <a:pt x="1378458" y="0"/>
                </a:cubicBezTo>
                <a:close/>
              </a:path>
            </a:pathLst>
          </a:custGeom>
          <a:solidFill>
            <a:schemeClr val="bg2">
              <a:lumMod val="40000"/>
              <a:lumOff val="60000"/>
            </a:schemeClr>
          </a:solidFill>
          <a:ln>
            <a:solidFill>
              <a:srgbClr val="002060"/>
            </a:solidFill>
          </a:ln>
        </p:spPr>
        <p:style>
          <a:lnRef idx="2">
            <a:schemeClr val="accent2"/>
          </a:lnRef>
          <a:fillRef idx="1">
            <a:schemeClr val="lt1"/>
          </a:fillRef>
          <a:effectRef idx="0">
            <a:schemeClr val="accent2"/>
          </a:effectRef>
          <a:fontRef idx="minor">
            <a:schemeClr val="dk1"/>
          </a:fontRef>
        </p:style>
        <p:txBody>
          <a:bodyPr spcFirstLastPara="0" vert="horz" wrap="square" lIns="49172" tIns="49172" rIns="49172" bIns="49172" numCol="1" spcCol="1270" anchor="ctr" anchorCtr="0">
            <a:noAutofit/>
          </a:bodyPr>
          <a:lstStyle/>
          <a:p>
            <a:pPr marL="0" marR="0" lvl="0" indent="0" algn="ctr" defTabSz="1955800" eaLnBrk="1" fontAlgn="auto" latinLnBrk="0" hangingPunct="1">
              <a:lnSpc>
                <a:spcPct val="90000"/>
              </a:lnSpc>
              <a:spcBef>
                <a:spcPct val="0"/>
              </a:spcBef>
              <a:spcAft>
                <a:spcPct val="35000"/>
              </a:spcAft>
              <a:buClrTx/>
              <a:buSzTx/>
              <a:buFontTx/>
              <a:buNone/>
              <a:tabLst/>
              <a:defRPr/>
            </a:pPr>
            <a:r>
              <a:rPr lang="es-EC" sz="3200" b="1" kern="0" dirty="0">
                <a:solidFill>
                  <a:srgbClr val="FF0000"/>
                </a:solidFill>
                <a:effectLst/>
                <a:latin typeface="Arial" panose="020B0604020202020204" pitchFamily="34" charset="0"/>
                <a:cs typeface="Times New Roman" panose="02020603050405020304" pitchFamily="18" charset="0"/>
              </a:rPr>
              <a:t>OBESIDAD</a:t>
            </a:r>
            <a:endParaRPr kumimoji="0" lang="en-US" sz="3200" b="1" i="0" u="sng" strike="noStrike" kern="0" spc="0" normalizeH="0" baseline="0" noProof="0" dirty="0">
              <a:ln>
                <a:noFill/>
              </a:ln>
              <a:solidFill>
                <a:srgbClr val="FF0000"/>
              </a:solidFill>
              <a:effectLst/>
              <a:uLnTx/>
              <a:uFillTx/>
              <a:latin typeface="+mj-lt"/>
              <a:ea typeface="+mn-ea"/>
              <a:cs typeface="+mn-cs"/>
            </a:endParaRPr>
          </a:p>
        </p:txBody>
      </p:sp>
      <p:sp>
        <p:nvSpPr>
          <p:cNvPr id="31" name="Freeform: Shape 40">
            <a:extLst>
              <a:ext uri="{FF2B5EF4-FFF2-40B4-BE49-F238E27FC236}">
                <a16:creationId xmlns:a16="http://schemas.microsoft.com/office/drawing/2014/main" id="{4A4035AC-2C9F-4243-9484-8E4AA1D1389A}"/>
              </a:ext>
            </a:extLst>
          </p:cNvPr>
          <p:cNvSpPr/>
          <p:nvPr/>
        </p:nvSpPr>
        <p:spPr>
          <a:xfrm rot="19471902">
            <a:off x="3649941" y="1691692"/>
            <a:ext cx="995538" cy="283562"/>
          </a:xfrm>
          <a:custGeom>
            <a:avLst/>
            <a:gdLst>
              <a:gd name="connsiteX0" fmla="*/ 0 w 1765300"/>
              <a:gd name="connsiteY0" fmla="*/ 13315 h 26630"/>
              <a:gd name="connsiteX1" fmla="*/ 1765300 w 1765300"/>
              <a:gd name="connsiteY1" fmla="*/ 13315 h 26630"/>
            </a:gdLst>
            <a:ahLst/>
            <a:cxnLst>
              <a:cxn ang="0">
                <a:pos x="connsiteX0" y="connsiteY0"/>
              </a:cxn>
              <a:cxn ang="0">
                <a:pos x="connsiteX1" y="connsiteY1"/>
              </a:cxn>
            </a:cxnLst>
            <a:rect l="l" t="t" r="r" b="b"/>
            <a:pathLst>
              <a:path w="1765300" h="26630">
                <a:moveTo>
                  <a:pt x="0" y="13315"/>
                </a:moveTo>
                <a:lnTo>
                  <a:pt x="1765300" y="13315"/>
                </a:lnTo>
              </a:path>
            </a:pathLst>
          </a:custGeom>
          <a:ln/>
        </p:spPr>
        <p:style>
          <a:lnRef idx="1">
            <a:schemeClr val="accent2"/>
          </a:lnRef>
          <a:fillRef idx="0">
            <a:schemeClr val="accent2"/>
          </a:fillRef>
          <a:effectRef idx="0">
            <a:schemeClr val="accent2"/>
          </a:effectRef>
          <a:fontRef idx="minor">
            <a:schemeClr val="tx1"/>
          </a:fontRef>
        </p:style>
        <p:txBody>
          <a:bodyPr spcFirstLastPara="0" vert="horz" wrap="square" lIns="851217" tIns="-30819" rIns="851217" bIns="-30817" numCol="1" spcCol="1270" anchor="ctr" anchorCtr="0">
            <a:noAutofit/>
          </a:bodyPr>
          <a:lstStyle/>
          <a:p>
            <a:pPr marL="0" marR="0" lvl="0" indent="0" algn="ctr" defTabSz="266700" eaLnBrk="1" fontAlgn="auto" latinLnBrk="0" hangingPunct="1">
              <a:lnSpc>
                <a:spcPct val="90000"/>
              </a:lnSpc>
              <a:spcBef>
                <a:spcPct val="0"/>
              </a:spcBef>
              <a:spcAft>
                <a:spcPct val="35000"/>
              </a:spcAft>
              <a:buClrTx/>
              <a:buSzTx/>
              <a:buFontTx/>
              <a:buNone/>
              <a:tabLst/>
              <a:defRPr/>
            </a:pPr>
            <a:endParaRPr kumimoji="0" lang="en-US" sz="600" b="0" i="0" u="none" strike="noStrike" kern="0" cap="none" spc="0" normalizeH="0" baseline="0" noProof="0">
              <a:ln>
                <a:noFill/>
              </a:ln>
              <a:solidFill>
                <a:srgbClr val="95A5A6">
                  <a:hueOff val="0"/>
                  <a:satOff val="0"/>
                  <a:lumOff val="0"/>
                  <a:alphaOff val="0"/>
                </a:srgbClr>
              </a:solidFill>
              <a:effectLst/>
              <a:uLnTx/>
              <a:uFillTx/>
              <a:latin typeface="Calibri"/>
              <a:ea typeface="+mn-ea"/>
              <a:cs typeface="+mn-cs"/>
            </a:endParaRPr>
          </a:p>
        </p:txBody>
      </p:sp>
      <p:sp>
        <p:nvSpPr>
          <p:cNvPr id="34" name="Freeform: Shape 44">
            <a:extLst>
              <a:ext uri="{FF2B5EF4-FFF2-40B4-BE49-F238E27FC236}">
                <a16:creationId xmlns:a16="http://schemas.microsoft.com/office/drawing/2014/main" id="{56C91A27-8040-49CD-9AF2-394E5A17E2AD}"/>
              </a:ext>
            </a:extLst>
          </p:cNvPr>
          <p:cNvSpPr/>
          <p:nvPr/>
        </p:nvSpPr>
        <p:spPr>
          <a:xfrm>
            <a:off x="3660041" y="2585477"/>
            <a:ext cx="652115" cy="103629"/>
          </a:xfrm>
          <a:custGeom>
            <a:avLst/>
            <a:gdLst>
              <a:gd name="connsiteX0" fmla="*/ 0 w 579937"/>
              <a:gd name="connsiteY0" fmla="*/ 13315 h 26630"/>
              <a:gd name="connsiteX1" fmla="*/ 579937 w 579937"/>
              <a:gd name="connsiteY1" fmla="*/ 13315 h 26630"/>
            </a:gdLst>
            <a:ahLst/>
            <a:cxnLst>
              <a:cxn ang="0">
                <a:pos x="connsiteX0" y="connsiteY0"/>
              </a:cxn>
              <a:cxn ang="0">
                <a:pos x="connsiteX1" y="connsiteY1"/>
              </a:cxn>
            </a:cxnLst>
            <a:rect l="l" t="t" r="r" b="b"/>
            <a:pathLst>
              <a:path w="579937" h="26630">
                <a:moveTo>
                  <a:pt x="0" y="13315"/>
                </a:moveTo>
                <a:lnTo>
                  <a:pt x="579937" y="13315"/>
                </a:lnTo>
              </a:path>
            </a:pathLst>
          </a:custGeom>
          <a:ln/>
        </p:spPr>
        <p:style>
          <a:lnRef idx="1">
            <a:schemeClr val="accent2"/>
          </a:lnRef>
          <a:fillRef idx="0">
            <a:schemeClr val="accent2"/>
          </a:fillRef>
          <a:effectRef idx="0">
            <a:schemeClr val="accent2"/>
          </a:effectRef>
          <a:fontRef idx="minor">
            <a:schemeClr val="tx1"/>
          </a:fontRef>
        </p:style>
        <p:txBody>
          <a:bodyPr spcFirstLastPara="0" vert="horz" wrap="square" lIns="288171" tIns="-1183" rIns="288170" bIns="-1183" numCol="1" spcCol="1270" anchor="ctr" anchorCtr="0">
            <a:noAutofit/>
          </a:bodyPr>
          <a:lstStyle/>
          <a:p>
            <a:pPr marL="0" marR="0" lvl="0" indent="0" algn="ctr" defTabSz="222250" eaLnBrk="1" fontAlgn="auto" latinLnBrk="0" hangingPunct="1">
              <a:lnSpc>
                <a:spcPct val="90000"/>
              </a:lnSpc>
              <a:spcBef>
                <a:spcPct val="0"/>
              </a:spcBef>
              <a:spcAft>
                <a:spcPct val="35000"/>
              </a:spcAft>
              <a:buClrTx/>
              <a:buSzTx/>
              <a:buFontTx/>
              <a:buNone/>
              <a:tabLst/>
              <a:defRPr/>
            </a:pPr>
            <a:endParaRPr kumimoji="0" lang="en-US" sz="500" b="0" i="0" u="none" strike="noStrike" kern="0" cap="none" spc="0" normalizeH="0" baseline="0" noProof="0">
              <a:ln>
                <a:noFill/>
              </a:ln>
              <a:solidFill>
                <a:srgbClr val="95A5A6">
                  <a:hueOff val="0"/>
                  <a:satOff val="0"/>
                  <a:lumOff val="0"/>
                  <a:alphaOff val="0"/>
                </a:srgbClr>
              </a:solidFill>
              <a:effectLst/>
              <a:uLnTx/>
              <a:uFillTx/>
              <a:latin typeface="Calibri"/>
              <a:ea typeface="+mn-ea"/>
              <a:cs typeface="+mn-cs"/>
            </a:endParaRPr>
          </a:p>
        </p:txBody>
      </p:sp>
      <p:sp>
        <p:nvSpPr>
          <p:cNvPr id="37" name="Freeform: Shape 47">
            <a:extLst>
              <a:ext uri="{FF2B5EF4-FFF2-40B4-BE49-F238E27FC236}">
                <a16:creationId xmlns:a16="http://schemas.microsoft.com/office/drawing/2014/main" id="{32A216EA-920C-4520-B8EB-8CB9DE2709CF}"/>
              </a:ext>
            </a:extLst>
          </p:cNvPr>
          <p:cNvSpPr/>
          <p:nvPr/>
        </p:nvSpPr>
        <p:spPr>
          <a:xfrm rot="2676302" flipV="1">
            <a:off x="3500880" y="3215598"/>
            <a:ext cx="1067527" cy="306600"/>
          </a:xfrm>
          <a:custGeom>
            <a:avLst/>
            <a:gdLst>
              <a:gd name="connsiteX0" fmla="*/ 0 w 1765300"/>
              <a:gd name="connsiteY0" fmla="*/ 13315 h 26630"/>
              <a:gd name="connsiteX1" fmla="*/ 1765300 w 1765300"/>
              <a:gd name="connsiteY1" fmla="*/ 13315 h 26630"/>
            </a:gdLst>
            <a:ahLst/>
            <a:cxnLst>
              <a:cxn ang="0">
                <a:pos x="connsiteX0" y="connsiteY0"/>
              </a:cxn>
              <a:cxn ang="0">
                <a:pos x="connsiteX1" y="connsiteY1"/>
              </a:cxn>
            </a:cxnLst>
            <a:rect l="l" t="t" r="r" b="b"/>
            <a:pathLst>
              <a:path w="1765300" h="26630">
                <a:moveTo>
                  <a:pt x="0" y="13315"/>
                </a:moveTo>
                <a:lnTo>
                  <a:pt x="1765300" y="13315"/>
                </a:lnTo>
              </a:path>
            </a:pathLst>
          </a:custGeom>
          <a:ln/>
        </p:spPr>
        <p:style>
          <a:lnRef idx="1">
            <a:schemeClr val="accent2"/>
          </a:lnRef>
          <a:fillRef idx="0">
            <a:schemeClr val="accent2"/>
          </a:fillRef>
          <a:effectRef idx="0">
            <a:schemeClr val="accent2"/>
          </a:effectRef>
          <a:fontRef idx="minor">
            <a:schemeClr val="tx1"/>
          </a:fontRef>
        </p:style>
        <p:txBody>
          <a:bodyPr spcFirstLastPara="0" vert="horz" wrap="square" lIns="851216" tIns="-30818" rIns="851218" bIns="-30818" numCol="1" spcCol="1270" anchor="ctr" anchorCtr="0">
            <a:noAutofit/>
          </a:bodyPr>
          <a:lstStyle/>
          <a:p>
            <a:pPr marL="0" marR="0" lvl="0" indent="0" algn="ctr" defTabSz="266700" eaLnBrk="1" fontAlgn="auto" latinLnBrk="0" hangingPunct="1">
              <a:lnSpc>
                <a:spcPct val="90000"/>
              </a:lnSpc>
              <a:spcBef>
                <a:spcPct val="0"/>
              </a:spcBef>
              <a:spcAft>
                <a:spcPct val="35000"/>
              </a:spcAft>
              <a:buClrTx/>
              <a:buSzTx/>
              <a:buFontTx/>
              <a:buNone/>
              <a:tabLst/>
              <a:defRPr/>
            </a:pPr>
            <a:endParaRPr kumimoji="0" lang="en-US" sz="600" b="0" i="0" u="none" strike="noStrike" kern="0" cap="none" spc="0" normalizeH="0" baseline="0" noProof="0">
              <a:ln>
                <a:noFill/>
              </a:ln>
              <a:solidFill>
                <a:srgbClr val="95A5A6">
                  <a:hueOff val="0"/>
                  <a:satOff val="0"/>
                  <a:lumOff val="0"/>
                  <a:alphaOff val="0"/>
                </a:srgbClr>
              </a:solidFill>
              <a:effectLst/>
              <a:uLnTx/>
              <a:uFillTx/>
              <a:latin typeface="Calibri"/>
              <a:ea typeface="+mn-ea"/>
              <a:cs typeface="+mn-cs"/>
            </a:endParaRPr>
          </a:p>
        </p:txBody>
      </p:sp>
      <p:pic>
        <p:nvPicPr>
          <p:cNvPr id="50"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0" y="13099"/>
            <a:ext cx="1616484" cy="1431759"/>
          </a:xfrm>
          <a:prstGeom prst="rect">
            <a:avLst/>
          </a:prstGeom>
          <a:noFill/>
          <a:extLst>
            <a:ext uri="{909E8E84-426E-40DD-AFC4-6F175D3DCCD1}">
              <a14:hiddenFill xmlns:a14="http://schemas.microsoft.com/office/drawing/2010/main">
                <a:solidFill>
                  <a:srgbClr val="FFFFFF"/>
                </a:solidFill>
              </a14:hiddenFill>
            </a:ext>
          </a:extLst>
        </p:spPr>
      </p:pic>
      <p:sp>
        <p:nvSpPr>
          <p:cNvPr id="40" name="CuadroTexto 39">
            <a:extLst>
              <a:ext uri="{FF2B5EF4-FFF2-40B4-BE49-F238E27FC236}">
                <a16:creationId xmlns:a16="http://schemas.microsoft.com/office/drawing/2014/main" id="{642F5667-8E3B-4893-8503-A931F43E2A6B}"/>
              </a:ext>
            </a:extLst>
          </p:cNvPr>
          <p:cNvSpPr txBox="1"/>
          <p:nvPr/>
        </p:nvSpPr>
        <p:spPr>
          <a:xfrm>
            <a:off x="808242" y="5229200"/>
            <a:ext cx="8064896" cy="1477328"/>
          </a:xfrm>
          <a:prstGeom prst="rect">
            <a:avLst/>
          </a:prstGeom>
          <a:gradFill>
            <a:gsLst>
              <a:gs pos="0">
                <a:schemeClr val="accent1">
                  <a:lumMod val="5000"/>
                  <a:lumOff val="95000"/>
                </a:schemeClr>
              </a:gs>
              <a:gs pos="100000">
                <a:schemeClr val="accent1">
                  <a:lumMod val="45000"/>
                  <a:lumOff val="55000"/>
                </a:schemeClr>
              </a:gs>
              <a:gs pos="58000">
                <a:srgbClr val="80F880"/>
              </a:gs>
              <a:gs pos="100000">
                <a:schemeClr val="accent1">
                  <a:lumMod val="30000"/>
                  <a:lumOff val="70000"/>
                </a:schemeClr>
              </a:gs>
            </a:gsLst>
            <a:lin ang="5400000" scaled="1"/>
          </a:gradFill>
        </p:spPr>
        <p:txBody>
          <a:bodyPr wrap="square">
            <a:spAutoFit/>
          </a:bodyPr>
          <a:lstStyle/>
          <a:p>
            <a:pPr algn="ctr"/>
            <a:r>
              <a:rPr lang="es-EC" sz="1800" b="1" dirty="0">
                <a:solidFill>
                  <a:schemeClr val="accent2"/>
                </a:solidFill>
                <a:effectLst/>
                <a:latin typeface="Arial" panose="020B0604020202020204" pitchFamily="34" charset="0"/>
                <a:ea typeface="Calibri" panose="020F0502020204030204" pitchFamily="34" charset="0"/>
              </a:rPr>
              <a:t>La OMS, define obesidad como una enfermedad crónica, compleja y multifactorial, cuyo origen involucran factores genéticos y ambientales, que determinan un trastorno metabólico que conduce a un descomunal depósito de grasa corporal para el importe deseado que involucran factores genético</a:t>
            </a:r>
            <a:endParaRPr lang="es-EC" b="1" dirty="0">
              <a:solidFill>
                <a:schemeClr val="accent2"/>
              </a:solidFill>
            </a:endParaRPr>
          </a:p>
        </p:txBody>
      </p:sp>
      <p:sp>
        <p:nvSpPr>
          <p:cNvPr id="5" name="Flecha: arriba y abajo 4">
            <a:extLst>
              <a:ext uri="{FF2B5EF4-FFF2-40B4-BE49-F238E27FC236}">
                <a16:creationId xmlns:a16="http://schemas.microsoft.com/office/drawing/2014/main" id="{678FED62-24A0-4A41-BE87-6DFCBA2B4B51}"/>
              </a:ext>
            </a:extLst>
          </p:cNvPr>
          <p:cNvSpPr/>
          <p:nvPr/>
        </p:nvSpPr>
        <p:spPr>
          <a:xfrm>
            <a:off x="1907704" y="3212976"/>
            <a:ext cx="1080120" cy="1728192"/>
          </a:xfrm>
          <a:prstGeom prst="upDownArrow">
            <a:avLst/>
          </a:prstGeom>
          <a:solidFill>
            <a:schemeClr val="tx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CuadroTexto 5">
            <a:extLst>
              <a:ext uri="{FF2B5EF4-FFF2-40B4-BE49-F238E27FC236}">
                <a16:creationId xmlns:a16="http://schemas.microsoft.com/office/drawing/2014/main" id="{EEC0F840-75C7-4603-B6CF-9F7B9C5974FB}"/>
              </a:ext>
            </a:extLst>
          </p:cNvPr>
          <p:cNvSpPr txBox="1"/>
          <p:nvPr/>
        </p:nvSpPr>
        <p:spPr>
          <a:xfrm>
            <a:off x="4572000" y="858940"/>
            <a:ext cx="607859" cy="369332"/>
          </a:xfrm>
          <a:prstGeom prst="rect">
            <a:avLst/>
          </a:prstGeom>
          <a:solidFill>
            <a:schemeClr val="accent3">
              <a:lumMod val="40000"/>
              <a:lumOff val="60000"/>
            </a:schemeClr>
          </a:solidFill>
        </p:spPr>
        <p:txBody>
          <a:bodyPr wrap="none" rtlCol="0">
            <a:spAutoFit/>
          </a:bodyPr>
          <a:lstStyle/>
          <a:p>
            <a:r>
              <a:rPr lang="es-ES" dirty="0">
                <a:solidFill>
                  <a:schemeClr val="accent2"/>
                </a:solidFill>
              </a:rPr>
              <a:t>IMC</a:t>
            </a:r>
            <a:endParaRPr lang="es-EC" dirty="0">
              <a:solidFill>
                <a:schemeClr val="accent2"/>
              </a:solidFill>
            </a:endParaRPr>
          </a:p>
        </p:txBody>
      </p:sp>
      <p:sp>
        <p:nvSpPr>
          <p:cNvPr id="43" name="CuadroTexto 42">
            <a:extLst>
              <a:ext uri="{FF2B5EF4-FFF2-40B4-BE49-F238E27FC236}">
                <a16:creationId xmlns:a16="http://schemas.microsoft.com/office/drawing/2014/main" id="{A7B9F3A6-476E-41D4-9A43-29A43ABFE7D4}"/>
              </a:ext>
            </a:extLst>
          </p:cNvPr>
          <p:cNvSpPr txBox="1"/>
          <p:nvPr/>
        </p:nvSpPr>
        <p:spPr>
          <a:xfrm>
            <a:off x="7308304" y="858940"/>
            <a:ext cx="710451" cy="369332"/>
          </a:xfrm>
          <a:prstGeom prst="rect">
            <a:avLst/>
          </a:prstGeom>
          <a:solidFill>
            <a:schemeClr val="accent3">
              <a:lumMod val="40000"/>
              <a:lumOff val="60000"/>
            </a:schemeClr>
          </a:solidFill>
        </p:spPr>
        <p:txBody>
          <a:bodyPr wrap="none" rtlCol="0">
            <a:spAutoFit/>
          </a:bodyPr>
          <a:lstStyle/>
          <a:p>
            <a:r>
              <a:rPr lang="es-ES" dirty="0">
                <a:solidFill>
                  <a:schemeClr val="accent2"/>
                </a:solidFill>
              </a:rPr>
              <a:t>Sexo</a:t>
            </a:r>
            <a:endParaRPr lang="es-EC" dirty="0">
              <a:solidFill>
                <a:schemeClr val="accent2"/>
              </a:solidFill>
            </a:endParaRPr>
          </a:p>
        </p:txBody>
      </p:sp>
      <p:sp>
        <p:nvSpPr>
          <p:cNvPr id="46" name="CuadroTexto 45">
            <a:extLst>
              <a:ext uri="{FF2B5EF4-FFF2-40B4-BE49-F238E27FC236}">
                <a16:creationId xmlns:a16="http://schemas.microsoft.com/office/drawing/2014/main" id="{9EF221B1-9B7A-488B-AE49-91F52D82E17A}"/>
              </a:ext>
            </a:extLst>
          </p:cNvPr>
          <p:cNvSpPr txBox="1"/>
          <p:nvPr/>
        </p:nvSpPr>
        <p:spPr>
          <a:xfrm>
            <a:off x="5925491" y="858940"/>
            <a:ext cx="787395" cy="369332"/>
          </a:xfrm>
          <a:prstGeom prst="rect">
            <a:avLst/>
          </a:prstGeom>
          <a:solidFill>
            <a:schemeClr val="accent3">
              <a:lumMod val="40000"/>
              <a:lumOff val="60000"/>
            </a:schemeClr>
          </a:solidFill>
        </p:spPr>
        <p:txBody>
          <a:bodyPr wrap="none" rtlCol="0">
            <a:spAutoFit/>
          </a:bodyPr>
          <a:lstStyle/>
          <a:p>
            <a:r>
              <a:rPr lang="es-ES" dirty="0">
                <a:solidFill>
                  <a:schemeClr val="accent2"/>
                </a:solidFill>
              </a:rPr>
              <a:t>Edad </a:t>
            </a:r>
            <a:endParaRPr lang="es-EC" dirty="0">
              <a:solidFill>
                <a:schemeClr val="accent2"/>
              </a:solidFill>
            </a:endParaRPr>
          </a:p>
        </p:txBody>
      </p:sp>
      <p:sp>
        <p:nvSpPr>
          <p:cNvPr id="7" name="CuadroTexto 6">
            <a:extLst>
              <a:ext uri="{FF2B5EF4-FFF2-40B4-BE49-F238E27FC236}">
                <a16:creationId xmlns:a16="http://schemas.microsoft.com/office/drawing/2014/main" id="{65296AB6-3223-41F5-8828-D297FA41F1AD}"/>
              </a:ext>
            </a:extLst>
          </p:cNvPr>
          <p:cNvSpPr txBox="1"/>
          <p:nvPr/>
        </p:nvSpPr>
        <p:spPr>
          <a:xfrm>
            <a:off x="5109358" y="201576"/>
            <a:ext cx="3207057" cy="369332"/>
          </a:xfrm>
          <a:prstGeom prst="rect">
            <a:avLst/>
          </a:prstGeom>
          <a:solidFill>
            <a:schemeClr val="accent5">
              <a:lumMod val="60000"/>
              <a:lumOff val="40000"/>
            </a:schemeClr>
          </a:solidFill>
        </p:spPr>
        <p:txBody>
          <a:bodyPr wrap="square" rtlCol="0">
            <a:spAutoFit/>
          </a:bodyPr>
          <a:lstStyle/>
          <a:p>
            <a:r>
              <a:rPr lang="es-ES" b="1" dirty="0">
                <a:solidFill>
                  <a:schemeClr val="accent2"/>
                </a:solidFill>
              </a:rPr>
              <a:t>Se evaluara de acuerdo </a:t>
            </a:r>
            <a:endParaRPr lang="es-EC" b="1" dirty="0">
              <a:solidFill>
                <a:schemeClr val="accent2"/>
              </a:solidFill>
            </a:endParaRPr>
          </a:p>
        </p:txBody>
      </p:sp>
      <p:sp>
        <p:nvSpPr>
          <p:cNvPr id="48" name="CuadroTexto 47">
            <a:extLst>
              <a:ext uri="{FF2B5EF4-FFF2-40B4-BE49-F238E27FC236}">
                <a16:creationId xmlns:a16="http://schemas.microsoft.com/office/drawing/2014/main" id="{6A36613C-EC1C-4352-81DC-787A1CAD5E75}"/>
              </a:ext>
            </a:extLst>
          </p:cNvPr>
          <p:cNvSpPr txBox="1"/>
          <p:nvPr/>
        </p:nvSpPr>
        <p:spPr>
          <a:xfrm>
            <a:off x="4674433" y="1290781"/>
            <a:ext cx="1374041" cy="369332"/>
          </a:xfrm>
          <a:prstGeom prst="rect">
            <a:avLst/>
          </a:prstGeom>
          <a:noFill/>
        </p:spPr>
        <p:txBody>
          <a:bodyPr wrap="square">
            <a:spAutoFit/>
          </a:bodyPr>
          <a:lstStyle/>
          <a:p>
            <a:r>
              <a:rPr lang="es-EC" sz="1800" b="1" i="0" dirty="0">
                <a:solidFill>
                  <a:schemeClr val="accent2"/>
                </a:solidFill>
                <a:effectLst/>
                <a:latin typeface="Arial" panose="020B0604020202020204" pitchFamily="34" charset="0"/>
                <a:cs typeface="Times New Roman" panose="02020603050405020304" pitchFamily="18" charset="0"/>
              </a:rPr>
              <a:t>Etiológica</a:t>
            </a:r>
            <a:endParaRPr lang="es-EC" sz="1800" b="1" i="1" dirty="0">
              <a:solidFill>
                <a:schemeClr val="accent2"/>
              </a:solidFill>
              <a:effectLst/>
              <a:latin typeface="Arial" panose="020B0604020202020204" pitchFamily="34" charset="0"/>
              <a:cs typeface="Times New Roman" panose="02020603050405020304" pitchFamily="18" charset="0"/>
            </a:endParaRPr>
          </a:p>
        </p:txBody>
      </p:sp>
      <p:sp>
        <p:nvSpPr>
          <p:cNvPr id="51" name="CuadroTexto 50">
            <a:extLst>
              <a:ext uri="{FF2B5EF4-FFF2-40B4-BE49-F238E27FC236}">
                <a16:creationId xmlns:a16="http://schemas.microsoft.com/office/drawing/2014/main" id="{54098A0D-3BFF-4989-8F94-9CA3674AA9ED}"/>
              </a:ext>
            </a:extLst>
          </p:cNvPr>
          <p:cNvSpPr txBox="1"/>
          <p:nvPr/>
        </p:nvSpPr>
        <p:spPr>
          <a:xfrm>
            <a:off x="4470981" y="3595361"/>
            <a:ext cx="3854305" cy="369332"/>
          </a:xfrm>
          <a:prstGeom prst="rect">
            <a:avLst/>
          </a:prstGeom>
          <a:noFill/>
        </p:spPr>
        <p:txBody>
          <a:bodyPr wrap="square">
            <a:spAutoFit/>
          </a:bodyPr>
          <a:lstStyle/>
          <a:p>
            <a:r>
              <a:rPr lang="es-EC" sz="1800" b="1" dirty="0">
                <a:solidFill>
                  <a:schemeClr val="accent2"/>
                </a:solidFill>
                <a:effectLst/>
                <a:latin typeface="Arial" panose="020B0604020202020204" pitchFamily="34" charset="0"/>
                <a:cs typeface="Times New Roman" panose="02020603050405020304" pitchFamily="18" charset="0"/>
              </a:rPr>
              <a:t>Estudios Históricos de obesidad</a:t>
            </a:r>
          </a:p>
        </p:txBody>
      </p:sp>
      <p:sp>
        <p:nvSpPr>
          <p:cNvPr id="52" name="CuadroTexto 51">
            <a:extLst>
              <a:ext uri="{FF2B5EF4-FFF2-40B4-BE49-F238E27FC236}">
                <a16:creationId xmlns:a16="http://schemas.microsoft.com/office/drawing/2014/main" id="{5F46731C-6767-4D94-9F80-AFDFA03B499D}"/>
              </a:ext>
            </a:extLst>
          </p:cNvPr>
          <p:cNvSpPr txBox="1"/>
          <p:nvPr/>
        </p:nvSpPr>
        <p:spPr>
          <a:xfrm>
            <a:off x="4442109" y="2413135"/>
            <a:ext cx="3222104" cy="369332"/>
          </a:xfrm>
          <a:prstGeom prst="rect">
            <a:avLst/>
          </a:prstGeom>
          <a:noFill/>
        </p:spPr>
        <p:txBody>
          <a:bodyPr wrap="square">
            <a:spAutoFit/>
          </a:bodyPr>
          <a:lstStyle/>
          <a:p>
            <a:r>
              <a:rPr lang="es-EC" sz="1800" b="1" dirty="0">
                <a:solidFill>
                  <a:schemeClr val="accent2"/>
                </a:solidFill>
                <a:effectLst/>
                <a:latin typeface="Arial" panose="020B0604020202020204" pitchFamily="34" charset="0"/>
                <a:cs typeface="Times New Roman" panose="02020603050405020304" pitchFamily="18" charset="0"/>
              </a:rPr>
              <a:t>Los dependientes de IMC </a:t>
            </a:r>
          </a:p>
        </p:txBody>
      </p:sp>
      <p:sp>
        <p:nvSpPr>
          <p:cNvPr id="53" name="CuadroTexto 52">
            <a:extLst>
              <a:ext uri="{FF2B5EF4-FFF2-40B4-BE49-F238E27FC236}">
                <a16:creationId xmlns:a16="http://schemas.microsoft.com/office/drawing/2014/main" id="{FE95431A-5169-4373-B407-4294405E833C}"/>
              </a:ext>
            </a:extLst>
          </p:cNvPr>
          <p:cNvSpPr txBox="1"/>
          <p:nvPr/>
        </p:nvSpPr>
        <p:spPr>
          <a:xfrm>
            <a:off x="4970807" y="1669054"/>
            <a:ext cx="3854305" cy="646331"/>
          </a:xfrm>
          <a:prstGeom prst="rect">
            <a:avLst/>
          </a:prstGeom>
          <a:solidFill>
            <a:schemeClr val="accent6">
              <a:lumMod val="40000"/>
              <a:lumOff val="60000"/>
            </a:schemeClr>
          </a:solidFill>
        </p:spPr>
        <p:txBody>
          <a:bodyPr wrap="square">
            <a:spAutoFit/>
          </a:bodyPr>
          <a:lstStyle/>
          <a:p>
            <a:pPr algn="ctr"/>
            <a:r>
              <a:rPr lang="es-EC" dirty="0">
                <a:solidFill>
                  <a:schemeClr val="accent2"/>
                </a:solidFill>
                <a:latin typeface="Arial" panose="020B0604020202020204" pitchFamily="34" charset="0"/>
                <a:ea typeface="Calibri" panose="020F0502020204030204" pitchFamily="34" charset="0"/>
              </a:rPr>
              <a:t>T</a:t>
            </a:r>
            <a:r>
              <a:rPr lang="es-EC" sz="1800" dirty="0">
                <a:solidFill>
                  <a:schemeClr val="accent2"/>
                </a:solidFill>
                <a:effectLst/>
                <a:latin typeface="Arial" panose="020B0604020202020204" pitchFamily="34" charset="0"/>
                <a:ea typeface="Calibri" panose="020F0502020204030204" pitchFamily="34" charset="0"/>
              </a:rPr>
              <a:t>endencia genética y elementos ambientales desencadenantes</a:t>
            </a:r>
            <a:endParaRPr lang="es-EC" dirty="0">
              <a:solidFill>
                <a:schemeClr val="accent2"/>
              </a:solidFill>
            </a:endParaRPr>
          </a:p>
        </p:txBody>
      </p:sp>
      <p:sp>
        <p:nvSpPr>
          <p:cNvPr id="54" name="CuadroTexto 53">
            <a:extLst>
              <a:ext uri="{FF2B5EF4-FFF2-40B4-BE49-F238E27FC236}">
                <a16:creationId xmlns:a16="http://schemas.microsoft.com/office/drawing/2014/main" id="{AC43DA2F-DBAA-4F05-809C-2269F430188E}"/>
              </a:ext>
            </a:extLst>
          </p:cNvPr>
          <p:cNvSpPr txBox="1"/>
          <p:nvPr/>
        </p:nvSpPr>
        <p:spPr>
          <a:xfrm>
            <a:off x="4970807" y="2771678"/>
            <a:ext cx="4065689" cy="646331"/>
          </a:xfrm>
          <a:prstGeom prst="rect">
            <a:avLst/>
          </a:prstGeom>
          <a:solidFill>
            <a:schemeClr val="accent6">
              <a:lumMod val="40000"/>
              <a:lumOff val="60000"/>
            </a:schemeClr>
          </a:solidFill>
        </p:spPr>
        <p:txBody>
          <a:bodyPr wrap="square">
            <a:spAutoFit/>
          </a:bodyPr>
          <a:lstStyle/>
          <a:p>
            <a:r>
              <a:rPr lang="es-ES" dirty="0">
                <a:solidFill>
                  <a:schemeClr val="accent2"/>
                </a:solidFill>
              </a:rPr>
              <a:t>Relaciona el peso de la persona en kg</a:t>
            </a:r>
            <a:endParaRPr lang="es-EC" dirty="0">
              <a:solidFill>
                <a:schemeClr val="accent2"/>
              </a:solidFill>
            </a:endParaRPr>
          </a:p>
        </p:txBody>
      </p:sp>
      <p:sp>
        <p:nvSpPr>
          <p:cNvPr id="55" name="CuadroTexto 54">
            <a:extLst>
              <a:ext uri="{FF2B5EF4-FFF2-40B4-BE49-F238E27FC236}">
                <a16:creationId xmlns:a16="http://schemas.microsoft.com/office/drawing/2014/main" id="{2E236EF0-3498-4A78-A5B1-91CCAFDEE6B4}"/>
              </a:ext>
            </a:extLst>
          </p:cNvPr>
          <p:cNvSpPr txBox="1"/>
          <p:nvPr/>
        </p:nvSpPr>
        <p:spPr>
          <a:xfrm>
            <a:off x="4925091" y="3964693"/>
            <a:ext cx="3772901" cy="923330"/>
          </a:xfrm>
          <a:prstGeom prst="rect">
            <a:avLst/>
          </a:prstGeom>
          <a:solidFill>
            <a:schemeClr val="accent6">
              <a:lumMod val="40000"/>
              <a:lumOff val="60000"/>
            </a:schemeClr>
          </a:solidFill>
        </p:spPr>
        <p:txBody>
          <a:bodyPr wrap="square">
            <a:spAutoFit/>
          </a:bodyPr>
          <a:lstStyle/>
          <a:p>
            <a:r>
              <a:rPr lang="es-EC" dirty="0">
                <a:solidFill>
                  <a:schemeClr val="accent2"/>
                </a:solidFill>
                <a:latin typeface="Arial" panose="020B0604020202020204" pitchFamily="34" charset="0"/>
                <a:ea typeface="Calibri" panose="020F0502020204030204" pitchFamily="34" charset="0"/>
              </a:rPr>
              <a:t>O</a:t>
            </a:r>
            <a:r>
              <a:rPr lang="es-EC" sz="1800" dirty="0">
                <a:solidFill>
                  <a:schemeClr val="accent2"/>
                </a:solidFill>
                <a:effectLst/>
                <a:latin typeface="Arial" panose="020B0604020202020204" pitchFamily="34" charset="0"/>
                <a:ea typeface="Calibri" panose="020F0502020204030204" pitchFamily="34" charset="0"/>
              </a:rPr>
              <a:t>besidad es Constante y ha desarrollado mayormente en el tiempo </a:t>
            </a:r>
            <a:endParaRPr lang="es-EC" dirty="0">
              <a:solidFill>
                <a:schemeClr val="accent2"/>
              </a:solidFill>
            </a:endParaRPr>
          </a:p>
        </p:txBody>
      </p:sp>
    </p:spTree>
    <p:extLst>
      <p:ext uri="{BB962C8B-B14F-4D97-AF65-F5344CB8AC3E}">
        <p14:creationId xmlns:p14="http://schemas.microsoft.com/office/powerpoint/2010/main" val="2892102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13"/>
            <a:ext cx="1335314" cy="11827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834788713"/>
              </p:ext>
            </p:extLst>
          </p:nvPr>
        </p:nvGraphicFramePr>
        <p:xfrm>
          <a:off x="0" y="1052736"/>
          <a:ext cx="9144000" cy="3087464"/>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78480">
                <a:tc>
                  <a:txBody>
                    <a:bodyPr/>
                    <a:lstStyle/>
                    <a:p>
                      <a:pPr algn="ctr"/>
                      <a:r>
                        <a:rPr lang="en-US" altLang="ko-KR" sz="1900" b="1" dirty="0">
                          <a:solidFill>
                            <a:srgbClr val="000000"/>
                          </a:solidFill>
                          <a:latin typeface="+mn-lt"/>
                          <a:cs typeface="Arial" pitchFamily="34" charset="0"/>
                        </a:rPr>
                        <a:t>TIPO</a:t>
                      </a:r>
                      <a:r>
                        <a:rPr lang="en-US" altLang="ko-KR" sz="1900" b="1" baseline="0" dirty="0">
                          <a:solidFill>
                            <a:srgbClr val="000000"/>
                          </a:solidFill>
                          <a:latin typeface="+mn-lt"/>
                          <a:cs typeface="Arial" pitchFamily="34" charset="0"/>
                        </a:rPr>
                        <a:t> DE INVESTIGACIÓN </a:t>
                      </a:r>
                      <a:endParaRPr lang="ko-KR" altLang="en-US" sz="1900" b="1" dirty="0">
                        <a:solidFill>
                          <a:srgbClr val="000000"/>
                        </a:solidFill>
                        <a:latin typeface="+mn-lt"/>
                        <a:cs typeface="Arial" pitchFamily="34" charset="0"/>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EC" sz="1900" b="1" kern="1200" dirty="0">
                          <a:solidFill>
                            <a:schemeClr val="tx1"/>
                          </a:solidFill>
                          <a:effectLst/>
                          <a:latin typeface="+mn-lt"/>
                          <a:ea typeface="+mn-ea"/>
                          <a:cs typeface="+mn-cs"/>
                        </a:rPr>
                        <a:t>MÉTODO DE </a:t>
                      </a:r>
                    </a:p>
                    <a:p>
                      <a:pPr marL="0" marR="0" indent="0" algn="ctr" defTabSz="914400" rtl="0" eaLnBrk="1" fontAlgn="auto" latinLnBrk="1" hangingPunct="1">
                        <a:lnSpc>
                          <a:spcPct val="100000"/>
                        </a:lnSpc>
                        <a:spcBef>
                          <a:spcPts val="0"/>
                        </a:spcBef>
                        <a:spcAft>
                          <a:spcPts val="0"/>
                        </a:spcAft>
                        <a:buClrTx/>
                        <a:buSzTx/>
                        <a:buFontTx/>
                        <a:buNone/>
                        <a:tabLst/>
                        <a:defRPr/>
                      </a:pPr>
                      <a:r>
                        <a:rPr lang="es-EC" sz="1900" b="1" kern="1200" dirty="0">
                          <a:solidFill>
                            <a:schemeClr val="tx1"/>
                          </a:solidFill>
                          <a:effectLst/>
                          <a:latin typeface="+mn-lt"/>
                          <a:ea typeface="+mn-ea"/>
                          <a:cs typeface="+mn-cs"/>
                        </a:rPr>
                        <a:t>INVESTIGACIÓN</a:t>
                      </a:r>
                      <a:endParaRPr lang="es-ES" sz="1900" kern="1200" dirty="0">
                        <a:solidFill>
                          <a:schemeClr val="tx1"/>
                        </a:solidFill>
                        <a:effectLst/>
                        <a:latin typeface="+mn-lt"/>
                        <a:ea typeface="+mn-ea"/>
                        <a:cs typeface="+mn-cs"/>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algn="ctr"/>
                      <a:r>
                        <a:rPr lang="es-EC" sz="1900" b="1" kern="1200" dirty="0">
                          <a:solidFill>
                            <a:schemeClr val="tx1"/>
                          </a:solidFill>
                          <a:effectLst/>
                          <a:latin typeface="+mn-lt"/>
                          <a:ea typeface="+mn-ea"/>
                          <a:cs typeface="+mn-cs"/>
                        </a:rPr>
                        <a:t>POBLACIÓN Y </a:t>
                      </a:r>
                    </a:p>
                    <a:p>
                      <a:pPr algn="ctr"/>
                      <a:r>
                        <a:rPr lang="es-EC" sz="1900" b="1" kern="1200" dirty="0">
                          <a:solidFill>
                            <a:schemeClr val="tx1"/>
                          </a:solidFill>
                          <a:effectLst/>
                          <a:latin typeface="+mn-lt"/>
                          <a:ea typeface="+mn-ea"/>
                          <a:cs typeface="+mn-cs"/>
                        </a:rPr>
                        <a:t>MUESTRA</a:t>
                      </a:r>
                      <a:endParaRPr lang="es-ES" sz="1900" kern="1200" dirty="0">
                        <a:solidFill>
                          <a:schemeClr val="tx1"/>
                        </a:solidFill>
                        <a:effectLst/>
                        <a:latin typeface="+mn-lt"/>
                        <a:ea typeface="+mn-ea"/>
                        <a:cs typeface="+mn-cs"/>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906904">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s-ES" altLang="ko-KR" sz="1800" baseline="0" dirty="0">
                          <a:solidFill>
                            <a:schemeClr val="tx1"/>
                          </a:solidFill>
                          <a:latin typeface="+mn-lt"/>
                          <a:cs typeface="Arial" pitchFamily="34" charset="0"/>
                        </a:rPr>
                        <a:t>Descriptiva y explicativa  </a:t>
                      </a:r>
                      <a:endParaRPr lang="ko-KR" altLang="en-US" sz="1800" dirty="0">
                        <a:solidFill>
                          <a:schemeClr val="tx1"/>
                        </a:solidFill>
                        <a:latin typeface="+mn-lt"/>
                        <a:cs typeface="Arial" pitchFamily="34" charset="0"/>
                      </a:endParaRPr>
                    </a:p>
                    <a:p>
                      <a:pPr algn="ctr"/>
                      <a:endParaRPr lang="es-ES" altLang="ko-KR" sz="1600" baseline="0" dirty="0">
                        <a:solidFill>
                          <a:schemeClr val="tx1">
                            <a:lumMod val="75000"/>
                            <a:lumOff val="25000"/>
                          </a:schemeClr>
                        </a:solidFill>
                        <a:latin typeface="+mn-lt"/>
                        <a:cs typeface="Arial" pitchFamily="34" charset="0"/>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s-EC" sz="1600" b="1" kern="1200" dirty="0">
                          <a:solidFill>
                            <a:schemeClr val="tx1"/>
                          </a:solidFill>
                          <a:effectLst/>
                          <a:latin typeface="+mn-lt"/>
                          <a:ea typeface="+mn-ea"/>
                          <a:cs typeface="+mn-cs"/>
                        </a:rPr>
                        <a:t>Métodos teóricos: </a:t>
                      </a:r>
                    </a:p>
                    <a:p>
                      <a:r>
                        <a:rPr lang="es-EC" sz="1600" kern="1200" dirty="0">
                          <a:solidFill>
                            <a:schemeClr val="tx1"/>
                          </a:solidFill>
                          <a:effectLst/>
                          <a:latin typeface="+mn-lt"/>
                          <a:ea typeface="+mn-ea"/>
                          <a:cs typeface="+mn-cs"/>
                        </a:rPr>
                        <a:t>Analítico</a:t>
                      </a:r>
                    </a:p>
                    <a:p>
                      <a:r>
                        <a:rPr lang="es-EC" sz="1600" kern="1200" dirty="0">
                          <a:solidFill>
                            <a:schemeClr val="tx1"/>
                          </a:solidFill>
                          <a:effectLst/>
                          <a:latin typeface="+mn-lt"/>
                          <a:ea typeface="+mn-ea"/>
                          <a:cs typeface="+mn-cs"/>
                        </a:rPr>
                        <a:t>Hipotético – deductivo</a:t>
                      </a:r>
                      <a:endParaRPr lang="es-ES" sz="1600" kern="1200" dirty="0">
                        <a:solidFill>
                          <a:schemeClr val="tx1"/>
                        </a:solidFill>
                        <a:effectLst/>
                        <a:latin typeface="+mn-lt"/>
                        <a:ea typeface="+mn-ea"/>
                        <a:cs typeface="+mn-cs"/>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r>
                        <a:rPr lang="es-ES" altLang="ko-KR" sz="1600" b="1" dirty="0">
                          <a:solidFill>
                            <a:schemeClr val="tx1">
                              <a:lumMod val="75000"/>
                              <a:lumOff val="25000"/>
                            </a:schemeClr>
                          </a:solidFill>
                          <a:latin typeface="+mn-lt"/>
                          <a:cs typeface="Arial" pitchFamily="34" charset="0"/>
                        </a:rPr>
                        <a:t>Población:</a:t>
                      </a:r>
                      <a:r>
                        <a:rPr lang="es-ES" altLang="ko-KR" sz="1600" b="1" baseline="0" dirty="0">
                          <a:solidFill>
                            <a:schemeClr val="tx1">
                              <a:lumMod val="75000"/>
                              <a:lumOff val="25000"/>
                            </a:schemeClr>
                          </a:solidFill>
                          <a:latin typeface="+mn-lt"/>
                          <a:cs typeface="Arial" pitchFamily="34" charset="0"/>
                        </a:rPr>
                        <a:t> </a:t>
                      </a:r>
                      <a:r>
                        <a:rPr lang="es-ES" altLang="ko-KR" sz="1600" b="0" baseline="0" dirty="0">
                          <a:solidFill>
                            <a:schemeClr val="tx1">
                              <a:lumMod val="75000"/>
                              <a:lumOff val="25000"/>
                            </a:schemeClr>
                          </a:solidFill>
                          <a:latin typeface="+mn-lt"/>
                          <a:cs typeface="Arial" pitchFamily="34" charset="0"/>
                        </a:rPr>
                        <a:t>Unidad Educativa Privada del Pacifico de la ciudad de Machala</a:t>
                      </a:r>
                      <a:endParaRPr lang="ko-KR" altLang="en-US" sz="1600" b="1" dirty="0">
                        <a:solidFill>
                          <a:schemeClr val="tx1">
                            <a:lumMod val="75000"/>
                            <a:lumOff val="25000"/>
                          </a:schemeClr>
                        </a:solidFill>
                        <a:latin typeface="+mn-lt"/>
                        <a:cs typeface="Arial" pitchFamily="34" charset="0"/>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03632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s-ES" altLang="ko-KR" sz="1600" b="1" baseline="0" dirty="0">
                          <a:solidFill>
                            <a:schemeClr val="tx1">
                              <a:lumMod val="75000"/>
                              <a:lumOff val="25000"/>
                            </a:schemeClr>
                          </a:solidFill>
                          <a:latin typeface="+mn-lt"/>
                          <a:cs typeface="Arial" pitchFamily="34" charset="0"/>
                        </a:rPr>
                        <a:t>DISEÑO </a:t>
                      </a:r>
                    </a:p>
                    <a:p>
                      <a:pPr algn="ctr"/>
                      <a:r>
                        <a:rPr lang="en-US" altLang="ko-KR" sz="1800" dirty="0">
                          <a:solidFill>
                            <a:schemeClr val="tx1"/>
                          </a:solidFill>
                          <a:latin typeface="+mn-lt"/>
                          <a:cs typeface="Arial" pitchFamily="34" charset="0"/>
                        </a:rPr>
                        <a:t>Cuasi</a:t>
                      </a:r>
                      <a:r>
                        <a:rPr lang="en-US" altLang="ko-KR" sz="1800" baseline="0" dirty="0">
                          <a:solidFill>
                            <a:schemeClr val="tx1"/>
                          </a:solidFill>
                          <a:latin typeface="+mn-lt"/>
                          <a:cs typeface="Arial" pitchFamily="34" charset="0"/>
                        </a:rPr>
                        <a:t> experimental </a:t>
                      </a:r>
                      <a:endParaRPr lang="ko-KR" altLang="en-US" sz="1800" dirty="0">
                        <a:solidFill>
                          <a:schemeClr val="tx1"/>
                        </a:solidFill>
                        <a:latin typeface="+mn-lt"/>
                        <a:cs typeface="Arial" pitchFamily="34" charset="0"/>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s-EC" sz="1500" b="1" kern="1200" dirty="0">
                          <a:solidFill>
                            <a:schemeClr val="tx1"/>
                          </a:solidFill>
                          <a:effectLst/>
                          <a:latin typeface="+mn-lt"/>
                          <a:ea typeface="+mn-ea"/>
                          <a:cs typeface="+mn-cs"/>
                        </a:rPr>
                        <a:t>Métodos empíricos:</a:t>
                      </a:r>
                    </a:p>
                    <a:p>
                      <a:pPr marL="0" marR="0" indent="0" algn="l" defTabSz="914400" rtl="0" eaLnBrk="1" fontAlgn="auto" latinLnBrk="1" hangingPunct="1">
                        <a:lnSpc>
                          <a:spcPct val="100000"/>
                        </a:lnSpc>
                        <a:spcBef>
                          <a:spcPts val="0"/>
                        </a:spcBef>
                        <a:spcAft>
                          <a:spcPts val="0"/>
                        </a:spcAft>
                        <a:buClrTx/>
                        <a:buSzTx/>
                        <a:buFontTx/>
                        <a:buNone/>
                        <a:tabLst/>
                        <a:defRPr/>
                      </a:pPr>
                      <a:r>
                        <a:rPr lang="es-EC" sz="1500" kern="1200" dirty="0">
                          <a:solidFill>
                            <a:schemeClr val="tx1"/>
                          </a:solidFill>
                          <a:effectLst/>
                          <a:latin typeface="+mn-lt"/>
                          <a:ea typeface="+mn-ea"/>
                          <a:cs typeface="+mn-cs"/>
                        </a:rPr>
                        <a:t>Observación</a:t>
                      </a:r>
                    </a:p>
                    <a:p>
                      <a:pPr marL="0" marR="0" indent="0" algn="l" defTabSz="914400" rtl="0" eaLnBrk="1" fontAlgn="auto" latinLnBrk="1" hangingPunct="1">
                        <a:lnSpc>
                          <a:spcPct val="100000"/>
                        </a:lnSpc>
                        <a:spcBef>
                          <a:spcPts val="0"/>
                        </a:spcBef>
                        <a:spcAft>
                          <a:spcPts val="0"/>
                        </a:spcAft>
                        <a:buClrTx/>
                        <a:buSzTx/>
                        <a:buFontTx/>
                        <a:buNone/>
                        <a:tabLst/>
                        <a:defRPr/>
                      </a:pPr>
                      <a:r>
                        <a:rPr lang="es-EC" sz="1500" kern="1200" dirty="0">
                          <a:solidFill>
                            <a:schemeClr val="tx1"/>
                          </a:solidFill>
                          <a:effectLst/>
                          <a:latin typeface="+mn-lt"/>
                          <a:ea typeface="+mn-ea"/>
                          <a:cs typeface="+mn-cs"/>
                        </a:rPr>
                        <a:t>Medición</a:t>
                      </a: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r>
                        <a:rPr lang="es-ES" altLang="ko-KR" sz="1600" b="1" dirty="0">
                          <a:solidFill>
                            <a:schemeClr val="tx1">
                              <a:lumMod val="75000"/>
                              <a:lumOff val="25000"/>
                            </a:schemeClr>
                          </a:solidFill>
                          <a:latin typeface="+mn-lt"/>
                          <a:cs typeface="Arial" pitchFamily="34" charset="0"/>
                        </a:rPr>
                        <a:t>Muestra:   </a:t>
                      </a:r>
                    </a:p>
                    <a:p>
                      <a:pPr algn="l"/>
                      <a:r>
                        <a:rPr lang="es-EC" sz="1800" kern="1200" dirty="0">
                          <a:solidFill>
                            <a:schemeClr val="tx1"/>
                          </a:solidFill>
                          <a:effectLst/>
                          <a:latin typeface="+mn-lt"/>
                          <a:ea typeface="+mn-ea"/>
                          <a:cs typeface="+mn-cs"/>
                        </a:rPr>
                        <a:t>184 alumnos. </a:t>
                      </a:r>
                    </a:p>
                    <a:p>
                      <a:pPr algn="l"/>
                      <a:r>
                        <a:rPr lang="es-EC" sz="1800" kern="1200" dirty="0">
                          <a:solidFill>
                            <a:schemeClr val="tx1"/>
                          </a:solidFill>
                          <a:effectLst/>
                          <a:latin typeface="+mn-lt"/>
                          <a:ea typeface="+mn-ea"/>
                          <a:cs typeface="+mn-cs"/>
                        </a:rPr>
                        <a:t>85 femenino y 99 masculino</a:t>
                      </a:r>
                      <a:endParaRPr lang="es-ES" altLang="ko-KR" sz="1600" b="1" dirty="0">
                        <a:solidFill>
                          <a:schemeClr val="tx1">
                            <a:lumMod val="75000"/>
                            <a:lumOff val="25000"/>
                          </a:schemeClr>
                        </a:solidFill>
                        <a:latin typeface="+mn-lt"/>
                        <a:cs typeface="Arial" pitchFamily="34" charset="0"/>
                      </a:endParaRPr>
                    </a:p>
                    <a:p>
                      <a:pPr algn="l"/>
                      <a:r>
                        <a:rPr lang="es-ES" altLang="ko-KR" sz="1600" b="0" dirty="0">
                          <a:solidFill>
                            <a:schemeClr val="tx1">
                              <a:lumMod val="75000"/>
                              <a:lumOff val="25000"/>
                            </a:schemeClr>
                          </a:solidFill>
                          <a:latin typeface="+mn-lt"/>
                          <a:cs typeface="Arial" pitchFamily="34" charset="0"/>
                        </a:rPr>
                        <a:t>Edad 9 a 11 años </a:t>
                      </a:r>
                    </a:p>
                    <a:p>
                      <a:pPr algn="l"/>
                      <a:r>
                        <a:rPr lang="es-ES" altLang="ko-KR" sz="1600" b="0" dirty="0">
                          <a:solidFill>
                            <a:schemeClr val="tx1">
                              <a:lumMod val="75000"/>
                              <a:lumOff val="25000"/>
                            </a:schemeClr>
                          </a:solidFill>
                          <a:latin typeface="+mn-lt"/>
                          <a:cs typeface="Arial" pitchFamily="34" charset="0"/>
                        </a:rPr>
                        <a:t>Por</a:t>
                      </a:r>
                      <a:r>
                        <a:rPr lang="es-ES" altLang="ko-KR" sz="1600" b="0" baseline="0" dirty="0">
                          <a:solidFill>
                            <a:schemeClr val="tx1">
                              <a:lumMod val="75000"/>
                              <a:lumOff val="25000"/>
                            </a:schemeClr>
                          </a:solidFill>
                          <a:latin typeface="+mn-lt"/>
                          <a:cs typeface="Arial" pitchFamily="34" charset="0"/>
                        </a:rPr>
                        <a:t> conveniencia </a:t>
                      </a:r>
                      <a:endParaRPr lang="ko-KR" altLang="en-US" sz="1600" b="1" dirty="0">
                        <a:solidFill>
                          <a:schemeClr val="tx1">
                            <a:lumMod val="75000"/>
                            <a:lumOff val="25000"/>
                          </a:schemeClr>
                        </a:solidFill>
                        <a:latin typeface="+mn-lt"/>
                        <a:cs typeface="Arial" pitchFamily="34" charset="0"/>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16311494"/>
              </p:ext>
            </p:extLst>
          </p:nvPr>
        </p:nvGraphicFramePr>
        <p:xfrm>
          <a:off x="-3674" y="4293096"/>
          <a:ext cx="9147671" cy="2194560"/>
        </p:xfrm>
        <a:graphic>
          <a:graphicData uri="http://schemas.openxmlformats.org/drawingml/2006/table">
            <a:tbl>
              <a:tblPr firstRow="1" bandRow="1">
                <a:tableStyleId>{5940675A-B579-460E-94D1-54222C63F5DA}</a:tableStyleId>
              </a:tblPr>
              <a:tblGrid>
                <a:gridCol w="2884401">
                  <a:extLst>
                    <a:ext uri="{9D8B030D-6E8A-4147-A177-3AD203B41FA5}">
                      <a16:colId xmlns:a16="http://schemas.microsoft.com/office/drawing/2014/main" val="20000"/>
                    </a:ext>
                  </a:extLst>
                </a:gridCol>
                <a:gridCol w="2483361">
                  <a:extLst>
                    <a:ext uri="{9D8B030D-6E8A-4147-A177-3AD203B41FA5}">
                      <a16:colId xmlns:a16="http://schemas.microsoft.com/office/drawing/2014/main" val="20001"/>
                    </a:ext>
                  </a:extLst>
                </a:gridCol>
                <a:gridCol w="3779909">
                  <a:extLst>
                    <a:ext uri="{9D8B030D-6E8A-4147-A177-3AD203B41FA5}">
                      <a16:colId xmlns:a16="http://schemas.microsoft.com/office/drawing/2014/main" val="20002"/>
                    </a:ext>
                  </a:extLst>
                </a:gridCol>
              </a:tblGrid>
              <a:tr h="853440">
                <a:tc>
                  <a:txBody>
                    <a:bodyPr/>
                    <a:lstStyle/>
                    <a:p>
                      <a:pPr algn="ctr"/>
                      <a:r>
                        <a:rPr lang="es-EC" sz="1900" b="1" kern="1200" dirty="0">
                          <a:solidFill>
                            <a:schemeClr val="bg1"/>
                          </a:solidFill>
                          <a:effectLst/>
                          <a:latin typeface="+mn-lt"/>
                          <a:ea typeface="+mn-ea"/>
                          <a:cs typeface="+mn-cs"/>
                        </a:rPr>
                        <a:t>RECOLECCIÓN DE</a:t>
                      </a:r>
                    </a:p>
                    <a:p>
                      <a:pPr algn="ctr"/>
                      <a:r>
                        <a:rPr lang="es-EC" sz="1900" b="1" kern="1200" dirty="0">
                          <a:solidFill>
                            <a:schemeClr val="bg1"/>
                          </a:solidFill>
                          <a:effectLst/>
                          <a:latin typeface="+mn-lt"/>
                          <a:ea typeface="+mn-ea"/>
                          <a:cs typeface="+mn-cs"/>
                        </a:rPr>
                        <a:t> INFORMACIÓN</a:t>
                      </a:r>
                      <a:endParaRPr lang="es-ES" sz="1900" kern="1200" dirty="0">
                        <a:solidFill>
                          <a:schemeClr val="bg1"/>
                        </a:solidFill>
                        <a:effectLst/>
                        <a:latin typeface="+mn-lt"/>
                        <a:ea typeface="+mn-ea"/>
                        <a:cs typeface="+mn-cs"/>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EC" sz="1900" b="1" kern="1200" dirty="0">
                          <a:solidFill>
                            <a:schemeClr val="bg1"/>
                          </a:solidFill>
                          <a:effectLst/>
                          <a:latin typeface="+mn-lt"/>
                          <a:ea typeface="+mn-ea"/>
                          <a:cs typeface="+mn-cs"/>
                        </a:rPr>
                        <a:t>TÉCNICAS E </a:t>
                      </a:r>
                    </a:p>
                    <a:p>
                      <a:pPr marL="0" marR="0" indent="0" algn="ctr" defTabSz="914400" rtl="0" eaLnBrk="1" fontAlgn="auto" latinLnBrk="1" hangingPunct="1">
                        <a:lnSpc>
                          <a:spcPct val="100000"/>
                        </a:lnSpc>
                        <a:spcBef>
                          <a:spcPts val="0"/>
                        </a:spcBef>
                        <a:spcAft>
                          <a:spcPts val="0"/>
                        </a:spcAft>
                        <a:buClrTx/>
                        <a:buSzTx/>
                        <a:buFontTx/>
                        <a:buNone/>
                        <a:tabLst/>
                        <a:defRPr/>
                      </a:pPr>
                      <a:r>
                        <a:rPr lang="es-EC" sz="1900" b="1" kern="1200" dirty="0">
                          <a:solidFill>
                            <a:schemeClr val="bg1"/>
                          </a:solidFill>
                          <a:effectLst/>
                          <a:latin typeface="+mn-lt"/>
                          <a:ea typeface="+mn-ea"/>
                          <a:cs typeface="+mn-cs"/>
                        </a:rPr>
                        <a:t>INSTRUMENTOS</a:t>
                      </a:r>
                      <a:endParaRPr lang="es-ES" sz="1900" kern="1200" dirty="0">
                        <a:solidFill>
                          <a:schemeClr val="bg1"/>
                        </a:solidFill>
                        <a:effectLst/>
                        <a:latin typeface="+mn-lt"/>
                        <a:ea typeface="+mn-ea"/>
                        <a:cs typeface="+mn-cs"/>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s-EC" sz="1600" b="1" kern="1200" dirty="0">
                          <a:solidFill>
                            <a:schemeClr val="bg1"/>
                          </a:solidFill>
                          <a:effectLst/>
                          <a:latin typeface="+mn-lt"/>
                          <a:ea typeface="+mn-ea"/>
                          <a:cs typeface="+mn-cs"/>
                        </a:rPr>
                        <a:t>TRATAMIENTO Y </a:t>
                      </a:r>
                    </a:p>
                    <a:p>
                      <a:pPr algn="ctr"/>
                      <a:r>
                        <a:rPr lang="es-EC" sz="1600" b="1" kern="1200" dirty="0">
                          <a:solidFill>
                            <a:schemeClr val="bg1"/>
                          </a:solidFill>
                          <a:effectLst/>
                          <a:latin typeface="+mn-lt"/>
                          <a:ea typeface="+mn-ea"/>
                          <a:cs typeface="+mn-cs"/>
                        </a:rPr>
                        <a:t>ANÁLISIS ESTADÍSTICOS </a:t>
                      </a:r>
                    </a:p>
                    <a:p>
                      <a:pPr algn="ctr"/>
                      <a:r>
                        <a:rPr lang="es-EC" sz="1600" b="1" kern="1200" dirty="0">
                          <a:solidFill>
                            <a:schemeClr val="bg1"/>
                          </a:solidFill>
                          <a:effectLst/>
                          <a:latin typeface="+mn-lt"/>
                          <a:ea typeface="+mn-ea"/>
                          <a:cs typeface="+mn-cs"/>
                        </a:rPr>
                        <a:t>DE DATOS</a:t>
                      </a:r>
                      <a:endParaRPr lang="es-ES" sz="1600" kern="1200" dirty="0">
                        <a:solidFill>
                          <a:schemeClr val="bg1"/>
                        </a:solidFill>
                        <a:effectLst/>
                        <a:latin typeface="+mn-lt"/>
                        <a:ea typeface="+mn-ea"/>
                        <a:cs typeface="+mn-cs"/>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097280">
                <a:tc>
                  <a:txBody>
                    <a:bodyPr/>
                    <a:lstStyle/>
                    <a:p>
                      <a:pPr algn="ctr"/>
                      <a:r>
                        <a:rPr lang="es-EC" sz="1800" kern="1200" dirty="0">
                          <a:solidFill>
                            <a:schemeClr val="tx1"/>
                          </a:solidFill>
                          <a:effectLst/>
                          <a:latin typeface="+mn-lt"/>
                          <a:ea typeface="+mn-ea"/>
                          <a:cs typeface="+mn-cs"/>
                        </a:rPr>
                        <a:t>Cuestionario </a:t>
                      </a:r>
                    </a:p>
                    <a:p>
                      <a:pPr algn="ctr"/>
                      <a:r>
                        <a:rPr lang="es-EC" sz="1800" kern="1200" dirty="0">
                          <a:solidFill>
                            <a:schemeClr val="tx1"/>
                          </a:solidFill>
                          <a:effectLst/>
                          <a:latin typeface="+mn-lt"/>
                          <a:ea typeface="+mn-ea"/>
                          <a:cs typeface="+mn-cs"/>
                        </a:rPr>
                        <a:t>Observación</a:t>
                      </a:r>
                    </a:p>
                    <a:p>
                      <a:pPr algn="ctr"/>
                      <a:r>
                        <a:rPr lang="es-EC" sz="1800" kern="1200" dirty="0">
                          <a:solidFill>
                            <a:schemeClr val="tx1"/>
                          </a:solidFill>
                          <a:effectLst/>
                          <a:latin typeface="+mn-lt"/>
                          <a:ea typeface="+mn-ea"/>
                          <a:cs typeface="+mn-cs"/>
                        </a:rPr>
                        <a:t>Test</a:t>
                      </a:r>
                      <a:endParaRPr lang="ko-KR" altLang="en-US" sz="1600" dirty="0">
                        <a:solidFill>
                          <a:schemeClr val="tx1">
                            <a:lumMod val="75000"/>
                            <a:lumOff val="25000"/>
                          </a:schemeClr>
                        </a:solidFill>
                        <a:latin typeface="+mn-lt"/>
                        <a:cs typeface="Arial" pitchFamily="34" charset="0"/>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s-EC" sz="1600" kern="1200" dirty="0">
                        <a:solidFill>
                          <a:schemeClr val="tx1"/>
                        </a:solidFill>
                        <a:effectLst/>
                        <a:latin typeface="+mn-lt"/>
                        <a:ea typeface="+mn-ea"/>
                        <a:cs typeface="+mn-cs"/>
                      </a:endParaRPr>
                    </a:p>
                    <a:p>
                      <a:pPr algn="ctr"/>
                      <a:r>
                        <a:rPr lang="es-EC" sz="1600" kern="1200" dirty="0">
                          <a:solidFill>
                            <a:schemeClr val="tx1"/>
                          </a:solidFill>
                          <a:effectLst/>
                          <a:latin typeface="+mn-lt"/>
                          <a:ea typeface="+mn-ea"/>
                          <a:cs typeface="+mn-cs"/>
                        </a:rPr>
                        <a:t>Test de obesidad </a:t>
                      </a:r>
                    </a:p>
                    <a:p>
                      <a:pPr algn="ctr"/>
                      <a:r>
                        <a:rPr lang="es-EC" sz="1800" kern="1200" dirty="0">
                          <a:solidFill>
                            <a:schemeClr val="tx1"/>
                          </a:solidFill>
                          <a:effectLst/>
                          <a:latin typeface="+mn-lt"/>
                          <a:ea typeface="+mn-ea"/>
                          <a:cs typeface="+mn-cs"/>
                        </a:rPr>
                        <a:t>Test IMC</a:t>
                      </a:r>
                    </a:p>
                    <a:p>
                      <a:pPr algn="ctr"/>
                      <a:endParaRPr lang="es-EC" sz="1600" kern="1200" dirty="0">
                        <a:solidFill>
                          <a:schemeClr val="tx1"/>
                        </a:solidFill>
                        <a:effectLst/>
                        <a:latin typeface="+mn-lt"/>
                        <a:ea typeface="+mn-ea"/>
                        <a:cs typeface="+mn-cs"/>
                      </a:endParaRPr>
                    </a:p>
                    <a:p>
                      <a:pPr algn="ctr"/>
                      <a:endParaRPr lang="ko-KR" altLang="en-US" sz="1400" dirty="0">
                        <a:solidFill>
                          <a:schemeClr val="tx1">
                            <a:lumMod val="75000"/>
                            <a:lumOff val="25000"/>
                          </a:schemeClr>
                        </a:solidFill>
                        <a:latin typeface="+mn-lt"/>
                        <a:cs typeface="Arial" pitchFamily="34" charset="0"/>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l"/>
                      <a:r>
                        <a:rPr lang="es-EC" sz="1600" kern="1200" dirty="0">
                          <a:solidFill>
                            <a:schemeClr val="tx1"/>
                          </a:solidFill>
                          <a:effectLst/>
                          <a:latin typeface="+mn-lt"/>
                          <a:ea typeface="+mn-ea"/>
                          <a:cs typeface="+mn-cs"/>
                        </a:rPr>
                        <a:t>Microsoft Office Excel</a:t>
                      </a:r>
                    </a:p>
                    <a:p>
                      <a:pPr algn="l"/>
                      <a:r>
                        <a:rPr lang="es-EC" sz="1600" kern="1200" dirty="0">
                          <a:solidFill>
                            <a:schemeClr val="tx1"/>
                          </a:solidFill>
                          <a:effectLst/>
                          <a:latin typeface="+mn-lt"/>
                          <a:ea typeface="+mn-ea"/>
                          <a:cs typeface="+mn-cs"/>
                        </a:rPr>
                        <a:t>SPSS - Prueba paramétrica de la T de Student para 2 muestra similares </a:t>
                      </a:r>
                      <a:endParaRPr lang="ko-KR" altLang="en-US" sz="1500" dirty="0">
                        <a:solidFill>
                          <a:schemeClr val="tx1">
                            <a:lumMod val="75000"/>
                            <a:lumOff val="25000"/>
                          </a:schemeClr>
                        </a:solidFill>
                        <a:latin typeface="+mn-lt"/>
                        <a:cs typeface="Arial" pitchFamily="34" charset="0"/>
                      </a:endParaRPr>
                    </a:p>
                  </a:txBody>
                  <a:tcPr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bl>
          </a:graphicData>
        </a:graphic>
      </p:graphicFrame>
      <p:sp>
        <p:nvSpPr>
          <p:cNvPr id="2" name="CuadroTexto 1">
            <a:extLst>
              <a:ext uri="{FF2B5EF4-FFF2-40B4-BE49-F238E27FC236}">
                <a16:creationId xmlns:a16="http://schemas.microsoft.com/office/drawing/2014/main" id="{787599BF-18E6-41C0-B05A-30B2A4803340}"/>
              </a:ext>
            </a:extLst>
          </p:cNvPr>
          <p:cNvSpPr txBox="1"/>
          <p:nvPr/>
        </p:nvSpPr>
        <p:spPr>
          <a:xfrm>
            <a:off x="1367644" y="257641"/>
            <a:ext cx="3456384" cy="369332"/>
          </a:xfrm>
          <a:prstGeom prst="rect">
            <a:avLst/>
          </a:prstGeom>
          <a:gradFill>
            <a:gsLst>
              <a:gs pos="0">
                <a:schemeClr val="accent1">
                  <a:lumMod val="5000"/>
                  <a:lumOff val="95000"/>
                </a:schemeClr>
              </a:gs>
              <a:gs pos="100000">
                <a:schemeClr val="accent1">
                  <a:lumMod val="45000"/>
                  <a:lumOff val="55000"/>
                </a:schemeClr>
              </a:gs>
              <a:gs pos="58000">
                <a:srgbClr val="80F880"/>
              </a:gs>
              <a:gs pos="100000">
                <a:schemeClr val="accent1">
                  <a:lumMod val="30000"/>
                  <a:lumOff val="70000"/>
                </a:schemeClr>
              </a:gs>
            </a:gsLst>
            <a:lin ang="5400000" scaled="1"/>
          </a:gradFill>
        </p:spPr>
        <p:txBody>
          <a:bodyPr wrap="square" rtlCol="0">
            <a:spAutoFit/>
          </a:bodyPr>
          <a:lstStyle/>
          <a:p>
            <a:r>
              <a:rPr lang="es-ES" b="1" dirty="0"/>
              <a:t>Metodología de investigación </a:t>
            </a:r>
            <a:endParaRPr lang="es-EC" b="1" dirty="0"/>
          </a:p>
        </p:txBody>
      </p:sp>
    </p:spTree>
    <p:extLst>
      <p:ext uri="{BB962C8B-B14F-4D97-AF65-F5344CB8AC3E}">
        <p14:creationId xmlns:p14="http://schemas.microsoft.com/office/powerpoint/2010/main" val="213351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365558" y="260648"/>
            <a:ext cx="3600400" cy="432048"/>
          </a:xfrm>
        </p:spPr>
        <p:txBody>
          <a:bodyPr/>
          <a:lstStyle/>
          <a:p>
            <a:pPr algn="l"/>
            <a:r>
              <a:rPr lang="es-EC" sz="2400" b="1" dirty="0">
                <a:solidFill>
                  <a:srgbClr val="000000"/>
                </a:solidFill>
              </a:rPr>
              <a:t>ANÁLISIS DE RESULTADOS</a:t>
            </a:r>
            <a:endParaRPr lang="es-ES" sz="2400" dirty="0">
              <a:solidFill>
                <a:srgbClr val="000000"/>
              </a:solidFill>
            </a:endParaRPr>
          </a:p>
        </p:txBody>
      </p:sp>
      <p:pic>
        <p:nvPicPr>
          <p:cNvPr id="3"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7FA3FEDC-81C5-4C8C-A223-82C5FEF26826}"/>
              </a:ext>
            </a:extLst>
          </p:cNvPr>
          <p:cNvSpPr txBox="1"/>
          <p:nvPr/>
        </p:nvSpPr>
        <p:spPr>
          <a:xfrm>
            <a:off x="1444341" y="770848"/>
            <a:ext cx="4392488" cy="369332"/>
          </a:xfrm>
          <a:prstGeom prst="rect">
            <a:avLst/>
          </a:prstGeom>
          <a:noFill/>
        </p:spPr>
        <p:txBody>
          <a:bodyPr wrap="square" rtlCol="0">
            <a:spAutoFit/>
          </a:bodyPr>
          <a:lstStyle/>
          <a:p>
            <a:r>
              <a:rPr lang="es-ES" dirty="0">
                <a:solidFill>
                  <a:srgbClr val="000000"/>
                </a:solidFill>
              </a:rPr>
              <a:t>Datos descriptivos de la propuesta </a:t>
            </a:r>
            <a:endParaRPr lang="es-EC" dirty="0">
              <a:solidFill>
                <a:srgbClr val="000000"/>
              </a:solidFill>
            </a:endParaRPr>
          </a:p>
        </p:txBody>
      </p:sp>
      <p:graphicFrame>
        <p:nvGraphicFramePr>
          <p:cNvPr id="7" name="Gráfico 6">
            <a:extLst>
              <a:ext uri="{FF2B5EF4-FFF2-40B4-BE49-F238E27FC236}">
                <a16:creationId xmlns:a16="http://schemas.microsoft.com/office/drawing/2014/main" id="{A138AB29-62EE-461F-8370-D4B499286B26}"/>
              </a:ext>
            </a:extLst>
          </p:cNvPr>
          <p:cNvGraphicFramePr>
            <a:graphicFrameLocks/>
          </p:cNvGraphicFramePr>
          <p:nvPr>
            <p:extLst>
              <p:ext uri="{D42A27DB-BD31-4B8C-83A1-F6EECF244321}">
                <p14:modId xmlns:p14="http://schemas.microsoft.com/office/powerpoint/2010/main" val="3638344530"/>
              </p:ext>
            </p:extLst>
          </p:nvPr>
        </p:nvGraphicFramePr>
        <p:xfrm>
          <a:off x="4067944" y="3789040"/>
          <a:ext cx="485394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1">
            <a:extLst>
              <a:ext uri="{FF2B5EF4-FFF2-40B4-BE49-F238E27FC236}">
                <a16:creationId xmlns:a16="http://schemas.microsoft.com/office/drawing/2014/main" id="{0B0FABD5-61D0-4681-BF5A-E8E5E10E7D6D}"/>
              </a:ext>
            </a:extLst>
          </p:cNvPr>
          <p:cNvSpPr txBox="1"/>
          <p:nvPr/>
        </p:nvSpPr>
        <p:spPr>
          <a:xfrm>
            <a:off x="5117022" y="1022265"/>
            <a:ext cx="3816424" cy="369332"/>
          </a:xfrm>
          <a:prstGeom prst="rect">
            <a:avLst/>
          </a:prstGeom>
          <a:noFill/>
        </p:spPr>
        <p:txBody>
          <a:bodyPr wrap="square" rtlCol="0">
            <a:spAutoFit/>
          </a:bodyPr>
          <a:lstStyle/>
          <a:p>
            <a:pPr algn="ctr"/>
            <a:r>
              <a:rPr lang="es-ES" b="1" dirty="0">
                <a:solidFill>
                  <a:srgbClr val="000000"/>
                </a:solidFill>
              </a:rPr>
              <a:t>Población evaluada </a:t>
            </a:r>
            <a:endParaRPr lang="es-EC" b="1" dirty="0">
              <a:solidFill>
                <a:srgbClr val="000000"/>
              </a:solidFill>
            </a:endParaRPr>
          </a:p>
        </p:txBody>
      </p:sp>
      <p:graphicFrame>
        <p:nvGraphicFramePr>
          <p:cNvPr id="5" name="Tabla 4">
            <a:extLst>
              <a:ext uri="{FF2B5EF4-FFF2-40B4-BE49-F238E27FC236}">
                <a16:creationId xmlns:a16="http://schemas.microsoft.com/office/drawing/2014/main" id="{F90C0C6D-6271-4FA5-97C6-8563C07177E0}"/>
              </a:ext>
            </a:extLst>
          </p:cNvPr>
          <p:cNvGraphicFramePr>
            <a:graphicFrameLocks noGrp="1"/>
          </p:cNvGraphicFramePr>
          <p:nvPr>
            <p:extLst>
              <p:ext uri="{D42A27DB-BD31-4B8C-83A1-F6EECF244321}">
                <p14:modId xmlns:p14="http://schemas.microsoft.com/office/powerpoint/2010/main" val="262667879"/>
              </p:ext>
            </p:extLst>
          </p:nvPr>
        </p:nvGraphicFramePr>
        <p:xfrm>
          <a:off x="1344202" y="1564861"/>
          <a:ext cx="4667960" cy="2050911"/>
        </p:xfrm>
        <a:graphic>
          <a:graphicData uri="http://schemas.openxmlformats.org/drawingml/2006/table">
            <a:tbl>
              <a:tblPr>
                <a:tableStyleId>{5C22544A-7EE6-4342-B048-85BDC9FD1C3A}</a:tableStyleId>
              </a:tblPr>
              <a:tblGrid>
                <a:gridCol w="1166990">
                  <a:extLst>
                    <a:ext uri="{9D8B030D-6E8A-4147-A177-3AD203B41FA5}">
                      <a16:colId xmlns:a16="http://schemas.microsoft.com/office/drawing/2014/main" val="3568038889"/>
                    </a:ext>
                  </a:extLst>
                </a:gridCol>
                <a:gridCol w="1166990">
                  <a:extLst>
                    <a:ext uri="{9D8B030D-6E8A-4147-A177-3AD203B41FA5}">
                      <a16:colId xmlns:a16="http://schemas.microsoft.com/office/drawing/2014/main" val="3650284198"/>
                    </a:ext>
                  </a:extLst>
                </a:gridCol>
                <a:gridCol w="1166990">
                  <a:extLst>
                    <a:ext uri="{9D8B030D-6E8A-4147-A177-3AD203B41FA5}">
                      <a16:colId xmlns:a16="http://schemas.microsoft.com/office/drawing/2014/main" val="1053071017"/>
                    </a:ext>
                  </a:extLst>
                </a:gridCol>
                <a:gridCol w="1166990">
                  <a:extLst>
                    <a:ext uri="{9D8B030D-6E8A-4147-A177-3AD203B41FA5}">
                      <a16:colId xmlns:a16="http://schemas.microsoft.com/office/drawing/2014/main" val="512569962"/>
                    </a:ext>
                  </a:extLst>
                </a:gridCol>
              </a:tblGrid>
              <a:tr h="227879">
                <a:tc>
                  <a:txBody>
                    <a:bodyPr/>
                    <a:lstStyle/>
                    <a:p>
                      <a:pPr algn="ctr" fontAlgn="ctr"/>
                      <a:r>
                        <a:rPr lang="es-EC" sz="1100" b="1" u="none" strike="noStrike" dirty="0">
                          <a:solidFill>
                            <a:srgbClr val="000000"/>
                          </a:solidFill>
                          <a:effectLst/>
                        </a:rPr>
                        <a:t>Grupo</a:t>
                      </a:r>
                      <a:endParaRPr lang="es-EC"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b="1" u="none" strike="noStrike" dirty="0">
                          <a:solidFill>
                            <a:srgbClr val="000000"/>
                          </a:solidFill>
                          <a:effectLst/>
                        </a:rPr>
                        <a:t>Niñas</a:t>
                      </a:r>
                      <a:endParaRPr lang="es-EC"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b="1" u="none" strike="noStrike" dirty="0">
                          <a:solidFill>
                            <a:srgbClr val="000000"/>
                          </a:solidFill>
                          <a:effectLst/>
                        </a:rPr>
                        <a:t>Niños</a:t>
                      </a:r>
                      <a:endParaRPr lang="es-EC"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b="1" u="none" strike="noStrike" dirty="0">
                          <a:solidFill>
                            <a:srgbClr val="000000"/>
                          </a:solidFill>
                          <a:effectLst/>
                        </a:rPr>
                        <a:t>Total</a:t>
                      </a:r>
                      <a:endParaRPr lang="es-EC" sz="1100" b="1"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65380263"/>
                  </a:ext>
                </a:extLst>
              </a:tr>
              <a:tr h="227879">
                <a:tc>
                  <a:txBody>
                    <a:bodyPr/>
                    <a:lstStyle/>
                    <a:p>
                      <a:pPr algn="ctr" fontAlgn="ctr"/>
                      <a:r>
                        <a:rPr lang="es-EC" sz="1100" b="1" u="none" strike="noStrike" dirty="0">
                          <a:solidFill>
                            <a:srgbClr val="000000"/>
                          </a:solidFill>
                          <a:effectLst/>
                        </a:rPr>
                        <a:t>Sexto A</a:t>
                      </a:r>
                      <a:endParaRPr lang="es-EC"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12</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14</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26</a:t>
                      </a:r>
                      <a:endParaRPr lang="es-EC"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468079496"/>
                  </a:ext>
                </a:extLst>
              </a:tr>
              <a:tr h="227879">
                <a:tc>
                  <a:txBody>
                    <a:bodyPr/>
                    <a:lstStyle/>
                    <a:p>
                      <a:pPr algn="ctr" fontAlgn="ctr"/>
                      <a:r>
                        <a:rPr lang="es-EC" sz="1100" b="1" u="none" strike="noStrike" dirty="0">
                          <a:solidFill>
                            <a:srgbClr val="000000"/>
                          </a:solidFill>
                          <a:effectLst/>
                        </a:rPr>
                        <a:t>Sexto B</a:t>
                      </a:r>
                      <a:endParaRPr lang="es-EC"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12</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13</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25</a:t>
                      </a:r>
                      <a:endParaRPr lang="es-EC"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04795822"/>
                  </a:ext>
                </a:extLst>
              </a:tr>
              <a:tr h="227879">
                <a:tc>
                  <a:txBody>
                    <a:bodyPr/>
                    <a:lstStyle/>
                    <a:p>
                      <a:pPr algn="ctr" fontAlgn="ctr"/>
                      <a:r>
                        <a:rPr lang="es-EC" sz="1100" b="1" u="none" strike="noStrike" dirty="0">
                          <a:solidFill>
                            <a:srgbClr val="000000"/>
                          </a:solidFill>
                          <a:effectLst/>
                        </a:rPr>
                        <a:t>Sexto C</a:t>
                      </a:r>
                      <a:endParaRPr lang="es-EC"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10</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16</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26</a:t>
                      </a:r>
                      <a:endParaRPr lang="es-EC"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36711577"/>
                  </a:ext>
                </a:extLst>
              </a:tr>
              <a:tr h="227879">
                <a:tc>
                  <a:txBody>
                    <a:bodyPr/>
                    <a:lstStyle/>
                    <a:p>
                      <a:pPr algn="ctr" fontAlgn="ctr"/>
                      <a:r>
                        <a:rPr lang="es-EC" sz="1100" b="1" u="none" strike="noStrike" dirty="0">
                          <a:solidFill>
                            <a:srgbClr val="000000"/>
                          </a:solidFill>
                          <a:effectLst/>
                        </a:rPr>
                        <a:t>Sexto D</a:t>
                      </a:r>
                      <a:endParaRPr lang="es-EC"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11</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15</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26</a:t>
                      </a:r>
                      <a:endParaRPr lang="es-EC"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154889508"/>
                  </a:ext>
                </a:extLst>
              </a:tr>
              <a:tr h="227879">
                <a:tc>
                  <a:txBody>
                    <a:bodyPr/>
                    <a:lstStyle/>
                    <a:p>
                      <a:pPr algn="ctr" fontAlgn="ctr"/>
                      <a:r>
                        <a:rPr lang="es-EC" sz="1100" b="1" u="none" strike="noStrike" dirty="0">
                          <a:solidFill>
                            <a:srgbClr val="000000"/>
                          </a:solidFill>
                          <a:effectLst/>
                        </a:rPr>
                        <a:t>Séptimo A</a:t>
                      </a:r>
                      <a:endParaRPr lang="es-EC"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17</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10</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27</a:t>
                      </a:r>
                      <a:endParaRPr lang="es-EC"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398859237"/>
                  </a:ext>
                </a:extLst>
              </a:tr>
              <a:tr h="227879">
                <a:tc>
                  <a:txBody>
                    <a:bodyPr/>
                    <a:lstStyle/>
                    <a:p>
                      <a:pPr algn="ctr" fontAlgn="ctr"/>
                      <a:r>
                        <a:rPr lang="es-EC" sz="1100" b="1" u="none" strike="noStrike" dirty="0">
                          <a:solidFill>
                            <a:srgbClr val="000000"/>
                          </a:solidFill>
                          <a:effectLst/>
                        </a:rPr>
                        <a:t>Séptimo B</a:t>
                      </a:r>
                      <a:endParaRPr lang="es-EC"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13</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14</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27</a:t>
                      </a:r>
                      <a:endParaRPr lang="es-EC"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802387173"/>
                  </a:ext>
                </a:extLst>
              </a:tr>
              <a:tr h="227879">
                <a:tc>
                  <a:txBody>
                    <a:bodyPr/>
                    <a:lstStyle/>
                    <a:p>
                      <a:pPr algn="ctr" fontAlgn="ctr"/>
                      <a:r>
                        <a:rPr lang="es-EC" sz="1100" b="1" u="none" strike="noStrike" dirty="0">
                          <a:solidFill>
                            <a:srgbClr val="000000"/>
                          </a:solidFill>
                          <a:effectLst/>
                        </a:rPr>
                        <a:t>Séptimo C</a:t>
                      </a:r>
                      <a:endParaRPr lang="es-EC"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12</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15</a:t>
                      </a:r>
                      <a:endParaRPr lang="es-EC" sz="1100" b="0"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u="none" strike="noStrike">
                          <a:solidFill>
                            <a:srgbClr val="000000"/>
                          </a:solidFill>
                          <a:effectLst/>
                        </a:rPr>
                        <a:t>27</a:t>
                      </a:r>
                      <a:endParaRPr lang="es-EC" sz="11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818425462"/>
                  </a:ext>
                </a:extLst>
              </a:tr>
              <a:tr h="227879">
                <a:tc>
                  <a:txBody>
                    <a:bodyPr/>
                    <a:lstStyle/>
                    <a:p>
                      <a:pPr algn="ctr" fontAlgn="ctr"/>
                      <a:r>
                        <a:rPr lang="es-EC" sz="1100" b="1" u="none" strike="noStrike" dirty="0">
                          <a:solidFill>
                            <a:srgbClr val="000000"/>
                          </a:solidFill>
                          <a:effectLst/>
                        </a:rPr>
                        <a:t>TOTAL</a:t>
                      </a:r>
                      <a:endParaRPr lang="es-EC"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b="1" u="none" strike="noStrike">
                          <a:solidFill>
                            <a:srgbClr val="000000"/>
                          </a:solidFill>
                          <a:effectLst/>
                        </a:rPr>
                        <a:t>85</a:t>
                      </a:r>
                      <a:endParaRPr lang="es-EC" sz="1100" b="1" i="0" u="none" strike="noStrike">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b="1" u="none" strike="noStrike" dirty="0">
                          <a:solidFill>
                            <a:srgbClr val="000000"/>
                          </a:solidFill>
                          <a:effectLst/>
                        </a:rPr>
                        <a:t>99</a:t>
                      </a:r>
                      <a:endParaRPr lang="es-EC" sz="11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s-EC" sz="1100" b="1" u="none" strike="noStrike" dirty="0">
                          <a:solidFill>
                            <a:srgbClr val="000000"/>
                          </a:solidFill>
                          <a:effectLst/>
                        </a:rPr>
                        <a:t>184</a:t>
                      </a:r>
                      <a:endParaRPr lang="es-EC" sz="1100" b="1"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52806377"/>
                  </a:ext>
                </a:extLst>
              </a:tr>
            </a:tbl>
          </a:graphicData>
        </a:graphic>
      </p:graphicFrame>
    </p:spTree>
    <p:extLst>
      <p:ext uri="{BB962C8B-B14F-4D97-AF65-F5344CB8AC3E}">
        <p14:creationId xmlns:p14="http://schemas.microsoft.com/office/powerpoint/2010/main" val="3813904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6CE04796-0944-4673-A503-A78C4B01AFB5}"/>
              </a:ext>
            </a:extLst>
          </p:cNvPr>
          <p:cNvSpPr>
            <a:spLocks noGrp="1"/>
          </p:cNvSpPr>
          <p:nvPr>
            <p:ph type="title"/>
          </p:nvPr>
        </p:nvSpPr>
        <p:spPr/>
        <p:txBody>
          <a:bodyPr/>
          <a:lstStyle/>
          <a:p>
            <a:endParaRPr lang="es-EC"/>
          </a:p>
        </p:txBody>
      </p:sp>
      <p:sp>
        <p:nvSpPr>
          <p:cNvPr id="7" name="CuadroTexto 6">
            <a:extLst>
              <a:ext uri="{FF2B5EF4-FFF2-40B4-BE49-F238E27FC236}">
                <a16:creationId xmlns:a16="http://schemas.microsoft.com/office/drawing/2014/main" id="{6D26CAC0-DF05-4BDE-9C9B-6941F42D7AEE}"/>
              </a:ext>
            </a:extLst>
          </p:cNvPr>
          <p:cNvSpPr txBox="1"/>
          <p:nvPr/>
        </p:nvSpPr>
        <p:spPr>
          <a:xfrm>
            <a:off x="1315806" y="248310"/>
            <a:ext cx="2032058" cy="338554"/>
          </a:xfrm>
          <a:prstGeom prst="rect">
            <a:avLst/>
          </a:prstGeom>
          <a:noFill/>
        </p:spPr>
        <p:txBody>
          <a:bodyPr wrap="square">
            <a:spAutoFit/>
          </a:bodyPr>
          <a:lstStyle/>
          <a:p>
            <a:r>
              <a:rPr lang="es-EC" sz="1600" b="1" dirty="0">
                <a:solidFill>
                  <a:srgbClr val="000000"/>
                </a:solidFill>
              </a:rPr>
              <a:t>Tablas cruzadas</a:t>
            </a:r>
          </a:p>
        </p:txBody>
      </p:sp>
      <p:graphicFrame>
        <p:nvGraphicFramePr>
          <p:cNvPr id="16" name="Tabla 15">
            <a:extLst>
              <a:ext uri="{FF2B5EF4-FFF2-40B4-BE49-F238E27FC236}">
                <a16:creationId xmlns:a16="http://schemas.microsoft.com/office/drawing/2014/main" id="{10242EA0-3FF8-441F-96E1-430A5EC717C6}"/>
              </a:ext>
            </a:extLst>
          </p:cNvPr>
          <p:cNvGraphicFramePr>
            <a:graphicFrameLocks noGrp="1"/>
          </p:cNvGraphicFramePr>
          <p:nvPr>
            <p:extLst>
              <p:ext uri="{D42A27DB-BD31-4B8C-83A1-F6EECF244321}">
                <p14:modId xmlns:p14="http://schemas.microsoft.com/office/powerpoint/2010/main" val="3196673732"/>
              </p:ext>
            </p:extLst>
          </p:nvPr>
        </p:nvGraphicFramePr>
        <p:xfrm>
          <a:off x="3275856" y="442915"/>
          <a:ext cx="5511797" cy="1280160"/>
        </p:xfrm>
        <a:graphic>
          <a:graphicData uri="http://schemas.openxmlformats.org/drawingml/2006/table">
            <a:tbl>
              <a:tblPr/>
              <a:tblGrid>
                <a:gridCol w="810174">
                  <a:extLst>
                    <a:ext uri="{9D8B030D-6E8A-4147-A177-3AD203B41FA5}">
                      <a16:colId xmlns:a16="http://schemas.microsoft.com/office/drawing/2014/main" val="2624394358"/>
                    </a:ext>
                  </a:extLst>
                </a:gridCol>
                <a:gridCol w="810174">
                  <a:extLst>
                    <a:ext uri="{9D8B030D-6E8A-4147-A177-3AD203B41FA5}">
                      <a16:colId xmlns:a16="http://schemas.microsoft.com/office/drawing/2014/main" val="726687280"/>
                    </a:ext>
                  </a:extLst>
                </a:gridCol>
                <a:gridCol w="810174">
                  <a:extLst>
                    <a:ext uri="{9D8B030D-6E8A-4147-A177-3AD203B41FA5}">
                      <a16:colId xmlns:a16="http://schemas.microsoft.com/office/drawing/2014/main" val="1488570229"/>
                    </a:ext>
                  </a:extLst>
                </a:gridCol>
                <a:gridCol w="810174">
                  <a:extLst>
                    <a:ext uri="{9D8B030D-6E8A-4147-A177-3AD203B41FA5}">
                      <a16:colId xmlns:a16="http://schemas.microsoft.com/office/drawing/2014/main" val="649664931"/>
                    </a:ext>
                  </a:extLst>
                </a:gridCol>
                <a:gridCol w="810174">
                  <a:extLst>
                    <a:ext uri="{9D8B030D-6E8A-4147-A177-3AD203B41FA5}">
                      <a16:colId xmlns:a16="http://schemas.microsoft.com/office/drawing/2014/main" val="407053674"/>
                    </a:ext>
                  </a:extLst>
                </a:gridCol>
                <a:gridCol w="810174">
                  <a:extLst>
                    <a:ext uri="{9D8B030D-6E8A-4147-A177-3AD203B41FA5}">
                      <a16:colId xmlns:a16="http://schemas.microsoft.com/office/drawing/2014/main" val="1027242202"/>
                    </a:ext>
                  </a:extLst>
                </a:gridCol>
                <a:gridCol w="650753">
                  <a:extLst>
                    <a:ext uri="{9D8B030D-6E8A-4147-A177-3AD203B41FA5}">
                      <a16:colId xmlns:a16="http://schemas.microsoft.com/office/drawing/2014/main" val="1395662996"/>
                    </a:ext>
                  </a:extLst>
                </a:gridCol>
              </a:tblGrid>
              <a:tr h="182880">
                <a:tc gridSpan="7">
                  <a:txBody>
                    <a:bodyPr/>
                    <a:lstStyle/>
                    <a:p>
                      <a:pPr algn="ctr" fontAlgn="ctr"/>
                      <a:r>
                        <a:rPr lang="es-EC" sz="1400" b="1" i="0" u="none" strike="noStrike" dirty="0">
                          <a:solidFill>
                            <a:srgbClr val="000000"/>
                          </a:solidFill>
                          <a:effectLst/>
                          <a:latin typeface="Arial Bold"/>
                        </a:rPr>
                        <a:t>Resumen de procesamiento de casos SEXTOS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298694002"/>
                  </a:ext>
                </a:extLst>
              </a:tr>
              <a:tr h="182880">
                <a:tc rowSpan="3">
                  <a:txBody>
                    <a:bodyPr/>
                    <a:lstStyle/>
                    <a:p>
                      <a:pPr algn="ctr" fontAlgn="b"/>
                      <a:r>
                        <a:rPr lang="es-EC" sz="105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EC" sz="1050" b="0" i="0" u="none" strike="noStrike" dirty="0">
                          <a:solidFill>
                            <a:srgbClr val="000000"/>
                          </a:solidFill>
                          <a:effectLst/>
                          <a:latin typeface="Arial" panose="020B0604020202020204" pitchFamily="34" charset="0"/>
                        </a:rPr>
                        <a:t>Casos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68793777"/>
                  </a:ext>
                </a:extLst>
              </a:tr>
              <a:tr h="182880">
                <a:tc vMerge="1">
                  <a:txBody>
                    <a:bodyPr/>
                    <a:lstStyle/>
                    <a:p>
                      <a:endParaRPr lang="es-EC"/>
                    </a:p>
                  </a:txBody>
                  <a:tcPr/>
                </a:tc>
                <a:tc gridSpan="2">
                  <a:txBody>
                    <a:bodyPr/>
                    <a:lstStyle/>
                    <a:p>
                      <a:pPr algn="ctr" fontAlgn="b"/>
                      <a:r>
                        <a:rPr lang="es-EC" sz="1050" b="0" i="0" u="none" strike="noStrike">
                          <a:solidFill>
                            <a:srgbClr val="000000"/>
                          </a:solidFill>
                          <a:effectLst/>
                          <a:latin typeface="Arial" panose="020B0604020202020204" pitchFamily="34" charset="0"/>
                        </a:rPr>
                        <a:t>Válido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fontAlgn="b"/>
                      <a:r>
                        <a:rPr lang="es-EC" sz="1050" b="0" i="0" u="none" strike="noStrike" dirty="0">
                          <a:solidFill>
                            <a:srgbClr val="000000"/>
                          </a:solidFill>
                          <a:effectLst/>
                          <a:latin typeface="Arial" panose="020B0604020202020204" pitchFamily="34" charset="0"/>
                        </a:rPr>
                        <a:t>Perdido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fontAlgn="b"/>
                      <a:r>
                        <a:rPr lang="es-EC" sz="1050" b="0" i="0" u="none" strike="noStrike">
                          <a:solidFill>
                            <a:srgbClr val="000000"/>
                          </a:solidFill>
                          <a:effectLst/>
                          <a:latin typeface="Arial" panose="020B060402020202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29706514"/>
                  </a:ext>
                </a:extLst>
              </a:tr>
              <a:tr h="182880">
                <a:tc vMerge="1">
                  <a:txBody>
                    <a:bodyPr/>
                    <a:lstStyle/>
                    <a:p>
                      <a:endParaRPr lang="es-EC"/>
                    </a:p>
                  </a:txBody>
                  <a:tcPr/>
                </a:tc>
                <a:tc>
                  <a:txBody>
                    <a:bodyPr/>
                    <a:lstStyle/>
                    <a:p>
                      <a:pPr algn="ctr" fontAlgn="b"/>
                      <a:r>
                        <a:rPr lang="es-EC" sz="1050" b="0" i="0" u="none" strike="noStrike">
                          <a:solidFill>
                            <a:srgbClr val="000000"/>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Porcentaje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Porcentaje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Porcentaje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427186"/>
                  </a:ext>
                </a:extLst>
              </a:tr>
              <a:tr h="182880">
                <a:tc>
                  <a:txBody>
                    <a:bodyPr/>
                    <a:lstStyle/>
                    <a:p>
                      <a:pPr algn="ctr" fontAlgn="t"/>
                      <a:r>
                        <a:rPr lang="es-EC" sz="1050" b="0" i="0" u="none" strike="noStrike">
                          <a:solidFill>
                            <a:srgbClr val="000000"/>
                          </a:solidFill>
                          <a:effectLst/>
                          <a:latin typeface="Arial" panose="020B0604020202020204" pitchFamily="34" charset="0"/>
                        </a:rPr>
                        <a:t>IMC * NIÑOS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05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80,0%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20,0%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100,0%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18398"/>
                  </a:ext>
                </a:extLst>
              </a:tr>
              <a:tr h="182880">
                <a:tc>
                  <a:txBody>
                    <a:bodyPr/>
                    <a:lstStyle/>
                    <a:p>
                      <a:pPr algn="ctr" fontAlgn="t"/>
                      <a:r>
                        <a:rPr lang="es-EC" sz="1050" b="0" i="0" u="none" strike="noStrike">
                          <a:solidFill>
                            <a:srgbClr val="000000"/>
                          </a:solidFill>
                          <a:effectLst/>
                          <a:latin typeface="Arial" panose="020B0604020202020204" pitchFamily="34" charset="0"/>
                        </a:rPr>
                        <a:t>IMC * NIÑAS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050" b="0" i="0" u="none" strike="noStrike" dirty="0">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80,0%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20,0%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dirty="0">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dirty="0">
                          <a:solidFill>
                            <a:srgbClr val="000000"/>
                          </a:solidFill>
                          <a:effectLst/>
                          <a:latin typeface="Arial" panose="020B0604020202020204" pitchFamily="34" charset="0"/>
                        </a:rPr>
                        <a:t>100,0%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277459"/>
                  </a:ext>
                </a:extLst>
              </a:tr>
            </a:tbl>
          </a:graphicData>
        </a:graphic>
      </p:graphicFrame>
      <p:graphicFrame>
        <p:nvGraphicFramePr>
          <p:cNvPr id="25" name="Tabla 24">
            <a:extLst>
              <a:ext uri="{FF2B5EF4-FFF2-40B4-BE49-F238E27FC236}">
                <a16:creationId xmlns:a16="http://schemas.microsoft.com/office/drawing/2014/main" id="{A6190078-472C-4BA2-8ED6-6B6CE6602CC1}"/>
              </a:ext>
            </a:extLst>
          </p:cNvPr>
          <p:cNvGraphicFramePr>
            <a:graphicFrameLocks noGrp="1"/>
          </p:cNvGraphicFramePr>
          <p:nvPr>
            <p:extLst>
              <p:ext uri="{D42A27DB-BD31-4B8C-83A1-F6EECF244321}">
                <p14:modId xmlns:p14="http://schemas.microsoft.com/office/powerpoint/2010/main" val="572770289"/>
              </p:ext>
            </p:extLst>
          </p:nvPr>
        </p:nvGraphicFramePr>
        <p:xfrm>
          <a:off x="1344204" y="1926607"/>
          <a:ext cx="3269331" cy="1644799"/>
        </p:xfrm>
        <a:graphic>
          <a:graphicData uri="http://schemas.openxmlformats.org/drawingml/2006/table">
            <a:tbl>
              <a:tblPr/>
              <a:tblGrid>
                <a:gridCol w="1089777">
                  <a:extLst>
                    <a:ext uri="{9D8B030D-6E8A-4147-A177-3AD203B41FA5}">
                      <a16:colId xmlns:a16="http://schemas.microsoft.com/office/drawing/2014/main" val="620433986"/>
                    </a:ext>
                  </a:extLst>
                </a:gridCol>
                <a:gridCol w="1089777">
                  <a:extLst>
                    <a:ext uri="{9D8B030D-6E8A-4147-A177-3AD203B41FA5}">
                      <a16:colId xmlns:a16="http://schemas.microsoft.com/office/drawing/2014/main" val="3874503716"/>
                    </a:ext>
                  </a:extLst>
                </a:gridCol>
                <a:gridCol w="1089777">
                  <a:extLst>
                    <a:ext uri="{9D8B030D-6E8A-4147-A177-3AD203B41FA5}">
                      <a16:colId xmlns:a16="http://schemas.microsoft.com/office/drawing/2014/main" val="2575323653"/>
                    </a:ext>
                  </a:extLst>
                </a:gridCol>
              </a:tblGrid>
              <a:tr h="275973">
                <a:tc>
                  <a:txBody>
                    <a:bodyPr/>
                    <a:lstStyle/>
                    <a:p>
                      <a:pPr algn="l" fontAlgn="ctr"/>
                      <a:r>
                        <a:rPr lang="es-EC" sz="1200" b="1" i="0" u="none" strike="noStrike">
                          <a:solidFill>
                            <a:srgbClr val="000000"/>
                          </a:solidFill>
                          <a:effectLst/>
                          <a:latin typeface="Arial" panose="020B0604020202020204" pitchFamily="34" charset="0"/>
                        </a:rPr>
                        <a:t>I.M.C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b"/>
                      <a:r>
                        <a:rPr lang="es-EC" sz="1600" b="1" i="0" u="none" strike="noStrike" dirty="0">
                          <a:solidFill>
                            <a:srgbClr val="000000"/>
                          </a:solidFill>
                          <a:effectLst/>
                          <a:latin typeface="Calibri" panose="020F0502020204030204" pitchFamily="34" charset="0"/>
                        </a:rPr>
                        <a:t>NIÑOS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1" i="0" u="none" strike="noStrike">
                          <a:solidFill>
                            <a:srgbClr val="000000"/>
                          </a:solidFill>
                          <a:effectLst/>
                          <a:latin typeface="Calibri" panose="020F0502020204030204" pitchFamily="34" charset="0"/>
                        </a:rPr>
                        <a:t>NIÑAS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535062"/>
                  </a:ext>
                </a:extLst>
              </a:tr>
              <a:tr h="275973">
                <a:tc>
                  <a:txBody>
                    <a:bodyPr/>
                    <a:lstStyle/>
                    <a:p>
                      <a:pPr algn="ctr" fontAlgn="ctr"/>
                      <a:r>
                        <a:rPr lang="es-EC" sz="1200" b="0" i="0" u="none" strike="noStrike" dirty="0">
                          <a:solidFill>
                            <a:srgbClr val="000000"/>
                          </a:solidFill>
                          <a:effectLst/>
                          <a:latin typeface="Arial" panose="020B0604020202020204" pitchFamily="34" charset="0"/>
                        </a:rPr>
                        <a:t>Normal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effectLst/>
                          <a:latin typeface="Calibri" panose="020F0502020204030204" pitchFamily="34" charset="0"/>
                        </a:rPr>
                        <a:t>34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Calibri" panose="020F0502020204030204" pitchFamily="34" charset="0"/>
                        </a:rPr>
                        <a:t>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949421"/>
                  </a:ext>
                </a:extLst>
              </a:tr>
              <a:tr h="275973">
                <a:tc>
                  <a:txBody>
                    <a:bodyPr/>
                    <a:lstStyle/>
                    <a:p>
                      <a:pPr algn="ctr" fontAlgn="ctr"/>
                      <a:r>
                        <a:rPr lang="es-EC" sz="1200" b="0" i="0" u="none" strike="noStrike">
                          <a:solidFill>
                            <a:srgbClr val="000000"/>
                          </a:solidFill>
                          <a:effectLst/>
                          <a:latin typeface="Arial" panose="020B0604020202020204" pitchFamily="34" charset="0"/>
                        </a:rPr>
                        <a:t>B Peso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b"/>
                      <a:r>
                        <a:rPr lang="es-EC" sz="16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17375"/>
                  </a:ext>
                </a:extLst>
              </a:tr>
              <a:tr h="275973">
                <a:tc>
                  <a:txBody>
                    <a:bodyPr/>
                    <a:lstStyle/>
                    <a:p>
                      <a:pPr algn="ctr" fontAlgn="ctr"/>
                      <a:r>
                        <a:rPr lang="es-EC" sz="1200" b="0" i="0" u="none" strike="noStrike">
                          <a:solidFill>
                            <a:srgbClr val="000000"/>
                          </a:solidFill>
                          <a:effectLst/>
                          <a:latin typeface="Arial" panose="020B0604020202020204" pitchFamily="34" charset="0"/>
                        </a:rPr>
                        <a:t>S Peso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24412"/>
                  </a:ext>
                </a:extLst>
              </a:tr>
              <a:tr h="275973">
                <a:tc>
                  <a:txBody>
                    <a:bodyPr/>
                    <a:lstStyle/>
                    <a:p>
                      <a:pPr algn="ctr" fontAlgn="ctr"/>
                      <a:r>
                        <a:rPr lang="es-EC" sz="1200" b="0" i="0" u="none" strike="noStrike" dirty="0">
                          <a:solidFill>
                            <a:srgbClr val="000000"/>
                          </a:solidFill>
                          <a:effectLst/>
                          <a:latin typeface="Arial" panose="020B0604020202020204" pitchFamily="34" charset="0"/>
                        </a:rPr>
                        <a:t>Obeso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b"/>
                      <a:r>
                        <a:rPr lang="es-EC" sz="16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310129"/>
                  </a:ext>
                </a:extLst>
              </a:tr>
              <a:tr h="264934">
                <a:tc>
                  <a:txBody>
                    <a:bodyPr/>
                    <a:lstStyle/>
                    <a:p>
                      <a:pPr algn="ctr" fontAlgn="b"/>
                      <a:r>
                        <a:rPr lang="es-EC" sz="1600" b="1" i="0" u="none" strike="noStrike">
                          <a:solidFill>
                            <a:srgbClr val="000000"/>
                          </a:solidFill>
                          <a:effectLst/>
                          <a:latin typeface="Calibri" panose="020F0502020204030204" pitchFamily="34" charset="0"/>
                        </a:rPr>
                        <a:t>TOTAL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effectLst/>
                          <a:latin typeface="Calibri" panose="020F0502020204030204" pitchFamily="34" charset="0"/>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Calibri" panose="020F0502020204030204" pitchFamily="34" charset="0"/>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247807"/>
                  </a:ext>
                </a:extLst>
              </a:tr>
            </a:tbl>
          </a:graphicData>
        </a:graphic>
      </p:graphicFrame>
      <p:graphicFrame>
        <p:nvGraphicFramePr>
          <p:cNvPr id="26" name="Gráfico 25">
            <a:extLst>
              <a:ext uri="{FF2B5EF4-FFF2-40B4-BE49-F238E27FC236}">
                <a16:creationId xmlns:a16="http://schemas.microsoft.com/office/drawing/2014/main" id="{2AD80067-2980-4F46-8D78-4F4E533AE0A3}"/>
              </a:ext>
            </a:extLst>
          </p:cNvPr>
          <p:cNvGraphicFramePr>
            <a:graphicFrameLocks/>
          </p:cNvGraphicFramePr>
          <p:nvPr>
            <p:extLst>
              <p:ext uri="{D42A27DB-BD31-4B8C-83A1-F6EECF244321}">
                <p14:modId xmlns:p14="http://schemas.microsoft.com/office/powerpoint/2010/main" val="1582423211"/>
              </p:ext>
            </p:extLst>
          </p:nvPr>
        </p:nvGraphicFramePr>
        <p:xfrm>
          <a:off x="4499992" y="3571406"/>
          <a:ext cx="4427984" cy="30457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0398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493A6AA1-81DD-48D1-8C70-5BF8B186768C}"/>
              </a:ext>
            </a:extLst>
          </p:cNvPr>
          <p:cNvSpPr>
            <a:spLocks noGrp="1"/>
          </p:cNvSpPr>
          <p:nvPr>
            <p:ph type="title"/>
          </p:nvPr>
        </p:nvSpPr>
        <p:spPr/>
        <p:txBody>
          <a:bodyPr/>
          <a:lstStyle/>
          <a:p>
            <a:endParaRPr lang="es-EC"/>
          </a:p>
        </p:txBody>
      </p:sp>
      <p:graphicFrame>
        <p:nvGraphicFramePr>
          <p:cNvPr id="7" name="Tabla 6">
            <a:extLst>
              <a:ext uri="{FF2B5EF4-FFF2-40B4-BE49-F238E27FC236}">
                <a16:creationId xmlns:a16="http://schemas.microsoft.com/office/drawing/2014/main" id="{44998FA9-5471-4DC8-93D0-9790382F3D6B}"/>
              </a:ext>
            </a:extLst>
          </p:cNvPr>
          <p:cNvGraphicFramePr>
            <a:graphicFrameLocks noGrp="1"/>
          </p:cNvGraphicFramePr>
          <p:nvPr>
            <p:extLst>
              <p:ext uri="{D42A27DB-BD31-4B8C-83A1-F6EECF244321}">
                <p14:modId xmlns:p14="http://schemas.microsoft.com/office/powerpoint/2010/main" val="3120127058"/>
              </p:ext>
            </p:extLst>
          </p:nvPr>
        </p:nvGraphicFramePr>
        <p:xfrm>
          <a:off x="1475656" y="364955"/>
          <a:ext cx="6696744" cy="1424940"/>
        </p:xfrm>
        <a:graphic>
          <a:graphicData uri="http://schemas.openxmlformats.org/drawingml/2006/table">
            <a:tbl>
              <a:tblPr/>
              <a:tblGrid>
                <a:gridCol w="1279729">
                  <a:extLst>
                    <a:ext uri="{9D8B030D-6E8A-4147-A177-3AD203B41FA5}">
                      <a16:colId xmlns:a16="http://schemas.microsoft.com/office/drawing/2014/main" val="3904237040"/>
                    </a:ext>
                  </a:extLst>
                </a:gridCol>
                <a:gridCol w="933449">
                  <a:extLst>
                    <a:ext uri="{9D8B030D-6E8A-4147-A177-3AD203B41FA5}">
                      <a16:colId xmlns:a16="http://schemas.microsoft.com/office/drawing/2014/main" val="3319135663"/>
                    </a:ext>
                  </a:extLst>
                </a:gridCol>
                <a:gridCol w="933449">
                  <a:extLst>
                    <a:ext uri="{9D8B030D-6E8A-4147-A177-3AD203B41FA5}">
                      <a16:colId xmlns:a16="http://schemas.microsoft.com/office/drawing/2014/main" val="1149816902"/>
                    </a:ext>
                  </a:extLst>
                </a:gridCol>
                <a:gridCol w="933449">
                  <a:extLst>
                    <a:ext uri="{9D8B030D-6E8A-4147-A177-3AD203B41FA5}">
                      <a16:colId xmlns:a16="http://schemas.microsoft.com/office/drawing/2014/main" val="2435276979"/>
                    </a:ext>
                  </a:extLst>
                </a:gridCol>
                <a:gridCol w="933449">
                  <a:extLst>
                    <a:ext uri="{9D8B030D-6E8A-4147-A177-3AD203B41FA5}">
                      <a16:colId xmlns:a16="http://schemas.microsoft.com/office/drawing/2014/main" val="1112719613"/>
                    </a:ext>
                  </a:extLst>
                </a:gridCol>
                <a:gridCol w="933449">
                  <a:extLst>
                    <a:ext uri="{9D8B030D-6E8A-4147-A177-3AD203B41FA5}">
                      <a16:colId xmlns:a16="http://schemas.microsoft.com/office/drawing/2014/main" val="3530549162"/>
                    </a:ext>
                  </a:extLst>
                </a:gridCol>
                <a:gridCol w="749770">
                  <a:extLst>
                    <a:ext uri="{9D8B030D-6E8A-4147-A177-3AD203B41FA5}">
                      <a16:colId xmlns:a16="http://schemas.microsoft.com/office/drawing/2014/main" val="3125007835"/>
                    </a:ext>
                  </a:extLst>
                </a:gridCol>
              </a:tblGrid>
              <a:tr h="182880">
                <a:tc gridSpan="7">
                  <a:txBody>
                    <a:bodyPr/>
                    <a:lstStyle/>
                    <a:p>
                      <a:pPr algn="ctr" fontAlgn="ctr"/>
                      <a:r>
                        <a:rPr lang="es-EC" sz="1400" b="1" i="0" u="none" strike="noStrike" dirty="0">
                          <a:solidFill>
                            <a:srgbClr val="993300"/>
                          </a:solidFill>
                          <a:effectLst/>
                          <a:latin typeface="Arial Bold"/>
                        </a:rPr>
                        <a:t>Resumen de procesamiento de casos </a:t>
                      </a:r>
                      <a:r>
                        <a:rPr lang="es-EC" sz="1400" b="1" i="0" u="none" strike="noStrike" dirty="0" err="1">
                          <a:solidFill>
                            <a:srgbClr val="993300"/>
                          </a:solidFill>
                          <a:effectLst/>
                          <a:latin typeface="Arial Bold"/>
                        </a:rPr>
                        <a:t>Septimo</a:t>
                      </a:r>
                      <a:endParaRPr lang="es-EC" sz="1400" b="1" i="0" u="none" strike="noStrike" dirty="0">
                        <a:solidFill>
                          <a:srgbClr val="993300"/>
                        </a:solidFill>
                        <a:effectLst/>
                        <a:latin typeface="Arial Bold"/>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078532563"/>
                  </a:ext>
                </a:extLst>
              </a:tr>
              <a:tr h="182880">
                <a:tc rowSpan="3">
                  <a:txBody>
                    <a:bodyPr/>
                    <a:lstStyle/>
                    <a:p>
                      <a:pPr algn="ctr" fontAlgn="b"/>
                      <a:r>
                        <a:rPr lang="es-EC" sz="1050" b="0" i="0" u="none" strike="noStrike">
                          <a:solidFill>
                            <a:srgbClr val="333399"/>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EC" sz="1050" b="0" i="0" u="none" strike="noStrike">
                          <a:solidFill>
                            <a:srgbClr val="333399"/>
                          </a:solidFill>
                          <a:effectLst/>
                          <a:latin typeface="Arial" panose="020B0604020202020204" pitchFamily="34" charset="0"/>
                        </a:rPr>
                        <a:t>Casos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43527431"/>
                  </a:ext>
                </a:extLst>
              </a:tr>
              <a:tr h="182880">
                <a:tc vMerge="1">
                  <a:txBody>
                    <a:bodyPr/>
                    <a:lstStyle/>
                    <a:p>
                      <a:endParaRPr lang="es-EC"/>
                    </a:p>
                  </a:txBody>
                  <a:tcPr/>
                </a:tc>
                <a:tc gridSpan="2">
                  <a:txBody>
                    <a:bodyPr/>
                    <a:lstStyle/>
                    <a:p>
                      <a:pPr algn="ctr" fontAlgn="b"/>
                      <a:r>
                        <a:rPr lang="es-EC" sz="1050" b="0" i="0" u="none" strike="noStrike">
                          <a:solidFill>
                            <a:srgbClr val="333399"/>
                          </a:solidFill>
                          <a:effectLst/>
                          <a:latin typeface="Arial" panose="020B0604020202020204" pitchFamily="34" charset="0"/>
                        </a:rPr>
                        <a:t>Válido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fontAlgn="b"/>
                      <a:r>
                        <a:rPr lang="es-EC" sz="1050" b="0" i="0" u="none" strike="noStrike">
                          <a:solidFill>
                            <a:srgbClr val="333399"/>
                          </a:solidFill>
                          <a:effectLst/>
                          <a:latin typeface="Arial" panose="020B0604020202020204" pitchFamily="34" charset="0"/>
                        </a:rPr>
                        <a:t>Perdido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fontAlgn="b"/>
                      <a:r>
                        <a:rPr lang="es-EC" sz="1050" b="0" i="0" u="none" strike="noStrike">
                          <a:solidFill>
                            <a:srgbClr val="333399"/>
                          </a:solidFill>
                          <a:effectLst/>
                          <a:latin typeface="Arial" panose="020B0604020202020204" pitchFamily="34" charset="0"/>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791974518"/>
                  </a:ext>
                </a:extLst>
              </a:tr>
              <a:tr h="182880">
                <a:tc vMerge="1">
                  <a:txBody>
                    <a:bodyPr/>
                    <a:lstStyle/>
                    <a:p>
                      <a:endParaRPr lang="es-EC"/>
                    </a:p>
                  </a:txBody>
                  <a:tcPr/>
                </a:tc>
                <a:tc>
                  <a:txBody>
                    <a:bodyPr/>
                    <a:lstStyle/>
                    <a:p>
                      <a:pPr algn="ctr" fontAlgn="b"/>
                      <a:r>
                        <a:rPr lang="es-EC" sz="1050" b="0" i="0" u="none" strike="noStrike">
                          <a:solidFill>
                            <a:srgbClr val="333399"/>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333399"/>
                          </a:solidFill>
                          <a:effectLst/>
                          <a:latin typeface="Arial" panose="020B0604020202020204" pitchFamily="34" charset="0"/>
                        </a:rPr>
                        <a:t>Porcentaje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333399"/>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333399"/>
                          </a:solidFill>
                          <a:effectLst/>
                          <a:latin typeface="Arial" panose="020B0604020202020204" pitchFamily="34" charset="0"/>
                        </a:rPr>
                        <a:t>Porcentaje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333399"/>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333399"/>
                          </a:solidFill>
                          <a:effectLst/>
                          <a:latin typeface="Arial" panose="020B0604020202020204" pitchFamily="34" charset="0"/>
                        </a:rPr>
                        <a:t>Porcentaje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819367"/>
                  </a:ext>
                </a:extLst>
              </a:tr>
              <a:tr h="289560">
                <a:tc>
                  <a:txBody>
                    <a:bodyPr/>
                    <a:lstStyle/>
                    <a:p>
                      <a:pPr algn="ctr" fontAlgn="t"/>
                      <a:r>
                        <a:rPr lang="es-EC" sz="1050" b="0" i="0" u="none" strike="noStrike">
                          <a:solidFill>
                            <a:srgbClr val="333399"/>
                          </a:solidFill>
                          <a:effectLst/>
                          <a:latin typeface="Arial" panose="020B0604020202020204" pitchFamily="34" charset="0"/>
                        </a:rPr>
                        <a:t>NIÑOS SEPT * IMC NIÑAS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050" b="0" i="0" u="none" strike="noStrike">
                          <a:solidFill>
                            <a:srgbClr val="9933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993300"/>
                          </a:solidFill>
                          <a:effectLst/>
                          <a:latin typeface="Arial" panose="020B0604020202020204" pitchFamily="34" charset="0"/>
                        </a:rPr>
                        <a:t>80,0%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9933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993300"/>
                          </a:solidFill>
                          <a:effectLst/>
                          <a:latin typeface="Arial" panose="020B0604020202020204" pitchFamily="34" charset="0"/>
                        </a:rPr>
                        <a:t>20,0%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9933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993300"/>
                          </a:solidFill>
                          <a:effectLst/>
                          <a:latin typeface="Arial" panose="020B0604020202020204" pitchFamily="34" charset="0"/>
                        </a:rPr>
                        <a:t>100,0%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711301"/>
                  </a:ext>
                </a:extLst>
              </a:tr>
              <a:tr h="289560">
                <a:tc>
                  <a:txBody>
                    <a:bodyPr/>
                    <a:lstStyle/>
                    <a:p>
                      <a:pPr algn="ctr" fontAlgn="t"/>
                      <a:r>
                        <a:rPr lang="es-EC" sz="1050" b="0" i="0" u="none" strike="noStrike">
                          <a:solidFill>
                            <a:srgbClr val="333399"/>
                          </a:solidFill>
                          <a:effectLst/>
                          <a:latin typeface="Arial" panose="020B0604020202020204" pitchFamily="34" charset="0"/>
                        </a:rPr>
                        <a:t>NIÑAS SEPT * IMC NIÑAS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050" b="0" i="0" u="none" strike="noStrike">
                          <a:solidFill>
                            <a:srgbClr val="9933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993300"/>
                          </a:solidFill>
                          <a:effectLst/>
                          <a:latin typeface="Arial" panose="020B0604020202020204" pitchFamily="34" charset="0"/>
                        </a:rPr>
                        <a:t>80,0%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993300"/>
                          </a:solidFill>
                          <a:effectLst/>
                          <a:latin typeface="Arial" panose="020B0604020202020204" pitchFamily="34" charset="0"/>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993300"/>
                          </a:solidFill>
                          <a:effectLst/>
                          <a:latin typeface="Arial" panose="020B0604020202020204" pitchFamily="34" charset="0"/>
                        </a:rPr>
                        <a:t>20,0%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9933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dirty="0">
                          <a:solidFill>
                            <a:srgbClr val="993300"/>
                          </a:solidFill>
                          <a:effectLst/>
                          <a:latin typeface="Arial" panose="020B0604020202020204" pitchFamily="34" charset="0"/>
                        </a:rPr>
                        <a:t>100,0%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666595"/>
                  </a:ext>
                </a:extLst>
              </a:tr>
            </a:tbl>
          </a:graphicData>
        </a:graphic>
      </p:graphicFrame>
      <p:graphicFrame>
        <p:nvGraphicFramePr>
          <p:cNvPr id="11" name="Tabla 10">
            <a:extLst>
              <a:ext uri="{FF2B5EF4-FFF2-40B4-BE49-F238E27FC236}">
                <a16:creationId xmlns:a16="http://schemas.microsoft.com/office/drawing/2014/main" id="{7F654932-F800-4792-A58D-5C12E38C8874}"/>
              </a:ext>
            </a:extLst>
          </p:cNvPr>
          <p:cNvGraphicFramePr>
            <a:graphicFrameLocks noGrp="1"/>
          </p:cNvGraphicFramePr>
          <p:nvPr>
            <p:extLst>
              <p:ext uri="{D42A27DB-BD31-4B8C-83A1-F6EECF244321}">
                <p14:modId xmlns:p14="http://schemas.microsoft.com/office/powerpoint/2010/main" val="2703951772"/>
              </p:ext>
            </p:extLst>
          </p:nvPr>
        </p:nvGraphicFramePr>
        <p:xfrm>
          <a:off x="1221398" y="2132856"/>
          <a:ext cx="3206586" cy="1508760"/>
        </p:xfrm>
        <a:graphic>
          <a:graphicData uri="http://schemas.openxmlformats.org/drawingml/2006/table">
            <a:tbl>
              <a:tblPr/>
              <a:tblGrid>
                <a:gridCol w="1068862">
                  <a:extLst>
                    <a:ext uri="{9D8B030D-6E8A-4147-A177-3AD203B41FA5}">
                      <a16:colId xmlns:a16="http://schemas.microsoft.com/office/drawing/2014/main" val="1140980835"/>
                    </a:ext>
                  </a:extLst>
                </a:gridCol>
                <a:gridCol w="1068862">
                  <a:extLst>
                    <a:ext uri="{9D8B030D-6E8A-4147-A177-3AD203B41FA5}">
                      <a16:colId xmlns:a16="http://schemas.microsoft.com/office/drawing/2014/main" val="174037024"/>
                    </a:ext>
                  </a:extLst>
                </a:gridCol>
                <a:gridCol w="1068862">
                  <a:extLst>
                    <a:ext uri="{9D8B030D-6E8A-4147-A177-3AD203B41FA5}">
                      <a16:colId xmlns:a16="http://schemas.microsoft.com/office/drawing/2014/main" val="1961412937"/>
                    </a:ext>
                  </a:extLst>
                </a:gridCol>
              </a:tblGrid>
              <a:tr h="237490">
                <a:tc>
                  <a:txBody>
                    <a:bodyPr/>
                    <a:lstStyle/>
                    <a:p>
                      <a:pPr algn="ctr" fontAlgn="ctr"/>
                      <a:r>
                        <a:rPr lang="es-EC" sz="1200" b="1" i="0" u="none" strike="noStrike" dirty="0">
                          <a:solidFill>
                            <a:srgbClr val="000000"/>
                          </a:solidFill>
                          <a:effectLst/>
                          <a:latin typeface="Arial" panose="020B0604020202020204" pitchFamily="34" charset="0"/>
                        </a:rPr>
                        <a:t>I.M.C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b"/>
                      <a:r>
                        <a:rPr lang="es-EC" sz="1600" b="1" i="0" u="none" strike="noStrike" dirty="0">
                          <a:solidFill>
                            <a:srgbClr val="000000"/>
                          </a:solidFill>
                          <a:effectLst/>
                          <a:latin typeface="Calibri" panose="020F0502020204030204" pitchFamily="34" charset="0"/>
                        </a:rPr>
                        <a:t>NIÑOS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1" i="0" u="none" strike="noStrike">
                          <a:solidFill>
                            <a:srgbClr val="000000"/>
                          </a:solidFill>
                          <a:effectLst/>
                          <a:latin typeface="Calibri" panose="020F0502020204030204" pitchFamily="34" charset="0"/>
                        </a:rPr>
                        <a:t>NIÑAS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896437"/>
                  </a:ext>
                </a:extLst>
              </a:tr>
              <a:tr h="237490">
                <a:tc>
                  <a:txBody>
                    <a:bodyPr/>
                    <a:lstStyle/>
                    <a:p>
                      <a:pPr algn="ctr" fontAlgn="ctr"/>
                      <a:r>
                        <a:rPr lang="es-EC" sz="1200" b="0" i="0" u="none" strike="noStrike">
                          <a:solidFill>
                            <a:srgbClr val="000000"/>
                          </a:solidFill>
                          <a:effectLst/>
                          <a:latin typeface="Arial" panose="020B0604020202020204" pitchFamily="34" charset="0"/>
                        </a:rPr>
                        <a:t>Normal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Calibri" panose="020F0502020204030204" pitchFamily="34" charset="0"/>
                        </a:rPr>
                        <a:t>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710281"/>
                  </a:ext>
                </a:extLst>
              </a:tr>
              <a:tr h="237490">
                <a:tc>
                  <a:txBody>
                    <a:bodyPr/>
                    <a:lstStyle/>
                    <a:p>
                      <a:pPr algn="ctr" fontAlgn="ctr"/>
                      <a:r>
                        <a:rPr lang="es-EC" sz="1200" b="0" i="0" u="none" strike="noStrike">
                          <a:solidFill>
                            <a:srgbClr val="000000"/>
                          </a:solidFill>
                          <a:effectLst/>
                          <a:latin typeface="Arial" panose="020B0604020202020204" pitchFamily="34" charset="0"/>
                        </a:rPr>
                        <a:t>B Peso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b"/>
                      <a:r>
                        <a:rPr lang="es-EC" sz="16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Calibri" panose="020F0502020204030204" pitchFamily="34" charset="0"/>
                        </a:rPr>
                        <a:t>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759237"/>
                  </a:ext>
                </a:extLst>
              </a:tr>
              <a:tr h="237490">
                <a:tc>
                  <a:txBody>
                    <a:bodyPr/>
                    <a:lstStyle/>
                    <a:p>
                      <a:pPr algn="ctr" fontAlgn="ctr"/>
                      <a:r>
                        <a:rPr lang="es-EC" sz="1200" b="0" i="0" u="none" strike="noStrike">
                          <a:solidFill>
                            <a:srgbClr val="000000"/>
                          </a:solidFill>
                          <a:effectLst/>
                          <a:latin typeface="Arial" panose="020B0604020202020204" pitchFamily="34" charset="0"/>
                        </a:rPr>
                        <a:t>S Peso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044160"/>
                  </a:ext>
                </a:extLst>
              </a:tr>
              <a:tr h="237490">
                <a:tc>
                  <a:txBody>
                    <a:bodyPr/>
                    <a:lstStyle/>
                    <a:p>
                      <a:pPr algn="ctr" fontAlgn="ctr"/>
                      <a:r>
                        <a:rPr lang="es-EC" sz="1200" b="0" i="0" u="none" strike="noStrike">
                          <a:solidFill>
                            <a:srgbClr val="000000"/>
                          </a:solidFill>
                          <a:effectLst/>
                          <a:latin typeface="Arial" panose="020B0604020202020204" pitchFamily="34" charset="0"/>
                        </a:rPr>
                        <a:t>Obeso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ctr" fontAlgn="b"/>
                      <a:r>
                        <a:rPr lang="es-EC" sz="16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026616"/>
                  </a:ext>
                </a:extLst>
              </a:tr>
              <a:tr h="237490">
                <a:tc>
                  <a:txBody>
                    <a:bodyPr/>
                    <a:lstStyle/>
                    <a:p>
                      <a:pPr algn="ctr" fontAlgn="b"/>
                      <a:r>
                        <a:rPr lang="es-EC" sz="1600" b="1" i="0" u="none" strike="noStrike">
                          <a:solidFill>
                            <a:srgbClr val="000000"/>
                          </a:solidFill>
                          <a:effectLst/>
                          <a:latin typeface="Calibri" panose="020F0502020204030204" pitchFamily="34" charset="0"/>
                        </a:rPr>
                        <a:t>TOTAL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600" b="0" i="0" u="none" strike="noStrike" dirty="0">
                          <a:solidFill>
                            <a:srgbClr val="00000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8182714"/>
                  </a:ext>
                </a:extLst>
              </a:tr>
            </a:tbl>
          </a:graphicData>
        </a:graphic>
      </p:graphicFrame>
      <p:graphicFrame>
        <p:nvGraphicFramePr>
          <p:cNvPr id="15" name="Gráfico 14">
            <a:extLst>
              <a:ext uri="{FF2B5EF4-FFF2-40B4-BE49-F238E27FC236}">
                <a16:creationId xmlns:a16="http://schemas.microsoft.com/office/drawing/2014/main" id="{4849E0EF-810F-4B79-8788-13EB11BE5547}"/>
              </a:ext>
            </a:extLst>
          </p:cNvPr>
          <p:cNvGraphicFramePr>
            <a:graphicFrameLocks/>
          </p:cNvGraphicFramePr>
          <p:nvPr>
            <p:extLst>
              <p:ext uri="{D42A27DB-BD31-4B8C-83A1-F6EECF244321}">
                <p14:modId xmlns:p14="http://schemas.microsoft.com/office/powerpoint/2010/main" val="2978348992"/>
              </p:ext>
            </p:extLst>
          </p:nvPr>
        </p:nvGraphicFramePr>
        <p:xfrm>
          <a:off x="4211960" y="374984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3279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EF748BC0-2AB7-404D-A3E0-9C3B28F40E68}"/>
              </a:ext>
            </a:extLst>
          </p:cNvPr>
          <p:cNvSpPr>
            <a:spLocks noGrp="1"/>
          </p:cNvSpPr>
          <p:nvPr>
            <p:ph type="title"/>
          </p:nvPr>
        </p:nvSpPr>
        <p:spPr/>
        <p:txBody>
          <a:bodyPr/>
          <a:lstStyle/>
          <a:p>
            <a:endParaRPr lang="es-EC"/>
          </a:p>
        </p:txBody>
      </p:sp>
      <p:sp>
        <p:nvSpPr>
          <p:cNvPr id="6" name="CuadroTexto 5">
            <a:extLst>
              <a:ext uri="{FF2B5EF4-FFF2-40B4-BE49-F238E27FC236}">
                <a16:creationId xmlns:a16="http://schemas.microsoft.com/office/drawing/2014/main" id="{BBFA5286-46A3-49FF-A064-5581ABA55354}"/>
              </a:ext>
            </a:extLst>
          </p:cNvPr>
          <p:cNvSpPr txBox="1"/>
          <p:nvPr/>
        </p:nvSpPr>
        <p:spPr>
          <a:xfrm>
            <a:off x="2987824" y="442307"/>
            <a:ext cx="4248472" cy="369332"/>
          </a:xfrm>
          <a:prstGeom prst="rect">
            <a:avLst/>
          </a:prstGeom>
          <a:noFill/>
        </p:spPr>
        <p:txBody>
          <a:bodyPr wrap="square" rtlCol="0">
            <a:spAutoFit/>
          </a:bodyPr>
          <a:lstStyle/>
          <a:p>
            <a:r>
              <a:rPr lang="es-ES" sz="1600" b="1" dirty="0">
                <a:solidFill>
                  <a:srgbClr val="000000"/>
                </a:solidFill>
              </a:rPr>
              <a:t>ANÁLISIS</a:t>
            </a:r>
            <a:r>
              <a:rPr lang="es-ES" b="1" dirty="0">
                <a:solidFill>
                  <a:srgbClr val="000000"/>
                </a:solidFill>
              </a:rPr>
              <a:t> DEL IMC POR GRADOS </a:t>
            </a:r>
            <a:endParaRPr lang="es-EC" b="1" dirty="0">
              <a:solidFill>
                <a:srgbClr val="000000"/>
              </a:solidFill>
            </a:endParaRPr>
          </a:p>
        </p:txBody>
      </p:sp>
      <p:graphicFrame>
        <p:nvGraphicFramePr>
          <p:cNvPr id="7" name="Gráfico 6">
            <a:extLst>
              <a:ext uri="{FF2B5EF4-FFF2-40B4-BE49-F238E27FC236}">
                <a16:creationId xmlns:a16="http://schemas.microsoft.com/office/drawing/2014/main" id="{5AE6B05B-ADC3-4720-9BE1-0B62FA289326}"/>
              </a:ext>
            </a:extLst>
          </p:cNvPr>
          <p:cNvGraphicFramePr>
            <a:graphicFrameLocks/>
          </p:cNvGraphicFramePr>
          <p:nvPr>
            <p:extLst>
              <p:ext uri="{D42A27DB-BD31-4B8C-83A1-F6EECF244321}">
                <p14:modId xmlns:p14="http://schemas.microsoft.com/office/powerpoint/2010/main" val="363314248"/>
              </p:ext>
            </p:extLst>
          </p:nvPr>
        </p:nvGraphicFramePr>
        <p:xfrm>
          <a:off x="1691680" y="1124744"/>
          <a:ext cx="6552727" cy="33739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7038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a:extLst>
              <a:ext uri="{FF2B5EF4-FFF2-40B4-BE49-F238E27FC236}">
                <a16:creationId xmlns:a16="http://schemas.microsoft.com/office/drawing/2014/main" id="{EE42E01B-8D09-40D6-82B9-4E019CB53608}"/>
              </a:ext>
            </a:extLst>
          </p:cNvPr>
          <p:cNvSpPr>
            <a:spLocks noGrp="1"/>
          </p:cNvSpPr>
          <p:nvPr>
            <p:ph type="title"/>
          </p:nvPr>
        </p:nvSpPr>
        <p:spPr/>
        <p:txBody>
          <a:bodyPr/>
          <a:lstStyle/>
          <a:p>
            <a:endParaRPr lang="es-EC"/>
          </a:p>
        </p:txBody>
      </p:sp>
      <p:graphicFrame>
        <p:nvGraphicFramePr>
          <p:cNvPr id="11" name="Tabla 10">
            <a:extLst>
              <a:ext uri="{FF2B5EF4-FFF2-40B4-BE49-F238E27FC236}">
                <a16:creationId xmlns:a16="http://schemas.microsoft.com/office/drawing/2014/main" id="{06CA13FE-36A5-472F-BE59-EEC352A71552}"/>
              </a:ext>
            </a:extLst>
          </p:cNvPr>
          <p:cNvGraphicFramePr>
            <a:graphicFrameLocks noGrp="1"/>
          </p:cNvGraphicFramePr>
          <p:nvPr>
            <p:extLst>
              <p:ext uri="{D42A27DB-BD31-4B8C-83A1-F6EECF244321}">
                <p14:modId xmlns:p14="http://schemas.microsoft.com/office/powerpoint/2010/main" val="4162798744"/>
              </p:ext>
            </p:extLst>
          </p:nvPr>
        </p:nvGraphicFramePr>
        <p:xfrm>
          <a:off x="4067944" y="327786"/>
          <a:ext cx="3240360" cy="1669655"/>
        </p:xfrm>
        <a:graphic>
          <a:graphicData uri="http://schemas.openxmlformats.org/drawingml/2006/table">
            <a:tbl>
              <a:tblPr/>
              <a:tblGrid>
                <a:gridCol w="810090">
                  <a:extLst>
                    <a:ext uri="{9D8B030D-6E8A-4147-A177-3AD203B41FA5}">
                      <a16:colId xmlns:a16="http://schemas.microsoft.com/office/drawing/2014/main" val="3341018175"/>
                    </a:ext>
                  </a:extLst>
                </a:gridCol>
                <a:gridCol w="810090">
                  <a:extLst>
                    <a:ext uri="{9D8B030D-6E8A-4147-A177-3AD203B41FA5}">
                      <a16:colId xmlns:a16="http://schemas.microsoft.com/office/drawing/2014/main" val="1425336362"/>
                    </a:ext>
                  </a:extLst>
                </a:gridCol>
                <a:gridCol w="810090">
                  <a:extLst>
                    <a:ext uri="{9D8B030D-6E8A-4147-A177-3AD203B41FA5}">
                      <a16:colId xmlns:a16="http://schemas.microsoft.com/office/drawing/2014/main" val="2934850482"/>
                    </a:ext>
                  </a:extLst>
                </a:gridCol>
                <a:gridCol w="810090">
                  <a:extLst>
                    <a:ext uri="{9D8B030D-6E8A-4147-A177-3AD203B41FA5}">
                      <a16:colId xmlns:a16="http://schemas.microsoft.com/office/drawing/2014/main" val="261455635"/>
                    </a:ext>
                  </a:extLst>
                </a:gridCol>
              </a:tblGrid>
              <a:tr h="255234">
                <a:tc gridSpan="4">
                  <a:txBody>
                    <a:bodyPr/>
                    <a:lstStyle/>
                    <a:p>
                      <a:pPr algn="ctr" fontAlgn="ctr"/>
                      <a:r>
                        <a:rPr lang="es-EC" sz="1100" b="1" i="0" u="none" strike="noStrike">
                          <a:solidFill>
                            <a:srgbClr val="000000"/>
                          </a:solidFill>
                          <a:effectLst/>
                          <a:latin typeface="Arial Bold"/>
                        </a:rPr>
                        <a:t>Resumen de procesamiento de casos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8416866"/>
                  </a:ext>
                </a:extLst>
              </a:tr>
              <a:tr h="255234">
                <a:tc gridSpan="2">
                  <a:txBody>
                    <a:bodyPr/>
                    <a:lstStyle/>
                    <a:p>
                      <a:pPr algn="ctr" fontAlgn="b"/>
                      <a:r>
                        <a:rPr lang="es-EC" sz="9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fontAlgn="b"/>
                      <a:r>
                        <a:rPr lang="es-EC" sz="900" b="0" i="0" u="none" strike="noStrike">
                          <a:solidFill>
                            <a:srgbClr val="000000"/>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900" b="0" i="0" u="none" strike="noStrike">
                          <a:solidFill>
                            <a:srgbClr val="000000"/>
                          </a:solidFill>
                          <a:effectLst/>
                          <a:latin typeface="Arial" panose="020B0604020202020204" pitchFamily="34" charset="0"/>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410543"/>
                  </a:ext>
                </a:extLst>
              </a:tr>
              <a:tr h="255234">
                <a:tc rowSpan="3">
                  <a:txBody>
                    <a:bodyPr/>
                    <a:lstStyle/>
                    <a:p>
                      <a:pPr algn="ctr" fontAlgn="t"/>
                      <a:r>
                        <a:rPr lang="es-EC" sz="900" b="0" i="0" u="none" strike="noStrike">
                          <a:solidFill>
                            <a:srgbClr val="000000"/>
                          </a:solidFill>
                          <a:effectLst/>
                          <a:latin typeface="Arial" panose="020B0604020202020204" pitchFamily="34" charset="0"/>
                        </a:rPr>
                        <a:t>Casos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900" b="0" i="0" u="none" strike="noStrike">
                          <a:solidFill>
                            <a:srgbClr val="000000"/>
                          </a:solidFill>
                          <a:effectLst/>
                          <a:latin typeface="Arial" panose="020B0604020202020204" pitchFamily="34" charset="0"/>
                        </a:rPr>
                        <a:t>Válido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900" b="0" i="0" u="none" strike="noStrike" dirty="0">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dirty="0">
                          <a:solidFill>
                            <a:srgbClr val="000000"/>
                          </a:solidFill>
                          <a:effectLst/>
                          <a:latin typeface="Arial" panose="020B0604020202020204" pitchFamily="34" charset="0"/>
                        </a:rPr>
                        <a:t>100,0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196203"/>
                  </a:ext>
                </a:extLst>
              </a:tr>
              <a:tr h="255234">
                <a:tc vMerge="1">
                  <a:txBody>
                    <a:bodyPr/>
                    <a:lstStyle/>
                    <a:p>
                      <a:endParaRPr lang="es-EC"/>
                    </a:p>
                  </a:txBody>
                  <a:tcPr/>
                </a:tc>
                <a:tc>
                  <a:txBody>
                    <a:bodyPr/>
                    <a:lstStyle/>
                    <a:p>
                      <a:pPr algn="ctr" fontAlgn="t"/>
                      <a:r>
                        <a:rPr lang="es-EC" sz="900" b="0" i="0" u="none" strike="noStrike">
                          <a:solidFill>
                            <a:srgbClr val="000000"/>
                          </a:solidFill>
                          <a:effectLst/>
                          <a:latin typeface="Arial" panose="020B0604020202020204" pitchFamily="34" charset="0"/>
                        </a:rPr>
                        <a:t>Excluido</a:t>
                      </a:r>
                      <a:r>
                        <a:rPr lang="es-EC" sz="900" b="0" i="0" u="none" strike="noStrike" baseline="30000">
                          <a:solidFill>
                            <a:srgbClr val="000000"/>
                          </a:solidFill>
                          <a:effectLst/>
                          <a:latin typeface="Arial" panose="020B0604020202020204" pitchFamily="34" charset="0"/>
                        </a:rPr>
                        <a:t>a</a:t>
                      </a:r>
                      <a:endParaRPr lang="es-EC" sz="900" b="0" i="0" u="none" strike="noStrike">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900" b="0" i="0" u="none" strike="noStrike">
                          <a:solidFill>
                            <a:srgbClr val="000000"/>
                          </a:solidFill>
                          <a:effectLst/>
                          <a:latin typeface="Arial" panose="020B0604020202020204" pitchFamily="34" charset="0"/>
                        </a:rPr>
                        <a:t>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Arial" panose="020B0604020202020204" pitchFamily="34" charset="0"/>
                        </a:rPr>
                        <a:t>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229848"/>
                  </a:ext>
                </a:extLst>
              </a:tr>
              <a:tr h="255234">
                <a:tc vMerge="1">
                  <a:txBody>
                    <a:bodyPr/>
                    <a:lstStyle/>
                    <a:p>
                      <a:endParaRPr lang="es-EC"/>
                    </a:p>
                  </a:txBody>
                  <a:tcPr/>
                </a:tc>
                <a:tc>
                  <a:txBody>
                    <a:bodyPr/>
                    <a:lstStyle/>
                    <a:p>
                      <a:pPr algn="ctr" fontAlgn="t"/>
                      <a:r>
                        <a:rPr lang="es-EC" sz="900" b="0" i="0" u="none" strike="noStrike">
                          <a:solidFill>
                            <a:srgbClr val="000000"/>
                          </a:solidFill>
                          <a:effectLst/>
                          <a:latin typeface="Arial" panose="020B0604020202020204" pitchFamily="34" charset="0"/>
                        </a:rPr>
                        <a:t>Total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9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900" b="0" i="0" u="none" strike="noStrike">
                          <a:solidFill>
                            <a:srgbClr val="000000"/>
                          </a:solidFill>
                          <a:effectLst/>
                          <a:latin typeface="Arial" panose="020B0604020202020204" pitchFamily="34" charset="0"/>
                        </a:rPr>
                        <a:t>100,0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429709"/>
                  </a:ext>
                </a:extLst>
              </a:tr>
              <a:tr h="393485">
                <a:tc gridSpan="4">
                  <a:txBody>
                    <a:bodyPr/>
                    <a:lstStyle/>
                    <a:p>
                      <a:pPr algn="ctr" fontAlgn="t"/>
                      <a:r>
                        <a:rPr lang="es-ES" sz="900" b="0" i="0" u="none" strike="noStrike" dirty="0">
                          <a:solidFill>
                            <a:srgbClr val="000000"/>
                          </a:solidFill>
                          <a:effectLst/>
                          <a:latin typeface="Arial" panose="020B0604020202020204" pitchFamily="34" charset="0"/>
                        </a:rPr>
                        <a:t>a. La eliminación por lista se basa en todas las variables del procedimiento.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05889670"/>
                  </a:ext>
                </a:extLst>
              </a:tr>
            </a:tbl>
          </a:graphicData>
        </a:graphic>
      </p:graphicFrame>
      <p:sp>
        <p:nvSpPr>
          <p:cNvPr id="12" name="CuadroTexto 11">
            <a:extLst>
              <a:ext uri="{FF2B5EF4-FFF2-40B4-BE49-F238E27FC236}">
                <a16:creationId xmlns:a16="http://schemas.microsoft.com/office/drawing/2014/main" id="{82B21480-9182-4D0E-AE9D-CBE16D0DC172}"/>
              </a:ext>
            </a:extLst>
          </p:cNvPr>
          <p:cNvSpPr txBox="1"/>
          <p:nvPr/>
        </p:nvSpPr>
        <p:spPr>
          <a:xfrm>
            <a:off x="1325670" y="307800"/>
            <a:ext cx="2579724" cy="369332"/>
          </a:xfrm>
          <a:prstGeom prst="rect">
            <a:avLst/>
          </a:prstGeom>
          <a:noFill/>
        </p:spPr>
        <p:txBody>
          <a:bodyPr wrap="square" rtlCol="0">
            <a:spAutoFit/>
          </a:bodyPr>
          <a:lstStyle/>
          <a:p>
            <a:r>
              <a:rPr lang="es-ES" b="1" dirty="0">
                <a:solidFill>
                  <a:srgbClr val="000000"/>
                </a:solidFill>
              </a:rPr>
              <a:t>Análisis de fiabilidad </a:t>
            </a:r>
            <a:endParaRPr lang="es-EC" b="1" dirty="0">
              <a:solidFill>
                <a:srgbClr val="000000"/>
              </a:solidFill>
            </a:endParaRPr>
          </a:p>
        </p:txBody>
      </p:sp>
      <p:graphicFrame>
        <p:nvGraphicFramePr>
          <p:cNvPr id="14" name="Tabla 13">
            <a:extLst>
              <a:ext uri="{FF2B5EF4-FFF2-40B4-BE49-F238E27FC236}">
                <a16:creationId xmlns:a16="http://schemas.microsoft.com/office/drawing/2014/main" id="{03D2F052-BD53-46F3-8482-3B15BE607359}"/>
              </a:ext>
            </a:extLst>
          </p:cNvPr>
          <p:cNvGraphicFramePr>
            <a:graphicFrameLocks noGrp="1"/>
          </p:cNvGraphicFramePr>
          <p:nvPr>
            <p:extLst>
              <p:ext uri="{D42A27DB-BD31-4B8C-83A1-F6EECF244321}">
                <p14:modId xmlns:p14="http://schemas.microsoft.com/office/powerpoint/2010/main" val="1646459834"/>
              </p:ext>
            </p:extLst>
          </p:nvPr>
        </p:nvGraphicFramePr>
        <p:xfrm>
          <a:off x="1187624" y="2060848"/>
          <a:ext cx="2376264" cy="1419644"/>
        </p:xfrm>
        <a:graphic>
          <a:graphicData uri="http://schemas.openxmlformats.org/drawingml/2006/table">
            <a:tbl>
              <a:tblPr/>
              <a:tblGrid>
                <a:gridCol w="1188132">
                  <a:extLst>
                    <a:ext uri="{9D8B030D-6E8A-4147-A177-3AD203B41FA5}">
                      <a16:colId xmlns:a16="http://schemas.microsoft.com/office/drawing/2014/main" val="2136401602"/>
                    </a:ext>
                  </a:extLst>
                </a:gridCol>
                <a:gridCol w="1188132">
                  <a:extLst>
                    <a:ext uri="{9D8B030D-6E8A-4147-A177-3AD203B41FA5}">
                      <a16:colId xmlns:a16="http://schemas.microsoft.com/office/drawing/2014/main" val="1184127583"/>
                    </a:ext>
                  </a:extLst>
                </a:gridCol>
              </a:tblGrid>
              <a:tr h="273787">
                <a:tc gridSpan="2">
                  <a:txBody>
                    <a:bodyPr/>
                    <a:lstStyle/>
                    <a:p>
                      <a:pPr algn="ctr" fontAlgn="ctr"/>
                      <a:r>
                        <a:rPr lang="es-EC" sz="1400" b="1" i="0" u="none" strike="noStrike" dirty="0">
                          <a:solidFill>
                            <a:srgbClr val="000000"/>
                          </a:solidFill>
                          <a:effectLst/>
                          <a:latin typeface="Arial Bold"/>
                        </a:rPr>
                        <a:t>Estadísticas de fiabilidad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58950482"/>
                  </a:ext>
                </a:extLst>
              </a:tr>
              <a:tr h="490537">
                <a:tc>
                  <a:txBody>
                    <a:bodyPr/>
                    <a:lstStyle/>
                    <a:p>
                      <a:pPr algn="ctr" fontAlgn="b"/>
                      <a:r>
                        <a:rPr lang="es-EC" sz="1400" b="0" i="0" u="none" strike="noStrike" dirty="0">
                          <a:solidFill>
                            <a:srgbClr val="000000"/>
                          </a:solidFill>
                          <a:effectLst/>
                          <a:latin typeface="Arial" panose="020B0604020202020204" pitchFamily="34" charset="0"/>
                        </a:rPr>
                        <a:t>Alfa de Cronbach</a:t>
                      </a:r>
                      <a:r>
                        <a:rPr lang="es-EC" sz="1400" b="0" i="0" u="none" strike="noStrike" baseline="30000" dirty="0">
                          <a:solidFill>
                            <a:srgbClr val="000000"/>
                          </a:solidFill>
                          <a:effectLst/>
                          <a:latin typeface="Arial" panose="020B0604020202020204" pitchFamily="34" charset="0"/>
                        </a:rPr>
                        <a:t>a</a:t>
                      </a:r>
                      <a:endParaRPr lang="es-EC" sz="1400" b="0" i="0" u="none" strike="noStrike" dirty="0">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panose="020B0604020202020204" pitchFamily="34" charset="0"/>
                        </a:rPr>
                        <a:t>N de elementos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187145"/>
                  </a:ext>
                </a:extLst>
              </a:tr>
              <a:tr h="207628">
                <a:tc>
                  <a:txBody>
                    <a:bodyPr/>
                    <a:lstStyle/>
                    <a:p>
                      <a:pPr algn="ctr" fontAlgn="t"/>
                      <a:r>
                        <a:rPr lang="es-EC" sz="1400" b="1" i="0" u="none" strike="noStrike" dirty="0">
                          <a:solidFill>
                            <a:srgbClr val="000000"/>
                          </a:solidFill>
                          <a:effectLst/>
                          <a:latin typeface="Arial" panose="020B0604020202020204" pitchFamily="34" charset="0"/>
                        </a:rPr>
                        <a:t>87,495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990201"/>
                  </a:ext>
                </a:extLst>
              </a:tr>
              <a:tr h="396199">
                <a:tc gridSpan="2">
                  <a:txBody>
                    <a:bodyPr/>
                    <a:lstStyle/>
                    <a:p>
                      <a:pPr algn="ctr" fontAlgn="t"/>
                      <a:r>
                        <a:rPr lang="es-ES" sz="1400" b="0" i="0" u="none" strike="noStrike" dirty="0">
                          <a:solidFill>
                            <a:srgbClr val="000000"/>
                          </a:solidFill>
                          <a:effectLst/>
                          <a:latin typeface="Arial" panose="020B0604020202020204" pitchFamily="34" charset="0"/>
                        </a:rPr>
                        <a:t>a. El valor es positivo y el modelo es fiabilidad.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63008396"/>
                  </a:ext>
                </a:extLst>
              </a:tr>
            </a:tbl>
          </a:graphicData>
        </a:graphic>
      </p:graphicFrame>
      <p:graphicFrame>
        <p:nvGraphicFramePr>
          <p:cNvPr id="20" name="Tabla 19">
            <a:extLst>
              <a:ext uri="{FF2B5EF4-FFF2-40B4-BE49-F238E27FC236}">
                <a16:creationId xmlns:a16="http://schemas.microsoft.com/office/drawing/2014/main" id="{77F14B32-EE05-4705-9375-AFE524AEDE27}"/>
              </a:ext>
            </a:extLst>
          </p:cNvPr>
          <p:cNvGraphicFramePr>
            <a:graphicFrameLocks noGrp="1"/>
          </p:cNvGraphicFramePr>
          <p:nvPr>
            <p:extLst>
              <p:ext uri="{D42A27DB-BD31-4B8C-83A1-F6EECF244321}">
                <p14:modId xmlns:p14="http://schemas.microsoft.com/office/powerpoint/2010/main" val="1152116513"/>
              </p:ext>
            </p:extLst>
          </p:nvPr>
        </p:nvGraphicFramePr>
        <p:xfrm>
          <a:off x="4140524" y="2060848"/>
          <a:ext cx="4752529" cy="4320482"/>
        </p:xfrm>
        <a:graphic>
          <a:graphicData uri="http://schemas.openxmlformats.org/drawingml/2006/table">
            <a:tbl>
              <a:tblPr/>
              <a:tblGrid>
                <a:gridCol w="2672541">
                  <a:extLst>
                    <a:ext uri="{9D8B030D-6E8A-4147-A177-3AD203B41FA5}">
                      <a16:colId xmlns:a16="http://schemas.microsoft.com/office/drawing/2014/main" val="225125118"/>
                    </a:ext>
                  </a:extLst>
                </a:gridCol>
                <a:gridCol w="519997">
                  <a:extLst>
                    <a:ext uri="{9D8B030D-6E8A-4147-A177-3AD203B41FA5}">
                      <a16:colId xmlns:a16="http://schemas.microsoft.com/office/drawing/2014/main" val="2468206989"/>
                    </a:ext>
                  </a:extLst>
                </a:gridCol>
                <a:gridCol w="519997">
                  <a:extLst>
                    <a:ext uri="{9D8B030D-6E8A-4147-A177-3AD203B41FA5}">
                      <a16:colId xmlns:a16="http://schemas.microsoft.com/office/drawing/2014/main" val="3719851922"/>
                    </a:ext>
                  </a:extLst>
                </a:gridCol>
                <a:gridCol w="519997">
                  <a:extLst>
                    <a:ext uri="{9D8B030D-6E8A-4147-A177-3AD203B41FA5}">
                      <a16:colId xmlns:a16="http://schemas.microsoft.com/office/drawing/2014/main" val="223220990"/>
                    </a:ext>
                  </a:extLst>
                </a:gridCol>
                <a:gridCol w="519997">
                  <a:extLst>
                    <a:ext uri="{9D8B030D-6E8A-4147-A177-3AD203B41FA5}">
                      <a16:colId xmlns:a16="http://schemas.microsoft.com/office/drawing/2014/main" val="1659798908"/>
                    </a:ext>
                  </a:extLst>
                </a:gridCol>
              </a:tblGrid>
              <a:tr h="368642">
                <a:tc>
                  <a:txBody>
                    <a:bodyPr/>
                    <a:lstStyle/>
                    <a:p>
                      <a:pPr algn="l" fontAlgn="b"/>
                      <a:r>
                        <a:rPr lang="es-EC"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s-EC" sz="1100" b="0" i="0" u="none" strike="noStrike">
                          <a:solidFill>
                            <a:srgbClr val="000000"/>
                          </a:solidFill>
                          <a:effectLst/>
                          <a:latin typeface="Calibri" panose="020F0502020204030204" pitchFamily="34" charset="0"/>
                        </a:rPr>
                        <a:t>Iniciales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gridSpan="2">
                  <a:txBody>
                    <a:bodyPr/>
                    <a:lstStyle/>
                    <a:p>
                      <a:pPr algn="ctr" fontAlgn="b"/>
                      <a:r>
                        <a:rPr lang="es-EC" sz="1100" b="0" i="0" u="none" strike="noStrike">
                          <a:solidFill>
                            <a:srgbClr val="000000"/>
                          </a:solidFill>
                          <a:effectLst/>
                          <a:latin typeface="Calibri" panose="020F0502020204030204" pitchFamily="34" charset="0"/>
                        </a:rPr>
                        <a:t>Finales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extLst>
                  <a:ext uri="{0D108BD9-81ED-4DB2-BD59-A6C34878D82A}">
                    <a16:rowId xmlns:a16="http://schemas.microsoft.com/office/drawing/2014/main" val="115889104"/>
                  </a:ext>
                </a:extLst>
              </a:tr>
              <a:tr h="368642">
                <a:tc>
                  <a:txBody>
                    <a:bodyPr/>
                    <a:lstStyle/>
                    <a:p>
                      <a:pPr algn="ctr" fontAlgn="b"/>
                      <a:r>
                        <a:rPr lang="es-EC" sz="1100" b="1" i="0" u="none" strike="noStrike" dirty="0">
                          <a:solidFill>
                            <a:srgbClr val="000000"/>
                          </a:solidFill>
                          <a:effectLst/>
                          <a:latin typeface="Calibri" panose="020F0502020204030204" pitchFamily="34" charset="0"/>
                        </a:rPr>
                        <a:t>PREGUNTAS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EC" sz="1100" b="0" i="0" u="none" strike="noStrike">
                          <a:solidFill>
                            <a:srgbClr val="000000"/>
                          </a:solidFill>
                          <a:effectLst/>
                          <a:latin typeface="Arial" panose="020B0604020202020204" pitchFamily="34" charset="0"/>
                        </a:rPr>
                        <a:t>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EC" sz="1100" b="0" i="0" u="none" strike="noStrike">
                          <a:solidFill>
                            <a:srgbClr val="000000"/>
                          </a:solidFill>
                          <a:effectLst/>
                          <a:latin typeface="Arial" panose="020B060402020202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EC" sz="1100" b="0" i="0" u="none" strike="noStrike">
                          <a:solidFill>
                            <a:srgbClr val="000000"/>
                          </a:solidFill>
                          <a:effectLst/>
                          <a:latin typeface="Arial" panose="020B0604020202020204" pitchFamily="34" charset="0"/>
                        </a:rPr>
                        <a:t>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just" fontAlgn="ctr"/>
                      <a:r>
                        <a:rPr lang="es-EC" sz="1100" b="0" i="0" u="none" strike="noStrike">
                          <a:solidFill>
                            <a:srgbClr val="000000"/>
                          </a:solidFill>
                          <a:effectLst/>
                          <a:latin typeface="Arial" panose="020B0604020202020204" pitchFamily="34" charset="0"/>
                        </a:rPr>
                        <a:t>NO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11541474"/>
                  </a:ext>
                </a:extLst>
              </a:tr>
              <a:tr h="353896">
                <a:tc>
                  <a:txBody>
                    <a:bodyPr/>
                    <a:lstStyle/>
                    <a:p>
                      <a:pPr algn="l" fontAlgn="ctr"/>
                      <a:r>
                        <a:rPr lang="es-ES" sz="1100" b="0" i="0" u="none" strike="noStrike">
                          <a:solidFill>
                            <a:srgbClr val="000000"/>
                          </a:solidFill>
                          <a:effectLst/>
                          <a:latin typeface="Calibri" panose="020F0502020204030204" pitchFamily="34" charset="0"/>
                        </a:rPr>
                        <a:t>Le gusta el deporte y sentirse bien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dirty="0">
                          <a:solidFill>
                            <a:srgbClr val="000000"/>
                          </a:solidFill>
                          <a:effectLst/>
                          <a:latin typeface="Arial" panose="020B0604020202020204" pitchFamily="34" charset="0"/>
                        </a:rPr>
                        <a:t>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4304361"/>
                  </a:ext>
                </a:extLst>
              </a:tr>
              <a:tr h="353896">
                <a:tc>
                  <a:txBody>
                    <a:bodyPr/>
                    <a:lstStyle/>
                    <a:p>
                      <a:pPr algn="l" fontAlgn="ctr"/>
                      <a:r>
                        <a:rPr lang="es-EC" sz="1100" b="0" i="0" u="none" strike="noStrike">
                          <a:solidFill>
                            <a:srgbClr val="000000"/>
                          </a:solidFill>
                          <a:effectLst/>
                          <a:latin typeface="Calibri" panose="020F0502020204030204" pitchFamily="34" charset="0"/>
                        </a:rPr>
                        <a:t>Se reprocha si le sale algo mal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dirty="0">
                          <a:solidFill>
                            <a:srgbClr val="000000"/>
                          </a:solidFill>
                          <a:effectLst/>
                          <a:latin typeface="Arial" panose="020B0604020202020204" pitchFamily="34" charset="0"/>
                        </a:rPr>
                        <a:t>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05277293"/>
                  </a:ext>
                </a:extLst>
              </a:tr>
              <a:tr h="368642">
                <a:tc>
                  <a:txBody>
                    <a:bodyPr/>
                    <a:lstStyle/>
                    <a:p>
                      <a:pPr algn="l" fontAlgn="ctr"/>
                      <a:r>
                        <a:rPr lang="es-ES" sz="1100" b="0" i="0" u="none" strike="noStrike">
                          <a:solidFill>
                            <a:srgbClr val="000000"/>
                          </a:solidFill>
                          <a:effectLst/>
                          <a:latin typeface="Calibri" panose="020F0502020204030204" pitchFamily="34" charset="0"/>
                        </a:rPr>
                        <a:t>Se siente con vergüenza ante los compañeros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dirty="0">
                          <a:solidFill>
                            <a:srgbClr val="000000"/>
                          </a:solidFill>
                          <a:effectLst/>
                          <a:latin typeface="Arial" panose="020B0604020202020204" pitchFamily="34" charset="0"/>
                        </a:rPr>
                        <a:t>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94442426"/>
                  </a:ext>
                </a:extLst>
              </a:tr>
              <a:tr h="353896">
                <a:tc>
                  <a:txBody>
                    <a:bodyPr/>
                    <a:lstStyle/>
                    <a:p>
                      <a:pPr algn="l" fontAlgn="b"/>
                      <a:r>
                        <a:rPr lang="es-ES" sz="1100" b="0" i="0" u="none" strike="noStrike">
                          <a:solidFill>
                            <a:srgbClr val="000000"/>
                          </a:solidFill>
                          <a:effectLst/>
                          <a:latin typeface="Calibri" panose="020F0502020204030204" pitchFamily="34" charset="0"/>
                        </a:rPr>
                        <a:t>Se considera inferior a los demás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0952603"/>
                  </a:ext>
                </a:extLst>
              </a:tr>
              <a:tr h="353896">
                <a:tc>
                  <a:txBody>
                    <a:bodyPr/>
                    <a:lstStyle/>
                    <a:p>
                      <a:pPr algn="l" fontAlgn="b"/>
                      <a:r>
                        <a:rPr lang="es-ES" sz="1100" b="0" i="0" u="none" strike="noStrike">
                          <a:solidFill>
                            <a:srgbClr val="000000"/>
                          </a:solidFill>
                          <a:effectLst/>
                          <a:latin typeface="Calibri" panose="020F0502020204030204" pitchFamily="34" charset="0"/>
                        </a:rPr>
                        <a:t>Se siente contento y entretenido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dirty="0">
                          <a:solidFill>
                            <a:srgbClr val="000000"/>
                          </a:solidFill>
                          <a:effectLst/>
                          <a:latin typeface="Arial" panose="020B0604020202020204" pitchFamily="34" charset="0"/>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51895510"/>
                  </a:ext>
                </a:extLst>
              </a:tr>
              <a:tr h="368642">
                <a:tc>
                  <a:txBody>
                    <a:bodyPr/>
                    <a:lstStyle/>
                    <a:p>
                      <a:pPr algn="l" fontAlgn="b"/>
                      <a:r>
                        <a:rPr lang="es-EC" sz="1100" b="0" i="0" u="none" strike="noStrike">
                          <a:solidFill>
                            <a:srgbClr val="000000"/>
                          </a:solidFill>
                          <a:effectLst/>
                          <a:latin typeface="Calibri" panose="020F0502020204030204" pitchFamily="34" charset="0"/>
                        </a:rPr>
                        <a:t>Se admite tal como 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dirty="0">
                          <a:solidFill>
                            <a:srgbClr val="000000"/>
                          </a:solidFill>
                          <a:effectLst/>
                          <a:latin typeface="Arial" panose="020B0604020202020204" pitchFamily="34" charset="0"/>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03950345"/>
                  </a:ext>
                </a:extLst>
              </a:tr>
              <a:tr h="353896">
                <a:tc>
                  <a:txBody>
                    <a:bodyPr/>
                    <a:lstStyle/>
                    <a:p>
                      <a:pPr algn="l" fontAlgn="b"/>
                      <a:r>
                        <a:rPr lang="es-ES" sz="1100" b="0" i="0" u="none" strike="noStrike">
                          <a:solidFill>
                            <a:srgbClr val="000000"/>
                          </a:solidFill>
                          <a:effectLst/>
                          <a:latin typeface="Calibri" panose="020F0502020204030204" pitchFamily="34" charset="0"/>
                        </a:rPr>
                        <a:t>Se siente satisfecho consigo mismo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dirty="0">
                          <a:solidFill>
                            <a:srgbClr val="000000"/>
                          </a:solidFill>
                          <a:effectLst/>
                          <a:latin typeface="Arial" panose="020B0604020202020204" pitchFamily="34" charset="0"/>
                        </a:rPr>
                        <a:t>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22785182"/>
                  </a:ext>
                </a:extLst>
              </a:tr>
              <a:tr h="353896">
                <a:tc>
                  <a:txBody>
                    <a:bodyPr/>
                    <a:lstStyle/>
                    <a:p>
                      <a:pPr algn="l" fontAlgn="b"/>
                      <a:r>
                        <a:rPr lang="es-ES" sz="1100" b="0" i="0" u="none" strike="noStrike">
                          <a:solidFill>
                            <a:srgbClr val="000000"/>
                          </a:solidFill>
                          <a:effectLst/>
                          <a:latin typeface="Calibri" panose="020F0502020204030204" pitchFamily="34" charset="0"/>
                        </a:rPr>
                        <a:t>Si reconoce sus cualidades y sus logros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dirty="0">
                          <a:solidFill>
                            <a:srgbClr val="000000"/>
                          </a:solidFill>
                          <a:effectLst/>
                          <a:latin typeface="Arial" panose="020B0604020202020204" pitchFamily="34" charset="0"/>
                        </a:rPr>
                        <a:t>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90127458"/>
                  </a:ext>
                </a:extLst>
              </a:tr>
              <a:tr h="368642">
                <a:tc>
                  <a:txBody>
                    <a:bodyPr/>
                    <a:lstStyle/>
                    <a:p>
                      <a:pPr algn="l" fontAlgn="b"/>
                      <a:r>
                        <a:rPr lang="es-ES" sz="1100" b="0" i="0" u="none" strike="noStrike">
                          <a:solidFill>
                            <a:srgbClr val="000000"/>
                          </a:solidFill>
                          <a:effectLst/>
                          <a:latin typeface="Calibri" panose="020F0502020204030204" pitchFamily="34" charset="0"/>
                        </a:rPr>
                        <a:t>Si acepta sus errores y fracasos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dirty="0">
                          <a:solidFill>
                            <a:srgbClr val="000000"/>
                          </a:solidFill>
                          <a:effectLst/>
                          <a:latin typeface="Arial" panose="020B0604020202020204" pitchFamily="34" charset="0"/>
                        </a:rPr>
                        <a:t>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79667368"/>
                  </a:ext>
                </a:extLst>
              </a:tr>
              <a:tr h="353896">
                <a:tc>
                  <a:txBody>
                    <a:bodyPr/>
                    <a:lstStyle/>
                    <a:p>
                      <a:pPr algn="just" fontAlgn="ctr"/>
                      <a:r>
                        <a:rPr lang="es-ES" sz="1100" b="0" i="0" u="none" strike="noStrike">
                          <a:solidFill>
                            <a:srgbClr val="000000"/>
                          </a:solidFill>
                          <a:effectLst/>
                          <a:latin typeface="Calibri" panose="020F0502020204030204" pitchFamily="34" charset="0"/>
                        </a:rPr>
                        <a:t>Si admite la actividad de manera seria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a:solidFill>
                            <a:srgbClr val="000000"/>
                          </a:solidFill>
                          <a:effectLst/>
                          <a:latin typeface="Arial" panose="020B0604020202020204" pitchFamily="34" charset="0"/>
                        </a:rPr>
                        <a:t>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dirty="0">
                          <a:solidFill>
                            <a:srgbClr val="000000"/>
                          </a:solidFill>
                          <a:effectLst/>
                          <a:latin typeface="Arial" panose="020B0604020202020204" pitchFamily="34" charset="0"/>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dirty="0">
                          <a:solidFill>
                            <a:srgbClr val="000000"/>
                          </a:solidFill>
                          <a:effectLst/>
                          <a:latin typeface="Arial" panose="020B060402020202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100" b="0" i="0" u="none" strike="noStrike" dirty="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40831967"/>
                  </a:ext>
                </a:extLst>
              </a:tr>
            </a:tbl>
          </a:graphicData>
        </a:graphic>
      </p:graphicFrame>
      <p:graphicFrame>
        <p:nvGraphicFramePr>
          <p:cNvPr id="8" name="Tabla 7">
            <a:extLst>
              <a:ext uri="{FF2B5EF4-FFF2-40B4-BE49-F238E27FC236}">
                <a16:creationId xmlns:a16="http://schemas.microsoft.com/office/drawing/2014/main" id="{1392BB1C-B1EA-4EA2-A107-B40A2AD3DBC3}"/>
              </a:ext>
            </a:extLst>
          </p:cNvPr>
          <p:cNvGraphicFramePr>
            <a:graphicFrameLocks noGrp="1"/>
          </p:cNvGraphicFramePr>
          <p:nvPr>
            <p:extLst>
              <p:ext uri="{D42A27DB-BD31-4B8C-83A1-F6EECF244321}">
                <p14:modId xmlns:p14="http://schemas.microsoft.com/office/powerpoint/2010/main" val="1665253165"/>
              </p:ext>
            </p:extLst>
          </p:nvPr>
        </p:nvGraphicFramePr>
        <p:xfrm>
          <a:off x="1340024" y="2213248"/>
          <a:ext cx="2376264" cy="1419644"/>
        </p:xfrm>
        <a:graphic>
          <a:graphicData uri="http://schemas.openxmlformats.org/drawingml/2006/table">
            <a:tbl>
              <a:tblPr/>
              <a:tblGrid>
                <a:gridCol w="1188132">
                  <a:extLst>
                    <a:ext uri="{9D8B030D-6E8A-4147-A177-3AD203B41FA5}">
                      <a16:colId xmlns:a16="http://schemas.microsoft.com/office/drawing/2014/main" val="2136401602"/>
                    </a:ext>
                  </a:extLst>
                </a:gridCol>
                <a:gridCol w="1188132">
                  <a:extLst>
                    <a:ext uri="{9D8B030D-6E8A-4147-A177-3AD203B41FA5}">
                      <a16:colId xmlns:a16="http://schemas.microsoft.com/office/drawing/2014/main" val="1184127583"/>
                    </a:ext>
                  </a:extLst>
                </a:gridCol>
              </a:tblGrid>
              <a:tr h="273787">
                <a:tc gridSpan="2">
                  <a:txBody>
                    <a:bodyPr/>
                    <a:lstStyle/>
                    <a:p>
                      <a:pPr algn="ctr" fontAlgn="ctr"/>
                      <a:r>
                        <a:rPr lang="es-EC" sz="1400" b="1" i="0" u="none" strike="noStrike" dirty="0">
                          <a:solidFill>
                            <a:srgbClr val="000000"/>
                          </a:solidFill>
                          <a:effectLst/>
                          <a:latin typeface="Arial Bold"/>
                        </a:rPr>
                        <a:t>Estadísticas de fiabilidad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58950482"/>
                  </a:ext>
                </a:extLst>
              </a:tr>
              <a:tr h="490537">
                <a:tc>
                  <a:txBody>
                    <a:bodyPr/>
                    <a:lstStyle/>
                    <a:p>
                      <a:pPr algn="ctr" fontAlgn="b"/>
                      <a:r>
                        <a:rPr lang="es-EC" sz="1400" b="0" i="0" u="none" strike="noStrike" dirty="0">
                          <a:solidFill>
                            <a:srgbClr val="000000"/>
                          </a:solidFill>
                          <a:effectLst/>
                          <a:latin typeface="Arial" panose="020B0604020202020204" pitchFamily="34" charset="0"/>
                        </a:rPr>
                        <a:t>Alfa de Cronbach</a:t>
                      </a:r>
                      <a:r>
                        <a:rPr lang="es-EC" sz="1400" b="0" i="0" u="none" strike="noStrike" baseline="30000" dirty="0">
                          <a:solidFill>
                            <a:srgbClr val="000000"/>
                          </a:solidFill>
                          <a:effectLst/>
                          <a:latin typeface="Arial" panose="020B0604020202020204" pitchFamily="34" charset="0"/>
                        </a:rPr>
                        <a:t>a</a:t>
                      </a:r>
                      <a:endParaRPr lang="es-EC" sz="1400" b="0" i="0" u="none" strike="noStrike" dirty="0">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panose="020B0604020202020204" pitchFamily="34" charset="0"/>
                        </a:rPr>
                        <a:t>N de elementos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187145"/>
                  </a:ext>
                </a:extLst>
              </a:tr>
              <a:tr h="207628">
                <a:tc>
                  <a:txBody>
                    <a:bodyPr/>
                    <a:lstStyle/>
                    <a:p>
                      <a:pPr algn="ctr" fontAlgn="t"/>
                      <a:r>
                        <a:rPr lang="es-EC" sz="1400" b="1" i="0" u="none" strike="noStrike" dirty="0">
                          <a:solidFill>
                            <a:srgbClr val="000000"/>
                          </a:solidFill>
                          <a:effectLst/>
                          <a:latin typeface="Arial" panose="020B0604020202020204" pitchFamily="34" charset="0"/>
                        </a:rPr>
                        <a:t>87,495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990201"/>
                  </a:ext>
                </a:extLst>
              </a:tr>
              <a:tr h="396199">
                <a:tc gridSpan="2">
                  <a:txBody>
                    <a:bodyPr/>
                    <a:lstStyle/>
                    <a:p>
                      <a:pPr algn="ctr" fontAlgn="t"/>
                      <a:r>
                        <a:rPr lang="es-ES" sz="1400" b="0" i="0" u="none" strike="noStrike" dirty="0">
                          <a:solidFill>
                            <a:srgbClr val="000000"/>
                          </a:solidFill>
                          <a:effectLst/>
                          <a:latin typeface="Arial" panose="020B0604020202020204" pitchFamily="34" charset="0"/>
                        </a:rPr>
                        <a:t>a. El valor es positivo y el modelo es fiabilidad.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63008396"/>
                  </a:ext>
                </a:extLst>
              </a:tr>
            </a:tbl>
          </a:graphicData>
        </a:graphic>
      </p:graphicFrame>
    </p:spTree>
    <p:extLst>
      <p:ext uri="{BB962C8B-B14F-4D97-AF65-F5344CB8AC3E}">
        <p14:creationId xmlns:p14="http://schemas.microsoft.com/office/powerpoint/2010/main" val="81844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43CA355-CE46-4042-83B8-3037C952B291}"/>
              </a:ext>
            </a:extLst>
          </p:cNvPr>
          <p:cNvPicPr>
            <a:picLocks noChangeAspect="1"/>
          </p:cNvPicPr>
          <p:nvPr/>
        </p:nvPicPr>
        <p:blipFill>
          <a:blip r:embed="rId2"/>
          <a:stretch>
            <a:fillRect/>
          </a:stretch>
        </p:blipFill>
        <p:spPr>
          <a:xfrm>
            <a:off x="5004048" y="455984"/>
            <a:ext cx="3600400" cy="2243911"/>
          </a:xfrm>
          <a:prstGeom prst="rect">
            <a:avLst/>
          </a:prstGeom>
          <a:ln>
            <a:noFill/>
          </a:ln>
          <a:effectLst>
            <a:softEdge rad="112500"/>
          </a:effectLst>
        </p:spPr>
      </p:pic>
      <p:pic>
        <p:nvPicPr>
          <p:cNvPr id="6" name="Picture 2" descr="ESPE (@ESPEU) | Twitt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85" t="4571" r="4419" b="4762"/>
          <a:stretch/>
        </p:blipFill>
        <p:spPr bwMode="auto">
          <a:xfrm>
            <a:off x="0" y="43"/>
            <a:ext cx="1616484" cy="143175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19BEB35-877B-45C0-8759-0A96AF8B0310}"/>
              </a:ext>
            </a:extLst>
          </p:cNvPr>
          <p:cNvSpPr txBox="1"/>
          <p:nvPr/>
        </p:nvSpPr>
        <p:spPr>
          <a:xfrm>
            <a:off x="827584" y="2763125"/>
            <a:ext cx="7776864" cy="1420325"/>
          </a:xfrm>
          <a:prstGeom prst="rect">
            <a:avLst/>
          </a:prstGeom>
          <a:gradFill>
            <a:gsLst>
              <a:gs pos="0">
                <a:schemeClr val="accent1">
                  <a:lumMod val="5000"/>
                  <a:lumOff val="95000"/>
                </a:schemeClr>
              </a:gs>
              <a:gs pos="100000">
                <a:schemeClr val="accent1">
                  <a:lumMod val="45000"/>
                  <a:lumOff val="55000"/>
                </a:schemeClr>
              </a:gs>
              <a:gs pos="58000">
                <a:srgbClr val="80F880"/>
              </a:gs>
              <a:gs pos="100000">
                <a:schemeClr val="accent1">
                  <a:lumMod val="30000"/>
                  <a:lumOff val="70000"/>
                </a:schemeClr>
              </a:gs>
            </a:gsLst>
            <a:lin ang="5400000" scaled="1"/>
          </a:gradFill>
          <a:effectLst>
            <a:glow rad="101600">
              <a:schemeClr val="accent6">
                <a:satMod val="175000"/>
                <a:alpha val="40000"/>
              </a:schemeClr>
            </a:glow>
          </a:effectLst>
        </p:spPr>
        <p:txBody>
          <a:bodyPr wrap="square">
            <a:spAutoFit/>
          </a:bodyPr>
          <a:lstStyle/>
          <a:p>
            <a:pPr algn="ctr">
              <a:lnSpc>
                <a:spcPct val="150000"/>
              </a:lnSpc>
            </a:pPr>
            <a:r>
              <a:rPr lang="es-EC" sz="2000" b="1" kern="0" dirty="0">
                <a:effectLst/>
                <a:latin typeface="Arial" panose="020B0604020202020204" pitchFamily="34" charset="0"/>
                <a:cs typeface="Times New Roman" panose="02020603050405020304" pitchFamily="18" charset="0"/>
              </a:rPr>
              <a:t>Actividades físico recreativas y su influencia en la obesidad en estudiantes de 9 a 11 años de la Unidad Educativa del Pacifico de la ciudad de Machala</a:t>
            </a:r>
          </a:p>
        </p:txBody>
      </p:sp>
      <p:sp>
        <p:nvSpPr>
          <p:cNvPr id="3" name="CuadroTexto 2">
            <a:extLst>
              <a:ext uri="{FF2B5EF4-FFF2-40B4-BE49-F238E27FC236}">
                <a16:creationId xmlns:a16="http://schemas.microsoft.com/office/drawing/2014/main" id="{7B8FC906-5288-49D8-BFAB-459AC910437E}"/>
              </a:ext>
            </a:extLst>
          </p:cNvPr>
          <p:cNvSpPr txBox="1"/>
          <p:nvPr/>
        </p:nvSpPr>
        <p:spPr>
          <a:xfrm>
            <a:off x="835176" y="1850879"/>
            <a:ext cx="3135536" cy="369332"/>
          </a:xfrm>
          <a:prstGeom prst="rect">
            <a:avLst/>
          </a:prstGeom>
          <a:gradFill>
            <a:gsLst>
              <a:gs pos="0">
                <a:schemeClr val="accent1">
                  <a:lumMod val="5000"/>
                  <a:lumOff val="95000"/>
                </a:schemeClr>
              </a:gs>
              <a:gs pos="100000">
                <a:schemeClr val="accent1">
                  <a:lumMod val="45000"/>
                  <a:lumOff val="55000"/>
                </a:schemeClr>
              </a:gs>
              <a:gs pos="58000">
                <a:srgbClr val="80F880"/>
              </a:gs>
              <a:gs pos="100000">
                <a:schemeClr val="accent1">
                  <a:lumMod val="30000"/>
                  <a:lumOff val="70000"/>
                </a:schemeClr>
              </a:gs>
            </a:gsLst>
            <a:lin ang="5400000" scaled="1"/>
          </a:gradFill>
          <a:scene3d>
            <a:camera prst="orthographicFront"/>
            <a:lightRig rig="threePt" dir="t"/>
          </a:scene3d>
          <a:sp3d>
            <a:bevelT w="101600" prst="riblet"/>
          </a:sp3d>
        </p:spPr>
        <p:txBody>
          <a:bodyPr wrap="square" rtlCol="0">
            <a:spAutoFit/>
          </a:bodyPr>
          <a:lstStyle/>
          <a:p>
            <a:r>
              <a:rPr lang="es-ES" b="1" dirty="0"/>
              <a:t>TEMA DE INVESTIGACION :</a:t>
            </a:r>
            <a:endParaRPr lang="es-EC" b="1" dirty="0"/>
          </a:p>
        </p:txBody>
      </p:sp>
      <p:pic>
        <p:nvPicPr>
          <p:cNvPr id="9" name="Imagen 8">
            <a:extLst>
              <a:ext uri="{FF2B5EF4-FFF2-40B4-BE49-F238E27FC236}">
                <a16:creationId xmlns:a16="http://schemas.microsoft.com/office/drawing/2014/main" id="{08781CE1-4945-49BF-B24B-2DEDCFB6A464}"/>
              </a:ext>
            </a:extLst>
          </p:cNvPr>
          <p:cNvPicPr>
            <a:picLocks noChangeAspect="1"/>
          </p:cNvPicPr>
          <p:nvPr/>
        </p:nvPicPr>
        <p:blipFill>
          <a:blip r:embed="rId4"/>
          <a:stretch>
            <a:fillRect/>
          </a:stretch>
        </p:blipFill>
        <p:spPr>
          <a:xfrm>
            <a:off x="808242" y="4437112"/>
            <a:ext cx="3475726" cy="2438196"/>
          </a:xfrm>
          <a:prstGeom prst="rect">
            <a:avLst/>
          </a:prstGeom>
          <a:ln>
            <a:noFill/>
          </a:ln>
          <a:effectLst>
            <a:softEdge rad="112500"/>
          </a:effectLst>
        </p:spPr>
      </p:pic>
    </p:spTree>
    <p:extLst>
      <p:ext uri="{BB962C8B-B14F-4D97-AF65-F5344CB8AC3E}">
        <p14:creationId xmlns:p14="http://schemas.microsoft.com/office/powerpoint/2010/main" val="132113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E176413-2680-4285-BF32-4AD6A9D47AA1}"/>
              </a:ext>
            </a:extLst>
          </p:cNvPr>
          <p:cNvGraphicFramePr>
            <a:graphicFrameLocks noGrp="1"/>
          </p:cNvGraphicFramePr>
          <p:nvPr>
            <p:extLst>
              <p:ext uri="{D42A27DB-BD31-4B8C-83A1-F6EECF244321}">
                <p14:modId xmlns:p14="http://schemas.microsoft.com/office/powerpoint/2010/main" val="1803907543"/>
              </p:ext>
            </p:extLst>
          </p:nvPr>
        </p:nvGraphicFramePr>
        <p:xfrm>
          <a:off x="1403648" y="1268760"/>
          <a:ext cx="7056784" cy="3211957"/>
        </p:xfrm>
        <a:graphic>
          <a:graphicData uri="http://schemas.openxmlformats.org/drawingml/2006/table">
            <a:tbl>
              <a:tblPr/>
              <a:tblGrid>
                <a:gridCol w="1008112">
                  <a:extLst>
                    <a:ext uri="{9D8B030D-6E8A-4147-A177-3AD203B41FA5}">
                      <a16:colId xmlns:a16="http://schemas.microsoft.com/office/drawing/2014/main" val="4105204654"/>
                    </a:ext>
                  </a:extLst>
                </a:gridCol>
                <a:gridCol w="1008112">
                  <a:extLst>
                    <a:ext uri="{9D8B030D-6E8A-4147-A177-3AD203B41FA5}">
                      <a16:colId xmlns:a16="http://schemas.microsoft.com/office/drawing/2014/main" val="30721187"/>
                    </a:ext>
                  </a:extLst>
                </a:gridCol>
                <a:gridCol w="1008112">
                  <a:extLst>
                    <a:ext uri="{9D8B030D-6E8A-4147-A177-3AD203B41FA5}">
                      <a16:colId xmlns:a16="http://schemas.microsoft.com/office/drawing/2014/main" val="1807004776"/>
                    </a:ext>
                  </a:extLst>
                </a:gridCol>
                <a:gridCol w="1008112">
                  <a:extLst>
                    <a:ext uri="{9D8B030D-6E8A-4147-A177-3AD203B41FA5}">
                      <a16:colId xmlns:a16="http://schemas.microsoft.com/office/drawing/2014/main" val="3076722431"/>
                    </a:ext>
                  </a:extLst>
                </a:gridCol>
                <a:gridCol w="1008112">
                  <a:extLst>
                    <a:ext uri="{9D8B030D-6E8A-4147-A177-3AD203B41FA5}">
                      <a16:colId xmlns:a16="http://schemas.microsoft.com/office/drawing/2014/main" val="3117581871"/>
                    </a:ext>
                  </a:extLst>
                </a:gridCol>
                <a:gridCol w="1008112">
                  <a:extLst>
                    <a:ext uri="{9D8B030D-6E8A-4147-A177-3AD203B41FA5}">
                      <a16:colId xmlns:a16="http://schemas.microsoft.com/office/drawing/2014/main" val="1654509113"/>
                    </a:ext>
                  </a:extLst>
                </a:gridCol>
                <a:gridCol w="1008112">
                  <a:extLst>
                    <a:ext uri="{9D8B030D-6E8A-4147-A177-3AD203B41FA5}">
                      <a16:colId xmlns:a16="http://schemas.microsoft.com/office/drawing/2014/main" val="2942337219"/>
                    </a:ext>
                  </a:extLst>
                </a:gridCol>
              </a:tblGrid>
              <a:tr h="440497">
                <a:tc gridSpan="7">
                  <a:txBody>
                    <a:bodyPr/>
                    <a:lstStyle/>
                    <a:p>
                      <a:pPr algn="ctr" fontAlgn="ctr"/>
                      <a:r>
                        <a:rPr lang="es-ES" sz="1400" b="1" i="0" u="none" strike="noStrike" dirty="0">
                          <a:solidFill>
                            <a:srgbClr val="000000"/>
                          </a:solidFill>
                          <a:effectLst/>
                          <a:latin typeface="Arial" panose="020B0604020202020204" pitchFamily="34" charset="0"/>
                        </a:rPr>
                        <a:t>Pruebas de normalidad + de 50  Kolmogorov-Smirnova-Prueba Paramétrica T de Student </a:t>
                      </a:r>
                      <a:endParaRPr lang="es-EC" sz="1400" b="1" i="0" u="none" strike="noStrike" dirty="0">
                        <a:solidFill>
                          <a:srgbClr val="000000"/>
                        </a:solidFill>
                        <a:effectLst/>
                        <a:latin typeface="Arial" panose="020B060402020202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223875974"/>
                  </a:ext>
                </a:extLst>
              </a:tr>
              <a:tr h="477205">
                <a:tc rowSpan="2">
                  <a:txBody>
                    <a:bodyPr/>
                    <a:lstStyle/>
                    <a:p>
                      <a:pPr algn="l" fontAlgn="ctr"/>
                      <a:r>
                        <a:rPr lang="es-ES" sz="1400" b="0" i="0" u="none" strike="noStrike">
                          <a:solidFill>
                            <a:srgbClr val="000000"/>
                          </a:solidFill>
                          <a:effectLst/>
                          <a:latin typeface="Arial" panose="020B0604020202020204" pitchFamily="34" charset="0"/>
                        </a:rPr>
                        <a:t> </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tc gridSpan="3">
                  <a:txBody>
                    <a:bodyPr/>
                    <a:lstStyle/>
                    <a:p>
                      <a:pPr algn="ctr" fontAlgn="ctr"/>
                      <a:r>
                        <a:rPr lang="es-ES" sz="1400" b="0" i="0" u="none" strike="noStrike">
                          <a:solidFill>
                            <a:srgbClr val="000000"/>
                          </a:solidFill>
                          <a:effectLst/>
                          <a:latin typeface="Arial" panose="020B0604020202020204" pitchFamily="34" charset="0"/>
                        </a:rPr>
                        <a:t>Kolmogorov-Smirnov</a:t>
                      </a:r>
                      <a:r>
                        <a:rPr lang="es-ES" sz="1400" b="0" i="0" u="none" strike="noStrike" baseline="30000">
                          <a:solidFill>
                            <a:srgbClr val="000000"/>
                          </a:solidFill>
                          <a:effectLst/>
                          <a:latin typeface="Arial" panose="020B0604020202020204" pitchFamily="34" charset="0"/>
                        </a:rPr>
                        <a:t>a</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tc hMerge="1">
                  <a:txBody>
                    <a:bodyPr/>
                    <a:lstStyle/>
                    <a:p>
                      <a:endParaRPr lang="es-EC"/>
                    </a:p>
                  </a:txBody>
                  <a:tcPr/>
                </a:tc>
                <a:tc hMerge="1">
                  <a:txBody>
                    <a:bodyPr/>
                    <a:lstStyle/>
                    <a:p>
                      <a:endParaRPr lang="es-EC"/>
                    </a:p>
                  </a:txBody>
                  <a:tcPr/>
                </a:tc>
                <a:tc gridSpan="3">
                  <a:txBody>
                    <a:bodyPr/>
                    <a:lstStyle/>
                    <a:p>
                      <a:pPr algn="ctr" fontAlgn="ctr"/>
                      <a:r>
                        <a:rPr lang="es-ES" sz="1400" b="0" i="0" u="none" strike="noStrike">
                          <a:solidFill>
                            <a:srgbClr val="000000"/>
                          </a:solidFill>
                          <a:effectLst/>
                          <a:latin typeface="Arial" panose="020B0604020202020204" pitchFamily="34" charset="0"/>
                        </a:rPr>
                        <a:t>Shapiro-Wilk</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61981809"/>
                  </a:ext>
                </a:extLst>
              </a:tr>
              <a:tr h="440497">
                <a:tc vMerge="1">
                  <a:txBody>
                    <a:bodyPr/>
                    <a:lstStyle/>
                    <a:p>
                      <a:endParaRPr lang="es-EC"/>
                    </a:p>
                  </a:txBody>
                  <a:tcPr/>
                </a:tc>
                <a:tc>
                  <a:txBody>
                    <a:bodyPr/>
                    <a:lstStyle/>
                    <a:p>
                      <a:pPr algn="ctr" fontAlgn="ctr"/>
                      <a:r>
                        <a:rPr lang="es-ES" sz="1400" b="0" i="0" u="none" strike="noStrike">
                          <a:solidFill>
                            <a:srgbClr val="000000"/>
                          </a:solidFill>
                          <a:effectLst/>
                          <a:latin typeface="Arial" panose="020B0604020202020204" pitchFamily="34" charset="0"/>
                        </a:rPr>
                        <a:t>Estadístico</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tc>
                  <a:txBody>
                    <a:bodyPr/>
                    <a:lstStyle/>
                    <a:p>
                      <a:pPr algn="ctr" fontAlgn="ctr"/>
                      <a:r>
                        <a:rPr lang="es-ES" sz="1400" b="0" i="0" u="none" strike="noStrike">
                          <a:solidFill>
                            <a:srgbClr val="000000"/>
                          </a:solidFill>
                          <a:effectLst/>
                          <a:latin typeface="Arial" panose="020B0604020202020204" pitchFamily="34" charset="0"/>
                        </a:rPr>
                        <a:t>gl</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tc>
                  <a:txBody>
                    <a:bodyPr/>
                    <a:lstStyle/>
                    <a:p>
                      <a:pPr algn="ctr" fontAlgn="ctr"/>
                      <a:r>
                        <a:rPr lang="es-ES" sz="1400" b="0" i="0" u="none" strike="noStrike">
                          <a:solidFill>
                            <a:srgbClr val="000000"/>
                          </a:solidFill>
                          <a:effectLst/>
                          <a:latin typeface="Arial" panose="020B0604020202020204" pitchFamily="34" charset="0"/>
                        </a:rPr>
                        <a:t>Sig.</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tc>
                  <a:txBody>
                    <a:bodyPr/>
                    <a:lstStyle/>
                    <a:p>
                      <a:pPr algn="ctr" fontAlgn="ctr"/>
                      <a:r>
                        <a:rPr lang="es-ES" sz="1400" b="0" i="0" u="none" strike="noStrike">
                          <a:solidFill>
                            <a:srgbClr val="000000"/>
                          </a:solidFill>
                          <a:effectLst/>
                          <a:latin typeface="Arial" panose="020B0604020202020204" pitchFamily="34" charset="0"/>
                        </a:rPr>
                        <a:t>Estadístico</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tc>
                  <a:txBody>
                    <a:bodyPr/>
                    <a:lstStyle/>
                    <a:p>
                      <a:pPr algn="ctr" fontAlgn="ctr"/>
                      <a:r>
                        <a:rPr lang="es-ES" sz="1400" b="0" i="0" u="none" strike="noStrike">
                          <a:solidFill>
                            <a:srgbClr val="000000"/>
                          </a:solidFill>
                          <a:effectLst/>
                          <a:latin typeface="Arial" panose="020B0604020202020204" pitchFamily="34" charset="0"/>
                        </a:rPr>
                        <a:t>Gl</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tc>
                  <a:txBody>
                    <a:bodyPr/>
                    <a:lstStyle/>
                    <a:p>
                      <a:pPr algn="ctr" fontAlgn="ctr"/>
                      <a:r>
                        <a:rPr lang="es-ES" sz="1400" b="0" i="0" u="none" strike="noStrike">
                          <a:solidFill>
                            <a:srgbClr val="000000"/>
                          </a:solidFill>
                          <a:effectLst/>
                          <a:latin typeface="Arial" panose="020B0604020202020204" pitchFamily="34" charset="0"/>
                        </a:rPr>
                        <a:t>Sig.</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extLst>
                  <a:ext uri="{0D108BD9-81ED-4DB2-BD59-A6C34878D82A}">
                    <a16:rowId xmlns:a16="http://schemas.microsoft.com/office/drawing/2014/main" val="4285692276"/>
                  </a:ext>
                </a:extLst>
              </a:tr>
              <a:tr h="477205">
                <a:tc>
                  <a:txBody>
                    <a:bodyPr/>
                    <a:lstStyle/>
                    <a:p>
                      <a:pPr algn="l" fontAlgn="ctr"/>
                      <a:r>
                        <a:rPr lang="es-ES" sz="1400" b="0" i="0" u="none" strike="noStrike">
                          <a:solidFill>
                            <a:srgbClr val="000000"/>
                          </a:solidFill>
                          <a:effectLst/>
                          <a:latin typeface="Arial" panose="020B0604020202020204" pitchFamily="34" charset="0"/>
                        </a:rPr>
                        <a:t>IMC Inicial </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FFFFFF"/>
                    </a:solidFill>
                  </a:tcPr>
                </a:tc>
                <a:tc>
                  <a:txBody>
                    <a:bodyPr/>
                    <a:lstStyle/>
                    <a:p>
                      <a:pPr algn="r" fontAlgn="ctr"/>
                      <a:r>
                        <a:rPr lang="es-ES" sz="1400" b="0" i="0" u="none" strike="noStrike">
                          <a:solidFill>
                            <a:srgbClr val="000000"/>
                          </a:solidFill>
                          <a:effectLst/>
                          <a:latin typeface="Arial" panose="020B0604020202020204" pitchFamily="34" charset="0"/>
                        </a:rPr>
                        <a:t>0,104</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FFFFFF"/>
                    </a:solidFill>
                  </a:tcPr>
                </a:tc>
                <a:tc>
                  <a:txBody>
                    <a:bodyPr/>
                    <a:lstStyle/>
                    <a:p>
                      <a:pPr algn="r" fontAlgn="ctr"/>
                      <a:r>
                        <a:rPr lang="es-ES" sz="1400" b="0" i="0" u="none" strike="noStrike">
                          <a:solidFill>
                            <a:srgbClr val="000000"/>
                          </a:solidFill>
                          <a:effectLst/>
                          <a:latin typeface="Arial" panose="020B0604020202020204" pitchFamily="34" charset="0"/>
                        </a:rPr>
                        <a:t>26</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FFFFFF"/>
                    </a:solidFill>
                  </a:tcPr>
                </a:tc>
                <a:tc>
                  <a:txBody>
                    <a:bodyPr/>
                    <a:lstStyle/>
                    <a:p>
                      <a:pPr algn="r" fontAlgn="ctr"/>
                      <a:r>
                        <a:rPr lang="es-ES" sz="1400" b="1" i="0" u="none" strike="noStrike">
                          <a:solidFill>
                            <a:srgbClr val="000000"/>
                          </a:solidFill>
                          <a:effectLst/>
                          <a:latin typeface="Arial" panose="020B0604020202020204" pitchFamily="34" charset="0"/>
                        </a:rPr>
                        <a:t>,200</a:t>
                      </a:r>
                      <a:r>
                        <a:rPr lang="es-ES" sz="1400" b="1" i="0" u="none" strike="noStrike" baseline="30000">
                          <a:solidFill>
                            <a:srgbClr val="000000"/>
                          </a:solidFill>
                          <a:effectLst/>
                          <a:latin typeface="Arial" panose="020B0604020202020204" pitchFamily="34" charset="0"/>
                        </a:rPr>
                        <a:t>*</a:t>
                      </a:r>
                      <a:endParaRPr lang="es-EC" sz="1400" b="1"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FFFFFF"/>
                    </a:solidFill>
                  </a:tcPr>
                </a:tc>
                <a:tc>
                  <a:txBody>
                    <a:bodyPr/>
                    <a:lstStyle/>
                    <a:p>
                      <a:pPr algn="r" fontAlgn="ctr"/>
                      <a:r>
                        <a:rPr lang="es-ES" sz="1400" b="0" i="0" u="none" strike="noStrike">
                          <a:solidFill>
                            <a:srgbClr val="000000"/>
                          </a:solidFill>
                          <a:effectLst/>
                          <a:latin typeface="Arial" panose="020B0604020202020204" pitchFamily="34" charset="0"/>
                        </a:rPr>
                        <a:t>0,972</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FFFFFF"/>
                    </a:solidFill>
                  </a:tcPr>
                </a:tc>
                <a:tc>
                  <a:txBody>
                    <a:bodyPr/>
                    <a:lstStyle/>
                    <a:p>
                      <a:pPr algn="r" fontAlgn="ctr"/>
                      <a:r>
                        <a:rPr lang="es-ES" sz="1400" b="0" i="0" u="none" strike="noStrike">
                          <a:solidFill>
                            <a:srgbClr val="000000"/>
                          </a:solidFill>
                          <a:effectLst/>
                          <a:latin typeface="Arial" panose="020B0604020202020204" pitchFamily="34" charset="0"/>
                        </a:rPr>
                        <a:t>26</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FFFFFF"/>
                    </a:solidFill>
                  </a:tcPr>
                </a:tc>
                <a:tc>
                  <a:txBody>
                    <a:bodyPr/>
                    <a:lstStyle/>
                    <a:p>
                      <a:pPr algn="r" fontAlgn="ctr"/>
                      <a:r>
                        <a:rPr lang="es-ES" sz="1400" b="0" i="0" u="none" strike="noStrike">
                          <a:solidFill>
                            <a:srgbClr val="000000"/>
                          </a:solidFill>
                          <a:effectLst/>
                          <a:latin typeface="Arial" panose="020B0604020202020204" pitchFamily="34" charset="0"/>
                        </a:rPr>
                        <a:t>0,687</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val="681752989"/>
                  </a:ext>
                </a:extLst>
              </a:tr>
              <a:tr h="477205">
                <a:tc>
                  <a:txBody>
                    <a:bodyPr/>
                    <a:lstStyle/>
                    <a:p>
                      <a:pPr algn="l" fontAlgn="ctr"/>
                      <a:r>
                        <a:rPr lang="es-ES" sz="1400" b="0" i="0" u="none" strike="noStrike">
                          <a:solidFill>
                            <a:srgbClr val="000000"/>
                          </a:solidFill>
                          <a:effectLst/>
                          <a:latin typeface="Arial" panose="020B0604020202020204" pitchFamily="34" charset="0"/>
                        </a:rPr>
                        <a:t>IMC Final</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FFFFFF"/>
                    </a:solidFill>
                  </a:tcPr>
                </a:tc>
                <a:tc>
                  <a:txBody>
                    <a:bodyPr/>
                    <a:lstStyle/>
                    <a:p>
                      <a:pPr algn="r" fontAlgn="ctr"/>
                      <a:r>
                        <a:rPr lang="es-ES" sz="1400" b="0" i="0" u="none" strike="noStrike">
                          <a:solidFill>
                            <a:srgbClr val="000000"/>
                          </a:solidFill>
                          <a:effectLst/>
                          <a:latin typeface="Arial" panose="020B0604020202020204" pitchFamily="34" charset="0"/>
                        </a:rPr>
                        <a:t>0,107</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tc>
                  <a:txBody>
                    <a:bodyPr/>
                    <a:lstStyle/>
                    <a:p>
                      <a:pPr algn="r" fontAlgn="ctr"/>
                      <a:r>
                        <a:rPr lang="es-ES" sz="1400" b="0" i="0" u="none" strike="noStrike">
                          <a:solidFill>
                            <a:srgbClr val="000000"/>
                          </a:solidFill>
                          <a:effectLst/>
                          <a:latin typeface="Arial" panose="020B0604020202020204" pitchFamily="34" charset="0"/>
                        </a:rPr>
                        <a:t>26</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tc>
                  <a:txBody>
                    <a:bodyPr/>
                    <a:lstStyle/>
                    <a:p>
                      <a:pPr algn="r" fontAlgn="ctr"/>
                      <a:r>
                        <a:rPr lang="es-ES" sz="1400" b="1" i="0" u="none" strike="noStrike" dirty="0">
                          <a:solidFill>
                            <a:srgbClr val="000000"/>
                          </a:solidFill>
                          <a:effectLst/>
                          <a:latin typeface="Arial" panose="020B0604020202020204" pitchFamily="34" charset="0"/>
                        </a:rPr>
                        <a:t>,200</a:t>
                      </a:r>
                      <a:r>
                        <a:rPr lang="es-ES" sz="1400" b="1" i="0" u="none" strike="noStrike" baseline="30000" dirty="0">
                          <a:solidFill>
                            <a:srgbClr val="000000"/>
                          </a:solidFill>
                          <a:effectLst/>
                          <a:latin typeface="Arial" panose="020B0604020202020204" pitchFamily="34" charset="0"/>
                        </a:rPr>
                        <a:t>*</a:t>
                      </a:r>
                      <a:endParaRPr lang="es-EC" sz="1400" b="1" i="0" u="none" strike="noStrike" dirty="0">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tc>
                  <a:txBody>
                    <a:bodyPr/>
                    <a:lstStyle/>
                    <a:p>
                      <a:pPr algn="r" fontAlgn="ctr"/>
                      <a:r>
                        <a:rPr lang="es-ES" sz="1400" b="0" i="0" u="none" strike="noStrike">
                          <a:solidFill>
                            <a:srgbClr val="000000"/>
                          </a:solidFill>
                          <a:effectLst/>
                          <a:latin typeface="Arial" panose="020B0604020202020204" pitchFamily="34" charset="0"/>
                        </a:rPr>
                        <a:t>0,977</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tc>
                  <a:txBody>
                    <a:bodyPr/>
                    <a:lstStyle/>
                    <a:p>
                      <a:pPr algn="r" fontAlgn="ctr"/>
                      <a:r>
                        <a:rPr lang="es-ES" sz="1400" b="0" i="0" u="none" strike="noStrike">
                          <a:solidFill>
                            <a:srgbClr val="000000"/>
                          </a:solidFill>
                          <a:effectLst/>
                          <a:latin typeface="Arial" panose="020B0604020202020204" pitchFamily="34" charset="0"/>
                        </a:rPr>
                        <a:t>26</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tc>
                  <a:txBody>
                    <a:bodyPr/>
                    <a:lstStyle/>
                    <a:p>
                      <a:pPr algn="r" fontAlgn="ctr"/>
                      <a:r>
                        <a:rPr lang="es-ES" sz="1400" b="0" i="0" u="none" strike="noStrike">
                          <a:solidFill>
                            <a:srgbClr val="000000"/>
                          </a:solidFill>
                          <a:effectLst/>
                          <a:latin typeface="Arial" panose="020B0604020202020204" pitchFamily="34" charset="0"/>
                        </a:rPr>
                        <a:t>0,795</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E7E6E6"/>
                    </a:solidFill>
                  </a:tcPr>
                </a:tc>
                <a:extLst>
                  <a:ext uri="{0D108BD9-81ED-4DB2-BD59-A6C34878D82A}">
                    <a16:rowId xmlns:a16="http://schemas.microsoft.com/office/drawing/2014/main" val="676527366"/>
                  </a:ext>
                </a:extLst>
              </a:tr>
              <a:tr h="440497">
                <a:tc gridSpan="7">
                  <a:txBody>
                    <a:bodyPr/>
                    <a:lstStyle/>
                    <a:p>
                      <a:pPr algn="l" fontAlgn="ctr"/>
                      <a:r>
                        <a:rPr lang="es-ES" sz="1400" b="0" i="0" u="none" strike="noStrike">
                          <a:solidFill>
                            <a:srgbClr val="000000"/>
                          </a:solidFill>
                          <a:effectLst/>
                          <a:latin typeface="Arial" panose="020B0604020202020204" pitchFamily="34" charset="0"/>
                        </a:rPr>
                        <a:t>*. Esto es un límite inferior de la significación verdadera.</a:t>
                      </a:r>
                      <a:endParaRPr lang="es-EC" sz="14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825478072"/>
                  </a:ext>
                </a:extLst>
              </a:tr>
              <a:tr h="458851">
                <a:tc gridSpan="7">
                  <a:txBody>
                    <a:bodyPr/>
                    <a:lstStyle/>
                    <a:p>
                      <a:pPr algn="l" fontAlgn="ctr"/>
                      <a:r>
                        <a:rPr lang="es-ES" sz="1400" b="0" i="0" u="none" strike="noStrike" dirty="0">
                          <a:solidFill>
                            <a:srgbClr val="000000"/>
                          </a:solidFill>
                          <a:effectLst/>
                          <a:latin typeface="Arial" panose="020B0604020202020204" pitchFamily="34" charset="0"/>
                        </a:rPr>
                        <a:t>a. Corrección de significación de Lilliefors</a:t>
                      </a:r>
                      <a:endParaRPr lang="es-EC" sz="1400" b="0" i="0" u="none" strike="noStrike" dirty="0">
                        <a:solidFill>
                          <a:srgbClr val="000000"/>
                        </a:solidFill>
                        <a:effectLst/>
                        <a:latin typeface="Arial" panose="020B0604020202020204" pitchFamily="34" charset="0"/>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90358110"/>
                  </a:ext>
                </a:extLst>
              </a:tr>
            </a:tbl>
          </a:graphicData>
        </a:graphic>
      </p:graphicFrame>
      <p:sp>
        <p:nvSpPr>
          <p:cNvPr id="5" name="CuadroTexto 4">
            <a:extLst>
              <a:ext uri="{FF2B5EF4-FFF2-40B4-BE49-F238E27FC236}">
                <a16:creationId xmlns:a16="http://schemas.microsoft.com/office/drawing/2014/main" id="{08C73366-424F-4D95-BAEF-2A89E178AE76}"/>
              </a:ext>
            </a:extLst>
          </p:cNvPr>
          <p:cNvSpPr txBox="1"/>
          <p:nvPr/>
        </p:nvSpPr>
        <p:spPr>
          <a:xfrm>
            <a:off x="2339752" y="476672"/>
            <a:ext cx="4752528" cy="369332"/>
          </a:xfrm>
          <a:prstGeom prst="rect">
            <a:avLst/>
          </a:prstGeom>
          <a:noFill/>
        </p:spPr>
        <p:txBody>
          <a:bodyPr wrap="square" rtlCol="0">
            <a:spAutoFit/>
          </a:bodyPr>
          <a:lstStyle/>
          <a:p>
            <a:pPr algn="ctr"/>
            <a:r>
              <a:rPr lang="es-ES" b="1" dirty="0">
                <a:solidFill>
                  <a:schemeClr val="accent2"/>
                </a:solidFill>
              </a:rPr>
              <a:t>Prueba de Normalidad </a:t>
            </a:r>
            <a:endParaRPr lang="es-EC" b="1" dirty="0">
              <a:solidFill>
                <a:schemeClr val="accent2"/>
              </a:solidFill>
            </a:endParaRPr>
          </a:p>
        </p:txBody>
      </p:sp>
      <p:sp>
        <p:nvSpPr>
          <p:cNvPr id="6" name="CuadroTexto 5">
            <a:extLst>
              <a:ext uri="{FF2B5EF4-FFF2-40B4-BE49-F238E27FC236}">
                <a16:creationId xmlns:a16="http://schemas.microsoft.com/office/drawing/2014/main" id="{1F649486-BFE4-4752-A757-0BF5FC5D3B1C}"/>
              </a:ext>
            </a:extLst>
          </p:cNvPr>
          <p:cNvSpPr txBox="1"/>
          <p:nvPr/>
        </p:nvSpPr>
        <p:spPr>
          <a:xfrm>
            <a:off x="1835696" y="4797152"/>
            <a:ext cx="6696744" cy="1477328"/>
          </a:xfrm>
          <a:prstGeom prst="rect">
            <a:avLst/>
          </a:prstGeom>
          <a:noFill/>
        </p:spPr>
        <p:txBody>
          <a:bodyPr wrap="square" rtlCol="0">
            <a:spAutoFit/>
          </a:bodyPr>
          <a:lstStyle/>
          <a:p>
            <a:r>
              <a:rPr lang="es-ES" b="1" dirty="0">
                <a:solidFill>
                  <a:srgbClr val="FF0000"/>
                </a:solidFill>
              </a:rPr>
              <a:t>Se Determina: </a:t>
            </a:r>
            <a:r>
              <a:rPr lang="es-ES" sz="1800" i="0" u="none" strike="noStrike" dirty="0">
                <a:solidFill>
                  <a:srgbClr val="000000"/>
                </a:solidFill>
                <a:effectLst/>
                <a:latin typeface="Arial" panose="020B0604020202020204" pitchFamily="34" charset="0"/>
              </a:rPr>
              <a:t>Pruebas de normalidad + de 50 individuos y se obtiene bajo la prueba </a:t>
            </a:r>
            <a:r>
              <a:rPr lang="es-ES" dirty="0">
                <a:solidFill>
                  <a:srgbClr val="000000"/>
                </a:solidFill>
                <a:latin typeface="Arial" panose="020B0604020202020204" pitchFamily="34" charset="0"/>
              </a:rPr>
              <a:t>de Kolmogorov Smirnova </a:t>
            </a:r>
            <a:r>
              <a:rPr lang="es-ES" sz="1800" i="0" u="none" strike="noStrike" dirty="0">
                <a:solidFill>
                  <a:srgbClr val="000000"/>
                </a:solidFill>
                <a:effectLst/>
                <a:latin typeface="Arial" panose="020B0604020202020204" pitchFamily="34" charset="0"/>
              </a:rPr>
              <a:t>mayor a 0,005 </a:t>
            </a:r>
            <a:r>
              <a:rPr lang="es-ES" dirty="0">
                <a:solidFill>
                  <a:srgbClr val="000000"/>
                </a:solidFill>
                <a:latin typeface="Arial" panose="020B0604020202020204" pitchFamily="34" charset="0"/>
              </a:rPr>
              <a:t>por lo que se determina la </a:t>
            </a:r>
            <a:r>
              <a:rPr lang="es-ES" sz="1800" i="0" u="none" strike="noStrike" dirty="0">
                <a:solidFill>
                  <a:srgbClr val="000000"/>
                </a:solidFill>
                <a:effectLst/>
                <a:latin typeface="Arial" panose="020B0604020202020204" pitchFamily="34" charset="0"/>
              </a:rPr>
              <a:t>Prueba Paramétrica </a:t>
            </a:r>
            <a:r>
              <a:rPr lang="es-ES" sz="1800" b="1" i="0" u="none" strike="noStrike" dirty="0">
                <a:solidFill>
                  <a:srgbClr val="000000"/>
                </a:solidFill>
                <a:effectLst/>
                <a:latin typeface="Arial" panose="020B0604020202020204" pitchFamily="34" charset="0"/>
              </a:rPr>
              <a:t>T de Student </a:t>
            </a:r>
            <a:r>
              <a:rPr lang="es-ES" sz="1800" i="0" u="none" strike="noStrike" dirty="0">
                <a:solidFill>
                  <a:srgbClr val="000000"/>
                </a:solidFill>
                <a:effectLst/>
                <a:latin typeface="Arial" panose="020B0604020202020204" pitchFamily="34" charset="0"/>
              </a:rPr>
              <a:t>para dos muestras similares.</a:t>
            </a:r>
            <a:endParaRPr lang="es-EC" sz="1800" i="0" u="none" strike="noStrike" dirty="0">
              <a:solidFill>
                <a:srgbClr val="000000"/>
              </a:solidFill>
              <a:effectLst/>
              <a:latin typeface="Arial" panose="020B0604020202020204" pitchFamily="34" charset="0"/>
            </a:endParaRPr>
          </a:p>
          <a:p>
            <a:r>
              <a:rPr lang="es-ES" dirty="0">
                <a:solidFill>
                  <a:schemeClr val="accent2"/>
                </a:solidFill>
              </a:rPr>
              <a:t> </a:t>
            </a:r>
            <a:endParaRPr lang="es-EC" dirty="0">
              <a:solidFill>
                <a:schemeClr val="accent2"/>
              </a:solidFill>
            </a:endParaRPr>
          </a:p>
        </p:txBody>
      </p:sp>
    </p:spTree>
    <p:extLst>
      <p:ext uri="{BB962C8B-B14F-4D97-AF65-F5344CB8AC3E}">
        <p14:creationId xmlns:p14="http://schemas.microsoft.com/office/powerpoint/2010/main" val="4090004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979712" y="374945"/>
            <a:ext cx="5832646" cy="504056"/>
          </a:xfrm>
        </p:spPr>
        <p:txBody>
          <a:bodyPr/>
          <a:lstStyle/>
          <a:p>
            <a:pPr algn="l"/>
            <a:r>
              <a:rPr lang="es-ES" sz="2400" b="1" dirty="0">
                <a:solidFill>
                  <a:srgbClr val="000000"/>
                </a:solidFill>
              </a:rPr>
              <a:t>Análisis Estadístico T de Student NIÑOS </a:t>
            </a:r>
          </a:p>
        </p:txBody>
      </p:sp>
      <p:pic>
        <p:nvPicPr>
          <p:cNvPr id="3" name="Picture 2" descr="ESPE (@ESPEU) | Twitt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859B7984-7AE4-4F90-9FA1-835588D29EE2}"/>
              </a:ext>
            </a:extLst>
          </p:cNvPr>
          <p:cNvGraphicFramePr>
            <a:graphicFrameLocks noGrp="1"/>
          </p:cNvGraphicFramePr>
          <p:nvPr>
            <p:extLst>
              <p:ext uri="{D42A27DB-BD31-4B8C-83A1-F6EECF244321}">
                <p14:modId xmlns:p14="http://schemas.microsoft.com/office/powerpoint/2010/main" val="4243794219"/>
              </p:ext>
            </p:extLst>
          </p:nvPr>
        </p:nvGraphicFramePr>
        <p:xfrm>
          <a:off x="2015360" y="1052736"/>
          <a:ext cx="5941016" cy="1296145"/>
        </p:xfrm>
        <a:graphic>
          <a:graphicData uri="http://schemas.openxmlformats.org/drawingml/2006/table">
            <a:tbl>
              <a:tblPr/>
              <a:tblGrid>
                <a:gridCol w="1158310">
                  <a:extLst>
                    <a:ext uri="{9D8B030D-6E8A-4147-A177-3AD203B41FA5}">
                      <a16:colId xmlns:a16="http://schemas.microsoft.com/office/drawing/2014/main" val="3521150337"/>
                    </a:ext>
                  </a:extLst>
                </a:gridCol>
                <a:gridCol w="1176994">
                  <a:extLst>
                    <a:ext uri="{9D8B030D-6E8A-4147-A177-3AD203B41FA5}">
                      <a16:colId xmlns:a16="http://schemas.microsoft.com/office/drawing/2014/main" val="3984865614"/>
                    </a:ext>
                  </a:extLst>
                </a:gridCol>
                <a:gridCol w="1176994">
                  <a:extLst>
                    <a:ext uri="{9D8B030D-6E8A-4147-A177-3AD203B41FA5}">
                      <a16:colId xmlns:a16="http://schemas.microsoft.com/office/drawing/2014/main" val="2638168520"/>
                    </a:ext>
                  </a:extLst>
                </a:gridCol>
                <a:gridCol w="1214359">
                  <a:extLst>
                    <a:ext uri="{9D8B030D-6E8A-4147-A177-3AD203B41FA5}">
                      <a16:colId xmlns:a16="http://schemas.microsoft.com/office/drawing/2014/main" val="2067825169"/>
                    </a:ext>
                  </a:extLst>
                </a:gridCol>
                <a:gridCol w="1214359">
                  <a:extLst>
                    <a:ext uri="{9D8B030D-6E8A-4147-A177-3AD203B41FA5}">
                      <a16:colId xmlns:a16="http://schemas.microsoft.com/office/drawing/2014/main" val="3389049561"/>
                    </a:ext>
                  </a:extLst>
                </a:gridCol>
              </a:tblGrid>
              <a:tr h="223741">
                <a:tc gridSpan="5">
                  <a:txBody>
                    <a:bodyPr/>
                    <a:lstStyle/>
                    <a:p>
                      <a:pPr algn="ctr" fontAlgn="ctr"/>
                      <a:r>
                        <a:rPr lang="es-EC" sz="1400" b="1" i="0" u="none" strike="noStrike">
                          <a:solidFill>
                            <a:srgbClr val="000000"/>
                          </a:solidFill>
                          <a:effectLst/>
                          <a:latin typeface="Arial Bold"/>
                        </a:rPr>
                        <a:t>Estadísticas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60685224"/>
                  </a:ext>
                </a:extLst>
              </a:tr>
              <a:tr h="624922">
                <a:tc>
                  <a:txBody>
                    <a:bodyPr/>
                    <a:lstStyle/>
                    <a:p>
                      <a:pPr algn="ctr" fontAlgn="b"/>
                      <a:r>
                        <a:rPr lang="es-EC" sz="14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Arial" panose="020B0604020202020204" pitchFamily="34" charset="0"/>
                        </a:rPr>
                        <a:t>Media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Arial" panose="020B0604020202020204" pitchFamily="34" charset="0"/>
                        </a:rPr>
                        <a:t>Desv. Desviación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Arial" panose="020B0604020202020204" pitchFamily="34" charset="0"/>
                        </a:rPr>
                        <a:t>Desv. Error promedio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403092"/>
                  </a:ext>
                </a:extLst>
              </a:tr>
              <a:tr h="223741">
                <a:tc>
                  <a:txBody>
                    <a:bodyPr/>
                    <a:lstStyle/>
                    <a:p>
                      <a:pPr algn="ctr" fontAlgn="t"/>
                      <a:r>
                        <a:rPr lang="es-EC" sz="1400" b="0" i="0" u="none" strike="noStrike" dirty="0">
                          <a:solidFill>
                            <a:srgbClr val="000000"/>
                          </a:solidFill>
                          <a:effectLst/>
                          <a:latin typeface="Arial" panose="020B0604020202020204" pitchFamily="34" charset="0"/>
                        </a:rPr>
                        <a:t>Final SI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4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69,0000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33,98693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10,74761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48758"/>
                  </a:ext>
                </a:extLst>
              </a:tr>
              <a:tr h="223741">
                <a:tc>
                  <a:txBody>
                    <a:bodyPr/>
                    <a:lstStyle/>
                    <a:p>
                      <a:pPr algn="ctr" fontAlgn="t"/>
                      <a:r>
                        <a:rPr lang="es-EC" sz="1400" b="0" i="0" u="none" strike="noStrike" dirty="0">
                          <a:solidFill>
                            <a:srgbClr val="000000"/>
                          </a:solidFill>
                          <a:effectLst/>
                          <a:latin typeface="Arial" panose="020B0604020202020204" pitchFamily="34" charset="0"/>
                        </a:rPr>
                        <a:t>Inicial SI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4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59,2000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14,95772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dirty="0">
                          <a:solidFill>
                            <a:srgbClr val="000000"/>
                          </a:solidFill>
                          <a:effectLst/>
                          <a:latin typeface="Arial" panose="020B0604020202020204" pitchFamily="34" charset="0"/>
                        </a:rPr>
                        <a:t>4,73005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354159"/>
                  </a:ext>
                </a:extLst>
              </a:tr>
            </a:tbl>
          </a:graphicData>
        </a:graphic>
      </p:graphicFrame>
      <p:graphicFrame>
        <p:nvGraphicFramePr>
          <p:cNvPr id="15" name="Tabla 14">
            <a:extLst>
              <a:ext uri="{FF2B5EF4-FFF2-40B4-BE49-F238E27FC236}">
                <a16:creationId xmlns:a16="http://schemas.microsoft.com/office/drawing/2014/main" id="{54F80370-0AF9-4F6C-8447-624FF0C2FB42}"/>
              </a:ext>
            </a:extLst>
          </p:cNvPr>
          <p:cNvGraphicFramePr>
            <a:graphicFrameLocks noGrp="1"/>
          </p:cNvGraphicFramePr>
          <p:nvPr>
            <p:extLst>
              <p:ext uri="{D42A27DB-BD31-4B8C-83A1-F6EECF244321}">
                <p14:modId xmlns:p14="http://schemas.microsoft.com/office/powerpoint/2010/main" val="1104554495"/>
              </p:ext>
            </p:extLst>
          </p:nvPr>
        </p:nvGraphicFramePr>
        <p:xfrm>
          <a:off x="1763688" y="2636912"/>
          <a:ext cx="6407100" cy="1901639"/>
        </p:xfrm>
        <a:graphic>
          <a:graphicData uri="http://schemas.openxmlformats.org/drawingml/2006/table">
            <a:tbl>
              <a:tblPr/>
              <a:tblGrid>
                <a:gridCol w="962441">
                  <a:extLst>
                    <a:ext uri="{9D8B030D-6E8A-4147-A177-3AD203B41FA5}">
                      <a16:colId xmlns:a16="http://schemas.microsoft.com/office/drawing/2014/main" val="1798747127"/>
                    </a:ext>
                  </a:extLst>
                </a:gridCol>
                <a:gridCol w="962441">
                  <a:extLst>
                    <a:ext uri="{9D8B030D-6E8A-4147-A177-3AD203B41FA5}">
                      <a16:colId xmlns:a16="http://schemas.microsoft.com/office/drawing/2014/main" val="1823066753"/>
                    </a:ext>
                  </a:extLst>
                </a:gridCol>
                <a:gridCol w="992993">
                  <a:extLst>
                    <a:ext uri="{9D8B030D-6E8A-4147-A177-3AD203B41FA5}">
                      <a16:colId xmlns:a16="http://schemas.microsoft.com/office/drawing/2014/main" val="1697880226"/>
                    </a:ext>
                  </a:extLst>
                </a:gridCol>
                <a:gridCol w="992993">
                  <a:extLst>
                    <a:ext uri="{9D8B030D-6E8A-4147-A177-3AD203B41FA5}">
                      <a16:colId xmlns:a16="http://schemas.microsoft.com/office/drawing/2014/main" val="4101505535"/>
                    </a:ext>
                  </a:extLst>
                </a:gridCol>
                <a:gridCol w="788284">
                  <a:extLst>
                    <a:ext uri="{9D8B030D-6E8A-4147-A177-3AD203B41FA5}">
                      <a16:colId xmlns:a16="http://schemas.microsoft.com/office/drawing/2014/main" val="4158594149"/>
                    </a:ext>
                  </a:extLst>
                </a:gridCol>
                <a:gridCol w="947163">
                  <a:extLst>
                    <a:ext uri="{9D8B030D-6E8A-4147-A177-3AD203B41FA5}">
                      <a16:colId xmlns:a16="http://schemas.microsoft.com/office/drawing/2014/main" val="2301204242"/>
                    </a:ext>
                  </a:extLst>
                </a:gridCol>
                <a:gridCol w="760785">
                  <a:extLst>
                    <a:ext uri="{9D8B030D-6E8A-4147-A177-3AD203B41FA5}">
                      <a16:colId xmlns:a16="http://schemas.microsoft.com/office/drawing/2014/main" val="2915370042"/>
                    </a:ext>
                  </a:extLst>
                </a:gridCol>
              </a:tblGrid>
              <a:tr h="282727">
                <a:tc gridSpan="7">
                  <a:txBody>
                    <a:bodyPr/>
                    <a:lstStyle/>
                    <a:p>
                      <a:pPr algn="ctr" fontAlgn="ctr"/>
                      <a:r>
                        <a:rPr lang="es-EC" sz="1800" b="1" i="0" u="none" strike="noStrike">
                          <a:solidFill>
                            <a:srgbClr val="000000"/>
                          </a:solidFill>
                          <a:effectLst/>
                          <a:latin typeface="Arial Bold"/>
                        </a:rPr>
                        <a:t>Prueba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30865393"/>
                  </a:ext>
                </a:extLst>
              </a:tr>
              <a:tr h="265663">
                <a:tc rowSpan="3">
                  <a:txBody>
                    <a:bodyPr/>
                    <a:lstStyle/>
                    <a:p>
                      <a:pPr algn="l" fontAlgn="b"/>
                      <a:r>
                        <a:rPr lang="es-EC"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EC" sz="1200" b="0" i="0" u="none" strike="noStrike">
                          <a:solidFill>
                            <a:srgbClr val="000000"/>
                          </a:solidFill>
                          <a:effectLst/>
                          <a:latin typeface="Arial" panose="020B0604020202020204" pitchFamily="34" charset="0"/>
                        </a:rPr>
                        <a:t>Valor de prueba = 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874865169"/>
                  </a:ext>
                </a:extLst>
              </a:tr>
              <a:tr h="454821">
                <a:tc vMerge="1">
                  <a:txBody>
                    <a:bodyPr/>
                    <a:lstStyle/>
                    <a:p>
                      <a:endParaRPr lang="es-EC"/>
                    </a:p>
                  </a:txBody>
                  <a:tcPr/>
                </a:tc>
                <a:tc rowSpan="2">
                  <a:txBody>
                    <a:bodyPr/>
                    <a:lstStyle/>
                    <a:p>
                      <a:pPr algn="ctr" fontAlgn="b"/>
                      <a:r>
                        <a:rPr lang="es-EC" sz="1200" b="0" i="0" u="none" strike="noStrike">
                          <a:solidFill>
                            <a:srgbClr val="000000"/>
                          </a:solidFill>
                          <a:effectLst/>
                          <a:latin typeface="Arial" panose="020B0604020202020204" pitchFamily="34" charset="0"/>
                        </a:rPr>
                        <a:t>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a:solidFill>
                            <a:srgbClr val="000000"/>
                          </a:solidFill>
                          <a:effectLst/>
                          <a:latin typeface="Arial" panose="020B0604020202020204" pitchFamily="34" charset="0"/>
                        </a:rPr>
                        <a:t>gl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a:solidFill>
                            <a:srgbClr val="000000"/>
                          </a:solidFill>
                          <a:effectLst/>
                          <a:latin typeface="Arial" panose="020B0604020202020204" pitchFamily="34" charset="0"/>
                        </a:rPr>
                        <a:t>Sig. (bilateral)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a:solidFill>
                            <a:srgbClr val="000000"/>
                          </a:solidFill>
                          <a:effectLst/>
                          <a:latin typeface="Arial" panose="020B0604020202020204" pitchFamily="34" charset="0"/>
                        </a:rPr>
                        <a:t>Diferencia de medias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ES" sz="1200" b="0" i="0" u="none" strike="noStrike">
                          <a:solidFill>
                            <a:srgbClr val="000000"/>
                          </a:solidFill>
                          <a:effectLst/>
                          <a:latin typeface="Arial" panose="020B0604020202020204" pitchFamily="34" charset="0"/>
                        </a:rPr>
                        <a:t>95% de intervalo de confianza de la diferencia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826486111"/>
                  </a:ext>
                </a:extLst>
              </a:tr>
              <a:tr h="265663">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1200" b="0" i="0" u="none" strike="noStrike">
                          <a:solidFill>
                            <a:srgbClr val="000000"/>
                          </a:solidFill>
                          <a:effectLst/>
                          <a:latin typeface="Arial" panose="020B0604020202020204" pitchFamily="34" charset="0"/>
                        </a:rPr>
                        <a:t>Inferior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Arial" panose="020B0604020202020204" pitchFamily="34" charset="0"/>
                        </a:rPr>
                        <a:t>Superior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184201"/>
                  </a:ext>
                </a:extLst>
              </a:tr>
              <a:tr h="265663">
                <a:tc>
                  <a:txBody>
                    <a:bodyPr/>
                    <a:lstStyle/>
                    <a:p>
                      <a:pPr algn="l" fontAlgn="t"/>
                      <a:r>
                        <a:rPr lang="es-EC" sz="1600" b="1" i="0" u="none" strike="noStrike" dirty="0">
                          <a:solidFill>
                            <a:srgbClr val="000000"/>
                          </a:solidFill>
                          <a:effectLst/>
                          <a:latin typeface="Arial" panose="020B0604020202020204" pitchFamily="34" charset="0"/>
                        </a:rPr>
                        <a:t>Final SI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t"/>
                      <a:r>
                        <a:rPr lang="es-EC" sz="1200" b="0" i="0" u="none" strike="noStrike">
                          <a:solidFill>
                            <a:srgbClr val="000000"/>
                          </a:solidFill>
                          <a:effectLst/>
                          <a:latin typeface="Arial" panose="020B0604020202020204" pitchFamily="34" charset="0"/>
                        </a:rPr>
                        <a:t>6,420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1" i="0" u="none" strike="noStrike" dirty="0">
                          <a:solidFill>
                            <a:srgbClr val="000000"/>
                          </a:solidFill>
                          <a:effectLst/>
                          <a:latin typeface="Arial" panose="020B0604020202020204" pitchFamily="34" charset="0"/>
                        </a:rPr>
                        <a:t>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69,00000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44,6872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93,3128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003626"/>
                  </a:ext>
                </a:extLst>
              </a:tr>
              <a:tr h="265663">
                <a:tc>
                  <a:txBody>
                    <a:bodyPr/>
                    <a:lstStyle/>
                    <a:p>
                      <a:pPr algn="l" fontAlgn="t"/>
                      <a:r>
                        <a:rPr lang="es-EC" sz="1600" b="1" i="0" u="none" strike="noStrike" dirty="0">
                          <a:solidFill>
                            <a:srgbClr val="000000"/>
                          </a:solidFill>
                          <a:effectLst/>
                          <a:latin typeface="Arial" panose="020B0604020202020204" pitchFamily="34" charset="0"/>
                        </a:rPr>
                        <a:t>Inicial SI</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t"/>
                      <a:r>
                        <a:rPr lang="es-EC" sz="1200" b="0" i="0" u="none" strike="noStrike">
                          <a:solidFill>
                            <a:srgbClr val="000000"/>
                          </a:solidFill>
                          <a:effectLst/>
                          <a:latin typeface="Arial" panose="020B0604020202020204" pitchFamily="34" charset="0"/>
                        </a:rPr>
                        <a:t>12,516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1" i="0" u="none" strike="noStrike" dirty="0">
                          <a:solidFill>
                            <a:srgbClr val="000000"/>
                          </a:solidFill>
                          <a:effectLst/>
                          <a:latin typeface="Arial" panose="020B0604020202020204" pitchFamily="34" charset="0"/>
                        </a:rPr>
                        <a:t>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59,20000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48,4999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dirty="0">
                          <a:solidFill>
                            <a:srgbClr val="000000"/>
                          </a:solidFill>
                          <a:effectLst/>
                          <a:latin typeface="Arial" panose="020B0604020202020204" pitchFamily="34" charset="0"/>
                        </a:rPr>
                        <a:t>69,9001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140562"/>
                  </a:ext>
                </a:extLst>
              </a:tr>
            </a:tbl>
          </a:graphicData>
        </a:graphic>
      </p:graphicFrame>
      <p:sp>
        <p:nvSpPr>
          <p:cNvPr id="2" name="CuadroTexto 1">
            <a:extLst>
              <a:ext uri="{FF2B5EF4-FFF2-40B4-BE49-F238E27FC236}">
                <a16:creationId xmlns:a16="http://schemas.microsoft.com/office/drawing/2014/main" id="{C1989141-4810-4D4D-9DEB-0F1352FFD895}"/>
              </a:ext>
            </a:extLst>
          </p:cNvPr>
          <p:cNvSpPr txBox="1"/>
          <p:nvPr/>
        </p:nvSpPr>
        <p:spPr>
          <a:xfrm>
            <a:off x="2015360" y="4941168"/>
            <a:ext cx="6805112" cy="1200329"/>
          </a:xfrm>
          <a:prstGeom prst="rect">
            <a:avLst/>
          </a:prstGeom>
          <a:noFill/>
        </p:spPr>
        <p:txBody>
          <a:bodyPr wrap="square" rtlCol="0">
            <a:spAutoFit/>
          </a:bodyPr>
          <a:lstStyle/>
          <a:p>
            <a:r>
              <a:rPr lang="es-ES" dirty="0">
                <a:solidFill>
                  <a:schemeClr val="accent2"/>
                </a:solidFill>
              </a:rPr>
              <a:t>Se observa en los resultados de la encuesta en la respuesta SI, una vez hecho el análisis de la T de Student (medias) encontramos un valor significativo bilateral de 0,000 y 0,000 menor a 0,005 lo que representa que tuvo cambios significativos  </a:t>
            </a:r>
            <a:endParaRPr lang="es-EC" dirty="0">
              <a:solidFill>
                <a:schemeClr val="accent2"/>
              </a:solidFill>
            </a:endParaRPr>
          </a:p>
        </p:txBody>
      </p:sp>
    </p:spTree>
    <p:extLst>
      <p:ext uri="{BB962C8B-B14F-4D97-AF65-F5344CB8AC3E}">
        <p14:creationId xmlns:p14="http://schemas.microsoft.com/office/powerpoint/2010/main" val="3349146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a 8">
            <a:extLst>
              <a:ext uri="{FF2B5EF4-FFF2-40B4-BE49-F238E27FC236}">
                <a16:creationId xmlns:a16="http://schemas.microsoft.com/office/drawing/2014/main" id="{95761AC3-9416-457E-B957-05003B1087A3}"/>
              </a:ext>
            </a:extLst>
          </p:cNvPr>
          <p:cNvGraphicFramePr>
            <a:graphicFrameLocks noGrp="1"/>
          </p:cNvGraphicFramePr>
          <p:nvPr>
            <p:extLst>
              <p:ext uri="{D42A27DB-BD31-4B8C-83A1-F6EECF244321}">
                <p14:modId xmlns:p14="http://schemas.microsoft.com/office/powerpoint/2010/main" val="338895750"/>
              </p:ext>
            </p:extLst>
          </p:nvPr>
        </p:nvGraphicFramePr>
        <p:xfrm>
          <a:off x="2519770" y="536829"/>
          <a:ext cx="5256585" cy="1325880"/>
        </p:xfrm>
        <a:graphic>
          <a:graphicData uri="http://schemas.openxmlformats.org/drawingml/2006/table">
            <a:tbl>
              <a:tblPr/>
              <a:tblGrid>
                <a:gridCol w="1024869">
                  <a:extLst>
                    <a:ext uri="{9D8B030D-6E8A-4147-A177-3AD203B41FA5}">
                      <a16:colId xmlns:a16="http://schemas.microsoft.com/office/drawing/2014/main" val="1894809212"/>
                    </a:ext>
                  </a:extLst>
                </a:gridCol>
                <a:gridCol w="1041399">
                  <a:extLst>
                    <a:ext uri="{9D8B030D-6E8A-4147-A177-3AD203B41FA5}">
                      <a16:colId xmlns:a16="http://schemas.microsoft.com/office/drawing/2014/main" val="259727004"/>
                    </a:ext>
                  </a:extLst>
                </a:gridCol>
                <a:gridCol w="1041399">
                  <a:extLst>
                    <a:ext uri="{9D8B030D-6E8A-4147-A177-3AD203B41FA5}">
                      <a16:colId xmlns:a16="http://schemas.microsoft.com/office/drawing/2014/main" val="124615418"/>
                    </a:ext>
                  </a:extLst>
                </a:gridCol>
                <a:gridCol w="1074459">
                  <a:extLst>
                    <a:ext uri="{9D8B030D-6E8A-4147-A177-3AD203B41FA5}">
                      <a16:colId xmlns:a16="http://schemas.microsoft.com/office/drawing/2014/main" val="4104282882"/>
                    </a:ext>
                  </a:extLst>
                </a:gridCol>
                <a:gridCol w="1074459">
                  <a:extLst>
                    <a:ext uri="{9D8B030D-6E8A-4147-A177-3AD203B41FA5}">
                      <a16:colId xmlns:a16="http://schemas.microsoft.com/office/drawing/2014/main" val="3040568835"/>
                    </a:ext>
                  </a:extLst>
                </a:gridCol>
              </a:tblGrid>
              <a:tr h="220980">
                <a:tc gridSpan="5">
                  <a:txBody>
                    <a:bodyPr/>
                    <a:lstStyle/>
                    <a:p>
                      <a:pPr algn="ctr" fontAlgn="ctr"/>
                      <a:r>
                        <a:rPr lang="es-EC" sz="1200" b="1" i="0" u="none" strike="noStrike" dirty="0">
                          <a:solidFill>
                            <a:srgbClr val="000000"/>
                          </a:solidFill>
                          <a:effectLst/>
                          <a:latin typeface="Arial Bold"/>
                        </a:rPr>
                        <a:t>Estadísticas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448995622"/>
                  </a:ext>
                </a:extLst>
              </a:tr>
              <a:tr h="662940">
                <a:tc>
                  <a:txBody>
                    <a:bodyPr/>
                    <a:lstStyle/>
                    <a:p>
                      <a:pPr algn="l" fontAlgn="b"/>
                      <a:r>
                        <a:rPr lang="es-EC"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Arial" panose="020B0604020202020204" pitchFamily="34" charset="0"/>
                        </a:rPr>
                        <a:t>Media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err="1">
                          <a:solidFill>
                            <a:srgbClr val="000000"/>
                          </a:solidFill>
                          <a:effectLst/>
                          <a:latin typeface="Arial" panose="020B0604020202020204" pitchFamily="34" charset="0"/>
                        </a:rPr>
                        <a:t>Desv</a:t>
                      </a:r>
                      <a:r>
                        <a:rPr lang="es-EC" sz="1200" b="0" i="0" u="none" strike="noStrike" dirty="0">
                          <a:solidFill>
                            <a:srgbClr val="000000"/>
                          </a:solidFill>
                          <a:effectLst/>
                          <a:latin typeface="Arial" panose="020B0604020202020204" pitchFamily="34" charset="0"/>
                        </a:rPr>
                        <a:t>. Desviación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Arial" panose="020B0604020202020204" pitchFamily="34" charset="0"/>
                        </a:rPr>
                        <a:t>Desv. Error promedio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0450766"/>
                  </a:ext>
                </a:extLst>
              </a:tr>
              <a:tr h="220980">
                <a:tc>
                  <a:txBody>
                    <a:bodyPr/>
                    <a:lstStyle/>
                    <a:p>
                      <a:pPr algn="l" fontAlgn="t"/>
                      <a:r>
                        <a:rPr lang="es-EC" sz="1400" b="1" i="0" u="none" strike="noStrike" dirty="0">
                          <a:solidFill>
                            <a:srgbClr val="000000"/>
                          </a:solidFill>
                          <a:effectLst/>
                          <a:latin typeface="Arial" panose="020B0604020202020204" pitchFamily="34" charset="0"/>
                        </a:rPr>
                        <a:t>Inicial NO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t"/>
                      <a:r>
                        <a:rPr lang="es-EC" sz="12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38,9000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13,90803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4,39811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003044"/>
                  </a:ext>
                </a:extLst>
              </a:tr>
              <a:tr h="220980">
                <a:tc>
                  <a:txBody>
                    <a:bodyPr/>
                    <a:lstStyle/>
                    <a:p>
                      <a:pPr algn="l" fontAlgn="t"/>
                      <a:r>
                        <a:rPr lang="es-EC" sz="1400" b="1" i="0" u="none" strike="noStrike" dirty="0">
                          <a:solidFill>
                            <a:srgbClr val="000000"/>
                          </a:solidFill>
                          <a:effectLst/>
                          <a:latin typeface="Arial" panose="020B0604020202020204" pitchFamily="34" charset="0"/>
                        </a:rPr>
                        <a:t>Final NO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t"/>
                      <a:r>
                        <a:rPr lang="es-EC" sz="12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30,1000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33,92623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dirty="0">
                          <a:solidFill>
                            <a:srgbClr val="000000"/>
                          </a:solidFill>
                          <a:effectLst/>
                          <a:latin typeface="Arial" panose="020B0604020202020204" pitchFamily="34" charset="0"/>
                        </a:rPr>
                        <a:t>10,72842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22435"/>
                  </a:ext>
                </a:extLst>
              </a:tr>
            </a:tbl>
          </a:graphicData>
        </a:graphic>
      </p:graphicFrame>
      <p:graphicFrame>
        <p:nvGraphicFramePr>
          <p:cNvPr id="12" name="Tabla 11">
            <a:extLst>
              <a:ext uri="{FF2B5EF4-FFF2-40B4-BE49-F238E27FC236}">
                <a16:creationId xmlns:a16="http://schemas.microsoft.com/office/drawing/2014/main" id="{41812562-EDD6-4AF7-B030-8951382F98F5}"/>
              </a:ext>
            </a:extLst>
          </p:cNvPr>
          <p:cNvGraphicFramePr>
            <a:graphicFrameLocks noGrp="1"/>
          </p:cNvGraphicFramePr>
          <p:nvPr>
            <p:extLst>
              <p:ext uri="{D42A27DB-BD31-4B8C-83A1-F6EECF244321}">
                <p14:modId xmlns:p14="http://schemas.microsoft.com/office/powerpoint/2010/main" val="3422219096"/>
              </p:ext>
            </p:extLst>
          </p:nvPr>
        </p:nvGraphicFramePr>
        <p:xfrm>
          <a:off x="1475656" y="2132856"/>
          <a:ext cx="7344814" cy="2232249"/>
        </p:xfrm>
        <a:graphic>
          <a:graphicData uri="http://schemas.openxmlformats.org/drawingml/2006/table">
            <a:tbl>
              <a:tblPr/>
              <a:tblGrid>
                <a:gridCol w="1103299">
                  <a:extLst>
                    <a:ext uri="{9D8B030D-6E8A-4147-A177-3AD203B41FA5}">
                      <a16:colId xmlns:a16="http://schemas.microsoft.com/office/drawing/2014/main" val="1786907990"/>
                    </a:ext>
                  </a:extLst>
                </a:gridCol>
                <a:gridCol w="1103299">
                  <a:extLst>
                    <a:ext uri="{9D8B030D-6E8A-4147-A177-3AD203B41FA5}">
                      <a16:colId xmlns:a16="http://schemas.microsoft.com/office/drawing/2014/main" val="3608640557"/>
                    </a:ext>
                  </a:extLst>
                </a:gridCol>
                <a:gridCol w="1138323">
                  <a:extLst>
                    <a:ext uri="{9D8B030D-6E8A-4147-A177-3AD203B41FA5}">
                      <a16:colId xmlns:a16="http://schemas.microsoft.com/office/drawing/2014/main" val="3382180511"/>
                    </a:ext>
                  </a:extLst>
                </a:gridCol>
                <a:gridCol w="1138323">
                  <a:extLst>
                    <a:ext uri="{9D8B030D-6E8A-4147-A177-3AD203B41FA5}">
                      <a16:colId xmlns:a16="http://schemas.microsoft.com/office/drawing/2014/main" val="3285859032"/>
                    </a:ext>
                  </a:extLst>
                </a:gridCol>
                <a:gridCol w="903654">
                  <a:extLst>
                    <a:ext uri="{9D8B030D-6E8A-4147-A177-3AD203B41FA5}">
                      <a16:colId xmlns:a16="http://schemas.microsoft.com/office/drawing/2014/main" val="3508932152"/>
                    </a:ext>
                  </a:extLst>
                </a:gridCol>
                <a:gridCol w="1085785">
                  <a:extLst>
                    <a:ext uri="{9D8B030D-6E8A-4147-A177-3AD203B41FA5}">
                      <a16:colId xmlns:a16="http://schemas.microsoft.com/office/drawing/2014/main" val="2327551030"/>
                    </a:ext>
                  </a:extLst>
                </a:gridCol>
                <a:gridCol w="872131">
                  <a:extLst>
                    <a:ext uri="{9D8B030D-6E8A-4147-A177-3AD203B41FA5}">
                      <a16:colId xmlns:a16="http://schemas.microsoft.com/office/drawing/2014/main" val="2822832813"/>
                    </a:ext>
                  </a:extLst>
                </a:gridCol>
              </a:tblGrid>
              <a:tr h="272908">
                <a:tc gridSpan="7">
                  <a:txBody>
                    <a:bodyPr/>
                    <a:lstStyle/>
                    <a:p>
                      <a:pPr algn="ctr" fontAlgn="ctr"/>
                      <a:r>
                        <a:rPr lang="es-EC" sz="1200" b="1" i="0" u="none" strike="noStrike">
                          <a:solidFill>
                            <a:srgbClr val="000000"/>
                          </a:solidFill>
                          <a:effectLst/>
                          <a:latin typeface="Arial Bold"/>
                        </a:rPr>
                        <a:t>Prueba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3025013"/>
                  </a:ext>
                </a:extLst>
              </a:tr>
              <a:tr h="272908">
                <a:tc rowSpan="3">
                  <a:txBody>
                    <a:bodyPr/>
                    <a:lstStyle/>
                    <a:p>
                      <a:pPr algn="l" fontAlgn="b"/>
                      <a:r>
                        <a:rPr lang="es-EC"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EC" sz="1200" b="0" i="0" u="none" strike="noStrike">
                          <a:solidFill>
                            <a:srgbClr val="000000"/>
                          </a:solidFill>
                          <a:effectLst/>
                          <a:latin typeface="Arial" panose="020B0604020202020204" pitchFamily="34" charset="0"/>
                        </a:rPr>
                        <a:t>Valor de prueba = 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22088885"/>
                  </a:ext>
                </a:extLst>
              </a:tr>
              <a:tr h="799902">
                <a:tc vMerge="1">
                  <a:txBody>
                    <a:bodyPr/>
                    <a:lstStyle/>
                    <a:p>
                      <a:endParaRPr lang="es-EC"/>
                    </a:p>
                  </a:txBody>
                  <a:tcPr/>
                </a:tc>
                <a:tc rowSpan="2">
                  <a:txBody>
                    <a:bodyPr/>
                    <a:lstStyle/>
                    <a:p>
                      <a:pPr algn="ctr" fontAlgn="b"/>
                      <a:r>
                        <a:rPr lang="es-EC" sz="1200" b="0" i="0" u="none" strike="noStrike">
                          <a:solidFill>
                            <a:srgbClr val="000000"/>
                          </a:solidFill>
                          <a:effectLst/>
                          <a:latin typeface="Arial" panose="020B0604020202020204" pitchFamily="34" charset="0"/>
                        </a:rPr>
                        <a:t>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dirty="0" err="1">
                          <a:solidFill>
                            <a:srgbClr val="000000"/>
                          </a:solidFill>
                          <a:effectLst/>
                          <a:latin typeface="Arial" panose="020B0604020202020204" pitchFamily="34" charset="0"/>
                        </a:rPr>
                        <a:t>gl</a:t>
                      </a:r>
                      <a:endParaRPr lang="es-EC" sz="1200" b="0" i="0" u="none" strike="noStrike" dirty="0">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dirty="0">
                          <a:solidFill>
                            <a:srgbClr val="000000"/>
                          </a:solidFill>
                          <a:effectLst/>
                          <a:latin typeface="Arial" panose="020B0604020202020204" pitchFamily="34" charset="0"/>
                        </a:rPr>
                        <a:t>Sig. (bilateral)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a:solidFill>
                            <a:srgbClr val="000000"/>
                          </a:solidFill>
                          <a:effectLst/>
                          <a:latin typeface="Arial" panose="020B0604020202020204" pitchFamily="34" charset="0"/>
                        </a:rPr>
                        <a:t>Diferencia de medias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ES" sz="1200" b="0" i="0" u="none" strike="noStrike" dirty="0">
                          <a:solidFill>
                            <a:srgbClr val="000000"/>
                          </a:solidFill>
                          <a:effectLst/>
                          <a:latin typeface="Arial" panose="020B0604020202020204" pitchFamily="34" charset="0"/>
                        </a:rPr>
                        <a:t>95% de intervalo de confianza de la diferencia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465493018"/>
                  </a:ext>
                </a:extLst>
              </a:tr>
              <a:tr h="3407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1200" b="0" i="0" u="none" strike="noStrike">
                          <a:solidFill>
                            <a:srgbClr val="000000"/>
                          </a:solidFill>
                          <a:effectLst/>
                          <a:latin typeface="Arial" panose="020B0604020202020204" pitchFamily="34" charset="0"/>
                        </a:rPr>
                        <a:t>Inferior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Arial" panose="020B0604020202020204" pitchFamily="34" charset="0"/>
                        </a:rPr>
                        <a:t>Superior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621720"/>
                  </a:ext>
                </a:extLst>
              </a:tr>
              <a:tr h="272908">
                <a:tc>
                  <a:txBody>
                    <a:bodyPr/>
                    <a:lstStyle/>
                    <a:p>
                      <a:pPr algn="l" fontAlgn="t"/>
                      <a:r>
                        <a:rPr lang="es-EC" sz="1400" b="1" i="0" u="none" strike="noStrike" dirty="0">
                          <a:solidFill>
                            <a:schemeClr val="accent2"/>
                          </a:solidFill>
                          <a:effectLst/>
                          <a:latin typeface="Arial" panose="020B0604020202020204" pitchFamily="34" charset="0"/>
                        </a:rPr>
                        <a:t>Inicial NO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t"/>
                      <a:r>
                        <a:rPr lang="es-EC" sz="1200" b="0" i="0" u="none" strike="noStrike">
                          <a:solidFill>
                            <a:srgbClr val="000000"/>
                          </a:solidFill>
                          <a:effectLst/>
                          <a:latin typeface="Arial" panose="020B0604020202020204" pitchFamily="34" charset="0"/>
                        </a:rPr>
                        <a:t>8,845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1" i="0" u="none" strike="noStrike" dirty="0">
                          <a:solidFill>
                            <a:srgbClr val="000000"/>
                          </a:solidFill>
                          <a:effectLst/>
                          <a:latin typeface="Arial" panose="020B0604020202020204" pitchFamily="34" charset="0"/>
                        </a:rPr>
                        <a:t>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38,90000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28,9508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48,8492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416222"/>
                  </a:ext>
                </a:extLst>
              </a:tr>
              <a:tr h="272908">
                <a:tc>
                  <a:txBody>
                    <a:bodyPr/>
                    <a:lstStyle/>
                    <a:p>
                      <a:pPr algn="l" fontAlgn="t"/>
                      <a:r>
                        <a:rPr lang="es-EC" sz="1400" b="1" i="0" u="none" strike="noStrike" dirty="0">
                          <a:solidFill>
                            <a:schemeClr val="accent2"/>
                          </a:solidFill>
                          <a:effectLst/>
                          <a:latin typeface="Arial" panose="020B0604020202020204" pitchFamily="34" charset="0"/>
                        </a:rPr>
                        <a:t>Final NO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t"/>
                      <a:r>
                        <a:rPr lang="es-EC" sz="1200" b="0" i="0" u="none" strike="noStrike">
                          <a:solidFill>
                            <a:srgbClr val="000000"/>
                          </a:solidFill>
                          <a:effectLst/>
                          <a:latin typeface="Arial" panose="020B0604020202020204" pitchFamily="34" charset="0"/>
                        </a:rPr>
                        <a:t>2,806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1" i="0" u="none" strike="noStrike" dirty="0">
                          <a:solidFill>
                            <a:srgbClr val="000000"/>
                          </a:solidFill>
                          <a:effectLst/>
                          <a:latin typeface="Arial" panose="020B0604020202020204" pitchFamily="34" charset="0"/>
                        </a:rPr>
                        <a:t>0,001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30,10000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a:solidFill>
                            <a:srgbClr val="000000"/>
                          </a:solidFill>
                          <a:effectLst/>
                          <a:latin typeface="Arial" panose="020B0604020202020204" pitchFamily="34" charset="0"/>
                        </a:rPr>
                        <a:t>5,8306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200" b="0" i="0" u="none" strike="noStrike" dirty="0">
                          <a:solidFill>
                            <a:srgbClr val="000000"/>
                          </a:solidFill>
                          <a:effectLst/>
                          <a:latin typeface="Arial" panose="020B0604020202020204" pitchFamily="34" charset="0"/>
                        </a:rPr>
                        <a:t>54,3694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5575890"/>
                  </a:ext>
                </a:extLst>
              </a:tr>
            </a:tbl>
          </a:graphicData>
        </a:graphic>
      </p:graphicFrame>
      <p:sp>
        <p:nvSpPr>
          <p:cNvPr id="5" name="CuadroTexto 4">
            <a:extLst>
              <a:ext uri="{FF2B5EF4-FFF2-40B4-BE49-F238E27FC236}">
                <a16:creationId xmlns:a16="http://schemas.microsoft.com/office/drawing/2014/main" id="{2D6DC272-B411-4003-8A68-0674A3B5D57D}"/>
              </a:ext>
            </a:extLst>
          </p:cNvPr>
          <p:cNvSpPr txBox="1"/>
          <p:nvPr/>
        </p:nvSpPr>
        <p:spPr>
          <a:xfrm>
            <a:off x="1745506" y="4797152"/>
            <a:ext cx="7074964" cy="1200329"/>
          </a:xfrm>
          <a:prstGeom prst="rect">
            <a:avLst/>
          </a:prstGeom>
          <a:noFill/>
        </p:spPr>
        <p:txBody>
          <a:bodyPr wrap="square" rtlCol="0">
            <a:spAutoFit/>
          </a:bodyPr>
          <a:lstStyle/>
          <a:p>
            <a:r>
              <a:rPr lang="es-ES" dirty="0">
                <a:solidFill>
                  <a:schemeClr val="accent2"/>
                </a:solidFill>
              </a:rPr>
              <a:t>Se observa en los resultados de la encuesta en la respuesta NO, una vez hecho el análisis de la T de Student (medias) encontramos un valor significativo bilateral de 0,000 y 0,001 menor a 0,005 lo que representa que tuvo cambios significativos  </a:t>
            </a:r>
            <a:endParaRPr lang="es-EC" dirty="0">
              <a:solidFill>
                <a:schemeClr val="accent2"/>
              </a:solidFill>
            </a:endParaRPr>
          </a:p>
        </p:txBody>
      </p:sp>
    </p:spTree>
    <p:extLst>
      <p:ext uri="{BB962C8B-B14F-4D97-AF65-F5344CB8AC3E}">
        <p14:creationId xmlns:p14="http://schemas.microsoft.com/office/powerpoint/2010/main" val="3496245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4B2ACD6F-5597-4E70-8FA7-B49BB3BC26BD}"/>
              </a:ext>
            </a:extLst>
          </p:cNvPr>
          <p:cNvGraphicFramePr>
            <a:graphicFrameLocks noGrp="1"/>
          </p:cNvGraphicFramePr>
          <p:nvPr>
            <p:extLst>
              <p:ext uri="{D42A27DB-BD31-4B8C-83A1-F6EECF244321}">
                <p14:modId xmlns:p14="http://schemas.microsoft.com/office/powerpoint/2010/main" val="412520261"/>
              </p:ext>
            </p:extLst>
          </p:nvPr>
        </p:nvGraphicFramePr>
        <p:xfrm>
          <a:off x="1732424" y="1315629"/>
          <a:ext cx="5719895" cy="1173480"/>
        </p:xfrm>
        <a:graphic>
          <a:graphicData uri="http://schemas.openxmlformats.org/drawingml/2006/table">
            <a:tbl>
              <a:tblPr/>
              <a:tblGrid>
                <a:gridCol w="1143979">
                  <a:extLst>
                    <a:ext uri="{9D8B030D-6E8A-4147-A177-3AD203B41FA5}">
                      <a16:colId xmlns:a16="http://schemas.microsoft.com/office/drawing/2014/main" val="1258704361"/>
                    </a:ext>
                  </a:extLst>
                </a:gridCol>
                <a:gridCol w="1143979">
                  <a:extLst>
                    <a:ext uri="{9D8B030D-6E8A-4147-A177-3AD203B41FA5}">
                      <a16:colId xmlns:a16="http://schemas.microsoft.com/office/drawing/2014/main" val="3367918166"/>
                    </a:ext>
                  </a:extLst>
                </a:gridCol>
                <a:gridCol w="1143979">
                  <a:extLst>
                    <a:ext uri="{9D8B030D-6E8A-4147-A177-3AD203B41FA5}">
                      <a16:colId xmlns:a16="http://schemas.microsoft.com/office/drawing/2014/main" val="3823726629"/>
                    </a:ext>
                  </a:extLst>
                </a:gridCol>
                <a:gridCol w="1143979">
                  <a:extLst>
                    <a:ext uri="{9D8B030D-6E8A-4147-A177-3AD203B41FA5}">
                      <a16:colId xmlns:a16="http://schemas.microsoft.com/office/drawing/2014/main" val="2535621974"/>
                    </a:ext>
                  </a:extLst>
                </a:gridCol>
                <a:gridCol w="1143979">
                  <a:extLst>
                    <a:ext uri="{9D8B030D-6E8A-4147-A177-3AD203B41FA5}">
                      <a16:colId xmlns:a16="http://schemas.microsoft.com/office/drawing/2014/main" val="3266815795"/>
                    </a:ext>
                  </a:extLst>
                </a:gridCol>
              </a:tblGrid>
              <a:tr h="182880">
                <a:tc gridSpan="5">
                  <a:txBody>
                    <a:bodyPr/>
                    <a:lstStyle/>
                    <a:p>
                      <a:pPr algn="ctr" fontAlgn="ctr"/>
                      <a:r>
                        <a:rPr lang="es-EC" sz="1600" b="1" i="0" u="none" strike="noStrike">
                          <a:solidFill>
                            <a:srgbClr val="000000"/>
                          </a:solidFill>
                          <a:effectLst/>
                          <a:latin typeface="Arial Bold"/>
                        </a:rPr>
                        <a:t>Estadísticas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618038665"/>
                  </a:ext>
                </a:extLst>
              </a:tr>
              <a:tr h="304800">
                <a:tc>
                  <a:txBody>
                    <a:bodyPr/>
                    <a:lstStyle/>
                    <a:p>
                      <a:pPr algn="l" fontAlgn="b"/>
                      <a:r>
                        <a:rPr lang="es-EC" sz="11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Media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dirty="0" err="1">
                          <a:solidFill>
                            <a:srgbClr val="000000"/>
                          </a:solidFill>
                          <a:effectLst/>
                          <a:latin typeface="Arial" panose="020B0604020202020204" pitchFamily="34" charset="0"/>
                        </a:rPr>
                        <a:t>Desv</a:t>
                      </a:r>
                      <a:r>
                        <a:rPr lang="es-EC" sz="1100" b="0" i="0" u="none" strike="noStrike" dirty="0">
                          <a:solidFill>
                            <a:srgbClr val="000000"/>
                          </a:solidFill>
                          <a:effectLst/>
                          <a:latin typeface="Arial" panose="020B0604020202020204" pitchFamily="34" charset="0"/>
                        </a:rPr>
                        <a:t>. Desviación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Desv. Error promedio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86101"/>
                  </a:ext>
                </a:extLst>
              </a:tr>
              <a:tr h="289560">
                <a:tc>
                  <a:txBody>
                    <a:bodyPr/>
                    <a:lstStyle/>
                    <a:p>
                      <a:pPr algn="l" fontAlgn="t"/>
                      <a:r>
                        <a:rPr lang="es-EC" sz="1100" b="0" i="0" u="none" strike="noStrike" dirty="0">
                          <a:solidFill>
                            <a:srgbClr val="000000"/>
                          </a:solidFill>
                          <a:effectLst/>
                          <a:latin typeface="Arial" panose="020B0604020202020204" pitchFamily="34" charset="0"/>
                        </a:rPr>
                        <a:t>Inicial </a:t>
                      </a:r>
                      <a:r>
                        <a:rPr lang="es-EC" sz="1100" b="1" i="0" u="none" strike="noStrike" dirty="0">
                          <a:solidFill>
                            <a:srgbClr val="000000"/>
                          </a:solidFill>
                          <a:effectLst/>
                          <a:latin typeface="Arial" panose="020B0604020202020204" pitchFamily="34" charset="0"/>
                        </a:rPr>
                        <a:t>SI</a:t>
                      </a:r>
                      <a:r>
                        <a:rPr lang="es-EC" sz="1100" b="0" i="0" u="none" strike="noStrike" dirty="0">
                          <a:solidFill>
                            <a:srgbClr val="000000"/>
                          </a:solidFill>
                          <a:effectLst/>
                          <a:latin typeface="Arial" panose="020B0604020202020204" pitchFamily="34" charset="0"/>
                        </a:rPr>
                        <a:t> NIÑAS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t"/>
                      <a:r>
                        <a:rPr lang="es-EC" sz="11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100" b="0" i="0" u="none" strike="noStrike">
                          <a:solidFill>
                            <a:srgbClr val="000000"/>
                          </a:solidFill>
                          <a:effectLst/>
                          <a:latin typeface="Arial" panose="020B0604020202020204" pitchFamily="34" charset="0"/>
                        </a:rPr>
                        <a:t>60,8000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100" b="0" i="0" u="none" strike="noStrike">
                          <a:solidFill>
                            <a:srgbClr val="000000"/>
                          </a:solidFill>
                          <a:effectLst/>
                          <a:latin typeface="Arial" panose="020B0604020202020204" pitchFamily="34" charset="0"/>
                        </a:rPr>
                        <a:t>15,54778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100" b="0" i="0" u="none" strike="noStrike">
                          <a:solidFill>
                            <a:srgbClr val="000000"/>
                          </a:solidFill>
                          <a:effectLst/>
                          <a:latin typeface="Arial" panose="020B0604020202020204" pitchFamily="34" charset="0"/>
                        </a:rPr>
                        <a:t>4,91664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4803884"/>
                  </a:ext>
                </a:extLst>
              </a:tr>
              <a:tr h="289560">
                <a:tc>
                  <a:txBody>
                    <a:bodyPr/>
                    <a:lstStyle/>
                    <a:p>
                      <a:pPr algn="l" fontAlgn="t"/>
                      <a:r>
                        <a:rPr lang="es-EC" sz="1100" b="0" i="0" u="none" strike="noStrike" dirty="0">
                          <a:solidFill>
                            <a:srgbClr val="000000"/>
                          </a:solidFill>
                          <a:effectLst/>
                          <a:latin typeface="Arial" panose="020B0604020202020204" pitchFamily="34" charset="0"/>
                        </a:rPr>
                        <a:t>Final SI NIÑAS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r" fontAlgn="t"/>
                      <a:r>
                        <a:rPr lang="es-EC" sz="1100" b="0" i="0" u="none" strike="noStrike" dirty="0">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100" b="0" i="0" u="none" strike="noStrike" dirty="0">
                          <a:solidFill>
                            <a:srgbClr val="000000"/>
                          </a:solidFill>
                          <a:effectLst/>
                          <a:latin typeface="Arial" panose="020B0604020202020204" pitchFamily="34" charset="0"/>
                        </a:rPr>
                        <a:t>61,7000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100" b="0" i="0" u="none" strike="noStrike">
                          <a:solidFill>
                            <a:srgbClr val="000000"/>
                          </a:solidFill>
                          <a:effectLst/>
                          <a:latin typeface="Arial" panose="020B0604020202020204" pitchFamily="34" charset="0"/>
                        </a:rPr>
                        <a:t>28,53477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s-EC" sz="1100" b="0" i="0" u="none" strike="noStrike" dirty="0">
                          <a:solidFill>
                            <a:srgbClr val="000000"/>
                          </a:solidFill>
                          <a:effectLst/>
                          <a:latin typeface="Arial" panose="020B0604020202020204" pitchFamily="34" charset="0"/>
                        </a:rPr>
                        <a:t>9,02349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38763"/>
                  </a:ext>
                </a:extLst>
              </a:tr>
            </a:tbl>
          </a:graphicData>
        </a:graphic>
      </p:graphicFrame>
      <p:graphicFrame>
        <p:nvGraphicFramePr>
          <p:cNvPr id="5" name="Tabla 4">
            <a:extLst>
              <a:ext uri="{FF2B5EF4-FFF2-40B4-BE49-F238E27FC236}">
                <a16:creationId xmlns:a16="http://schemas.microsoft.com/office/drawing/2014/main" id="{6B328594-FB47-4DEA-88EC-0F22357E2E1A}"/>
              </a:ext>
            </a:extLst>
          </p:cNvPr>
          <p:cNvGraphicFramePr>
            <a:graphicFrameLocks noGrp="1"/>
          </p:cNvGraphicFramePr>
          <p:nvPr>
            <p:extLst>
              <p:ext uri="{D42A27DB-BD31-4B8C-83A1-F6EECF244321}">
                <p14:modId xmlns:p14="http://schemas.microsoft.com/office/powerpoint/2010/main" val="629896643"/>
              </p:ext>
            </p:extLst>
          </p:nvPr>
        </p:nvGraphicFramePr>
        <p:xfrm>
          <a:off x="1331640" y="2783932"/>
          <a:ext cx="7344814" cy="1539240"/>
        </p:xfrm>
        <a:graphic>
          <a:graphicData uri="http://schemas.openxmlformats.org/drawingml/2006/table">
            <a:tbl>
              <a:tblPr/>
              <a:tblGrid>
                <a:gridCol w="1296144">
                  <a:extLst>
                    <a:ext uri="{9D8B030D-6E8A-4147-A177-3AD203B41FA5}">
                      <a16:colId xmlns:a16="http://schemas.microsoft.com/office/drawing/2014/main" val="2048300448"/>
                    </a:ext>
                  </a:extLst>
                </a:gridCol>
                <a:gridCol w="927384">
                  <a:extLst>
                    <a:ext uri="{9D8B030D-6E8A-4147-A177-3AD203B41FA5}">
                      <a16:colId xmlns:a16="http://schemas.microsoft.com/office/drawing/2014/main" val="4130484188"/>
                    </a:ext>
                  </a:extLst>
                </a:gridCol>
                <a:gridCol w="1111764">
                  <a:extLst>
                    <a:ext uri="{9D8B030D-6E8A-4147-A177-3AD203B41FA5}">
                      <a16:colId xmlns:a16="http://schemas.microsoft.com/office/drawing/2014/main" val="203488980"/>
                    </a:ext>
                  </a:extLst>
                </a:gridCol>
                <a:gridCol w="1111764">
                  <a:extLst>
                    <a:ext uri="{9D8B030D-6E8A-4147-A177-3AD203B41FA5}">
                      <a16:colId xmlns:a16="http://schemas.microsoft.com/office/drawing/2014/main" val="1787951344"/>
                    </a:ext>
                  </a:extLst>
                </a:gridCol>
                <a:gridCol w="892997">
                  <a:extLst>
                    <a:ext uri="{9D8B030D-6E8A-4147-A177-3AD203B41FA5}">
                      <a16:colId xmlns:a16="http://schemas.microsoft.com/office/drawing/2014/main" val="2336137655"/>
                    </a:ext>
                  </a:extLst>
                </a:gridCol>
                <a:gridCol w="1111764">
                  <a:extLst>
                    <a:ext uri="{9D8B030D-6E8A-4147-A177-3AD203B41FA5}">
                      <a16:colId xmlns:a16="http://schemas.microsoft.com/office/drawing/2014/main" val="4217817461"/>
                    </a:ext>
                  </a:extLst>
                </a:gridCol>
                <a:gridCol w="892997">
                  <a:extLst>
                    <a:ext uri="{9D8B030D-6E8A-4147-A177-3AD203B41FA5}">
                      <a16:colId xmlns:a16="http://schemas.microsoft.com/office/drawing/2014/main" val="3115349102"/>
                    </a:ext>
                  </a:extLst>
                </a:gridCol>
              </a:tblGrid>
              <a:tr h="182880">
                <a:tc gridSpan="7">
                  <a:txBody>
                    <a:bodyPr/>
                    <a:lstStyle/>
                    <a:p>
                      <a:pPr algn="ctr" fontAlgn="ctr"/>
                      <a:r>
                        <a:rPr lang="es-EC" sz="1600" b="1" i="0" u="none" strike="noStrike" dirty="0">
                          <a:solidFill>
                            <a:srgbClr val="000000"/>
                          </a:solidFill>
                          <a:effectLst/>
                          <a:latin typeface="Arial Bold"/>
                        </a:rPr>
                        <a:t>Prueba para una muestra</a:t>
                      </a:r>
                    </a:p>
                  </a:txBody>
                  <a:tcPr marL="7620" marR="7620" marT="7620" marB="0" anchor="ctr">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83774779"/>
                  </a:ext>
                </a:extLst>
              </a:tr>
              <a:tr h="182880">
                <a:tc rowSpan="3">
                  <a:txBody>
                    <a:bodyPr/>
                    <a:lstStyle/>
                    <a:p>
                      <a:pPr algn="ctr" fontAlgn="b"/>
                      <a:endParaRPr lang="es-EC" sz="1100" b="0" i="0" u="none" strike="noStrike">
                        <a:solidFill>
                          <a:srgbClr val="000000"/>
                        </a:solidFill>
                        <a:effectLst/>
                        <a:latin typeface="Arial" panose="020B0604020202020204" pitchFamily="34" charset="0"/>
                      </a:endParaRPr>
                    </a:p>
                  </a:txBody>
                  <a:tcPr marL="7620" marR="7620" marT="7620" marB="0" anchor="b">
                    <a:lnL>
                      <a:noFill/>
                    </a:lnL>
                    <a:lnR>
                      <a:noFill/>
                    </a:lnR>
                    <a:lnT>
                      <a:noFill/>
                    </a:lnT>
                    <a:lnB w="6350" cap="flat" cmpd="sng" algn="ctr">
                      <a:solidFill>
                        <a:srgbClr val="993366"/>
                      </a:solidFill>
                      <a:prstDash val="solid"/>
                      <a:round/>
                      <a:headEnd type="none" w="med" len="med"/>
                      <a:tailEnd type="none" w="med" len="med"/>
                    </a:lnB>
                  </a:tcPr>
                </a:tc>
                <a:tc gridSpan="6">
                  <a:txBody>
                    <a:bodyPr/>
                    <a:lstStyle/>
                    <a:p>
                      <a:pPr algn="ctr" fontAlgn="b"/>
                      <a:r>
                        <a:rPr lang="es-EC" sz="1100" b="0" i="0" u="none" strike="noStrike">
                          <a:solidFill>
                            <a:srgbClr val="000000"/>
                          </a:solidFill>
                          <a:effectLst/>
                          <a:latin typeface="Arial" panose="020B0604020202020204" pitchFamily="34" charset="0"/>
                        </a:rPr>
                        <a:t>Valor de prueba = 0</a:t>
                      </a:r>
                    </a:p>
                  </a:txBody>
                  <a:tcPr marL="7620" marR="7620" marT="7620" marB="0" anchor="b">
                    <a:lnL>
                      <a:noFill/>
                    </a:lnL>
                    <a:lnR w="6350" cap="flat" cmpd="sng" algn="ctr">
                      <a:solidFill>
                        <a:srgbClr val="333333"/>
                      </a:solidFill>
                      <a:prstDash val="solid"/>
                      <a:round/>
                      <a:headEnd type="none" w="med" len="med"/>
                      <a:tailEnd type="none" w="med" len="med"/>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3106023"/>
                  </a:ext>
                </a:extLst>
              </a:tr>
              <a:tr h="182880">
                <a:tc vMerge="1">
                  <a:txBody>
                    <a:bodyPr/>
                    <a:lstStyle/>
                    <a:p>
                      <a:endParaRPr lang="es-EC"/>
                    </a:p>
                  </a:txBody>
                  <a:tcPr/>
                </a:tc>
                <a:tc rowSpan="2">
                  <a:txBody>
                    <a:bodyPr/>
                    <a:lstStyle/>
                    <a:p>
                      <a:pPr algn="ctr" fontAlgn="b"/>
                      <a:r>
                        <a:rPr lang="es-EC" sz="1100" b="0" i="0" u="none" strike="noStrike">
                          <a:solidFill>
                            <a:srgbClr val="000000"/>
                          </a:solidFill>
                          <a:effectLst/>
                          <a:latin typeface="Arial" panose="020B0604020202020204" pitchFamily="34" charset="0"/>
                        </a:rPr>
                        <a:t>t</a:t>
                      </a:r>
                    </a:p>
                  </a:txBody>
                  <a:tcPr marL="7620" marR="7620" marT="7620" marB="0" anchor="b">
                    <a:lnL>
                      <a:noFill/>
                    </a:lnL>
                    <a:lnR w="6350" cap="flat" cmpd="sng" algn="ctr">
                      <a:solidFill>
                        <a:srgbClr val="333333"/>
                      </a:solidFill>
                      <a:prstDash val="solid"/>
                      <a:round/>
                      <a:headEnd type="none" w="med" len="med"/>
                      <a:tailEnd type="none" w="med" len="med"/>
                    </a:lnR>
                    <a:lnT>
                      <a:noFill/>
                    </a:lnT>
                    <a:lnB w="6350" cap="flat" cmpd="sng" algn="ctr">
                      <a:solidFill>
                        <a:srgbClr val="993366"/>
                      </a:solidFill>
                      <a:prstDash val="solid"/>
                      <a:round/>
                      <a:headEnd type="none" w="med" len="med"/>
                      <a:tailEnd type="none" w="med" len="med"/>
                    </a:lnB>
                  </a:tcPr>
                </a:tc>
                <a:tc rowSpan="2">
                  <a:txBody>
                    <a:bodyPr/>
                    <a:lstStyle/>
                    <a:p>
                      <a:pPr algn="ctr" fontAlgn="b"/>
                      <a:r>
                        <a:rPr lang="es-EC" sz="1100" b="0" i="0" u="none" strike="noStrike" dirty="0" err="1">
                          <a:solidFill>
                            <a:srgbClr val="000000"/>
                          </a:solidFill>
                          <a:effectLst/>
                          <a:latin typeface="Arial" panose="020B0604020202020204" pitchFamily="34" charset="0"/>
                        </a:rPr>
                        <a:t>gl</a:t>
                      </a:r>
                      <a:endParaRPr lang="es-EC" sz="1100" b="0" i="0" u="none" strike="noStrike" dirty="0">
                        <a:solidFill>
                          <a:srgbClr val="000000"/>
                        </a:solidFill>
                        <a:effectLst/>
                        <a:latin typeface="Arial" panose="020B0604020202020204" pitchFamily="34" charset="0"/>
                      </a:endParaRPr>
                    </a:p>
                  </a:txBody>
                  <a:tcPr marL="7620" marR="7620" marT="7620" marB="0" anchor="b">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993366"/>
                      </a:solidFill>
                      <a:prstDash val="solid"/>
                      <a:round/>
                      <a:headEnd type="none" w="med" len="med"/>
                      <a:tailEnd type="none" w="med" len="med"/>
                    </a:lnB>
                  </a:tcPr>
                </a:tc>
                <a:tc rowSpan="2">
                  <a:txBody>
                    <a:bodyPr/>
                    <a:lstStyle/>
                    <a:p>
                      <a:pPr algn="ctr" fontAlgn="b"/>
                      <a:r>
                        <a:rPr lang="es-EC" sz="1100" b="0" i="0" u="none" strike="noStrike" dirty="0">
                          <a:solidFill>
                            <a:srgbClr val="000000"/>
                          </a:solidFill>
                          <a:effectLst/>
                          <a:latin typeface="Arial" panose="020B0604020202020204" pitchFamily="34" charset="0"/>
                        </a:rPr>
                        <a:t>Sig. (bilateral)</a:t>
                      </a:r>
                    </a:p>
                  </a:txBody>
                  <a:tcPr marL="7620" marR="7620" marT="7620" marB="0" anchor="b">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993366"/>
                      </a:solidFill>
                      <a:prstDash val="solid"/>
                      <a:round/>
                      <a:headEnd type="none" w="med" len="med"/>
                      <a:tailEnd type="none" w="med" len="med"/>
                    </a:lnB>
                  </a:tcPr>
                </a:tc>
                <a:tc rowSpan="2">
                  <a:txBody>
                    <a:bodyPr/>
                    <a:lstStyle/>
                    <a:p>
                      <a:pPr algn="ctr" fontAlgn="b"/>
                      <a:r>
                        <a:rPr lang="es-EC" sz="1100" b="0" i="0" u="none" strike="noStrike">
                          <a:solidFill>
                            <a:srgbClr val="000000"/>
                          </a:solidFill>
                          <a:effectLst/>
                          <a:latin typeface="Arial" panose="020B0604020202020204" pitchFamily="34" charset="0"/>
                        </a:rPr>
                        <a:t>Diferencia de medias</a:t>
                      </a:r>
                    </a:p>
                  </a:txBody>
                  <a:tcPr marL="7620" marR="7620" marT="7620" marB="0" anchor="b">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993366"/>
                      </a:solidFill>
                      <a:prstDash val="solid"/>
                      <a:round/>
                      <a:headEnd type="none" w="med" len="med"/>
                      <a:tailEnd type="none" w="med" len="med"/>
                    </a:lnB>
                  </a:tcPr>
                </a:tc>
                <a:tc gridSpan="2">
                  <a:txBody>
                    <a:bodyPr/>
                    <a:lstStyle/>
                    <a:p>
                      <a:pPr algn="ctr" fontAlgn="b"/>
                      <a:r>
                        <a:rPr lang="es-ES" sz="1100" b="0" i="0" u="none" strike="noStrike">
                          <a:solidFill>
                            <a:srgbClr val="000000"/>
                          </a:solidFill>
                          <a:effectLst/>
                          <a:latin typeface="Arial" panose="020B0604020202020204" pitchFamily="34" charset="0"/>
                        </a:rPr>
                        <a:t>95% de intervalo de confianza de la diferencia</a:t>
                      </a:r>
                    </a:p>
                  </a:txBody>
                  <a:tcPr marL="7620" marR="7620" marT="7620" marB="0" anchor="b">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a:noFill/>
                    </a:lnB>
                  </a:tcPr>
                </a:tc>
                <a:tc hMerge="1">
                  <a:txBody>
                    <a:bodyPr/>
                    <a:lstStyle/>
                    <a:p>
                      <a:endParaRPr lang="es-EC"/>
                    </a:p>
                  </a:txBody>
                  <a:tcPr/>
                </a:tc>
                <a:extLst>
                  <a:ext uri="{0D108BD9-81ED-4DB2-BD59-A6C34878D82A}">
                    <a16:rowId xmlns:a16="http://schemas.microsoft.com/office/drawing/2014/main" val="1794559044"/>
                  </a:ext>
                </a:extLst>
              </a:tr>
              <a:tr h="18288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1100" b="0" i="0" u="none" strike="noStrike">
                          <a:solidFill>
                            <a:srgbClr val="000000"/>
                          </a:solidFill>
                          <a:effectLst/>
                          <a:latin typeface="Arial" panose="020B0604020202020204" pitchFamily="34" charset="0"/>
                        </a:rPr>
                        <a:t>Inferior</a:t>
                      </a:r>
                    </a:p>
                  </a:txBody>
                  <a:tcPr marL="7620" marR="7620" marT="7620" marB="0" anchor="b">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a:noFill/>
                    </a:lnT>
                    <a:lnB w="6350" cap="flat" cmpd="sng" algn="ctr">
                      <a:solidFill>
                        <a:srgbClr val="993366"/>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Superior</a:t>
                      </a:r>
                    </a:p>
                  </a:txBody>
                  <a:tcPr marL="7620" marR="7620" marT="7620" marB="0" anchor="b">
                    <a:lnL w="6350" cap="flat" cmpd="sng" algn="ctr">
                      <a:solidFill>
                        <a:srgbClr val="333333"/>
                      </a:solidFill>
                      <a:prstDash val="solid"/>
                      <a:round/>
                      <a:headEnd type="none" w="med" len="med"/>
                      <a:tailEnd type="none" w="med" len="med"/>
                    </a:lnL>
                    <a:lnR>
                      <a:noFill/>
                    </a:lnR>
                    <a:lnT>
                      <a:noFill/>
                    </a:lnT>
                    <a:lnB w="6350" cap="flat" cmpd="sng" algn="ctr">
                      <a:solidFill>
                        <a:srgbClr val="993366"/>
                      </a:solidFill>
                      <a:prstDash val="solid"/>
                      <a:round/>
                      <a:headEnd type="none" w="med" len="med"/>
                      <a:tailEnd type="none" w="med" len="med"/>
                    </a:lnB>
                  </a:tcPr>
                </a:tc>
                <a:extLst>
                  <a:ext uri="{0D108BD9-81ED-4DB2-BD59-A6C34878D82A}">
                    <a16:rowId xmlns:a16="http://schemas.microsoft.com/office/drawing/2014/main" val="3109297887"/>
                  </a:ext>
                </a:extLst>
              </a:tr>
              <a:tr h="289560">
                <a:tc>
                  <a:txBody>
                    <a:bodyPr/>
                    <a:lstStyle/>
                    <a:p>
                      <a:pPr algn="ctr" fontAlgn="t"/>
                      <a:r>
                        <a:rPr lang="es-EC" sz="1200" b="1" i="0" u="none" strike="noStrike" dirty="0">
                          <a:solidFill>
                            <a:srgbClr val="000000"/>
                          </a:solidFill>
                          <a:effectLst/>
                          <a:latin typeface="Arial" panose="020B0604020202020204" pitchFamily="34" charset="0"/>
                        </a:rPr>
                        <a:t>Inicial SI NIÑAS</a:t>
                      </a:r>
                    </a:p>
                  </a:txBody>
                  <a:tcPr marL="7620" marR="7620" marT="7620" marB="0">
                    <a:lnL>
                      <a:noFill/>
                    </a:lnL>
                    <a:lnR>
                      <a:noFill/>
                    </a:lnR>
                    <a:lnT w="6350" cap="flat" cmpd="sng" algn="ctr">
                      <a:solidFill>
                        <a:srgbClr val="993366"/>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CCFF"/>
                    </a:solidFill>
                  </a:tcPr>
                </a:tc>
                <a:tc>
                  <a:txBody>
                    <a:bodyPr/>
                    <a:lstStyle/>
                    <a:p>
                      <a:pPr algn="ctr" fontAlgn="t"/>
                      <a:r>
                        <a:rPr lang="es-EC" sz="1100" b="0" i="0" u="none" strike="noStrike">
                          <a:solidFill>
                            <a:srgbClr val="000000"/>
                          </a:solidFill>
                          <a:effectLst/>
                          <a:latin typeface="Arial" panose="020B0604020202020204" pitchFamily="34" charset="0"/>
                        </a:rPr>
                        <a:t>12,366</a:t>
                      </a:r>
                    </a:p>
                  </a:txBody>
                  <a:tcPr marL="7620" marR="7620" marT="7620" marB="0">
                    <a:lnL>
                      <a:noFill/>
                    </a:lnL>
                    <a:lnR w="6350" cap="flat" cmpd="sng" algn="ctr">
                      <a:solidFill>
                        <a:srgbClr val="333333"/>
                      </a:solidFill>
                      <a:prstDash val="solid"/>
                      <a:round/>
                      <a:headEnd type="none" w="med" len="med"/>
                      <a:tailEnd type="none" w="med" len="med"/>
                    </a:lnR>
                    <a:lnT w="6350" cap="flat" cmpd="sng" algn="ctr">
                      <a:solidFill>
                        <a:srgbClr val="993366"/>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9</a:t>
                      </a:r>
                    </a:p>
                  </a:txBody>
                  <a:tcPr marL="7620" marR="7620" marT="7620" marB="0">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993366"/>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t"/>
                      <a:r>
                        <a:rPr lang="es-EC" sz="1200" b="1" i="0" u="none" strike="noStrike" dirty="0">
                          <a:solidFill>
                            <a:srgbClr val="000000"/>
                          </a:solidFill>
                          <a:effectLst/>
                          <a:latin typeface="Arial" panose="020B0604020202020204" pitchFamily="34" charset="0"/>
                        </a:rPr>
                        <a:t>0,000</a:t>
                      </a:r>
                    </a:p>
                  </a:txBody>
                  <a:tcPr marL="7620" marR="7620" marT="7620" marB="0">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993366"/>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t"/>
                      <a:r>
                        <a:rPr lang="es-EC" sz="1100" b="0" i="0" u="none" strike="noStrike" dirty="0">
                          <a:solidFill>
                            <a:srgbClr val="000000"/>
                          </a:solidFill>
                          <a:effectLst/>
                          <a:latin typeface="Arial" panose="020B0604020202020204" pitchFamily="34" charset="0"/>
                        </a:rPr>
                        <a:t>60,80000</a:t>
                      </a:r>
                    </a:p>
                  </a:txBody>
                  <a:tcPr marL="7620" marR="7620" marT="7620" marB="0">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993366"/>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t"/>
                      <a:r>
                        <a:rPr lang="es-EC" sz="1100" b="0" i="0" u="none" strike="noStrike" dirty="0">
                          <a:solidFill>
                            <a:srgbClr val="000000"/>
                          </a:solidFill>
                          <a:effectLst/>
                          <a:latin typeface="Arial" panose="020B0604020202020204" pitchFamily="34" charset="0"/>
                        </a:rPr>
                        <a:t>49,6778</a:t>
                      </a:r>
                    </a:p>
                  </a:txBody>
                  <a:tcPr marL="7620" marR="7620" marT="7620" marB="0">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993366"/>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71,9222</a:t>
                      </a:r>
                    </a:p>
                  </a:txBody>
                  <a:tcPr marL="7620" marR="7620" marT="7620" marB="0">
                    <a:lnL w="6350" cap="flat" cmpd="sng" algn="ctr">
                      <a:solidFill>
                        <a:srgbClr val="333333"/>
                      </a:solidFill>
                      <a:prstDash val="solid"/>
                      <a:round/>
                      <a:headEnd type="none" w="med" len="med"/>
                      <a:tailEnd type="none" w="med" len="med"/>
                    </a:lnL>
                    <a:lnR>
                      <a:noFill/>
                    </a:lnR>
                    <a:lnT w="6350" cap="flat" cmpd="sng" algn="ctr">
                      <a:solidFill>
                        <a:srgbClr val="993366"/>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761720531"/>
                  </a:ext>
                </a:extLst>
              </a:tr>
              <a:tr h="289560">
                <a:tc>
                  <a:txBody>
                    <a:bodyPr/>
                    <a:lstStyle/>
                    <a:p>
                      <a:pPr algn="ctr" fontAlgn="t"/>
                      <a:r>
                        <a:rPr lang="es-EC" sz="1200" b="1" i="0" u="none" strike="noStrike" dirty="0">
                          <a:solidFill>
                            <a:srgbClr val="000000"/>
                          </a:solidFill>
                          <a:effectLst/>
                          <a:latin typeface="Arial" panose="020B0604020202020204" pitchFamily="34" charset="0"/>
                        </a:rPr>
                        <a:t>Final SI NIÑAS</a:t>
                      </a:r>
                    </a:p>
                  </a:txBody>
                  <a:tcPr marL="7620" marR="7620" marT="7620" marB="0">
                    <a:lnL>
                      <a:noFill/>
                    </a:lnL>
                    <a:lnR>
                      <a:noFill/>
                    </a:lnR>
                    <a:lnT w="6350" cap="flat" cmpd="sng" algn="ctr">
                      <a:solidFill>
                        <a:srgbClr val="C0C0C0"/>
                      </a:solidFill>
                      <a:prstDash val="solid"/>
                      <a:round/>
                      <a:headEnd type="none" w="med" len="med"/>
                      <a:tailEnd type="none" w="med" len="med"/>
                    </a:lnT>
                    <a:lnB w="6350" cap="flat" cmpd="sng" algn="ctr">
                      <a:solidFill>
                        <a:srgbClr val="993366"/>
                      </a:solidFill>
                      <a:prstDash val="solid"/>
                      <a:round/>
                      <a:headEnd type="none" w="med" len="med"/>
                      <a:tailEnd type="none" w="med" len="med"/>
                    </a:lnB>
                    <a:solidFill>
                      <a:srgbClr val="CCCCFF"/>
                    </a:solidFill>
                  </a:tcPr>
                </a:tc>
                <a:tc>
                  <a:txBody>
                    <a:bodyPr/>
                    <a:lstStyle/>
                    <a:p>
                      <a:pPr algn="ctr" fontAlgn="t"/>
                      <a:r>
                        <a:rPr lang="es-EC" sz="1100" b="0" i="0" u="none" strike="noStrike">
                          <a:solidFill>
                            <a:srgbClr val="000000"/>
                          </a:solidFill>
                          <a:effectLst/>
                          <a:latin typeface="Arial" panose="020B0604020202020204" pitchFamily="34" charset="0"/>
                        </a:rPr>
                        <a:t>6,838</a:t>
                      </a:r>
                    </a:p>
                  </a:txBody>
                  <a:tcPr marL="7620" marR="7620" marT="7620" marB="0">
                    <a:lnL>
                      <a:noFill/>
                    </a:lnL>
                    <a:lnR w="6350" cap="flat" cmpd="sng" algn="ctr">
                      <a:solidFill>
                        <a:srgbClr val="333333"/>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993366"/>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9</a:t>
                      </a:r>
                    </a:p>
                  </a:txBody>
                  <a:tcPr marL="7620" marR="7620" marT="7620" marB="0">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993366"/>
                      </a:solidFill>
                      <a:prstDash val="solid"/>
                      <a:round/>
                      <a:headEnd type="none" w="med" len="med"/>
                      <a:tailEnd type="none" w="med" len="med"/>
                    </a:lnB>
                  </a:tcPr>
                </a:tc>
                <a:tc>
                  <a:txBody>
                    <a:bodyPr/>
                    <a:lstStyle/>
                    <a:p>
                      <a:pPr algn="ctr" fontAlgn="t"/>
                      <a:r>
                        <a:rPr lang="es-EC" sz="1200" b="1" i="0" u="none" strike="noStrike" dirty="0">
                          <a:solidFill>
                            <a:srgbClr val="000000"/>
                          </a:solidFill>
                          <a:effectLst/>
                          <a:latin typeface="Arial" panose="020B0604020202020204" pitchFamily="34" charset="0"/>
                        </a:rPr>
                        <a:t>0,000</a:t>
                      </a:r>
                    </a:p>
                  </a:txBody>
                  <a:tcPr marL="7620" marR="7620" marT="7620" marB="0">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993366"/>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61,70000</a:t>
                      </a:r>
                    </a:p>
                  </a:txBody>
                  <a:tcPr marL="7620" marR="7620" marT="7620" marB="0">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993366"/>
                      </a:solidFill>
                      <a:prstDash val="solid"/>
                      <a:round/>
                      <a:headEnd type="none" w="med" len="med"/>
                      <a:tailEnd type="none" w="med" len="med"/>
                    </a:lnB>
                  </a:tcPr>
                </a:tc>
                <a:tc>
                  <a:txBody>
                    <a:bodyPr/>
                    <a:lstStyle/>
                    <a:p>
                      <a:pPr algn="ctr" fontAlgn="t"/>
                      <a:r>
                        <a:rPr lang="es-EC" sz="1100" b="0" i="0" u="none" strike="noStrike" dirty="0">
                          <a:solidFill>
                            <a:srgbClr val="000000"/>
                          </a:solidFill>
                          <a:effectLst/>
                          <a:latin typeface="Arial" panose="020B0604020202020204" pitchFamily="34" charset="0"/>
                        </a:rPr>
                        <a:t>41,2875</a:t>
                      </a:r>
                    </a:p>
                  </a:txBody>
                  <a:tcPr marL="7620" marR="7620" marT="7620" marB="0">
                    <a:lnL w="6350" cap="flat" cmpd="sng" algn="ctr">
                      <a:solidFill>
                        <a:srgbClr val="333333"/>
                      </a:solidFill>
                      <a:prstDash val="solid"/>
                      <a:round/>
                      <a:headEnd type="none" w="med" len="med"/>
                      <a:tailEnd type="none" w="med" len="med"/>
                    </a:lnL>
                    <a:lnR w="6350" cap="flat" cmpd="sng" algn="ctr">
                      <a:solidFill>
                        <a:srgbClr val="333333"/>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993366"/>
                      </a:solidFill>
                      <a:prstDash val="solid"/>
                      <a:round/>
                      <a:headEnd type="none" w="med" len="med"/>
                      <a:tailEnd type="none" w="med" len="med"/>
                    </a:lnB>
                  </a:tcPr>
                </a:tc>
                <a:tc>
                  <a:txBody>
                    <a:bodyPr/>
                    <a:lstStyle/>
                    <a:p>
                      <a:pPr algn="ctr" fontAlgn="t"/>
                      <a:r>
                        <a:rPr lang="es-EC" sz="1100" b="0" i="0" u="none" strike="noStrike" dirty="0">
                          <a:solidFill>
                            <a:srgbClr val="000000"/>
                          </a:solidFill>
                          <a:effectLst/>
                          <a:latin typeface="Arial" panose="020B0604020202020204" pitchFamily="34" charset="0"/>
                        </a:rPr>
                        <a:t>82,1125</a:t>
                      </a:r>
                    </a:p>
                  </a:txBody>
                  <a:tcPr marL="7620" marR="7620" marT="7620" marB="0">
                    <a:lnL w="6350" cap="flat" cmpd="sng" algn="ctr">
                      <a:solidFill>
                        <a:srgbClr val="333333"/>
                      </a:solidFill>
                      <a:prstDash val="solid"/>
                      <a:round/>
                      <a:headEnd type="none" w="med" len="med"/>
                      <a:tailEnd type="none" w="med" len="med"/>
                    </a:lnL>
                    <a:lnR>
                      <a:noFill/>
                    </a:lnR>
                    <a:lnT w="6350" cap="flat" cmpd="sng" algn="ctr">
                      <a:solidFill>
                        <a:srgbClr val="C0C0C0"/>
                      </a:solidFill>
                      <a:prstDash val="solid"/>
                      <a:round/>
                      <a:headEnd type="none" w="med" len="med"/>
                      <a:tailEnd type="none" w="med" len="med"/>
                    </a:lnT>
                    <a:lnB w="6350" cap="flat" cmpd="sng" algn="ctr">
                      <a:solidFill>
                        <a:srgbClr val="993366"/>
                      </a:solidFill>
                      <a:prstDash val="solid"/>
                      <a:round/>
                      <a:headEnd type="none" w="med" len="med"/>
                      <a:tailEnd type="none" w="med" len="med"/>
                    </a:lnB>
                  </a:tcPr>
                </a:tc>
                <a:extLst>
                  <a:ext uri="{0D108BD9-81ED-4DB2-BD59-A6C34878D82A}">
                    <a16:rowId xmlns:a16="http://schemas.microsoft.com/office/drawing/2014/main" val="2612312066"/>
                  </a:ext>
                </a:extLst>
              </a:tr>
            </a:tbl>
          </a:graphicData>
        </a:graphic>
      </p:graphicFrame>
      <p:sp>
        <p:nvSpPr>
          <p:cNvPr id="6" name="3 Título">
            <a:extLst>
              <a:ext uri="{FF2B5EF4-FFF2-40B4-BE49-F238E27FC236}">
                <a16:creationId xmlns:a16="http://schemas.microsoft.com/office/drawing/2014/main" id="{E3C7CD56-EDDB-49A1-9BE6-110BAA7DC530}"/>
              </a:ext>
            </a:extLst>
          </p:cNvPr>
          <p:cNvSpPr txBox="1">
            <a:spLocks/>
          </p:cNvSpPr>
          <p:nvPr/>
        </p:nvSpPr>
        <p:spPr>
          <a:xfrm>
            <a:off x="1979712" y="374945"/>
            <a:ext cx="5832646" cy="504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2100"/>
              <a:buFont typeface="Lobster Two"/>
              <a:buNone/>
              <a:defRPr sz="2100" b="0" i="0" u="none" strike="noStrike" cap="none">
                <a:solidFill>
                  <a:schemeClr val="accent1"/>
                </a:solidFill>
                <a:latin typeface="Lobster Two"/>
                <a:ea typeface="Lobster Two"/>
                <a:cs typeface="Lobster Two"/>
                <a:sym typeface="Lobster Two"/>
              </a:defRPr>
            </a:lvl1pPr>
            <a:lvl2pPr marR="0" lvl="1"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9pPr>
          </a:lstStyle>
          <a:p>
            <a:pPr algn="l"/>
            <a:r>
              <a:rPr lang="es-ES" sz="2400" b="1" kern="0" dirty="0">
                <a:solidFill>
                  <a:srgbClr val="000000"/>
                </a:solidFill>
              </a:rPr>
              <a:t>Análisis Estadístico T de Student NIÑAS </a:t>
            </a:r>
          </a:p>
        </p:txBody>
      </p:sp>
      <p:sp>
        <p:nvSpPr>
          <p:cNvPr id="7" name="CuadroTexto 6">
            <a:extLst>
              <a:ext uri="{FF2B5EF4-FFF2-40B4-BE49-F238E27FC236}">
                <a16:creationId xmlns:a16="http://schemas.microsoft.com/office/drawing/2014/main" id="{EC19C32C-0F2D-4DCC-BDB5-6B8EC269B0D2}"/>
              </a:ext>
            </a:extLst>
          </p:cNvPr>
          <p:cNvSpPr txBox="1"/>
          <p:nvPr/>
        </p:nvSpPr>
        <p:spPr>
          <a:xfrm>
            <a:off x="1745506" y="4797152"/>
            <a:ext cx="7074964" cy="1200329"/>
          </a:xfrm>
          <a:prstGeom prst="rect">
            <a:avLst/>
          </a:prstGeom>
          <a:noFill/>
        </p:spPr>
        <p:txBody>
          <a:bodyPr wrap="square" rtlCol="0">
            <a:spAutoFit/>
          </a:bodyPr>
          <a:lstStyle/>
          <a:p>
            <a:r>
              <a:rPr lang="es-ES" dirty="0">
                <a:solidFill>
                  <a:schemeClr val="accent2"/>
                </a:solidFill>
              </a:rPr>
              <a:t>Se observa en los resultados de la encuesta en la respuesta SI de las niñas, una vez hecho el análisis de la T de Student (medias) encontramos un valor significativo bilateral de 0,000 y 0,000 menor a 0,005 lo que representa que tuvo cambios significativos  </a:t>
            </a:r>
            <a:endParaRPr lang="es-EC" dirty="0">
              <a:solidFill>
                <a:schemeClr val="accent2"/>
              </a:solidFill>
            </a:endParaRPr>
          </a:p>
        </p:txBody>
      </p:sp>
    </p:spTree>
    <p:extLst>
      <p:ext uri="{BB962C8B-B14F-4D97-AF65-F5344CB8AC3E}">
        <p14:creationId xmlns:p14="http://schemas.microsoft.com/office/powerpoint/2010/main" val="1906906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0D1AB528-3831-4C1F-B5B1-05B333AB07D6}"/>
              </a:ext>
            </a:extLst>
          </p:cNvPr>
          <p:cNvGraphicFramePr>
            <a:graphicFrameLocks noGrp="1"/>
          </p:cNvGraphicFramePr>
          <p:nvPr>
            <p:extLst>
              <p:ext uri="{D42A27DB-BD31-4B8C-83A1-F6EECF244321}">
                <p14:modId xmlns:p14="http://schemas.microsoft.com/office/powerpoint/2010/main" val="2784148037"/>
              </p:ext>
            </p:extLst>
          </p:nvPr>
        </p:nvGraphicFramePr>
        <p:xfrm>
          <a:off x="2267744" y="498220"/>
          <a:ext cx="5112569" cy="1368151"/>
        </p:xfrm>
        <a:graphic>
          <a:graphicData uri="http://schemas.openxmlformats.org/drawingml/2006/table">
            <a:tbl>
              <a:tblPr/>
              <a:tblGrid>
                <a:gridCol w="1440160">
                  <a:extLst>
                    <a:ext uri="{9D8B030D-6E8A-4147-A177-3AD203B41FA5}">
                      <a16:colId xmlns:a16="http://schemas.microsoft.com/office/drawing/2014/main" val="1594299981"/>
                    </a:ext>
                  </a:extLst>
                </a:gridCol>
                <a:gridCol w="604867">
                  <a:extLst>
                    <a:ext uri="{9D8B030D-6E8A-4147-A177-3AD203B41FA5}">
                      <a16:colId xmlns:a16="http://schemas.microsoft.com/office/drawing/2014/main" val="1484894667"/>
                    </a:ext>
                  </a:extLst>
                </a:gridCol>
                <a:gridCol w="1022514">
                  <a:extLst>
                    <a:ext uri="{9D8B030D-6E8A-4147-A177-3AD203B41FA5}">
                      <a16:colId xmlns:a16="http://schemas.microsoft.com/office/drawing/2014/main" val="411878554"/>
                    </a:ext>
                  </a:extLst>
                </a:gridCol>
                <a:gridCol w="1022514">
                  <a:extLst>
                    <a:ext uri="{9D8B030D-6E8A-4147-A177-3AD203B41FA5}">
                      <a16:colId xmlns:a16="http://schemas.microsoft.com/office/drawing/2014/main" val="1879725249"/>
                    </a:ext>
                  </a:extLst>
                </a:gridCol>
                <a:gridCol w="1022514">
                  <a:extLst>
                    <a:ext uri="{9D8B030D-6E8A-4147-A177-3AD203B41FA5}">
                      <a16:colId xmlns:a16="http://schemas.microsoft.com/office/drawing/2014/main" val="2531683732"/>
                    </a:ext>
                  </a:extLst>
                </a:gridCol>
              </a:tblGrid>
              <a:tr h="268744">
                <a:tc gridSpan="5">
                  <a:txBody>
                    <a:bodyPr/>
                    <a:lstStyle/>
                    <a:p>
                      <a:pPr algn="ctr" fontAlgn="ctr"/>
                      <a:r>
                        <a:rPr lang="es-EC" sz="1600" b="1" i="0" u="none" strike="noStrike">
                          <a:solidFill>
                            <a:srgbClr val="000000"/>
                          </a:solidFill>
                          <a:effectLst/>
                          <a:latin typeface="Arial Bold"/>
                        </a:rPr>
                        <a:t>Estadísticas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82768111"/>
                  </a:ext>
                </a:extLst>
              </a:tr>
              <a:tr h="366469">
                <a:tc>
                  <a:txBody>
                    <a:bodyPr/>
                    <a:lstStyle/>
                    <a:p>
                      <a:pPr algn="ctr" fontAlgn="b"/>
                      <a:r>
                        <a:rPr lang="es-EC" sz="11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Media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Desv. Desviación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Desv. Error promedio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813108"/>
                  </a:ext>
                </a:extLst>
              </a:tr>
              <a:tr h="366469">
                <a:tc>
                  <a:txBody>
                    <a:bodyPr/>
                    <a:lstStyle/>
                    <a:p>
                      <a:pPr algn="ctr" fontAlgn="t"/>
                      <a:r>
                        <a:rPr lang="es-EC" sz="1100" b="0" i="0" u="none" strike="noStrike" dirty="0">
                          <a:solidFill>
                            <a:srgbClr val="000000"/>
                          </a:solidFill>
                          <a:effectLst/>
                          <a:latin typeface="Arial" panose="020B0604020202020204" pitchFamily="34" charset="0"/>
                        </a:rPr>
                        <a:t>Inicial NO Niñas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1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24,2000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15,54778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4,91664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138468"/>
                  </a:ext>
                </a:extLst>
              </a:tr>
              <a:tr h="366469">
                <a:tc>
                  <a:txBody>
                    <a:bodyPr/>
                    <a:lstStyle/>
                    <a:p>
                      <a:pPr algn="ctr" fontAlgn="t"/>
                      <a:r>
                        <a:rPr lang="es-EC" sz="1100" b="0" i="0" u="none" strike="noStrike" dirty="0">
                          <a:solidFill>
                            <a:srgbClr val="000000"/>
                          </a:solidFill>
                          <a:effectLst/>
                          <a:latin typeface="Arial" panose="020B0604020202020204" pitchFamily="34" charset="0"/>
                        </a:rPr>
                        <a:t>Final NO Niñas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100" b="0" i="0" u="none" strike="noStrike">
                          <a:solidFill>
                            <a:srgbClr val="000000"/>
                          </a:solidFill>
                          <a:effectLst/>
                          <a:latin typeface="Arial" panose="020B0604020202020204" pitchFamily="34" charset="0"/>
                        </a:rPr>
                        <a:t>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23,3000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28,53477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dirty="0">
                          <a:solidFill>
                            <a:srgbClr val="000000"/>
                          </a:solidFill>
                          <a:effectLst/>
                          <a:latin typeface="Arial" panose="020B0604020202020204" pitchFamily="34" charset="0"/>
                        </a:rPr>
                        <a:t>9,02349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756143"/>
                  </a:ext>
                </a:extLst>
              </a:tr>
            </a:tbl>
          </a:graphicData>
        </a:graphic>
      </p:graphicFrame>
      <p:graphicFrame>
        <p:nvGraphicFramePr>
          <p:cNvPr id="5" name="Tabla 4">
            <a:extLst>
              <a:ext uri="{FF2B5EF4-FFF2-40B4-BE49-F238E27FC236}">
                <a16:creationId xmlns:a16="http://schemas.microsoft.com/office/drawing/2014/main" id="{C5A56BB0-3DBD-42E6-A1D9-58BA63D9880D}"/>
              </a:ext>
            </a:extLst>
          </p:cNvPr>
          <p:cNvGraphicFramePr>
            <a:graphicFrameLocks noGrp="1"/>
          </p:cNvGraphicFramePr>
          <p:nvPr>
            <p:extLst>
              <p:ext uri="{D42A27DB-BD31-4B8C-83A1-F6EECF244321}">
                <p14:modId xmlns:p14="http://schemas.microsoft.com/office/powerpoint/2010/main" val="3031035125"/>
              </p:ext>
            </p:extLst>
          </p:nvPr>
        </p:nvGraphicFramePr>
        <p:xfrm>
          <a:off x="1591154" y="2204864"/>
          <a:ext cx="6581247" cy="1515224"/>
        </p:xfrm>
        <a:graphic>
          <a:graphicData uri="http://schemas.openxmlformats.org/drawingml/2006/table">
            <a:tbl>
              <a:tblPr/>
              <a:tblGrid>
                <a:gridCol w="1540686">
                  <a:extLst>
                    <a:ext uri="{9D8B030D-6E8A-4147-A177-3AD203B41FA5}">
                      <a16:colId xmlns:a16="http://schemas.microsoft.com/office/drawing/2014/main" val="88791406"/>
                    </a:ext>
                  </a:extLst>
                </a:gridCol>
                <a:gridCol w="451684">
                  <a:extLst>
                    <a:ext uri="{9D8B030D-6E8A-4147-A177-3AD203B41FA5}">
                      <a16:colId xmlns:a16="http://schemas.microsoft.com/office/drawing/2014/main" val="4062339158"/>
                    </a:ext>
                  </a:extLst>
                </a:gridCol>
                <a:gridCol w="996185">
                  <a:extLst>
                    <a:ext uri="{9D8B030D-6E8A-4147-A177-3AD203B41FA5}">
                      <a16:colId xmlns:a16="http://schemas.microsoft.com/office/drawing/2014/main" val="3897347108"/>
                    </a:ext>
                  </a:extLst>
                </a:gridCol>
                <a:gridCol w="996185">
                  <a:extLst>
                    <a:ext uri="{9D8B030D-6E8A-4147-A177-3AD203B41FA5}">
                      <a16:colId xmlns:a16="http://schemas.microsoft.com/office/drawing/2014/main" val="4189193921"/>
                    </a:ext>
                  </a:extLst>
                </a:gridCol>
                <a:gridCol w="800161">
                  <a:extLst>
                    <a:ext uri="{9D8B030D-6E8A-4147-A177-3AD203B41FA5}">
                      <a16:colId xmlns:a16="http://schemas.microsoft.com/office/drawing/2014/main" val="2454845993"/>
                    </a:ext>
                  </a:extLst>
                </a:gridCol>
                <a:gridCol w="996185">
                  <a:extLst>
                    <a:ext uri="{9D8B030D-6E8A-4147-A177-3AD203B41FA5}">
                      <a16:colId xmlns:a16="http://schemas.microsoft.com/office/drawing/2014/main" val="3028174319"/>
                    </a:ext>
                  </a:extLst>
                </a:gridCol>
                <a:gridCol w="800161">
                  <a:extLst>
                    <a:ext uri="{9D8B030D-6E8A-4147-A177-3AD203B41FA5}">
                      <a16:colId xmlns:a16="http://schemas.microsoft.com/office/drawing/2014/main" val="3896465565"/>
                    </a:ext>
                  </a:extLst>
                </a:gridCol>
              </a:tblGrid>
              <a:tr h="182880">
                <a:tc gridSpan="7">
                  <a:txBody>
                    <a:bodyPr/>
                    <a:lstStyle/>
                    <a:p>
                      <a:pPr algn="ctr" fontAlgn="ctr"/>
                      <a:r>
                        <a:rPr lang="es-EC" sz="1400" b="1" i="0" u="none" strike="noStrike">
                          <a:solidFill>
                            <a:srgbClr val="000000"/>
                          </a:solidFill>
                          <a:effectLst/>
                          <a:latin typeface="Arial Bold"/>
                        </a:rPr>
                        <a:t>Prueba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081666272"/>
                  </a:ext>
                </a:extLst>
              </a:tr>
              <a:tr h="182880">
                <a:tc rowSpan="3">
                  <a:txBody>
                    <a:bodyPr/>
                    <a:lstStyle/>
                    <a:p>
                      <a:pPr algn="ctr" fontAlgn="b"/>
                      <a:r>
                        <a:rPr lang="es-EC" sz="105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EC" sz="1050" b="0" i="0" u="none" strike="noStrike">
                          <a:solidFill>
                            <a:srgbClr val="000000"/>
                          </a:solidFill>
                          <a:effectLst/>
                          <a:latin typeface="Arial" panose="020B0604020202020204" pitchFamily="34" charset="0"/>
                        </a:rPr>
                        <a:t>Valor de prueba = 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86916763"/>
                  </a:ext>
                </a:extLst>
              </a:tr>
              <a:tr h="182880">
                <a:tc vMerge="1">
                  <a:txBody>
                    <a:bodyPr/>
                    <a:lstStyle/>
                    <a:p>
                      <a:endParaRPr lang="es-EC"/>
                    </a:p>
                  </a:txBody>
                  <a:tcPr/>
                </a:tc>
                <a:tc rowSpan="2">
                  <a:txBody>
                    <a:bodyPr/>
                    <a:lstStyle/>
                    <a:p>
                      <a:pPr algn="ctr" fontAlgn="b"/>
                      <a:r>
                        <a:rPr lang="es-EC" sz="1050" b="0" i="0" u="none" strike="noStrike">
                          <a:solidFill>
                            <a:srgbClr val="000000"/>
                          </a:solidFill>
                          <a:effectLst/>
                          <a:latin typeface="Arial" panose="020B0604020202020204" pitchFamily="34" charset="0"/>
                        </a:rPr>
                        <a:t>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050" b="0" i="0" u="none" strike="noStrike" dirty="0" err="1">
                          <a:solidFill>
                            <a:srgbClr val="000000"/>
                          </a:solidFill>
                          <a:effectLst/>
                          <a:latin typeface="Arial" panose="020B0604020202020204" pitchFamily="34" charset="0"/>
                        </a:rPr>
                        <a:t>gl</a:t>
                      </a:r>
                      <a:endParaRPr lang="es-EC" sz="1050" b="0" i="0" u="none" strike="noStrike" dirty="0">
                        <a:solidFill>
                          <a:srgbClr val="000000"/>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050" b="0" i="0" u="none" strike="noStrike">
                          <a:solidFill>
                            <a:srgbClr val="000000"/>
                          </a:solidFill>
                          <a:effectLst/>
                          <a:latin typeface="Arial" panose="020B0604020202020204" pitchFamily="34" charset="0"/>
                        </a:rPr>
                        <a:t>Sig. (bilateral)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050" b="0" i="0" u="none" strike="noStrike">
                          <a:solidFill>
                            <a:srgbClr val="000000"/>
                          </a:solidFill>
                          <a:effectLst/>
                          <a:latin typeface="Arial" panose="020B0604020202020204" pitchFamily="34" charset="0"/>
                        </a:rPr>
                        <a:t>Diferencia de medias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ES" sz="1050" b="0" i="0" u="none" strike="noStrike">
                          <a:solidFill>
                            <a:srgbClr val="000000"/>
                          </a:solidFill>
                          <a:effectLst/>
                          <a:latin typeface="Arial" panose="020B0604020202020204" pitchFamily="34" charset="0"/>
                        </a:rPr>
                        <a:t>95% de intervalo de confianza de la diferencia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956932967"/>
                  </a:ext>
                </a:extLst>
              </a:tr>
              <a:tr h="204584">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1050" b="0" i="0" u="none" strike="noStrike">
                          <a:solidFill>
                            <a:srgbClr val="000000"/>
                          </a:solidFill>
                          <a:effectLst/>
                          <a:latin typeface="Arial" panose="020B0604020202020204" pitchFamily="34" charset="0"/>
                        </a:rPr>
                        <a:t>Inferior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Superior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756004"/>
                  </a:ext>
                </a:extLst>
              </a:tr>
              <a:tr h="289560">
                <a:tc>
                  <a:txBody>
                    <a:bodyPr/>
                    <a:lstStyle/>
                    <a:p>
                      <a:pPr algn="ctr" fontAlgn="t"/>
                      <a:r>
                        <a:rPr lang="es-EC" sz="1050" b="1" i="0" u="none" strike="noStrike" dirty="0">
                          <a:solidFill>
                            <a:srgbClr val="000000"/>
                          </a:solidFill>
                          <a:effectLst/>
                          <a:latin typeface="Arial" panose="020B0604020202020204" pitchFamily="34" charset="0"/>
                        </a:rPr>
                        <a:t>Inicial NO Niñas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050" b="0" i="0" u="none" strike="noStrike">
                          <a:solidFill>
                            <a:srgbClr val="000000"/>
                          </a:solidFill>
                          <a:effectLst/>
                          <a:latin typeface="Arial" panose="020B0604020202020204" pitchFamily="34" charset="0"/>
                        </a:rPr>
                        <a:t>4,922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1" i="0" u="none" strike="noStrike">
                          <a:solidFill>
                            <a:srgbClr val="000000"/>
                          </a:solidFill>
                          <a:effectLst/>
                          <a:latin typeface="Arial" panose="020B0604020202020204" pitchFamily="34" charset="0"/>
                        </a:rPr>
                        <a:t>0,001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24,20000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dirty="0">
                          <a:solidFill>
                            <a:srgbClr val="000000"/>
                          </a:solidFill>
                          <a:effectLst/>
                          <a:latin typeface="Arial" panose="020B0604020202020204" pitchFamily="34" charset="0"/>
                        </a:rPr>
                        <a:t>13,0778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35,3222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490465"/>
                  </a:ext>
                </a:extLst>
              </a:tr>
              <a:tr h="289560">
                <a:tc>
                  <a:txBody>
                    <a:bodyPr/>
                    <a:lstStyle/>
                    <a:p>
                      <a:pPr algn="ctr" fontAlgn="t"/>
                      <a:r>
                        <a:rPr lang="es-EC" sz="1050" b="1" i="0" u="none" strike="noStrike" dirty="0">
                          <a:solidFill>
                            <a:srgbClr val="000000"/>
                          </a:solidFill>
                          <a:effectLst/>
                          <a:latin typeface="Arial" panose="020B0604020202020204" pitchFamily="34" charset="0"/>
                        </a:rPr>
                        <a:t>Final NO </a:t>
                      </a:r>
                      <a:r>
                        <a:rPr lang="es-EC" sz="1050" b="1" i="0" u="none" strike="noStrike" dirty="0" err="1">
                          <a:solidFill>
                            <a:srgbClr val="000000"/>
                          </a:solidFill>
                          <a:effectLst/>
                          <a:latin typeface="Arial" panose="020B0604020202020204" pitchFamily="34" charset="0"/>
                        </a:rPr>
                        <a:t>NIñas</a:t>
                      </a:r>
                      <a:endParaRPr lang="es-EC" sz="1050" b="1" i="0" u="none" strike="noStrike" dirty="0">
                        <a:solidFill>
                          <a:srgbClr val="000000"/>
                        </a:solidFill>
                        <a:effectLst/>
                        <a:latin typeface="Arial" panose="020B060402020202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050" b="0" i="0" u="none" strike="noStrike">
                          <a:solidFill>
                            <a:srgbClr val="000000"/>
                          </a:solidFill>
                          <a:effectLst/>
                          <a:latin typeface="Arial" panose="020B0604020202020204" pitchFamily="34" charset="0"/>
                        </a:rPr>
                        <a:t>2,582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1" i="0" u="none" strike="noStrike" dirty="0">
                          <a:solidFill>
                            <a:srgbClr val="000000"/>
                          </a:solidFill>
                          <a:effectLst/>
                          <a:latin typeface="Arial" panose="020B0604020202020204" pitchFamily="34" charset="0"/>
                        </a:rPr>
                        <a:t>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23,30000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2,8875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dirty="0">
                          <a:solidFill>
                            <a:srgbClr val="000000"/>
                          </a:solidFill>
                          <a:effectLst/>
                          <a:latin typeface="Arial" panose="020B0604020202020204" pitchFamily="34" charset="0"/>
                        </a:rPr>
                        <a:t>43,7125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018726"/>
                  </a:ext>
                </a:extLst>
              </a:tr>
            </a:tbl>
          </a:graphicData>
        </a:graphic>
      </p:graphicFrame>
      <p:sp>
        <p:nvSpPr>
          <p:cNvPr id="6" name="CuadroTexto 5">
            <a:extLst>
              <a:ext uri="{FF2B5EF4-FFF2-40B4-BE49-F238E27FC236}">
                <a16:creationId xmlns:a16="http://schemas.microsoft.com/office/drawing/2014/main" id="{62D0059C-B1AE-4B75-B716-250C0E7B90A8}"/>
              </a:ext>
            </a:extLst>
          </p:cNvPr>
          <p:cNvSpPr txBox="1"/>
          <p:nvPr/>
        </p:nvSpPr>
        <p:spPr>
          <a:xfrm>
            <a:off x="1763688" y="4797152"/>
            <a:ext cx="7074964" cy="1200329"/>
          </a:xfrm>
          <a:prstGeom prst="rect">
            <a:avLst/>
          </a:prstGeom>
          <a:noFill/>
        </p:spPr>
        <p:txBody>
          <a:bodyPr wrap="square" rtlCol="0">
            <a:spAutoFit/>
          </a:bodyPr>
          <a:lstStyle/>
          <a:p>
            <a:r>
              <a:rPr lang="es-ES" dirty="0">
                <a:solidFill>
                  <a:schemeClr val="accent2"/>
                </a:solidFill>
              </a:rPr>
              <a:t>Se observa en los resultados de la encuesta en la respuesta NO de las niñas, una vez hecho el análisis de la T de Student (medias) encontramos un valor significativo bilateral de 0,001 y 0,000 menor a 0,005 lo que representa que tuvo cambios significativos  </a:t>
            </a:r>
            <a:endParaRPr lang="es-EC" dirty="0">
              <a:solidFill>
                <a:schemeClr val="accent2"/>
              </a:solidFill>
            </a:endParaRPr>
          </a:p>
        </p:txBody>
      </p:sp>
    </p:spTree>
    <p:extLst>
      <p:ext uri="{BB962C8B-B14F-4D97-AF65-F5344CB8AC3E}">
        <p14:creationId xmlns:p14="http://schemas.microsoft.com/office/powerpoint/2010/main" val="4051783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62FF98-B149-4F0D-9DC4-858A524A6658}"/>
              </a:ext>
            </a:extLst>
          </p:cNvPr>
          <p:cNvSpPr txBox="1"/>
          <p:nvPr/>
        </p:nvSpPr>
        <p:spPr>
          <a:xfrm>
            <a:off x="1331640" y="306319"/>
            <a:ext cx="2854031" cy="400110"/>
          </a:xfrm>
          <a:prstGeom prst="rect">
            <a:avLst/>
          </a:prstGeom>
          <a:noFill/>
        </p:spPr>
        <p:txBody>
          <a:bodyPr wrap="square" rtlCol="0">
            <a:spAutoFit/>
          </a:bodyPr>
          <a:lstStyle/>
          <a:p>
            <a:r>
              <a:rPr lang="es-ES" sz="2000" b="1" dirty="0">
                <a:solidFill>
                  <a:srgbClr val="000000"/>
                </a:solidFill>
              </a:rPr>
              <a:t>ANÁLISIS DEL IMC </a:t>
            </a:r>
            <a:endParaRPr lang="es-EC" sz="2000" b="1" dirty="0">
              <a:solidFill>
                <a:srgbClr val="000000"/>
              </a:solidFill>
            </a:endParaRPr>
          </a:p>
        </p:txBody>
      </p:sp>
      <p:sp>
        <p:nvSpPr>
          <p:cNvPr id="4" name="3 Título">
            <a:extLst>
              <a:ext uri="{FF2B5EF4-FFF2-40B4-BE49-F238E27FC236}">
                <a16:creationId xmlns:a16="http://schemas.microsoft.com/office/drawing/2014/main" id="{EA8C5D93-CC7E-42D3-8A44-0DFEAE54291E}"/>
              </a:ext>
            </a:extLst>
          </p:cNvPr>
          <p:cNvSpPr txBox="1">
            <a:spLocks/>
          </p:cNvSpPr>
          <p:nvPr/>
        </p:nvSpPr>
        <p:spPr>
          <a:xfrm>
            <a:off x="2555776" y="511030"/>
            <a:ext cx="5832646" cy="5040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2100"/>
              <a:buFont typeface="Lobster Two"/>
              <a:buNone/>
              <a:defRPr sz="2100" b="0" i="0" u="none" strike="noStrike" cap="none">
                <a:solidFill>
                  <a:schemeClr val="accent1"/>
                </a:solidFill>
                <a:latin typeface="Lobster Two"/>
                <a:ea typeface="Lobster Two"/>
                <a:cs typeface="Lobster Two"/>
                <a:sym typeface="Lobster Two"/>
              </a:defRPr>
            </a:lvl1pPr>
            <a:lvl2pPr marR="0" lvl="1"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9pPr>
          </a:lstStyle>
          <a:p>
            <a:pPr algn="l"/>
            <a:r>
              <a:rPr lang="es-ES" sz="2400" b="1" kern="0" dirty="0">
                <a:solidFill>
                  <a:srgbClr val="000000"/>
                </a:solidFill>
              </a:rPr>
              <a:t>Análisis Estadístico T de Student SEXTO </a:t>
            </a:r>
          </a:p>
        </p:txBody>
      </p:sp>
      <p:graphicFrame>
        <p:nvGraphicFramePr>
          <p:cNvPr id="5" name="Tabla 4">
            <a:extLst>
              <a:ext uri="{FF2B5EF4-FFF2-40B4-BE49-F238E27FC236}">
                <a16:creationId xmlns:a16="http://schemas.microsoft.com/office/drawing/2014/main" id="{8755B10C-3D09-423E-81B2-64B181BA9E00}"/>
              </a:ext>
            </a:extLst>
          </p:cNvPr>
          <p:cNvGraphicFramePr>
            <a:graphicFrameLocks noGrp="1"/>
          </p:cNvGraphicFramePr>
          <p:nvPr>
            <p:extLst>
              <p:ext uri="{D42A27DB-BD31-4B8C-83A1-F6EECF244321}">
                <p14:modId xmlns:p14="http://schemas.microsoft.com/office/powerpoint/2010/main" val="3191781790"/>
              </p:ext>
            </p:extLst>
          </p:nvPr>
        </p:nvGraphicFramePr>
        <p:xfrm>
          <a:off x="1835696" y="1099385"/>
          <a:ext cx="5832645" cy="1466803"/>
        </p:xfrm>
        <a:graphic>
          <a:graphicData uri="http://schemas.openxmlformats.org/drawingml/2006/table">
            <a:tbl>
              <a:tblPr/>
              <a:tblGrid>
                <a:gridCol w="1184358">
                  <a:extLst>
                    <a:ext uri="{9D8B030D-6E8A-4147-A177-3AD203B41FA5}">
                      <a16:colId xmlns:a16="http://schemas.microsoft.com/office/drawing/2014/main" val="4028029899"/>
                    </a:ext>
                  </a:extLst>
                </a:gridCol>
                <a:gridCol w="1273503">
                  <a:extLst>
                    <a:ext uri="{9D8B030D-6E8A-4147-A177-3AD203B41FA5}">
                      <a16:colId xmlns:a16="http://schemas.microsoft.com/office/drawing/2014/main" val="3082986141"/>
                    </a:ext>
                  </a:extLst>
                </a:gridCol>
                <a:gridCol w="1171623">
                  <a:extLst>
                    <a:ext uri="{9D8B030D-6E8A-4147-A177-3AD203B41FA5}">
                      <a16:colId xmlns:a16="http://schemas.microsoft.com/office/drawing/2014/main" val="2580732358"/>
                    </a:ext>
                  </a:extLst>
                </a:gridCol>
                <a:gridCol w="1413589">
                  <a:extLst>
                    <a:ext uri="{9D8B030D-6E8A-4147-A177-3AD203B41FA5}">
                      <a16:colId xmlns:a16="http://schemas.microsoft.com/office/drawing/2014/main" val="1238504184"/>
                    </a:ext>
                  </a:extLst>
                </a:gridCol>
                <a:gridCol w="789572">
                  <a:extLst>
                    <a:ext uri="{9D8B030D-6E8A-4147-A177-3AD203B41FA5}">
                      <a16:colId xmlns:a16="http://schemas.microsoft.com/office/drawing/2014/main" val="818060412"/>
                    </a:ext>
                  </a:extLst>
                </a:gridCol>
              </a:tblGrid>
              <a:tr h="262862">
                <a:tc gridSpan="5">
                  <a:txBody>
                    <a:bodyPr/>
                    <a:lstStyle/>
                    <a:p>
                      <a:pPr algn="ctr" fontAlgn="ctr"/>
                      <a:r>
                        <a:rPr lang="es-EC" sz="1800" b="1" i="0" u="none" strike="noStrike" dirty="0">
                          <a:solidFill>
                            <a:srgbClr val="000000"/>
                          </a:solidFill>
                          <a:effectLst/>
                          <a:latin typeface="Arial Bold"/>
                        </a:rPr>
                        <a:t>Estadísticas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612462473"/>
                  </a:ext>
                </a:extLst>
              </a:tr>
              <a:tr h="438103">
                <a:tc>
                  <a:txBody>
                    <a:bodyPr/>
                    <a:lstStyle/>
                    <a:p>
                      <a:pPr algn="ctr" fontAlgn="b"/>
                      <a:r>
                        <a:rPr lang="es-EC"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Arial" panose="020B0604020202020204" pitchFamily="34" charset="0"/>
                        </a:rPr>
                        <a:t>Media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Arial" panose="020B0604020202020204" pitchFamily="34" charset="0"/>
                        </a:rPr>
                        <a:t>Desv. Desviación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Arial" panose="020B0604020202020204" pitchFamily="34" charset="0"/>
                        </a:rPr>
                        <a:t>Desv. Error promedio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731621"/>
                  </a:ext>
                </a:extLst>
              </a:tr>
              <a:tr h="262862">
                <a:tc>
                  <a:txBody>
                    <a:bodyPr/>
                    <a:lstStyle/>
                    <a:p>
                      <a:pPr algn="ctr" fontAlgn="t"/>
                      <a:r>
                        <a:rPr lang="es-EC" sz="1200" b="0" i="0" u="none" strike="noStrike" dirty="0">
                          <a:solidFill>
                            <a:srgbClr val="000000"/>
                          </a:solidFill>
                          <a:effectLst/>
                          <a:latin typeface="Arial" panose="020B0604020202020204" pitchFamily="34" charset="0"/>
                        </a:rPr>
                        <a:t>Sexto Niños Inicial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2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15,56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14,196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4,732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888098"/>
                  </a:ext>
                </a:extLst>
              </a:tr>
              <a:tr h="262862">
                <a:tc>
                  <a:txBody>
                    <a:bodyPr/>
                    <a:lstStyle/>
                    <a:p>
                      <a:pPr algn="ctr" fontAlgn="t"/>
                      <a:r>
                        <a:rPr lang="es-EC" sz="1200" b="0" i="0" u="none" strike="noStrike" dirty="0">
                          <a:solidFill>
                            <a:srgbClr val="000000"/>
                          </a:solidFill>
                          <a:effectLst/>
                          <a:latin typeface="Arial" panose="020B0604020202020204" pitchFamily="34" charset="0"/>
                        </a:rPr>
                        <a:t>Sexto Niños Final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2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15,56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15,314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dirty="0">
                          <a:solidFill>
                            <a:srgbClr val="000000"/>
                          </a:solidFill>
                          <a:effectLst/>
                          <a:latin typeface="Arial" panose="020B0604020202020204" pitchFamily="34" charset="0"/>
                        </a:rPr>
                        <a:t>5,105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1641750"/>
                  </a:ext>
                </a:extLst>
              </a:tr>
            </a:tbl>
          </a:graphicData>
        </a:graphic>
      </p:graphicFrame>
      <p:graphicFrame>
        <p:nvGraphicFramePr>
          <p:cNvPr id="7" name="Tabla 6">
            <a:extLst>
              <a:ext uri="{FF2B5EF4-FFF2-40B4-BE49-F238E27FC236}">
                <a16:creationId xmlns:a16="http://schemas.microsoft.com/office/drawing/2014/main" id="{17C79563-D9C0-411F-85B1-404C1FE478D7}"/>
              </a:ext>
            </a:extLst>
          </p:cNvPr>
          <p:cNvGraphicFramePr>
            <a:graphicFrameLocks noGrp="1"/>
          </p:cNvGraphicFramePr>
          <p:nvPr>
            <p:extLst>
              <p:ext uri="{D42A27DB-BD31-4B8C-83A1-F6EECF244321}">
                <p14:modId xmlns:p14="http://schemas.microsoft.com/office/powerpoint/2010/main" val="2642989880"/>
              </p:ext>
            </p:extLst>
          </p:nvPr>
        </p:nvGraphicFramePr>
        <p:xfrm>
          <a:off x="1331640" y="2678788"/>
          <a:ext cx="7391400" cy="1872209"/>
        </p:xfrm>
        <a:graphic>
          <a:graphicData uri="http://schemas.openxmlformats.org/drawingml/2006/table">
            <a:tbl>
              <a:tblPr/>
              <a:tblGrid>
                <a:gridCol w="1335634">
                  <a:extLst>
                    <a:ext uri="{9D8B030D-6E8A-4147-A177-3AD203B41FA5}">
                      <a16:colId xmlns:a16="http://schemas.microsoft.com/office/drawing/2014/main" val="321323352"/>
                    </a:ext>
                  </a:extLst>
                </a:gridCol>
                <a:gridCol w="1228784">
                  <a:extLst>
                    <a:ext uri="{9D8B030D-6E8A-4147-A177-3AD203B41FA5}">
                      <a16:colId xmlns:a16="http://schemas.microsoft.com/office/drawing/2014/main" val="3360667531"/>
                    </a:ext>
                  </a:extLst>
                </a:gridCol>
                <a:gridCol w="1482554">
                  <a:extLst>
                    <a:ext uri="{9D8B030D-6E8A-4147-A177-3AD203B41FA5}">
                      <a16:colId xmlns:a16="http://schemas.microsoft.com/office/drawing/2014/main" val="815352226"/>
                    </a:ext>
                  </a:extLst>
                </a:gridCol>
                <a:gridCol w="1186043">
                  <a:extLst>
                    <a:ext uri="{9D8B030D-6E8A-4147-A177-3AD203B41FA5}">
                      <a16:colId xmlns:a16="http://schemas.microsoft.com/office/drawing/2014/main" val="270697993"/>
                    </a:ext>
                  </a:extLst>
                </a:gridCol>
                <a:gridCol w="665146">
                  <a:extLst>
                    <a:ext uri="{9D8B030D-6E8A-4147-A177-3AD203B41FA5}">
                      <a16:colId xmlns:a16="http://schemas.microsoft.com/office/drawing/2014/main" val="3348455858"/>
                    </a:ext>
                  </a:extLst>
                </a:gridCol>
                <a:gridCol w="828093">
                  <a:extLst>
                    <a:ext uri="{9D8B030D-6E8A-4147-A177-3AD203B41FA5}">
                      <a16:colId xmlns:a16="http://schemas.microsoft.com/office/drawing/2014/main" val="1575971290"/>
                    </a:ext>
                  </a:extLst>
                </a:gridCol>
                <a:gridCol w="665146">
                  <a:extLst>
                    <a:ext uri="{9D8B030D-6E8A-4147-A177-3AD203B41FA5}">
                      <a16:colId xmlns:a16="http://schemas.microsoft.com/office/drawing/2014/main" val="2959220410"/>
                    </a:ext>
                  </a:extLst>
                </a:gridCol>
              </a:tblGrid>
              <a:tr h="200594">
                <a:tc gridSpan="7">
                  <a:txBody>
                    <a:bodyPr/>
                    <a:lstStyle/>
                    <a:p>
                      <a:pPr algn="ctr" fontAlgn="ctr"/>
                      <a:r>
                        <a:rPr lang="es-EC" sz="1100" b="0" i="0" u="none" strike="noStrike">
                          <a:solidFill>
                            <a:srgbClr val="000000"/>
                          </a:solidFill>
                          <a:effectLst/>
                          <a:latin typeface="Arial Bold"/>
                        </a:rPr>
                        <a:t>Prueba para una muestra</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180570774"/>
                  </a:ext>
                </a:extLst>
              </a:tr>
              <a:tr h="217310">
                <a:tc rowSpan="3">
                  <a:txBody>
                    <a:bodyPr/>
                    <a:lstStyle/>
                    <a:p>
                      <a:pPr algn="ctr" fontAlgn="b"/>
                      <a:r>
                        <a:rPr lang="es-EC"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EC" sz="1200" b="0" i="0" u="none" strike="noStrike">
                          <a:solidFill>
                            <a:srgbClr val="000000"/>
                          </a:solidFill>
                          <a:effectLst/>
                          <a:latin typeface="Arial" panose="020B0604020202020204" pitchFamily="34" charset="0"/>
                        </a:rPr>
                        <a:t>Valor de prueba = 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87436039"/>
                  </a:ext>
                </a:extLst>
              </a:tr>
              <a:tr h="610139">
                <a:tc vMerge="1">
                  <a:txBody>
                    <a:bodyPr/>
                    <a:lstStyle/>
                    <a:p>
                      <a:endParaRPr lang="es-EC"/>
                    </a:p>
                  </a:txBody>
                  <a:tcPr/>
                </a:tc>
                <a:tc rowSpan="2">
                  <a:txBody>
                    <a:bodyPr/>
                    <a:lstStyle/>
                    <a:p>
                      <a:pPr algn="ctr" fontAlgn="b"/>
                      <a:r>
                        <a:rPr lang="es-EC" sz="1200" b="0" i="0" u="none" strike="noStrike">
                          <a:solidFill>
                            <a:srgbClr val="000000"/>
                          </a:solidFill>
                          <a:effectLst/>
                          <a:latin typeface="Arial" panose="020B0604020202020204" pitchFamily="34" charset="0"/>
                        </a:rPr>
                        <a:t>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a:solidFill>
                            <a:srgbClr val="000000"/>
                          </a:solidFill>
                          <a:effectLst/>
                          <a:latin typeface="Arial" panose="020B0604020202020204" pitchFamily="34" charset="0"/>
                        </a:rPr>
                        <a:t>gl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a:solidFill>
                            <a:srgbClr val="000000"/>
                          </a:solidFill>
                          <a:effectLst/>
                          <a:latin typeface="Arial" panose="020B0604020202020204" pitchFamily="34" charset="0"/>
                        </a:rPr>
                        <a:t>Sig. (bilateral)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a:solidFill>
                            <a:srgbClr val="000000"/>
                          </a:solidFill>
                          <a:effectLst/>
                          <a:latin typeface="Arial" panose="020B0604020202020204" pitchFamily="34" charset="0"/>
                        </a:rPr>
                        <a:t>Diferencia de medias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ES" sz="1200" b="0" i="0" u="none" strike="noStrike">
                          <a:solidFill>
                            <a:srgbClr val="000000"/>
                          </a:solidFill>
                          <a:effectLst/>
                          <a:latin typeface="Arial" panose="020B0604020202020204" pitchFamily="34" charset="0"/>
                        </a:rPr>
                        <a:t>95% de intervalo de confianza de la diferencia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4261421815"/>
                  </a:ext>
                </a:extLst>
              </a:tr>
              <a:tr h="21731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1200" b="0" i="0" u="none" strike="noStrike">
                          <a:solidFill>
                            <a:srgbClr val="000000"/>
                          </a:solidFill>
                          <a:effectLst/>
                          <a:latin typeface="Arial" panose="020B0604020202020204" pitchFamily="34" charset="0"/>
                        </a:rPr>
                        <a:t>Inferior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Arial" panose="020B0604020202020204" pitchFamily="34" charset="0"/>
                        </a:rPr>
                        <a:t>Superior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306953"/>
                  </a:ext>
                </a:extLst>
              </a:tr>
              <a:tr h="417904">
                <a:tc>
                  <a:txBody>
                    <a:bodyPr/>
                    <a:lstStyle/>
                    <a:p>
                      <a:pPr algn="ctr" fontAlgn="t"/>
                      <a:r>
                        <a:rPr lang="es-EC" sz="1200" b="0" i="0" u="none" strike="noStrike" dirty="0">
                          <a:solidFill>
                            <a:srgbClr val="000000"/>
                          </a:solidFill>
                          <a:effectLst/>
                          <a:latin typeface="Arial" panose="020B0604020202020204" pitchFamily="34" charset="0"/>
                        </a:rPr>
                        <a:t>Sexto Niños Inicial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200" b="0" i="0" u="none" strike="noStrike">
                          <a:solidFill>
                            <a:srgbClr val="000000"/>
                          </a:solidFill>
                          <a:effectLst/>
                          <a:latin typeface="Arial" panose="020B0604020202020204" pitchFamily="34" charset="0"/>
                        </a:rPr>
                        <a:t>3,287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1" i="0" u="none" strike="noStrike" dirty="0">
                          <a:solidFill>
                            <a:srgbClr val="000000"/>
                          </a:solidFill>
                          <a:effectLst/>
                          <a:latin typeface="Arial" panose="020B0604020202020204" pitchFamily="34" charset="0"/>
                        </a:rPr>
                        <a:t>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15,556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4,64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26,47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921346"/>
                  </a:ext>
                </a:extLst>
              </a:tr>
              <a:tr h="208952">
                <a:tc>
                  <a:txBody>
                    <a:bodyPr/>
                    <a:lstStyle/>
                    <a:p>
                      <a:pPr algn="ctr" fontAlgn="t"/>
                      <a:r>
                        <a:rPr lang="es-EC" sz="1200" b="0" i="0" u="none" strike="noStrike" dirty="0">
                          <a:solidFill>
                            <a:srgbClr val="000000"/>
                          </a:solidFill>
                          <a:effectLst/>
                          <a:latin typeface="Arial" panose="020B0604020202020204" pitchFamily="34" charset="0"/>
                        </a:rPr>
                        <a:t>Sexto Niños Final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200" b="0" i="0" u="none" strike="noStrike">
                          <a:solidFill>
                            <a:srgbClr val="000000"/>
                          </a:solidFill>
                          <a:effectLst/>
                          <a:latin typeface="Arial" panose="020B0604020202020204" pitchFamily="34" charset="0"/>
                        </a:rPr>
                        <a:t>3,047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1" i="0" u="none" strike="noStrike" dirty="0">
                          <a:solidFill>
                            <a:srgbClr val="000000"/>
                          </a:solidFill>
                          <a:effectLst/>
                          <a:latin typeface="Arial" panose="020B0604020202020204" pitchFamily="34" charset="0"/>
                        </a:rPr>
                        <a:t>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15,556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3,78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dirty="0">
                          <a:solidFill>
                            <a:srgbClr val="000000"/>
                          </a:solidFill>
                          <a:effectLst/>
                          <a:latin typeface="Arial" panose="020B0604020202020204" pitchFamily="34" charset="0"/>
                        </a:rPr>
                        <a:t>27,33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2250829"/>
                  </a:ext>
                </a:extLst>
              </a:tr>
            </a:tbl>
          </a:graphicData>
        </a:graphic>
      </p:graphicFrame>
      <p:sp>
        <p:nvSpPr>
          <p:cNvPr id="8" name="CuadroTexto 7">
            <a:extLst>
              <a:ext uri="{FF2B5EF4-FFF2-40B4-BE49-F238E27FC236}">
                <a16:creationId xmlns:a16="http://schemas.microsoft.com/office/drawing/2014/main" id="{3C361862-A824-4D65-8B8F-BFC72B9E8183}"/>
              </a:ext>
            </a:extLst>
          </p:cNvPr>
          <p:cNvSpPr txBox="1"/>
          <p:nvPr/>
        </p:nvSpPr>
        <p:spPr>
          <a:xfrm>
            <a:off x="1403648" y="5013176"/>
            <a:ext cx="7507012" cy="1477328"/>
          </a:xfrm>
          <a:prstGeom prst="rect">
            <a:avLst/>
          </a:prstGeom>
          <a:noFill/>
        </p:spPr>
        <p:txBody>
          <a:bodyPr wrap="square" rtlCol="0">
            <a:spAutoFit/>
          </a:bodyPr>
          <a:lstStyle/>
          <a:p>
            <a:r>
              <a:rPr lang="es-ES" dirty="0">
                <a:solidFill>
                  <a:schemeClr val="accent2"/>
                </a:solidFill>
              </a:rPr>
              <a:t>Se observa en los resultados de los estudiantes de Sexto año de niños en el </a:t>
            </a:r>
            <a:r>
              <a:rPr lang="es-ES" b="1" dirty="0">
                <a:solidFill>
                  <a:schemeClr val="accent2"/>
                </a:solidFill>
              </a:rPr>
              <a:t>IMC</a:t>
            </a:r>
            <a:r>
              <a:rPr lang="es-ES" dirty="0">
                <a:solidFill>
                  <a:schemeClr val="accent2"/>
                </a:solidFill>
              </a:rPr>
              <a:t> una vez hecha el análisis de la T de Student (medias) un valor significativo bilateral de 0,000 y 0,000 menor a 0,005 lo que representa que tuvo cambios significativos entre sus pruebas iniciales y finales  </a:t>
            </a:r>
            <a:endParaRPr lang="es-EC" dirty="0">
              <a:solidFill>
                <a:schemeClr val="accent2"/>
              </a:solidFill>
            </a:endParaRPr>
          </a:p>
        </p:txBody>
      </p:sp>
    </p:spTree>
    <p:extLst>
      <p:ext uri="{BB962C8B-B14F-4D97-AF65-F5344CB8AC3E}">
        <p14:creationId xmlns:p14="http://schemas.microsoft.com/office/powerpoint/2010/main" val="3168774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820519C7-F955-43B4-91CB-56708F8BC985}"/>
              </a:ext>
            </a:extLst>
          </p:cNvPr>
          <p:cNvGraphicFramePr>
            <a:graphicFrameLocks noGrp="1"/>
          </p:cNvGraphicFramePr>
          <p:nvPr>
            <p:extLst>
              <p:ext uri="{D42A27DB-BD31-4B8C-83A1-F6EECF244321}">
                <p14:modId xmlns:p14="http://schemas.microsoft.com/office/powerpoint/2010/main" val="2401933647"/>
              </p:ext>
            </p:extLst>
          </p:nvPr>
        </p:nvGraphicFramePr>
        <p:xfrm>
          <a:off x="1835696" y="620688"/>
          <a:ext cx="5816600" cy="1224136"/>
        </p:xfrm>
        <a:graphic>
          <a:graphicData uri="http://schemas.openxmlformats.org/drawingml/2006/table">
            <a:tbl>
              <a:tblPr/>
              <a:tblGrid>
                <a:gridCol w="1181100">
                  <a:extLst>
                    <a:ext uri="{9D8B030D-6E8A-4147-A177-3AD203B41FA5}">
                      <a16:colId xmlns:a16="http://schemas.microsoft.com/office/drawing/2014/main" val="1192706586"/>
                    </a:ext>
                  </a:extLst>
                </a:gridCol>
                <a:gridCol w="1270000">
                  <a:extLst>
                    <a:ext uri="{9D8B030D-6E8A-4147-A177-3AD203B41FA5}">
                      <a16:colId xmlns:a16="http://schemas.microsoft.com/office/drawing/2014/main" val="3647651666"/>
                    </a:ext>
                  </a:extLst>
                </a:gridCol>
                <a:gridCol w="1168400">
                  <a:extLst>
                    <a:ext uri="{9D8B030D-6E8A-4147-A177-3AD203B41FA5}">
                      <a16:colId xmlns:a16="http://schemas.microsoft.com/office/drawing/2014/main" val="1804019883"/>
                    </a:ext>
                  </a:extLst>
                </a:gridCol>
                <a:gridCol w="1409700">
                  <a:extLst>
                    <a:ext uri="{9D8B030D-6E8A-4147-A177-3AD203B41FA5}">
                      <a16:colId xmlns:a16="http://schemas.microsoft.com/office/drawing/2014/main" val="1864564574"/>
                    </a:ext>
                  </a:extLst>
                </a:gridCol>
                <a:gridCol w="787400">
                  <a:extLst>
                    <a:ext uri="{9D8B030D-6E8A-4147-A177-3AD203B41FA5}">
                      <a16:colId xmlns:a16="http://schemas.microsoft.com/office/drawing/2014/main" val="2665628604"/>
                    </a:ext>
                  </a:extLst>
                </a:gridCol>
              </a:tblGrid>
              <a:tr h="262315">
                <a:tc gridSpan="5">
                  <a:txBody>
                    <a:bodyPr/>
                    <a:lstStyle/>
                    <a:p>
                      <a:pPr algn="ctr" fontAlgn="ctr"/>
                      <a:r>
                        <a:rPr lang="es-EC" sz="1600" b="1" i="0" u="none" strike="noStrike">
                          <a:solidFill>
                            <a:srgbClr val="000000"/>
                          </a:solidFill>
                          <a:effectLst/>
                          <a:latin typeface="Arial Bold"/>
                        </a:rPr>
                        <a:t>Estadísticas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93602741"/>
                  </a:ext>
                </a:extLst>
              </a:tr>
              <a:tr h="437191">
                <a:tc>
                  <a:txBody>
                    <a:bodyPr/>
                    <a:lstStyle/>
                    <a:p>
                      <a:pPr algn="ctr" fontAlgn="b"/>
                      <a:r>
                        <a:rPr lang="es-EC" sz="11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Media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Desv. Desviación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Desv. Error promedio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543591"/>
                  </a:ext>
                </a:extLst>
              </a:tr>
              <a:tr h="262315">
                <a:tc>
                  <a:txBody>
                    <a:bodyPr/>
                    <a:lstStyle/>
                    <a:p>
                      <a:pPr algn="ctr" fontAlgn="t"/>
                      <a:r>
                        <a:rPr lang="es-EC" sz="1100" b="0" i="0" u="none" strike="noStrike" dirty="0">
                          <a:solidFill>
                            <a:srgbClr val="000000"/>
                          </a:solidFill>
                          <a:effectLst/>
                          <a:latin typeface="Arial" panose="020B0604020202020204" pitchFamily="34" charset="0"/>
                        </a:rPr>
                        <a:t>Sexto Niñas Inicial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1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13,89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14,031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4,677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202585"/>
                  </a:ext>
                </a:extLst>
              </a:tr>
              <a:tr h="262315">
                <a:tc>
                  <a:txBody>
                    <a:bodyPr/>
                    <a:lstStyle/>
                    <a:p>
                      <a:pPr algn="ctr" fontAlgn="t"/>
                      <a:r>
                        <a:rPr lang="es-EC" sz="1100" b="0" i="0" u="none" strike="noStrike" dirty="0">
                          <a:solidFill>
                            <a:srgbClr val="000000"/>
                          </a:solidFill>
                          <a:effectLst/>
                          <a:latin typeface="Arial" panose="020B0604020202020204" pitchFamily="34" charset="0"/>
                        </a:rPr>
                        <a:t>Sexto Niñas Final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100" b="0" i="0" u="none" strike="noStrike">
                          <a:solidFill>
                            <a:srgbClr val="000000"/>
                          </a:solidFill>
                          <a:effectLst/>
                          <a:latin typeface="Arial" panose="020B0604020202020204" pitchFamily="34" charset="0"/>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13,89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14,684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dirty="0">
                          <a:solidFill>
                            <a:srgbClr val="000000"/>
                          </a:solidFill>
                          <a:effectLst/>
                          <a:latin typeface="Arial" panose="020B0604020202020204" pitchFamily="34" charset="0"/>
                        </a:rPr>
                        <a:t>4,895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744033"/>
                  </a:ext>
                </a:extLst>
              </a:tr>
            </a:tbl>
          </a:graphicData>
        </a:graphic>
      </p:graphicFrame>
      <p:graphicFrame>
        <p:nvGraphicFramePr>
          <p:cNvPr id="6" name="Tabla 5">
            <a:extLst>
              <a:ext uri="{FF2B5EF4-FFF2-40B4-BE49-F238E27FC236}">
                <a16:creationId xmlns:a16="http://schemas.microsoft.com/office/drawing/2014/main" id="{3D84FA7C-D80A-4358-BC38-539097C308A7}"/>
              </a:ext>
            </a:extLst>
          </p:cNvPr>
          <p:cNvGraphicFramePr>
            <a:graphicFrameLocks noGrp="1"/>
          </p:cNvGraphicFramePr>
          <p:nvPr>
            <p:extLst>
              <p:ext uri="{D42A27DB-BD31-4B8C-83A1-F6EECF244321}">
                <p14:modId xmlns:p14="http://schemas.microsoft.com/office/powerpoint/2010/main" val="4281482883"/>
              </p:ext>
            </p:extLst>
          </p:nvPr>
        </p:nvGraphicFramePr>
        <p:xfrm>
          <a:off x="1259632" y="1959434"/>
          <a:ext cx="7656141" cy="2194560"/>
        </p:xfrm>
        <a:graphic>
          <a:graphicData uri="http://schemas.openxmlformats.org/drawingml/2006/table">
            <a:tbl>
              <a:tblPr/>
              <a:tblGrid>
                <a:gridCol w="1383473">
                  <a:extLst>
                    <a:ext uri="{9D8B030D-6E8A-4147-A177-3AD203B41FA5}">
                      <a16:colId xmlns:a16="http://schemas.microsoft.com/office/drawing/2014/main" val="1518685879"/>
                    </a:ext>
                  </a:extLst>
                </a:gridCol>
                <a:gridCol w="1272796">
                  <a:extLst>
                    <a:ext uri="{9D8B030D-6E8A-4147-A177-3AD203B41FA5}">
                      <a16:colId xmlns:a16="http://schemas.microsoft.com/office/drawing/2014/main" val="1514416902"/>
                    </a:ext>
                  </a:extLst>
                </a:gridCol>
                <a:gridCol w="1535655">
                  <a:extLst>
                    <a:ext uri="{9D8B030D-6E8A-4147-A177-3AD203B41FA5}">
                      <a16:colId xmlns:a16="http://schemas.microsoft.com/office/drawing/2014/main" val="3133387668"/>
                    </a:ext>
                  </a:extLst>
                </a:gridCol>
                <a:gridCol w="1228524">
                  <a:extLst>
                    <a:ext uri="{9D8B030D-6E8A-4147-A177-3AD203B41FA5}">
                      <a16:colId xmlns:a16="http://schemas.microsoft.com/office/drawing/2014/main" val="1453784312"/>
                    </a:ext>
                  </a:extLst>
                </a:gridCol>
                <a:gridCol w="688970">
                  <a:extLst>
                    <a:ext uri="{9D8B030D-6E8A-4147-A177-3AD203B41FA5}">
                      <a16:colId xmlns:a16="http://schemas.microsoft.com/office/drawing/2014/main" val="402168310"/>
                    </a:ext>
                  </a:extLst>
                </a:gridCol>
                <a:gridCol w="857753">
                  <a:extLst>
                    <a:ext uri="{9D8B030D-6E8A-4147-A177-3AD203B41FA5}">
                      <a16:colId xmlns:a16="http://schemas.microsoft.com/office/drawing/2014/main" val="1023021444"/>
                    </a:ext>
                  </a:extLst>
                </a:gridCol>
                <a:gridCol w="688970">
                  <a:extLst>
                    <a:ext uri="{9D8B030D-6E8A-4147-A177-3AD203B41FA5}">
                      <a16:colId xmlns:a16="http://schemas.microsoft.com/office/drawing/2014/main" val="3765240967"/>
                    </a:ext>
                  </a:extLst>
                </a:gridCol>
              </a:tblGrid>
              <a:tr h="220980">
                <a:tc gridSpan="7">
                  <a:txBody>
                    <a:bodyPr/>
                    <a:lstStyle/>
                    <a:p>
                      <a:pPr algn="ctr" fontAlgn="ctr"/>
                      <a:r>
                        <a:rPr lang="es-EC" sz="1400" b="0" i="0" u="none" strike="noStrike">
                          <a:solidFill>
                            <a:srgbClr val="000000"/>
                          </a:solidFill>
                          <a:effectLst/>
                          <a:latin typeface="Arial Bold"/>
                        </a:rPr>
                        <a:t>Prueba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886191107"/>
                  </a:ext>
                </a:extLst>
              </a:tr>
              <a:tr h="220980">
                <a:tc rowSpan="3">
                  <a:txBody>
                    <a:bodyPr/>
                    <a:lstStyle/>
                    <a:p>
                      <a:pPr algn="ctr" fontAlgn="b"/>
                      <a:r>
                        <a:rPr lang="es-EC" sz="14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EC" sz="1400" b="0" i="0" u="none" strike="noStrike">
                          <a:solidFill>
                            <a:srgbClr val="000000"/>
                          </a:solidFill>
                          <a:effectLst/>
                          <a:latin typeface="Arial" panose="020B0604020202020204" pitchFamily="34" charset="0"/>
                        </a:rPr>
                        <a:t>Valor de prueba = 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4196589"/>
                  </a:ext>
                </a:extLst>
              </a:tr>
              <a:tr h="220980">
                <a:tc vMerge="1">
                  <a:txBody>
                    <a:bodyPr/>
                    <a:lstStyle/>
                    <a:p>
                      <a:endParaRPr lang="es-EC"/>
                    </a:p>
                  </a:txBody>
                  <a:tcPr/>
                </a:tc>
                <a:tc rowSpan="2">
                  <a:txBody>
                    <a:bodyPr/>
                    <a:lstStyle/>
                    <a:p>
                      <a:pPr algn="ctr" fontAlgn="b"/>
                      <a:r>
                        <a:rPr lang="es-EC" sz="1400" b="0" i="0" u="none" strike="noStrike">
                          <a:solidFill>
                            <a:srgbClr val="000000"/>
                          </a:solidFill>
                          <a:effectLst/>
                          <a:latin typeface="Arial" panose="020B0604020202020204" pitchFamily="34" charset="0"/>
                        </a:rPr>
                        <a:t>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400" b="0" i="0" u="none" strike="noStrike">
                          <a:solidFill>
                            <a:srgbClr val="000000"/>
                          </a:solidFill>
                          <a:effectLst/>
                          <a:latin typeface="Arial" panose="020B0604020202020204" pitchFamily="34" charset="0"/>
                        </a:rPr>
                        <a:t>gl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400" b="0" i="0" u="none" strike="noStrike">
                          <a:solidFill>
                            <a:srgbClr val="000000"/>
                          </a:solidFill>
                          <a:effectLst/>
                          <a:latin typeface="Arial" panose="020B0604020202020204" pitchFamily="34" charset="0"/>
                        </a:rPr>
                        <a:t>Sig. (bilateral)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400" b="0" i="0" u="none" strike="noStrike">
                          <a:solidFill>
                            <a:srgbClr val="000000"/>
                          </a:solidFill>
                          <a:effectLst/>
                          <a:latin typeface="Arial" panose="020B0604020202020204" pitchFamily="34" charset="0"/>
                        </a:rPr>
                        <a:t>Diferencia de medias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ES" sz="1400" b="0" i="0" u="none" strike="noStrike">
                          <a:solidFill>
                            <a:srgbClr val="000000"/>
                          </a:solidFill>
                          <a:effectLst/>
                          <a:latin typeface="Arial" panose="020B0604020202020204" pitchFamily="34" charset="0"/>
                        </a:rPr>
                        <a:t>95% de intervalo de confianza de la diferencia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940895999"/>
                  </a:ext>
                </a:extLst>
              </a:tr>
              <a:tr h="22098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1400" b="0" i="0" u="none" strike="noStrike">
                          <a:solidFill>
                            <a:srgbClr val="000000"/>
                          </a:solidFill>
                          <a:effectLst/>
                          <a:latin typeface="Arial" panose="020B0604020202020204" pitchFamily="34" charset="0"/>
                        </a:rPr>
                        <a:t>Inferior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Arial" panose="020B0604020202020204" pitchFamily="34" charset="0"/>
                        </a:rPr>
                        <a:t>Superior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524329"/>
                  </a:ext>
                </a:extLst>
              </a:tr>
              <a:tr h="441960">
                <a:tc>
                  <a:txBody>
                    <a:bodyPr/>
                    <a:lstStyle/>
                    <a:p>
                      <a:pPr algn="ctr" fontAlgn="t"/>
                      <a:r>
                        <a:rPr lang="es-EC" sz="1400" b="0" i="0" u="none" strike="noStrike" dirty="0">
                          <a:solidFill>
                            <a:srgbClr val="000000"/>
                          </a:solidFill>
                          <a:effectLst/>
                          <a:latin typeface="Arial" panose="020B0604020202020204" pitchFamily="34" charset="0"/>
                        </a:rPr>
                        <a:t>Sexto Niñas Inicial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400" b="0" i="0" u="none" strike="noStrike">
                          <a:solidFill>
                            <a:srgbClr val="000000"/>
                          </a:solidFill>
                          <a:effectLst/>
                          <a:latin typeface="Arial" panose="020B0604020202020204" pitchFamily="34" charset="0"/>
                        </a:rPr>
                        <a:t>2,970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1" i="0" u="none" strike="noStrike" dirty="0">
                          <a:solidFill>
                            <a:srgbClr val="000000"/>
                          </a:solidFill>
                          <a:effectLst/>
                          <a:latin typeface="Arial" panose="020B0604020202020204" pitchFamily="34" charset="0"/>
                        </a:rPr>
                        <a:t>0,003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13,889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3,10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24,67</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403773"/>
                  </a:ext>
                </a:extLst>
              </a:tr>
              <a:tr h="441960">
                <a:tc>
                  <a:txBody>
                    <a:bodyPr/>
                    <a:lstStyle/>
                    <a:p>
                      <a:pPr algn="ctr" fontAlgn="t"/>
                      <a:r>
                        <a:rPr lang="es-EC" sz="1400" b="0" i="0" u="none" strike="noStrike" dirty="0">
                          <a:solidFill>
                            <a:srgbClr val="000000"/>
                          </a:solidFill>
                          <a:effectLst/>
                          <a:latin typeface="Arial" panose="020B0604020202020204" pitchFamily="34" charset="0"/>
                        </a:rPr>
                        <a:t>Sexto Niñas Final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400" b="0" i="0" u="none" strike="noStrike">
                          <a:solidFill>
                            <a:srgbClr val="000000"/>
                          </a:solidFill>
                          <a:effectLst/>
                          <a:latin typeface="Arial" panose="020B0604020202020204" pitchFamily="34" charset="0"/>
                        </a:rPr>
                        <a:t>2,838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1" i="0" u="none" strike="noStrike" dirty="0">
                          <a:solidFill>
                            <a:srgbClr val="000000"/>
                          </a:solidFill>
                          <a:effectLst/>
                          <a:latin typeface="Arial" panose="020B0604020202020204" pitchFamily="34" charset="0"/>
                        </a:rPr>
                        <a:t>0,002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13,889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Arial" panose="020B0604020202020204" pitchFamily="34" charset="0"/>
                        </a:rPr>
                        <a:t>2,60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dirty="0">
                          <a:solidFill>
                            <a:srgbClr val="000000"/>
                          </a:solidFill>
                          <a:effectLst/>
                          <a:latin typeface="Arial" panose="020B0604020202020204" pitchFamily="34" charset="0"/>
                        </a:rPr>
                        <a:t>25,18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237373"/>
                  </a:ext>
                </a:extLst>
              </a:tr>
            </a:tbl>
          </a:graphicData>
        </a:graphic>
      </p:graphicFrame>
      <p:sp>
        <p:nvSpPr>
          <p:cNvPr id="7" name="CuadroTexto 6">
            <a:extLst>
              <a:ext uri="{FF2B5EF4-FFF2-40B4-BE49-F238E27FC236}">
                <a16:creationId xmlns:a16="http://schemas.microsoft.com/office/drawing/2014/main" id="{D4884B1B-FB58-404B-AFF2-E3FBF27CC780}"/>
              </a:ext>
            </a:extLst>
          </p:cNvPr>
          <p:cNvSpPr txBox="1"/>
          <p:nvPr/>
        </p:nvSpPr>
        <p:spPr>
          <a:xfrm>
            <a:off x="1403648" y="5013176"/>
            <a:ext cx="7507012" cy="1477328"/>
          </a:xfrm>
          <a:prstGeom prst="rect">
            <a:avLst/>
          </a:prstGeom>
          <a:noFill/>
        </p:spPr>
        <p:txBody>
          <a:bodyPr wrap="square" rtlCol="0">
            <a:spAutoFit/>
          </a:bodyPr>
          <a:lstStyle/>
          <a:p>
            <a:r>
              <a:rPr lang="es-ES" dirty="0">
                <a:solidFill>
                  <a:schemeClr val="accent2"/>
                </a:solidFill>
              </a:rPr>
              <a:t>Se observa en los resultados de los estudiantes de Sexto año de niñas en el </a:t>
            </a:r>
            <a:r>
              <a:rPr lang="es-ES" b="1" dirty="0">
                <a:solidFill>
                  <a:schemeClr val="accent2"/>
                </a:solidFill>
              </a:rPr>
              <a:t>IMC</a:t>
            </a:r>
            <a:r>
              <a:rPr lang="es-ES" dirty="0">
                <a:solidFill>
                  <a:schemeClr val="accent2"/>
                </a:solidFill>
              </a:rPr>
              <a:t> una vez hecha el análisis de la T de Student (medias) un valor significativo bilateral de 0,003 y 0,002 menor a 0,005 lo que representa que tuvo cambios significativos entre sus pruebas iniciales y finales  </a:t>
            </a:r>
            <a:endParaRPr lang="es-EC" dirty="0">
              <a:solidFill>
                <a:schemeClr val="accent2"/>
              </a:solidFill>
            </a:endParaRPr>
          </a:p>
        </p:txBody>
      </p:sp>
    </p:spTree>
    <p:extLst>
      <p:ext uri="{BB962C8B-B14F-4D97-AF65-F5344CB8AC3E}">
        <p14:creationId xmlns:p14="http://schemas.microsoft.com/office/powerpoint/2010/main" val="3663552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293AEF0B-39C5-427B-ACD4-28381ED5008F}"/>
              </a:ext>
            </a:extLst>
          </p:cNvPr>
          <p:cNvGraphicFramePr>
            <a:graphicFrameLocks noGrp="1"/>
          </p:cNvGraphicFramePr>
          <p:nvPr>
            <p:extLst>
              <p:ext uri="{D42A27DB-BD31-4B8C-83A1-F6EECF244321}">
                <p14:modId xmlns:p14="http://schemas.microsoft.com/office/powerpoint/2010/main" val="1644291801"/>
              </p:ext>
            </p:extLst>
          </p:nvPr>
        </p:nvGraphicFramePr>
        <p:xfrm>
          <a:off x="2051720" y="476672"/>
          <a:ext cx="6192687" cy="1120140"/>
        </p:xfrm>
        <a:graphic>
          <a:graphicData uri="http://schemas.openxmlformats.org/drawingml/2006/table">
            <a:tbl>
              <a:tblPr/>
              <a:tblGrid>
                <a:gridCol w="838311">
                  <a:extLst>
                    <a:ext uri="{9D8B030D-6E8A-4147-A177-3AD203B41FA5}">
                      <a16:colId xmlns:a16="http://schemas.microsoft.com/office/drawing/2014/main" val="3812766919"/>
                    </a:ext>
                  </a:extLst>
                </a:gridCol>
                <a:gridCol w="1257467">
                  <a:extLst>
                    <a:ext uri="{9D8B030D-6E8A-4147-A177-3AD203B41FA5}">
                      <a16:colId xmlns:a16="http://schemas.microsoft.com/office/drawing/2014/main" val="161782758"/>
                    </a:ext>
                  </a:extLst>
                </a:gridCol>
                <a:gridCol w="1352115">
                  <a:extLst>
                    <a:ext uri="{9D8B030D-6E8A-4147-A177-3AD203B41FA5}">
                      <a16:colId xmlns:a16="http://schemas.microsoft.com/office/drawing/2014/main" val="10229304"/>
                    </a:ext>
                  </a:extLst>
                </a:gridCol>
                <a:gridCol w="1243946">
                  <a:extLst>
                    <a:ext uri="{9D8B030D-6E8A-4147-A177-3AD203B41FA5}">
                      <a16:colId xmlns:a16="http://schemas.microsoft.com/office/drawing/2014/main" val="25751788"/>
                    </a:ext>
                  </a:extLst>
                </a:gridCol>
                <a:gridCol w="1500848">
                  <a:extLst>
                    <a:ext uri="{9D8B030D-6E8A-4147-A177-3AD203B41FA5}">
                      <a16:colId xmlns:a16="http://schemas.microsoft.com/office/drawing/2014/main" val="854180325"/>
                    </a:ext>
                  </a:extLst>
                </a:gridCol>
              </a:tblGrid>
              <a:tr h="182880">
                <a:tc gridSpan="5">
                  <a:txBody>
                    <a:bodyPr/>
                    <a:lstStyle/>
                    <a:p>
                      <a:pPr algn="ctr" fontAlgn="ctr"/>
                      <a:r>
                        <a:rPr lang="es-EC" sz="1600" b="1" i="0" u="none" strike="noStrike">
                          <a:solidFill>
                            <a:srgbClr val="000000"/>
                          </a:solidFill>
                          <a:effectLst/>
                          <a:latin typeface="Arial Bold"/>
                        </a:rPr>
                        <a:t>Estadísticas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61006433"/>
                  </a:ext>
                </a:extLst>
              </a:tr>
              <a:tr h="182880">
                <a:tc>
                  <a:txBody>
                    <a:bodyPr/>
                    <a:lstStyle/>
                    <a:p>
                      <a:pPr algn="ctr" fontAlgn="b"/>
                      <a:r>
                        <a:rPr lang="es-EC" sz="11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Media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dirty="0" err="1">
                          <a:solidFill>
                            <a:srgbClr val="000000"/>
                          </a:solidFill>
                          <a:effectLst/>
                          <a:latin typeface="Arial" panose="020B0604020202020204" pitchFamily="34" charset="0"/>
                        </a:rPr>
                        <a:t>Desv</a:t>
                      </a:r>
                      <a:r>
                        <a:rPr lang="es-EC" sz="1100" b="0" i="0" u="none" strike="noStrike" dirty="0">
                          <a:solidFill>
                            <a:srgbClr val="000000"/>
                          </a:solidFill>
                          <a:effectLst/>
                          <a:latin typeface="Arial" panose="020B0604020202020204" pitchFamily="34" charset="0"/>
                        </a:rPr>
                        <a:t>. Desviación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effectLst/>
                          <a:latin typeface="Arial" panose="020B0604020202020204" pitchFamily="34" charset="0"/>
                        </a:rPr>
                        <a:t>Desv. Error promedio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008488"/>
                  </a:ext>
                </a:extLst>
              </a:tr>
              <a:tr h="289560">
                <a:tc>
                  <a:txBody>
                    <a:bodyPr/>
                    <a:lstStyle/>
                    <a:p>
                      <a:pPr algn="ctr" fontAlgn="t"/>
                      <a:r>
                        <a:rPr lang="es-EC" sz="1100" b="0" i="0" u="none" strike="noStrike" dirty="0">
                          <a:solidFill>
                            <a:srgbClr val="000000"/>
                          </a:solidFill>
                          <a:effectLst/>
                          <a:latin typeface="Arial" panose="020B0604020202020204" pitchFamily="34" charset="0"/>
                        </a:rPr>
                        <a:t>Séptimo Niños Inicial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1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16,40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16,149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7,222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165946"/>
                  </a:ext>
                </a:extLst>
              </a:tr>
              <a:tr h="289560">
                <a:tc>
                  <a:txBody>
                    <a:bodyPr/>
                    <a:lstStyle/>
                    <a:p>
                      <a:pPr algn="ctr" fontAlgn="t"/>
                      <a:r>
                        <a:rPr lang="es-EC" sz="1100" b="0" i="0" u="none" strike="noStrike" dirty="0">
                          <a:solidFill>
                            <a:srgbClr val="000000"/>
                          </a:solidFill>
                          <a:effectLst/>
                          <a:latin typeface="Arial" panose="020B0604020202020204" pitchFamily="34" charset="0"/>
                        </a:rPr>
                        <a:t>Séptimo Niños Final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10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dirty="0">
                          <a:solidFill>
                            <a:srgbClr val="000000"/>
                          </a:solidFill>
                          <a:effectLst/>
                          <a:latin typeface="Arial" panose="020B0604020202020204" pitchFamily="34" charset="0"/>
                        </a:rPr>
                        <a:t>16,40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a:solidFill>
                            <a:srgbClr val="000000"/>
                          </a:solidFill>
                          <a:effectLst/>
                          <a:latin typeface="Arial" panose="020B0604020202020204" pitchFamily="34" charset="0"/>
                        </a:rPr>
                        <a:t>16,994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100" b="0" i="0" u="none" strike="noStrike" dirty="0">
                          <a:solidFill>
                            <a:srgbClr val="000000"/>
                          </a:solidFill>
                          <a:effectLst/>
                          <a:latin typeface="Arial" panose="020B0604020202020204" pitchFamily="34" charset="0"/>
                        </a:rPr>
                        <a:t>7,600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528198"/>
                  </a:ext>
                </a:extLst>
              </a:tr>
            </a:tbl>
          </a:graphicData>
        </a:graphic>
      </p:graphicFrame>
      <p:graphicFrame>
        <p:nvGraphicFramePr>
          <p:cNvPr id="4" name="Tabla 3">
            <a:extLst>
              <a:ext uri="{FF2B5EF4-FFF2-40B4-BE49-F238E27FC236}">
                <a16:creationId xmlns:a16="http://schemas.microsoft.com/office/drawing/2014/main" id="{C754D51B-A244-4E0A-95BA-13B6843CEE2A}"/>
              </a:ext>
            </a:extLst>
          </p:cNvPr>
          <p:cNvGraphicFramePr>
            <a:graphicFrameLocks noGrp="1"/>
          </p:cNvGraphicFramePr>
          <p:nvPr>
            <p:extLst>
              <p:ext uri="{D42A27DB-BD31-4B8C-83A1-F6EECF244321}">
                <p14:modId xmlns:p14="http://schemas.microsoft.com/office/powerpoint/2010/main" val="4102278335"/>
              </p:ext>
            </p:extLst>
          </p:nvPr>
        </p:nvGraphicFramePr>
        <p:xfrm>
          <a:off x="1331640" y="2204864"/>
          <a:ext cx="7391400" cy="2232248"/>
        </p:xfrm>
        <a:graphic>
          <a:graphicData uri="http://schemas.openxmlformats.org/drawingml/2006/table">
            <a:tbl>
              <a:tblPr/>
              <a:tblGrid>
                <a:gridCol w="1152196">
                  <a:extLst>
                    <a:ext uri="{9D8B030D-6E8A-4147-A177-3AD203B41FA5}">
                      <a16:colId xmlns:a16="http://schemas.microsoft.com/office/drawing/2014/main" val="3188930433"/>
                    </a:ext>
                  </a:extLst>
                </a:gridCol>
                <a:gridCol w="1238921">
                  <a:extLst>
                    <a:ext uri="{9D8B030D-6E8A-4147-A177-3AD203B41FA5}">
                      <a16:colId xmlns:a16="http://schemas.microsoft.com/office/drawing/2014/main" val="918807868"/>
                    </a:ext>
                  </a:extLst>
                </a:gridCol>
                <a:gridCol w="1139807">
                  <a:extLst>
                    <a:ext uri="{9D8B030D-6E8A-4147-A177-3AD203B41FA5}">
                      <a16:colId xmlns:a16="http://schemas.microsoft.com/office/drawing/2014/main" val="903314432"/>
                    </a:ext>
                  </a:extLst>
                </a:gridCol>
                <a:gridCol w="1375202">
                  <a:extLst>
                    <a:ext uri="{9D8B030D-6E8A-4147-A177-3AD203B41FA5}">
                      <a16:colId xmlns:a16="http://schemas.microsoft.com/office/drawing/2014/main" val="931431564"/>
                    </a:ext>
                  </a:extLst>
                </a:gridCol>
                <a:gridCol w="1100161">
                  <a:extLst>
                    <a:ext uri="{9D8B030D-6E8A-4147-A177-3AD203B41FA5}">
                      <a16:colId xmlns:a16="http://schemas.microsoft.com/office/drawing/2014/main" val="3618056633"/>
                    </a:ext>
                  </a:extLst>
                </a:gridCol>
                <a:gridCol w="768131">
                  <a:extLst>
                    <a:ext uri="{9D8B030D-6E8A-4147-A177-3AD203B41FA5}">
                      <a16:colId xmlns:a16="http://schemas.microsoft.com/office/drawing/2014/main" val="2366330673"/>
                    </a:ext>
                  </a:extLst>
                </a:gridCol>
                <a:gridCol w="616982">
                  <a:extLst>
                    <a:ext uri="{9D8B030D-6E8A-4147-A177-3AD203B41FA5}">
                      <a16:colId xmlns:a16="http://schemas.microsoft.com/office/drawing/2014/main" val="3168714941"/>
                    </a:ext>
                  </a:extLst>
                </a:gridCol>
              </a:tblGrid>
              <a:tr h="320129">
                <a:tc gridSpan="7">
                  <a:txBody>
                    <a:bodyPr/>
                    <a:lstStyle/>
                    <a:p>
                      <a:pPr algn="ctr" fontAlgn="ctr"/>
                      <a:r>
                        <a:rPr lang="es-EC" sz="1800" b="1" i="0" u="none" strike="noStrike">
                          <a:solidFill>
                            <a:srgbClr val="000000"/>
                          </a:solidFill>
                          <a:effectLst/>
                          <a:latin typeface="Arial Bold"/>
                        </a:rPr>
                        <a:t>Prueba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67547498"/>
                  </a:ext>
                </a:extLst>
              </a:tr>
              <a:tr h="216303">
                <a:tc rowSpan="3">
                  <a:txBody>
                    <a:bodyPr/>
                    <a:lstStyle/>
                    <a:p>
                      <a:pPr algn="ctr" fontAlgn="b"/>
                      <a:r>
                        <a:rPr lang="es-EC"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EC" sz="1200" b="0" i="0" u="none" strike="noStrike">
                          <a:solidFill>
                            <a:srgbClr val="000000"/>
                          </a:solidFill>
                          <a:effectLst/>
                          <a:latin typeface="Arial" panose="020B0604020202020204" pitchFamily="34" charset="0"/>
                        </a:rPr>
                        <a:t>Valor de prueba = 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238118301"/>
                  </a:ext>
                </a:extLst>
              </a:tr>
              <a:tr h="631605">
                <a:tc vMerge="1">
                  <a:txBody>
                    <a:bodyPr/>
                    <a:lstStyle/>
                    <a:p>
                      <a:endParaRPr lang="es-EC"/>
                    </a:p>
                  </a:txBody>
                  <a:tcPr/>
                </a:tc>
                <a:tc rowSpan="2">
                  <a:txBody>
                    <a:bodyPr/>
                    <a:lstStyle/>
                    <a:p>
                      <a:pPr algn="ctr" fontAlgn="b"/>
                      <a:r>
                        <a:rPr lang="es-EC" sz="1200" b="0" i="0" u="none" strike="noStrike">
                          <a:solidFill>
                            <a:srgbClr val="000000"/>
                          </a:solidFill>
                          <a:effectLst/>
                          <a:latin typeface="Arial" panose="020B0604020202020204" pitchFamily="34" charset="0"/>
                        </a:rPr>
                        <a:t>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a:solidFill>
                            <a:srgbClr val="000000"/>
                          </a:solidFill>
                          <a:effectLst/>
                          <a:latin typeface="Arial" panose="020B0604020202020204" pitchFamily="34" charset="0"/>
                        </a:rPr>
                        <a:t>gl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a:solidFill>
                            <a:srgbClr val="000000"/>
                          </a:solidFill>
                          <a:effectLst/>
                          <a:latin typeface="Arial" panose="020B0604020202020204" pitchFamily="34" charset="0"/>
                        </a:rPr>
                        <a:t>Sig. (bilateral)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a:solidFill>
                            <a:srgbClr val="000000"/>
                          </a:solidFill>
                          <a:effectLst/>
                          <a:latin typeface="Arial" panose="020B0604020202020204" pitchFamily="34" charset="0"/>
                        </a:rPr>
                        <a:t>Diferencia de medias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ES" sz="1200" b="0" i="0" u="none" strike="noStrike">
                          <a:solidFill>
                            <a:srgbClr val="000000"/>
                          </a:solidFill>
                          <a:effectLst/>
                          <a:latin typeface="Arial" panose="020B0604020202020204" pitchFamily="34" charset="0"/>
                        </a:rPr>
                        <a:t>95% de intervalo de confianza de la diferencia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664797855"/>
                  </a:ext>
                </a:extLst>
              </a:tr>
              <a:tr h="216303">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1200" b="0" i="0" u="none" strike="noStrike">
                          <a:solidFill>
                            <a:srgbClr val="000000"/>
                          </a:solidFill>
                          <a:effectLst/>
                          <a:latin typeface="Arial" panose="020B0604020202020204" pitchFamily="34" charset="0"/>
                        </a:rPr>
                        <a:t>Inferior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Arial" panose="020B0604020202020204" pitchFamily="34" charset="0"/>
                        </a:rPr>
                        <a:t>Superior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603992"/>
                  </a:ext>
                </a:extLst>
              </a:tr>
              <a:tr h="423954">
                <a:tc>
                  <a:txBody>
                    <a:bodyPr/>
                    <a:lstStyle/>
                    <a:p>
                      <a:pPr algn="ctr" fontAlgn="t"/>
                      <a:r>
                        <a:rPr lang="es-EC" sz="1200" b="0" i="0" u="none" strike="noStrike" dirty="0">
                          <a:solidFill>
                            <a:srgbClr val="000000"/>
                          </a:solidFill>
                          <a:effectLst/>
                          <a:latin typeface="Arial" panose="020B0604020202020204" pitchFamily="34" charset="0"/>
                        </a:rPr>
                        <a:t>Séptimo Niños Inicial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200" b="0" i="0" u="none" strike="noStrike">
                          <a:solidFill>
                            <a:srgbClr val="000000"/>
                          </a:solidFill>
                          <a:effectLst/>
                          <a:latin typeface="Arial" panose="020B0604020202020204" pitchFamily="34" charset="0"/>
                        </a:rPr>
                        <a:t>2,271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1" i="0" u="none" strike="noStrike" dirty="0">
                          <a:solidFill>
                            <a:srgbClr val="000000"/>
                          </a:solidFill>
                          <a:effectLst/>
                          <a:latin typeface="Arial" panose="020B0604020202020204" pitchFamily="34" charset="0"/>
                        </a:rPr>
                        <a:t>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16,400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-3,65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36,45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710764"/>
                  </a:ext>
                </a:extLst>
              </a:tr>
              <a:tr h="423954">
                <a:tc>
                  <a:txBody>
                    <a:bodyPr/>
                    <a:lstStyle/>
                    <a:p>
                      <a:pPr algn="ctr" fontAlgn="t"/>
                      <a:r>
                        <a:rPr lang="es-EC" sz="1200" b="0" i="0" u="none" strike="noStrike" dirty="0">
                          <a:solidFill>
                            <a:srgbClr val="000000"/>
                          </a:solidFill>
                          <a:effectLst/>
                          <a:latin typeface="Arial" panose="020B0604020202020204" pitchFamily="34" charset="0"/>
                        </a:rPr>
                        <a:t>Séptimo Niños Final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200" b="0" i="0" u="none" strike="noStrike">
                          <a:solidFill>
                            <a:srgbClr val="000000"/>
                          </a:solidFill>
                          <a:effectLst/>
                          <a:latin typeface="Arial" panose="020B0604020202020204" pitchFamily="34" charset="0"/>
                        </a:rPr>
                        <a:t>2,158</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1" i="0" u="none" strike="noStrike" dirty="0">
                          <a:solidFill>
                            <a:srgbClr val="000000"/>
                          </a:solidFill>
                          <a:effectLst/>
                          <a:latin typeface="Arial" panose="020B0604020202020204" pitchFamily="34" charset="0"/>
                        </a:rPr>
                        <a:t>0,000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16,400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-4,70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dirty="0">
                          <a:solidFill>
                            <a:srgbClr val="000000"/>
                          </a:solidFill>
                          <a:effectLst/>
                          <a:latin typeface="Arial" panose="020B0604020202020204" pitchFamily="34" charset="0"/>
                        </a:rPr>
                        <a:t>37,50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133630"/>
                  </a:ext>
                </a:extLst>
              </a:tr>
            </a:tbl>
          </a:graphicData>
        </a:graphic>
      </p:graphicFrame>
      <p:sp>
        <p:nvSpPr>
          <p:cNvPr id="5" name="CuadroTexto 4">
            <a:extLst>
              <a:ext uri="{FF2B5EF4-FFF2-40B4-BE49-F238E27FC236}">
                <a16:creationId xmlns:a16="http://schemas.microsoft.com/office/drawing/2014/main" id="{C3B90BC7-5BB3-4C1A-BF9E-7A7199F7783E}"/>
              </a:ext>
            </a:extLst>
          </p:cNvPr>
          <p:cNvSpPr txBox="1"/>
          <p:nvPr/>
        </p:nvSpPr>
        <p:spPr>
          <a:xfrm>
            <a:off x="1403648" y="5013176"/>
            <a:ext cx="7507012" cy="1477328"/>
          </a:xfrm>
          <a:prstGeom prst="rect">
            <a:avLst/>
          </a:prstGeom>
          <a:noFill/>
        </p:spPr>
        <p:txBody>
          <a:bodyPr wrap="square" rtlCol="0">
            <a:spAutoFit/>
          </a:bodyPr>
          <a:lstStyle/>
          <a:p>
            <a:r>
              <a:rPr lang="es-ES" dirty="0">
                <a:solidFill>
                  <a:schemeClr val="accent2"/>
                </a:solidFill>
              </a:rPr>
              <a:t>Se observa en los resultados de los estudiantes de Séptimo año de niños en el </a:t>
            </a:r>
            <a:r>
              <a:rPr lang="es-ES" b="1" dirty="0">
                <a:solidFill>
                  <a:schemeClr val="accent2"/>
                </a:solidFill>
              </a:rPr>
              <a:t>IMC</a:t>
            </a:r>
            <a:r>
              <a:rPr lang="es-ES" dirty="0">
                <a:solidFill>
                  <a:schemeClr val="accent2"/>
                </a:solidFill>
              </a:rPr>
              <a:t> una vez hecha el análisis de la T de Student (medias) un valor significativo bilateral de 0,000 y 0,000 menor a 0,005 lo que representa que tuvo cambios significativos entre sus pruebas iniciales y finales  </a:t>
            </a:r>
            <a:endParaRPr lang="es-EC" dirty="0">
              <a:solidFill>
                <a:schemeClr val="accent2"/>
              </a:solidFill>
            </a:endParaRPr>
          </a:p>
        </p:txBody>
      </p:sp>
    </p:spTree>
    <p:extLst>
      <p:ext uri="{BB962C8B-B14F-4D97-AF65-F5344CB8AC3E}">
        <p14:creationId xmlns:p14="http://schemas.microsoft.com/office/powerpoint/2010/main" val="646227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BD9DB851-D728-46FA-A5A3-2640346B1CB2}"/>
              </a:ext>
            </a:extLst>
          </p:cNvPr>
          <p:cNvGraphicFramePr>
            <a:graphicFrameLocks noGrp="1"/>
          </p:cNvGraphicFramePr>
          <p:nvPr>
            <p:extLst>
              <p:ext uri="{D42A27DB-BD31-4B8C-83A1-F6EECF244321}">
                <p14:modId xmlns:p14="http://schemas.microsoft.com/office/powerpoint/2010/main" val="83505157"/>
              </p:ext>
            </p:extLst>
          </p:nvPr>
        </p:nvGraphicFramePr>
        <p:xfrm>
          <a:off x="1475656" y="620688"/>
          <a:ext cx="5816600" cy="1203960"/>
        </p:xfrm>
        <a:graphic>
          <a:graphicData uri="http://schemas.openxmlformats.org/drawingml/2006/table">
            <a:tbl>
              <a:tblPr/>
              <a:tblGrid>
                <a:gridCol w="1181100">
                  <a:extLst>
                    <a:ext uri="{9D8B030D-6E8A-4147-A177-3AD203B41FA5}">
                      <a16:colId xmlns:a16="http://schemas.microsoft.com/office/drawing/2014/main" val="2647594862"/>
                    </a:ext>
                  </a:extLst>
                </a:gridCol>
                <a:gridCol w="1270000">
                  <a:extLst>
                    <a:ext uri="{9D8B030D-6E8A-4147-A177-3AD203B41FA5}">
                      <a16:colId xmlns:a16="http://schemas.microsoft.com/office/drawing/2014/main" val="3247023815"/>
                    </a:ext>
                  </a:extLst>
                </a:gridCol>
                <a:gridCol w="1168400">
                  <a:extLst>
                    <a:ext uri="{9D8B030D-6E8A-4147-A177-3AD203B41FA5}">
                      <a16:colId xmlns:a16="http://schemas.microsoft.com/office/drawing/2014/main" val="2423310591"/>
                    </a:ext>
                  </a:extLst>
                </a:gridCol>
                <a:gridCol w="1409700">
                  <a:extLst>
                    <a:ext uri="{9D8B030D-6E8A-4147-A177-3AD203B41FA5}">
                      <a16:colId xmlns:a16="http://schemas.microsoft.com/office/drawing/2014/main" val="3856895084"/>
                    </a:ext>
                  </a:extLst>
                </a:gridCol>
                <a:gridCol w="787400">
                  <a:extLst>
                    <a:ext uri="{9D8B030D-6E8A-4147-A177-3AD203B41FA5}">
                      <a16:colId xmlns:a16="http://schemas.microsoft.com/office/drawing/2014/main" val="2772801807"/>
                    </a:ext>
                  </a:extLst>
                </a:gridCol>
              </a:tblGrid>
              <a:tr h="182880">
                <a:tc gridSpan="5">
                  <a:txBody>
                    <a:bodyPr/>
                    <a:lstStyle/>
                    <a:p>
                      <a:pPr algn="ctr" fontAlgn="ctr"/>
                      <a:r>
                        <a:rPr lang="es-EC" sz="1400" b="1" i="0" u="none" strike="noStrike" dirty="0">
                          <a:solidFill>
                            <a:srgbClr val="000000"/>
                          </a:solidFill>
                          <a:effectLst/>
                          <a:latin typeface="Arial Bold"/>
                        </a:rPr>
                        <a:t>Estadísticas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21645271"/>
                  </a:ext>
                </a:extLst>
              </a:tr>
              <a:tr h="304800">
                <a:tc>
                  <a:txBody>
                    <a:bodyPr/>
                    <a:lstStyle/>
                    <a:p>
                      <a:pPr algn="ctr" fontAlgn="b"/>
                      <a:r>
                        <a:rPr lang="es-EC" sz="105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Media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Desv. Desviación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50" b="0" i="0" u="none" strike="noStrike">
                          <a:solidFill>
                            <a:srgbClr val="000000"/>
                          </a:solidFill>
                          <a:effectLst/>
                          <a:latin typeface="Arial" panose="020B0604020202020204" pitchFamily="34" charset="0"/>
                        </a:rPr>
                        <a:t>Desv. Error promedio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287312"/>
                  </a:ext>
                </a:extLst>
              </a:tr>
              <a:tr h="182880">
                <a:tc>
                  <a:txBody>
                    <a:bodyPr/>
                    <a:lstStyle/>
                    <a:p>
                      <a:pPr algn="ctr" fontAlgn="t"/>
                      <a:r>
                        <a:rPr lang="es-EC" sz="1050" b="0" i="0" u="none" strike="noStrike" dirty="0">
                          <a:solidFill>
                            <a:srgbClr val="000000"/>
                          </a:solidFill>
                          <a:effectLst/>
                          <a:latin typeface="Arial" panose="020B0604020202020204" pitchFamily="34" charset="0"/>
                        </a:rPr>
                        <a:t>Séptimo Niñas Inicial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05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16,00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16,186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7,239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867760"/>
                  </a:ext>
                </a:extLst>
              </a:tr>
              <a:tr h="182880">
                <a:tc>
                  <a:txBody>
                    <a:bodyPr/>
                    <a:lstStyle/>
                    <a:p>
                      <a:pPr algn="ctr" fontAlgn="t"/>
                      <a:r>
                        <a:rPr lang="es-EC" sz="1050" b="0" i="0" u="none" strike="noStrike" dirty="0">
                          <a:solidFill>
                            <a:srgbClr val="000000"/>
                          </a:solidFill>
                          <a:effectLst/>
                          <a:latin typeface="Arial" panose="020B0604020202020204" pitchFamily="34" charset="0"/>
                        </a:rPr>
                        <a:t>Séptimo Niñas Final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050" b="0" i="0" u="none" strike="noStrike">
                          <a:solidFill>
                            <a:srgbClr val="000000"/>
                          </a:solidFill>
                          <a:effectLst/>
                          <a:latin typeface="Arial" panose="020B0604020202020204" pitchFamily="34" charset="0"/>
                        </a:rPr>
                        <a:t>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16,00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a:solidFill>
                            <a:srgbClr val="000000"/>
                          </a:solidFill>
                          <a:effectLst/>
                          <a:latin typeface="Arial" panose="020B0604020202020204" pitchFamily="34" charset="0"/>
                        </a:rPr>
                        <a:t>16,553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050" b="0" i="0" u="none" strike="noStrike" dirty="0">
                          <a:solidFill>
                            <a:srgbClr val="000000"/>
                          </a:solidFill>
                          <a:effectLst/>
                          <a:latin typeface="Arial" panose="020B0604020202020204" pitchFamily="34" charset="0"/>
                        </a:rPr>
                        <a:t>7,403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600296"/>
                  </a:ext>
                </a:extLst>
              </a:tr>
            </a:tbl>
          </a:graphicData>
        </a:graphic>
      </p:graphicFrame>
      <p:graphicFrame>
        <p:nvGraphicFramePr>
          <p:cNvPr id="4" name="Tabla 3">
            <a:extLst>
              <a:ext uri="{FF2B5EF4-FFF2-40B4-BE49-F238E27FC236}">
                <a16:creationId xmlns:a16="http://schemas.microsoft.com/office/drawing/2014/main" id="{F77B63FA-7963-4646-987F-A1EE4D2C12D2}"/>
              </a:ext>
            </a:extLst>
          </p:cNvPr>
          <p:cNvGraphicFramePr>
            <a:graphicFrameLocks noGrp="1"/>
          </p:cNvGraphicFramePr>
          <p:nvPr>
            <p:extLst>
              <p:ext uri="{D42A27DB-BD31-4B8C-83A1-F6EECF244321}">
                <p14:modId xmlns:p14="http://schemas.microsoft.com/office/powerpoint/2010/main" val="1758581885"/>
              </p:ext>
            </p:extLst>
          </p:nvPr>
        </p:nvGraphicFramePr>
        <p:xfrm>
          <a:off x="1691680" y="1963869"/>
          <a:ext cx="6864053" cy="2191371"/>
        </p:xfrm>
        <a:graphic>
          <a:graphicData uri="http://schemas.openxmlformats.org/drawingml/2006/table">
            <a:tbl>
              <a:tblPr/>
              <a:tblGrid>
                <a:gridCol w="1069991">
                  <a:extLst>
                    <a:ext uri="{9D8B030D-6E8A-4147-A177-3AD203B41FA5}">
                      <a16:colId xmlns:a16="http://schemas.microsoft.com/office/drawing/2014/main" val="3497026755"/>
                    </a:ext>
                  </a:extLst>
                </a:gridCol>
                <a:gridCol w="1150529">
                  <a:extLst>
                    <a:ext uri="{9D8B030D-6E8A-4147-A177-3AD203B41FA5}">
                      <a16:colId xmlns:a16="http://schemas.microsoft.com/office/drawing/2014/main" val="491181228"/>
                    </a:ext>
                  </a:extLst>
                </a:gridCol>
                <a:gridCol w="1058486">
                  <a:extLst>
                    <a:ext uri="{9D8B030D-6E8A-4147-A177-3AD203B41FA5}">
                      <a16:colId xmlns:a16="http://schemas.microsoft.com/office/drawing/2014/main" val="4194449804"/>
                    </a:ext>
                  </a:extLst>
                </a:gridCol>
                <a:gridCol w="1277087">
                  <a:extLst>
                    <a:ext uri="{9D8B030D-6E8A-4147-A177-3AD203B41FA5}">
                      <a16:colId xmlns:a16="http://schemas.microsoft.com/office/drawing/2014/main" val="3939823850"/>
                    </a:ext>
                  </a:extLst>
                </a:gridCol>
                <a:gridCol w="1021669">
                  <a:extLst>
                    <a:ext uri="{9D8B030D-6E8A-4147-A177-3AD203B41FA5}">
                      <a16:colId xmlns:a16="http://schemas.microsoft.com/office/drawing/2014/main" val="1579083166"/>
                    </a:ext>
                  </a:extLst>
                </a:gridCol>
                <a:gridCol w="713328">
                  <a:extLst>
                    <a:ext uri="{9D8B030D-6E8A-4147-A177-3AD203B41FA5}">
                      <a16:colId xmlns:a16="http://schemas.microsoft.com/office/drawing/2014/main" val="3943000646"/>
                    </a:ext>
                  </a:extLst>
                </a:gridCol>
                <a:gridCol w="572963">
                  <a:extLst>
                    <a:ext uri="{9D8B030D-6E8A-4147-A177-3AD203B41FA5}">
                      <a16:colId xmlns:a16="http://schemas.microsoft.com/office/drawing/2014/main" val="3402602798"/>
                    </a:ext>
                  </a:extLst>
                </a:gridCol>
              </a:tblGrid>
              <a:tr h="233031">
                <a:tc gridSpan="7">
                  <a:txBody>
                    <a:bodyPr/>
                    <a:lstStyle/>
                    <a:p>
                      <a:pPr algn="ctr" fontAlgn="ctr"/>
                      <a:r>
                        <a:rPr lang="es-EC" sz="1800" b="1" i="0" u="none" strike="noStrike">
                          <a:solidFill>
                            <a:srgbClr val="000000"/>
                          </a:solidFill>
                          <a:effectLst/>
                          <a:latin typeface="Arial Bold"/>
                        </a:rPr>
                        <a:t>Prueba para una muestra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80054327"/>
                  </a:ext>
                </a:extLst>
              </a:tr>
              <a:tr h="233031">
                <a:tc rowSpan="3">
                  <a:txBody>
                    <a:bodyPr/>
                    <a:lstStyle/>
                    <a:p>
                      <a:pPr algn="ctr" fontAlgn="b"/>
                      <a:r>
                        <a:rPr lang="es-EC" sz="1200" b="0" i="0" u="none" strike="noStrike">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b"/>
                      <a:r>
                        <a:rPr lang="es-EC" sz="1200" b="0" i="0" u="none" strike="noStrike">
                          <a:solidFill>
                            <a:srgbClr val="000000"/>
                          </a:solidFill>
                          <a:effectLst/>
                          <a:latin typeface="Arial" panose="020B0604020202020204" pitchFamily="34" charset="0"/>
                        </a:rPr>
                        <a:t>Valor de prueba = 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34147634"/>
                  </a:ext>
                </a:extLst>
              </a:tr>
              <a:tr h="359256">
                <a:tc vMerge="1">
                  <a:txBody>
                    <a:bodyPr/>
                    <a:lstStyle/>
                    <a:p>
                      <a:endParaRPr lang="es-EC"/>
                    </a:p>
                  </a:txBody>
                  <a:tcPr/>
                </a:tc>
                <a:tc rowSpan="2">
                  <a:txBody>
                    <a:bodyPr/>
                    <a:lstStyle/>
                    <a:p>
                      <a:pPr algn="ctr" fontAlgn="b"/>
                      <a:r>
                        <a:rPr lang="es-EC" sz="1200" b="0" i="0" u="none" strike="noStrike">
                          <a:solidFill>
                            <a:srgbClr val="000000"/>
                          </a:solidFill>
                          <a:effectLst/>
                          <a:latin typeface="Arial" panose="020B0604020202020204" pitchFamily="34" charset="0"/>
                        </a:rPr>
                        <a:t>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a:solidFill>
                            <a:srgbClr val="000000"/>
                          </a:solidFill>
                          <a:effectLst/>
                          <a:latin typeface="Arial" panose="020B0604020202020204" pitchFamily="34" charset="0"/>
                        </a:rPr>
                        <a:t>gl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a:solidFill>
                            <a:srgbClr val="000000"/>
                          </a:solidFill>
                          <a:effectLst/>
                          <a:latin typeface="Arial" panose="020B0604020202020204" pitchFamily="34" charset="0"/>
                        </a:rPr>
                        <a:t>Sig. (bilateral)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EC" sz="1200" b="0" i="0" u="none" strike="noStrike">
                          <a:solidFill>
                            <a:srgbClr val="000000"/>
                          </a:solidFill>
                          <a:effectLst/>
                          <a:latin typeface="Arial" panose="020B0604020202020204" pitchFamily="34" charset="0"/>
                        </a:rPr>
                        <a:t>Diferencia de medias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s-ES" sz="1200" b="0" i="0" u="none" strike="noStrike">
                          <a:solidFill>
                            <a:srgbClr val="000000"/>
                          </a:solidFill>
                          <a:effectLst/>
                          <a:latin typeface="Arial" panose="020B0604020202020204" pitchFamily="34" charset="0"/>
                        </a:rPr>
                        <a:t>95% de intervalo de confianza de la diferencia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225667781"/>
                  </a:ext>
                </a:extLst>
              </a:tr>
              <a:tr h="23303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s-EC" sz="1200" b="0" i="0" u="none" strike="noStrike">
                          <a:solidFill>
                            <a:srgbClr val="000000"/>
                          </a:solidFill>
                          <a:effectLst/>
                          <a:latin typeface="Arial" panose="020B0604020202020204" pitchFamily="34" charset="0"/>
                        </a:rPr>
                        <a:t>Inferior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a:solidFill>
                            <a:srgbClr val="000000"/>
                          </a:solidFill>
                          <a:effectLst/>
                          <a:latin typeface="Arial" panose="020B0604020202020204" pitchFamily="34" charset="0"/>
                        </a:rPr>
                        <a:t>Superior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351475"/>
                  </a:ext>
                </a:extLst>
              </a:tr>
              <a:tr h="368966">
                <a:tc>
                  <a:txBody>
                    <a:bodyPr/>
                    <a:lstStyle/>
                    <a:p>
                      <a:pPr algn="ctr" fontAlgn="t"/>
                      <a:r>
                        <a:rPr lang="es-EC" sz="1200" b="0" i="0" u="none" strike="noStrike" dirty="0">
                          <a:solidFill>
                            <a:srgbClr val="000000"/>
                          </a:solidFill>
                          <a:effectLst/>
                          <a:latin typeface="Arial" panose="020B0604020202020204" pitchFamily="34" charset="0"/>
                        </a:rPr>
                        <a:t>Séptimo Niñas Inicial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200" b="0" i="0" u="none" strike="noStrike">
                          <a:solidFill>
                            <a:srgbClr val="000000"/>
                          </a:solidFill>
                          <a:effectLst/>
                          <a:latin typeface="Arial" panose="020B0604020202020204" pitchFamily="34" charset="0"/>
                        </a:rPr>
                        <a:t>2,210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1" i="0" u="none" strike="noStrike" dirty="0">
                          <a:solidFill>
                            <a:srgbClr val="000000"/>
                          </a:solidFill>
                          <a:effectLst/>
                          <a:latin typeface="Arial" panose="020B0604020202020204" pitchFamily="34" charset="0"/>
                        </a:rPr>
                        <a:t>0,002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16,000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-4,10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36,10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50567"/>
                  </a:ext>
                </a:extLst>
              </a:tr>
              <a:tr h="368966">
                <a:tc>
                  <a:txBody>
                    <a:bodyPr/>
                    <a:lstStyle/>
                    <a:p>
                      <a:pPr algn="ctr" fontAlgn="t"/>
                      <a:r>
                        <a:rPr lang="es-EC" sz="1200" b="0" i="0" u="none" strike="noStrike" dirty="0">
                          <a:solidFill>
                            <a:srgbClr val="000000"/>
                          </a:solidFill>
                          <a:effectLst/>
                          <a:latin typeface="Arial" panose="020B0604020202020204" pitchFamily="34" charset="0"/>
                        </a:rPr>
                        <a:t>Séptimo Niñas Final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t"/>
                      <a:r>
                        <a:rPr lang="es-EC" sz="1200" b="0" i="0" u="none" strike="noStrike">
                          <a:solidFill>
                            <a:srgbClr val="000000"/>
                          </a:solidFill>
                          <a:effectLst/>
                          <a:latin typeface="Arial" panose="020B0604020202020204" pitchFamily="34" charset="0"/>
                        </a:rPr>
                        <a:t>2,161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4</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1" i="0" u="none" strike="noStrike" dirty="0">
                          <a:solidFill>
                            <a:srgbClr val="000000"/>
                          </a:solidFill>
                          <a:effectLst/>
                          <a:latin typeface="Arial" panose="020B0604020202020204" pitchFamily="34" charset="0"/>
                        </a:rPr>
                        <a:t>0,003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16,000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effectLst/>
                          <a:latin typeface="Arial" panose="020B0604020202020204" pitchFamily="34" charset="0"/>
                        </a:rPr>
                        <a:t>-4,55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200" b="0" i="0" u="none" strike="noStrike" dirty="0">
                          <a:solidFill>
                            <a:srgbClr val="000000"/>
                          </a:solidFill>
                          <a:effectLst/>
                          <a:latin typeface="Arial" panose="020B0604020202020204" pitchFamily="34" charset="0"/>
                        </a:rPr>
                        <a:t>36,55</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515632"/>
                  </a:ext>
                </a:extLst>
              </a:tr>
            </a:tbl>
          </a:graphicData>
        </a:graphic>
      </p:graphicFrame>
      <p:sp>
        <p:nvSpPr>
          <p:cNvPr id="5" name="CuadroTexto 4">
            <a:extLst>
              <a:ext uri="{FF2B5EF4-FFF2-40B4-BE49-F238E27FC236}">
                <a16:creationId xmlns:a16="http://schemas.microsoft.com/office/drawing/2014/main" id="{F6A8D08D-573A-49D4-B553-7056AC679B60}"/>
              </a:ext>
            </a:extLst>
          </p:cNvPr>
          <p:cNvSpPr txBox="1"/>
          <p:nvPr/>
        </p:nvSpPr>
        <p:spPr>
          <a:xfrm>
            <a:off x="1475656" y="4581128"/>
            <a:ext cx="7507012" cy="1477328"/>
          </a:xfrm>
          <a:prstGeom prst="rect">
            <a:avLst/>
          </a:prstGeom>
          <a:noFill/>
        </p:spPr>
        <p:txBody>
          <a:bodyPr wrap="square" rtlCol="0">
            <a:spAutoFit/>
          </a:bodyPr>
          <a:lstStyle/>
          <a:p>
            <a:r>
              <a:rPr lang="es-ES" dirty="0">
                <a:solidFill>
                  <a:schemeClr val="accent2"/>
                </a:solidFill>
              </a:rPr>
              <a:t>Se observa en los resultados de los estudiantes de Séptimo año de niñas en el </a:t>
            </a:r>
            <a:r>
              <a:rPr lang="es-ES" b="1" dirty="0">
                <a:solidFill>
                  <a:schemeClr val="accent2"/>
                </a:solidFill>
              </a:rPr>
              <a:t>IMC</a:t>
            </a:r>
            <a:r>
              <a:rPr lang="es-ES" dirty="0">
                <a:solidFill>
                  <a:schemeClr val="accent2"/>
                </a:solidFill>
              </a:rPr>
              <a:t> una vez hecha el análisis de la T de Student (medias) un valor significativo bilateral de 0,002 y 0,003 menor a 0,005 lo que representa que tuvo cambios significativos entre sus pruebas iniciales y finales  </a:t>
            </a:r>
            <a:endParaRPr lang="es-EC" dirty="0">
              <a:solidFill>
                <a:schemeClr val="accent2"/>
              </a:solidFill>
            </a:endParaRPr>
          </a:p>
        </p:txBody>
      </p:sp>
    </p:spTree>
    <p:extLst>
      <p:ext uri="{BB962C8B-B14F-4D97-AF65-F5344CB8AC3E}">
        <p14:creationId xmlns:p14="http://schemas.microsoft.com/office/powerpoint/2010/main" val="459142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2CF7AEE5-9E4E-4FA1-8AEF-629A4CA3CB1C}"/>
              </a:ext>
            </a:extLst>
          </p:cNvPr>
          <p:cNvGraphicFramePr>
            <a:graphicFrameLocks noGrp="1"/>
          </p:cNvGraphicFramePr>
          <p:nvPr>
            <p:extLst>
              <p:ext uri="{D42A27DB-BD31-4B8C-83A1-F6EECF244321}">
                <p14:modId xmlns:p14="http://schemas.microsoft.com/office/powerpoint/2010/main" val="4098198365"/>
              </p:ext>
            </p:extLst>
          </p:nvPr>
        </p:nvGraphicFramePr>
        <p:xfrm>
          <a:off x="1259632" y="836712"/>
          <a:ext cx="7272808" cy="4676540"/>
        </p:xfrm>
        <a:graphic>
          <a:graphicData uri="http://schemas.openxmlformats.org/drawingml/2006/table">
            <a:tbl>
              <a:tblPr/>
              <a:tblGrid>
                <a:gridCol w="7272808">
                  <a:extLst>
                    <a:ext uri="{9D8B030D-6E8A-4147-A177-3AD203B41FA5}">
                      <a16:colId xmlns:a16="http://schemas.microsoft.com/office/drawing/2014/main" val="4163032099"/>
                    </a:ext>
                  </a:extLst>
                </a:gridCol>
              </a:tblGrid>
              <a:tr h="315958">
                <a:tc>
                  <a:txBody>
                    <a:bodyPr/>
                    <a:lstStyle/>
                    <a:p>
                      <a:pPr algn="l" fontAlgn="ctr"/>
                      <a:r>
                        <a:rPr lang="es-EC" sz="1600" b="0" i="0" u="none" strike="noStrike" dirty="0">
                          <a:solidFill>
                            <a:srgbClr val="000000"/>
                          </a:solidFill>
                          <a:effectLst/>
                          <a:latin typeface="Arial" panose="020B0604020202020204" pitchFamily="34" charset="0"/>
                          <a:cs typeface="Arial" panose="020B0604020202020204" pitchFamily="34" charset="0"/>
                        </a:rPr>
                        <a:t>El criterio técnico y estadístico afirma la comprobación de la hipótesis donde:</a:t>
                      </a:r>
                      <a:endParaRPr lang="es-EC" sz="1600" b="0" i="0" u="none" strike="noStrike" dirty="0">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937089690"/>
                  </a:ext>
                </a:extLst>
              </a:tr>
              <a:tr h="315958">
                <a:tc>
                  <a:txBody>
                    <a:bodyPr/>
                    <a:lstStyle/>
                    <a:p>
                      <a:pPr algn="l" fontAlgn="ctr"/>
                      <a:r>
                        <a:rPr lang="es-EC" sz="1600" b="0" i="0" u="none" strike="noStrike">
                          <a:solidFill>
                            <a:srgbClr val="000000"/>
                          </a:solidFill>
                          <a:effectLst/>
                          <a:latin typeface="Arial" panose="020B0604020202020204" pitchFamily="34" charset="0"/>
                          <a:cs typeface="Arial" panose="020B0604020202020204" pitchFamily="34" charset="0"/>
                        </a:rPr>
                        <a:t>Si la significancia bilateral P-valor es =&gt;a acepto Ho, (Aceptamos Ho)</a:t>
                      </a:r>
                      <a:endParaRPr lang="es-EC" sz="16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010658416"/>
                  </a:ext>
                </a:extLst>
              </a:tr>
              <a:tr h="315958">
                <a:tc>
                  <a:txBody>
                    <a:bodyPr/>
                    <a:lstStyle/>
                    <a:p>
                      <a:pPr algn="l" fontAlgn="ctr"/>
                      <a:r>
                        <a:rPr lang="es-EC" sz="1600" b="0" i="0" u="none" strike="noStrike" dirty="0">
                          <a:solidFill>
                            <a:srgbClr val="000000"/>
                          </a:solidFill>
                          <a:effectLst/>
                          <a:latin typeface="Arial" panose="020B0604020202020204" pitchFamily="34" charset="0"/>
                          <a:cs typeface="Arial" panose="020B0604020202020204" pitchFamily="34" charset="0"/>
                        </a:rPr>
                        <a:t>Si la significancia bilateral P-valor es =&lt;a rechazo Ho, </a:t>
                      </a:r>
                      <a:r>
                        <a:rPr lang="es-EC" sz="1600" b="1" i="0" u="none" strike="noStrike" dirty="0">
                          <a:solidFill>
                            <a:srgbClr val="000000"/>
                          </a:solidFill>
                          <a:effectLst/>
                          <a:latin typeface="Arial" panose="020B0604020202020204" pitchFamily="34" charset="0"/>
                          <a:cs typeface="Arial" panose="020B0604020202020204" pitchFamily="34" charset="0"/>
                        </a:rPr>
                        <a:t>(Aceptamos H1)</a:t>
                      </a:r>
                      <a:endParaRPr lang="es-EC" sz="1600" b="1" i="0" u="none" strike="noStrike" dirty="0">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272541529"/>
                  </a:ext>
                </a:extLst>
              </a:tr>
              <a:tr h="315958">
                <a:tc>
                  <a:txBody>
                    <a:bodyPr/>
                    <a:lstStyle/>
                    <a:p>
                      <a:pPr algn="l" fontAlgn="ctr"/>
                      <a:r>
                        <a:rPr lang="es-EC" sz="1600" b="0" i="0" u="none" strike="noStrike">
                          <a:solidFill>
                            <a:srgbClr val="000000"/>
                          </a:solidFill>
                          <a:effectLst/>
                          <a:latin typeface="Arial" panose="020B0604020202020204" pitchFamily="34" charset="0"/>
                          <a:cs typeface="Arial" panose="020B0604020202020204" pitchFamily="34" charset="0"/>
                        </a:rPr>
                        <a:t>P-valor = 0,000</a:t>
                      </a:r>
                      <a:endParaRPr lang="es-EC" sz="16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641515254"/>
                  </a:ext>
                </a:extLst>
              </a:tr>
              <a:tr h="315958">
                <a:tc>
                  <a:txBody>
                    <a:bodyPr/>
                    <a:lstStyle/>
                    <a:p>
                      <a:pPr algn="l" fontAlgn="ctr"/>
                      <a:r>
                        <a:rPr lang="es-EC" sz="1600" b="0" i="0" u="none" strike="noStrike" dirty="0">
                          <a:solidFill>
                            <a:srgbClr val="000000"/>
                          </a:solidFill>
                          <a:effectLst/>
                          <a:latin typeface="Arial" panose="020B0604020202020204" pitchFamily="34" charset="0"/>
                          <a:cs typeface="Arial" panose="020B0604020202020204" pitchFamily="34" charset="0"/>
                        </a:rPr>
                        <a:t>Alfa (</a:t>
                      </a:r>
                      <a:r>
                        <a:rPr lang="es-EC" sz="1600" b="0" i="0" u="none" strike="noStrike" dirty="0">
                          <a:solidFill>
                            <a:srgbClr val="202122"/>
                          </a:solidFill>
                          <a:effectLst/>
                          <a:latin typeface="Arial" panose="020B0604020202020204" pitchFamily="34" charset="0"/>
                          <a:cs typeface="Arial" panose="020B0604020202020204" pitchFamily="34" charset="0"/>
                        </a:rPr>
                        <a:t>α)</a:t>
                      </a:r>
                      <a:r>
                        <a:rPr lang="es-EC" sz="1600" b="0" i="0" u="none" strike="noStrike" dirty="0">
                          <a:solidFill>
                            <a:srgbClr val="000000"/>
                          </a:solidFill>
                          <a:effectLst/>
                          <a:latin typeface="Arial" panose="020B0604020202020204" pitchFamily="34" charset="0"/>
                          <a:cs typeface="Arial" panose="020B0604020202020204" pitchFamily="34" charset="0"/>
                        </a:rPr>
                        <a:t> 5% nivel de significancia= 0,05</a:t>
                      </a:r>
                      <a:endParaRPr lang="es-EC" sz="1600" b="0" i="0" u="none" strike="noStrike" dirty="0">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93977406"/>
                  </a:ext>
                </a:extLst>
              </a:tr>
              <a:tr h="622341">
                <a:tc>
                  <a:txBody>
                    <a:bodyPr/>
                    <a:lstStyle/>
                    <a:p>
                      <a:pPr algn="l" fontAlgn="ctr">
                        <a:lnSpc>
                          <a:spcPct val="150000"/>
                        </a:lnSpc>
                      </a:pPr>
                      <a:r>
                        <a:rPr lang="es-EC" sz="1600" b="1" i="0" u="none" strike="noStrike" dirty="0">
                          <a:solidFill>
                            <a:srgbClr val="000000"/>
                          </a:solidFill>
                          <a:effectLst/>
                          <a:latin typeface="Arial" panose="020B0604020202020204" pitchFamily="34" charset="0"/>
                          <a:cs typeface="Arial" panose="020B0604020202020204" pitchFamily="34" charset="0"/>
                        </a:rPr>
                        <a:t>Por lo que P-valor 0,000 es ≤ a 0,05, se rechaza la hipótesis nula Ho y se acepta la hipótesis de trabajo H1</a:t>
                      </a:r>
                      <a:endParaRPr lang="es-EC" sz="1600" b="1" i="0" u="none" strike="noStrike" dirty="0">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923324358"/>
                  </a:ext>
                </a:extLst>
              </a:tr>
              <a:tr h="315958">
                <a:tc>
                  <a:txBody>
                    <a:bodyPr/>
                    <a:lstStyle/>
                    <a:p>
                      <a:pPr algn="l" fontAlgn="ctr"/>
                      <a:endParaRPr lang="es-EC" sz="1600" b="1" i="0" u="none" strike="noStrike" dirty="0">
                        <a:solidFill>
                          <a:srgbClr val="000000"/>
                        </a:solidFill>
                        <a:effectLst/>
                        <a:latin typeface="Arial" panose="020B0604020202020204" pitchFamily="34" charset="0"/>
                        <a:cs typeface="Arial" panose="020B0604020202020204" pitchFamily="34" charset="0"/>
                      </a:endParaRPr>
                    </a:p>
                    <a:p>
                      <a:pPr algn="l" fontAlgn="ctr"/>
                      <a:endParaRPr lang="es-EC" sz="1600" b="1" i="0" u="none" strike="noStrike" dirty="0">
                        <a:solidFill>
                          <a:srgbClr val="000000"/>
                        </a:solidFill>
                        <a:effectLst/>
                        <a:latin typeface="Arial" panose="020B0604020202020204" pitchFamily="34" charset="0"/>
                        <a:cs typeface="Arial" panose="020B0604020202020204" pitchFamily="34" charset="0"/>
                      </a:endParaRPr>
                    </a:p>
                    <a:p>
                      <a:pPr algn="l" fontAlgn="ctr"/>
                      <a:r>
                        <a:rPr lang="es-EC" sz="1600" b="1" i="0" u="none" strike="noStrike" dirty="0">
                          <a:solidFill>
                            <a:srgbClr val="000000"/>
                          </a:solidFill>
                          <a:effectLst/>
                          <a:latin typeface="Arial" panose="020B0604020202020204" pitchFamily="34" charset="0"/>
                          <a:cs typeface="Arial" panose="020B0604020202020204" pitchFamily="34" charset="0"/>
                        </a:rPr>
                        <a:t>                                     </a:t>
                      </a:r>
                      <a:endParaRPr lang="es-EC" sz="1600" b="1" i="0" u="none" strike="noStrike" dirty="0">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238349361"/>
                  </a:ext>
                </a:extLst>
              </a:tr>
              <a:tr h="315958">
                <a:tc>
                  <a:txBody>
                    <a:bodyPr/>
                    <a:lstStyle/>
                    <a:p>
                      <a:pPr algn="l" fontAlgn="ctr"/>
                      <a:r>
                        <a:rPr lang="es-EC" sz="1600" b="1" i="0" u="none" strike="noStrike" dirty="0">
                          <a:solidFill>
                            <a:srgbClr val="000000"/>
                          </a:solidFill>
                          <a:effectLst/>
                          <a:latin typeface="Arial" panose="020B0604020202020204" pitchFamily="34" charset="0"/>
                          <a:cs typeface="Arial" panose="020B0604020202020204" pitchFamily="34" charset="0"/>
                        </a:rPr>
                        <a:t>                                                      Hipótesis de trabajo. </a:t>
                      </a:r>
                      <a:endParaRPr lang="es-EC" sz="1600" b="1" i="0" u="none" strike="noStrike" dirty="0">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127138116"/>
                  </a:ext>
                </a:extLst>
              </a:tr>
              <a:tr h="622341">
                <a:tc>
                  <a:txBody>
                    <a:bodyPr/>
                    <a:lstStyle/>
                    <a:p>
                      <a:pPr algn="ctr" fontAlgn="b">
                        <a:lnSpc>
                          <a:spcPct val="150000"/>
                        </a:lnSpc>
                      </a:pPr>
                      <a:r>
                        <a:rPr lang="es-ES" sz="1800" b="0" i="0" u="none" strike="noStrike" dirty="0">
                          <a:solidFill>
                            <a:srgbClr val="000000"/>
                          </a:solidFill>
                          <a:effectLst/>
                          <a:latin typeface="Arial" panose="020B0604020202020204" pitchFamily="34" charset="0"/>
                        </a:rPr>
                        <a:t>¿Las actividades físicas recreativas  </a:t>
                      </a:r>
                      <a:r>
                        <a:rPr lang="es-ES" sz="2400" b="1" i="0" u="none" strike="noStrike" dirty="0">
                          <a:solidFill>
                            <a:srgbClr val="000000"/>
                          </a:solidFill>
                          <a:effectLst/>
                          <a:latin typeface="Arial" panose="020B0604020202020204" pitchFamily="34" charset="0"/>
                        </a:rPr>
                        <a:t>inciden</a:t>
                      </a:r>
                      <a:r>
                        <a:rPr lang="es-ES" sz="1800" b="0" i="0" u="none" strike="noStrike" dirty="0">
                          <a:solidFill>
                            <a:srgbClr val="000000"/>
                          </a:solidFill>
                          <a:effectLst/>
                          <a:latin typeface="Arial" panose="020B0604020202020204" pitchFamily="34" charset="0"/>
                        </a:rPr>
                        <a:t> en los niveles de obesidad en los estudiantes de 9 a 11 años de la Unidad Educativa Particular del Pacifico de la ciudad de Machala?</a:t>
                      </a:r>
                    </a:p>
                  </a:txBody>
                  <a:tcPr marL="7620" marR="7620" marT="7620" marB="0" anchor="b">
                    <a:lnL>
                      <a:noFill/>
                    </a:lnL>
                    <a:lnR>
                      <a:noFill/>
                    </a:lnR>
                    <a:lnT>
                      <a:noFill/>
                    </a:lnT>
                    <a:lnB>
                      <a:noFill/>
                    </a:lnB>
                  </a:tcPr>
                </a:tc>
                <a:extLst>
                  <a:ext uri="{0D108BD9-81ED-4DB2-BD59-A6C34878D82A}">
                    <a16:rowId xmlns:a16="http://schemas.microsoft.com/office/drawing/2014/main" val="3615597669"/>
                  </a:ext>
                </a:extLst>
              </a:tr>
            </a:tbl>
          </a:graphicData>
        </a:graphic>
      </p:graphicFrame>
      <p:sp>
        <p:nvSpPr>
          <p:cNvPr id="6" name="CuadroTexto 5">
            <a:extLst>
              <a:ext uri="{FF2B5EF4-FFF2-40B4-BE49-F238E27FC236}">
                <a16:creationId xmlns:a16="http://schemas.microsoft.com/office/drawing/2014/main" id="{D74FC3B9-5575-4381-A3B5-6B262170021E}"/>
              </a:ext>
            </a:extLst>
          </p:cNvPr>
          <p:cNvSpPr txBox="1"/>
          <p:nvPr/>
        </p:nvSpPr>
        <p:spPr>
          <a:xfrm>
            <a:off x="1259632" y="332656"/>
            <a:ext cx="3312368" cy="369332"/>
          </a:xfrm>
          <a:prstGeom prst="rect">
            <a:avLst/>
          </a:prstGeom>
          <a:solidFill>
            <a:schemeClr val="accent6">
              <a:lumMod val="60000"/>
              <a:lumOff val="40000"/>
            </a:schemeClr>
          </a:solidFill>
        </p:spPr>
        <p:txBody>
          <a:bodyPr wrap="square" rtlCol="0">
            <a:spAutoFit/>
          </a:bodyPr>
          <a:lstStyle/>
          <a:p>
            <a:r>
              <a:rPr lang="es-ES" b="1" dirty="0">
                <a:solidFill>
                  <a:srgbClr val="000000"/>
                </a:solidFill>
              </a:rPr>
              <a:t>Comprobación e hipótesis </a:t>
            </a:r>
            <a:endParaRPr lang="es-EC" b="1" dirty="0">
              <a:solidFill>
                <a:srgbClr val="000000"/>
              </a:solidFill>
            </a:endParaRPr>
          </a:p>
        </p:txBody>
      </p:sp>
    </p:spTree>
    <p:extLst>
      <p:ext uri="{BB962C8B-B14F-4D97-AF65-F5344CB8AC3E}">
        <p14:creationId xmlns:p14="http://schemas.microsoft.com/office/powerpoint/2010/main" val="360968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63688" y="260648"/>
            <a:ext cx="3168352" cy="360040"/>
          </a:xfrm>
        </p:spPr>
        <p:txBody>
          <a:bodyPr/>
          <a:lstStyle/>
          <a:p>
            <a:r>
              <a:rPr lang="es-ES" sz="1800" b="1" dirty="0">
                <a:solidFill>
                  <a:srgbClr val="000000"/>
                </a:solidFill>
              </a:rPr>
              <a:t>PROBLEMA DE INVESTIGACIÓN </a:t>
            </a:r>
          </a:p>
        </p:txBody>
      </p:sp>
      <p:pic>
        <p:nvPicPr>
          <p:cNvPr id="3" name="Picture 2" descr="ESPE (@ESPEU) | Twitt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85" t="4571" r="4419" b="4762"/>
          <a:stretch/>
        </p:blipFill>
        <p:spPr bwMode="auto">
          <a:xfrm>
            <a:off x="0" y="37078"/>
            <a:ext cx="1616484" cy="143175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8460463-A262-41E8-A6B9-CE623341E638}"/>
              </a:ext>
            </a:extLst>
          </p:cNvPr>
          <p:cNvSpPr txBox="1"/>
          <p:nvPr/>
        </p:nvSpPr>
        <p:spPr>
          <a:xfrm>
            <a:off x="2411760" y="1036708"/>
            <a:ext cx="5832648" cy="923330"/>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s-EC" sz="1800" dirty="0">
                <a:solidFill>
                  <a:srgbClr val="000000"/>
                </a:solidFill>
                <a:effectLst/>
                <a:latin typeface="Arial" panose="020B0604020202020204" pitchFamily="34" charset="0"/>
                <a:ea typeface="Calibri" panose="020F0502020204030204" pitchFamily="34" charset="0"/>
              </a:rPr>
              <a:t>Avance de la obesidad en los estudiantes escolares</a:t>
            </a:r>
          </a:p>
          <a:p>
            <a:pPr marL="285750" indent="-285750">
              <a:buFont typeface="Arial" panose="020B0604020202020204" pitchFamily="34" charset="0"/>
              <a:buChar char="•"/>
            </a:pPr>
            <a:r>
              <a:rPr lang="es-EC" dirty="0">
                <a:solidFill>
                  <a:srgbClr val="000000"/>
                </a:solidFill>
                <a:latin typeface="Arial" panose="020B0604020202020204" pitchFamily="34" charset="0"/>
                <a:ea typeface="Calibri" panose="020F0502020204030204" pitchFamily="34" charset="0"/>
              </a:rPr>
              <a:t>A</a:t>
            </a:r>
            <a:r>
              <a:rPr lang="es-EC" sz="1800" dirty="0">
                <a:solidFill>
                  <a:srgbClr val="000000"/>
                </a:solidFill>
                <a:effectLst/>
                <a:latin typeface="Arial" panose="020B0604020202020204" pitchFamily="34" charset="0"/>
                <a:ea typeface="Calibri" panose="020F0502020204030204" pitchFamily="34" charset="0"/>
              </a:rPr>
              <a:t>umento de la tecnología </a:t>
            </a:r>
          </a:p>
          <a:p>
            <a:pPr marL="285750" indent="-285750">
              <a:buFont typeface="Arial" panose="020B0604020202020204" pitchFamily="34" charset="0"/>
              <a:buChar char="•"/>
            </a:pPr>
            <a:r>
              <a:rPr lang="es-EC" dirty="0">
                <a:solidFill>
                  <a:srgbClr val="000000"/>
                </a:solidFill>
                <a:latin typeface="Arial" panose="020B0604020202020204" pitchFamily="34" charset="0"/>
                <a:ea typeface="Calibri" panose="020F0502020204030204" pitchFamily="34" charset="0"/>
              </a:rPr>
              <a:t>C</a:t>
            </a:r>
            <a:r>
              <a:rPr lang="es-EC" sz="1800" dirty="0">
                <a:solidFill>
                  <a:srgbClr val="000000"/>
                </a:solidFill>
                <a:effectLst/>
                <a:latin typeface="Arial" panose="020B0604020202020204" pitchFamily="34" charset="0"/>
                <a:ea typeface="Calibri" panose="020F0502020204030204" pitchFamily="34" charset="0"/>
              </a:rPr>
              <a:t>ambios de patrones alimentarios y físicos </a:t>
            </a:r>
            <a:endParaRPr lang="es-EC" dirty="0">
              <a:solidFill>
                <a:srgbClr val="000000"/>
              </a:solidFill>
            </a:endParaRPr>
          </a:p>
        </p:txBody>
      </p:sp>
      <p:sp>
        <p:nvSpPr>
          <p:cNvPr id="10" name="CuadroTexto 9">
            <a:extLst>
              <a:ext uri="{FF2B5EF4-FFF2-40B4-BE49-F238E27FC236}">
                <a16:creationId xmlns:a16="http://schemas.microsoft.com/office/drawing/2014/main" id="{4D9B580D-1D66-44BD-ABF5-47AF4DE1A3CB}"/>
              </a:ext>
            </a:extLst>
          </p:cNvPr>
          <p:cNvSpPr txBox="1"/>
          <p:nvPr/>
        </p:nvSpPr>
        <p:spPr>
          <a:xfrm>
            <a:off x="1201966" y="2488220"/>
            <a:ext cx="5845590" cy="646331"/>
          </a:xfrm>
          <a:prstGeom prst="rect">
            <a:avLst/>
          </a:prstGeom>
          <a:solidFill>
            <a:schemeClr val="accent6">
              <a:lumMod val="60000"/>
              <a:lumOff val="40000"/>
            </a:schemeClr>
          </a:solidFill>
        </p:spPr>
        <p:txBody>
          <a:bodyPr wrap="square">
            <a:spAutoFit/>
          </a:bodyPr>
          <a:lstStyle/>
          <a:p>
            <a:pPr algn="ctr"/>
            <a:r>
              <a:rPr lang="es-EC" dirty="0">
                <a:solidFill>
                  <a:srgbClr val="000000"/>
                </a:solidFill>
                <a:latin typeface="Arial" panose="020B0604020202020204" pitchFamily="34" charset="0"/>
                <a:ea typeface="Calibri" panose="020F0502020204030204" pitchFamily="34" charset="0"/>
              </a:rPr>
              <a:t>D</a:t>
            </a:r>
            <a:r>
              <a:rPr lang="es-EC" sz="1800" dirty="0">
                <a:solidFill>
                  <a:srgbClr val="000000"/>
                </a:solidFill>
                <a:effectLst/>
                <a:latin typeface="Arial" panose="020B0604020202020204" pitchFamily="34" charset="0"/>
                <a:ea typeface="Calibri" panose="020F0502020204030204" pitchFamily="34" charset="0"/>
              </a:rPr>
              <a:t>isminuido los niveles de actividades físicas y recreativas en el ser humano</a:t>
            </a:r>
            <a:endParaRPr lang="es-EC" dirty="0">
              <a:solidFill>
                <a:srgbClr val="000000"/>
              </a:solidFill>
            </a:endParaRPr>
          </a:p>
        </p:txBody>
      </p:sp>
      <p:sp>
        <p:nvSpPr>
          <p:cNvPr id="12" name="CuadroTexto 11">
            <a:extLst>
              <a:ext uri="{FF2B5EF4-FFF2-40B4-BE49-F238E27FC236}">
                <a16:creationId xmlns:a16="http://schemas.microsoft.com/office/drawing/2014/main" id="{BF905E43-AB5C-427D-B9E8-B6F5F3C523C3}"/>
              </a:ext>
            </a:extLst>
          </p:cNvPr>
          <p:cNvSpPr txBox="1"/>
          <p:nvPr/>
        </p:nvSpPr>
        <p:spPr>
          <a:xfrm>
            <a:off x="2195736" y="3680318"/>
            <a:ext cx="6768752" cy="1200329"/>
          </a:xfrm>
          <a:prstGeom prst="rect">
            <a:avLst/>
          </a:prstGeom>
          <a:gradFill>
            <a:gsLst>
              <a:gs pos="47000">
                <a:srgbClr val="FFFF00"/>
              </a:gs>
              <a:gs pos="0">
                <a:schemeClr val="bg1">
                  <a:lumMod val="85000"/>
                </a:schemeClr>
              </a:gs>
              <a:gs pos="100000">
                <a:schemeClr val="accent1">
                  <a:lumMod val="45000"/>
                  <a:lumOff val="55000"/>
                </a:schemeClr>
              </a:gs>
              <a:gs pos="100000">
                <a:srgbClr val="80F880"/>
              </a:gs>
              <a:gs pos="99000">
                <a:srgbClr val="996633"/>
              </a:gs>
            </a:gsLst>
            <a:lin ang="5400000" scaled="1"/>
          </a:gradFill>
        </p:spPr>
        <p:txBody>
          <a:bodyPr wrap="square">
            <a:spAutoFit/>
          </a:bodyPr>
          <a:lstStyle/>
          <a:p>
            <a:pPr algn="just"/>
            <a:r>
              <a:rPr lang="es-EC" dirty="0">
                <a:solidFill>
                  <a:srgbClr val="000000"/>
                </a:solidFill>
                <a:latin typeface="Arial" panose="020B0604020202020204" pitchFamily="34" charset="0"/>
                <a:ea typeface="Calibri" panose="020F0502020204030204" pitchFamily="34" charset="0"/>
              </a:rPr>
              <a:t>A</a:t>
            </a:r>
            <a:r>
              <a:rPr lang="es-EC" sz="1800" dirty="0">
                <a:solidFill>
                  <a:srgbClr val="000000"/>
                </a:solidFill>
                <a:effectLst/>
                <a:latin typeface="Arial" panose="020B0604020202020204" pitchFamily="34" charset="0"/>
                <a:ea typeface="Calibri" panose="020F0502020204030204" pitchFamily="34" charset="0"/>
              </a:rPr>
              <a:t>parición de la obesidad, cuya influencia llega a involucrar a los individuos a nivel mundial en edades  temprana, que van relacionada con las enfermedades no transmisibles (ENT) que alteran su trayectoria</a:t>
            </a:r>
            <a:endParaRPr lang="es-EC" dirty="0">
              <a:solidFill>
                <a:srgbClr val="000000"/>
              </a:solidFill>
            </a:endParaRPr>
          </a:p>
        </p:txBody>
      </p:sp>
      <p:sp>
        <p:nvSpPr>
          <p:cNvPr id="16" name="CuadroTexto 15">
            <a:extLst>
              <a:ext uri="{FF2B5EF4-FFF2-40B4-BE49-F238E27FC236}">
                <a16:creationId xmlns:a16="http://schemas.microsoft.com/office/drawing/2014/main" id="{6D3C6365-E029-4EF8-A14B-97AC49CA8534}"/>
              </a:ext>
            </a:extLst>
          </p:cNvPr>
          <p:cNvSpPr txBox="1"/>
          <p:nvPr/>
        </p:nvSpPr>
        <p:spPr>
          <a:xfrm>
            <a:off x="1187624" y="5660013"/>
            <a:ext cx="7776864" cy="923330"/>
          </a:xfrm>
          <a:prstGeom prst="rect">
            <a:avLst/>
          </a:prstGeom>
          <a:gradFill>
            <a:gsLst>
              <a:gs pos="47000">
                <a:srgbClr val="99AADF"/>
              </a:gs>
              <a:gs pos="0">
                <a:schemeClr val="bg1">
                  <a:lumMod val="85000"/>
                </a:schemeClr>
              </a:gs>
              <a:gs pos="100000">
                <a:schemeClr val="accent1">
                  <a:lumMod val="45000"/>
                  <a:lumOff val="55000"/>
                </a:schemeClr>
              </a:gs>
              <a:gs pos="100000">
                <a:srgbClr val="80F880"/>
              </a:gs>
              <a:gs pos="99000">
                <a:srgbClr val="996633"/>
              </a:gs>
            </a:gsLst>
            <a:lin ang="5400000" scaled="1"/>
          </a:gradFill>
        </p:spPr>
        <p:txBody>
          <a:bodyPr wrap="square">
            <a:spAutoFit/>
          </a:bodyPr>
          <a:lstStyle/>
          <a:p>
            <a:r>
              <a:rPr lang="es-EC" sz="1800" dirty="0">
                <a:solidFill>
                  <a:srgbClr val="000000"/>
                </a:solidFill>
                <a:effectLst/>
                <a:latin typeface="Arial" panose="020B0604020202020204" pitchFamily="34" charset="0"/>
                <a:ea typeface="Calibri" panose="020F0502020204030204" pitchFamily="34" charset="0"/>
              </a:rPr>
              <a:t>A nivel mundial el número de niños y adolescentes obesos se ha multiplicado por 10 en las cuatro últimas décadas y casi 6% en las niñas (50 millones) y cerca de 8% en los niños (74 millones) en 2016</a:t>
            </a:r>
            <a:endParaRPr lang="es-EC" dirty="0">
              <a:solidFill>
                <a:srgbClr val="000000"/>
              </a:solidFill>
            </a:endParaRPr>
          </a:p>
        </p:txBody>
      </p:sp>
      <p:sp>
        <p:nvSpPr>
          <p:cNvPr id="17" name="Flecha: arriba y abajo 16">
            <a:extLst>
              <a:ext uri="{FF2B5EF4-FFF2-40B4-BE49-F238E27FC236}">
                <a16:creationId xmlns:a16="http://schemas.microsoft.com/office/drawing/2014/main" id="{5750EEED-F856-4E51-B064-AFCCBDA96134}"/>
              </a:ext>
            </a:extLst>
          </p:cNvPr>
          <p:cNvSpPr/>
          <p:nvPr/>
        </p:nvSpPr>
        <p:spPr>
          <a:xfrm>
            <a:off x="4427984" y="1960038"/>
            <a:ext cx="432048" cy="545767"/>
          </a:xfrm>
          <a:prstGeom prst="upDown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arriba y abajo 17">
            <a:extLst>
              <a:ext uri="{FF2B5EF4-FFF2-40B4-BE49-F238E27FC236}">
                <a16:creationId xmlns:a16="http://schemas.microsoft.com/office/drawing/2014/main" id="{4928DDCF-5282-436A-8475-52B282D295C4}"/>
              </a:ext>
            </a:extLst>
          </p:cNvPr>
          <p:cNvSpPr/>
          <p:nvPr/>
        </p:nvSpPr>
        <p:spPr>
          <a:xfrm>
            <a:off x="4427984" y="3111752"/>
            <a:ext cx="432048" cy="545767"/>
          </a:xfrm>
          <a:prstGeom prst="upDownArrow">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rriba y abajo 18">
            <a:extLst>
              <a:ext uri="{FF2B5EF4-FFF2-40B4-BE49-F238E27FC236}">
                <a16:creationId xmlns:a16="http://schemas.microsoft.com/office/drawing/2014/main" id="{38D4BC36-6512-4095-98EE-025F063CA6D3}"/>
              </a:ext>
            </a:extLst>
          </p:cNvPr>
          <p:cNvSpPr/>
          <p:nvPr/>
        </p:nvSpPr>
        <p:spPr>
          <a:xfrm>
            <a:off x="4355976" y="4921305"/>
            <a:ext cx="432048" cy="662567"/>
          </a:xfrm>
          <a:prstGeom prst="upDownArrow">
            <a:avLst>
              <a:gd name="adj1" fmla="val 36491"/>
              <a:gd name="adj2" fmla="val 50000"/>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35582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Shape 638"/>
        <p:cNvGrpSpPr/>
        <p:nvPr/>
      </p:nvGrpSpPr>
      <p:grpSpPr>
        <a:xfrm>
          <a:off x="0" y="0"/>
          <a:ext cx="0" cy="0"/>
          <a:chOff x="0" y="0"/>
          <a:chExt cx="0" cy="0"/>
        </a:xfrm>
      </p:grpSpPr>
      <p:sp>
        <p:nvSpPr>
          <p:cNvPr id="668" name="Google Shape;668;p36"/>
          <p:cNvSpPr/>
          <p:nvPr/>
        </p:nvSpPr>
        <p:spPr>
          <a:xfrm>
            <a:off x="8100391" y="5580541"/>
            <a:ext cx="1023471" cy="1220843"/>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669" name="Google Shape;669;p36"/>
          <p:cNvPicPr preferRelativeResize="0"/>
          <p:nvPr/>
        </p:nvPicPr>
        <p:blipFill rotWithShape="1">
          <a:blip r:embed="rId3">
            <a:alphaModFix/>
          </a:blip>
          <a:srcRect t="9" b="9"/>
          <a:stretch/>
        </p:blipFill>
        <p:spPr>
          <a:xfrm>
            <a:off x="8003751" y="5788991"/>
            <a:ext cx="1023472" cy="803941"/>
          </a:xfrm>
          <a:prstGeom prst="rect">
            <a:avLst/>
          </a:prstGeom>
          <a:noFill/>
          <a:ln>
            <a:noFill/>
          </a:ln>
        </p:spPr>
      </p:pic>
      <p:sp>
        <p:nvSpPr>
          <p:cNvPr id="673" name="Google Shape;673;p36"/>
          <p:cNvSpPr txBox="1">
            <a:spLocks noGrp="1"/>
          </p:cNvSpPr>
          <p:nvPr>
            <p:ph type="subTitle" idx="1"/>
          </p:nvPr>
        </p:nvSpPr>
        <p:spPr>
          <a:xfrm>
            <a:off x="3283785" y="619110"/>
            <a:ext cx="5736135" cy="1634693"/>
          </a:xfrm>
          <a:prstGeom prst="rect">
            <a:avLst/>
          </a:prstGeom>
        </p:spPr>
        <p:txBody>
          <a:bodyPr spcFirstLastPara="1" wrap="square" lIns="91425" tIns="91425" rIns="91425" bIns="91425" anchor="t" anchorCtr="0">
            <a:noAutofit/>
          </a:bodyPr>
          <a:lstStyle/>
          <a:p>
            <a:pPr lvl="0" algn="just"/>
            <a:r>
              <a:rPr lang="es-ES" sz="2000" b="1" dirty="0">
                <a:solidFill>
                  <a:schemeClr val="tx1"/>
                </a:solidFill>
              </a:rPr>
              <a:t>Objetivo: </a:t>
            </a:r>
            <a:r>
              <a:rPr lang="es-ES" sz="2000" dirty="0">
                <a:solidFill>
                  <a:schemeClr val="tx1"/>
                </a:solidFill>
              </a:rPr>
              <a:t>Contribuir con el bienestar de los niños de 9 a 11 años de la Unidad Educativa del Pacifico de la ciudad de Machala mediante actividades físico recreativas para disminuir los niveles de obesidad</a:t>
            </a:r>
            <a:endParaRPr sz="2000" dirty="0">
              <a:solidFill>
                <a:schemeClr val="tx1"/>
              </a:solidFill>
            </a:endParaRPr>
          </a:p>
        </p:txBody>
      </p:sp>
      <p:sp>
        <p:nvSpPr>
          <p:cNvPr id="670" name="Google Shape;670;p36"/>
          <p:cNvSpPr txBox="1">
            <a:spLocks noGrp="1"/>
          </p:cNvSpPr>
          <p:nvPr>
            <p:ph type="ctrTitle" idx="4294967295"/>
          </p:nvPr>
        </p:nvSpPr>
        <p:spPr>
          <a:xfrm>
            <a:off x="4601699" y="206534"/>
            <a:ext cx="3914803" cy="31437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2000" b="1" dirty="0">
                <a:solidFill>
                  <a:srgbClr val="FA2A48"/>
                </a:solidFill>
              </a:rPr>
              <a:t>ACTIVIDADES FISICAS RECREATIVAS </a:t>
            </a:r>
            <a:endParaRPr sz="2000" b="1" dirty="0">
              <a:solidFill>
                <a:srgbClr val="FA2A48"/>
              </a:solidFill>
            </a:endParaRPr>
          </a:p>
        </p:txBody>
      </p:sp>
      <p:sp>
        <p:nvSpPr>
          <p:cNvPr id="674" name="Google Shape;674;p36"/>
          <p:cNvSpPr txBox="1">
            <a:spLocks noGrp="1"/>
          </p:cNvSpPr>
          <p:nvPr>
            <p:ph type="subTitle" idx="4294967295"/>
          </p:nvPr>
        </p:nvSpPr>
        <p:spPr>
          <a:xfrm>
            <a:off x="5652120" y="2263484"/>
            <a:ext cx="1879600" cy="884238"/>
          </a:xfrm>
          <a:prstGeom prst="rect">
            <a:avLst/>
          </a:prstGeom>
        </p:spPr>
        <p:txBody>
          <a:bodyPr spcFirstLastPara="1" wrap="square" lIns="91425" tIns="91425" rIns="91425" bIns="91425" anchor="t" anchorCtr="0">
            <a:noAutofit/>
          </a:bodyPr>
          <a:lstStyle/>
          <a:p>
            <a:pPr marL="285750" lvl="0" indent="-285750" algn="ctr" rtl="0">
              <a:spcBef>
                <a:spcPts val="0"/>
              </a:spcBef>
              <a:spcAft>
                <a:spcPts val="0"/>
              </a:spcAft>
              <a:buFontTx/>
              <a:buChar char="-"/>
            </a:pPr>
            <a:r>
              <a:rPr lang="es-ES" sz="1600" dirty="0"/>
              <a:t>Contribuir </a:t>
            </a:r>
          </a:p>
          <a:p>
            <a:pPr marL="285750" lvl="0" indent="-285750" algn="ctr" rtl="0">
              <a:spcBef>
                <a:spcPts val="0"/>
              </a:spcBef>
              <a:spcAft>
                <a:spcPts val="0"/>
              </a:spcAft>
              <a:buFontTx/>
              <a:buChar char="-"/>
            </a:pPr>
            <a:r>
              <a:rPr lang="es-ES" sz="1600" dirty="0"/>
              <a:t>Estimular</a:t>
            </a:r>
          </a:p>
          <a:p>
            <a:pPr marL="285750" lvl="0" indent="-285750" algn="ctr" rtl="0">
              <a:spcBef>
                <a:spcPts val="0"/>
              </a:spcBef>
              <a:spcAft>
                <a:spcPts val="0"/>
              </a:spcAft>
              <a:buFontTx/>
              <a:buChar char="-"/>
            </a:pPr>
            <a:r>
              <a:rPr lang="es-ES" sz="1600" dirty="0"/>
              <a:t>Intervenir </a:t>
            </a:r>
          </a:p>
        </p:txBody>
      </p:sp>
      <p:sp>
        <p:nvSpPr>
          <p:cNvPr id="676" name="Google Shape;676;p36"/>
          <p:cNvSpPr txBox="1">
            <a:spLocks noGrp="1"/>
          </p:cNvSpPr>
          <p:nvPr>
            <p:ph type="ctrTitle" idx="4294967295"/>
          </p:nvPr>
        </p:nvSpPr>
        <p:spPr>
          <a:xfrm>
            <a:off x="2316807" y="2101073"/>
            <a:ext cx="3070225" cy="512762"/>
          </a:xfrm>
          <a:prstGeom prst="rect">
            <a:avLst/>
          </a:prstGeom>
        </p:spPr>
        <p:txBody>
          <a:bodyPr spcFirstLastPara="1" wrap="square" lIns="91425" tIns="91425" rIns="91425" bIns="91425" anchor="b" anchorCtr="0">
            <a:noAutofit/>
          </a:bodyPr>
          <a:lstStyle/>
          <a:p>
            <a:pPr lvl="0"/>
            <a:r>
              <a:rPr lang="es-ES" sz="2000" b="1" u="sng" dirty="0">
                <a:solidFill>
                  <a:schemeClr val="accent2">
                    <a:lumMod val="50000"/>
                  </a:schemeClr>
                </a:solidFill>
              </a:rPr>
              <a:t>OBJETIVOS ESPECÍFICOS  </a:t>
            </a:r>
          </a:p>
        </p:txBody>
      </p:sp>
      <p:pic>
        <p:nvPicPr>
          <p:cNvPr id="671" name="Google Shape;671;p36"/>
          <p:cNvPicPr preferRelativeResize="0"/>
          <p:nvPr/>
        </p:nvPicPr>
        <p:blipFill rotWithShape="1">
          <a:blip r:embed="rId4">
            <a:alphaModFix/>
          </a:blip>
          <a:srcRect l="79" r="89"/>
          <a:stretch/>
        </p:blipFill>
        <p:spPr>
          <a:xfrm>
            <a:off x="923925" y="834015"/>
            <a:ext cx="1435698" cy="1669135"/>
          </a:xfrm>
          <a:prstGeom prst="rect">
            <a:avLst/>
          </a:prstGeom>
          <a:noFill/>
          <a:ln>
            <a:noFill/>
          </a:ln>
        </p:spPr>
      </p:pic>
      <p:cxnSp>
        <p:nvCxnSpPr>
          <p:cNvPr id="672" name="Google Shape;672;p36"/>
          <p:cNvCxnSpPr/>
          <p:nvPr/>
        </p:nvCxnSpPr>
        <p:spPr>
          <a:xfrm>
            <a:off x="923925" y="-152400"/>
            <a:ext cx="0" cy="2208000"/>
          </a:xfrm>
          <a:prstGeom prst="straightConnector1">
            <a:avLst/>
          </a:prstGeom>
          <a:noFill/>
          <a:ln w="19050" cap="flat" cmpd="sng">
            <a:solidFill>
              <a:schemeClr val="accent1"/>
            </a:solidFill>
            <a:prstDash val="solid"/>
            <a:round/>
            <a:headEnd type="none" w="med" len="med"/>
            <a:tailEnd type="none" w="med" len="med"/>
          </a:ln>
        </p:spPr>
      </p:cxnSp>
      <p:sp>
        <p:nvSpPr>
          <p:cNvPr id="42" name="Google Shape;676;p36"/>
          <p:cNvSpPr txBox="1">
            <a:spLocks/>
          </p:cNvSpPr>
          <p:nvPr/>
        </p:nvSpPr>
        <p:spPr>
          <a:xfrm>
            <a:off x="3244122" y="3591666"/>
            <a:ext cx="1598377" cy="513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1pPr>
            <a:lvl2pPr marR="0" lvl="1"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2pPr>
            <a:lvl3pPr marR="0" lvl="2"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3pPr>
            <a:lvl4pPr marR="0" lvl="3"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4pPr>
            <a:lvl5pPr marR="0" lvl="4"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5pPr>
            <a:lvl6pPr marR="0" lvl="5"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6pPr>
            <a:lvl7pPr marR="0" lvl="6"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7pPr>
            <a:lvl8pPr marR="0" lvl="7"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8pPr>
            <a:lvl9pPr marR="0" lvl="8" algn="ctr" rtl="0">
              <a:lnSpc>
                <a:spcPct val="100000"/>
              </a:lnSpc>
              <a:spcBef>
                <a:spcPts val="0"/>
              </a:spcBef>
              <a:spcAft>
                <a:spcPts val="0"/>
              </a:spcAft>
              <a:buClr>
                <a:schemeClr val="accent1"/>
              </a:buClr>
              <a:buSzPts val="1600"/>
              <a:buFont typeface="Arvo"/>
              <a:buNone/>
              <a:defRPr sz="1600" b="0" i="0" u="none" strike="noStrike" cap="none">
                <a:solidFill>
                  <a:schemeClr val="accent1"/>
                </a:solidFill>
                <a:latin typeface="Arvo"/>
                <a:ea typeface="Arvo"/>
                <a:cs typeface="Arvo"/>
                <a:sym typeface="Arvo"/>
              </a:defRPr>
            </a:lvl9pPr>
          </a:lstStyle>
          <a:p>
            <a:r>
              <a:rPr lang="es-ES" b="1" u="sng" dirty="0">
                <a:solidFill>
                  <a:schemeClr val="accent2">
                    <a:lumMod val="50000"/>
                  </a:schemeClr>
                </a:solidFill>
              </a:rPr>
              <a:t>METODOLOGÍA </a:t>
            </a:r>
          </a:p>
        </p:txBody>
      </p:sp>
      <p:grpSp>
        <p:nvGrpSpPr>
          <p:cNvPr id="44" name="Google Shape;4105;p45"/>
          <p:cNvGrpSpPr/>
          <p:nvPr/>
        </p:nvGrpSpPr>
        <p:grpSpPr>
          <a:xfrm>
            <a:off x="2595884" y="1231187"/>
            <a:ext cx="657426" cy="698635"/>
            <a:chOff x="5643000" y="2621375"/>
            <a:chExt cx="480850" cy="480575"/>
          </a:xfrm>
        </p:grpSpPr>
        <p:sp>
          <p:nvSpPr>
            <p:cNvPr id="45" name="Google Shape;4106;p45"/>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 name="Google Shape;4107;p45"/>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 name="Google Shape;4108;p45"/>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8" name="Google Shape;4109;p45"/>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 name="Google Shape;4110;p45"/>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0" name="Google Shape;4111;p45"/>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1" name="Google Shape;4112;p45"/>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2" name="Freeform 32">
            <a:extLst>
              <a:ext uri="{FF2B5EF4-FFF2-40B4-BE49-F238E27FC236}">
                <a16:creationId xmlns:a16="http://schemas.microsoft.com/office/drawing/2014/main" id="{9C5A04AA-A50B-457A-A783-D941E78BCCDF}"/>
              </a:ext>
            </a:extLst>
          </p:cNvPr>
          <p:cNvSpPr/>
          <p:nvPr/>
        </p:nvSpPr>
        <p:spPr>
          <a:xfrm>
            <a:off x="7740777" y="2322689"/>
            <a:ext cx="564148" cy="575403"/>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33" name="Picture 2" descr="ESPE (@ESPEU) | Twitte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8890" y="35613"/>
            <a:ext cx="1335314" cy="118272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271722D-5C2B-48C8-A887-9A053C0616A0}"/>
              </a:ext>
            </a:extLst>
          </p:cNvPr>
          <p:cNvSpPr txBox="1"/>
          <p:nvPr/>
        </p:nvSpPr>
        <p:spPr>
          <a:xfrm>
            <a:off x="1344205" y="188640"/>
            <a:ext cx="2646364" cy="369332"/>
          </a:xfrm>
          <a:prstGeom prst="rect">
            <a:avLst/>
          </a:prstGeom>
          <a:noFill/>
        </p:spPr>
        <p:txBody>
          <a:bodyPr wrap="square" rtlCol="0">
            <a:spAutoFit/>
          </a:bodyPr>
          <a:lstStyle/>
          <a:p>
            <a:r>
              <a:rPr lang="es-ES" b="1" dirty="0"/>
              <a:t>PROPUESTA DE TRABAJO </a:t>
            </a:r>
            <a:endParaRPr lang="es-EC" b="1" dirty="0"/>
          </a:p>
        </p:txBody>
      </p:sp>
      <p:graphicFrame>
        <p:nvGraphicFramePr>
          <p:cNvPr id="5" name="Tabla 4">
            <a:extLst>
              <a:ext uri="{FF2B5EF4-FFF2-40B4-BE49-F238E27FC236}">
                <a16:creationId xmlns:a16="http://schemas.microsoft.com/office/drawing/2014/main" id="{34BEF4C4-F4BB-40B7-8001-546463B8DF53}"/>
              </a:ext>
            </a:extLst>
          </p:cNvPr>
          <p:cNvGraphicFramePr>
            <a:graphicFrameLocks noGrp="1"/>
          </p:cNvGraphicFramePr>
          <p:nvPr>
            <p:extLst>
              <p:ext uri="{D42A27DB-BD31-4B8C-83A1-F6EECF244321}">
                <p14:modId xmlns:p14="http://schemas.microsoft.com/office/powerpoint/2010/main" val="2324019993"/>
              </p:ext>
            </p:extLst>
          </p:nvPr>
        </p:nvGraphicFramePr>
        <p:xfrm>
          <a:off x="131191" y="4389123"/>
          <a:ext cx="7824240" cy="2359588"/>
        </p:xfrm>
        <a:graphic>
          <a:graphicData uri="http://schemas.openxmlformats.org/drawingml/2006/table">
            <a:tbl>
              <a:tblPr/>
              <a:tblGrid>
                <a:gridCol w="1272457">
                  <a:extLst>
                    <a:ext uri="{9D8B030D-6E8A-4147-A177-3AD203B41FA5}">
                      <a16:colId xmlns:a16="http://schemas.microsoft.com/office/drawing/2014/main" val="3322971802"/>
                    </a:ext>
                  </a:extLst>
                </a:gridCol>
                <a:gridCol w="2183927">
                  <a:extLst>
                    <a:ext uri="{9D8B030D-6E8A-4147-A177-3AD203B41FA5}">
                      <a16:colId xmlns:a16="http://schemas.microsoft.com/office/drawing/2014/main" val="3781102301"/>
                    </a:ext>
                  </a:extLst>
                </a:gridCol>
                <a:gridCol w="2592288">
                  <a:extLst>
                    <a:ext uri="{9D8B030D-6E8A-4147-A177-3AD203B41FA5}">
                      <a16:colId xmlns:a16="http://schemas.microsoft.com/office/drawing/2014/main" val="1651562556"/>
                    </a:ext>
                  </a:extLst>
                </a:gridCol>
                <a:gridCol w="1775568">
                  <a:extLst>
                    <a:ext uri="{9D8B030D-6E8A-4147-A177-3AD203B41FA5}">
                      <a16:colId xmlns:a16="http://schemas.microsoft.com/office/drawing/2014/main" val="3392669169"/>
                    </a:ext>
                  </a:extLst>
                </a:gridCol>
              </a:tblGrid>
              <a:tr h="391304">
                <a:tc>
                  <a:txBody>
                    <a:bodyPr/>
                    <a:lstStyle/>
                    <a:p>
                      <a:pPr algn="just" fontAlgn="ctr"/>
                      <a:r>
                        <a:rPr lang="es-EC" sz="1600" b="1" i="0" u="none" strike="noStrike" dirty="0">
                          <a:solidFill>
                            <a:srgbClr val="000000"/>
                          </a:solidFill>
                          <a:effectLst/>
                          <a:latin typeface="Arial" panose="020B0604020202020204" pitchFamily="34" charset="0"/>
                        </a:rPr>
                        <a:t>Metodología</a:t>
                      </a:r>
                    </a:p>
                  </a:txBody>
                  <a:tcPr marL="6314" marR="6314" marT="6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400" b="1" i="0" u="none" strike="noStrike" dirty="0">
                          <a:solidFill>
                            <a:srgbClr val="000000"/>
                          </a:solidFill>
                          <a:effectLst/>
                          <a:latin typeface="Arial" panose="020B0604020202020204" pitchFamily="34" charset="0"/>
                        </a:rPr>
                        <a:t>Objetivos de las reuniones de clases</a:t>
                      </a:r>
                    </a:p>
                  </a:txBody>
                  <a:tcPr marL="6314" marR="6314" marT="6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400" b="1" i="0" u="none" strike="noStrike" dirty="0">
                          <a:solidFill>
                            <a:srgbClr val="000000"/>
                          </a:solidFill>
                          <a:effectLst/>
                          <a:latin typeface="Arial" panose="020B0604020202020204" pitchFamily="34" charset="0"/>
                        </a:rPr>
                        <a:t>Complejidad de las reuniones de clases</a:t>
                      </a:r>
                    </a:p>
                  </a:txBody>
                  <a:tcPr marL="6314" marR="6314" marT="6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es-EC" sz="1400" b="1" i="0" u="none" strike="noStrike" dirty="0">
                          <a:solidFill>
                            <a:srgbClr val="000000"/>
                          </a:solidFill>
                          <a:effectLst/>
                          <a:latin typeface="Arial" panose="020B0604020202020204" pitchFamily="34" charset="0"/>
                        </a:rPr>
                        <a:t>Metodología de enseñanza</a:t>
                      </a:r>
                    </a:p>
                  </a:txBody>
                  <a:tcPr marL="6314" marR="6314" marT="6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048684"/>
                  </a:ext>
                </a:extLst>
              </a:tr>
              <a:tr h="1723066">
                <a:tc>
                  <a:txBody>
                    <a:bodyPr/>
                    <a:lstStyle/>
                    <a:p>
                      <a:pPr algn="just" fontAlgn="ctr">
                        <a:lnSpc>
                          <a:spcPct val="150000"/>
                        </a:lnSpc>
                      </a:pPr>
                      <a:r>
                        <a:rPr lang="es-EC" sz="1400" b="0" i="0" u="none" strike="noStrike" dirty="0">
                          <a:solidFill>
                            <a:srgbClr val="000000"/>
                          </a:solidFill>
                          <a:effectLst/>
                          <a:latin typeface="Arial" panose="020B0604020202020204" pitchFamily="34" charset="0"/>
                        </a:rPr>
                        <a:t>Activa</a:t>
                      </a:r>
                    </a:p>
                  </a:txBody>
                  <a:tcPr marL="6314" marR="6314" marT="6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just" fontAlgn="ctr">
                        <a:lnSpc>
                          <a:spcPct val="150000"/>
                        </a:lnSpc>
                      </a:pPr>
                      <a:r>
                        <a:rPr lang="es-EC" sz="1400" b="0" i="0" u="none" strike="noStrike" dirty="0">
                          <a:solidFill>
                            <a:srgbClr val="000000"/>
                          </a:solidFill>
                          <a:effectLst/>
                          <a:latin typeface="Arial" panose="020B0604020202020204" pitchFamily="34" charset="0"/>
                        </a:rPr>
                        <a:t>Desarrollo de las capacidades condicionales y coordinativas por medio de actividades físico recreativas para una mejor calidad de vida saludable</a:t>
                      </a:r>
                    </a:p>
                  </a:txBody>
                  <a:tcPr marL="6314" marR="6314" marT="6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just" fontAlgn="ctr">
                        <a:lnSpc>
                          <a:spcPct val="150000"/>
                        </a:lnSpc>
                      </a:pPr>
                      <a:r>
                        <a:rPr lang="es-EC" sz="1400" b="0" i="0" u="none" strike="noStrike" dirty="0">
                          <a:solidFill>
                            <a:srgbClr val="000000"/>
                          </a:solidFill>
                          <a:effectLst/>
                          <a:latin typeface="Arial" panose="020B0604020202020204" pitchFamily="34" charset="0"/>
                        </a:rPr>
                        <a:t>Reuniones con resolución de casos con un proceso constructivo y resolutivo con grado de complejidad y progresiones en creatividad y desafíos grupales.</a:t>
                      </a:r>
                    </a:p>
                  </a:txBody>
                  <a:tcPr marL="6314" marR="6314" marT="6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tc>
                  <a:txBody>
                    <a:bodyPr/>
                    <a:lstStyle/>
                    <a:p>
                      <a:pPr algn="just" fontAlgn="ctr">
                        <a:lnSpc>
                          <a:spcPct val="150000"/>
                        </a:lnSpc>
                      </a:pPr>
                      <a:r>
                        <a:rPr lang="es-EC" sz="1400" b="0" i="0" u="none" strike="noStrike" dirty="0">
                          <a:solidFill>
                            <a:srgbClr val="000000"/>
                          </a:solidFill>
                          <a:effectLst/>
                          <a:latin typeface="Arial" panose="020B0604020202020204" pitchFamily="34" charset="0"/>
                        </a:rPr>
                        <a:t>Aprendizaje cooperativo en etapas con procedimientos básicos y generales </a:t>
                      </a:r>
                    </a:p>
                  </a:txBody>
                  <a:tcPr marL="6314" marR="6314" marT="63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303106254"/>
                  </a:ext>
                </a:extLst>
              </a:tr>
            </a:tbl>
          </a:graphicData>
        </a:graphic>
      </p:graphicFrame>
    </p:spTree>
    <p:extLst>
      <p:ext uri="{BB962C8B-B14F-4D97-AF65-F5344CB8AC3E}">
        <p14:creationId xmlns:p14="http://schemas.microsoft.com/office/powerpoint/2010/main" val="3866915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33068" y="994409"/>
            <a:ext cx="7765322" cy="474454"/>
          </a:xfrm>
        </p:spPr>
        <p:txBody>
          <a:bodyPr>
            <a:normAutofit fontScale="90000"/>
          </a:bodyPr>
          <a:lstStyle/>
          <a:p>
            <a:r>
              <a:rPr lang="es-ES" b="1" dirty="0"/>
              <a:t>PROPUESTA</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323496040"/>
              </p:ext>
            </p:extLst>
          </p:nvPr>
        </p:nvGraphicFramePr>
        <p:xfrm>
          <a:off x="2057401" y="1680210"/>
          <a:ext cx="5423096" cy="917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69C372B4-E795-4162-BFC7-92709FFF35DE}"/>
              </a:ext>
            </a:extLst>
          </p:cNvPr>
          <p:cNvPicPr>
            <a:picLocks noChangeAspect="1"/>
          </p:cNvPicPr>
          <p:nvPr/>
        </p:nvPicPr>
        <p:blipFill>
          <a:blip r:embed="rId7"/>
          <a:stretch>
            <a:fillRect/>
          </a:stretch>
        </p:blipFill>
        <p:spPr>
          <a:xfrm>
            <a:off x="467544" y="2825898"/>
            <a:ext cx="2857500" cy="2259285"/>
          </a:xfrm>
          <a:prstGeom prst="rect">
            <a:avLst/>
          </a:prstGeom>
          <a:ln>
            <a:noFill/>
          </a:ln>
          <a:effectLst>
            <a:softEdge rad="112500"/>
          </a:effectLst>
        </p:spPr>
      </p:pic>
      <p:pic>
        <p:nvPicPr>
          <p:cNvPr id="4" name="Imagen 3">
            <a:extLst>
              <a:ext uri="{FF2B5EF4-FFF2-40B4-BE49-F238E27FC236}">
                <a16:creationId xmlns:a16="http://schemas.microsoft.com/office/drawing/2014/main" id="{74F38BF9-617C-4169-B471-77F7DE2DA53F}"/>
              </a:ext>
            </a:extLst>
          </p:cNvPr>
          <p:cNvPicPr>
            <a:picLocks noChangeAspect="1"/>
          </p:cNvPicPr>
          <p:nvPr/>
        </p:nvPicPr>
        <p:blipFill>
          <a:blip r:embed="rId8"/>
          <a:stretch>
            <a:fillRect/>
          </a:stretch>
        </p:blipFill>
        <p:spPr>
          <a:xfrm>
            <a:off x="3203848" y="2888940"/>
            <a:ext cx="2847975" cy="2052228"/>
          </a:xfrm>
          <a:prstGeom prst="rect">
            <a:avLst/>
          </a:prstGeom>
          <a:ln>
            <a:noFill/>
          </a:ln>
          <a:effectLst>
            <a:softEdge rad="112500"/>
          </a:effectLst>
        </p:spPr>
      </p:pic>
      <p:pic>
        <p:nvPicPr>
          <p:cNvPr id="8" name="Imagen 7">
            <a:extLst>
              <a:ext uri="{FF2B5EF4-FFF2-40B4-BE49-F238E27FC236}">
                <a16:creationId xmlns:a16="http://schemas.microsoft.com/office/drawing/2014/main" id="{48FD76E3-8255-455F-9205-4067BF52463B}"/>
              </a:ext>
            </a:extLst>
          </p:cNvPr>
          <p:cNvPicPr>
            <a:picLocks noChangeAspect="1"/>
          </p:cNvPicPr>
          <p:nvPr/>
        </p:nvPicPr>
        <p:blipFill>
          <a:blip r:embed="rId9"/>
          <a:stretch>
            <a:fillRect/>
          </a:stretch>
        </p:blipFill>
        <p:spPr>
          <a:xfrm>
            <a:off x="6032689" y="2996952"/>
            <a:ext cx="2755438" cy="1800200"/>
          </a:xfrm>
          <a:prstGeom prst="rect">
            <a:avLst/>
          </a:prstGeom>
          <a:ln>
            <a:noFill/>
          </a:ln>
          <a:effectLst>
            <a:softEdge rad="112500"/>
          </a:effectLst>
        </p:spPr>
      </p:pic>
    </p:spTree>
    <p:extLst>
      <p:ext uri="{BB962C8B-B14F-4D97-AF65-F5344CB8AC3E}">
        <p14:creationId xmlns:p14="http://schemas.microsoft.com/office/powerpoint/2010/main" val="212503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56935" y="992479"/>
            <a:ext cx="7765322" cy="557192"/>
          </a:xfrm>
        </p:spPr>
        <p:txBody>
          <a:bodyPr>
            <a:normAutofit fontScale="90000"/>
          </a:bodyPr>
          <a:lstStyle/>
          <a:p>
            <a:r>
              <a:rPr lang="es-ES" b="1" dirty="0"/>
              <a:t>PROPUESTA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16410841"/>
              </p:ext>
            </p:extLst>
          </p:nvPr>
        </p:nvGraphicFramePr>
        <p:xfrm>
          <a:off x="-473299" y="2042288"/>
          <a:ext cx="4655713" cy="3044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E098A2FF-32E0-4DD8-A202-AC8BD064E00A}"/>
              </a:ext>
            </a:extLst>
          </p:cNvPr>
          <p:cNvPicPr>
            <a:picLocks noChangeAspect="1"/>
          </p:cNvPicPr>
          <p:nvPr/>
        </p:nvPicPr>
        <p:blipFill>
          <a:blip r:embed="rId7"/>
          <a:stretch>
            <a:fillRect/>
          </a:stretch>
        </p:blipFill>
        <p:spPr>
          <a:xfrm>
            <a:off x="3131840" y="1844058"/>
            <a:ext cx="4825702" cy="3169883"/>
          </a:xfrm>
          <a:prstGeom prst="rect">
            <a:avLst/>
          </a:prstGeom>
          <a:ln>
            <a:noFill/>
          </a:ln>
          <a:effectLst>
            <a:softEdge rad="112500"/>
          </a:effectLst>
        </p:spPr>
      </p:pic>
    </p:spTree>
    <p:extLst>
      <p:ext uri="{BB962C8B-B14F-4D97-AF65-F5344CB8AC3E}">
        <p14:creationId xmlns:p14="http://schemas.microsoft.com/office/powerpoint/2010/main" val="3872000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8981" y="986039"/>
            <a:ext cx="7765322" cy="727838"/>
          </a:xfrm>
        </p:spPr>
        <p:txBody>
          <a:bodyPr>
            <a:normAutofit fontScale="90000"/>
          </a:bodyPr>
          <a:lstStyle/>
          <a:p>
            <a:r>
              <a:rPr lang="es-ES" b="1" dirty="0"/>
              <a:t>PROPUESTA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79076650"/>
              </p:ext>
            </p:extLst>
          </p:nvPr>
        </p:nvGraphicFramePr>
        <p:xfrm>
          <a:off x="-167436" y="1830999"/>
          <a:ext cx="4964806" cy="3737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15A09B40-37F3-4CB4-AA63-0F53AD9FFAEE}"/>
              </a:ext>
            </a:extLst>
          </p:cNvPr>
          <p:cNvPicPr>
            <a:picLocks noChangeAspect="1"/>
          </p:cNvPicPr>
          <p:nvPr/>
        </p:nvPicPr>
        <p:blipFill>
          <a:blip r:embed="rId7"/>
          <a:stretch>
            <a:fillRect/>
          </a:stretch>
        </p:blipFill>
        <p:spPr>
          <a:xfrm>
            <a:off x="5076056" y="1012470"/>
            <a:ext cx="3528391" cy="1336410"/>
          </a:xfrm>
          <a:prstGeom prst="rect">
            <a:avLst/>
          </a:prstGeom>
          <a:ln>
            <a:noFill/>
          </a:ln>
          <a:effectLst>
            <a:softEdge rad="112500"/>
          </a:effectLst>
        </p:spPr>
      </p:pic>
      <p:pic>
        <p:nvPicPr>
          <p:cNvPr id="9" name="Imagen 8">
            <a:extLst>
              <a:ext uri="{FF2B5EF4-FFF2-40B4-BE49-F238E27FC236}">
                <a16:creationId xmlns:a16="http://schemas.microsoft.com/office/drawing/2014/main" id="{1D7DBFC5-B8D9-44E6-ABF2-49CF9981DC2A}"/>
              </a:ext>
            </a:extLst>
          </p:cNvPr>
          <p:cNvPicPr>
            <a:picLocks noChangeAspect="1"/>
          </p:cNvPicPr>
          <p:nvPr/>
        </p:nvPicPr>
        <p:blipFill>
          <a:blip r:embed="rId8"/>
          <a:stretch>
            <a:fillRect/>
          </a:stretch>
        </p:blipFill>
        <p:spPr>
          <a:xfrm>
            <a:off x="7051703" y="2328455"/>
            <a:ext cx="1846238" cy="1224136"/>
          </a:xfrm>
          <a:prstGeom prst="rect">
            <a:avLst/>
          </a:prstGeom>
          <a:ln>
            <a:noFill/>
          </a:ln>
          <a:effectLst>
            <a:softEdge rad="112500"/>
          </a:effectLst>
        </p:spPr>
      </p:pic>
      <p:pic>
        <p:nvPicPr>
          <p:cNvPr id="12" name="Imagen 11">
            <a:extLst>
              <a:ext uri="{FF2B5EF4-FFF2-40B4-BE49-F238E27FC236}">
                <a16:creationId xmlns:a16="http://schemas.microsoft.com/office/drawing/2014/main" id="{C51F4EF9-41AD-427A-A855-9D74A8688EDA}"/>
              </a:ext>
            </a:extLst>
          </p:cNvPr>
          <p:cNvPicPr>
            <a:picLocks noChangeAspect="1"/>
          </p:cNvPicPr>
          <p:nvPr/>
        </p:nvPicPr>
        <p:blipFill>
          <a:blip r:embed="rId9"/>
          <a:stretch>
            <a:fillRect/>
          </a:stretch>
        </p:blipFill>
        <p:spPr>
          <a:xfrm>
            <a:off x="5068916" y="2376946"/>
            <a:ext cx="1751048" cy="1224136"/>
          </a:xfrm>
          <a:prstGeom prst="rect">
            <a:avLst/>
          </a:prstGeom>
          <a:ln>
            <a:noFill/>
          </a:ln>
          <a:effectLst>
            <a:softEdge rad="112500"/>
          </a:effectLst>
        </p:spPr>
      </p:pic>
      <p:pic>
        <p:nvPicPr>
          <p:cNvPr id="13" name="Imagen 12">
            <a:extLst>
              <a:ext uri="{FF2B5EF4-FFF2-40B4-BE49-F238E27FC236}">
                <a16:creationId xmlns:a16="http://schemas.microsoft.com/office/drawing/2014/main" id="{4D733EA5-860B-4ABE-A5E3-E9BA7FE82B11}"/>
              </a:ext>
            </a:extLst>
          </p:cNvPr>
          <p:cNvPicPr>
            <a:picLocks noChangeAspect="1"/>
          </p:cNvPicPr>
          <p:nvPr/>
        </p:nvPicPr>
        <p:blipFill>
          <a:blip r:embed="rId10"/>
          <a:stretch>
            <a:fillRect/>
          </a:stretch>
        </p:blipFill>
        <p:spPr>
          <a:xfrm>
            <a:off x="5004048" y="3679882"/>
            <a:ext cx="1751048" cy="1602343"/>
          </a:xfrm>
          <a:prstGeom prst="rect">
            <a:avLst/>
          </a:prstGeom>
          <a:ln>
            <a:noFill/>
          </a:ln>
          <a:effectLst>
            <a:softEdge rad="112500"/>
          </a:effectLst>
        </p:spPr>
      </p:pic>
      <p:pic>
        <p:nvPicPr>
          <p:cNvPr id="14" name="Imagen 13">
            <a:extLst>
              <a:ext uri="{FF2B5EF4-FFF2-40B4-BE49-F238E27FC236}">
                <a16:creationId xmlns:a16="http://schemas.microsoft.com/office/drawing/2014/main" id="{4451A20C-A14D-4221-A73F-6DCD4F4D2074}"/>
              </a:ext>
            </a:extLst>
          </p:cNvPr>
          <p:cNvPicPr>
            <a:picLocks noChangeAspect="1"/>
          </p:cNvPicPr>
          <p:nvPr/>
        </p:nvPicPr>
        <p:blipFill>
          <a:blip r:embed="rId11"/>
          <a:stretch>
            <a:fillRect/>
          </a:stretch>
        </p:blipFill>
        <p:spPr>
          <a:xfrm>
            <a:off x="6840251" y="3721296"/>
            <a:ext cx="1947135" cy="1430813"/>
          </a:xfrm>
          <a:prstGeom prst="rect">
            <a:avLst/>
          </a:prstGeom>
          <a:ln>
            <a:noFill/>
          </a:ln>
          <a:effectLst>
            <a:softEdge rad="112500"/>
          </a:effectLst>
        </p:spPr>
      </p:pic>
    </p:spTree>
    <p:extLst>
      <p:ext uri="{BB962C8B-B14F-4D97-AF65-F5344CB8AC3E}">
        <p14:creationId xmlns:p14="http://schemas.microsoft.com/office/powerpoint/2010/main" val="2060025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1596" y="857250"/>
            <a:ext cx="7765322" cy="727838"/>
          </a:xfrm>
        </p:spPr>
        <p:txBody>
          <a:bodyPr>
            <a:normAutofit fontScale="90000"/>
          </a:bodyPr>
          <a:lstStyle/>
          <a:p>
            <a:r>
              <a:rPr lang="es-ES" b="1" dirty="0"/>
              <a:t>PROPUESTA</a:t>
            </a:r>
          </a:p>
        </p:txBody>
      </p:sp>
      <p:pic>
        <p:nvPicPr>
          <p:cNvPr id="4" name="Marcador de contenido 3"/>
          <p:cNvPicPr>
            <a:picLocks noGrp="1" noChangeAspect="1"/>
          </p:cNvPicPr>
          <p:nvPr>
            <p:ph idx="1"/>
          </p:nvPr>
        </p:nvPicPr>
        <p:blipFill>
          <a:blip r:embed="rId3"/>
          <a:stretch>
            <a:fillRect/>
          </a:stretch>
        </p:blipFill>
        <p:spPr>
          <a:xfrm>
            <a:off x="106251" y="1583065"/>
            <a:ext cx="4279007" cy="4417685"/>
          </a:xfrm>
          <a:prstGeom prst="rect">
            <a:avLst/>
          </a:prstGeom>
        </p:spPr>
      </p:pic>
      <p:pic>
        <p:nvPicPr>
          <p:cNvPr id="5" name="Imagen 4"/>
          <p:cNvPicPr>
            <a:picLocks noChangeAspect="1"/>
          </p:cNvPicPr>
          <p:nvPr/>
        </p:nvPicPr>
        <p:blipFill>
          <a:blip r:embed="rId4"/>
          <a:stretch>
            <a:fillRect/>
          </a:stretch>
        </p:blipFill>
        <p:spPr>
          <a:xfrm>
            <a:off x="4674257" y="1583065"/>
            <a:ext cx="4051745" cy="4508073"/>
          </a:xfrm>
          <a:prstGeom prst="rect">
            <a:avLst/>
          </a:prstGeom>
        </p:spPr>
      </p:pic>
    </p:spTree>
    <p:extLst>
      <p:ext uri="{BB962C8B-B14F-4D97-AF65-F5344CB8AC3E}">
        <p14:creationId xmlns:p14="http://schemas.microsoft.com/office/powerpoint/2010/main" val="114298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840B3DD-A631-4F3A-A001-267BE86748FA}"/>
              </a:ext>
            </a:extLst>
          </p:cNvPr>
          <p:cNvSpPr>
            <a:spLocks noGrp="1"/>
          </p:cNvSpPr>
          <p:nvPr>
            <p:ph idx="1"/>
          </p:nvPr>
        </p:nvSpPr>
        <p:spPr>
          <a:xfrm>
            <a:off x="107504" y="260648"/>
            <a:ext cx="8928992" cy="6480720"/>
          </a:xfrm>
        </p:spPr>
        <p:txBody>
          <a:bodyPr>
            <a:normAutofit fontScale="77500" lnSpcReduction="20000"/>
          </a:bodyPr>
          <a:lstStyle/>
          <a:p>
            <a:pPr marL="0" indent="0">
              <a:buNone/>
            </a:pPr>
            <a:r>
              <a:rPr lang="es-ES" sz="3600" b="1" dirty="0"/>
              <a:t>Conclusiones</a:t>
            </a:r>
            <a:r>
              <a:rPr lang="es-ES" sz="3600" dirty="0"/>
              <a:t> </a:t>
            </a:r>
          </a:p>
          <a:p>
            <a:pPr algn="just">
              <a:lnSpc>
                <a:spcPct val="120000"/>
              </a:lnSpc>
            </a:pPr>
            <a:r>
              <a:rPr lang="es-ES" sz="2100" dirty="0">
                <a:latin typeface="Arial" panose="020B0604020202020204" pitchFamily="34" charset="0"/>
                <a:cs typeface="Arial" panose="020B0604020202020204" pitchFamily="34" charset="0"/>
              </a:rPr>
              <a:t>Se comprueba la hipótesis de trabajo donde el programa de actividades físico recreativas incide obesidad de los </a:t>
            </a:r>
            <a:r>
              <a:rPr lang="es-EC" sz="2100" kern="0" dirty="0">
                <a:effectLst/>
                <a:latin typeface="Arial" panose="020B0604020202020204" pitchFamily="34" charset="0"/>
                <a:cs typeface="Arial" panose="020B0604020202020204" pitchFamily="34" charset="0"/>
              </a:rPr>
              <a:t>en estudiantes de 9 a 11 años de la Unidad Educativa del Pacifico de la ciudad de Machala. </a:t>
            </a:r>
          </a:p>
          <a:p>
            <a:pPr marL="0" indent="0" algn="just">
              <a:lnSpc>
                <a:spcPct val="120000"/>
              </a:lnSpc>
              <a:buNone/>
            </a:pPr>
            <a:endParaRPr lang="es-EC" sz="2100" kern="0" dirty="0">
              <a:effectLst/>
              <a:latin typeface="Arial" panose="020B0604020202020204" pitchFamily="34" charset="0"/>
              <a:cs typeface="Arial" panose="020B0604020202020204" pitchFamily="34" charset="0"/>
            </a:endParaRPr>
          </a:p>
          <a:p>
            <a:pPr algn="just">
              <a:lnSpc>
                <a:spcPct val="120000"/>
              </a:lnSpc>
            </a:pPr>
            <a:r>
              <a:rPr lang="es-EC" sz="2100" b="0" dirty="0">
                <a:effectLst/>
                <a:latin typeface="Arial" panose="020B0604020202020204" pitchFamily="34" charset="0"/>
                <a:ea typeface="Calibri" panose="020F0502020204030204" pitchFamily="34" charset="0"/>
                <a:cs typeface="Arial" panose="020B0604020202020204" pitchFamily="34" charset="0"/>
              </a:rPr>
              <a:t>Por medio de diferentes fuentes investigación se determino la importancia de las actividades físico recreativas en edades tempranas y así poder disminuir los niveles de obesidad en los estudiantes</a:t>
            </a:r>
          </a:p>
          <a:p>
            <a:pPr marL="0" indent="0" algn="just">
              <a:lnSpc>
                <a:spcPct val="120000"/>
              </a:lnSpc>
              <a:buNone/>
            </a:pPr>
            <a:endParaRPr lang="es-EC" sz="2100" kern="0" dirty="0">
              <a:effectLst/>
              <a:latin typeface="Arial" panose="020B0604020202020204" pitchFamily="34" charset="0"/>
              <a:cs typeface="Arial" panose="020B0604020202020204" pitchFamily="34" charset="0"/>
            </a:endParaRPr>
          </a:p>
          <a:p>
            <a:pPr algn="just">
              <a:lnSpc>
                <a:spcPct val="120000"/>
              </a:lnSpc>
            </a:pPr>
            <a:r>
              <a:rPr lang="es-EC" sz="2100" b="0" dirty="0">
                <a:effectLst/>
                <a:latin typeface="Arial" panose="020B0604020202020204" pitchFamily="34" charset="0"/>
                <a:ea typeface="Calibri" panose="020F0502020204030204" pitchFamily="34" charset="0"/>
                <a:cs typeface="Arial" panose="020B0604020202020204" pitchFamily="34" charset="0"/>
              </a:rPr>
              <a:t>Las actividades físico recreativas tuvieron un impacto efectivo en los niños de la institución en la que han reducido parte de la tecnología y bridar más tiempo a las actividades físicas deportivas, lúdicas y sociales que influyen en el desarrollo intelectual, físico y emocional.</a:t>
            </a:r>
          </a:p>
          <a:p>
            <a:pPr marL="0" indent="0" algn="just">
              <a:lnSpc>
                <a:spcPct val="120000"/>
              </a:lnSpc>
              <a:buNone/>
            </a:pPr>
            <a:endParaRPr lang="es-EC" sz="2100" b="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s-EC" sz="2100" b="0" dirty="0">
                <a:effectLst/>
                <a:latin typeface="Arial" panose="020B0604020202020204" pitchFamily="34" charset="0"/>
                <a:ea typeface="Calibri" panose="020F0502020204030204" pitchFamily="34" charset="0"/>
                <a:cs typeface="Arial" panose="020B0604020202020204" pitchFamily="34" charset="0"/>
              </a:rPr>
              <a:t>Por medio del análisis inicial y final se dieron resultados que acceden a establecer en los niños la práctica de las actividades recreativas las mismas que son considerada de gran importancia en el desarrollo de los escolares.</a:t>
            </a:r>
          </a:p>
          <a:p>
            <a:pPr algn="just">
              <a:lnSpc>
                <a:spcPct val="120000"/>
              </a:lnSpc>
            </a:pPr>
            <a:endParaRPr lang="es-EC" sz="21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s-EC" sz="2100" b="0" dirty="0">
                <a:effectLst/>
                <a:latin typeface="Arial" panose="020B0604020202020204" pitchFamily="34" charset="0"/>
                <a:ea typeface="Calibri" panose="020F0502020204030204" pitchFamily="34" charset="0"/>
                <a:cs typeface="Arial" panose="020B0604020202020204" pitchFamily="34" charset="0"/>
              </a:rPr>
              <a:t>En los referentes conceptuales se da a conocer los beneficios que obtienen los niños/as y la  importancia que tiene el uso de las actividades recreativas en los estudiantes.</a:t>
            </a:r>
          </a:p>
          <a:p>
            <a:pPr marL="0" indent="0" algn="just">
              <a:lnSpc>
                <a:spcPct val="120000"/>
              </a:lnSpc>
              <a:buNone/>
            </a:pPr>
            <a:endParaRPr lang="es-EC" sz="2100" b="1"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s-EC" sz="2100" b="0" dirty="0">
                <a:effectLst/>
                <a:latin typeface="Arial" panose="020B0604020202020204" pitchFamily="34" charset="0"/>
                <a:ea typeface="Calibri" panose="020F0502020204030204" pitchFamily="34" charset="0"/>
                <a:cs typeface="Arial" panose="020B0604020202020204" pitchFamily="34" charset="0"/>
              </a:rPr>
              <a:t>En el diseño se implementó el programa de actividades físico recreativas, en la que se generó cambios significativos tales como </a:t>
            </a:r>
            <a:r>
              <a:rPr lang="es-EC" sz="2100" dirty="0">
                <a:latin typeface="Arial" panose="020B0604020202020204" pitchFamily="34" charset="0"/>
                <a:ea typeface="Calibri" panose="020F0502020204030204" pitchFamily="34" charset="0"/>
                <a:cs typeface="Arial" panose="020B0604020202020204" pitchFamily="34" charset="0"/>
              </a:rPr>
              <a:t>psicológicos, físico y </a:t>
            </a:r>
            <a:r>
              <a:rPr lang="es-EC" sz="2100" b="0" dirty="0">
                <a:effectLst/>
                <a:latin typeface="Arial" panose="020B0604020202020204" pitchFamily="34" charset="0"/>
                <a:ea typeface="Calibri" panose="020F0502020204030204" pitchFamily="34" charset="0"/>
                <a:cs typeface="Arial" panose="020B0604020202020204" pitchFamily="34" charset="0"/>
              </a:rPr>
              <a:t>sociales en los niños/as, ayudando de esta manera en su formación personal por parte de la población evaluada</a:t>
            </a:r>
            <a:endParaRPr lang="es-EC" sz="2100" b="1" dirty="0">
              <a:effectLst/>
              <a:latin typeface="Arial" panose="020B0604020202020204" pitchFamily="34" charset="0"/>
              <a:ea typeface="Calibri" panose="020F0502020204030204" pitchFamily="34" charset="0"/>
              <a:cs typeface="Arial" panose="020B0604020202020204" pitchFamily="34" charset="0"/>
            </a:endParaRPr>
          </a:p>
          <a:p>
            <a:endParaRPr lang="es-EC" sz="1800" b="1" dirty="0">
              <a:effectLst/>
              <a:latin typeface="Arial" panose="020B0604020202020204" pitchFamily="34" charset="0"/>
              <a:ea typeface="Calibri" panose="020F0502020204030204" pitchFamily="34" charset="0"/>
              <a:cs typeface="Times New Roman" panose="02020603050405020304" pitchFamily="18" charset="0"/>
            </a:endParaRPr>
          </a:p>
          <a:p>
            <a:endParaRPr lang="es-EC" sz="1600" kern="0" dirty="0">
              <a:effectLst/>
              <a:latin typeface="Arial" panose="020B0604020202020204" pitchFamily="34" charset="0"/>
              <a:cs typeface="Times New Roman" panose="02020603050405020304" pitchFamily="18" charset="0"/>
            </a:endParaRPr>
          </a:p>
          <a:p>
            <a:pPr marL="0" indent="0">
              <a:buNone/>
            </a:pPr>
            <a:endParaRPr lang="es-EC" sz="1600" kern="0" dirty="0">
              <a:effectLst/>
              <a:latin typeface="Arial" panose="020B0604020202020204" pitchFamily="34" charset="0"/>
              <a:cs typeface="Times New Roman" panose="02020603050405020304" pitchFamily="18" charset="0"/>
            </a:endParaRPr>
          </a:p>
          <a:p>
            <a:pPr marL="0" indent="0">
              <a:buNone/>
            </a:pPr>
            <a:endParaRPr lang="es-ES" sz="1600" dirty="0"/>
          </a:p>
          <a:p>
            <a:pPr marL="0" indent="0">
              <a:buNone/>
            </a:pPr>
            <a:endParaRPr lang="es-EC" dirty="0"/>
          </a:p>
        </p:txBody>
      </p:sp>
    </p:spTree>
    <p:extLst>
      <p:ext uri="{BB962C8B-B14F-4D97-AF65-F5344CB8AC3E}">
        <p14:creationId xmlns:p14="http://schemas.microsoft.com/office/powerpoint/2010/main" val="1624573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3D64A91-65CF-47B2-AC68-94F3E03DDB82}"/>
              </a:ext>
            </a:extLst>
          </p:cNvPr>
          <p:cNvSpPr txBox="1"/>
          <p:nvPr/>
        </p:nvSpPr>
        <p:spPr>
          <a:xfrm>
            <a:off x="251520" y="188640"/>
            <a:ext cx="8568952" cy="5540491"/>
          </a:xfrm>
          <a:prstGeom prst="rect">
            <a:avLst/>
          </a:prstGeom>
          <a:noFill/>
        </p:spPr>
        <p:txBody>
          <a:bodyPr wrap="square">
            <a:spAutoFit/>
          </a:bodyPr>
          <a:lstStyle/>
          <a:p>
            <a:pPr marR="457200" lvl="0" algn="l">
              <a:lnSpc>
                <a:spcPct val="150000"/>
              </a:lnSpc>
            </a:pPr>
            <a:r>
              <a:rPr lang="es-EC" sz="1600" b="1" dirty="0">
                <a:effectLst/>
                <a:latin typeface="Arial" panose="020B0604020202020204" pitchFamily="34" charset="0"/>
                <a:ea typeface="Calibri" panose="020F0502020204030204" pitchFamily="34" charset="0"/>
                <a:cs typeface="Arial" panose="020B0604020202020204" pitchFamily="34" charset="0"/>
              </a:rPr>
              <a:t>RECOMENDACIONES </a:t>
            </a:r>
          </a:p>
          <a:p>
            <a:pPr marL="342900" marR="457200" lvl="0" indent="-342900" algn="just">
              <a:lnSpc>
                <a:spcPct val="150000"/>
              </a:lnSpc>
              <a:buFont typeface="Symbol" panose="05050102010706020507" pitchFamily="18" charset="2"/>
              <a:buChar char=""/>
            </a:pPr>
            <a:r>
              <a:rPr lang="es-EC" sz="1600" dirty="0">
                <a:latin typeface="Arial" panose="020B0604020202020204" pitchFamily="34" charset="0"/>
                <a:ea typeface="Calibri" panose="020F0502020204030204" pitchFamily="34" charset="0"/>
                <a:cs typeface="Arial" panose="020B0604020202020204" pitchFamily="34" charset="0"/>
              </a:rPr>
              <a:t>I</a:t>
            </a:r>
            <a:r>
              <a:rPr lang="es-EC" sz="1600" b="0" dirty="0">
                <a:effectLst/>
                <a:latin typeface="Arial" panose="020B0604020202020204" pitchFamily="34" charset="0"/>
                <a:ea typeface="Calibri" panose="020F0502020204030204" pitchFamily="34" charset="0"/>
                <a:cs typeface="Arial" panose="020B0604020202020204" pitchFamily="34" charset="0"/>
              </a:rPr>
              <a:t>nsertar en la planificación curricular institucional (PCI), los programas de actividades físico recreativas para que sean parte de las clases de educación física, en los diferentes centros educativos para fomentar los estilos de vida saludable y placentera en los estudiantes.</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p>
            <a:pPr marL="342900" marR="457200" lvl="0" indent="-342900" algn="just">
              <a:lnSpc>
                <a:spcPct val="150000"/>
              </a:lnSpc>
              <a:buFont typeface="Symbol" panose="05050102010706020507" pitchFamily="18" charset="2"/>
              <a:buChar char=""/>
            </a:pPr>
            <a:r>
              <a:rPr lang="es-EC" sz="1600" b="0" dirty="0">
                <a:effectLst/>
                <a:latin typeface="Arial" panose="020B0604020202020204" pitchFamily="34" charset="0"/>
                <a:ea typeface="Calibri" panose="020F0502020204030204" pitchFamily="34" charset="0"/>
                <a:cs typeface="Arial" panose="020B0604020202020204" pitchFamily="34" charset="0"/>
              </a:rPr>
              <a:t>Socializar con los docentes de educación física los resultados obtenidos en las actividades físico recreativas y la influencia de la obesidad que son parte de esta investigación.</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p>
            <a:pPr marL="342900" marR="457200" lvl="0" indent="-342900" algn="just">
              <a:lnSpc>
                <a:spcPct val="150000"/>
              </a:lnSpc>
              <a:buFont typeface="Symbol" panose="05050102010706020507" pitchFamily="18" charset="2"/>
              <a:buChar char=""/>
            </a:pPr>
            <a:r>
              <a:rPr lang="es-EC" sz="1600" b="0" dirty="0">
                <a:effectLst/>
                <a:latin typeface="Arial" panose="020B0604020202020204" pitchFamily="34" charset="0"/>
                <a:ea typeface="Calibri" panose="020F0502020204030204" pitchFamily="34" charset="0"/>
                <a:cs typeface="Arial" panose="020B0604020202020204" pitchFamily="34" charset="0"/>
              </a:rPr>
              <a:t>Promover programa de actividades físico recreativas en la comunidad educativa como cultura de movimiento o capacidades motrices para fortalecer las capacidades condicionales y coordinativas y prevenir las enfermedades crónicas no transmisibles a edades temprana.</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p>
            <a:pPr marL="342900" marR="457200" lvl="0" indent="-342900" algn="just">
              <a:lnSpc>
                <a:spcPct val="150000"/>
              </a:lnSpc>
              <a:buFont typeface="Symbol" panose="05050102010706020507" pitchFamily="18" charset="2"/>
              <a:buChar char=""/>
            </a:pPr>
            <a:r>
              <a:rPr lang="es-EC" sz="1600" b="0" dirty="0">
                <a:effectLst/>
                <a:latin typeface="Arial" panose="020B0604020202020204" pitchFamily="34" charset="0"/>
                <a:ea typeface="Calibri" panose="020F0502020204030204" pitchFamily="34" charset="0"/>
                <a:cs typeface="Arial" panose="020B0604020202020204" pitchFamily="34" charset="0"/>
              </a:rPr>
              <a:t>La aplicación de instrumentos que permita al docente de educación física descubrir problemas de sedentarismo y obesidad y así buscar un estado equilibrado de bienestar físico, biológico y social de la comunidad estudiantil. </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3418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07504" y="169805"/>
            <a:ext cx="4932040" cy="514320"/>
          </a:xfrm>
        </p:spPr>
        <p:txBody>
          <a:bodyPr/>
          <a:lstStyle/>
          <a:p>
            <a:r>
              <a:rPr lang="es-ES" sz="2000" dirty="0"/>
              <a:t>REFERENCIAS BIBLIOGRÁFICAS </a:t>
            </a:r>
          </a:p>
        </p:txBody>
      </p:sp>
      <p:sp>
        <p:nvSpPr>
          <p:cNvPr id="4" name="3 CuadroTexto"/>
          <p:cNvSpPr txBox="1"/>
          <p:nvPr/>
        </p:nvSpPr>
        <p:spPr>
          <a:xfrm>
            <a:off x="251520" y="702583"/>
            <a:ext cx="8712968" cy="4893647"/>
          </a:xfrm>
          <a:prstGeom prst="rect">
            <a:avLst/>
          </a:prstGeom>
          <a:noFill/>
        </p:spPr>
        <p:txBody>
          <a:bodyPr wrap="square" rtlCol="0">
            <a:spAutoFit/>
          </a:bodyPr>
          <a:lstStyle/>
          <a:p>
            <a:pPr marL="285750" indent="-285750" algn="just">
              <a:buFont typeface="Arial" pitchFamily="34" charset="0"/>
              <a:buChar char="•"/>
            </a:pPr>
            <a:r>
              <a:rPr lang="es-ES" sz="1200" dirty="0"/>
              <a:t>Águila, A. (2009). Programa de actividades físicas recreativas . Revista Indoamericana.</a:t>
            </a:r>
          </a:p>
          <a:p>
            <a:pPr marL="285750" indent="-285750" algn="just">
              <a:buFont typeface="Arial" pitchFamily="34" charset="0"/>
              <a:buChar char="•"/>
            </a:pPr>
            <a:r>
              <a:rPr lang="es-ES" sz="1200" dirty="0"/>
              <a:t>Alvarado </a:t>
            </a:r>
            <a:r>
              <a:rPr lang="es-ES" sz="1200" dirty="0" err="1"/>
              <a:t>Adanaqué</a:t>
            </a:r>
            <a:r>
              <a:rPr lang="es-ES" sz="1200" dirty="0"/>
              <a:t>, M., &amp; Jiménez Robles, E. (2018). Eficacia del programa “Mi peso me hace feliz” sobre los hábitos alimentarios, la actividad física e IMC en niños de 6 a 11 años de la Institución Educativa Internacional Nuevo Horizonte-Juliaca. Juliaca.</a:t>
            </a:r>
          </a:p>
          <a:p>
            <a:pPr marL="285750" indent="-285750" algn="just">
              <a:buFont typeface="Arial" pitchFamily="34" charset="0"/>
              <a:buChar char="•"/>
            </a:pPr>
            <a:r>
              <a:rPr lang="es-ES" sz="1200" dirty="0" err="1"/>
              <a:t>Ambrosini</a:t>
            </a:r>
            <a:r>
              <a:rPr lang="es-ES" sz="1200" dirty="0"/>
              <a:t>, H. (2014). Calidad de vida y capacidad física. </a:t>
            </a:r>
            <a:r>
              <a:rPr lang="es-ES" sz="1200" dirty="0" err="1"/>
              <a:t>Murica</a:t>
            </a:r>
            <a:r>
              <a:rPr lang="es-ES" sz="1200" dirty="0"/>
              <a:t>: Universidad de </a:t>
            </a:r>
            <a:r>
              <a:rPr lang="es-ES" sz="1200" dirty="0" err="1"/>
              <a:t>Murica</a:t>
            </a:r>
            <a:r>
              <a:rPr lang="es-ES" sz="1200" dirty="0"/>
              <a:t> </a:t>
            </a:r>
          </a:p>
          <a:p>
            <a:pPr marL="285750" indent="-285750" algn="just">
              <a:buFont typeface="Arial" pitchFamily="34" charset="0"/>
              <a:buChar char="•"/>
            </a:pPr>
            <a:r>
              <a:rPr lang="es-ES" sz="1200" dirty="0"/>
              <a:t>Barreto, E., &amp; Icaza, J. (2016). Actividades </a:t>
            </a:r>
            <a:r>
              <a:rPr lang="es-ES" sz="1200" dirty="0" err="1"/>
              <a:t>Físicar</a:t>
            </a:r>
            <a:r>
              <a:rPr lang="es-ES" sz="1200" dirty="0"/>
              <a:t> Recreativas. Ecuador.</a:t>
            </a:r>
          </a:p>
          <a:p>
            <a:pPr marL="285750" indent="-285750" algn="just">
              <a:buFont typeface="Arial" pitchFamily="34" charset="0"/>
              <a:buChar char="•"/>
            </a:pPr>
            <a:r>
              <a:rPr lang="es-ES" sz="1200" dirty="0"/>
              <a:t>Calero, J., Fernández, J., &amp; </a:t>
            </a:r>
            <a:r>
              <a:rPr lang="es-ES" sz="1200" dirty="0" err="1"/>
              <a:t>Rodriguez</a:t>
            </a:r>
            <a:r>
              <a:rPr lang="es-ES" sz="1200" dirty="0"/>
              <a:t>, E. (2016 ). Juegos lúdicos . Babahoyo.</a:t>
            </a:r>
          </a:p>
          <a:p>
            <a:pPr marL="285750" indent="-285750" algn="just">
              <a:buFont typeface="Arial" pitchFamily="34" charset="0"/>
              <a:buChar char="•"/>
            </a:pPr>
            <a:r>
              <a:rPr lang="es-ES" sz="1200" dirty="0"/>
              <a:t>Campbell. (1988). Diseño prescriptivo pre test y pos test . </a:t>
            </a:r>
          </a:p>
          <a:p>
            <a:pPr marL="285750" indent="-285750" algn="just">
              <a:buFont typeface="Arial" pitchFamily="34" charset="0"/>
              <a:buChar char="•"/>
            </a:pPr>
            <a:r>
              <a:rPr lang="es-ES" sz="1200" dirty="0"/>
              <a:t>Cea, A. (2011). Investigación triangular. </a:t>
            </a:r>
          </a:p>
          <a:p>
            <a:pPr marL="285750" indent="-285750" algn="just">
              <a:buFont typeface="Arial" pitchFamily="34" charset="0"/>
              <a:buChar char="•"/>
            </a:pPr>
            <a:r>
              <a:rPr lang="es-ES" sz="1200" dirty="0"/>
              <a:t>Cigarroa, I., </a:t>
            </a:r>
            <a:r>
              <a:rPr lang="es-ES" sz="1200" dirty="0" err="1"/>
              <a:t>Sarqui</a:t>
            </a:r>
            <a:r>
              <a:rPr lang="es-ES" sz="1200" dirty="0"/>
              <a:t>, C., &amp; </a:t>
            </a:r>
            <a:r>
              <a:rPr lang="es-ES" sz="1200" dirty="0" err="1"/>
              <a:t>Lamana</a:t>
            </a:r>
            <a:r>
              <a:rPr lang="es-ES" sz="1200" dirty="0"/>
              <a:t>, R. (2016). Efectos del sedentarismo y obesidad en el desarrollo psicomotor en niños y niñas: una revisión de la actualidad latinoamericana . </a:t>
            </a:r>
          </a:p>
          <a:p>
            <a:pPr marL="285750" indent="-285750" algn="just">
              <a:buFont typeface="Arial" pitchFamily="34" charset="0"/>
              <a:buChar char="•"/>
            </a:pPr>
            <a:r>
              <a:rPr lang="es-ES" sz="1200" dirty="0"/>
              <a:t>Corbo, M., &amp; Aguilar, A. (2009). Programa de actividades físicas recreativas para la ocupación del tiempo libre de los adolescentes de las edades comprendidas entre 11-13 años pertenecientes al asentamiento poblacional El Sitio. </a:t>
            </a:r>
          </a:p>
          <a:p>
            <a:pPr marL="285750" indent="-285750" algn="just">
              <a:buFont typeface="Arial" pitchFamily="34" charset="0"/>
              <a:buChar char="•"/>
            </a:pPr>
            <a:r>
              <a:rPr lang="es-ES" sz="1200" dirty="0" err="1"/>
              <a:t>Funlibre</a:t>
            </a:r>
            <a:r>
              <a:rPr lang="es-ES" sz="1200" dirty="0"/>
              <a:t>. (2015). Asociación de Parques y recreación .</a:t>
            </a:r>
          </a:p>
          <a:p>
            <a:pPr marL="285750" indent="-285750" algn="just">
              <a:buFont typeface="Arial" pitchFamily="34" charset="0"/>
              <a:buChar char="•"/>
            </a:pPr>
            <a:r>
              <a:rPr lang="es-ES" sz="1200" dirty="0"/>
              <a:t>García, V., Morales, S., &amp; Cevallos, E. (2016). Actividades </a:t>
            </a:r>
            <a:r>
              <a:rPr lang="es-ES" sz="1200" dirty="0" err="1"/>
              <a:t>físico¬recreativas</a:t>
            </a:r>
            <a:r>
              <a:rPr lang="es-ES" sz="1200" dirty="0"/>
              <a:t> para el desarrollo motriz en niños de 8¬10 años de la escuela rural ‘Ciudad de Riobamba’, recinto Santa Lucia, parroquia Camarones del Cantón Esmeralda. Esmeralda.</a:t>
            </a:r>
          </a:p>
          <a:p>
            <a:pPr marL="285750" indent="-285750" algn="just">
              <a:buFont typeface="Arial" pitchFamily="34" charset="0"/>
              <a:buChar char="•"/>
            </a:pPr>
            <a:r>
              <a:rPr lang="es-ES" sz="1200" dirty="0"/>
              <a:t>Garza, F. (2019). La obesidad infantil y los ambientes en los que se desarrollan estos menores. El caso de los niños de 5o y 6o grado de tres primarias de Monterrey, Nuevo León. Universidad autónoma de nuevo león.</a:t>
            </a:r>
          </a:p>
          <a:p>
            <a:pPr marL="285750" indent="-285750" algn="just">
              <a:buFont typeface="Arial" pitchFamily="34" charset="0"/>
              <a:buChar char="•"/>
            </a:pPr>
            <a:r>
              <a:rPr lang="es-ES" sz="1200" dirty="0"/>
              <a:t>González, V. A., &amp; Salvatierra Villareal, D. M. (2019). Factores de riesgo de sobrepeso y obesidad en niños escolares entre los 8 y 12 años en el período lectivo 2018-2019. Repositorio Universidad de Guayaquil.</a:t>
            </a:r>
          </a:p>
          <a:p>
            <a:pPr marL="285750" indent="-285750" algn="just">
              <a:buFont typeface="Arial" pitchFamily="34" charset="0"/>
              <a:buChar char="•"/>
            </a:pPr>
            <a:r>
              <a:rPr lang="es-ES" sz="1200" dirty="0" err="1"/>
              <a:t>Guelmes</a:t>
            </a:r>
            <a:r>
              <a:rPr lang="es-ES" sz="1200" dirty="0"/>
              <a:t>, V. (2015). Pedagogía y sistematización . </a:t>
            </a:r>
          </a:p>
          <a:p>
            <a:pPr marL="285750" indent="-285750" algn="just">
              <a:buFont typeface="Arial" pitchFamily="34" charset="0"/>
              <a:buChar char="•"/>
            </a:pPr>
            <a:r>
              <a:rPr lang="es-ES" sz="1200" dirty="0"/>
              <a:t>Hernández, Ignacio, Rosero, D., Montenegro, P., &amp; Coral, K. (2015). Obesidad: una pandemia que afecta a la población infantil del siglo XXI. Repositorio Institucional UCC. </a:t>
            </a:r>
          </a:p>
          <a:p>
            <a:pPr marL="285750" indent="-285750" algn="just">
              <a:buFont typeface="Arial" pitchFamily="34" charset="0"/>
              <a:buChar char="•"/>
            </a:pPr>
            <a:r>
              <a:rPr lang="es-ES" sz="1200" dirty="0" err="1"/>
              <a:t>Kine</a:t>
            </a:r>
            <a:r>
              <a:rPr lang="es-ES" sz="1200" dirty="0"/>
              <a:t>, A. (2016). Tecnología y urbanización . Revista indoamericana .</a:t>
            </a:r>
          </a:p>
        </p:txBody>
      </p:sp>
    </p:spTree>
    <p:extLst>
      <p:ext uri="{BB962C8B-B14F-4D97-AF65-F5344CB8AC3E}">
        <p14:creationId xmlns:p14="http://schemas.microsoft.com/office/powerpoint/2010/main" val="1230810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2097861" y="2492896"/>
            <a:ext cx="6858000" cy="13240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solidFill>
                  <a:prstClr val="white"/>
                </a:solidFill>
              </a:rPr>
              <a:t>RACIAS</a:t>
            </a:r>
          </a:p>
        </p:txBody>
      </p:sp>
      <p:sp>
        <p:nvSpPr>
          <p:cNvPr id="4" name="Rectangle 28"/>
          <p:cNvSpPr/>
          <p:nvPr/>
        </p:nvSpPr>
        <p:spPr>
          <a:xfrm>
            <a:off x="2771800" y="2110909"/>
            <a:ext cx="1368152" cy="1728857"/>
          </a:xfrm>
          <a:prstGeom prst="rect">
            <a:avLst/>
          </a:prstGeom>
          <a:solidFill>
            <a:srgbClr val="FFC000"/>
          </a:solidFill>
          <a:ln w="12700" cap="flat" cmpd="sng" algn="ctr">
            <a:noFill/>
            <a:prstDash val="solid"/>
            <a:miter lim="800000"/>
          </a:ln>
          <a:effectLst/>
        </p:spPr>
        <p:txBody>
          <a:bodyPr rtlCol="0" anchor="ctr"/>
          <a:lstStyle/>
          <a:p>
            <a:pPr algn="ctr">
              <a:defRPr/>
            </a:pPr>
            <a:r>
              <a:rPr lang="en-US" sz="9600" b="1" kern="0" dirty="0">
                <a:solidFill>
                  <a:prstClr val="white"/>
                </a:solidFill>
              </a:rPr>
              <a:t>G</a:t>
            </a:r>
          </a:p>
        </p:txBody>
      </p:sp>
    </p:spTree>
    <p:extLst>
      <p:ext uri="{BB962C8B-B14F-4D97-AF65-F5344CB8AC3E}">
        <p14:creationId xmlns:p14="http://schemas.microsoft.com/office/powerpoint/2010/main" val="1223334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7AA5B2-F360-48BC-9353-15D88D72250B}"/>
              </a:ext>
            </a:extLst>
          </p:cNvPr>
          <p:cNvSpPr>
            <a:spLocks noGrp="1"/>
          </p:cNvSpPr>
          <p:nvPr>
            <p:ph type="title"/>
          </p:nvPr>
        </p:nvSpPr>
        <p:spPr/>
        <p:txBody>
          <a:bodyPr/>
          <a:lstStyle/>
          <a:p>
            <a:endParaRPr lang="es-EC"/>
          </a:p>
        </p:txBody>
      </p:sp>
      <p:sp>
        <p:nvSpPr>
          <p:cNvPr id="3" name="CuadroTexto 2">
            <a:extLst>
              <a:ext uri="{FF2B5EF4-FFF2-40B4-BE49-F238E27FC236}">
                <a16:creationId xmlns:a16="http://schemas.microsoft.com/office/drawing/2014/main" id="{0AD47F86-225B-444D-BB2B-BA8129A1BA3E}"/>
              </a:ext>
            </a:extLst>
          </p:cNvPr>
          <p:cNvSpPr txBox="1"/>
          <p:nvPr/>
        </p:nvSpPr>
        <p:spPr>
          <a:xfrm>
            <a:off x="1187624" y="307801"/>
            <a:ext cx="1872207" cy="338554"/>
          </a:xfrm>
          <a:prstGeom prst="rect">
            <a:avLst/>
          </a:prstGeom>
          <a:noFill/>
        </p:spPr>
        <p:txBody>
          <a:bodyPr wrap="square" rtlCol="0">
            <a:spAutoFit/>
          </a:bodyPr>
          <a:lstStyle/>
          <a:p>
            <a:r>
              <a:rPr lang="es-ES" sz="1600" b="1" dirty="0">
                <a:solidFill>
                  <a:srgbClr val="000000"/>
                </a:solidFill>
              </a:rPr>
              <a:t>ANTECEDENTES </a:t>
            </a:r>
            <a:endParaRPr lang="es-EC" sz="1600" b="1" dirty="0">
              <a:solidFill>
                <a:srgbClr val="000000"/>
              </a:solidFill>
            </a:endParaRPr>
          </a:p>
        </p:txBody>
      </p:sp>
      <p:sp>
        <p:nvSpPr>
          <p:cNvPr id="5" name="CuadroTexto 4">
            <a:extLst>
              <a:ext uri="{FF2B5EF4-FFF2-40B4-BE49-F238E27FC236}">
                <a16:creationId xmlns:a16="http://schemas.microsoft.com/office/drawing/2014/main" id="{A02390BA-5535-4631-9B27-32812FE25CCC}"/>
              </a:ext>
            </a:extLst>
          </p:cNvPr>
          <p:cNvSpPr txBox="1"/>
          <p:nvPr/>
        </p:nvSpPr>
        <p:spPr>
          <a:xfrm>
            <a:off x="1187624" y="646355"/>
            <a:ext cx="7272808" cy="1477328"/>
          </a:xfrm>
          <a:prstGeom prst="rect">
            <a:avLst/>
          </a:prstGeom>
          <a:solidFill>
            <a:srgbClr val="FFFFCC"/>
          </a:solidFill>
        </p:spPr>
        <p:txBody>
          <a:bodyPr wrap="square">
            <a:spAutoFit/>
          </a:bodyPr>
          <a:lstStyle/>
          <a:p>
            <a:r>
              <a:rPr lang="es-EC" sz="1800" dirty="0">
                <a:solidFill>
                  <a:srgbClr val="000000"/>
                </a:solidFill>
                <a:effectLst/>
                <a:latin typeface="Arial" panose="020B0604020202020204" pitchFamily="34" charset="0"/>
                <a:ea typeface="Calibri" panose="020F0502020204030204" pitchFamily="34" charset="0"/>
              </a:rPr>
              <a:t>En Babahoyo, provincia de los Ríos, ECUADOR en el año 2016, recoge resultados de estudios, de actividades recreativas y mejoras en su estilo de vida, creando en ellos nuevas oportunidades de actividades, como también proponiendo hábitos saludables, logrando los objetivos plateados en mencionada investigación </a:t>
            </a:r>
            <a:endParaRPr lang="es-EC" dirty="0">
              <a:solidFill>
                <a:srgbClr val="000000"/>
              </a:solidFill>
            </a:endParaRPr>
          </a:p>
        </p:txBody>
      </p:sp>
      <p:sp>
        <p:nvSpPr>
          <p:cNvPr id="7" name="CuadroTexto 6">
            <a:extLst>
              <a:ext uri="{FF2B5EF4-FFF2-40B4-BE49-F238E27FC236}">
                <a16:creationId xmlns:a16="http://schemas.microsoft.com/office/drawing/2014/main" id="{7AF039FB-7BEC-4A6D-8328-B2F0952887BD}"/>
              </a:ext>
            </a:extLst>
          </p:cNvPr>
          <p:cNvSpPr txBox="1"/>
          <p:nvPr/>
        </p:nvSpPr>
        <p:spPr>
          <a:xfrm>
            <a:off x="1187624" y="2482140"/>
            <a:ext cx="7452828" cy="1477328"/>
          </a:xfrm>
          <a:prstGeom prst="rect">
            <a:avLst/>
          </a:prstGeom>
          <a:pattFill prst="pct80">
            <a:fgClr>
              <a:srgbClr val="FFFFCC"/>
            </a:fgClr>
            <a:bgClr>
              <a:schemeClr val="bg1"/>
            </a:bgClr>
          </a:pattFill>
        </p:spPr>
        <p:txBody>
          <a:bodyPr wrap="square">
            <a:spAutoFit/>
          </a:bodyPr>
          <a:lstStyle/>
          <a:p>
            <a:r>
              <a:rPr lang="es-EC" sz="1800" dirty="0">
                <a:solidFill>
                  <a:srgbClr val="000000"/>
                </a:solidFill>
                <a:effectLst/>
                <a:latin typeface="Arial" panose="020B0604020202020204" pitchFamily="34" charset="0"/>
                <a:ea typeface="Calibri" panose="020F0502020204030204" pitchFamily="34" charset="0"/>
              </a:rPr>
              <a:t>En otra investigación realizada en la Unidad Educativa Replica de Manta, Ecuador, se planteó un programa de actividad física recreativa en la disminución de los niveles de obesidad para contribuir en una mejor calidad de vida, lo que conlleva al mejoramiento de la salud </a:t>
            </a:r>
            <a:r>
              <a:rPr lang="es-EC" dirty="0">
                <a:solidFill>
                  <a:srgbClr val="000000"/>
                </a:solidFill>
                <a:latin typeface="Arial" panose="020B0604020202020204" pitchFamily="34" charset="0"/>
                <a:ea typeface="Calibri" panose="020F0502020204030204" pitchFamily="34" charset="0"/>
              </a:rPr>
              <a:t>física y emocional </a:t>
            </a:r>
            <a:endParaRPr lang="es-EC" dirty="0">
              <a:solidFill>
                <a:srgbClr val="000000"/>
              </a:solidFill>
            </a:endParaRPr>
          </a:p>
        </p:txBody>
      </p:sp>
      <p:pic>
        <p:nvPicPr>
          <p:cNvPr id="8" name="Imagen 7">
            <a:extLst>
              <a:ext uri="{FF2B5EF4-FFF2-40B4-BE49-F238E27FC236}">
                <a16:creationId xmlns:a16="http://schemas.microsoft.com/office/drawing/2014/main" id="{50BB56F8-2F5A-4383-91A0-C47522C9B1DB}"/>
              </a:ext>
            </a:extLst>
          </p:cNvPr>
          <p:cNvPicPr>
            <a:picLocks noChangeAspect="1"/>
          </p:cNvPicPr>
          <p:nvPr/>
        </p:nvPicPr>
        <p:blipFill>
          <a:blip r:embed="rId2"/>
          <a:stretch>
            <a:fillRect/>
          </a:stretch>
        </p:blipFill>
        <p:spPr>
          <a:xfrm>
            <a:off x="1187624" y="4727833"/>
            <a:ext cx="2552700" cy="1790700"/>
          </a:xfrm>
          <a:prstGeom prst="rect">
            <a:avLst/>
          </a:prstGeom>
          <a:ln>
            <a:noFill/>
          </a:ln>
          <a:effectLst>
            <a:softEdge rad="112500"/>
          </a:effectLst>
        </p:spPr>
      </p:pic>
      <p:sp>
        <p:nvSpPr>
          <p:cNvPr id="9" name="CuadroTexto 8">
            <a:extLst>
              <a:ext uri="{FF2B5EF4-FFF2-40B4-BE49-F238E27FC236}">
                <a16:creationId xmlns:a16="http://schemas.microsoft.com/office/drawing/2014/main" id="{D338B7C9-DDBA-4E3D-8B62-4E5B1AB0C1DA}"/>
              </a:ext>
            </a:extLst>
          </p:cNvPr>
          <p:cNvSpPr txBox="1"/>
          <p:nvPr/>
        </p:nvSpPr>
        <p:spPr>
          <a:xfrm>
            <a:off x="3995936" y="4317925"/>
            <a:ext cx="4968552" cy="2308324"/>
          </a:xfrm>
          <a:prstGeom prst="rect">
            <a:avLst/>
          </a:prstGeom>
          <a:solidFill>
            <a:schemeClr val="tx1">
              <a:lumMod val="90000"/>
            </a:schemeClr>
          </a:solidFill>
        </p:spPr>
        <p:txBody>
          <a:bodyPr wrap="square" rtlCol="0">
            <a:spAutoFit/>
          </a:bodyPr>
          <a:lstStyle/>
          <a:p>
            <a:pPr algn="ctr"/>
            <a:r>
              <a:rPr lang="es-ES" sz="2400" dirty="0">
                <a:solidFill>
                  <a:srgbClr val="000000"/>
                </a:solidFill>
              </a:rPr>
              <a:t>Así preocupada nuestra institución, en esta deficiencias presentadas, busca dar una solución científica a este problema y mas aun evidenciando resultados favorables en otras instituciones educativas </a:t>
            </a:r>
            <a:endParaRPr lang="es-EC" sz="2400" dirty="0">
              <a:solidFill>
                <a:srgbClr val="000000"/>
              </a:solidFill>
            </a:endParaRPr>
          </a:p>
        </p:txBody>
      </p:sp>
    </p:spTree>
    <p:extLst>
      <p:ext uri="{BB962C8B-B14F-4D97-AF65-F5344CB8AC3E}">
        <p14:creationId xmlns:p14="http://schemas.microsoft.com/office/powerpoint/2010/main" val="2561972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43EF293-4995-4C35-890F-06D6D62BBC77}"/>
              </a:ext>
            </a:extLst>
          </p:cNvPr>
          <p:cNvSpPr txBox="1"/>
          <p:nvPr/>
        </p:nvSpPr>
        <p:spPr>
          <a:xfrm>
            <a:off x="1187624" y="188640"/>
            <a:ext cx="3312368" cy="369332"/>
          </a:xfrm>
          <a:prstGeom prst="rect">
            <a:avLst/>
          </a:prstGeom>
          <a:noFill/>
        </p:spPr>
        <p:txBody>
          <a:bodyPr wrap="square">
            <a:spAutoFit/>
          </a:bodyPr>
          <a:lstStyle/>
          <a:p>
            <a:r>
              <a:rPr lang="es-EC" sz="1800" b="1" dirty="0">
                <a:solidFill>
                  <a:srgbClr val="000000"/>
                </a:solidFill>
                <a:effectLst/>
                <a:latin typeface="Arial" panose="020B0604020202020204" pitchFamily="34" charset="0"/>
                <a:cs typeface="Times New Roman" panose="02020603050405020304" pitchFamily="18" charset="0"/>
              </a:rPr>
              <a:t>Justificación e Importancia</a:t>
            </a:r>
          </a:p>
        </p:txBody>
      </p:sp>
      <p:graphicFrame>
        <p:nvGraphicFramePr>
          <p:cNvPr id="7" name="Diagrama 6">
            <a:extLst>
              <a:ext uri="{FF2B5EF4-FFF2-40B4-BE49-F238E27FC236}">
                <a16:creationId xmlns:a16="http://schemas.microsoft.com/office/drawing/2014/main" id="{70CC0547-2F3F-4D41-9FE4-581A1DE9C638}"/>
              </a:ext>
            </a:extLst>
          </p:cNvPr>
          <p:cNvGraphicFramePr/>
          <p:nvPr>
            <p:extLst>
              <p:ext uri="{D42A27DB-BD31-4B8C-83A1-F6EECF244321}">
                <p14:modId xmlns:p14="http://schemas.microsoft.com/office/powerpoint/2010/main" val="4149154973"/>
              </p:ext>
            </p:extLst>
          </p:nvPr>
        </p:nvGraphicFramePr>
        <p:xfrm>
          <a:off x="1619672" y="764704"/>
          <a:ext cx="6984776" cy="2016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69EA32D-3B6E-484B-8EB1-3192669E0984}"/>
              </a:ext>
            </a:extLst>
          </p:cNvPr>
          <p:cNvSpPr txBox="1"/>
          <p:nvPr/>
        </p:nvSpPr>
        <p:spPr>
          <a:xfrm>
            <a:off x="2555776" y="2802994"/>
            <a:ext cx="4824536" cy="369332"/>
          </a:xfrm>
          <a:prstGeom prst="rect">
            <a:avLst/>
          </a:prstGeom>
          <a:solidFill>
            <a:schemeClr val="accent5">
              <a:lumMod val="60000"/>
              <a:lumOff val="40000"/>
            </a:schemeClr>
          </a:solidFill>
        </p:spPr>
        <p:txBody>
          <a:bodyPr wrap="square" rtlCol="0">
            <a:spAutoFit/>
          </a:bodyPr>
          <a:lstStyle/>
          <a:p>
            <a:r>
              <a:rPr lang="es-ES" b="1" dirty="0">
                <a:solidFill>
                  <a:srgbClr val="000000"/>
                </a:solidFill>
              </a:rPr>
              <a:t>Control de la enfermedad en la institución </a:t>
            </a:r>
            <a:endParaRPr lang="es-EC" b="1" dirty="0">
              <a:solidFill>
                <a:srgbClr val="000000"/>
              </a:solidFill>
            </a:endParaRPr>
          </a:p>
        </p:txBody>
      </p:sp>
      <p:pic>
        <p:nvPicPr>
          <p:cNvPr id="9" name="Imagen 8">
            <a:extLst>
              <a:ext uri="{FF2B5EF4-FFF2-40B4-BE49-F238E27FC236}">
                <a16:creationId xmlns:a16="http://schemas.microsoft.com/office/drawing/2014/main" id="{176DF09A-D205-40BC-A427-96A41DEF95CC}"/>
              </a:ext>
            </a:extLst>
          </p:cNvPr>
          <p:cNvPicPr>
            <a:picLocks noChangeAspect="1"/>
          </p:cNvPicPr>
          <p:nvPr/>
        </p:nvPicPr>
        <p:blipFill>
          <a:blip r:embed="rId8"/>
          <a:stretch>
            <a:fillRect/>
          </a:stretch>
        </p:blipFill>
        <p:spPr>
          <a:xfrm>
            <a:off x="4304839" y="3429000"/>
            <a:ext cx="4227601" cy="312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w="152400" h="50800" prst="softRound"/>
            <a:bevelB w="114300" prst="artDeco"/>
          </a:sp3d>
        </p:spPr>
      </p:pic>
      <p:pic>
        <p:nvPicPr>
          <p:cNvPr id="1028" name="Picture 4" descr="Consecuencias de la obesidad infantil">
            <a:extLst>
              <a:ext uri="{FF2B5EF4-FFF2-40B4-BE49-F238E27FC236}">
                <a16:creationId xmlns:a16="http://schemas.microsoft.com/office/drawing/2014/main" id="{F7650D41-3D95-4F60-8FD7-BE992CC29B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624" y="4629775"/>
            <a:ext cx="2736304"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78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8367D-5087-410E-A0AD-325BBCCB49EF}"/>
              </a:ext>
            </a:extLst>
          </p:cNvPr>
          <p:cNvSpPr>
            <a:spLocks noGrp="1"/>
          </p:cNvSpPr>
          <p:nvPr>
            <p:ph type="title"/>
          </p:nvPr>
        </p:nvSpPr>
        <p:spPr/>
        <p:txBody>
          <a:bodyPr/>
          <a:lstStyle/>
          <a:p>
            <a:endParaRPr lang="es-EC"/>
          </a:p>
        </p:txBody>
      </p:sp>
      <p:graphicFrame>
        <p:nvGraphicFramePr>
          <p:cNvPr id="5" name="Diagrama 4">
            <a:extLst>
              <a:ext uri="{FF2B5EF4-FFF2-40B4-BE49-F238E27FC236}">
                <a16:creationId xmlns:a16="http://schemas.microsoft.com/office/drawing/2014/main" id="{B79B6275-1211-46BE-BFC9-BB29B3C185E9}"/>
              </a:ext>
            </a:extLst>
          </p:cNvPr>
          <p:cNvGraphicFramePr/>
          <p:nvPr>
            <p:extLst>
              <p:ext uri="{D42A27DB-BD31-4B8C-83A1-F6EECF244321}">
                <p14:modId xmlns:p14="http://schemas.microsoft.com/office/powerpoint/2010/main" val="1112270669"/>
              </p:ext>
            </p:extLst>
          </p:nvPr>
        </p:nvGraphicFramePr>
        <p:xfrm>
          <a:off x="1668016" y="1957572"/>
          <a:ext cx="7008440" cy="4597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A88F9846-173A-40E4-904B-2675301C1F8D}"/>
              </a:ext>
            </a:extLst>
          </p:cNvPr>
          <p:cNvSpPr txBox="1"/>
          <p:nvPr/>
        </p:nvSpPr>
        <p:spPr>
          <a:xfrm>
            <a:off x="1524000" y="307800"/>
            <a:ext cx="1823864" cy="338554"/>
          </a:xfrm>
          <a:prstGeom prst="rect">
            <a:avLst/>
          </a:prstGeom>
          <a:solidFill>
            <a:schemeClr val="accent6">
              <a:lumMod val="60000"/>
              <a:lumOff val="40000"/>
            </a:schemeClr>
          </a:solidFill>
        </p:spPr>
        <p:txBody>
          <a:bodyPr wrap="square" rtlCol="0">
            <a:spAutoFit/>
          </a:bodyPr>
          <a:lstStyle/>
          <a:p>
            <a:r>
              <a:rPr lang="es-EC" sz="1600" b="1" dirty="0">
                <a:solidFill>
                  <a:srgbClr val="000000"/>
                </a:solidFill>
                <a:effectLst/>
                <a:latin typeface="Arial" panose="020B0604020202020204" pitchFamily="34" charset="0"/>
                <a:cs typeface="Times New Roman" panose="02020603050405020304" pitchFamily="18" charset="0"/>
              </a:rPr>
              <a:t>Objetivo General</a:t>
            </a:r>
          </a:p>
        </p:txBody>
      </p:sp>
      <p:sp>
        <p:nvSpPr>
          <p:cNvPr id="7" name="CuadroTexto 6">
            <a:extLst>
              <a:ext uri="{FF2B5EF4-FFF2-40B4-BE49-F238E27FC236}">
                <a16:creationId xmlns:a16="http://schemas.microsoft.com/office/drawing/2014/main" id="{52B2FDDC-8D0A-4950-9FB8-B777F8B5E3CA}"/>
              </a:ext>
            </a:extLst>
          </p:cNvPr>
          <p:cNvSpPr txBox="1"/>
          <p:nvPr/>
        </p:nvSpPr>
        <p:spPr>
          <a:xfrm>
            <a:off x="1524000" y="692696"/>
            <a:ext cx="7296472" cy="954107"/>
          </a:xfrm>
          <a:prstGeom prst="rect">
            <a:avLst/>
          </a:prstGeom>
          <a:solidFill>
            <a:schemeClr val="tx1">
              <a:lumMod val="90000"/>
            </a:schemeClr>
          </a:solidFill>
        </p:spPr>
        <p:txBody>
          <a:bodyPr wrap="square" rtlCol="0">
            <a:spAutoFit/>
          </a:bodyPr>
          <a:lstStyle/>
          <a:p>
            <a:pPr algn="just"/>
            <a:r>
              <a:rPr lang="es-EC" sz="1400" b="1" i="0" dirty="0">
                <a:solidFill>
                  <a:srgbClr val="000000"/>
                </a:solidFill>
                <a:effectLst/>
                <a:latin typeface="Arial" panose="020B0604020202020204" pitchFamily="34" charset="0"/>
                <a:cs typeface="Arial" panose="020B0604020202020204" pitchFamily="34" charset="0"/>
              </a:rPr>
              <a:t>Determinar la influencia de las Actividades Físico-Recreativas en la Obesidad de los estudiantes de Educación General Básica en edades comprendidas 9-11 años, “Unidad Educativa Particular del Pacífico” de la ciudad de Machala, año 2018 – 2019</a:t>
            </a:r>
            <a:r>
              <a:rPr lang="es-EC" sz="1200" b="1" i="0" dirty="0">
                <a:solidFill>
                  <a:srgbClr val="000000"/>
                </a:solidFill>
                <a:effectLst/>
                <a:latin typeface="Arial" panose="020B0604020202020204" pitchFamily="34" charset="0"/>
                <a:cs typeface="Arial" panose="020B0604020202020204" pitchFamily="34" charset="0"/>
              </a:rPr>
              <a:t>. </a:t>
            </a:r>
            <a:endParaRPr lang="es-EC" sz="1200" b="1" i="1" dirty="0">
              <a:solidFill>
                <a:srgbClr val="000000"/>
              </a:solidFill>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4699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1C7F1EF-331D-4F99-918B-FCC3E9FE124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778"/>
                    </a14:imgEffect>
                    <a14:imgEffect>
                      <a14:saturation sat="0"/>
                    </a14:imgEffect>
                  </a14:imgLayer>
                </a14:imgProps>
              </a:ext>
            </a:extLst>
          </a:blip>
          <a:stretch>
            <a:fillRect/>
          </a:stretch>
        </p:blipFill>
        <p:spPr>
          <a:xfrm>
            <a:off x="1475656" y="1186408"/>
            <a:ext cx="7272808" cy="5194920"/>
          </a:xfrm>
          <a:prstGeom prst="rect">
            <a:avLst/>
          </a:prstGeom>
          <a:solidFill>
            <a:srgbClr val="FFFFFF"/>
          </a:solidFill>
          <a:effectLst>
            <a:outerShdw blurRad="50800" dist="50800" dir="5400000" algn="ctr" rotWithShape="0">
              <a:srgbClr val="000000">
                <a:alpha val="67000"/>
              </a:srgbClr>
            </a:outerShdw>
            <a:reflection blurRad="965200" stA="12000" endPos="65000" dist="673100" dir="5400000" sy="-100000" algn="bl" rotWithShape="0"/>
          </a:effectLst>
        </p:spPr>
      </p:pic>
      <p:sp>
        <p:nvSpPr>
          <p:cNvPr id="3" name="Google Shape;204;p23">
            <a:extLst>
              <a:ext uri="{FF2B5EF4-FFF2-40B4-BE49-F238E27FC236}">
                <a16:creationId xmlns:a16="http://schemas.microsoft.com/office/drawing/2014/main" id="{839C8D35-19A7-4983-B535-5261327D660A}"/>
              </a:ext>
            </a:extLst>
          </p:cNvPr>
          <p:cNvSpPr txBox="1">
            <a:spLocks/>
          </p:cNvSpPr>
          <p:nvPr/>
        </p:nvSpPr>
        <p:spPr>
          <a:xfrm>
            <a:off x="1115616" y="476672"/>
            <a:ext cx="4295210" cy="47627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2800"/>
              <a:buFont typeface="Lobster Two"/>
              <a:buNone/>
              <a:defRPr sz="2800" b="0" i="0" u="none" strike="noStrike" cap="none">
                <a:solidFill>
                  <a:schemeClr val="accent4"/>
                </a:solidFill>
                <a:latin typeface="Lobster Two"/>
                <a:ea typeface="Lobster Two"/>
                <a:cs typeface="Lobster Two"/>
                <a:sym typeface="Lobster Two"/>
              </a:defRPr>
            </a:lvl1pPr>
            <a:lvl2pPr marR="0" lvl="1"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2pPr>
            <a:lvl3pPr marR="0" lvl="2"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3pPr>
            <a:lvl4pPr marR="0" lvl="3"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4pPr>
            <a:lvl5pPr marR="0" lvl="4"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5pPr>
            <a:lvl6pPr marR="0" lvl="5"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6pPr>
            <a:lvl7pPr marR="0" lvl="6"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7pPr>
            <a:lvl8pPr marR="0" lvl="7"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8pPr>
            <a:lvl9pPr marR="0" lvl="8" algn="l" rtl="0">
              <a:lnSpc>
                <a:spcPct val="100000"/>
              </a:lnSpc>
              <a:spcBef>
                <a:spcPts val="0"/>
              </a:spcBef>
              <a:spcAft>
                <a:spcPts val="0"/>
              </a:spcAft>
              <a:buClr>
                <a:schemeClr val="accent4"/>
              </a:buClr>
              <a:buSzPts val="2800"/>
              <a:buFont typeface="Arial"/>
              <a:buNone/>
              <a:defRPr sz="2800" b="0" i="0" u="none" strike="noStrike" cap="none">
                <a:solidFill>
                  <a:schemeClr val="accent4"/>
                </a:solidFill>
                <a:latin typeface="Arial"/>
                <a:ea typeface="Arial"/>
                <a:cs typeface="Arial"/>
                <a:sym typeface="Arial"/>
              </a:defRPr>
            </a:lvl9pPr>
          </a:lstStyle>
          <a:p>
            <a:r>
              <a:rPr lang="es-EC" sz="2000" b="1" u="sng" dirty="0">
                <a:solidFill>
                  <a:srgbClr val="002060"/>
                </a:solidFill>
                <a:latin typeface="Adobe Heiti Std R" pitchFamily="34" charset="-128"/>
                <a:ea typeface="Adobe Heiti Std R" pitchFamily="34" charset="-128"/>
              </a:rPr>
              <a:t>FORMULACIÓN DEL PROBLEMA </a:t>
            </a:r>
          </a:p>
        </p:txBody>
      </p:sp>
      <p:sp>
        <p:nvSpPr>
          <p:cNvPr id="5" name="CuadroTexto 4">
            <a:extLst>
              <a:ext uri="{FF2B5EF4-FFF2-40B4-BE49-F238E27FC236}">
                <a16:creationId xmlns:a16="http://schemas.microsoft.com/office/drawing/2014/main" id="{9D0230A2-8DAB-400B-B9BB-67C92217449E}"/>
              </a:ext>
            </a:extLst>
          </p:cNvPr>
          <p:cNvSpPr txBox="1"/>
          <p:nvPr/>
        </p:nvSpPr>
        <p:spPr>
          <a:xfrm>
            <a:off x="1475656" y="1484784"/>
            <a:ext cx="7272808" cy="4401205"/>
          </a:xfrm>
          <a:prstGeom prst="rect">
            <a:avLst/>
          </a:prstGeom>
          <a:noFill/>
        </p:spPr>
        <p:txBody>
          <a:bodyPr wrap="square">
            <a:spAutoFit/>
          </a:bodyPr>
          <a:lstStyle/>
          <a:p>
            <a:pPr marL="0" indent="0" algn="ctr"/>
            <a:r>
              <a:rPr lang="es-ES" sz="4000" b="1" dirty="0">
                <a:solidFill>
                  <a:srgbClr val="000000"/>
                </a:solidFill>
                <a:latin typeface="MS PMincho" pitchFamily="18" charset="-128"/>
                <a:ea typeface="MS PMincho" pitchFamily="18" charset="-128"/>
              </a:rPr>
              <a:t>¿Las actividades físicas recreativas  tienen incidencia en los niveles de obesidad en los estudiantes de 9 a 11 años de la Unidad Educativa Particular del Pacifico de la ciudad de Machala?</a:t>
            </a:r>
          </a:p>
        </p:txBody>
      </p:sp>
      <p:pic>
        <p:nvPicPr>
          <p:cNvPr id="7" name="Picture 2" descr="ESPE (@ESPEU) | Twitter">
            <a:extLst>
              <a:ext uri="{FF2B5EF4-FFF2-40B4-BE49-F238E27FC236}">
                <a16:creationId xmlns:a16="http://schemas.microsoft.com/office/drawing/2014/main" id="{598154CF-54D2-4BCB-9267-F4A55C2E28C5}"/>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53026"/>
            <a:ext cx="1119290" cy="991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910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74066-5E55-4516-89D4-FB7272A7D35C}"/>
              </a:ext>
            </a:extLst>
          </p:cNvPr>
          <p:cNvSpPr>
            <a:spLocks noGrp="1"/>
          </p:cNvSpPr>
          <p:nvPr>
            <p:ph type="title"/>
          </p:nvPr>
        </p:nvSpPr>
        <p:spPr>
          <a:xfrm>
            <a:off x="1691680" y="3592923"/>
            <a:ext cx="2952900" cy="1644800"/>
          </a:xfrm>
        </p:spPr>
        <p:txBody>
          <a:bodyPr/>
          <a:lstStyle/>
          <a:p>
            <a:pPr algn="l"/>
            <a:r>
              <a:rPr lang="es-ES" b="1" dirty="0">
                <a:solidFill>
                  <a:srgbClr val="000000"/>
                </a:solidFill>
              </a:rPr>
              <a:t>Instrumentos </a:t>
            </a:r>
            <a:br>
              <a:rPr lang="es-ES" dirty="0">
                <a:solidFill>
                  <a:srgbClr val="000000"/>
                </a:solidFill>
              </a:rPr>
            </a:br>
            <a:r>
              <a:rPr lang="es-ES" dirty="0">
                <a:solidFill>
                  <a:srgbClr val="000000"/>
                </a:solidFill>
              </a:rPr>
              <a:t>Evaluar por medio del IMC</a:t>
            </a:r>
            <a:br>
              <a:rPr lang="es-ES" dirty="0">
                <a:solidFill>
                  <a:srgbClr val="000000"/>
                </a:solidFill>
              </a:rPr>
            </a:br>
            <a:r>
              <a:rPr lang="es-ES" dirty="0">
                <a:solidFill>
                  <a:srgbClr val="000000"/>
                </a:solidFill>
              </a:rPr>
              <a:t>Ficha de registro de datos</a:t>
            </a:r>
            <a:br>
              <a:rPr lang="es-ES" dirty="0">
                <a:solidFill>
                  <a:srgbClr val="000000"/>
                </a:solidFill>
              </a:rPr>
            </a:br>
            <a:endParaRPr lang="es-EC" dirty="0">
              <a:solidFill>
                <a:srgbClr val="000000"/>
              </a:solidFill>
            </a:endParaRPr>
          </a:p>
        </p:txBody>
      </p:sp>
      <p:sp>
        <p:nvSpPr>
          <p:cNvPr id="3" name="Google Shape;200;p34">
            <a:extLst>
              <a:ext uri="{FF2B5EF4-FFF2-40B4-BE49-F238E27FC236}">
                <a16:creationId xmlns:a16="http://schemas.microsoft.com/office/drawing/2014/main" id="{4196A0AD-DC72-4249-8AB7-9D25C805E693}"/>
              </a:ext>
            </a:extLst>
          </p:cNvPr>
          <p:cNvSpPr/>
          <p:nvPr/>
        </p:nvSpPr>
        <p:spPr>
          <a:xfrm>
            <a:off x="1691680" y="610951"/>
            <a:ext cx="3397680" cy="53392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4" name="Google Shape;200;p34">
            <a:extLst>
              <a:ext uri="{FF2B5EF4-FFF2-40B4-BE49-F238E27FC236}">
                <a16:creationId xmlns:a16="http://schemas.microsoft.com/office/drawing/2014/main" id="{405B6AB0-EF3A-4E5D-9BF5-0004057F7DBF}"/>
              </a:ext>
            </a:extLst>
          </p:cNvPr>
          <p:cNvSpPr/>
          <p:nvPr/>
        </p:nvSpPr>
        <p:spPr>
          <a:xfrm>
            <a:off x="5292080" y="610951"/>
            <a:ext cx="3397680" cy="5339200"/>
          </a:xfrm>
          <a:prstGeom prst="rect">
            <a:avLst/>
          </a:prstGeom>
          <a:solidFill>
            <a:schemeClr val="accent1">
              <a:lumMod val="90000"/>
            </a:schemeClr>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 name="CuadroTexto 5">
            <a:extLst>
              <a:ext uri="{FF2B5EF4-FFF2-40B4-BE49-F238E27FC236}">
                <a16:creationId xmlns:a16="http://schemas.microsoft.com/office/drawing/2014/main" id="{93D80EFB-4A66-43BB-9BDD-FD21856F0B79}"/>
              </a:ext>
            </a:extLst>
          </p:cNvPr>
          <p:cNvSpPr txBox="1"/>
          <p:nvPr/>
        </p:nvSpPr>
        <p:spPr>
          <a:xfrm>
            <a:off x="2022368" y="621498"/>
            <a:ext cx="2736304" cy="646331"/>
          </a:xfrm>
          <a:prstGeom prst="rect">
            <a:avLst/>
          </a:prstGeom>
          <a:pattFill prst="smConfetti">
            <a:fgClr>
              <a:schemeClr val="accent6"/>
            </a:fgClr>
            <a:bgClr>
              <a:schemeClr val="bg1"/>
            </a:bgClr>
          </a:pattFill>
        </p:spPr>
        <p:txBody>
          <a:bodyPr wrap="square">
            <a:spAutoFit/>
          </a:bodyPr>
          <a:lstStyle/>
          <a:p>
            <a:pPr algn="ctr"/>
            <a:r>
              <a:rPr lang="es-EC" sz="1800" dirty="0">
                <a:solidFill>
                  <a:srgbClr val="000000"/>
                </a:solidFill>
                <a:effectLst/>
                <a:latin typeface="Arial" panose="020B0604020202020204" pitchFamily="34" charset="0"/>
                <a:ea typeface="Calibri" panose="020F0502020204030204" pitchFamily="34" charset="0"/>
              </a:rPr>
              <a:t>Variable dependiente Obesidad</a:t>
            </a:r>
            <a:endParaRPr lang="es-EC" dirty="0">
              <a:solidFill>
                <a:srgbClr val="000000"/>
              </a:solidFill>
            </a:endParaRPr>
          </a:p>
        </p:txBody>
      </p:sp>
      <p:sp>
        <p:nvSpPr>
          <p:cNvPr id="8" name="CuadroTexto 7">
            <a:extLst>
              <a:ext uri="{FF2B5EF4-FFF2-40B4-BE49-F238E27FC236}">
                <a16:creationId xmlns:a16="http://schemas.microsoft.com/office/drawing/2014/main" id="{9021DC95-3A80-4A9F-8D35-FDFDF8AF30E9}"/>
              </a:ext>
            </a:extLst>
          </p:cNvPr>
          <p:cNvSpPr txBox="1"/>
          <p:nvPr/>
        </p:nvSpPr>
        <p:spPr>
          <a:xfrm>
            <a:off x="5377655" y="656294"/>
            <a:ext cx="3152429" cy="646331"/>
          </a:xfrm>
          <a:prstGeom prst="rect">
            <a:avLst/>
          </a:prstGeom>
          <a:pattFill prst="smGrid">
            <a:fgClr>
              <a:schemeClr val="accent5">
                <a:lumMod val="20000"/>
                <a:lumOff val="80000"/>
              </a:schemeClr>
            </a:fgClr>
            <a:bgClr>
              <a:schemeClr val="bg1"/>
            </a:bgClr>
          </a:pattFill>
        </p:spPr>
        <p:txBody>
          <a:bodyPr wrap="square">
            <a:spAutoFit/>
          </a:bodyPr>
          <a:lstStyle/>
          <a:p>
            <a:pPr indent="457200"/>
            <a:r>
              <a:rPr lang="es-EC" sz="1800" b="0" i="0" dirty="0">
                <a:solidFill>
                  <a:srgbClr val="000000"/>
                </a:solidFill>
                <a:effectLst/>
                <a:latin typeface="Arial" panose="020B0604020202020204" pitchFamily="34" charset="0"/>
                <a:cs typeface="Arial" panose="020B0604020202020204" pitchFamily="34" charset="0"/>
              </a:rPr>
              <a:t>Variable Independiente</a:t>
            </a:r>
            <a:endParaRPr lang="es-EC" sz="2800" b="1" i="1" dirty="0">
              <a:solidFill>
                <a:srgbClr val="000000"/>
              </a:solidFill>
              <a:effectLst/>
              <a:latin typeface="Arial" panose="020B0604020202020204" pitchFamily="34" charset="0"/>
              <a:cs typeface="Times New Roman" panose="02020603050405020304" pitchFamily="18" charset="0"/>
            </a:endParaRPr>
          </a:p>
          <a:p>
            <a:r>
              <a:rPr lang="es-EC" sz="1800" dirty="0">
                <a:solidFill>
                  <a:srgbClr val="000000"/>
                </a:solidFill>
                <a:effectLst/>
                <a:latin typeface="Arial" panose="020B0604020202020204" pitchFamily="34" charset="0"/>
                <a:ea typeface="Calibri" panose="020F0502020204030204" pitchFamily="34" charset="0"/>
              </a:rPr>
              <a:t>Actividades físico recreativas</a:t>
            </a:r>
            <a:endParaRPr lang="es-EC" dirty="0">
              <a:solidFill>
                <a:srgbClr val="000000"/>
              </a:solidFill>
            </a:endParaRPr>
          </a:p>
        </p:txBody>
      </p:sp>
      <p:sp>
        <p:nvSpPr>
          <p:cNvPr id="12" name="CuadroTexto 11">
            <a:extLst>
              <a:ext uri="{FF2B5EF4-FFF2-40B4-BE49-F238E27FC236}">
                <a16:creationId xmlns:a16="http://schemas.microsoft.com/office/drawing/2014/main" id="{14A10BF6-2106-45A7-9DE8-DE3C1805CEF7}"/>
              </a:ext>
            </a:extLst>
          </p:cNvPr>
          <p:cNvSpPr txBox="1"/>
          <p:nvPr/>
        </p:nvSpPr>
        <p:spPr>
          <a:xfrm>
            <a:off x="1878352" y="1233753"/>
            <a:ext cx="3024336" cy="2031325"/>
          </a:xfrm>
          <a:prstGeom prst="rect">
            <a:avLst/>
          </a:prstGeom>
          <a:noFill/>
        </p:spPr>
        <p:txBody>
          <a:bodyPr wrap="square">
            <a:spAutoFit/>
          </a:bodyPr>
          <a:lstStyle/>
          <a:p>
            <a:r>
              <a:rPr lang="es-EC" sz="1800" b="1" dirty="0">
                <a:solidFill>
                  <a:srgbClr val="000000"/>
                </a:solidFill>
                <a:effectLst/>
                <a:latin typeface="Arial" panose="020B0604020202020204" pitchFamily="34" charset="0"/>
                <a:ea typeface="Calibri" panose="020F0502020204030204" pitchFamily="34" charset="0"/>
              </a:rPr>
              <a:t>Dimensión</a:t>
            </a:r>
          </a:p>
          <a:p>
            <a:pPr marL="285750" indent="-285750">
              <a:buFont typeface="Arial" panose="020B0604020202020204" pitchFamily="34" charset="0"/>
              <a:buChar char="•"/>
            </a:pPr>
            <a:r>
              <a:rPr lang="es-EC" sz="1800" b="0" i="0" dirty="0">
                <a:solidFill>
                  <a:srgbClr val="000000"/>
                </a:solidFill>
                <a:effectLst/>
                <a:latin typeface="Arial" panose="020B0604020202020204" pitchFamily="34" charset="0"/>
                <a:cs typeface="Arial" panose="020B0604020202020204" pitchFamily="34" charset="0"/>
              </a:rPr>
              <a:t>Frecuencia de consumo por grupo de alimentos. </a:t>
            </a:r>
          </a:p>
          <a:p>
            <a:pPr marL="285750" indent="-285750">
              <a:buFont typeface="Arial" panose="020B0604020202020204" pitchFamily="34" charset="0"/>
              <a:buChar char="•"/>
            </a:pPr>
            <a:r>
              <a:rPr lang="es-EC" sz="1800" b="0" i="0" dirty="0">
                <a:solidFill>
                  <a:srgbClr val="000000"/>
                </a:solidFill>
                <a:effectLst/>
                <a:latin typeface="Arial" panose="020B0604020202020204" pitchFamily="34" charset="0"/>
                <a:cs typeface="Arial" panose="020B0604020202020204" pitchFamily="34" charset="0"/>
              </a:rPr>
              <a:t>Número de comidas.</a:t>
            </a:r>
          </a:p>
          <a:p>
            <a:pPr marL="285750" indent="-285750">
              <a:buFont typeface="Arial" panose="020B0604020202020204" pitchFamily="34" charset="0"/>
              <a:buChar char="•"/>
            </a:pPr>
            <a:r>
              <a:rPr lang="es-EC" sz="1800" b="0" i="0" dirty="0">
                <a:solidFill>
                  <a:srgbClr val="000000"/>
                </a:solidFill>
                <a:effectLst/>
                <a:latin typeface="Arial" panose="020B0604020202020204" pitchFamily="34" charset="0"/>
                <a:cs typeface="Arial" panose="020B0604020202020204" pitchFamily="34" charset="0"/>
              </a:rPr>
              <a:t>Horario de comidas.</a:t>
            </a:r>
          </a:p>
          <a:p>
            <a:pPr marL="285750" indent="-285750">
              <a:buFont typeface="Arial" panose="020B0604020202020204" pitchFamily="34" charset="0"/>
              <a:buChar char="•"/>
            </a:pPr>
            <a:r>
              <a:rPr lang="es-EC" sz="1800" b="0" i="0" dirty="0">
                <a:solidFill>
                  <a:srgbClr val="000000"/>
                </a:solidFill>
                <a:effectLst/>
                <a:latin typeface="Arial" panose="020B0604020202020204" pitchFamily="34" charset="0"/>
                <a:cs typeface="Arial" panose="020B0604020202020204" pitchFamily="34" charset="0"/>
              </a:rPr>
              <a:t>Tipos de preparación.</a:t>
            </a:r>
            <a:endParaRPr lang="es-EC" sz="1800" b="1" i="1" dirty="0">
              <a:solidFill>
                <a:srgbClr val="000000"/>
              </a:solidFill>
              <a:effectLst/>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s-EC" sz="1800" dirty="0">
                <a:solidFill>
                  <a:srgbClr val="000000"/>
                </a:solidFill>
                <a:effectLst/>
                <a:latin typeface="Arial" panose="020B0604020202020204" pitchFamily="34" charset="0"/>
                <a:ea typeface="Calibri" panose="020F0502020204030204" pitchFamily="34" charset="0"/>
              </a:rPr>
              <a:t>Lugar de alimentación </a:t>
            </a:r>
            <a:endParaRPr lang="es-EC" dirty="0">
              <a:solidFill>
                <a:srgbClr val="000000"/>
              </a:solidFill>
            </a:endParaRPr>
          </a:p>
        </p:txBody>
      </p:sp>
      <p:sp>
        <p:nvSpPr>
          <p:cNvPr id="13" name="CuadroTexto 12">
            <a:extLst>
              <a:ext uri="{FF2B5EF4-FFF2-40B4-BE49-F238E27FC236}">
                <a16:creationId xmlns:a16="http://schemas.microsoft.com/office/drawing/2014/main" id="{5F0D13C4-91EC-473B-93CD-81E734654E39}"/>
              </a:ext>
            </a:extLst>
          </p:cNvPr>
          <p:cNvSpPr txBox="1"/>
          <p:nvPr/>
        </p:nvSpPr>
        <p:spPr>
          <a:xfrm>
            <a:off x="5303028" y="1267829"/>
            <a:ext cx="3024336" cy="3139321"/>
          </a:xfrm>
          <a:prstGeom prst="rect">
            <a:avLst/>
          </a:prstGeom>
          <a:noFill/>
        </p:spPr>
        <p:txBody>
          <a:bodyPr wrap="square">
            <a:spAutoFit/>
          </a:bodyPr>
          <a:lstStyle/>
          <a:p>
            <a:r>
              <a:rPr lang="es-EC" sz="1800" b="1" dirty="0">
                <a:solidFill>
                  <a:srgbClr val="000000"/>
                </a:solidFill>
                <a:effectLst/>
                <a:latin typeface="Arial" panose="020B0604020202020204" pitchFamily="34" charset="0"/>
                <a:ea typeface="Calibri" panose="020F0502020204030204" pitchFamily="34" charset="0"/>
              </a:rPr>
              <a:t>Dimensión</a:t>
            </a:r>
          </a:p>
          <a:p>
            <a:pPr marL="285750" indent="-285750">
              <a:buFont typeface="Arial" panose="020B0604020202020204" pitchFamily="34" charset="0"/>
              <a:buChar char="•"/>
            </a:pPr>
            <a:r>
              <a:rPr lang="es-ES" sz="1800" b="0" i="0" dirty="0">
                <a:solidFill>
                  <a:srgbClr val="000000"/>
                </a:solidFill>
                <a:effectLst/>
                <a:latin typeface="Arial" panose="020B0604020202020204" pitchFamily="34" charset="0"/>
                <a:cs typeface="Arial" panose="020B0604020202020204" pitchFamily="34" charset="0"/>
              </a:rPr>
              <a:t>Control de la participación en las actividades físico recreativas</a:t>
            </a:r>
          </a:p>
          <a:p>
            <a:pPr marL="285750" indent="-285750">
              <a:buFont typeface="Arial" panose="020B0604020202020204" pitchFamily="34" charset="0"/>
              <a:buChar char="•"/>
            </a:pPr>
            <a:r>
              <a:rPr lang="es-ES" sz="1800" b="0" i="0" dirty="0">
                <a:solidFill>
                  <a:srgbClr val="000000"/>
                </a:solidFill>
                <a:effectLst/>
                <a:latin typeface="Arial" panose="020B0604020202020204" pitchFamily="34" charset="0"/>
                <a:cs typeface="Arial" panose="020B0604020202020204" pitchFamily="34" charset="0"/>
              </a:rPr>
              <a:t>Participa en los deportes, caminata, juegos recreativos visitas a áreas recreativas y culturales, recorridos entre otros</a:t>
            </a:r>
          </a:p>
        </p:txBody>
      </p:sp>
      <p:sp>
        <p:nvSpPr>
          <p:cNvPr id="17" name="CuadroTexto 16">
            <a:extLst>
              <a:ext uri="{FF2B5EF4-FFF2-40B4-BE49-F238E27FC236}">
                <a16:creationId xmlns:a16="http://schemas.microsoft.com/office/drawing/2014/main" id="{027552AA-E0D6-4B05-8D3F-F748BC447166}"/>
              </a:ext>
            </a:extLst>
          </p:cNvPr>
          <p:cNvSpPr txBox="1"/>
          <p:nvPr/>
        </p:nvSpPr>
        <p:spPr>
          <a:xfrm>
            <a:off x="5542798" y="4441226"/>
            <a:ext cx="3024336" cy="954107"/>
          </a:xfrm>
          <a:prstGeom prst="rect">
            <a:avLst/>
          </a:prstGeom>
          <a:noFill/>
        </p:spPr>
        <p:txBody>
          <a:bodyPr wrap="square">
            <a:spAutoFit/>
          </a:bodyPr>
          <a:lstStyle/>
          <a:p>
            <a:pPr indent="457200"/>
            <a:r>
              <a:rPr lang="es-EC" sz="1600" b="1" i="0" dirty="0">
                <a:solidFill>
                  <a:srgbClr val="000000"/>
                </a:solidFill>
                <a:effectLst/>
                <a:latin typeface="Arial" panose="020B0604020202020204" pitchFamily="34" charset="0"/>
                <a:cs typeface="Arial" panose="020B0604020202020204" pitchFamily="34" charset="0"/>
              </a:rPr>
              <a:t>Instrumentos </a:t>
            </a:r>
          </a:p>
          <a:p>
            <a:pPr marL="285750" indent="-285750">
              <a:buFont typeface="Arial" panose="020B0604020202020204" pitchFamily="34" charset="0"/>
              <a:buChar char="•"/>
            </a:pPr>
            <a:r>
              <a:rPr lang="es-EC" sz="2000" b="0" i="0" dirty="0">
                <a:solidFill>
                  <a:srgbClr val="000000"/>
                </a:solidFill>
                <a:effectLst/>
                <a:latin typeface="Arial" panose="020B0604020202020204" pitchFamily="34" charset="0"/>
                <a:cs typeface="Arial" panose="020B0604020202020204" pitchFamily="34" charset="0"/>
              </a:rPr>
              <a:t>Test Cuestionario</a:t>
            </a:r>
            <a:endParaRPr lang="es-EC" sz="2000" b="1" i="1" dirty="0">
              <a:solidFill>
                <a:srgbClr val="000000"/>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s-EC" sz="2000" b="0" i="0" dirty="0">
                <a:solidFill>
                  <a:srgbClr val="000000"/>
                </a:solidFill>
                <a:effectLst/>
                <a:latin typeface="Arial" panose="020B0604020202020204" pitchFamily="34" charset="0"/>
                <a:cs typeface="Arial" panose="020B0604020202020204" pitchFamily="34" charset="0"/>
              </a:rPr>
              <a:t>Guía de observación</a:t>
            </a:r>
            <a:endParaRPr lang="es-EC" sz="2000" b="1" i="1" dirty="0">
              <a:solidFill>
                <a:srgbClr val="000000"/>
              </a:solidFill>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13961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p:nvPr/>
        </p:nvSpPr>
        <p:spPr>
          <a:xfrm>
            <a:off x="356500" y="1124744"/>
            <a:ext cx="3397680" cy="5339200"/>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201;p34"/>
          <p:cNvSpPr txBox="1">
            <a:spLocks noGrp="1"/>
          </p:cNvSpPr>
          <p:nvPr>
            <p:ph type="title"/>
          </p:nvPr>
        </p:nvSpPr>
        <p:spPr>
          <a:xfrm>
            <a:off x="1115616" y="1431183"/>
            <a:ext cx="2304256" cy="534000"/>
          </a:xfrm>
          <a:prstGeom prst="rect">
            <a:avLst/>
          </a:prstGeom>
        </p:spPr>
        <p:txBody>
          <a:bodyPr spcFirstLastPara="1" wrap="square" lIns="91425" tIns="91425" rIns="91425" bIns="91425" anchor="ctr" anchorCtr="0">
            <a:noAutofit/>
          </a:bodyPr>
          <a:lstStyle/>
          <a:p>
            <a:pPr lvl="0"/>
            <a:r>
              <a:rPr lang="es-EC" sz="2400" b="1" dirty="0">
                <a:solidFill>
                  <a:srgbClr val="B35201"/>
                </a:solidFill>
                <a:latin typeface="Adobe Heiti Std R" pitchFamily="34" charset="-128"/>
                <a:ea typeface="Adobe Heiti Std R" pitchFamily="34" charset="-128"/>
              </a:rPr>
              <a:t>HIPÓTESIS</a:t>
            </a:r>
            <a:endParaRPr sz="2400" b="1" dirty="0">
              <a:solidFill>
                <a:srgbClr val="B35201"/>
              </a:solidFill>
            </a:endParaRPr>
          </a:p>
        </p:txBody>
      </p:sp>
      <p:sp>
        <p:nvSpPr>
          <p:cNvPr id="202" name="Google Shape;202;p34"/>
          <p:cNvSpPr txBox="1">
            <a:spLocks noGrp="1"/>
          </p:cNvSpPr>
          <p:nvPr>
            <p:ph type="subTitle" idx="1"/>
          </p:nvPr>
        </p:nvSpPr>
        <p:spPr>
          <a:xfrm>
            <a:off x="539552" y="2000994"/>
            <a:ext cx="3133062" cy="3171522"/>
          </a:xfrm>
          <a:prstGeom prst="rect">
            <a:avLst/>
          </a:prstGeom>
        </p:spPr>
        <p:txBody>
          <a:bodyPr spcFirstLastPara="1" wrap="square" lIns="91425" tIns="91425" rIns="91425" bIns="91425" anchor="t" anchorCtr="0">
            <a:noAutofit/>
          </a:bodyPr>
          <a:lstStyle/>
          <a:p>
            <a:pPr>
              <a:lnSpc>
                <a:spcPct val="150000"/>
              </a:lnSpc>
            </a:pPr>
            <a:r>
              <a:rPr lang="es-EC" sz="1600" b="1" dirty="0">
                <a:solidFill>
                  <a:schemeClr val="tx1">
                    <a:lumMod val="10000"/>
                  </a:schemeClr>
                </a:solidFill>
                <a:latin typeface="+mn-lt"/>
                <a:ea typeface="Adobe Fan Heiti Std B" pitchFamily="34" charset="-128"/>
              </a:rPr>
              <a:t>El programa de actividades físico recreativas inciden </a:t>
            </a:r>
            <a:r>
              <a:rPr lang="es-ES" sz="1600" b="1" dirty="0">
                <a:solidFill>
                  <a:schemeClr val="tx1">
                    <a:lumMod val="10000"/>
                  </a:schemeClr>
                </a:solidFill>
                <a:latin typeface="+mn-lt"/>
                <a:ea typeface="Adobe Fan Heiti Std B" pitchFamily="34" charset="-128"/>
              </a:rPr>
              <a:t>en los niveles de obesidad en los estudiantes de 9 a 11 años de la Unidad Educativa Particular del Pacifico de la ciudad de Machala</a:t>
            </a:r>
          </a:p>
        </p:txBody>
      </p:sp>
      <p:sp>
        <p:nvSpPr>
          <p:cNvPr id="204" name="Google Shape;204;p34"/>
          <p:cNvSpPr/>
          <p:nvPr/>
        </p:nvSpPr>
        <p:spPr>
          <a:xfrm flipH="1">
            <a:off x="4877900" y="0"/>
            <a:ext cx="2765100" cy="68580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206;p34"/>
          <p:cNvSpPr/>
          <p:nvPr/>
        </p:nvSpPr>
        <p:spPr>
          <a:xfrm rot="-5400000">
            <a:off x="7352150" y="472033"/>
            <a:ext cx="64400" cy="2958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207;p34"/>
          <p:cNvSpPr/>
          <p:nvPr/>
        </p:nvSpPr>
        <p:spPr>
          <a:xfrm rot="-5400000">
            <a:off x="7877550" y="6090133"/>
            <a:ext cx="64400" cy="2958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pic>
        <p:nvPicPr>
          <p:cNvPr id="10" name="Picture 2" descr="ESPE (@ESPEU) | Twitte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l="4185" t="4571" r="4419" b="4762"/>
          <a:stretch/>
        </p:blipFill>
        <p:spPr bwMode="auto">
          <a:xfrm>
            <a:off x="-3674" y="35656"/>
            <a:ext cx="1119290" cy="99138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B08CAD2D-ECF2-41B8-93ED-07C20BAB961A}"/>
              </a:ext>
            </a:extLst>
          </p:cNvPr>
          <p:cNvPicPr>
            <a:picLocks noChangeAspect="1"/>
          </p:cNvPicPr>
          <p:nvPr/>
        </p:nvPicPr>
        <p:blipFill>
          <a:blip r:embed="rId5"/>
          <a:stretch>
            <a:fillRect/>
          </a:stretch>
        </p:blipFill>
        <p:spPr>
          <a:xfrm>
            <a:off x="3855666" y="1431183"/>
            <a:ext cx="3681966" cy="4605321"/>
          </a:xfrm>
          <a:prstGeom prst="rect">
            <a:avLst/>
          </a:prstGeom>
          <a:ln>
            <a:noFill/>
          </a:ln>
          <a:effectLst>
            <a:softEdge rad="112500"/>
          </a:effectLst>
        </p:spPr>
      </p:pic>
    </p:spTree>
    <p:extLst>
      <p:ext uri="{BB962C8B-B14F-4D97-AF65-F5344CB8AC3E}">
        <p14:creationId xmlns:p14="http://schemas.microsoft.com/office/powerpoint/2010/main" val="2412452094"/>
      </p:ext>
    </p:extLst>
  </p:cSld>
  <p:clrMapOvr>
    <a:masterClrMapping/>
  </p:clrMapOvr>
</p:sld>
</file>

<file path=ppt/theme/theme1.xml><?xml version="1.0" encoding="utf-8"?>
<a:theme xmlns:a="http://schemas.openxmlformats.org/drawingml/2006/main" name="Teaching Methods Thesis by Slidesgo">
  <a:themeElements>
    <a:clrScheme name="Simple Light">
      <a:dk1>
        <a:srgbClr val="FAFDF4"/>
      </a:dk1>
      <a:lt1>
        <a:srgbClr val="FFFFFF"/>
      </a:lt1>
      <a:dk2>
        <a:srgbClr val="2B842D"/>
      </a:dk2>
      <a:lt2>
        <a:srgbClr val="8CBBA2"/>
      </a:lt2>
      <a:accent1>
        <a:srgbClr val="FAFDF4"/>
      </a:accent1>
      <a:accent2>
        <a:srgbClr val="0C3821"/>
      </a:accent2>
      <a:accent3>
        <a:srgbClr val="73A88C"/>
      </a:accent3>
      <a:accent4>
        <a:srgbClr val="8CBBA2"/>
      </a:accent4>
      <a:accent5>
        <a:srgbClr val="538169"/>
      </a:accent5>
      <a:accent6>
        <a:srgbClr val="CEE283"/>
      </a:accent6>
      <a:hlink>
        <a:srgbClr val="0C38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3">
      <a:dk1>
        <a:sysClr val="windowText" lastClr="000000"/>
      </a:dk1>
      <a:lt1>
        <a:sysClr val="window" lastClr="FFFFFF"/>
      </a:lt1>
      <a:dk2>
        <a:srgbClr val="1F497D"/>
      </a:dk2>
      <a:lt2>
        <a:srgbClr val="EEECE1"/>
      </a:lt2>
      <a:accent1>
        <a:srgbClr val="FEB856"/>
      </a:accent1>
      <a:accent2>
        <a:srgbClr val="1CBBB4"/>
      </a:accent2>
      <a:accent3>
        <a:srgbClr val="9FEDF0"/>
      </a:accent3>
      <a:accent4>
        <a:srgbClr val="9FEDF0"/>
      </a:accent4>
      <a:accent5>
        <a:srgbClr val="576868"/>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3787</TotalTime>
  <Words>3591</Words>
  <Application>Microsoft Office PowerPoint</Application>
  <PresentationFormat>Presentación en pantalla (4:3)</PresentationFormat>
  <Paragraphs>802</Paragraphs>
  <Slides>38</Slides>
  <Notes>7</Notes>
  <HiddenSlides>0</HiddenSlides>
  <MMClips>0</MMClips>
  <ScaleCrop>false</ScaleCrop>
  <HeadingPairs>
    <vt:vector size="6" baseType="variant">
      <vt:variant>
        <vt:lpstr>Fuentes usadas</vt:lpstr>
      </vt:variant>
      <vt:variant>
        <vt:i4>12</vt:i4>
      </vt:variant>
      <vt:variant>
        <vt:lpstr>Tema</vt:lpstr>
      </vt:variant>
      <vt:variant>
        <vt:i4>9</vt:i4>
      </vt:variant>
      <vt:variant>
        <vt:lpstr>Títulos de diapositiva</vt:lpstr>
      </vt:variant>
      <vt:variant>
        <vt:i4>38</vt:i4>
      </vt:variant>
    </vt:vector>
  </HeadingPairs>
  <TitlesOfParts>
    <vt:vector size="59" baseType="lpstr">
      <vt:lpstr>MS PMincho</vt:lpstr>
      <vt:lpstr>Adobe Heiti Std R</vt:lpstr>
      <vt:lpstr>Arial</vt:lpstr>
      <vt:lpstr>Arial Bold</vt:lpstr>
      <vt:lpstr>Arvo</vt:lpstr>
      <vt:lpstr>Calibri</vt:lpstr>
      <vt:lpstr>Fira Sans Extra Condensed Medium</vt:lpstr>
      <vt:lpstr>GeosansLight</vt:lpstr>
      <vt:lpstr>Lobster Two</vt:lpstr>
      <vt:lpstr>Open Sans</vt:lpstr>
      <vt:lpstr>Oxygen</vt:lpstr>
      <vt:lpstr>Symbol</vt:lpstr>
      <vt:lpstr>Teaching Methods Thesis by Slidesgo</vt:lpstr>
      <vt:lpstr>Contents Slide Master</vt:lpstr>
      <vt:lpstr>1_Tema de Office</vt:lpstr>
      <vt:lpstr>Showeet theme</vt:lpstr>
      <vt:lpstr>1_Showeet theme</vt:lpstr>
      <vt:lpstr>2_Showeet theme</vt:lpstr>
      <vt:lpstr>3_Showeet theme</vt:lpstr>
      <vt:lpstr>6_Showeet theme</vt:lpstr>
      <vt:lpstr>Tema de Office</vt:lpstr>
      <vt:lpstr> Vicerrectorado de Investigación, Innovación y Transferencia de Tecnología Centro de Posgrados Maestría en Recreación y Tiempo Libre </vt:lpstr>
      <vt:lpstr>Presentación de PowerPoint</vt:lpstr>
      <vt:lpstr>PROBLEMA DE INVESTIGACIÓN </vt:lpstr>
      <vt:lpstr>Presentación de PowerPoint</vt:lpstr>
      <vt:lpstr>Presentación de PowerPoint</vt:lpstr>
      <vt:lpstr>Presentación de PowerPoint</vt:lpstr>
      <vt:lpstr>Presentación de PowerPoint</vt:lpstr>
      <vt:lpstr>Instrumentos  Evaluar por medio del IMC Ficha de registro de datos </vt:lpstr>
      <vt:lpstr>HIPÓTESIS</vt:lpstr>
      <vt:lpstr>MARCO TEORICO  </vt:lpstr>
      <vt:lpstr>BENEFICIOS DE LAS AREAS DE LA RECREACION </vt:lpstr>
      <vt:lpstr>CONCEPTUALIZACIÓN </vt:lpstr>
      <vt:lpstr>Presentación de PowerPoint</vt:lpstr>
      <vt:lpstr>Presentación de PowerPoint</vt:lpstr>
      <vt:lpstr>ANÁLISIS DE RESULTADOS</vt:lpstr>
      <vt:lpstr>Presentación de PowerPoint</vt:lpstr>
      <vt:lpstr>Presentación de PowerPoint</vt:lpstr>
      <vt:lpstr>Presentación de PowerPoint</vt:lpstr>
      <vt:lpstr>Presentación de PowerPoint</vt:lpstr>
      <vt:lpstr>Presentación de PowerPoint</vt:lpstr>
      <vt:lpstr>Análisis Estadístico T de Student NIÑOS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ACTIVIDADES FISICAS RECREATIVAS </vt:lpstr>
      <vt:lpstr>PROPUESTA</vt:lpstr>
      <vt:lpstr>PROPUESTA</vt:lpstr>
      <vt:lpstr>PROPUESTA</vt:lpstr>
      <vt:lpstr>PROPUESTA</vt:lpstr>
      <vt:lpstr>Presentación de PowerPoint</vt:lpstr>
      <vt:lpstr>Presentación de PowerPoint</vt:lpstr>
      <vt:lpstr>REFERENCIAS BIBLIOGRÁFICAS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HUMANAS Y SOCIALES</dc:title>
  <dc:creator>Estefania flores</dc:creator>
  <cp:lastModifiedBy>rodrigo coca carrasco</cp:lastModifiedBy>
  <cp:revision>224</cp:revision>
  <dcterms:created xsi:type="dcterms:W3CDTF">2020-08-22T17:24:15Z</dcterms:created>
  <dcterms:modified xsi:type="dcterms:W3CDTF">2021-11-17T21:28:59Z</dcterms:modified>
</cp:coreProperties>
</file>