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Lst>
  <p:notesMasterIdLst>
    <p:notesMasterId r:id="rId49"/>
  </p:notesMasterIdLst>
  <p:handoutMasterIdLst>
    <p:handoutMasterId r:id="rId50"/>
  </p:handoutMasterIdLst>
  <p:sldIdLst>
    <p:sldId id="256" r:id="rId3"/>
    <p:sldId id="267" r:id="rId4"/>
    <p:sldId id="260" r:id="rId5"/>
    <p:sldId id="268" r:id="rId6"/>
    <p:sldId id="319" r:id="rId7"/>
    <p:sldId id="261" r:id="rId8"/>
    <p:sldId id="284" r:id="rId9"/>
    <p:sldId id="297" r:id="rId10"/>
    <p:sldId id="320" r:id="rId11"/>
    <p:sldId id="286" r:id="rId12"/>
    <p:sldId id="298" r:id="rId13"/>
    <p:sldId id="295" r:id="rId14"/>
    <p:sldId id="299" r:id="rId15"/>
    <p:sldId id="300" r:id="rId16"/>
    <p:sldId id="301" r:id="rId17"/>
    <p:sldId id="302" r:id="rId18"/>
    <p:sldId id="303" r:id="rId19"/>
    <p:sldId id="304" r:id="rId20"/>
    <p:sldId id="269" r:id="rId21"/>
    <p:sldId id="294" r:id="rId22"/>
    <p:sldId id="305" r:id="rId23"/>
    <p:sldId id="274" r:id="rId24"/>
    <p:sldId id="306" r:id="rId25"/>
    <p:sldId id="307" r:id="rId26"/>
    <p:sldId id="308" r:id="rId27"/>
    <p:sldId id="309" r:id="rId28"/>
    <p:sldId id="310" r:id="rId29"/>
    <p:sldId id="311" r:id="rId30"/>
    <p:sldId id="312" r:id="rId31"/>
    <p:sldId id="313" r:id="rId32"/>
    <p:sldId id="314" r:id="rId33"/>
    <p:sldId id="315" r:id="rId34"/>
    <p:sldId id="316" r:id="rId35"/>
    <p:sldId id="270" r:id="rId36"/>
    <p:sldId id="287" r:id="rId37"/>
    <p:sldId id="317" r:id="rId38"/>
    <p:sldId id="271" r:id="rId39"/>
    <p:sldId id="321" r:id="rId40"/>
    <p:sldId id="322" r:id="rId41"/>
    <p:sldId id="323" r:id="rId42"/>
    <p:sldId id="324" r:id="rId43"/>
    <p:sldId id="325" r:id="rId44"/>
    <p:sldId id="272" r:id="rId45"/>
    <p:sldId id="326" r:id="rId46"/>
    <p:sldId id="327" r:id="rId47"/>
    <p:sldId id="266" r:id="rId48"/>
  </p:sldIdLst>
  <p:sldSz cx="12192000" cy="6858000"/>
  <p:notesSz cx="10020300" cy="6888163"/>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6" autoAdjust="0"/>
    <p:restoredTop sz="94434" autoAdjust="0"/>
  </p:normalViewPr>
  <p:slideViewPr>
    <p:cSldViewPr snapToGrid="0">
      <p:cViewPr varScale="1">
        <p:scale>
          <a:sx n="68" d="100"/>
          <a:sy n="68" d="100"/>
        </p:scale>
        <p:origin x="6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6E11EF-0914-495C-8C40-36441FA15B08}" type="doc">
      <dgm:prSet loTypeId="urn:microsoft.com/office/officeart/2005/8/layout/arrow2" loCatId="process" qsTypeId="urn:microsoft.com/office/officeart/2005/8/quickstyle/3d2" qsCatId="3D" csTypeId="urn:microsoft.com/office/officeart/2005/8/colors/accent6_3" csCatId="accent6" phldr="1"/>
      <dgm:spPr/>
      <dgm:t>
        <a:bodyPr/>
        <a:lstStyle/>
        <a:p>
          <a:endParaRPr lang="es-ES"/>
        </a:p>
      </dgm:t>
    </dgm:pt>
    <dgm:pt modelId="{20BF5142-2E4C-4830-B79B-13FADE6A61CB}">
      <dgm:prSet phldrT="[Texto]" custT="1"/>
      <dgm:spPr/>
      <dgm:t>
        <a:bodyPr/>
        <a:lstStyle/>
        <a:p>
          <a:r>
            <a:rPr lang="es-EC" sz="1800" b="1" dirty="0"/>
            <a:t>PODER BÉLICO, Seguridad, desarrollo y progreso</a:t>
          </a:r>
        </a:p>
      </dgm:t>
    </dgm:pt>
    <dgm:pt modelId="{1DB494E2-2019-47F5-85E5-4A069FAC72CA}" type="parTrans" cxnId="{0538D439-9498-43F0-A939-E4AE9EFB4238}">
      <dgm:prSet/>
      <dgm:spPr/>
      <dgm:t>
        <a:bodyPr/>
        <a:lstStyle/>
        <a:p>
          <a:endParaRPr lang="es-EC"/>
        </a:p>
      </dgm:t>
    </dgm:pt>
    <dgm:pt modelId="{F1830ABD-B9BE-4F22-A171-74A262BBB131}" type="sibTrans" cxnId="{0538D439-9498-43F0-A939-E4AE9EFB4238}">
      <dgm:prSet/>
      <dgm:spPr/>
      <dgm:t>
        <a:bodyPr/>
        <a:lstStyle/>
        <a:p>
          <a:endParaRPr lang="es-EC"/>
        </a:p>
      </dgm:t>
    </dgm:pt>
    <dgm:pt modelId="{CDD126E1-360C-4DFD-9835-23F76A0BE011}">
      <dgm:prSet phldrT="[Texto]"/>
      <dgm:spPr/>
      <dgm:t>
        <a:bodyPr/>
        <a:lstStyle/>
        <a:p>
          <a:pPr algn="ctr"/>
          <a:r>
            <a:rPr lang="es-EC" b="1" dirty="0"/>
            <a:t>TECNOLOGÍA </a:t>
          </a:r>
        </a:p>
        <a:p>
          <a:pPr algn="ctr"/>
          <a:r>
            <a:rPr lang="es-EC" b="1" dirty="0"/>
            <a:t>Vs </a:t>
          </a:r>
        </a:p>
        <a:p>
          <a:pPr algn="ctr"/>
          <a:r>
            <a:rPr lang="es-EC" b="1" dirty="0"/>
            <a:t>CARRERA ARMAMENTISTA</a:t>
          </a:r>
        </a:p>
      </dgm:t>
    </dgm:pt>
    <dgm:pt modelId="{EB66B0BA-9C5F-4833-B021-EA3B11A696DF}" type="parTrans" cxnId="{6E4A83DD-D925-4F2D-9C87-3CBE53C6768E}">
      <dgm:prSet/>
      <dgm:spPr/>
      <dgm:t>
        <a:bodyPr/>
        <a:lstStyle/>
        <a:p>
          <a:endParaRPr lang="es-EC"/>
        </a:p>
      </dgm:t>
    </dgm:pt>
    <dgm:pt modelId="{B131D9BA-E230-4711-AB80-11FED8C0EA5F}" type="sibTrans" cxnId="{6E4A83DD-D925-4F2D-9C87-3CBE53C6768E}">
      <dgm:prSet/>
      <dgm:spPr/>
      <dgm:t>
        <a:bodyPr/>
        <a:lstStyle/>
        <a:p>
          <a:endParaRPr lang="es-EC"/>
        </a:p>
      </dgm:t>
    </dgm:pt>
    <dgm:pt modelId="{817B2991-0A14-4A09-9548-177004B7E328}">
      <dgm:prSet phldrT="[Texto]"/>
      <dgm:spPr/>
      <dgm:t>
        <a:bodyPr/>
        <a:lstStyle/>
        <a:p>
          <a:r>
            <a:rPr lang="es-EC" b="1" dirty="0"/>
            <a:t>INDUSTRIA BÉLICA NACIONAL, no hay desarrollo</a:t>
          </a:r>
        </a:p>
      </dgm:t>
    </dgm:pt>
    <dgm:pt modelId="{C55D8FAE-CD89-4037-A01A-E3A3679204D0}" type="parTrans" cxnId="{CB35E91F-AE5B-4830-95BB-AC399AD7B32C}">
      <dgm:prSet/>
      <dgm:spPr/>
      <dgm:t>
        <a:bodyPr/>
        <a:lstStyle/>
        <a:p>
          <a:endParaRPr lang="es-EC"/>
        </a:p>
      </dgm:t>
    </dgm:pt>
    <dgm:pt modelId="{5A1F4E28-20ED-4946-84E9-0F3FF141F074}" type="sibTrans" cxnId="{CB35E91F-AE5B-4830-95BB-AC399AD7B32C}">
      <dgm:prSet/>
      <dgm:spPr/>
      <dgm:t>
        <a:bodyPr/>
        <a:lstStyle/>
        <a:p>
          <a:endParaRPr lang="es-EC"/>
        </a:p>
      </dgm:t>
    </dgm:pt>
    <dgm:pt modelId="{E357D44E-5726-4BCD-B737-38AF9C20E884}" type="pres">
      <dgm:prSet presAssocID="{336E11EF-0914-495C-8C40-36441FA15B08}" presName="arrowDiagram" presStyleCnt="0">
        <dgm:presLayoutVars>
          <dgm:chMax val="5"/>
          <dgm:dir/>
          <dgm:resizeHandles val="exact"/>
        </dgm:presLayoutVars>
      </dgm:prSet>
      <dgm:spPr/>
    </dgm:pt>
    <dgm:pt modelId="{7AE4D097-FD8C-401D-8706-1BCB96409B7D}" type="pres">
      <dgm:prSet presAssocID="{336E11EF-0914-495C-8C40-36441FA15B08}" presName="arrow" presStyleLbl="bgShp" presStyleIdx="0" presStyleCnt="1" custLinFactNeighborX="-184"/>
      <dgm:spPr/>
    </dgm:pt>
    <dgm:pt modelId="{F3E24EA9-6E17-40C0-84B7-30F37F190CF3}" type="pres">
      <dgm:prSet presAssocID="{336E11EF-0914-495C-8C40-36441FA15B08}" presName="arrowDiagram3" presStyleCnt="0"/>
      <dgm:spPr/>
    </dgm:pt>
    <dgm:pt modelId="{C621C67C-34CE-4E2E-B1B9-CE5CFC813A71}" type="pres">
      <dgm:prSet presAssocID="{20BF5142-2E4C-4830-B79B-13FADE6A61CB}" presName="bullet3a" presStyleLbl="node1" presStyleIdx="0" presStyleCnt="3"/>
      <dgm:spPr/>
    </dgm:pt>
    <dgm:pt modelId="{E175C62C-2615-4850-A504-44D2691021AF}" type="pres">
      <dgm:prSet presAssocID="{20BF5142-2E4C-4830-B79B-13FADE6A61CB}" presName="textBox3a" presStyleLbl="revTx" presStyleIdx="0" presStyleCnt="3">
        <dgm:presLayoutVars>
          <dgm:bulletEnabled val="1"/>
        </dgm:presLayoutVars>
      </dgm:prSet>
      <dgm:spPr/>
    </dgm:pt>
    <dgm:pt modelId="{0D8C830E-4086-45B0-BACF-B12311368476}" type="pres">
      <dgm:prSet presAssocID="{CDD126E1-360C-4DFD-9835-23F76A0BE011}" presName="bullet3b" presStyleLbl="node1" presStyleIdx="1" presStyleCnt="3"/>
      <dgm:spPr/>
    </dgm:pt>
    <dgm:pt modelId="{D77C8ADB-D6C7-4D16-8CC1-1385FB00D33B}" type="pres">
      <dgm:prSet presAssocID="{CDD126E1-360C-4DFD-9835-23F76A0BE011}" presName="textBox3b" presStyleLbl="revTx" presStyleIdx="1" presStyleCnt="3">
        <dgm:presLayoutVars>
          <dgm:bulletEnabled val="1"/>
        </dgm:presLayoutVars>
      </dgm:prSet>
      <dgm:spPr/>
    </dgm:pt>
    <dgm:pt modelId="{55A326B7-A21C-46F7-8DB1-F9838044E77C}" type="pres">
      <dgm:prSet presAssocID="{817B2991-0A14-4A09-9548-177004B7E328}" presName="bullet3c" presStyleLbl="node1" presStyleIdx="2" presStyleCnt="3"/>
      <dgm:spPr/>
    </dgm:pt>
    <dgm:pt modelId="{0F088099-2511-4A25-9BE5-6577BE46A356}" type="pres">
      <dgm:prSet presAssocID="{817B2991-0A14-4A09-9548-177004B7E328}" presName="textBox3c" presStyleLbl="revTx" presStyleIdx="2" presStyleCnt="3">
        <dgm:presLayoutVars>
          <dgm:bulletEnabled val="1"/>
        </dgm:presLayoutVars>
      </dgm:prSet>
      <dgm:spPr/>
    </dgm:pt>
  </dgm:ptLst>
  <dgm:cxnLst>
    <dgm:cxn modelId="{C1B1D60F-42E9-4BD4-80EE-FC04D5059E46}" type="presOf" srcId="{20BF5142-2E4C-4830-B79B-13FADE6A61CB}" destId="{E175C62C-2615-4850-A504-44D2691021AF}" srcOrd="0" destOrd="0" presId="urn:microsoft.com/office/officeart/2005/8/layout/arrow2"/>
    <dgm:cxn modelId="{CB35E91F-AE5B-4830-95BB-AC399AD7B32C}" srcId="{336E11EF-0914-495C-8C40-36441FA15B08}" destId="{817B2991-0A14-4A09-9548-177004B7E328}" srcOrd="2" destOrd="0" parTransId="{C55D8FAE-CD89-4037-A01A-E3A3679204D0}" sibTransId="{5A1F4E28-20ED-4946-84E9-0F3FF141F074}"/>
    <dgm:cxn modelId="{0538D439-9498-43F0-A939-E4AE9EFB4238}" srcId="{336E11EF-0914-495C-8C40-36441FA15B08}" destId="{20BF5142-2E4C-4830-B79B-13FADE6A61CB}" srcOrd="0" destOrd="0" parTransId="{1DB494E2-2019-47F5-85E5-4A069FAC72CA}" sibTransId="{F1830ABD-B9BE-4F22-A171-74A262BBB131}"/>
    <dgm:cxn modelId="{88892D7B-8682-433B-9DC2-A3D2E62AEA29}" type="presOf" srcId="{817B2991-0A14-4A09-9548-177004B7E328}" destId="{0F088099-2511-4A25-9BE5-6577BE46A356}" srcOrd="0" destOrd="0" presId="urn:microsoft.com/office/officeart/2005/8/layout/arrow2"/>
    <dgm:cxn modelId="{D156E187-F220-45D0-AD16-EB4454CD87BC}" type="presOf" srcId="{336E11EF-0914-495C-8C40-36441FA15B08}" destId="{E357D44E-5726-4BCD-B737-38AF9C20E884}" srcOrd="0" destOrd="0" presId="urn:microsoft.com/office/officeart/2005/8/layout/arrow2"/>
    <dgm:cxn modelId="{B431FFCB-E755-44A0-961D-41652DF7C674}" type="presOf" srcId="{CDD126E1-360C-4DFD-9835-23F76A0BE011}" destId="{D77C8ADB-D6C7-4D16-8CC1-1385FB00D33B}" srcOrd="0" destOrd="0" presId="urn:microsoft.com/office/officeart/2005/8/layout/arrow2"/>
    <dgm:cxn modelId="{6E4A83DD-D925-4F2D-9C87-3CBE53C6768E}" srcId="{336E11EF-0914-495C-8C40-36441FA15B08}" destId="{CDD126E1-360C-4DFD-9835-23F76A0BE011}" srcOrd="1" destOrd="0" parTransId="{EB66B0BA-9C5F-4833-B021-EA3B11A696DF}" sibTransId="{B131D9BA-E230-4711-AB80-11FED8C0EA5F}"/>
    <dgm:cxn modelId="{658505F7-CAF6-419D-87EE-059FDF5EA418}" type="presParOf" srcId="{E357D44E-5726-4BCD-B737-38AF9C20E884}" destId="{7AE4D097-FD8C-401D-8706-1BCB96409B7D}" srcOrd="0" destOrd="0" presId="urn:microsoft.com/office/officeart/2005/8/layout/arrow2"/>
    <dgm:cxn modelId="{6EACC877-7EAC-4D73-94D9-89FFB9B22AA5}" type="presParOf" srcId="{E357D44E-5726-4BCD-B737-38AF9C20E884}" destId="{F3E24EA9-6E17-40C0-84B7-30F37F190CF3}" srcOrd="1" destOrd="0" presId="urn:microsoft.com/office/officeart/2005/8/layout/arrow2"/>
    <dgm:cxn modelId="{86485007-77CE-4E02-B90D-88641B9C9DC6}" type="presParOf" srcId="{F3E24EA9-6E17-40C0-84B7-30F37F190CF3}" destId="{C621C67C-34CE-4E2E-B1B9-CE5CFC813A71}" srcOrd="0" destOrd="0" presId="urn:microsoft.com/office/officeart/2005/8/layout/arrow2"/>
    <dgm:cxn modelId="{43C5B6E7-84D0-4DA9-AB0D-9629C8BB47C1}" type="presParOf" srcId="{F3E24EA9-6E17-40C0-84B7-30F37F190CF3}" destId="{E175C62C-2615-4850-A504-44D2691021AF}" srcOrd="1" destOrd="0" presId="urn:microsoft.com/office/officeart/2005/8/layout/arrow2"/>
    <dgm:cxn modelId="{A9524AB2-8879-4297-80A7-0C39DB27A252}" type="presParOf" srcId="{F3E24EA9-6E17-40C0-84B7-30F37F190CF3}" destId="{0D8C830E-4086-45B0-BACF-B12311368476}" srcOrd="2" destOrd="0" presId="urn:microsoft.com/office/officeart/2005/8/layout/arrow2"/>
    <dgm:cxn modelId="{C8AC3491-3711-4235-B420-B3524F540B40}" type="presParOf" srcId="{F3E24EA9-6E17-40C0-84B7-30F37F190CF3}" destId="{D77C8ADB-D6C7-4D16-8CC1-1385FB00D33B}" srcOrd="3" destOrd="0" presId="urn:microsoft.com/office/officeart/2005/8/layout/arrow2"/>
    <dgm:cxn modelId="{D0ADB899-FCCE-4BE3-A2C0-99D61F37A1D9}" type="presParOf" srcId="{F3E24EA9-6E17-40C0-84B7-30F37F190CF3}" destId="{55A326B7-A21C-46F7-8DB1-F9838044E77C}" srcOrd="4" destOrd="0" presId="urn:microsoft.com/office/officeart/2005/8/layout/arrow2"/>
    <dgm:cxn modelId="{C3BC53C2-DC2D-4DE9-BF07-2155E2DF28C1}" type="presParOf" srcId="{F3E24EA9-6E17-40C0-84B7-30F37F190CF3}" destId="{0F088099-2511-4A25-9BE5-6577BE46A356}"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8E1EC51-E839-4F3C-9CA0-906E48567F0B}"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s-EC"/>
        </a:p>
      </dgm:t>
    </dgm:pt>
    <dgm:pt modelId="{7AD0493C-0BB1-44BA-9CFC-5047E32F7CF9}">
      <dgm:prSet phldrT="[Texto]" custT="1"/>
      <dgm:spPr>
        <a:solidFill>
          <a:srgbClr val="92D050"/>
        </a:solidFill>
      </dgm:spPr>
      <dgm:t>
        <a:bodyPr/>
        <a:lstStyle/>
        <a:p>
          <a:r>
            <a:rPr lang="es-EC" sz="2400" dirty="0">
              <a:solidFill>
                <a:schemeClr val="tx1"/>
              </a:solidFill>
            </a:rPr>
            <a:t>ENFOQUE DE LA INVESTIGACIÓN</a:t>
          </a:r>
        </a:p>
      </dgm:t>
    </dgm:pt>
    <dgm:pt modelId="{81728846-44B5-441E-A5C9-8A9EC0F266DE}" type="parTrans" cxnId="{AD51A2DC-FE5F-42DA-A677-A368C0E92608}">
      <dgm:prSet/>
      <dgm:spPr/>
      <dgm:t>
        <a:bodyPr/>
        <a:lstStyle/>
        <a:p>
          <a:endParaRPr lang="es-EC" sz="1300"/>
        </a:p>
      </dgm:t>
    </dgm:pt>
    <dgm:pt modelId="{8ECBFC5B-FFF1-45EE-8F8B-F4A0C69D6CD4}" type="sibTrans" cxnId="{AD51A2DC-FE5F-42DA-A677-A368C0E92608}">
      <dgm:prSet/>
      <dgm:spPr/>
      <dgm:t>
        <a:bodyPr/>
        <a:lstStyle/>
        <a:p>
          <a:endParaRPr lang="es-EC" sz="1300"/>
        </a:p>
      </dgm:t>
    </dgm:pt>
    <dgm:pt modelId="{C6B81FA5-C698-4921-943F-85E814C87EBB}">
      <dgm:prSet phldrT="[Texto]" custT="1"/>
      <dgm:spPr/>
      <dgm:t>
        <a:bodyPr/>
        <a:lstStyle/>
        <a:p>
          <a:pPr marL="114300" indent="0" defTabSz="577850">
            <a:lnSpc>
              <a:spcPct val="90000"/>
            </a:lnSpc>
            <a:spcBef>
              <a:spcPct val="0"/>
            </a:spcBef>
            <a:spcAft>
              <a:spcPct val="15000"/>
            </a:spcAft>
            <a:buNone/>
          </a:pPr>
          <a:endParaRPr lang="es-EC" sz="1300" dirty="0"/>
        </a:p>
      </dgm:t>
    </dgm:pt>
    <dgm:pt modelId="{CA4B2CCE-A4F7-49AF-BDD2-08A223785A51}" type="parTrans" cxnId="{EEC3021E-A8FB-4BFA-9BDF-C9A5945D66E7}">
      <dgm:prSet/>
      <dgm:spPr/>
      <dgm:t>
        <a:bodyPr/>
        <a:lstStyle/>
        <a:p>
          <a:endParaRPr lang="es-EC" sz="1300"/>
        </a:p>
      </dgm:t>
    </dgm:pt>
    <dgm:pt modelId="{08227641-603D-4605-9798-E8E0C664C6D7}" type="sibTrans" cxnId="{EEC3021E-A8FB-4BFA-9BDF-C9A5945D66E7}">
      <dgm:prSet/>
      <dgm:spPr/>
      <dgm:t>
        <a:bodyPr/>
        <a:lstStyle/>
        <a:p>
          <a:endParaRPr lang="es-EC" sz="1300"/>
        </a:p>
      </dgm:t>
    </dgm:pt>
    <dgm:pt modelId="{E8AD1C3A-E499-4A20-A476-04B5E7EEB9D4}">
      <dgm:prSet phldrT="[Texto]" custT="1"/>
      <dgm:spPr>
        <a:solidFill>
          <a:srgbClr val="92D050"/>
        </a:solidFill>
      </dgm:spPr>
      <dgm:t>
        <a:bodyPr/>
        <a:lstStyle/>
        <a:p>
          <a:r>
            <a:rPr lang="es-EC" sz="2400" dirty="0">
              <a:solidFill>
                <a:schemeClr val="tx1"/>
              </a:solidFill>
            </a:rPr>
            <a:t>MÉTODO DE INVESTIGACIÓN</a:t>
          </a:r>
        </a:p>
      </dgm:t>
    </dgm:pt>
    <dgm:pt modelId="{E1269270-C81C-43B1-AC18-84C56F783850}" type="parTrans" cxnId="{97ED36F7-DC1F-4430-B216-9EE03D0C1A93}">
      <dgm:prSet/>
      <dgm:spPr/>
      <dgm:t>
        <a:bodyPr/>
        <a:lstStyle/>
        <a:p>
          <a:endParaRPr lang="es-EC" sz="1300"/>
        </a:p>
      </dgm:t>
    </dgm:pt>
    <dgm:pt modelId="{B5646498-1DA2-4453-BF34-78B16C415575}" type="sibTrans" cxnId="{97ED36F7-DC1F-4430-B216-9EE03D0C1A93}">
      <dgm:prSet/>
      <dgm:spPr/>
      <dgm:t>
        <a:bodyPr/>
        <a:lstStyle/>
        <a:p>
          <a:endParaRPr lang="es-EC" sz="1300"/>
        </a:p>
      </dgm:t>
    </dgm:pt>
    <dgm:pt modelId="{11DCBCA7-2049-4953-979D-CEB9F2AB7606}">
      <dgm:prSet phldrT="[Texto]" custT="1"/>
      <dgm:spPr/>
      <dgm:t>
        <a:bodyPr/>
        <a:lstStyle/>
        <a:p>
          <a:endParaRPr lang="es-EC" sz="1300" dirty="0"/>
        </a:p>
      </dgm:t>
    </dgm:pt>
    <dgm:pt modelId="{F9B8E875-B805-458E-8831-DC8ABAD4BF97}" type="parTrans" cxnId="{323EDC7B-E1B2-411C-8C43-D4B19719FCE9}">
      <dgm:prSet/>
      <dgm:spPr/>
      <dgm:t>
        <a:bodyPr/>
        <a:lstStyle/>
        <a:p>
          <a:endParaRPr lang="es-EC" sz="1300"/>
        </a:p>
      </dgm:t>
    </dgm:pt>
    <dgm:pt modelId="{280106B5-F8BC-4E79-89AB-EB332135295A}" type="sibTrans" cxnId="{323EDC7B-E1B2-411C-8C43-D4B19719FCE9}">
      <dgm:prSet/>
      <dgm:spPr/>
      <dgm:t>
        <a:bodyPr/>
        <a:lstStyle/>
        <a:p>
          <a:endParaRPr lang="es-EC" sz="1300"/>
        </a:p>
      </dgm:t>
    </dgm:pt>
    <dgm:pt modelId="{F84FD3CA-B2D8-4283-9236-8CE2EAE00F79}">
      <dgm:prSet phldrT="[Texto]" custT="1"/>
      <dgm:spPr/>
      <dgm:t>
        <a:bodyPr/>
        <a:lstStyle/>
        <a:p>
          <a:endParaRPr lang="es-EC" sz="1300" dirty="0"/>
        </a:p>
      </dgm:t>
    </dgm:pt>
    <dgm:pt modelId="{7E130AE2-6C9F-46C7-9429-315144674B22}" type="parTrans" cxnId="{D8EB68B8-68CE-4E02-98EF-7A84D5F6DD4A}">
      <dgm:prSet/>
      <dgm:spPr/>
      <dgm:t>
        <a:bodyPr/>
        <a:lstStyle/>
        <a:p>
          <a:endParaRPr lang="es-EC" sz="1300"/>
        </a:p>
      </dgm:t>
    </dgm:pt>
    <dgm:pt modelId="{B7AC6109-B466-4A43-B123-ED2D7E24F5D2}" type="sibTrans" cxnId="{D8EB68B8-68CE-4E02-98EF-7A84D5F6DD4A}">
      <dgm:prSet/>
      <dgm:spPr/>
      <dgm:t>
        <a:bodyPr/>
        <a:lstStyle/>
        <a:p>
          <a:endParaRPr lang="es-EC" sz="1300"/>
        </a:p>
      </dgm:t>
    </dgm:pt>
    <dgm:pt modelId="{FF172666-38AF-47E6-9267-2B2C84DE2626}">
      <dgm:prSet phldrT="[Texto]" custT="1"/>
      <dgm:spPr>
        <a:solidFill>
          <a:srgbClr val="92D050"/>
        </a:solidFill>
      </dgm:spPr>
      <dgm:t>
        <a:bodyPr/>
        <a:lstStyle/>
        <a:p>
          <a:r>
            <a:rPr lang="es-EC" sz="2400" dirty="0">
              <a:solidFill>
                <a:schemeClr val="tx1"/>
              </a:solidFill>
            </a:rPr>
            <a:t>FASES DE LA INVESTIGACIÓN</a:t>
          </a:r>
        </a:p>
      </dgm:t>
    </dgm:pt>
    <dgm:pt modelId="{F0F5AAD4-5326-4747-8C8D-6888075F2AA5}" type="parTrans" cxnId="{3FEFF873-519F-4C12-BA47-A4D749A5B2BA}">
      <dgm:prSet/>
      <dgm:spPr/>
      <dgm:t>
        <a:bodyPr/>
        <a:lstStyle/>
        <a:p>
          <a:endParaRPr lang="es-EC" sz="1300"/>
        </a:p>
      </dgm:t>
    </dgm:pt>
    <dgm:pt modelId="{F0315575-1756-4EAF-AE70-4841A6F154CB}" type="sibTrans" cxnId="{3FEFF873-519F-4C12-BA47-A4D749A5B2BA}">
      <dgm:prSet/>
      <dgm:spPr/>
      <dgm:t>
        <a:bodyPr/>
        <a:lstStyle/>
        <a:p>
          <a:endParaRPr lang="es-EC" sz="1300"/>
        </a:p>
      </dgm:t>
    </dgm:pt>
    <dgm:pt modelId="{74136ABA-162A-4C34-A1B4-012E0007ED63}">
      <dgm:prSet phldrT="[Texto]" custT="1"/>
      <dgm:spPr>
        <a:solidFill>
          <a:srgbClr val="92D050"/>
        </a:solidFill>
      </dgm:spPr>
      <dgm:t>
        <a:bodyPr/>
        <a:lstStyle/>
        <a:p>
          <a:r>
            <a:rPr lang="es-EC" sz="2400" dirty="0">
              <a:solidFill>
                <a:schemeClr val="tx1"/>
              </a:solidFill>
            </a:rPr>
            <a:t>CATEGORÍA DE INVESTIGACIÓN</a:t>
          </a:r>
        </a:p>
      </dgm:t>
    </dgm:pt>
    <dgm:pt modelId="{49BC6E9B-E3DB-4E9D-A4DD-F4B63CB11A1B}" type="parTrans" cxnId="{EE2ADFD6-49F3-40B9-BC16-30E5B1620376}">
      <dgm:prSet/>
      <dgm:spPr/>
      <dgm:t>
        <a:bodyPr/>
        <a:lstStyle/>
        <a:p>
          <a:endParaRPr lang="es-EC" sz="1300"/>
        </a:p>
      </dgm:t>
    </dgm:pt>
    <dgm:pt modelId="{812C9DE2-E451-4B5F-A104-2C17C50A3AEB}" type="sibTrans" cxnId="{EE2ADFD6-49F3-40B9-BC16-30E5B1620376}">
      <dgm:prSet/>
      <dgm:spPr/>
      <dgm:t>
        <a:bodyPr/>
        <a:lstStyle/>
        <a:p>
          <a:endParaRPr lang="es-EC" sz="1300"/>
        </a:p>
      </dgm:t>
    </dgm:pt>
    <dgm:pt modelId="{EECBDAB3-1178-4AC1-933B-3999AEEF2950}">
      <dgm:prSet custT="1"/>
      <dgm:spPr/>
      <dgm:t>
        <a:bodyPr/>
        <a:lstStyle/>
        <a:p>
          <a:r>
            <a:rPr lang="es-EC" sz="1300" dirty="0"/>
            <a:t>INVESTIGACIÓN PURA Y APLICADA</a:t>
          </a:r>
        </a:p>
      </dgm:t>
    </dgm:pt>
    <dgm:pt modelId="{3AE6779E-1595-4E07-9E27-17CF5769729E}" type="parTrans" cxnId="{C89DBF8A-720C-42CC-A725-A9FB1DB87F0A}">
      <dgm:prSet/>
      <dgm:spPr/>
      <dgm:t>
        <a:bodyPr/>
        <a:lstStyle/>
        <a:p>
          <a:endParaRPr lang="es-EC" sz="1300"/>
        </a:p>
      </dgm:t>
    </dgm:pt>
    <dgm:pt modelId="{CD9D0BEF-A02A-4FFA-BDAC-74D8ADD3F478}" type="sibTrans" cxnId="{C89DBF8A-720C-42CC-A725-A9FB1DB87F0A}">
      <dgm:prSet/>
      <dgm:spPr/>
      <dgm:t>
        <a:bodyPr/>
        <a:lstStyle/>
        <a:p>
          <a:endParaRPr lang="es-EC" sz="1300"/>
        </a:p>
      </dgm:t>
    </dgm:pt>
    <dgm:pt modelId="{6CC88C3D-024B-4AB0-B4A2-C788DD97A929}">
      <dgm:prSet custT="1"/>
      <dgm:spPr/>
      <dgm:t>
        <a:bodyPr/>
        <a:lstStyle/>
        <a:p>
          <a:r>
            <a:rPr lang="es-EC" sz="1300" dirty="0"/>
            <a:t>CUANTITATIVO:  DESARROLLO TECNOLÓGICO, CAPACIDAD DE PRODUCCIÓN NACIONAL.</a:t>
          </a:r>
        </a:p>
      </dgm:t>
    </dgm:pt>
    <dgm:pt modelId="{58863BDE-8300-4D44-BA1F-A7EAAE8DD95E}" type="parTrans" cxnId="{BC416E07-FF24-4E94-B998-25AA63D75F29}">
      <dgm:prSet/>
      <dgm:spPr/>
      <dgm:t>
        <a:bodyPr/>
        <a:lstStyle/>
        <a:p>
          <a:endParaRPr lang="es-EC" sz="1300"/>
        </a:p>
      </dgm:t>
    </dgm:pt>
    <dgm:pt modelId="{689C6C23-A324-4C61-B8CB-D520D84DFAF3}" type="sibTrans" cxnId="{BC416E07-FF24-4E94-B998-25AA63D75F29}">
      <dgm:prSet/>
      <dgm:spPr/>
      <dgm:t>
        <a:bodyPr/>
        <a:lstStyle/>
        <a:p>
          <a:endParaRPr lang="es-EC" sz="1300"/>
        </a:p>
      </dgm:t>
    </dgm:pt>
    <dgm:pt modelId="{677CA4A8-4640-4AFD-A620-6466A37BECB5}">
      <dgm:prSet custT="1"/>
      <dgm:spPr/>
      <dgm:t>
        <a:bodyPr/>
        <a:lstStyle/>
        <a:p>
          <a:r>
            <a:rPr lang="es-EC" sz="1300" dirty="0"/>
            <a:t>ANALÍTICO-SINTÉTICO</a:t>
          </a:r>
        </a:p>
      </dgm:t>
    </dgm:pt>
    <dgm:pt modelId="{2767122D-FE56-4C12-B038-21881D524DE8}" type="parTrans" cxnId="{3A2E0DBE-8143-4AAD-90E6-F25A0650BA2A}">
      <dgm:prSet/>
      <dgm:spPr/>
      <dgm:t>
        <a:bodyPr/>
        <a:lstStyle/>
        <a:p>
          <a:endParaRPr lang="es-EC" sz="1300"/>
        </a:p>
      </dgm:t>
    </dgm:pt>
    <dgm:pt modelId="{D950D290-E719-43A8-A07E-5CCBF962220E}" type="sibTrans" cxnId="{3A2E0DBE-8143-4AAD-90E6-F25A0650BA2A}">
      <dgm:prSet/>
      <dgm:spPr/>
      <dgm:t>
        <a:bodyPr/>
        <a:lstStyle/>
        <a:p>
          <a:endParaRPr lang="es-EC" sz="1300"/>
        </a:p>
      </dgm:t>
    </dgm:pt>
    <dgm:pt modelId="{1A42C87A-E221-4334-9CE3-E5A93B7A2E3C}">
      <dgm:prSet custT="1"/>
      <dgm:spPr/>
      <dgm:t>
        <a:bodyPr/>
        <a:lstStyle/>
        <a:p>
          <a:r>
            <a:rPr lang="es-EC" sz="1300" dirty="0"/>
            <a:t>DETERMINAR EL TEMA DE INVESTIGACIÓN.</a:t>
          </a:r>
        </a:p>
      </dgm:t>
    </dgm:pt>
    <dgm:pt modelId="{8D4196F7-0406-49D2-8F4D-D69035F07C12}" type="parTrans" cxnId="{C29CEA32-B761-46AB-BCCF-2378B3770C14}">
      <dgm:prSet/>
      <dgm:spPr/>
      <dgm:t>
        <a:bodyPr/>
        <a:lstStyle/>
        <a:p>
          <a:endParaRPr lang="es-EC" sz="1300"/>
        </a:p>
      </dgm:t>
    </dgm:pt>
    <dgm:pt modelId="{0F046D1F-1937-4299-8DDF-59CACBAE8B93}" type="sibTrans" cxnId="{C29CEA32-B761-46AB-BCCF-2378B3770C14}">
      <dgm:prSet/>
      <dgm:spPr/>
      <dgm:t>
        <a:bodyPr/>
        <a:lstStyle/>
        <a:p>
          <a:endParaRPr lang="es-EC" sz="1300"/>
        </a:p>
      </dgm:t>
    </dgm:pt>
    <dgm:pt modelId="{AD8BC39B-40C9-4FC8-9ABF-C3ED1CD80597}">
      <dgm:prSet custT="1"/>
      <dgm:spPr/>
      <dgm:t>
        <a:bodyPr/>
        <a:lstStyle/>
        <a:p>
          <a:r>
            <a:rPr lang="es-EC" sz="1300" dirty="0"/>
            <a:t>CUALITATIVO; DATOS ESTADÍSTICOS REFERENTE A LA NECESIDAD DE EMPLEO DE UN SISTEMA ANTITANQUE.</a:t>
          </a:r>
        </a:p>
      </dgm:t>
    </dgm:pt>
    <dgm:pt modelId="{750C5072-EB84-4E1C-A70C-190F23B31321}" type="parTrans" cxnId="{EFB1C529-51AF-4AB0-B3ED-0483EE1AC35B}">
      <dgm:prSet/>
      <dgm:spPr/>
      <dgm:t>
        <a:bodyPr/>
        <a:lstStyle/>
        <a:p>
          <a:endParaRPr lang="es-EC" sz="1300"/>
        </a:p>
      </dgm:t>
    </dgm:pt>
    <dgm:pt modelId="{7AFD14AA-0F9E-486A-98E3-89C26E3C2BE2}" type="sibTrans" cxnId="{EFB1C529-51AF-4AB0-B3ED-0483EE1AC35B}">
      <dgm:prSet/>
      <dgm:spPr/>
      <dgm:t>
        <a:bodyPr/>
        <a:lstStyle/>
        <a:p>
          <a:endParaRPr lang="es-EC" sz="1300"/>
        </a:p>
      </dgm:t>
    </dgm:pt>
    <dgm:pt modelId="{50A14F61-C896-46B0-96BD-121472F6F314}">
      <dgm:prSet phldrT="[Texto]" custT="1"/>
      <dgm:spPr/>
      <dgm:t>
        <a:bodyPr/>
        <a:lstStyle/>
        <a:p>
          <a:endParaRPr lang="es-EC" sz="1300" dirty="0"/>
        </a:p>
      </dgm:t>
    </dgm:pt>
    <dgm:pt modelId="{F63AD283-83F9-4638-86B2-ED3D96D64C12}" type="parTrans" cxnId="{F0E385B2-90A8-4233-9372-4D3868D8B222}">
      <dgm:prSet/>
      <dgm:spPr/>
      <dgm:t>
        <a:bodyPr/>
        <a:lstStyle/>
        <a:p>
          <a:endParaRPr lang="es-EC" sz="1300"/>
        </a:p>
      </dgm:t>
    </dgm:pt>
    <dgm:pt modelId="{071F40A6-6A83-4A3D-A1E0-4FB03CFDE115}" type="sibTrans" cxnId="{F0E385B2-90A8-4233-9372-4D3868D8B222}">
      <dgm:prSet/>
      <dgm:spPr/>
      <dgm:t>
        <a:bodyPr/>
        <a:lstStyle/>
        <a:p>
          <a:endParaRPr lang="es-EC" sz="1300"/>
        </a:p>
      </dgm:t>
    </dgm:pt>
    <dgm:pt modelId="{269E86DB-3FEB-499B-AEEE-09842032B3CB}">
      <dgm:prSet custT="1"/>
      <dgm:spPr/>
      <dgm:t>
        <a:bodyPr/>
        <a:lstStyle/>
        <a:p>
          <a:r>
            <a:rPr lang="es-EC" sz="1300" dirty="0"/>
            <a:t>TIPO DE INVESTIGACIÓN.</a:t>
          </a:r>
        </a:p>
      </dgm:t>
    </dgm:pt>
    <dgm:pt modelId="{D4E21457-1614-4BB2-BB6F-B2F87EBB509E}" type="parTrans" cxnId="{014530C0-B94F-4B60-A40B-84B2ACB777EB}">
      <dgm:prSet/>
      <dgm:spPr/>
      <dgm:t>
        <a:bodyPr/>
        <a:lstStyle/>
        <a:p>
          <a:endParaRPr lang="es-EC" sz="1300"/>
        </a:p>
      </dgm:t>
    </dgm:pt>
    <dgm:pt modelId="{205AD599-8B67-46F6-B436-8D3DB3AD3B6B}" type="sibTrans" cxnId="{014530C0-B94F-4B60-A40B-84B2ACB777EB}">
      <dgm:prSet/>
      <dgm:spPr/>
      <dgm:t>
        <a:bodyPr/>
        <a:lstStyle/>
        <a:p>
          <a:endParaRPr lang="es-EC" sz="1300"/>
        </a:p>
      </dgm:t>
    </dgm:pt>
    <dgm:pt modelId="{42090562-C5CE-4543-903D-77CADBA1B118}">
      <dgm:prSet custT="1"/>
      <dgm:spPr/>
      <dgm:t>
        <a:bodyPr/>
        <a:lstStyle/>
        <a:p>
          <a:r>
            <a:rPr lang="es-EC" sz="1300" dirty="0"/>
            <a:t>JUSTIFICAR LA INVESTIGACIÓN.</a:t>
          </a:r>
        </a:p>
      </dgm:t>
    </dgm:pt>
    <dgm:pt modelId="{30E5CE1C-014A-434E-BE4A-9A337E392C4C}" type="parTrans" cxnId="{3EB5CC30-B4D7-4C61-85F2-363B751FE9B0}">
      <dgm:prSet/>
      <dgm:spPr/>
      <dgm:t>
        <a:bodyPr/>
        <a:lstStyle/>
        <a:p>
          <a:endParaRPr lang="es-EC" sz="1300"/>
        </a:p>
      </dgm:t>
    </dgm:pt>
    <dgm:pt modelId="{962AA72D-55BA-4040-A60F-D657AF9E7BCB}" type="sibTrans" cxnId="{3EB5CC30-B4D7-4C61-85F2-363B751FE9B0}">
      <dgm:prSet/>
      <dgm:spPr/>
      <dgm:t>
        <a:bodyPr/>
        <a:lstStyle/>
        <a:p>
          <a:endParaRPr lang="es-EC" sz="1300"/>
        </a:p>
      </dgm:t>
    </dgm:pt>
    <dgm:pt modelId="{1D55A63A-07DB-4B85-856C-256A67D3816D}">
      <dgm:prSet custT="1"/>
      <dgm:spPr/>
      <dgm:t>
        <a:bodyPr/>
        <a:lstStyle/>
        <a:p>
          <a:r>
            <a:rPr lang="es-EC" sz="1300" dirty="0"/>
            <a:t>REUNIR EL MATERIAL NECESARIO.</a:t>
          </a:r>
        </a:p>
      </dgm:t>
    </dgm:pt>
    <dgm:pt modelId="{133CC97F-ECD8-406D-9103-B3CA7286930D}" type="parTrans" cxnId="{5E616695-08E9-4CFC-839A-FBD5FD5F15CB}">
      <dgm:prSet/>
      <dgm:spPr/>
      <dgm:t>
        <a:bodyPr/>
        <a:lstStyle/>
        <a:p>
          <a:endParaRPr lang="es-EC" sz="1300"/>
        </a:p>
      </dgm:t>
    </dgm:pt>
    <dgm:pt modelId="{8961053B-52C3-4D3E-A808-1C947C7CB283}" type="sibTrans" cxnId="{5E616695-08E9-4CFC-839A-FBD5FD5F15CB}">
      <dgm:prSet/>
      <dgm:spPr/>
      <dgm:t>
        <a:bodyPr/>
        <a:lstStyle/>
        <a:p>
          <a:endParaRPr lang="es-EC" sz="1300"/>
        </a:p>
      </dgm:t>
    </dgm:pt>
    <dgm:pt modelId="{ECF67265-30E9-400A-8D5E-B33F24794995}">
      <dgm:prSet custT="1"/>
      <dgm:spPr/>
      <dgm:t>
        <a:bodyPr/>
        <a:lstStyle/>
        <a:p>
          <a:r>
            <a:rPr lang="es-EC" sz="1300" dirty="0"/>
            <a:t>DEFINIR EL MARCO METODOLÓGICO DE INVESTIGACIÓN.</a:t>
          </a:r>
        </a:p>
      </dgm:t>
    </dgm:pt>
    <dgm:pt modelId="{1F978F2F-E3AD-4C86-8BE3-C91654BA6BF3}" type="parTrans" cxnId="{07423397-B654-421C-A052-94619649DB39}">
      <dgm:prSet/>
      <dgm:spPr/>
      <dgm:t>
        <a:bodyPr/>
        <a:lstStyle/>
        <a:p>
          <a:endParaRPr lang="es-EC" sz="1300"/>
        </a:p>
      </dgm:t>
    </dgm:pt>
    <dgm:pt modelId="{F6C83726-F822-42E0-BC4B-4C162E3493CB}" type="sibTrans" cxnId="{07423397-B654-421C-A052-94619649DB39}">
      <dgm:prSet/>
      <dgm:spPr/>
      <dgm:t>
        <a:bodyPr/>
        <a:lstStyle/>
        <a:p>
          <a:endParaRPr lang="es-EC" sz="1300"/>
        </a:p>
      </dgm:t>
    </dgm:pt>
    <dgm:pt modelId="{64506138-8AB2-4436-89A5-0E2044C4D9F2}">
      <dgm:prSet custT="1"/>
      <dgm:spPr/>
      <dgm:t>
        <a:bodyPr/>
        <a:lstStyle/>
        <a:p>
          <a:r>
            <a:rPr lang="es-EC" sz="1300" dirty="0"/>
            <a:t>CONCLUSIONES.</a:t>
          </a:r>
        </a:p>
      </dgm:t>
    </dgm:pt>
    <dgm:pt modelId="{800366E1-35B4-4907-BDD9-0DDA7BDB9307}" type="parTrans" cxnId="{E62CBFDD-4F51-4D54-A463-8AFC51CA56D1}">
      <dgm:prSet/>
      <dgm:spPr/>
      <dgm:t>
        <a:bodyPr/>
        <a:lstStyle/>
        <a:p>
          <a:endParaRPr lang="es-EC" sz="1300"/>
        </a:p>
      </dgm:t>
    </dgm:pt>
    <dgm:pt modelId="{1C86ADC6-3A7C-4790-AC7B-CB01EB0068A8}" type="sibTrans" cxnId="{E62CBFDD-4F51-4D54-A463-8AFC51CA56D1}">
      <dgm:prSet/>
      <dgm:spPr/>
      <dgm:t>
        <a:bodyPr/>
        <a:lstStyle/>
        <a:p>
          <a:endParaRPr lang="es-EC" sz="1300"/>
        </a:p>
      </dgm:t>
    </dgm:pt>
    <dgm:pt modelId="{0DE0D1DB-2057-4600-97E0-7F5BA075E303}">
      <dgm:prSet custT="1"/>
      <dgm:spPr/>
      <dgm:t>
        <a:bodyPr/>
        <a:lstStyle/>
        <a:p>
          <a:r>
            <a:rPr lang="es-EC" sz="1300" dirty="0"/>
            <a:t>MÉTODO ANALÍTICO-SINTÉTICO</a:t>
          </a:r>
        </a:p>
      </dgm:t>
    </dgm:pt>
    <dgm:pt modelId="{777B5ABA-4FC1-4F90-8295-960EBAA83A6B}" type="parTrans" cxnId="{0E3B8B4C-8210-45C4-8BC1-7B3BE72D1848}">
      <dgm:prSet/>
      <dgm:spPr/>
      <dgm:t>
        <a:bodyPr/>
        <a:lstStyle/>
        <a:p>
          <a:endParaRPr lang="es-EC" sz="1300"/>
        </a:p>
      </dgm:t>
    </dgm:pt>
    <dgm:pt modelId="{E6002053-1AEF-4BF7-A75C-A9B64F38823F}" type="sibTrans" cxnId="{0E3B8B4C-8210-45C4-8BC1-7B3BE72D1848}">
      <dgm:prSet/>
      <dgm:spPr/>
      <dgm:t>
        <a:bodyPr/>
        <a:lstStyle/>
        <a:p>
          <a:endParaRPr lang="es-EC" sz="1300"/>
        </a:p>
      </dgm:t>
    </dgm:pt>
    <dgm:pt modelId="{F87ED4EA-8D25-4763-AD44-8CD1CC7099BE}">
      <dgm:prSet custT="1"/>
      <dgm:spPr/>
      <dgm:t>
        <a:bodyPr/>
        <a:lstStyle/>
        <a:p>
          <a:endParaRPr lang="es-EC" sz="1300" dirty="0"/>
        </a:p>
      </dgm:t>
    </dgm:pt>
    <dgm:pt modelId="{121F5FFE-0063-4C9F-8D2D-56F6757ACB07}" type="parTrans" cxnId="{32D42D74-1E0F-4364-A951-6FE424F62417}">
      <dgm:prSet/>
      <dgm:spPr/>
      <dgm:t>
        <a:bodyPr/>
        <a:lstStyle/>
        <a:p>
          <a:endParaRPr lang="es-EC" sz="1300"/>
        </a:p>
      </dgm:t>
    </dgm:pt>
    <dgm:pt modelId="{7BF2EB4A-C4C8-4774-8F2A-E24984A51DC3}" type="sibTrans" cxnId="{32D42D74-1E0F-4364-A951-6FE424F62417}">
      <dgm:prSet/>
      <dgm:spPr/>
      <dgm:t>
        <a:bodyPr/>
        <a:lstStyle/>
        <a:p>
          <a:endParaRPr lang="es-EC" sz="1300"/>
        </a:p>
      </dgm:t>
    </dgm:pt>
    <dgm:pt modelId="{5361F852-2722-4582-83B5-D910837A2491}">
      <dgm:prSet custT="1"/>
      <dgm:spPr/>
      <dgm:t>
        <a:bodyPr/>
        <a:lstStyle/>
        <a:p>
          <a:endParaRPr lang="es-EC" sz="1300" dirty="0"/>
        </a:p>
      </dgm:t>
    </dgm:pt>
    <dgm:pt modelId="{4412FA94-CA18-47E3-8492-91445F642239}" type="parTrans" cxnId="{CA92E6BB-DAFF-48D6-ADB6-B8FFD3BC0D29}">
      <dgm:prSet/>
      <dgm:spPr/>
      <dgm:t>
        <a:bodyPr/>
        <a:lstStyle/>
        <a:p>
          <a:endParaRPr lang="es-EC" sz="1300"/>
        </a:p>
      </dgm:t>
    </dgm:pt>
    <dgm:pt modelId="{2E771B36-00FE-408C-8E04-B68E9C1AC3D0}" type="sibTrans" cxnId="{CA92E6BB-DAFF-48D6-ADB6-B8FFD3BC0D29}">
      <dgm:prSet/>
      <dgm:spPr/>
      <dgm:t>
        <a:bodyPr/>
        <a:lstStyle/>
        <a:p>
          <a:endParaRPr lang="es-EC" sz="1300"/>
        </a:p>
      </dgm:t>
    </dgm:pt>
    <dgm:pt modelId="{F767359B-5E4C-4CA2-BC0A-84A8E5A0A5D3}">
      <dgm:prSet phldrT="[Texto]" custT="1"/>
      <dgm:spPr/>
      <dgm:t>
        <a:bodyPr/>
        <a:lstStyle/>
        <a:p>
          <a:endParaRPr lang="es-EC" sz="1300" dirty="0"/>
        </a:p>
      </dgm:t>
    </dgm:pt>
    <dgm:pt modelId="{46AC79A3-F54D-42BC-B4DE-A9AAE9856228}" type="parTrans" cxnId="{72686C39-2F4B-44E6-9A9E-67D80DDFB2FD}">
      <dgm:prSet/>
      <dgm:spPr/>
      <dgm:t>
        <a:bodyPr/>
        <a:lstStyle/>
        <a:p>
          <a:endParaRPr lang="es-EC" sz="1300"/>
        </a:p>
      </dgm:t>
    </dgm:pt>
    <dgm:pt modelId="{C5D5320B-05BB-43BF-8013-8D2B23E76E05}" type="sibTrans" cxnId="{72686C39-2F4B-44E6-9A9E-67D80DDFB2FD}">
      <dgm:prSet/>
      <dgm:spPr/>
      <dgm:t>
        <a:bodyPr/>
        <a:lstStyle/>
        <a:p>
          <a:endParaRPr lang="es-EC" sz="1300"/>
        </a:p>
      </dgm:t>
    </dgm:pt>
    <dgm:pt modelId="{CDE332CD-2800-4541-82BE-26D8214CFC1F}">
      <dgm:prSet custT="1"/>
      <dgm:spPr/>
      <dgm:t>
        <a:bodyPr/>
        <a:lstStyle/>
        <a:p>
          <a:endParaRPr lang="es-EC" sz="1300" dirty="0"/>
        </a:p>
      </dgm:t>
    </dgm:pt>
    <dgm:pt modelId="{AE8ED4F6-D870-4C65-90EA-B2ABC256C629}" type="parTrans" cxnId="{BBCC4E6A-0751-472B-B16A-EAB983CC1A47}">
      <dgm:prSet/>
      <dgm:spPr/>
      <dgm:t>
        <a:bodyPr/>
        <a:lstStyle/>
        <a:p>
          <a:endParaRPr lang="es-EC" sz="1300"/>
        </a:p>
      </dgm:t>
    </dgm:pt>
    <dgm:pt modelId="{BE338950-A307-4BD2-8D4B-8B3903E1845D}" type="sibTrans" cxnId="{BBCC4E6A-0751-472B-B16A-EAB983CC1A47}">
      <dgm:prSet/>
      <dgm:spPr/>
      <dgm:t>
        <a:bodyPr/>
        <a:lstStyle/>
        <a:p>
          <a:endParaRPr lang="es-EC" sz="1300"/>
        </a:p>
      </dgm:t>
    </dgm:pt>
    <dgm:pt modelId="{D4D6D04A-A977-4629-8D07-C5F7731A8913}" type="pres">
      <dgm:prSet presAssocID="{F8E1EC51-E839-4F3C-9CA0-906E48567F0B}" presName="Name0" presStyleCnt="0">
        <dgm:presLayoutVars>
          <dgm:dir/>
          <dgm:animLvl val="lvl"/>
          <dgm:resizeHandles/>
        </dgm:presLayoutVars>
      </dgm:prSet>
      <dgm:spPr/>
    </dgm:pt>
    <dgm:pt modelId="{CC7C9A3B-E83F-4A37-B403-E1B8C8676215}" type="pres">
      <dgm:prSet presAssocID="{7AD0493C-0BB1-44BA-9CFC-5047E32F7CF9}" presName="linNode" presStyleCnt="0"/>
      <dgm:spPr/>
    </dgm:pt>
    <dgm:pt modelId="{C13CF2BD-FCDD-4159-9623-132C394D09D2}" type="pres">
      <dgm:prSet presAssocID="{7AD0493C-0BB1-44BA-9CFC-5047E32F7CF9}" presName="parentShp" presStyleLbl="node1" presStyleIdx="0" presStyleCnt="4">
        <dgm:presLayoutVars>
          <dgm:bulletEnabled val="1"/>
        </dgm:presLayoutVars>
      </dgm:prSet>
      <dgm:spPr/>
    </dgm:pt>
    <dgm:pt modelId="{848279AA-3A81-4559-A872-83DA191E1A84}" type="pres">
      <dgm:prSet presAssocID="{7AD0493C-0BB1-44BA-9CFC-5047E32F7CF9}" presName="childShp" presStyleLbl="bgAccFollowNode1" presStyleIdx="0" presStyleCnt="4">
        <dgm:presLayoutVars>
          <dgm:bulletEnabled val="1"/>
        </dgm:presLayoutVars>
      </dgm:prSet>
      <dgm:spPr/>
    </dgm:pt>
    <dgm:pt modelId="{36964B6A-E250-4935-A515-8844A02E6004}" type="pres">
      <dgm:prSet presAssocID="{8ECBFC5B-FFF1-45EE-8F8B-F4A0C69D6CD4}" presName="spacing" presStyleCnt="0"/>
      <dgm:spPr/>
    </dgm:pt>
    <dgm:pt modelId="{D0E8B7AA-1C24-4270-81C8-1B5CE86D9059}" type="pres">
      <dgm:prSet presAssocID="{E8AD1C3A-E499-4A20-A476-04B5E7EEB9D4}" presName="linNode" presStyleCnt="0"/>
      <dgm:spPr/>
    </dgm:pt>
    <dgm:pt modelId="{2299806C-A5CD-4B66-AB46-12C5E232080D}" type="pres">
      <dgm:prSet presAssocID="{E8AD1C3A-E499-4A20-A476-04B5E7EEB9D4}" presName="parentShp" presStyleLbl="node1" presStyleIdx="1" presStyleCnt="4">
        <dgm:presLayoutVars>
          <dgm:bulletEnabled val="1"/>
        </dgm:presLayoutVars>
      </dgm:prSet>
      <dgm:spPr/>
    </dgm:pt>
    <dgm:pt modelId="{93FB7AA6-497A-44A2-AD76-D981118FD789}" type="pres">
      <dgm:prSet presAssocID="{E8AD1C3A-E499-4A20-A476-04B5E7EEB9D4}" presName="childShp" presStyleLbl="bgAccFollowNode1" presStyleIdx="1" presStyleCnt="4">
        <dgm:presLayoutVars>
          <dgm:bulletEnabled val="1"/>
        </dgm:presLayoutVars>
      </dgm:prSet>
      <dgm:spPr/>
    </dgm:pt>
    <dgm:pt modelId="{423B1A24-F23C-43FC-B240-C08275759006}" type="pres">
      <dgm:prSet presAssocID="{B5646498-1DA2-4453-BF34-78B16C415575}" presName="spacing" presStyleCnt="0"/>
      <dgm:spPr/>
    </dgm:pt>
    <dgm:pt modelId="{58312D0C-A460-47E9-8C73-F662EF3D5A2C}" type="pres">
      <dgm:prSet presAssocID="{FF172666-38AF-47E6-9267-2B2C84DE2626}" presName="linNode" presStyleCnt="0"/>
      <dgm:spPr/>
    </dgm:pt>
    <dgm:pt modelId="{2A02C7DF-9F4D-4E95-864F-4B595078A099}" type="pres">
      <dgm:prSet presAssocID="{FF172666-38AF-47E6-9267-2B2C84DE2626}" presName="parentShp" presStyleLbl="node1" presStyleIdx="2" presStyleCnt="4">
        <dgm:presLayoutVars>
          <dgm:bulletEnabled val="1"/>
        </dgm:presLayoutVars>
      </dgm:prSet>
      <dgm:spPr/>
    </dgm:pt>
    <dgm:pt modelId="{B564121A-45E6-4A0E-B7B4-71C9BAE76A00}" type="pres">
      <dgm:prSet presAssocID="{FF172666-38AF-47E6-9267-2B2C84DE2626}" presName="childShp" presStyleLbl="bgAccFollowNode1" presStyleIdx="2" presStyleCnt="4">
        <dgm:presLayoutVars>
          <dgm:bulletEnabled val="1"/>
        </dgm:presLayoutVars>
      </dgm:prSet>
      <dgm:spPr/>
    </dgm:pt>
    <dgm:pt modelId="{9E35A5C6-AAC7-40BE-B7BB-4ED6D494AD2F}" type="pres">
      <dgm:prSet presAssocID="{F0315575-1756-4EAF-AE70-4841A6F154CB}" presName="spacing" presStyleCnt="0"/>
      <dgm:spPr/>
    </dgm:pt>
    <dgm:pt modelId="{BB2569A2-E9B0-4EE4-86CD-979601A758F0}" type="pres">
      <dgm:prSet presAssocID="{74136ABA-162A-4C34-A1B4-012E0007ED63}" presName="linNode" presStyleCnt="0"/>
      <dgm:spPr/>
    </dgm:pt>
    <dgm:pt modelId="{8EF85B8F-A22B-45EE-B37D-0D608201C8B8}" type="pres">
      <dgm:prSet presAssocID="{74136ABA-162A-4C34-A1B4-012E0007ED63}" presName="parentShp" presStyleLbl="node1" presStyleIdx="3" presStyleCnt="4">
        <dgm:presLayoutVars>
          <dgm:bulletEnabled val="1"/>
        </dgm:presLayoutVars>
      </dgm:prSet>
      <dgm:spPr/>
    </dgm:pt>
    <dgm:pt modelId="{F67C8B39-B803-481A-ACFA-9BC9C946898C}" type="pres">
      <dgm:prSet presAssocID="{74136ABA-162A-4C34-A1B4-012E0007ED63}" presName="childShp" presStyleLbl="bgAccFollowNode1" presStyleIdx="3" presStyleCnt="4">
        <dgm:presLayoutVars>
          <dgm:bulletEnabled val="1"/>
        </dgm:presLayoutVars>
      </dgm:prSet>
      <dgm:spPr/>
    </dgm:pt>
  </dgm:ptLst>
  <dgm:cxnLst>
    <dgm:cxn modelId="{13ABD900-7C36-4085-9772-4087C03D000B}" type="presOf" srcId="{0DE0D1DB-2057-4600-97E0-7F5BA075E303}" destId="{F67C8B39-B803-481A-ACFA-9BC9C946898C}" srcOrd="0" destOrd="3" presId="urn:microsoft.com/office/officeart/2005/8/layout/vList6"/>
    <dgm:cxn modelId="{BC416E07-FF24-4E94-B998-25AA63D75F29}" srcId="{7AD0493C-0BB1-44BA-9CFC-5047E32F7CF9}" destId="{6CC88C3D-024B-4AB0-B4A2-C788DD97A929}" srcOrd="1" destOrd="0" parTransId="{58863BDE-8300-4D44-BA1F-A7EAAE8DD95E}" sibTransId="{689C6C23-A324-4C61-B8CB-D520D84DFAF3}"/>
    <dgm:cxn modelId="{68E4940D-A40F-430D-9EF8-A4F6523FCBF8}" type="presOf" srcId="{6CC88C3D-024B-4AB0-B4A2-C788DD97A929}" destId="{848279AA-3A81-4559-A872-83DA191E1A84}" srcOrd="0" destOrd="1" presId="urn:microsoft.com/office/officeart/2005/8/layout/vList6"/>
    <dgm:cxn modelId="{58143D13-3290-40FD-A2BD-ABBB40592F8B}" type="presOf" srcId="{ECF67265-30E9-400A-8D5E-B33F24794995}" destId="{B564121A-45E6-4A0E-B7B4-71C9BAE76A00}" srcOrd="0" destOrd="4" presId="urn:microsoft.com/office/officeart/2005/8/layout/vList6"/>
    <dgm:cxn modelId="{EEC3021E-A8FB-4BFA-9BDF-C9A5945D66E7}" srcId="{7AD0493C-0BB1-44BA-9CFC-5047E32F7CF9}" destId="{C6B81FA5-C698-4921-943F-85E814C87EBB}" srcOrd="0" destOrd="0" parTransId="{CA4B2CCE-A4F7-49AF-BDD2-08A223785A51}" sibTransId="{08227641-603D-4605-9798-E8E0C664C6D7}"/>
    <dgm:cxn modelId="{E48E4821-F887-4FC2-B384-6060325E9EE8}" type="presOf" srcId="{F8E1EC51-E839-4F3C-9CA0-906E48567F0B}" destId="{D4D6D04A-A977-4629-8D07-C5F7731A8913}" srcOrd="0" destOrd="0" presId="urn:microsoft.com/office/officeart/2005/8/layout/vList6"/>
    <dgm:cxn modelId="{EFB1C529-51AF-4AB0-B3ED-0483EE1AC35B}" srcId="{7AD0493C-0BB1-44BA-9CFC-5047E32F7CF9}" destId="{AD8BC39B-40C9-4FC8-9ABF-C3ED1CD80597}" srcOrd="3" destOrd="0" parTransId="{750C5072-EB84-4E1C-A70C-190F23B31321}" sibTransId="{7AFD14AA-0F9E-486A-98E3-89C26E3C2BE2}"/>
    <dgm:cxn modelId="{FB2E362E-0CD8-4C5E-83DF-E76C5F61FACF}" type="presOf" srcId="{1A42C87A-E221-4334-9CE3-E5A93B7A2E3C}" destId="{B564121A-45E6-4A0E-B7B4-71C9BAE76A00}" srcOrd="0" destOrd="0" presId="urn:microsoft.com/office/officeart/2005/8/layout/vList6"/>
    <dgm:cxn modelId="{3EB5CC30-B4D7-4C61-85F2-363B751FE9B0}" srcId="{FF172666-38AF-47E6-9267-2B2C84DE2626}" destId="{42090562-C5CE-4543-903D-77CADBA1B118}" srcOrd="2" destOrd="0" parTransId="{30E5CE1C-014A-434E-BE4A-9A337E392C4C}" sibTransId="{962AA72D-55BA-4040-A60F-D657AF9E7BCB}"/>
    <dgm:cxn modelId="{C29CEA32-B761-46AB-BCCF-2378B3770C14}" srcId="{FF172666-38AF-47E6-9267-2B2C84DE2626}" destId="{1A42C87A-E221-4334-9CE3-E5A93B7A2E3C}" srcOrd="0" destOrd="0" parTransId="{8D4196F7-0406-49D2-8F4D-D69035F07C12}" sibTransId="{0F046D1F-1937-4299-8DDF-59CACBAE8B93}"/>
    <dgm:cxn modelId="{6DFA6733-A32E-4845-8896-35CF4D36DB85}" type="presOf" srcId="{AD8BC39B-40C9-4FC8-9ABF-C3ED1CD80597}" destId="{848279AA-3A81-4559-A872-83DA191E1A84}" srcOrd="0" destOrd="3" presId="urn:microsoft.com/office/officeart/2005/8/layout/vList6"/>
    <dgm:cxn modelId="{72686C39-2F4B-44E6-9A9E-67D80DDFB2FD}" srcId="{E8AD1C3A-E499-4A20-A476-04B5E7EEB9D4}" destId="{F767359B-5E4C-4CA2-BC0A-84A8E5A0A5D3}" srcOrd="1" destOrd="0" parTransId="{46AC79A3-F54D-42BC-B4DE-A9AAE9856228}" sibTransId="{C5D5320B-05BB-43BF-8013-8D2B23E76E05}"/>
    <dgm:cxn modelId="{3D65713B-1768-468E-A45C-50C627A3AAE0}" type="presOf" srcId="{F84FD3CA-B2D8-4283-9236-8CE2EAE00F79}" destId="{93FB7AA6-497A-44A2-AD76-D981118FD789}" srcOrd="0" destOrd="4" presId="urn:microsoft.com/office/officeart/2005/8/layout/vList6"/>
    <dgm:cxn modelId="{BBCC4E6A-0751-472B-B16A-EAB983CC1A47}" srcId="{74136ABA-162A-4C34-A1B4-012E0007ED63}" destId="{CDE332CD-2800-4541-82BE-26D8214CFC1F}" srcOrd="2" destOrd="0" parTransId="{AE8ED4F6-D870-4C65-90EA-B2ABC256C629}" sibTransId="{BE338950-A307-4BD2-8D4B-8B3903E1845D}"/>
    <dgm:cxn modelId="{0E3B8B4C-8210-45C4-8BC1-7B3BE72D1848}" srcId="{74136ABA-162A-4C34-A1B4-012E0007ED63}" destId="{0DE0D1DB-2057-4600-97E0-7F5BA075E303}" srcOrd="3" destOrd="0" parTransId="{777B5ABA-4FC1-4F90-8295-960EBAA83A6B}" sibTransId="{E6002053-1AEF-4BF7-A75C-A9B64F38823F}"/>
    <dgm:cxn modelId="{59C8556E-ABB6-4900-9002-B079380E86F0}" type="presOf" srcId="{F87ED4EA-8D25-4763-AD44-8CD1CC7099BE}" destId="{F67C8B39-B803-481A-ACFA-9BC9C946898C}" srcOrd="0" destOrd="0" presId="urn:microsoft.com/office/officeart/2005/8/layout/vList6"/>
    <dgm:cxn modelId="{3FEFF873-519F-4C12-BA47-A4D749A5B2BA}" srcId="{F8E1EC51-E839-4F3C-9CA0-906E48567F0B}" destId="{FF172666-38AF-47E6-9267-2B2C84DE2626}" srcOrd="2" destOrd="0" parTransId="{F0F5AAD4-5326-4747-8C8D-6888075F2AA5}" sibTransId="{F0315575-1756-4EAF-AE70-4841A6F154CB}"/>
    <dgm:cxn modelId="{32D42D74-1E0F-4364-A951-6FE424F62417}" srcId="{74136ABA-162A-4C34-A1B4-012E0007ED63}" destId="{F87ED4EA-8D25-4763-AD44-8CD1CC7099BE}" srcOrd="0" destOrd="0" parTransId="{121F5FFE-0063-4C9F-8D2D-56F6757ACB07}" sibTransId="{7BF2EB4A-C4C8-4774-8F2A-E24984A51DC3}"/>
    <dgm:cxn modelId="{31117356-0DD4-469A-A8A3-A279FAD9A60C}" type="presOf" srcId="{74136ABA-162A-4C34-A1B4-012E0007ED63}" destId="{8EF85B8F-A22B-45EE-B37D-0D608201C8B8}" srcOrd="0" destOrd="0" presId="urn:microsoft.com/office/officeart/2005/8/layout/vList6"/>
    <dgm:cxn modelId="{B6DED757-6CB3-46FD-9ED6-887DFE10A420}" type="presOf" srcId="{EECBDAB3-1178-4AC1-933B-3999AEEF2950}" destId="{F67C8B39-B803-481A-ACFA-9BC9C946898C}" srcOrd="0" destOrd="1" presId="urn:microsoft.com/office/officeart/2005/8/layout/vList6"/>
    <dgm:cxn modelId="{323EDC7B-E1B2-411C-8C43-D4B19719FCE9}" srcId="{E8AD1C3A-E499-4A20-A476-04B5E7EEB9D4}" destId="{11DCBCA7-2049-4953-979D-CEB9F2AB7606}" srcOrd="2" destOrd="0" parTransId="{F9B8E875-B805-458E-8831-DC8ABAD4BF97}" sibTransId="{280106B5-F8BC-4E79-89AB-EB332135295A}"/>
    <dgm:cxn modelId="{43D54F7C-D9B4-489D-9629-08ABD24DDF3B}" type="presOf" srcId="{C6B81FA5-C698-4921-943F-85E814C87EBB}" destId="{848279AA-3A81-4559-A872-83DA191E1A84}" srcOrd="0" destOrd="0" presId="urn:microsoft.com/office/officeart/2005/8/layout/vList6"/>
    <dgm:cxn modelId="{BB214080-B5E1-45FF-B548-090FDAB1BC7E}" type="presOf" srcId="{E8AD1C3A-E499-4A20-A476-04B5E7EEB9D4}" destId="{2299806C-A5CD-4B66-AB46-12C5E232080D}" srcOrd="0" destOrd="0" presId="urn:microsoft.com/office/officeart/2005/8/layout/vList6"/>
    <dgm:cxn modelId="{CD7A3485-D95E-4CC4-83D0-293CE9235403}" type="presOf" srcId="{50A14F61-C896-46B0-96BD-121472F6F314}" destId="{93FB7AA6-497A-44A2-AD76-D981118FD789}" srcOrd="0" destOrd="0" presId="urn:microsoft.com/office/officeart/2005/8/layout/vList6"/>
    <dgm:cxn modelId="{CE42CB88-CF3B-457E-8ED9-289B82B12EFF}" type="presOf" srcId="{64506138-8AB2-4436-89A5-0E2044C4D9F2}" destId="{B564121A-45E6-4A0E-B7B4-71C9BAE76A00}" srcOrd="0" destOrd="5" presId="urn:microsoft.com/office/officeart/2005/8/layout/vList6"/>
    <dgm:cxn modelId="{C89DBF8A-720C-42CC-A725-A9FB1DB87F0A}" srcId="{74136ABA-162A-4C34-A1B4-012E0007ED63}" destId="{EECBDAB3-1178-4AC1-933B-3999AEEF2950}" srcOrd="1" destOrd="0" parTransId="{3AE6779E-1595-4E07-9E27-17CF5769729E}" sibTransId="{CD9D0BEF-A02A-4FFA-BDAC-74D8ADD3F478}"/>
    <dgm:cxn modelId="{5E616695-08E9-4CFC-839A-FBD5FD5F15CB}" srcId="{FF172666-38AF-47E6-9267-2B2C84DE2626}" destId="{1D55A63A-07DB-4B85-856C-256A67D3816D}" srcOrd="3" destOrd="0" parTransId="{133CC97F-ECD8-406D-9103-B3CA7286930D}" sibTransId="{8961053B-52C3-4D3E-A808-1C947C7CB283}"/>
    <dgm:cxn modelId="{CD45E696-E7CD-4411-B55D-F376E7553719}" type="presOf" srcId="{F767359B-5E4C-4CA2-BC0A-84A8E5A0A5D3}" destId="{93FB7AA6-497A-44A2-AD76-D981118FD789}" srcOrd="0" destOrd="1" presId="urn:microsoft.com/office/officeart/2005/8/layout/vList6"/>
    <dgm:cxn modelId="{07423397-B654-421C-A052-94619649DB39}" srcId="{FF172666-38AF-47E6-9267-2B2C84DE2626}" destId="{ECF67265-30E9-400A-8D5E-B33F24794995}" srcOrd="4" destOrd="0" parTransId="{1F978F2F-E3AD-4C86-8BE3-C91654BA6BF3}" sibTransId="{F6C83726-F822-42E0-BC4B-4C162E3493CB}"/>
    <dgm:cxn modelId="{79C8A7B1-E2D3-43A3-BF8D-3E6F8BC6BAE3}" type="presOf" srcId="{7AD0493C-0BB1-44BA-9CFC-5047E32F7CF9}" destId="{C13CF2BD-FCDD-4159-9623-132C394D09D2}" srcOrd="0" destOrd="0" presId="urn:microsoft.com/office/officeart/2005/8/layout/vList6"/>
    <dgm:cxn modelId="{DC86EAB1-4413-4133-8FC6-C8F00002D891}" type="presOf" srcId="{269E86DB-3FEB-499B-AEEE-09842032B3CB}" destId="{B564121A-45E6-4A0E-B7B4-71C9BAE76A00}" srcOrd="0" destOrd="1" presId="urn:microsoft.com/office/officeart/2005/8/layout/vList6"/>
    <dgm:cxn modelId="{F0E385B2-90A8-4233-9372-4D3868D8B222}" srcId="{E8AD1C3A-E499-4A20-A476-04B5E7EEB9D4}" destId="{50A14F61-C896-46B0-96BD-121472F6F314}" srcOrd="0" destOrd="0" parTransId="{F63AD283-83F9-4638-86B2-ED3D96D64C12}" sibTransId="{071F40A6-6A83-4A3D-A1E0-4FB03CFDE115}"/>
    <dgm:cxn modelId="{D8EB68B8-68CE-4E02-98EF-7A84D5F6DD4A}" srcId="{E8AD1C3A-E499-4A20-A476-04B5E7EEB9D4}" destId="{F84FD3CA-B2D8-4283-9236-8CE2EAE00F79}" srcOrd="4" destOrd="0" parTransId="{7E130AE2-6C9F-46C7-9429-315144674B22}" sibTransId="{B7AC6109-B466-4A43-B123-ED2D7E24F5D2}"/>
    <dgm:cxn modelId="{CA92E6BB-DAFF-48D6-ADB6-B8FFD3BC0D29}" srcId="{7AD0493C-0BB1-44BA-9CFC-5047E32F7CF9}" destId="{5361F852-2722-4582-83B5-D910837A2491}" srcOrd="2" destOrd="0" parTransId="{4412FA94-CA18-47E3-8492-91445F642239}" sibTransId="{2E771B36-00FE-408C-8E04-B68E9C1AC3D0}"/>
    <dgm:cxn modelId="{3A2E0DBE-8143-4AAD-90E6-F25A0650BA2A}" srcId="{E8AD1C3A-E499-4A20-A476-04B5E7EEB9D4}" destId="{677CA4A8-4640-4AFD-A620-6466A37BECB5}" srcOrd="3" destOrd="0" parTransId="{2767122D-FE56-4C12-B038-21881D524DE8}" sibTransId="{D950D290-E719-43A8-A07E-5CCBF962220E}"/>
    <dgm:cxn modelId="{014530C0-B94F-4B60-A40B-84B2ACB777EB}" srcId="{FF172666-38AF-47E6-9267-2B2C84DE2626}" destId="{269E86DB-3FEB-499B-AEEE-09842032B3CB}" srcOrd="1" destOrd="0" parTransId="{D4E21457-1614-4BB2-BB6F-B2F87EBB509E}" sibTransId="{205AD599-8B67-46F6-B436-8D3DB3AD3B6B}"/>
    <dgm:cxn modelId="{0CB99ACD-4C81-4C92-80FA-6C0ED0DAF23F}" type="presOf" srcId="{5361F852-2722-4582-83B5-D910837A2491}" destId="{848279AA-3A81-4559-A872-83DA191E1A84}" srcOrd="0" destOrd="2" presId="urn:microsoft.com/office/officeart/2005/8/layout/vList6"/>
    <dgm:cxn modelId="{D916B6D4-9DFC-4C78-8E76-F1FB35F11080}" type="presOf" srcId="{42090562-C5CE-4543-903D-77CADBA1B118}" destId="{B564121A-45E6-4A0E-B7B4-71C9BAE76A00}" srcOrd="0" destOrd="2" presId="urn:microsoft.com/office/officeart/2005/8/layout/vList6"/>
    <dgm:cxn modelId="{EE2ADFD6-49F3-40B9-BC16-30E5B1620376}" srcId="{F8E1EC51-E839-4F3C-9CA0-906E48567F0B}" destId="{74136ABA-162A-4C34-A1B4-012E0007ED63}" srcOrd="3" destOrd="0" parTransId="{49BC6E9B-E3DB-4E9D-A4DD-F4B63CB11A1B}" sibTransId="{812C9DE2-E451-4B5F-A104-2C17C50A3AEB}"/>
    <dgm:cxn modelId="{AD51A2DC-FE5F-42DA-A677-A368C0E92608}" srcId="{F8E1EC51-E839-4F3C-9CA0-906E48567F0B}" destId="{7AD0493C-0BB1-44BA-9CFC-5047E32F7CF9}" srcOrd="0" destOrd="0" parTransId="{81728846-44B5-441E-A5C9-8A9EC0F266DE}" sibTransId="{8ECBFC5B-FFF1-45EE-8F8B-F4A0C69D6CD4}"/>
    <dgm:cxn modelId="{E62CBFDD-4F51-4D54-A463-8AFC51CA56D1}" srcId="{FF172666-38AF-47E6-9267-2B2C84DE2626}" destId="{64506138-8AB2-4436-89A5-0E2044C4D9F2}" srcOrd="5" destOrd="0" parTransId="{800366E1-35B4-4907-BDD9-0DDA7BDB9307}" sibTransId="{1C86ADC6-3A7C-4790-AC7B-CB01EB0068A8}"/>
    <dgm:cxn modelId="{84DC54E5-6049-45FE-A576-A588E7CD6551}" type="presOf" srcId="{11DCBCA7-2049-4953-979D-CEB9F2AB7606}" destId="{93FB7AA6-497A-44A2-AD76-D981118FD789}" srcOrd="0" destOrd="2" presId="urn:microsoft.com/office/officeart/2005/8/layout/vList6"/>
    <dgm:cxn modelId="{FAEBF5E6-0D74-4F5D-988F-5B33AB7F0BF0}" type="presOf" srcId="{1D55A63A-07DB-4B85-856C-256A67D3816D}" destId="{B564121A-45E6-4A0E-B7B4-71C9BAE76A00}" srcOrd="0" destOrd="3" presId="urn:microsoft.com/office/officeart/2005/8/layout/vList6"/>
    <dgm:cxn modelId="{430464E9-9001-41EE-A85D-358B530C03EE}" type="presOf" srcId="{677CA4A8-4640-4AFD-A620-6466A37BECB5}" destId="{93FB7AA6-497A-44A2-AD76-D981118FD789}" srcOrd="0" destOrd="3" presId="urn:microsoft.com/office/officeart/2005/8/layout/vList6"/>
    <dgm:cxn modelId="{DAFF80F0-ACDB-4982-8D3A-6BDF86C1768A}" type="presOf" srcId="{FF172666-38AF-47E6-9267-2B2C84DE2626}" destId="{2A02C7DF-9F4D-4E95-864F-4B595078A099}" srcOrd="0" destOrd="0" presId="urn:microsoft.com/office/officeart/2005/8/layout/vList6"/>
    <dgm:cxn modelId="{182E6BF1-B64B-41B8-BA00-283FBF6E1DE8}" type="presOf" srcId="{CDE332CD-2800-4541-82BE-26D8214CFC1F}" destId="{F67C8B39-B803-481A-ACFA-9BC9C946898C}" srcOrd="0" destOrd="2" presId="urn:microsoft.com/office/officeart/2005/8/layout/vList6"/>
    <dgm:cxn modelId="{97ED36F7-DC1F-4430-B216-9EE03D0C1A93}" srcId="{F8E1EC51-E839-4F3C-9CA0-906E48567F0B}" destId="{E8AD1C3A-E499-4A20-A476-04B5E7EEB9D4}" srcOrd="1" destOrd="0" parTransId="{E1269270-C81C-43B1-AC18-84C56F783850}" sibTransId="{B5646498-1DA2-4453-BF34-78B16C415575}"/>
    <dgm:cxn modelId="{68C283A7-7B9E-4998-9049-931E8A3EF2AE}" type="presParOf" srcId="{D4D6D04A-A977-4629-8D07-C5F7731A8913}" destId="{CC7C9A3B-E83F-4A37-B403-E1B8C8676215}" srcOrd="0" destOrd="0" presId="urn:microsoft.com/office/officeart/2005/8/layout/vList6"/>
    <dgm:cxn modelId="{CF45D06D-EFAB-4860-BFCB-D6C4A09A6C2D}" type="presParOf" srcId="{CC7C9A3B-E83F-4A37-B403-E1B8C8676215}" destId="{C13CF2BD-FCDD-4159-9623-132C394D09D2}" srcOrd="0" destOrd="0" presId="urn:microsoft.com/office/officeart/2005/8/layout/vList6"/>
    <dgm:cxn modelId="{468D205D-B414-4D97-8095-90EB272B0A59}" type="presParOf" srcId="{CC7C9A3B-E83F-4A37-B403-E1B8C8676215}" destId="{848279AA-3A81-4559-A872-83DA191E1A84}" srcOrd="1" destOrd="0" presId="urn:microsoft.com/office/officeart/2005/8/layout/vList6"/>
    <dgm:cxn modelId="{0CCD0ED8-B2DB-4F56-9E0D-25D0235D3314}" type="presParOf" srcId="{D4D6D04A-A977-4629-8D07-C5F7731A8913}" destId="{36964B6A-E250-4935-A515-8844A02E6004}" srcOrd="1" destOrd="0" presId="urn:microsoft.com/office/officeart/2005/8/layout/vList6"/>
    <dgm:cxn modelId="{74784DF5-95C8-473E-B99B-2A84A71F0479}" type="presParOf" srcId="{D4D6D04A-A977-4629-8D07-C5F7731A8913}" destId="{D0E8B7AA-1C24-4270-81C8-1B5CE86D9059}" srcOrd="2" destOrd="0" presId="urn:microsoft.com/office/officeart/2005/8/layout/vList6"/>
    <dgm:cxn modelId="{EB6971A3-3861-4B49-9123-225ED6F65707}" type="presParOf" srcId="{D0E8B7AA-1C24-4270-81C8-1B5CE86D9059}" destId="{2299806C-A5CD-4B66-AB46-12C5E232080D}" srcOrd="0" destOrd="0" presId="urn:microsoft.com/office/officeart/2005/8/layout/vList6"/>
    <dgm:cxn modelId="{2E9E8A3E-5545-4807-80F8-DCE1D7B31339}" type="presParOf" srcId="{D0E8B7AA-1C24-4270-81C8-1B5CE86D9059}" destId="{93FB7AA6-497A-44A2-AD76-D981118FD789}" srcOrd="1" destOrd="0" presId="urn:microsoft.com/office/officeart/2005/8/layout/vList6"/>
    <dgm:cxn modelId="{F5719C9B-C1F8-4028-861A-67A8BB5FBC11}" type="presParOf" srcId="{D4D6D04A-A977-4629-8D07-C5F7731A8913}" destId="{423B1A24-F23C-43FC-B240-C08275759006}" srcOrd="3" destOrd="0" presId="urn:microsoft.com/office/officeart/2005/8/layout/vList6"/>
    <dgm:cxn modelId="{BE8551F6-51F2-4559-A34A-9EA1092EF68F}" type="presParOf" srcId="{D4D6D04A-A977-4629-8D07-C5F7731A8913}" destId="{58312D0C-A460-47E9-8C73-F662EF3D5A2C}" srcOrd="4" destOrd="0" presId="urn:microsoft.com/office/officeart/2005/8/layout/vList6"/>
    <dgm:cxn modelId="{56608328-3E87-4799-9185-796AE8103228}" type="presParOf" srcId="{58312D0C-A460-47E9-8C73-F662EF3D5A2C}" destId="{2A02C7DF-9F4D-4E95-864F-4B595078A099}" srcOrd="0" destOrd="0" presId="urn:microsoft.com/office/officeart/2005/8/layout/vList6"/>
    <dgm:cxn modelId="{B8D51A89-26F8-4844-BC83-537A302F6687}" type="presParOf" srcId="{58312D0C-A460-47E9-8C73-F662EF3D5A2C}" destId="{B564121A-45E6-4A0E-B7B4-71C9BAE76A00}" srcOrd="1" destOrd="0" presId="urn:microsoft.com/office/officeart/2005/8/layout/vList6"/>
    <dgm:cxn modelId="{44344BBC-2A73-4AF5-B1EA-B8BD9CA1A2AC}" type="presParOf" srcId="{D4D6D04A-A977-4629-8D07-C5F7731A8913}" destId="{9E35A5C6-AAC7-40BE-B7BB-4ED6D494AD2F}" srcOrd="5" destOrd="0" presId="urn:microsoft.com/office/officeart/2005/8/layout/vList6"/>
    <dgm:cxn modelId="{B6CAE462-D2B2-4957-85E3-23D07D54BD4B}" type="presParOf" srcId="{D4D6D04A-A977-4629-8D07-C5F7731A8913}" destId="{BB2569A2-E9B0-4EE4-86CD-979601A758F0}" srcOrd="6" destOrd="0" presId="urn:microsoft.com/office/officeart/2005/8/layout/vList6"/>
    <dgm:cxn modelId="{CB676373-AAA8-459E-8F94-241D1990C755}" type="presParOf" srcId="{BB2569A2-E9B0-4EE4-86CD-979601A758F0}" destId="{8EF85B8F-A22B-45EE-B37D-0D608201C8B8}" srcOrd="0" destOrd="0" presId="urn:microsoft.com/office/officeart/2005/8/layout/vList6"/>
    <dgm:cxn modelId="{8FAD5A8B-AC89-4866-A90C-1B19C1C178E2}" type="presParOf" srcId="{BB2569A2-E9B0-4EE4-86CD-979601A758F0}" destId="{F67C8B39-B803-481A-ACFA-9BC9C946898C}" srcOrd="1" destOrd="0" presId="urn:microsoft.com/office/officeart/2005/8/layout/vList6"/>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8E1EC51-E839-4F3C-9CA0-906E48567F0B}"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s-EC"/>
        </a:p>
      </dgm:t>
    </dgm:pt>
    <dgm:pt modelId="{7AD0493C-0BB1-44BA-9CFC-5047E32F7CF9}">
      <dgm:prSet phldrT="[Texto]"/>
      <dgm:spPr>
        <a:solidFill>
          <a:srgbClr val="92D050"/>
        </a:solidFill>
      </dgm:spPr>
      <dgm:t>
        <a:bodyPr/>
        <a:lstStyle/>
        <a:p>
          <a:r>
            <a:rPr lang="es-EC" b="0" dirty="0">
              <a:solidFill>
                <a:schemeClr val="tx1"/>
              </a:solidFill>
            </a:rPr>
            <a:t>MÉTODO INVESTIGATIVO</a:t>
          </a:r>
        </a:p>
      </dgm:t>
    </dgm:pt>
    <dgm:pt modelId="{81728846-44B5-441E-A5C9-8A9EC0F266DE}" type="parTrans" cxnId="{AD51A2DC-FE5F-42DA-A677-A368C0E92608}">
      <dgm:prSet/>
      <dgm:spPr/>
      <dgm:t>
        <a:bodyPr/>
        <a:lstStyle/>
        <a:p>
          <a:endParaRPr lang="es-EC"/>
        </a:p>
      </dgm:t>
    </dgm:pt>
    <dgm:pt modelId="{8ECBFC5B-FFF1-45EE-8F8B-F4A0C69D6CD4}" type="sibTrans" cxnId="{AD51A2DC-FE5F-42DA-A677-A368C0E92608}">
      <dgm:prSet/>
      <dgm:spPr/>
      <dgm:t>
        <a:bodyPr/>
        <a:lstStyle/>
        <a:p>
          <a:endParaRPr lang="es-EC"/>
        </a:p>
      </dgm:t>
    </dgm:pt>
    <dgm:pt modelId="{C6B81FA5-C698-4921-943F-85E814C87EBB}">
      <dgm:prSet phldrT="[Texto]"/>
      <dgm:spPr/>
      <dgm:t>
        <a:bodyPr/>
        <a:lstStyle/>
        <a:p>
          <a:pPr marL="114300" indent="0" defTabSz="577850">
            <a:lnSpc>
              <a:spcPct val="90000"/>
            </a:lnSpc>
            <a:spcBef>
              <a:spcPct val="0"/>
            </a:spcBef>
            <a:spcAft>
              <a:spcPct val="15000"/>
            </a:spcAft>
            <a:buNone/>
          </a:pPr>
          <a:r>
            <a:rPr lang="es-EC" dirty="0"/>
            <a:t>POBLACIÓN</a:t>
          </a:r>
        </a:p>
      </dgm:t>
    </dgm:pt>
    <dgm:pt modelId="{CA4B2CCE-A4F7-49AF-BDD2-08A223785A51}" type="parTrans" cxnId="{EEC3021E-A8FB-4BFA-9BDF-C9A5945D66E7}">
      <dgm:prSet/>
      <dgm:spPr/>
      <dgm:t>
        <a:bodyPr/>
        <a:lstStyle/>
        <a:p>
          <a:endParaRPr lang="es-EC"/>
        </a:p>
      </dgm:t>
    </dgm:pt>
    <dgm:pt modelId="{08227641-603D-4605-9798-E8E0C664C6D7}" type="sibTrans" cxnId="{EEC3021E-A8FB-4BFA-9BDF-C9A5945D66E7}">
      <dgm:prSet/>
      <dgm:spPr/>
      <dgm:t>
        <a:bodyPr/>
        <a:lstStyle/>
        <a:p>
          <a:endParaRPr lang="es-EC"/>
        </a:p>
      </dgm:t>
    </dgm:pt>
    <dgm:pt modelId="{E8AD1C3A-E499-4A20-A476-04B5E7EEB9D4}">
      <dgm:prSet phldrT="[Texto]"/>
      <dgm:spPr>
        <a:solidFill>
          <a:srgbClr val="92D050"/>
        </a:solidFill>
      </dgm:spPr>
      <dgm:t>
        <a:bodyPr/>
        <a:lstStyle/>
        <a:p>
          <a:r>
            <a:rPr lang="es-EC" dirty="0">
              <a:solidFill>
                <a:schemeClr val="tx1"/>
              </a:solidFill>
            </a:rPr>
            <a:t>TÉCNICAS DE INVESTIGACIÓN</a:t>
          </a:r>
        </a:p>
      </dgm:t>
    </dgm:pt>
    <dgm:pt modelId="{E1269270-C81C-43B1-AC18-84C56F783850}" type="parTrans" cxnId="{97ED36F7-DC1F-4430-B216-9EE03D0C1A93}">
      <dgm:prSet/>
      <dgm:spPr/>
      <dgm:t>
        <a:bodyPr/>
        <a:lstStyle/>
        <a:p>
          <a:endParaRPr lang="es-EC"/>
        </a:p>
      </dgm:t>
    </dgm:pt>
    <dgm:pt modelId="{B5646498-1DA2-4453-BF34-78B16C415575}" type="sibTrans" cxnId="{97ED36F7-DC1F-4430-B216-9EE03D0C1A93}">
      <dgm:prSet/>
      <dgm:spPr/>
      <dgm:t>
        <a:bodyPr/>
        <a:lstStyle/>
        <a:p>
          <a:endParaRPr lang="es-EC"/>
        </a:p>
      </dgm:t>
    </dgm:pt>
    <dgm:pt modelId="{11DCBCA7-2049-4953-979D-CEB9F2AB7606}">
      <dgm:prSet phldrT="[Texto]"/>
      <dgm:spPr/>
      <dgm:t>
        <a:bodyPr/>
        <a:lstStyle/>
        <a:p>
          <a:endParaRPr lang="es-EC" dirty="0"/>
        </a:p>
      </dgm:t>
    </dgm:pt>
    <dgm:pt modelId="{F9B8E875-B805-458E-8831-DC8ABAD4BF97}" type="parTrans" cxnId="{323EDC7B-E1B2-411C-8C43-D4B19719FCE9}">
      <dgm:prSet/>
      <dgm:spPr/>
      <dgm:t>
        <a:bodyPr/>
        <a:lstStyle/>
        <a:p>
          <a:endParaRPr lang="es-EC"/>
        </a:p>
      </dgm:t>
    </dgm:pt>
    <dgm:pt modelId="{280106B5-F8BC-4E79-89AB-EB332135295A}" type="sibTrans" cxnId="{323EDC7B-E1B2-411C-8C43-D4B19719FCE9}">
      <dgm:prSet/>
      <dgm:spPr/>
      <dgm:t>
        <a:bodyPr/>
        <a:lstStyle/>
        <a:p>
          <a:endParaRPr lang="es-EC"/>
        </a:p>
      </dgm:t>
    </dgm:pt>
    <dgm:pt modelId="{F84FD3CA-B2D8-4283-9236-8CE2EAE00F79}">
      <dgm:prSet phldrT="[Texto]"/>
      <dgm:spPr/>
      <dgm:t>
        <a:bodyPr/>
        <a:lstStyle/>
        <a:p>
          <a:endParaRPr lang="es-EC" dirty="0"/>
        </a:p>
      </dgm:t>
    </dgm:pt>
    <dgm:pt modelId="{7E130AE2-6C9F-46C7-9429-315144674B22}" type="parTrans" cxnId="{D8EB68B8-68CE-4E02-98EF-7A84D5F6DD4A}">
      <dgm:prSet/>
      <dgm:spPr/>
      <dgm:t>
        <a:bodyPr/>
        <a:lstStyle/>
        <a:p>
          <a:endParaRPr lang="es-EC"/>
        </a:p>
      </dgm:t>
    </dgm:pt>
    <dgm:pt modelId="{B7AC6109-B466-4A43-B123-ED2D7E24F5D2}" type="sibTrans" cxnId="{D8EB68B8-68CE-4E02-98EF-7A84D5F6DD4A}">
      <dgm:prSet/>
      <dgm:spPr/>
      <dgm:t>
        <a:bodyPr/>
        <a:lstStyle/>
        <a:p>
          <a:endParaRPr lang="es-EC"/>
        </a:p>
      </dgm:t>
    </dgm:pt>
    <dgm:pt modelId="{FF172666-38AF-47E6-9267-2B2C84DE2626}">
      <dgm:prSet phldrT="[Texto]"/>
      <dgm:spPr>
        <a:solidFill>
          <a:srgbClr val="92D050"/>
        </a:solidFill>
      </dgm:spPr>
      <dgm:t>
        <a:bodyPr/>
        <a:lstStyle/>
        <a:p>
          <a:r>
            <a:rPr lang="es-EC" dirty="0">
              <a:solidFill>
                <a:schemeClr val="tx1"/>
              </a:solidFill>
            </a:rPr>
            <a:t>ESTRATEGIA DE INVESTIGACIÓN</a:t>
          </a:r>
        </a:p>
      </dgm:t>
    </dgm:pt>
    <dgm:pt modelId="{F0F5AAD4-5326-4747-8C8D-6888075F2AA5}" type="parTrans" cxnId="{3FEFF873-519F-4C12-BA47-A4D749A5B2BA}">
      <dgm:prSet/>
      <dgm:spPr/>
      <dgm:t>
        <a:bodyPr/>
        <a:lstStyle/>
        <a:p>
          <a:endParaRPr lang="es-EC"/>
        </a:p>
      </dgm:t>
    </dgm:pt>
    <dgm:pt modelId="{F0315575-1756-4EAF-AE70-4841A6F154CB}" type="sibTrans" cxnId="{3FEFF873-519F-4C12-BA47-A4D749A5B2BA}">
      <dgm:prSet/>
      <dgm:spPr/>
      <dgm:t>
        <a:bodyPr/>
        <a:lstStyle/>
        <a:p>
          <a:endParaRPr lang="es-EC"/>
        </a:p>
      </dgm:t>
    </dgm:pt>
    <dgm:pt modelId="{677CA4A8-4640-4AFD-A620-6466A37BECB5}">
      <dgm:prSet/>
      <dgm:spPr/>
      <dgm:t>
        <a:bodyPr/>
        <a:lstStyle/>
        <a:p>
          <a:r>
            <a:rPr lang="es-EC" dirty="0"/>
            <a:t>OBSERVACIÓN CIENTÍFICA</a:t>
          </a:r>
        </a:p>
      </dgm:t>
    </dgm:pt>
    <dgm:pt modelId="{2767122D-FE56-4C12-B038-21881D524DE8}" type="parTrans" cxnId="{3A2E0DBE-8143-4AAD-90E6-F25A0650BA2A}">
      <dgm:prSet/>
      <dgm:spPr/>
      <dgm:t>
        <a:bodyPr/>
        <a:lstStyle/>
        <a:p>
          <a:endParaRPr lang="es-EC"/>
        </a:p>
      </dgm:t>
    </dgm:pt>
    <dgm:pt modelId="{D950D290-E719-43A8-A07E-5CCBF962220E}" type="sibTrans" cxnId="{3A2E0DBE-8143-4AAD-90E6-F25A0650BA2A}">
      <dgm:prSet/>
      <dgm:spPr/>
      <dgm:t>
        <a:bodyPr/>
        <a:lstStyle/>
        <a:p>
          <a:endParaRPr lang="es-EC"/>
        </a:p>
      </dgm:t>
    </dgm:pt>
    <dgm:pt modelId="{1A42C87A-E221-4334-9CE3-E5A93B7A2E3C}">
      <dgm:prSet/>
      <dgm:spPr/>
      <dgm:t>
        <a:bodyPr/>
        <a:lstStyle/>
        <a:p>
          <a:r>
            <a:rPr lang="es-EC" dirty="0"/>
            <a:t>CUALITATIVAS</a:t>
          </a:r>
        </a:p>
      </dgm:t>
    </dgm:pt>
    <dgm:pt modelId="{8D4196F7-0406-49D2-8F4D-D69035F07C12}" type="parTrans" cxnId="{C29CEA32-B761-46AB-BCCF-2378B3770C14}">
      <dgm:prSet/>
      <dgm:spPr/>
      <dgm:t>
        <a:bodyPr/>
        <a:lstStyle/>
        <a:p>
          <a:endParaRPr lang="es-EC"/>
        </a:p>
      </dgm:t>
    </dgm:pt>
    <dgm:pt modelId="{0F046D1F-1937-4299-8DDF-59CACBAE8B93}" type="sibTrans" cxnId="{C29CEA32-B761-46AB-BCCF-2378B3770C14}">
      <dgm:prSet/>
      <dgm:spPr/>
      <dgm:t>
        <a:bodyPr/>
        <a:lstStyle/>
        <a:p>
          <a:endParaRPr lang="es-EC"/>
        </a:p>
      </dgm:t>
    </dgm:pt>
    <dgm:pt modelId="{8A07ADDE-7EEA-4505-8403-B2D40B6236F5}">
      <dgm:prSet phldrT="[Texto]"/>
      <dgm:spPr/>
      <dgm:t>
        <a:bodyPr/>
        <a:lstStyle/>
        <a:p>
          <a:pPr marL="114300" indent="0" defTabSz="577850">
            <a:lnSpc>
              <a:spcPct val="90000"/>
            </a:lnSpc>
            <a:spcBef>
              <a:spcPct val="0"/>
            </a:spcBef>
            <a:spcAft>
              <a:spcPct val="15000"/>
            </a:spcAft>
            <a:buNone/>
          </a:pPr>
          <a:r>
            <a:rPr lang="es-EC" dirty="0"/>
            <a:t>MUESTRA</a:t>
          </a:r>
        </a:p>
      </dgm:t>
    </dgm:pt>
    <dgm:pt modelId="{FFD10337-1C31-49DF-8F8C-96A639E89355}" type="parTrans" cxnId="{01A83C46-A48C-43E3-B646-D9EA2FE7E6B5}">
      <dgm:prSet/>
      <dgm:spPr/>
      <dgm:t>
        <a:bodyPr/>
        <a:lstStyle/>
        <a:p>
          <a:endParaRPr lang="es-EC"/>
        </a:p>
      </dgm:t>
    </dgm:pt>
    <dgm:pt modelId="{11DB9D8B-2B7A-4A10-BE41-EF2444BF700A}" type="sibTrans" cxnId="{01A83C46-A48C-43E3-B646-D9EA2FE7E6B5}">
      <dgm:prSet/>
      <dgm:spPr/>
      <dgm:t>
        <a:bodyPr/>
        <a:lstStyle/>
        <a:p>
          <a:endParaRPr lang="es-EC"/>
        </a:p>
      </dgm:t>
    </dgm:pt>
    <dgm:pt modelId="{61055038-E3DF-4BD9-94E5-7AA1DB1C8DA5}">
      <dgm:prSet phldrT="[Texto]"/>
      <dgm:spPr/>
      <dgm:t>
        <a:bodyPr/>
        <a:lstStyle/>
        <a:p>
          <a:pPr marL="114300" indent="0" defTabSz="577850">
            <a:lnSpc>
              <a:spcPct val="90000"/>
            </a:lnSpc>
            <a:spcBef>
              <a:spcPct val="0"/>
            </a:spcBef>
            <a:spcAft>
              <a:spcPct val="15000"/>
            </a:spcAft>
            <a:buNone/>
          </a:pPr>
          <a:r>
            <a:rPr lang="es-EC" dirty="0"/>
            <a:t>TÉCNICAS DE RECOLECCIÓN DE DATOS</a:t>
          </a:r>
        </a:p>
      </dgm:t>
    </dgm:pt>
    <dgm:pt modelId="{1B7195EA-4FBA-41EC-A6E7-0C17537C8B05}" type="parTrans" cxnId="{34455DC0-2372-4D4E-A9BA-196729D1A36C}">
      <dgm:prSet/>
      <dgm:spPr/>
      <dgm:t>
        <a:bodyPr/>
        <a:lstStyle/>
        <a:p>
          <a:endParaRPr lang="es-EC"/>
        </a:p>
      </dgm:t>
    </dgm:pt>
    <dgm:pt modelId="{AE35C372-187C-42BB-8C3A-3DD0D94EA042}" type="sibTrans" cxnId="{34455DC0-2372-4D4E-A9BA-196729D1A36C}">
      <dgm:prSet/>
      <dgm:spPr/>
      <dgm:t>
        <a:bodyPr/>
        <a:lstStyle/>
        <a:p>
          <a:endParaRPr lang="es-EC"/>
        </a:p>
      </dgm:t>
    </dgm:pt>
    <dgm:pt modelId="{9319AA3D-236F-480A-A2D3-8AB8DC2BE15A}">
      <dgm:prSet phldrT="[Texto]"/>
      <dgm:spPr/>
      <dgm:t>
        <a:bodyPr/>
        <a:lstStyle/>
        <a:p>
          <a:pPr marL="114300" indent="0" defTabSz="577850">
            <a:lnSpc>
              <a:spcPct val="90000"/>
            </a:lnSpc>
            <a:spcBef>
              <a:spcPct val="0"/>
            </a:spcBef>
            <a:spcAft>
              <a:spcPct val="15000"/>
            </a:spcAft>
            <a:buNone/>
          </a:pPr>
          <a:r>
            <a:rPr lang="es-EC" dirty="0"/>
            <a:t>INSTRUMENTOS  DE RECOLECCIÓN DE DATOS </a:t>
          </a:r>
        </a:p>
      </dgm:t>
    </dgm:pt>
    <dgm:pt modelId="{7FD80FBD-A41B-4BA1-A6A3-2E49B2E5A4BC}" type="parTrans" cxnId="{5EFF96EC-9AB3-445E-8E70-8F842BFA7E97}">
      <dgm:prSet/>
      <dgm:spPr/>
      <dgm:t>
        <a:bodyPr/>
        <a:lstStyle/>
        <a:p>
          <a:endParaRPr lang="es-EC"/>
        </a:p>
      </dgm:t>
    </dgm:pt>
    <dgm:pt modelId="{EABDAC90-94B5-44DA-8823-962C3C2C89B1}" type="sibTrans" cxnId="{5EFF96EC-9AB3-445E-8E70-8F842BFA7E97}">
      <dgm:prSet/>
      <dgm:spPr/>
      <dgm:t>
        <a:bodyPr/>
        <a:lstStyle/>
        <a:p>
          <a:endParaRPr lang="es-EC"/>
        </a:p>
      </dgm:t>
    </dgm:pt>
    <dgm:pt modelId="{20F144C8-D652-4321-B472-3AFC729C734D}">
      <dgm:prSet phldrT="[Texto]"/>
      <dgm:spPr/>
      <dgm:t>
        <a:bodyPr/>
        <a:lstStyle/>
        <a:p>
          <a:pPr marL="114300" indent="0" defTabSz="577850">
            <a:lnSpc>
              <a:spcPct val="90000"/>
            </a:lnSpc>
            <a:spcBef>
              <a:spcPct val="0"/>
            </a:spcBef>
            <a:spcAft>
              <a:spcPct val="15000"/>
            </a:spcAft>
            <a:buNone/>
          </a:pPr>
          <a:r>
            <a:rPr lang="es-EC" dirty="0"/>
            <a:t>TÉCNICAS PARA TRATAMIENTO Y ANÁLISIS DE DATOS</a:t>
          </a:r>
        </a:p>
      </dgm:t>
    </dgm:pt>
    <dgm:pt modelId="{09344260-47A5-499E-B442-5A6A43716DA1}" type="parTrans" cxnId="{0F07763B-D91E-4FC0-8FCE-415BA075B1A5}">
      <dgm:prSet/>
      <dgm:spPr/>
      <dgm:t>
        <a:bodyPr/>
        <a:lstStyle/>
        <a:p>
          <a:endParaRPr lang="es-EC"/>
        </a:p>
      </dgm:t>
    </dgm:pt>
    <dgm:pt modelId="{8B372C40-AAF7-42D4-93A0-E6DA30A13EFA}" type="sibTrans" cxnId="{0F07763B-D91E-4FC0-8FCE-415BA075B1A5}">
      <dgm:prSet/>
      <dgm:spPr/>
      <dgm:t>
        <a:bodyPr/>
        <a:lstStyle/>
        <a:p>
          <a:endParaRPr lang="es-EC"/>
        </a:p>
      </dgm:t>
    </dgm:pt>
    <dgm:pt modelId="{7E7DE8D9-ABA3-42D2-8D91-CE3EA9FDD88B}">
      <dgm:prSet phldrT="[Texto]"/>
      <dgm:spPr/>
      <dgm:t>
        <a:bodyPr/>
        <a:lstStyle/>
        <a:p>
          <a:pPr marL="114300" indent="0" defTabSz="577850">
            <a:lnSpc>
              <a:spcPct val="90000"/>
            </a:lnSpc>
            <a:spcBef>
              <a:spcPct val="0"/>
            </a:spcBef>
            <a:spcAft>
              <a:spcPct val="15000"/>
            </a:spcAft>
            <a:buNone/>
          </a:pPr>
          <a:endParaRPr lang="es-EC" dirty="0"/>
        </a:p>
      </dgm:t>
    </dgm:pt>
    <dgm:pt modelId="{A33B4F09-5FCD-458C-A16F-E4FDB4190E11}" type="parTrans" cxnId="{C7F467B0-8BD7-487E-9A20-C07ACBBA49F0}">
      <dgm:prSet/>
      <dgm:spPr/>
      <dgm:t>
        <a:bodyPr/>
        <a:lstStyle/>
        <a:p>
          <a:endParaRPr lang="es-EC"/>
        </a:p>
      </dgm:t>
    </dgm:pt>
    <dgm:pt modelId="{7CD698D5-0C31-47B9-869B-D297538DB262}" type="sibTrans" cxnId="{C7F467B0-8BD7-487E-9A20-C07ACBBA49F0}">
      <dgm:prSet/>
      <dgm:spPr/>
      <dgm:t>
        <a:bodyPr/>
        <a:lstStyle/>
        <a:p>
          <a:endParaRPr lang="es-EC"/>
        </a:p>
      </dgm:t>
    </dgm:pt>
    <dgm:pt modelId="{6CC94163-F601-4702-801A-7D9E74704B8E}">
      <dgm:prSet/>
      <dgm:spPr/>
      <dgm:t>
        <a:bodyPr/>
        <a:lstStyle/>
        <a:p>
          <a:r>
            <a:rPr lang="es-EC" dirty="0"/>
            <a:t>ENCUESTAS</a:t>
          </a:r>
        </a:p>
      </dgm:t>
    </dgm:pt>
    <dgm:pt modelId="{E5365C23-7801-4F54-A560-9A940228EF20}" type="parTrans" cxnId="{C0F645ED-2F73-4F38-BFE5-A71AF91C4B8B}">
      <dgm:prSet/>
      <dgm:spPr/>
      <dgm:t>
        <a:bodyPr/>
        <a:lstStyle/>
        <a:p>
          <a:endParaRPr lang="es-EC"/>
        </a:p>
      </dgm:t>
    </dgm:pt>
    <dgm:pt modelId="{C40B6947-7C9E-4096-96C4-E9D55C0257B4}" type="sibTrans" cxnId="{C0F645ED-2F73-4F38-BFE5-A71AF91C4B8B}">
      <dgm:prSet/>
      <dgm:spPr/>
      <dgm:t>
        <a:bodyPr/>
        <a:lstStyle/>
        <a:p>
          <a:endParaRPr lang="es-EC"/>
        </a:p>
      </dgm:t>
    </dgm:pt>
    <dgm:pt modelId="{7904445F-E94B-4466-86DC-436DB52D4E51}">
      <dgm:prSet/>
      <dgm:spPr/>
      <dgm:t>
        <a:bodyPr/>
        <a:lstStyle/>
        <a:p>
          <a:r>
            <a:rPr lang="es-EC" dirty="0"/>
            <a:t>ENTREVISTAS</a:t>
          </a:r>
        </a:p>
      </dgm:t>
    </dgm:pt>
    <dgm:pt modelId="{01A0C090-5515-4601-B12E-7037ABC7D7D7}" type="parTrans" cxnId="{B66B546B-FDB8-48E8-8E27-43C40CBFE508}">
      <dgm:prSet/>
      <dgm:spPr/>
      <dgm:t>
        <a:bodyPr/>
        <a:lstStyle/>
        <a:p>
          <a:endParaRPr lang="es-EC"/>
        </a:p>
      </dgm:t>
    </dgm:pt>
    <dgm:pt modelId="{2BE09D77-96E2-4CC8-8F74-3F1341DDF3B1}" type="sibTrans" cxnId="{B66B546B-FDB8-48E8-8E27-43C40CBFE508}">
      <dgm:prSet/>
      <dgm:spPr/>
      <dgm:t>
        <a:bodyPr/>
        <a:lstStyle/>
        <a:p>
          <a:endParaRPr lang="es-EC"/>
        </a:p>
      </dgm:t>
    </dgm:pt>
    <dgm:pt modelId="{9206B1FD-E2BC-4D70-8289-A37ED37400E4}">
      <dgm:prSet/>
      <dgm:spPr/>
      <dgm:t>
        <a:bodyPr/>
        <a:lstStyle/>
        <a:p>
          <a:endParaRPr lang="es-EC" dirty="0"/>
        </a:p>
      </dgm:t>
    </dgm:pt>
    <dgm:pt modelId="{48F40CFE-FA52-4C15-A916-313278C0A119}" type="parTrans" cxnId="{96386DEE-126B-40DD-A7E4-905BB072C8A5}">
      <dgm:prSet/>
      <dgm:spPr/>
      <dgm:t>
        <a:bodyPr/>
        <a:lstStyle/>
        <a:p>
          <a:endParaRPr lang="es-EC"/>
        </a:p>
      </dgm:t>
    </dgm:pt>
    <dgm:pt modelId="{8C71A480-6D0B-433C-A98C-711DC93569A4}" type="sibTrans" cxnId="{96386DEE-126B-40DD-A7E4-905BB072C8A5}">
      <dgm:prSet/>
      <dgm:spPr/>
      <dgm:t>
        <a:bodyPr/>
        <a:lstStyle/>
        <a:p>
          <a:endParaRPr lang="es-EC"/>
        </a:p>
      </dgm:t>
    </dgm:pt>
    <dgm:pt modelId="{6CC31132-BFFB-425C-A94F-9D41FE2619AF}">
      <dgm:prSet/>
      <dgm:spPr/>
      <dgm:t>
        <a:bodyPr/>
        <a:lstStyle/>
        <a:p>
          <a:endParaRPr lang="es-EC" dirty="0"/>
        </a:p>
      </dgm:t>
    </dgm:pt>
    <dgm:pt modelId="{07CC3513-29F8-441F-9AB5-BD0779A2BEAF}" type="parTrans" cxnId="{94C1E5EB-CC18-4CBE-8752-690B38364C00}">
      <dgm:prSet/>
      <dgm:spPr/>
      <dgm:t>
        <a:bodyPr/>
        <a:lstStyle/>
        <a:p>
          <a:endParaRPr lang="es-EC"/>
        </a:p>
      </dgm:t>
    </dgm:pt>
    <dgm:pt modelId="{92C662EC-A6ED-4294-AFA8-B9A9F0BA79F7}" type="sibTrans" cxnId="{94C1E5EB-CC18-4CBE-8752-690B38364C00}">
      <dgm:prSet/>
      <dgm:spPr/>
      <dgm:t>
        <a:bodyPr/>
        <a:lstStyle/>
        <a:p>
          <a:endParaRPr lang="es-EC"/>
        </a:p>
      </dgm:t>
    </dgm:pt>
    <dgm:pt modelId="{21C9E158-BD04-4BA1-B0CF-FD250B56087C}">
      <dgm:prSet/>
      <dgm:spPr/>
      <dgm:t>
        <a:bodyPr/>
        <a:lstStyle/>
        <a:p>
          <a:endParaRPr lang="es-EC" dirty="0"/>
        </a:p>
      </dgm:t>
    </dgm:pt>
    <dgm:pt modelId="{6A774F18-B10D-4FB0-8752-689FB7D9E7CC}" type="parTrans" cxnId="{4A246556-60C8-490C-B24B-4DACDF9CEE0D}">
      <dgm:prSet/>
      <dgm:spPr/>
      <dgm:t>
        <a:bodyPr/>
        <a:lstStyle/>
        <a:p>
          <a:endParaRPr lang="es-EC"/>
        </a:p>
      </dgm:t>
    </dgm:pt>
    <dgm:pt modelId="{38BC36D2-ACA7-4CA4-A8E8-21C70372C045}" type="sibTrans" cxnId="{4A246556-60C8-490C-B24B-4DACDF9CEE0D}">
      <dgm:prSet/>
      <dgm:spPr/>
      <dgm:t>
        <a:bodyPr/>
        <a:lstStyle/>
        <a:p>
          <a:endParaRPr lang="es-EC"/>
        </a:p>
      </dgm:t>
    </dgm:pt>
    <dgm:pt modelId="{7B246F17-BFED-42FA-BACA-1B0785B8FA02}">
      <dgm:prSet/>
      <dgm:spPr/>
      <dgm:t>
        <a:bodyPr/>
        <a:lstStyle/>
        <a:p>
          <a:r>
            <a:rPr lang="es-EC" dirty="0"/>
            <a:t>CUANTITATIVAS</a:t>
          </a:r>
        </a:p>
      </dgm:t>
    </dgm:pt>
    <dgm:pt modelId="{C065D95A-906B-483A-9561-1E4A2D320B7C}" type="parTrans" cxnId="{B8DAA0C1-A8BF-4304-9FD5-80B1DC0ACDBF}">
      <dgm:prSet/>
      <dgm:spPr/>
      <dgm:t>
        <a:bodyPr/>
        <a:lstStyle/>
        <a:p>
          <a:endParaRPr lang="es-EC"/>
        </a:p>
      </dgm:t>
    </dgm:pt>
    <dgm:pt modelId="{C24ECB98-0BF6-41E7-A672-8930CAE1B9B9}" type="sibTrans" cxnId="{B8DAA0C1-A8BF-4304-9FD5-80B1DC0ACDBF}">
      <dgm:prSet/>
      <dgm:spPr/>
      <dgm:t>
        <a:bodyPr/>
        <a:lstStyle/>
        <a:p>
          <a:endParaRPr lang="es-EC"/>
        </a:p>
      </dgm:t>
    </dgm:pt>
    <dgm:pt modelId="{A336CDB6-C55B-441C-8AAC-4B2073CF4EA7}">
      <dgm:prSet/>
      <dgm:spPr/>
      <dgm:t>
        <a:bodyPr/>
        <a:lstStyle/>
        <a:p>
          <a:endParaRPr lang="es-EC" dirty="0"/>
        </a:p>
      </dgm:t>
    </dgm:pt>
    <dgm:pt modelId="{A6DC304D-5E3A-488A-A449-E6E1D08946F1}" type="parTrans" cxnId="{24BBD0E2-038F-48D0-A6E8-4DF1635715AF}">
      <dgm:prSet/>
      <dgm:spPr/>
      <dgm:t>
        <a:bodyPr/>
        <a:lstStyle/>
        <a:p>
          <a:endParaRPr lang="es-EC"/>
        </a:p>
      </dgm:t>
    </dgm:pt>
    <dgm:pt modelId="{CA27C486-5387-4268-8C85-5938AC56506D}" type="sibTrans" cxnId="{24BBD0E2-038F-48D0-A6E8-4DF1635715AF}">
      <dgm:prSet/>
      <dgm:spPr/>
      <dgm:t>
        <a:bodyPr/>
        <a:lstStyle/>
        <a:p>
          <a:endParaRPr lang="es-EC"/>
        </a:p>
      </dgm:t>
    </dgm:pt>
    <dgm:pt modelId="{D4D6D04A-A977-4629-8D07-C5F7731A8913}" type="pres">
      <dgm:prSet presAssocID="{F8E1EC51-E839-4F3C-9CA0-906E48567F0B}" presName="Name0" presStyleCnt="0">
        <dgm:presLayoutVars>
          <dgm:dir/>
          <dgm:animLvl val="lvl"/>
          <dgm:resizeHandles/>
        </dgm:presLayoutVars>
      </dgm:prSet>
      <dgm:spPr/>
    </dgm:pt>
    <dgm:pt modelId="{CC7C9A3B-E83F-4A37-B403-E1B8C8676215}" type="pres">
      <dgm:prSet presAssocID="{7AD0493C-0BB1-44BA-9CFC-5047E32F7CF9}" presName="linNode" presStyleCnt="0"/>
      <dgm:spPr/>
    </dgm:pt>
    <dgm:pt modelId="{C13CF2BD-FCDD-4159-9623-132C394D09D2}" type="pres">
      <dgm:prSet presAssocID="{7AD0493C-0BB1-44BA-9CFC-5047E32F7CF9}" presName="parentShp" presStyleLbl="node1" presStyleIdx="0" presStyleCnt="3">
        <dgm:presLayoutVars>
          <dgm:bulletEnabled val="1"/>
        </dgm:presLayoutVars>
      </dgm:prSet>
      <dgm:spPr/>
    </dgm:pt>
    <dgm:pt modelId="{848279AA-3A81-4559-A872-83DA191E1A84}" type="pres">
      <dgm:prSet presAssocID="{7AD0493C-0BB1-44BA-9CFC-5047E32F7CF9}" presName="childShp" presStyleLbl="bgAccFollowNode1" presStyleIdx="0" presStyleCnt="3">
        <dgm:presLayoutVars>
          <dgm:bulletEnabled val="1"/>
        </dgm:presLayoutVars>
      </dgm:prSet>
      <dgm:spPr/>
    </dgm:pt>
    <dgm:pt modelId="{36964B6A-E250-4935-A515-8844A02E6004}" type="pres">
      <dgm:prSet presAssocID="{8ECBFC5B-FFF1-45EE-8F8B-F4A0C69D6CD4}" presName="spacing" presStyleCnt="0"/>
      <dgm:spPr/>
    </dgm:pt>
    <dgm:pt modelId="{D0E8B7AA-1C24-4270-81C8-1B5CE86D9059}" type="pres">
      <dgm:prSet presAssocID="{E8AD1C3A-E499-4A20-A476-04B5E7EEB9D4}" presName="linNode" presStyleCnt="0"/>
      <dgm:spPr/>
    </dgm:pt>
    <dgm:pt modelId="{2299806C-A5CD-4B66-AB46-12C5E232080D}" type="pres">
      <dgm:prSet presAssocID="{E8AD1C3A-E499-4A20-A476-04B5E7EEB9D4}" presName="parentShp" presStyleLbl="node1" presStyleIdx="1" presStyleCnt="3">
        <dgm:presLayoutVars>
          <dgm:bulletEnabled val="1"/>
        </dgm:presLayoutVars>
      </dgm:prSet>
      <dgm:spPr/>
    </dgm:pt>
    <dgm:pt modelId="{93FB7AA6-497A-44A2-AD76-D981118FD789}" type="pres">
      <dgm:prSet presAssocID="{E8AD1C3A-E499-4A20-A476-04B5E7EEB9D4}" presName="childShp" presStyleLbl="bgAccFollowNode1" presStyleIdx="1" presStyleCnt="3">
        <dgm:presLayoutVars>
          <dgm:bulletEnabled val="1"/>
        </dgm:presLayoutVars>
      </dgm:prSet>
      <dgm:spPr/>
    </dgm:pt>
    <dgm:pt modelId="{423B1A24-F23C-43FC-B240-C08275759006}" type="pres">
      <dgm:prSet presAssocID="{B5646498-1DA2-4453-BF34-78B16C415575}" presName="spacing" presStyleCnt="0"/>
      <dgm:spPr/>
    </dgm:pt>
    <dgm:pt modelId="{58312D0C-A460-47E9-8C73-F662EF3D5A2C}" type="pres">
      <dgm:prSet presAssocID="{FF172666-38AF-47E6-9267-2B2C84DE2626}" presName="linNode" presStyleCnt="0"/>
      <dgm:spPr/>
    </dgm:pt>
    <dgm:pt modelId="{2A02C7DF-9F4D-4E95-864F-4B595078A099}" type="pres">
      <dgm:prSet presAssocID="{FF172666-38AF-47E6-9267-2B2C84DE2626}" presName="parentShp" presStyleLbl="node1" presStyleIdx="2" presStyleCnt="3" custLinFactNeighborX="722" custLinFactNeighborY="1609">
        <dgm:presLayoutVars>
          <dgm:bulletEnabled val="1"/>
        </dgm:presLayoutVars>
      </dgm:prSet>
      <dgm:spPr/>
    </dgm:pt>
    <dgm:pt modelId="{B564121A-45E6-4A0E-B7B4-71C9BAE76A00}" type="pres">
      <dgm:prSet presAssocID="{FF172666-38AF-47E6-9267-2B2C84DE2626}" presName="childShp" presStyleLbl="bgAccFollowNode1" presStyleIdx="2" presStyleCnt="3" custLinFactNeighborX="0" custLinFactNeighborY="1609">
        <dgm:presLayoutVars>
          <dgm:bulletEnabled val="1"/>
        </dgm:presLayoutVars>
      </dgm:prSet>
      <dgm:spPr/>
    </dgm:pt>
  </dgm:ptLst>
  <dgm:cxnLst>
    <dgm:cxn modelId="{DC2A640D-21CC-45F2-AB36-0478D8CFEBBF}" type="presOf" srcId="{F84FD3CA-B2D8-4283-9236-8CE2EAE00F79}" destId="{93FB7AA6-497A-44A2-AD76-D981118FD789}" srcOrd="0" destOrd="5" presId="urn:microsoft.com/office/officeart/2005/8/layout/vList6"/>
    <dgm:cxn modelId="{EEC3021E-A8FB-4BFA-9BDF-C9A5945D66E7}" srcId="{7AD0493C-0BB1-44BA-9CFC-5047E32F7CF9}" destId="{C6B81FA5-C698-4921-943F-85E814C87EBB}" srcOrd="1" destOrd="0" parTransId="{CA4B2CCE-A4F7-49AF-BDD2-08A223785A51}" sibTransId="{08227641-603D-4605-9798-E8E0C664C6D7}"/>
    <dgm:cxn modelId="{BD40D123-F44F-479A-9C07-CE2493E610FC}" type="presOf" srcId="{F8E1EC51-E839-4F3C-9CA0-906E48567F0B}" destId="{D4D6D04A-A977-4629-8D07-C5F7731A8913}" srcOrd="0" destOrd="0" presId="urn:microsoft.com/office/officeart/2005/8/layout/vList6"/>
    <dgm:cxn modelId="{D0D6E22A-AAD6-4973-BB27-C30402447353}" type="presOf" srcId="{61055038-E3DF-4BD9-94E5-7AA1DB1C8DA5}" destId="{848279AA-3A81-4559-A872-83DA191E1A84}" srcOrd="0" destOrd="3" presId="urn:microsoft.com/office/officeart/2005/8/layout/vList6"/>
    <dgm:cxn modelId="{C29CEA32-B761-46AB-BCCF-2378B3770C14}" srcId="{FF172666-38AF-47E6-9267-2B2C84DE2626}" destId="{1A42C87A-E221-4334-9CE3-E5A93B7A2E3C}" srcOrd="2" destOrd="0" parTransId="{8D4196F7-0406-49D2-8F4D-D69035F07C12}" sibTransId="{0F046D1F-1937-4299-8DDF-59CACBAE8B93}"/>
    <dgm:cxn modelId="{0F3E7237-48A3-4C65-8F3A-F96CCA560C2C}" type="presOf" srcId="{21C9E158-BD04-4BA1-B0CF-FD250B56087C}" destId="{B564121A-45E6-4A0E-B7B4-71C9BAE76A00}" srcOrd="0" destOrd="1" presId="urn:microsoft.com/office/officeart/2005/8/layout/vList6"/>
    <dgm:cxn modelId="{0F07763B-D91E-4FC0-8FCE-415BA075B1A5}" srcId="{7AD0493C-0BB1-44BA-9CFC-5047E32F7CF9}" destId="{20F144C8-D652-4321-B472-3AFC729C734D}" srcOrd="5" destOrd="0" parTransId="{09344260-47A5-499E-B442-5A6A43716DA1}" sibTransId="{8B372C40-AAF7-42D4-93A0-E6DA30A13EFA}"/>
    <dgm:cxn modelId="{C87D4B3C-5CC5-4ED9-9530-6E4E093B6803}" type="presOf" srcId="{677CA4A8-4640-4AFD-A620-6466A37BECB5}" destId="{93FB7AA6-497A-44A2-AD76-D981118FD789}" srcOrd="0" destOrd="2" presId="urn:microsoft.com/office/officeart/2005/8/layout/vList6"/>
    <dgm:cxn modelId="{23B05A45-8E87-4899-BF77-35D879169197}" type="presOf" srcId="{7904445F-E94B-4466-86DC-436DB52D4E51}" destId="{93FB7AA6-497A-44A2-AD76-D981118FD789}" srcOrd="0" destOrd="4" presId="urn:microsoft.com/office/officeart/2005/8/layout/vList6"/>
    <dgm:cxn modelId="{01A83C46-A48C-43E3-B646-D9EA2FE7E6B5}" srcId="{7AD0493C-0BB1-44BA-9CFC-5047E32F7CF9}" destId="{8A07ADDE-7EEA-4505-8403-B2D40B6236F5}" srcOrd="2" destOrd="0" parTransId="{FFD10337-1C31-49DF-8F8C-96A639E89355}" sibTransId="{11DB9D8B-2B7A-4A10-BE41-EF2444BF700A}"/>
    <dgm:cxn modelId="{77B7B066-7C8C-4343-93C0-95D139D9B0E9}" type="presOf" srcId="{1A42C87A-E221-4334-9CE3-E5A93B7A2E3C}" destId="{B564121A-45E6-4A0E-B7B4-71C9BAE76A00}" srcOrd="0" destOrd="2" presId="urn:microsoft.com/office/officeart/2005/8/layout/vList6"/>
    <dgm:cxn modelId="{D48E1969-F1C5-4A7C-AB6A-A674E1BB90E0}" type="presOf" srcId="{7E7DE8D9-ABA3-42D2-8D91-CE3EA9FDD88B}" destId="{848279AA-3A81-4559-A872-83DA191E1A84}" srcOrd="0" destOrd="0" presId="urn:microsoft.com/office/officeart/2005/8/layout/vList6"/>
    <dgm:cxn modelId="{B52AB149-D29B-4CC7-9A6F-BF60462F26B4}" type="presOf" srcId="{C6B81FA5-C698-4921-943F-85E814C87EBB}" destId="{848279AA-3A81-4559-A872-83DA191E1A84}" srcOrd="0" destOrd="1" presId="urn:microsoft.com/office/officeart/2005/8/layout/vList6"/>
    <dgm:cxn modelId="{28A6446A-9B8E-42ED-8378-8E99347AF675}" type="presOf" srcId="{6CC94163-F601-4702-801A-7D9E74704B8E}" destId="{93FB7AA6-497A-44A2-AD76-D981118FD789}" srcOrd="0" destOrd="3" presId="urn:microsoft.com/office/officeart/2005/8/layout/vList6"/>
    <dgm:cxn modelId="{B66B546B-FDB8-48E8-8E27-43C40CBFE508}" srcId="{E8AD1C3A-E499-4A20-A476-04B5E7EEB9D4}" destId="{7904445F-E94B-4466-86DC-436DB52D4E51}" srcOrd="4" destOrd="0" parTransId="{01A0C090-5515-4601-B12E-7037ABC7D7D7}" sibTransId="{2BE09D77-96E2-4CC8-8F74-3F1341DDF3B1}"/>
    <dgm:cxn modelId="{FE746F72-314F-4460-A6DC-13F3A1A7DDB3}" type="presOf" srcId="{6CC31132-BFFB-425C-A94F-9D41FE2619AF}" destId="{B564121A-45E6-4A0E-B7B4-71C9BAE76A00}" srcOrd="0" destOrd="0" presId="urn:microsoft.com/office/officeart/2005/8/layout/vList6"/>
    <dgm:cxn modelId="{3FEFF873-519F-4C12-BA47-A4D749A5B2BA}" srcId="{F8E1EC51-E839-4F3C-9CA0-906E48567F0B}" destId="{FF172666-38AF-47E6-9267-2B2C84DE2626}" srcOrd="2" destOrd="0" parTransId="{F0F5AAD4-5326-4747-8C8D-6888075F2AA5}" sibTransId="{F0315575-1756-4EAF-AE70-4841A6F154CB}"/>
    <dgm:cxn modelId="{4A246556-60C8-490C-B24B-4DACDF9CEE0D}" srcId="{FF172666-38AF-47E6-9267-2B2C84DE2626}" destId="{21C9E158-BD04-4BA1-B0CF-FD250B56087C}" srcOrd="1" destOrd="0" parTransId="{6A774F18-B10D-4FB0-8752-689FB7D9E7CC}" sibTransId="{38BC36D2-ACA7-4CA4-A8E8-21C70372C045}"/>
    <dgm:cxn modelId="{323EDC7B-E1B2-411C-8C43-D4B19719FCE9}" srcId="{E8AD1C3A-E499-4A20-A476-04B5E7EEB9D4}" destId="{11DCBCA7-2049-4953-979D-CEB9F2AB7606}" srcOrd="0" destOrd="0" parTransId="{F9B8E875-B805-458E-8831-DC8ABAD4BF97}" sibTransId="{280106B5-F8BC-4E79-89AB-EB332135295A}"/>
    <dgm:cxn modelId="{5B0AD586-B06B-474C-A21B-EDD6A28423EF}" type="presOf" srcId="{A336CDB6-C55B-441C-8AAC-4B2073CF4EA7}" destId="{B564121A-45E6-4A0E-B7B4-71C9BAE76A00}" srcOrd="0" destOrd="3" presId="urn:microsoft.com/office/officeart/2005/8/layout/vList6"/>
    <dgm:cxn modelId="{BFBD1EA1-32E9-408A-887F-809B4F56D9F6}" type="presOf" srcId="{20F144C8-D652-4321-B472-3AFC729C734D}" destId="{848279AA-3A81-4559-A872-83DA191E1A84}" srcOrd="0" destOrd="5" presId="urn:microsoft.com/office/officeart/2005/8/layout/vList6"/>
    <dgm:cxn modelId="{5EE554AD-47F4-4471-84FF-5F92695751EA}" type="presOf" srcId="{7AD0493C-0BB1-44BA-9CFC-5047E32F7CF9}" destId="{C13CF2BD-FCDD-4159-9623-132C394D09D2}" srcOrd="0" destOrd="0" presId="urn:microsoft.com/office/officeart/2005/8/layout/vList6"/>
    <dgm:cxn modelId="{2F3635AE-E5C2-43D9-90BC-70EDAB33EFF0}" type="presOf" srcId="{9206B1FD-E2BC-4D70-8289-A37ED37400E4}" destId="{93FB7AA6-497A-44A2-AD76-D981118FD789}" srcOrd="0" destOrd="1" presId="urn:microsoft.com/office/officeart/2005/8/layout/vList6"/>
    <dgm:cxn modelId="{C7F467B0-8BD7-487E-9A20-C07ACBBA49F0}" srcId="{7AD0493C-0BB1-44BA-9CFC-5047E32F7CF9}" destId="{7E7DE8D9-ABA3-42D2-8D91-CE3EA9FDD88B}" srcOrd="0" destOrd="0" parTransId="{A33B4F09-5FCD-458C-A16F-E4FDB4190E11}" sibTransId="{7CD698D5-0C31-47B9-869B-D297538DB262}"/>
    <dgm:cxn modelId="{043EFDB0-BC89-4B5A-BCA1-4FC71AB184C7}" type="presOf" srcId="{8A07ADDE-7EEA-4505-8403-B2D40B6236F5}" destId="{848279AA-3A81-4559-A872-83DA191E1A84}" srcOrd="0" destOrd="2" presId="urn:microsoft.com/office/officeart/2005/8/layout/vList6"/>
    <dgm:cxn modelId="{D8EB68B8-68CE-4E02-98EF-7A84D5F6DD4A}" srcId="{E8AD1C3A-E499-4A20-A476-04B5E7EEB9D4}" destId="{F84FD3CA-B2D8-4283-9236-8CE2EAE00F79}" srcOrd="5" destOrd="0" parTransId="{7E130AE2-6C9F-46C7-9429-315144674B22}" sibTransId="{B7AC6109-B466-4A43-B123-ED2D7E24F5D2}"/>
    <dgm:cxn modelId="{3A2E0DBE-8143-4AAD-90E6-F25A0650BA2A}" srcId="{E8AD1C3A-E499-4A20-A476-04B5E7EEB9D4}" destId="{677CA4A8-4640-4AFD-A620-6466A37BECB5}" srcOrd="2" destOrd="0" parTransId="{2767122D-FE56-4C12-B038-21881D524DE8}" sibTransId="{D950D290-E719-43A8-A07E-5CCBF962220E}"/>
    <dgm:cxn modelId="{34455DC0-2372-4D4E-A9BA-196729D1A36C}" srcId="{7AD0493C-0BB1-44BA-9CFC-5047E32F7CF9}" destId="{61055038-E3DF-4BD9-94E5-7AA1DB1C8DA5}" srcOrd="3" destOrd="0" parTransId="{1B7195EA-4FBA-41EC-A6E7-0C17537C8B05}" sibTransId="{AE35C372-187C-42BB-8C3A-3DD0D94EA042}"/>
    <dgm:cxn modelId="{B8DAA0C1-A8BF-4304-9FD5-80B1DC0ACDBF}" srcId="{FF172666-38AF-47E6-9267-2B2C84DE2626}" destId="{7B246F17-BFED-42FA-BACA-1B0785B8FA02}" srcOrd="4" destOrd="0" parTransId="{C065D95A-906B-483A-9561-1E4A2D320B7C}" sibTransId="{C24ECB98-0BF6-41E7-A672-8930CAE1B9B9}"/>
    <dgm:cxn modelId="{84A599D6-33F6-405C-A0C0-1A35828F8DB0}" type="presOf" srcId="{FF172666-38AF-47E6-9267-2B2C84DE2626}" destId="{2A02C7DF-9F4D-4E95-864F-4B595078A099}" srcOrd="0" destOrd="0" presId="urn:microsoft.com/office/officeart/2005/8/layout/vList6"/>
    <dgm:cxn modelId="{AD51A2DC-FE5F-42DA-A677-A368C0E92608}" srcId="{F8E1EC51-E839-4F3C-9CA0-906E48567F0B}" destId="{7AD0493C-0BB1-44BA-9CFC-5047E32F7CF9}" srcOrd="0" destOrd="0" parTransId="{81728846-44B5-441E-A5C9-8A9EC0F266DE}" sibTransId="{8ECBFC5B-FFF1-45EE-8F8B-F4A0C69D6CD4}"/>
    <dgm:cxn modelId="{24BBD0E2-038F-48D0-A6E8-4DF1635715AF}" srcId="{FF172666-38AF-47E6-9267-2B2C84DE2626}" destId="{A336CDB6-C55B-441C-8AAC-4B2073CF4EA7}" srcOrd="3" destOrd="0" parTransId="{A6DC304D-5E3A-488A-A449-E6E1D08946F1}" sibTransId="{CA27C486-5387-4268-8C85-5938AC56506D}"/>
    <dgm:cxn modelId="{94C1E5EB-CC18-4CBE-8752-690B38364C00}" srcId="{FF172666-38AF-47E6-9267-2B2C84DE2626}" destId="{6CC31132-BFFB-425C-A94F-9D41FE2619AF}" srcOrd="0" destOrd="0" parTransId="{07CC3513-29F8-441F-9AB5-BD0779A2BEAF}" sibTransId="{92C662EC-A6ED-4294-AFA8-B9A9F0BA79F7}"/>
    <dgm:cxn modelId="{5EFF96EC-9AB3-445E-8E70-8F842BFA7E97}" srcId="{7AD0493C-0BB1-44BA-9CFC-5047E32F7CF9}" destId="{9319AA3D-236F-480A-A2D3-8AB8DC2BE15A}" srcOrd="4" destOrd="0" parTransId="{7FD80FBD-A41B-4BA1-A6A3-2E49B2E5A4BC}" sibTransId="{EABDAC90-94B5-44DA-8823-962C3C2C89B1}"/>
    <dgm:cxn modelId="{C0F645ED-2F73-4F38-BFE5-A71AF91C4B8B}" srcId="{E8AD1C3A-E499-4A20-A476-04B5E7EEB9D4}" destId="{6CC94163-F601-4702-801A-7D9E74704B8E}" srcOrd="3" destOrd="0" parTransId="{E5365C23-7801-4F54-A560-9A940228EF20}" sibTransId="{C40B6947-7C9E-4096-96C4-E9D55C0257B4}"/>
    <dgm:cxn modelId="{96386DEE-126B-40DD-A7E4-905BB072C8A5}" srcId="{E8AD1C3A-E499-4A20-A476-04B5E7EEB9D4}" destId="{9206B1FD-E2BC-4D70-8289-A37ED37400E4}" srcOrd="1" destOrd="0" parTransId="{48F40CFE-FA52-4C15-A916-313278C0A119}" sibTransId="{8C71A480-6D0B-433C-A98C-711DC93569A4}"/>
    <dgm:cxn modelId="{CB6857F1-AB21-4CAD-9C72-D6FC7147B0F8}" type="presOf" srcId="{E8AD1C3A-E499-4A20-A476-04B5E7EEB9D4}" destId="{2299806C-A5CD-4B66-AB46-12C5E232080D}" srcOrd="0" destOrd="0" presId="urn:microsoft.com/office/officeart/2005/8/layout/vList6"/>
    <dgm:cxn modelId="{C409D4F2-8D44-4833-BA2C-D0665BCEAF90}" type="presOf" srcId="{11DCBCA7-2049-4953-979D-CEB9F2AB7606}" destId="{93FB7AA6-497A-44A2-AD76-D981118FD789}" srcOrd="0" destOrd="0" presId="urn:microsoft.com/office/officeart/2005/8/layout/vList6"/>
    <dgm:cxn modelId="{97ED36F7-DC1F-4430-B216-9EE03D0C1A93}" srcId="{F8E1EC51-E839-4F3C-9CA0-906E48567F0B}" destId="{E8AD1C3A-E499-4A20-A476-04B5E7EEB9D4}" srcOrd="1" destOrd="0" parTransId="{E1269270-C81C-43B1-AC18-84C56F783850}" sibTransId="{B5646498-1DA2-4453-BF34-78B16C415575}"/>
    <dgm:cxn modelId="{3D5040FB-E493-4DE0-9225-10AE718A2FB8}" type="presOf" srcId="{7B246F17-BFED-42FA-BACA-1B0785B8FA02}" destId="{B564121A-45E6-4A0E-B7B4-71C9BAE76A00}" srcOrd="0" destOrd="4" presId="urn:microsoft.com/office/officeart/2005/8/layout/vList6"/>
    <dgm:cxn modelId="{8DDC25FD-F5F3-4840-8447-7CC71D2195F2}" type="presOf" srcId="{9319AA3D-236F-480A-A2D3-8AB8DC2BE15A}" destId="{848279AA-3A81-4559-A872-83DA191E1A84}" srcOrd="0" destOrd="4" presId="urn:microsoft.com/office/officeart/2005/8/layout/vList6"/>
    <dgm:cxn modelId="{92CCBCB2-065F-4B02-BBEE-F4E2DC1DE26A}" type="presParOf" srcId="{D4D6D04A-A977-4629-8D07-C5F7731A8913}" destId="{CC7C9A3B-E83F-4A37-B403-E1B8C8676215}" srcOrd="0" destOrd="0" presId="urn:microsoft.com/office/officeart/2005/8/layout/vList6"/>
    <dgm:cxn modelId="{32A14A3F-9C81-42DA-8FEA-CF73379DD554}" type="presParOf" srcId="{CC7C9A3B-E83F-4A37-B403-E1B8C8676215}" destId="{C13CF2BD-FCDD-4159-9623-132C394D09D2}" srcOrd="0" destOrd="0" presId="urn:microsoft.com/office/officeart/2005/8/layout/vList6"/>
    <dgm:cxn modelId="{34AA5F9E-36EF-42F1-8AB8-73DB647D016B}" type="presParOf" srcId="{CC7C9A3B-E83F-4A37-B403-E1B8C8676215}" destId="{848279AA-3A81-4559-A872-83DA191E1A84}" srcOrd="1" destOrd="0" presId="urn:microsoft.com/office/officeart/2005/8/layout/vList6"/>
    <dgm:cxn modelId="{CD311238-9212-44D3-901F-EA30695CCC6D}" type="presParOf" srcId="{D4D6D04A-A977-4629-8D07-C5F7731A8913}" destId="{36964B6A-E250-4935-A515-8844A02E6004}" srcOrd="1" destOrd="0" presId="urn:microsoft.com/office/officeart/2005/8/layout/vList6"/>
    <dgm:cxn modelId="{D16A1F35-9E28-416B-A0B5-D8FAC9B0A81E}" type="presParOf" srcId="{D4D6D04A-A977-4629-8D07-C5F7731A8913}" destId="{D0E8B7AA-1C24-4270-81C8-1B5CE86D9059}" srcOrd="2" destOrd="0" presId="urn:microsoft.com/office/officeart/2005/8/layout/vList6"/>
    <dgm:cxn modelId="{A9EE26A2-9B50-4920-AD22-E2F28FF89C5E}" type="presParOf" srcId="{D0E8B7AA-1C24-4270-81C8-1B5CE86D9059}" destId="{2299806C-A5CD-4B66-AB46-12C5E232080D}" srcOrd="0" destOrd="0" presId="urn:microsoft.com/office/officeart/2005/8/layout/vList6"/>
    <dgm:cxn modelId="{110CFEB3-39AA-414D-9F1B-1F8201135572}" type="presParOf" srcId="{D0E8B7AA-1C24-4270-81C8-1B5CE86D9059}" destId="{93FB7AA6-497A-44A2-AD76-D981118FD789}" srcOrd="1" destOrd="0" presId="urn:microsoft.com/office/officeart/2005/8/layout/vList6"/>
    <dgm:cxn modelId="{6769DD66-8134-4C26-A793-253BA2C7ED0D}" type="presParOf" srcId="{D4D6D04A-A977-4629-8D07-C5F7731A8913}" destId="{423B1A24-F23C-43FC-B240-C08275759006}" srcOrd="3" destOrd="0" presId="urn:microsoft.com/office/officeart/2005/8/layout/vList6"/>
    <dgm:cxn modelId="{ABC3E742-5C2F-43E7-A4A4-104F4C0B9B00}" type="presParOf" srcId="{D4D6D04A-A977-4629-8D07-C5F7731A8913}" destId="{58312D0C-A460-47E9-8C73-F662EF3D5A2C}" srcOrd="4" destOrd="0" presId="urn:microsoft.com/office/officeart/2005/8/layout/vList6"/>
    <dgm:cxn modelId="{55B091A8-DC92-4413-9679-090F07D14C8D}" type="presParOf" srcId="{58312D0C-A460-47E9-8C73-F662EF3D5A2C}" destId="{2A02C7DF-9F4D-4E95-864F-4B595078A099}" srcOrd="0" destOrd="0" presId="urn:microsoft.com/office/officeart/2005/8/layout/vList6"/>
    <dgm:cxn modelId="{E1103454-9B84-4EE7-9B02-B3DE79B3C397}" type="presParOf" srcId="{58312D0C-A460-47E9-8C73-F662EF3D5A2C}" destId="{B564121A-45E6-4A0E-B7B4-71C9BAE76A00}" srcOrd="1" destOrd="0" presId="urn:microsoft.com/office/officeart/2005/8/layout/vList6"/>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0E5C96-7B26-4CD3-A6BE-B5F08FA9C3E7}" type="doc">
      <dgm:prSet loTypeId="urn:microsoft.com/office/officeart/2005/8/layout/hList7" loCatId="picture" qsTypeId="urn:microsoft.com/office/officeart/2005/8/quickstyle/simple1" qsCatId="simple" csTypeId="urn:microsoft.com/office/officeart/2005/8/colors/accent1_2" csCatId="accent1" phldr="1"/>
      <dgm:spPr/>
    </dgm:pt>
    <dgm:pt modelId="{5C314319-A8F8-41D8-A374-51CE2EBB6088}">
      <dgm:prSet phldrT="[Texto]" custT="1"/>
      <dgm:spPr>
        <a:solidFill>
          <a:schemeClr val="accent5">
            <a:lumMod val="50000"/>
          </a:schemeClr>
        </a:solidFill>
      </dgm:spPr>
      <dgm:t>
        <a:bodyPr/>
        <a:lstStyle/>
        <a:p>
          <a:endParaRPr lang="es-EC" sz="1200" dirty="0"/>
        </a:p>
        <a:p>
          <a:endParaRPr lang="es-EC" sz="1400" dirty="0">
            <a:solidFill>
              <a:schemeClr val="tx1"/>
            </a:solidFill>
          </a:endParaRPr>
        </a:p>
        <a:p>
          <a:endParaRPr lang="es-EC" sz="1400" dirty="0">
            <a:solidFill>
              <a:schemeClr val="tx1"/>
            </a:solidFill>
          </a:endParaRPr>
        </a:p>
        <a:p>
          <a:r>
            <a:rPr lang="es-EC" sz="1400" b="1" dirty="0">
              <a:solidFill>
                <a:schemeClr val="tx1"/>
              </a:solidFill>
            </a:rPr>
            <a:t>PRIMERA GENERACIÓN</a:t>
          </a:r>
        </a:p>
        <a:p>
          <a:endParaRPr lang="es-EC" sz="1400" dirty="0">
            <a:solidFill>
              <a:schemeClr val="tx1"/>
            </a:solidFill>
          </a:endParaRPr>
        </a:p>
        <a:p>
          <a:r>
            <a:rPr lang="es-EC" sz="1400" dirty="0">
              <a:solidFill>
                <a:schemeClr val="tx1"/>
              </a:solidFill>
            </a:rPr>
            <a:t>Misiles hilo guiados</a:t>
          </a:r>
        </a:p>
        <a:p>
          <a:endParaRPr lang="es-EC" sz="1400" dirty="0">
            <a:solidFill>
              <a:schemeClr val="tx1"/>
            </a:solidFill>
          </a:endParaRPr>
        </a:p>
        <a:p>
          <a:r>
            <a:rPr lang="es-EC" sz="1400" dirty="0">
              <a:solidFill>
                <a:schemeClr val="tx1"/>
              </a:solidFill>
            </a:rPr>
            <a:t>Operador-Objetivo control manual </a:t>
          </a:r>
        </a:p>
        <a:p>
          <a:endParaRPr lang="es-EC" sz="1400" dirty="0">
            <a:solidFill>
              <a:schemeClr val="tx1"/>
            </a:solidFill>
          </a:endParaRPr>
        </a:p>
        <a:p>
          <a:endParaRPr lang="es-EC" sz="1200" dirty="0"/>
        </a:p>
      </dgm:t>
    </dgm:pt>
    <dgm:pt modelId="{E23CB20C-6226-401F-A3E7-53C82EED5F62}" type="parTrans" cxnId="{ECC855DB-EEF5-4917-8A72-31E68BB9534D}">
      <dgm:prSet/>
      <dgm:spPr/>
      <dgm:t>
        <a:bodyPr/>
        <a:lstStyle/>
        <a:p>
          <a:endParaRPr lang="es-EC"/>
        </a:p>
      </dgm:t>
    </dgm:pt>
    <dgm:pt modelId="{059A25AD-93E3-42F2-B8A9-4340C9B21D9F}" type="sibTrans" cxnId="{ECC855DB-EEF5-4917-8A72-31E68BB9534D}">
      <dgm:prSet/>
      <dgm:spPr/>
      <dgm:t>
        <a:bodyPr/>
        <a:lstStyle/>
        <a:p>
          <a:endParaRPr lang="es-EC"/>
        </a:p>
      </dgm:t>
    </dgm:pt>
    <dgm:pt modelId="{C3808D01-089B-4C54-B784-703BDF3AC154}">
      <dgm:prSet phldrT="[Texto]" custT="1"/>
      <dgm:spPr>
        <a:solidFill>
          <a:schemeClr val="accent5">
            <a:lumMod val="50000"/>
          </a:schemeClr>
        </a:solidFill>
      </dgm:spPr>
      <dgm:t>
        <a:bodyPr/>
        <a:lstStyle/>
        <a:p>
          <a:endParaRPr lang="es-EC" sz="1300" dirty="0"/>
        </a:p>
        <a:p>
          <a:endParaRPr lang="es-EC" sz="1400" dirty="0">
            <a:solidFill>
              <a:schemeClr val="tx1"/>
            </a:solidFill>
          </a:endParaRPr>
        </a:p>
        <a:p>
          <a:r>
            <a:rPr lang="es-EC" sz="1400" b="1" dirty="0">
              <a:solidFill>
                <a:schemeClr val="tx1"/>
              </a:solidFill>
            </a:rPr>
            <a:t>SEGUNDA GENERACIÓN</a:t>
          </a:r>
        </a:p>
        <a:p>
          <a:endParaRPr lang="es-EC" sz="1400" dirty="0">
            <a:solidFill>
              <a:schemeClr val="tx1"/>
            </a:solidFill>
          </a:endParaRPr>
        </a:p>
        <a:p>
          <a:r>
            <a:rPr lang="es-EC" sz="1400" dirty="0">
              <a:solidFill>
                <a:schemeClr val="tx1"/>
              </a:solidFill>
            </a:rPr>
            <a:t>Guiado por conductor</a:t>
          </a:r>
        </a:p>
        <a:p>
          <a:endParaRPr lang="es-EC" sz="1400" dirty="0">
            <a:solidFill>
              <a:schemeClr val="tx1"/>
            </a:solidFill>
          </a:endParaRPr>
        </a:p>
        <a:p>
          <a:r>
            <a:rPr lang="es-EC" sz="1400" dirty="0">
              <a:solidFill>
                <a:schemeClr val="tx1"/>
              </a:solidFill>
            </a:rPr>
            <a:t>Mirada únicamente al objetivo</a:t>
          </a:r>
        </a:p>
        <a:p>
          <a:r>
            <a:rPr lang="es-EC" sz="1400" dirty="0">
              <a:solidFill>
                <a:schemeClr val="tx1"/>
              </a:solidFill>
            </a:rPr>
            <a:t>Emisores infrarrojos</a:t>
          </a:r>
        </a:p>
        <a:p>
          <a:endParaRPr lang="es-EC" sz="1300" dirty="0"/>
        </a:p>
      </dgm:t>
    </dgm:pt>
    <dgm:pt modelId="{6093C92A-016B-4AE8-AAF6-9962844E7558}" type="parTrans" cxnId="{7813585B-6830-4E2C-B959-19AA85154CBC}">
      <dgm:prSet/>
      <dgm:spPr/>
      <dgm:t>
        <a:bodyPr/>
        <a:lstStyle/>
        <a:p>
          <a:endParaRPr lang="es-EC"/>
        </a:p>
      </dgm:t>
    </dgm:pt>
    <dgm:pt modelId="{1D929E75-3D10-4AC4-A789-1634ABBA2471}" type="sibTrans" cxnId="{7813585B-6830-4E2C-B959-19AA85154CBC}">
      <dgm:prSet/>
      <dgm:spPr/>
      <dgm:t>
        <a:bodyPr/>
        <a:lstStyle/>
        <a:p>
          <a:endParaRPr lang="es-EC"/>
        </a:p>
      </dgm:t>
    </dgm:pt>
    <dgm:pt modelId="{3B8A787F-1D08-4EEF-825E-4C41F9DB066C}">
      <dgm:prSet phldrT="[Texto]" custT="1"/>
      <dgm:spPr>
        <a:solidFill>
          <a:schemeClr val="accent5">
            <a:lumMod val="50000"/>
          </a:schemeClr>
        </a:solidFill>
      </dgm:spPr>
      <dgm:t>
        <a:bodyPr/>
        <a:lstStyle/>
        <a:p>
          <a:r>
            <a:rPr lang="es-EC" sz="1400" b="1" dirty="0">
              <a:solidFill>
                <a:schemeClr val="tx1"/>
              </a:solidFill>
            </a:rPr>
            <a:t>TERCERA GENERACIÓN</a:t>
          </a:r>
        </a:p>
        <a:p>
          <a:endParaRPr lang="es-EC" sz="1400" dirty="0">
            <a:solidFill>
              <a:schemeClr val="tx1"/>
            </a:solidFill>
          </a:endParaRPr>
        </a:p>
        <a:p>
          <a:r>
            <a:rPr lang="es-EC" sz="1400" dirty="0">
              <a:solidFill>
                <a:schemeClr val="tx1"/>
              </a:solidFill>
            </a:rPr>
            <a:t>Líneas de mira guiado por haces</a:t>
          </a:r>
        </a:p>
        <a:p>
          <a:r>
            <a:rPr lang="es-EC" sz="1400" dirty="0">
              <a:solidFill>
                <a:schemeClr val="tx1"/>
              </a:solidFill>
            </a:rPr>
            <a:t>(Dispara y olvida)</a:t>
          </a:r>
        </a:p>
      </dgm:t>
    </dgm:pt>
    <dgm:pt modelId="{9F4C7FDA-8F98-408A-AC5E-5258544FDBBE}" type="parTrans" cxnId="{557E2947-0F22-429E-AEE9-0FAEEB7DB504}">
      <dgm:prSet/>
      <dgm:spPr/>
      <dgm:t>
        <a:bodyPr/>
        <a:lstStyle/>
        <a:p>
          <a:endParaRPr lang="es-EC"/>
        </a:p>
      </dgm:t>
    </dgm:pt>
    <dgm:pt modelId="{582CE082-A9FA-4C29-B37B-29F707F9A26A}" type="sibTrans" cxnId="{557E2947-0F22-429E-AEE9-0FAEEB7DB504}">
      <dgm:prSet/>
      <dgm:spPr/>
      <dgm:t>
        <a:bodyPr/>
        <a:lstStyle/>
        <a:p>
          <a:endParaRPr lang="es-EC"/>
        </a:p>
      </dgm:t>
    </dgm:pt>
    <dgm:pt modelId="{241622F6-4F35-4C1F-964F-6C0BA15CD635}" type="pres">
      <dgm:prSet presAssocID="{B20E5C96-7B26-4CD3-A6BE-B5F08FA9C3E7}" presName="Name0" presStyleCnt="0">
        <dgm:presLayoutVars>
          <dgm:dir/>
          <dgm:resizeHandles val="exact"/>
        </dgm:presLayoutVars>
      </dgm:prSet>
      <dgm:spPr/>
    </dgm:pt>
    <dgm:pt modelId="{014BB07B-E7FD-43EF-9E51-6017396C8E98}" type="pres">
      <dgm:prSet presAssocID="{B20E5C96-7B26-4CD3-A6BE-B5F08FA9C3E7}" presName="fgShape" presStyleLbl="fgShp" presStyleIdx="0" presStyleCnt="1"/>
      <dgm:spPr/>
    </dgm:pt>
    <dgm:pt modelId="{C3CEAB27-EBA3-418B-8139-BACCB77A8D7E}" type="pres">
      <dgm:prSet presAssocID="{B20E5C96-7B26-4CD3-A6BE-B5F08FA9C3E7}" presName="linComp" presStyleCnt="0"/>
      <dgm:spPr/>
    </dgm:pt>
    <dgm:pt modelId="{A4449F83-9BED-41E4-ACB8-9ED0FBB30642}" type="pres">
      <dgm:prSet presAssocID="{5C314319-A8F8-41D8-A374-51CE2EBB6088}" presName="compNode" presStyleCnt="0"/>
      <dgm:spPr/>
    </dgm:pt>
    <dgm:pt modelId="{1C9436F4-E47D-45FA-98AB-C9FE0DEA6F8F}" type="pres">
      <dgm:prSet presAssocID="{5C314319-A8F8-41D8-A374-51CE2EBB6088}" presName="bkgdShape" presStyleLbl="node1" presStyleIdx="0" presStyleCnt="3"/>
      <dgm:spPr/>
    </dgm:pt>
    <dgm:pt modelId="{4FAB10BB-79DD-4CA1-9A8C-C03F4E3DED2D}" type="pres">
      <dgm:prSet presAssocID="{5C314319-A8F8-41D8-A374-51CE2EBB6088}" presName="nodeTx" presStyleLbl="node1" presStyleIdx="0" presStyleCnt="3">
        <dgm:presLayoutVars>
          <dgm:bulletEnabled val="1"/>
        </dgm:presLayoutVars>
      </dgm:prSet>
      <dgm:spPr/>
    </dgm:pt>
    <dgm:pt modelId="{D23E438C-CF42-45D4-8CA2-29AE4811D4DE}" type="pres">
      <dgm:prSet presAssocID="{5C314319-A8F8-41D8-A374-51CE2EBB6088}" presName="invisiNode" presStyleLbl="node1" presStyleIdx="0" presStyleCnt="3"/>
      <dgm:spPr/>
    </dgm:pt>
    <dgm:pt modelId="{29105B8A-70D6-44A5-8BE1-ACC959E1EE44}" type="pres">
      <dgm:prSet presAssocID="{5C314319-A8F8-41D8-A374-51CE2EBB6088}" presName="imagNode" presStyleLbl="fgImgPlace1" presStyleIdx="0" presStyleCnt="3"/>
      <dgm:spPr>
        <a:blipFill rotWithShape="1">
          <a:blip xmlns:r="http://schemas.openxmlformats.org/officeDocument/2006/relationships" r:embed="rId1"/>
          <a:stretch>
            <a:fillRect/>
          </a:stretch>
        </a:blipFill>
      </dgm:spPr>
    </dgm:pt>
    <dgm:pt modelId="{E42EB868-193D-477F-B3CC-D575B07A6630}" type="pres">
      <dgm:prSet presAssocID="{059A25AD-93E3-42F2-B8A9-4340C9B21D9F}" presName="sibTrans" presStyleLbl="sibTrans2D1" presStyleIdx="0" presStyleCnt="0"/>
      <dgm:spPr/>
    </dgm:pt>
    <dgm:pt modelId="{1D630752-0074-4549-AE32-10807B90B925}" type="pres">
      <dgm:prSet presAssocID="{C3808D01-089B-4C54-B784-703BDF3AC154}" presName="compNode" presStyleCnt="0"/>
      <dgm:spPr/>
    </dgm:pt>
    <dgm:pt modelId="{D3FC0008-BFDD-45BC-A545-FA60D4AB9C5B}" type="pres">
      <dgm:prSet presAssocID="{C3808D01-089B-4C54-B784-703BDF3AC154}" presName="bkgdShape" presStyleLbl="node1" presStyleIdx="1" presStyleCnt="3"/>
      <dgm:spPr/>
    </dgm:pt>
    <dgm:pt modelId="{44126C9B-55EF-4071-957E-A73161CE18DF}" type="pres">
      <dgm:prSet presAssocID="{C3808D01-089B-4C54-B784-703BDF3AC154}" presName="nodeTx" presStyleLbl="node1" presStyleIdx="1" presStyleCnt="3">
        <dgm:presLayoutVars>
          <dgm:bulletEnabled val="1"/>
        </dgm:presLayoutVars>
      </dgm:prSet>
      <dgm:spPr/>
    </dgm:pt>
    <dgm:pt modelId="{5A3E6F8F-E9F5-4A16-B2EE-3C9B4D912C36}" type="pres">
      <dgm:prSet presAssocID="{C3808D01-089B-4C54-B784-703BDF3AC154}" presName="invisiNode" presStyleLbl="node1" presStyleIdx="1" presStyleCnt="3"/>
      <dgm:spPr/>
    </dgm:pt>
    <dgm:pt modelId="{88A29426-55E3-4E28-9E1B-570E065A1E46}" type="pres">
      <dgm:prSet presAssocID="{C3808D01-089B-4C54-B784-703BDF3AC154}" presName="imagNode" presStyleLbl="fgImgPlace1" presStyleIdx="1" presStyleCnt="3"/>
      <dgm:spPr>
        <a:blipFill rotWithShape="1">
          <a:blip xmlns:r="http://schemas.openxmlformats.org/officeDocument/2006/relationships" r:embed="rId2"/>
          <a:stretch>
            <a:fillRect/>
          </a:stretch>
        </a:blipFill>
      </dgm:spPr>
    </dgm:pt>
    <dgm:pt modelId="{463F5C7D-A909-4DC6-B2A5-C1FB9F4FF6C2}" type="pres">
      <dgm:prSet presAssocID="{1D929E75-3D10-4AC4-A789-1634ABBA2471}" presName="sibTrans" presStyleLbl="sibTrans2D1" presStyleIdx="0" presStyleCnt="0"/>
      <dgm:spPr/>
    </dgm:pt>
    <dgm:pt modelId="{95878B40-0229-4343-AFF5-93EF681DA803}" type="pres">
      <dgm:prSet presAssocID="{3B8A787F-1D08-4EEF-825E-4C41F9DB066C}" presName="compNode" presStyleCnt="0"/>
      <dgm:spPr/>
    </dgm:pt>
    <dgm:pt modelId="{D45C1B44-612B-4DA5-8AB4-02FA7834C6BD}" type="pres">
      <dgm:prSet presAssocID="{3B8A787F-1D08-4EEF-825E-4C41F9DB066C}" presName="bkgdShape" presStyleLbl="node1" presStyleIdx="2" presStyleCnt="3"/>
      <dgm:spPr/>
    </dgm:pt>
    <dgm:pt modelId="{E2AB05C0-39C7-4892-A3AC-3CBEB289A908}" type="pres">
      <dgm:prSet presAssocID="{3B8A787F-1D08-4EEF-825E-4C41F9DB066C}" presName="nodeTx" presStyleLbl="node1" presStyleIdx="2" presStyleCnt="3">
        <dgm:presLayoutVars>
          <dgm:bulletEnabled val="1"/>
        </dgm:presLayoutVars>
      </dgm:prSet>
      <dgm:spPr/>
    </dgm:pt>
    <dgm:pt modelId="{2EBEA60D-0243-442A-984C-63CE5360FFA8}" type="pres">
      <dgm:prSet presAssocID="{3B8A787F-1D08-4EEF-825E-4C41F9DB066C}" presName="invisiNode" presStyleLbl="node1" presStyleIdx="2" presStyleCnt="3"/>
      <dgm:spPr/>
    </dgm:pt>
    <dgm:pt modelId="{B0F51352-8F31-48C8-ADB8-6302C577C3A2}" type="pres">
      <dgm:prSet presAssocID="{3B8A787F-1D08-4EEF-825E-4C41F9DB066C}" presName="imagNode" presStyleLbl="fgImgPlace1" presStyleIdx="2" presStyleCnt="3"/>
      <dgm:spPr>
        <a:blipFill rotWithShape="1">
          <a:blip xmlns:r="http://schemas.openxmlformats.org/officeDocument/2006/relationships" r:embed="rId3"/>
          <a:stretch>
            <a:fillRect/>
          </a:stretch>
        </a:blipFill>
      </dgm:spPr>
    </dgm:pt>
  </dgm:ptLst>
  <dgm:cxnLst>
    <dgm:cxn modelId="{8C03410D-408E-4AD2-8698-A7F8F5530431}" type="presOf" srcId="{C3808D01-089B-4C54-B784-703BDF3AC154}" destId="{D3FC0008-BFDD-45BC-A545-FA60D4AB9C5B}" srcOrd="0" destOrd="0" presId="urn:microsoft.com/office/officeart/2005/8/layout/hList7"/>
    <dgm:cxn modelId="{4C5BBD22-1A85-4D9D-999C-F82ECDA124BD}" type="presOf" srcId="{3B8A787F-1D08-4EEF-825E-4C41F9DB066C}" destId="{E2AB05C0-39C7-4892-A3AC-3CBEB289A908}" srcOrd="1" destOrd="0" presId="urn:microsoft.com/office/officeart/2005/8/layout/hList7"/>
    <dgm:cxn modelId="{7813585B-6830-4E2C-B959-19AA85154CBC}" srcId="{B20E5C96-7B26-4CD3-A6BE-B5F08FA9C3E7}" destId="{C3808D01-089B-4C54-B784-703BDF3AC154}" srcOrd="1" destOrd="0" parTransId="{6093C92A-016B-4AE8-AAF6-9962844E7558}" sibTransId="{1D929E75-3D10-4AC4-A789-1634ABBA2471}"/>
    <dgm:cxn modelId="{9000C846-B9D0-45B8-BFBB-B9DE01A59A63}" type="presOf" srcId="{1D929E75-3D10-4AC4-A789-1634ABBA2471}" destId="{463F5C7D-A909-4DC6-B2A5-C1FB9F4FF6C2}" srcOrd="0" destOrd="0" presId="urn:microsoft.com/office/officeart/2005/8/layout/hList7"/>
    <dgm:cxn modelId="{557E2947-0F22-429E-AEE9-0FAEEB7DB504}" srcId="{B20E5C96-7B26-4CD3-A6BE-B5F08FA9C3E7}" destId="{3B8A787F-1D08-4EEF-825E-4C41F9DB066C}" srcOrd="2" destOrd="0" parTransId="{9F4C7FDA-8F98-408A-AC5E-5258544FDBBE}" sibTransId="{582CE082-A9FA-4C29-B37B-29F707F9A26A}"/>
    <dgm:cxn modelId="{5B9CD87A-2EA8-4C19-B7EC-2E6951EF21FC}" type="presOf" srcId="{5C314319-A8F8-41D8-A374-51CE2EBB6088}" destId="{1C9436F4-E47D-45FA-98AB-C9FE0DEA6F8F}" srcOrd="0" destOrd="0" presId="urn:microsoft.com/office/officeart/2005/8/layout/hList7"/>
    <dgm:cxn modelId="{54E2AD8B-A8BB-4700-9422-3DFDF42FA491}" type="presOf" srcId="{059A25AD-93E3-42F2-B8A9-4340C9B21D9F}" destId="{E42EB868-193D-477F-B3CC-D575B07A6630}" srcOrd="0" destOrd="0" presId="urn:microsoft.com/office/officeart/2005/8/layout/hList7"/>
    <dgm:cxn modelId="{D7E9228F-B3B5-4505-AE2F-0022546CBD33}" type="presOf" srcId="{3B8A787F-1D08-4EEF-825E-4C41F9DB066C}" destId="{D45C1B44-612B-4DA5-8AB4-02FA7834C6BD}" srcOrd="0" destOrd="0" presId="urn:microsoft.com/office/officeart/2005/8/layout/hList7"/>
    <dgm:cxn modelId="{D5DA2BA5-0AC4-45B3-AEA7-6C0C08CA4A8F}" type="presOf" srcId="{5C314319-A8F8-41D8-A374-51CE2EBB6088}" destId="{4FAB10BB-79DD-4CA1-9A8C-C03F4E3DED2D}" srcOrd="1" destOrd="0" presId="urn:microsoft.com/office/officeart/2005/8/layout/hList7"/>
    <dgm:cxn modelId="{1BD923C6-025A-442D-A1D1-6F8E7971E031}" type="presOf" srcId="{B20E5C96-7B26-4CD3-A6BE-B5F08FA9C3E7}" destId="{241622F6-4F35-4C1F-964F-6C0BA15CD635}" srcOrd="0" destOrd="0" presId="urn:microsoft.com/office/officeart/2005/8/layout/hList7"/>
    <dgm:cxn modelId="{ECC855DB-EEF5-4917-8A72-31E68BB9534D}" srcId="{B20E5C96-7B26-4CD3-A6BE-B5F08FA9C3E7}" destId="{5C314319-A8F8-41D8-A374-51CE2EBB6088}" srcOrd="0" destOrd="0" parTransId="{E23CB20C-6226-401F-A3E7-53C82EED5F62}" sibTransId="{059A25AD-93E3-42F2-B8A9-4340C9B21D9F}"/>
    <dgm:cxn modelId="{A1CF16FA-A89E-4635-8F4D-F40843943163}" type="presOf" srcId="{C3808D01-089B-4C54-B784-703BDF3AC154}" destId="{44126C9B-55EF-4071-957E-A73161CE18DF}" srcOrd="1" destOrd="0" presId="urn:microsoft.com/office/officeart/2005/8/layout/hList7"/>
    <dgm:cxn modelId="{96E446A4-F055-4695-8E36-232ED0F41105}" type="presParOf" srcId="{241622F6-4F35-4C1F-964F-6C0BA15CD635}" destId="{014BB07B-E7FD-43EF-9E51-6017396C8E98}" srcOrd="0" destOrd="0" presId="urn:microsoft.com/office/officeart/2005/8/layout/hList7"/>
    <dgm:cxn modelId="{69F45D75-736C-4285-B127-59CEA3BE7DC6}" type="presParOf" srcId="{241622F6-4F35-4C1F-964F-6C0BA15CD635}" destId="{C3CEAB27-EBA3-418B-8139-BACCB77A8D7E}" srcOrd="1" destOrd="0" presId="urn:microsoft.com/office/officeart/2005/8/layout/hList7"/>
    <dgm:cxn modelId="{0B555597-AAF5-461E-A6B8-F95869D37ED5}" type="presParOf" srcId="{C3CEAB27-EBA3-418B-8139-BACCB77A8D7E}" destId="{A4449F83-9BED-41E4-ACB8-9ED0FBB30642}" srcOrd="0" destOrd="0" presId="urn:microsoft.com/office/officeart/2005/8/layout/hList7"/>
    <dgm:cxn modelId="{9A44EBF3-EFFC-4C4F-B5E3-71A87F98A9BC}" type="presParOf" srcId="{A4449F83-9BED-41E4-ACB8-9ED0FBB30642}" destId="{1C9436F4-E47D-45FA-98AB-C9FE0DEA6F8F}" srcOrd="0" destOrd="0" presId="urn:microsoft.com/office/officeart/2005/8/layout/hList7"/>
    <dgm:cxn modelId="{1142A717-F031-47AF-8E08-E1FE1B34D305}" type="presParOf" srcId="{A4449F83-9BED-41E4-ACB8-9ED0FBB30642}" destId="{4FAB10BB-79DD-4CA1-9A8C-C03F4E3DED2D}" srcOrd="1" destOrd="0" presId="urn:microsoft.com/office/officeart/2005/8/layout/hList7"/>
    <dgm:cxn modelId="{C10D814C-1DB0-455A-BE9C-73ECC32C88F1}" type="presParOf" srcId="{A4449F83-9BED-41E4-ACB8-9ED0FBB30642}" destId="{D23E438C-CF42-45D4-8CA2-29AE4811D4DE}" srcOrd="2" destOrd="0" presId="urn:microsoft.com/office/officeart/2005/8/layout/hList7"/>
    <dgm:cxn modelId="{773BDC4A-7B3B-4FC4-BF0A-B64D57B8EEA7}" type="presParOf" srcId="{A4449F83-9BED-41E4-ACB8-9ED0FBB30642}" destId="{29105B8A-70D6-44A5-8BE1-ACC959E1EE44}" srcOrd="3" destOrd="0" presId="urn:microsoft.com/office/officeart/2005/8/layout/hList7"/>
    <dgm:cxn modelId="{16E4F7AF-2717-48CB-91D1-39AC0AE5D178}" type="presParOf" srcId="{C3CEAB27-EBA3-418B-8139-BACCB77A8D7E}" destId="{E42EB868-193D-477F-B3CC-D575B07A6630}" srcOrd="1" destOrd="0" presId="urn:microsoft.com/office/officeart/2005/8/layout/hList7"/>
    <dgm:cxn modelId="{9540EB81-36EB-497B-AECF-DBC82F927C3F}" type="presParOf" srcId="{C3CEAB27-EBA3-418B-8139-BACCB77A8D7E}" destId="{1D630752-0074-4549-AE32-10807B90B925}" srcOrd="2" destOrd="0" presId="urn:microsoft.com/office/officeart/2005/8/layout/hList7"/>
    <dgm:cxn modelId="{843A98D3-2A73-46B9-BDCA-1369B131AD60}" type="presParOf" srcId="{1D630752-0074-4549-AE32-10807B90B925}" destId="{D3FC0008-BFDD-45BC-A545-FA60D4AB9C5B}" srcOrd="0" destOrd="0" presId="urn:microsoft.com/office/officeart/2005/8/layout/hList7"/>
    <dgm:cxn modelId="{DA35A74A-45F2-4318-8A8B-6C3E36D98438}" type="presParOf" srcId="{1D630752-0074-4549-AE32-10807B90B925}" destId="{44126C9B-55EF-4071-957E-A73161CE18DF}" srcOrd="1" destOrd="0" presId="urn:microsoft.com/office/officeart/2005/8/layout/hList7"/>
    <dgm:cxn modelId="{BDFC5C4D-8BF3-4B34-833E-7E4DA811D610}" type="presParOf" srcId="{1D630752-0074-4549-AE32-10807B90B925}" destId="{5A3E6F8F-E9F5-4A16-B2EE-3C9B4D912C36}" srcOrd="2" destOrd="0" presId="urn:microsoft.com/office/officeart/2005/8/layout/hList7"/>
    <dgm:cxn modelId="{30CAA49A-B927-45CB-849A-0722909AE221}" type="presParOf" srcId="{1D630752-0074-4549-AE32-10807B90B925}" destId="{88A29426-55E3-4E28-9E1B-570E065A1E46}" srcOrd="3" destOrd="0" presId="urn:microsoft.com/office/officeart/2005/8/layout/hList7"/>
    <dgm:cxn modelId="{FE083691-B40F-40CA-BE4F-370D42211031}" type="presParOf" srcId="{C3CEAB27-EBA3-418B-8139-BACCB77A8D7E}" destId="{463F5C7D-A909-4DC6-B2A5-C1FB9F4FF6C2}" srcOrd="3" destOrd="0" presId="urn:microsoft.com/office/officeart/2005/8/layout/hList7"/>
    <dgm:cxn modelId="{5059AB11-BBD0-4A84-9FB0-CA9ADB67F0B4}" type="presParOf" srcId="{C3CEAB27-EBA3-418B-8139-BACCB77A8D7E}" destId="{95878B40-0229-4343-AFF5-93EF681DA803}" srcOrd="4" destOrd="0" presId="urn:microsoft.com/office/officeart/2005/8/layout/hList7"/>
    <dgm:cxn modelId="{C2EDE6C8-719E-4772-8DF4-1B574C9294FB}" type="presParOf" srcId="{95878B40-0229-4343-AFF5-93EF681DA803}" destId="{D45C1B44-612B-4DA5-8AB4-02FA7834C6BD}" srcOrd="0" destOrd="0" presId="urn:microsoft.com/office/officeart/2005/8/layout/hList7"/>
    <dgm:cxn modelId="{58FC9D82-2B0C-4748-A235-74EC60B3F553}" type="presParOf" srcId="{95878B40-0229-4343-AFF5-93EF681DA803}" destId="{E2AB05C0-39C7-4892-A3AC-3CBEB289A908}" srcOrd="1" destOrd="0" presId="urn:microsoft.com/office/officeart/2005/8/layout/hList7"/>
    <dgm:cxn modelId="{74644065-1E66-4366-B6D6-F0B6BA75B689}" type="presParOf" srcId="{95878B40-0229-4343-AFF5-93EF681DA803}" destId="{2EBEA60D-0243-442A-984C-63CE5360FFA8}" srcOrd="2" destOrd="0" presId="urn:microsoft.com/office/officeart/2005/8/layout/hList7"/>
    <dgm:cxn modelId="{F6F5E6DE-0330-41C1-BBA4-B62B681B7D5C}" type="presParOf" srcId="{95878B40-0229-4343-AFF5-93EF681DA803}" destId="{B0F51352-8F31-48C8-ADB8-6302C577C3A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6E11EF-0914-495C-8C40-36441FA15B08}" type="doc">
      <dgm:prSet loTypeId="urn:microsoft.com/office/officeart/2005/8/layout/arrow2" loCatId="process" qsTypeId="urn:microsoft.com/office/officeart/2005/8/quickstyle/3d2" qsCatId="3D" csTypeId="urn:microsoft.com/office/officeart/2005/8/colors/accent6_3" csCatId="accent6" phldr="1"/>
      <dgm:spPr/>
    </dgm:pt>
    <dgm:pt modelId="{20BF5142-2E4C-4830-B79B-13FADE6A61CB}">
      <dgm:prSet phldrT="[Texto]"/>
      <dgm:spPr/>
      <dgm:t>
        <a:bodyPr/>
        <a:lstStyle/>
        <a:p>
          <a:r>
            <a:rPr lang="es-EC" b="1" dirty="0"/>
            <a:t>NECESIDAD</a:t>
          </a:r>
        </a:p>
        <a:p>
          <a:r>
            <a:rPr lang="es-EC" b="1" dirty="0"/>
            <a:t>Defensa del territorio</a:t>
          </a:r>
        </a:p>
      </dgm:t>
    </dgm:pt>
    <dgm:pt modelId="{1DB494E2-2019-47F5-85E5-4A069FAC72CA}" type="parTrans" cxnId="{0538D439-9498-43F0-A939-E4AE9EFB4238}">
      <dgm:prSet/>
      <dgm:spPr/>
      <dgm:t>
        <a:bodyPr/>
        <a:lstStyle/>
        <a:p>
          <a:endParaRPr lang="es-EC"/>
        </a:p>
      </dgm:t>
    </dgm:pt>
    <dgm:pt modelId="{F1830ABD-B9BE-4F22-A171-74A262BBB131}" type="sibTrans" cxnId="{0538D439-9498-43F0-A939-E4AE9EFB4238}">
      <dgm:prSet/>
      <dgm:spPr/>
      <dgm:t>
        <a:bodyPr/>
        <a:lstStyle/>
        <a:p>
          <a:endParaRPr lang="es-EC"/>
        </a:p>
      </dgm:t>
    </dgm:pt>
    <dgm:pt modelId="{CDD126E1-360C-4DFD-9835-23F76A0BE011}">
      <dgm:prSet phldrT="[Texto]"/>
      <dgm:spPr/>
      <dgm:t>
        <a:bodyPr/>
        <a:lstStyle/>
        <a:p>
          <a:r>
            <a:rPr lang="es-EC" b="1" dirty="0"/>
            <a:t>PRESUPUESTO</a:t>
          </a:r>
        </a:p>
        <a:p>
          <a:r>
            <a:rPr lang="es-EC" b="1" dirty="0"/>
            <a:t>Gasto militar</a:t>
          </a:r>
        </a:p>
      </dgm:t>
    </dgm:pt>
    <dgm:pt modelId="{EB66B0BA-9C5F-4833-B021-EA3B11A696DF}" type="parTrans" cxnId="{6E4A83DD-D925-4F2D-9C87-3CBE53C6768E}">
      <dgm:prSet/>
      <dgm:spPr/>
      <dgm:t>
        <a:bodyPr/>
        <a:lstStyle/>
        <a:p>
          <a:endParaRPr lang="es-EC"/>
        </a:p>
      </dgm:t>
    </dgm:pt>
    <dgm:pt modelId="{B131D9BA-E230-4711-AB80-11FED8C0EA5F}" type="sibTrans" cxnId="{6E4A83DD-D925-4F2D-9C87-3CBE53C6768E}">
      <dgm:prSet/>
      <dgm:spPr/>
      <dgm:t>
        <a:bodyPr/>
        <a:lstStyle/>
        <a:p>
          <a:endParaRPr lang="es-EC"/>
        </a:p>
      </dgm:t>
    </dgm:pt>
    <dgm:pt modelId="{817B2991-0A14-4A09-9548-177004B7E328}">
      <dgm:prSet phldrT="[Texto]"/>
      <dgm:spPr/>
      <dgm:t>
        <a:bodyPr/>
        <a:lstStyle/>
        <a:p>
          <a:pPr algn="l"/>
          <a:r>
            <a:rPr lang="es-EC" b="1" dirty="0"/>
            <a:t>ANTITANQUES </a:t>
          </a:r>
        </a:p>
        <a:p>
          <a:pPr algn="ctr"/>
          <a:r>
            <a:rPr lang="es-EC" b="1" dirty="0"/>
            <a:t>1RA. Y 2DA. GENERACIÓN.</a:t>
          </a:r>
        </a:p>
      </dgm:t>
    </dgm:pt>
    <dgm:pt modelId="{C55D8FAE-CD89-4037-A01A-E3A3679204D0}" type="parTrans" cxnId="{CB35E91F-AE5B-4830-95BB-AC399AD7B32C}">
      <dgm:prSet/>
      <dgm:spPr/>
      <dgm:t>
        <a:bodyPr/>
        <a:lstStyle/>
        <a:p>
          <a:endParaRPr lang="es-EC"/>
        </a:p>
      </dgm:t>
    </dgm:pt>
    <dgm:pt modelId="{5A1F4E28-20ED-4946-84E9-0F3FF141F074}" type="sibTrans" cxnId="{CB35E91F-AE5B-4830-95BB-AC399AD7B32C}">
      <dgm:prSet/>
      <dgm:spPr/>
      <dgm:t>
        <a:bodyPr/>
        <a:lstStyle/>
        <a:p>
          <a:endParaRPr lang="es-EC"/>
        </a:p>
      </dgm:t>
    </dgm:pt>
    <dgm:pt modelId="{E357D44E-5726-4BCD-B737-38AF9C20E884}" type="pres">
      <dgm:prSet presAssocID="{336E11EF-0914-495C-8C40-36441FA15B08}" presName="arrowDiagram" presStyleCnt="0">
        <dgm:presLayoutVars>
          <dgm:chMax val="5"/>
          <dgm:dir/>
          <dgm:resizeHandles val="exact"/>
        </dgm:presLayoutVars>
      </dgm:prSet>
      <dgm:spPr/>
    </dgm:pt>
    <dgm:pt modelId="{7AE4D097-FD8C-401D-8706-1BCB96409B7D}" type="pres">
      <dgm:prSet presAssocID="{336E11EF-0914-495C-8C40-36441FA15B08}" presName="arrow" presStyleLbl="bgShp" presStyleIdx="0" presStyleCnt="1"/>
      <dgm:spPr/>
    </dgm:pt>
    <dgm:pt modelId="{F3E24EA9-6E17-40C0-84B7-30F37F190CF3}" type="pres">
      <dgm:prSet presAssocID="{336E11EF-0914-495C-8C40-36441FA15B08}" presName="arrowDiagram3" presStyleCnt="0"/>
      <dgm:spPr/>
    </dgm:pt>
    <dgm:pt modelId="{C621C67C-34CE-4E2E-B1B9-CE5CFC813A71}" type="pres">
      <dgm:prSet presAssocID="{20BF5142-2E4C-4830-B79B-13FADE6A61CB}" presName="bullet3a" presStyleLbl="node1" presStyleIdx="0" presStyleCnt="3"/>
      <dgm:spPr/>
    </dgm:pt>
    <dgm:pt modelId="{E175C62C-2615-4850-A504-44D2691021AF}" type="pres">
      <dgm:prSet presAssocID="{20BF5142-2E4C-4830-B79B-13FADE6A61CB}" presName="textBox3a" presStyleLbl="revTx" presStyleIdx="0" presStyleCnt="3">
        <dgm:presLayoutVars>
          <dgm:bulletEnabled val="1"/>
        </dgm:presLayoutVars>
      </dgm:prSet>
      <dgm:spPr/>
    </dgm:pt>
    <dgm:pt modelId="{0D8C830E-4086-45B0-BACF-B12311368476}" type="pres">
      <dgm:prSet presAssocID="{CDD126E1-360C-4DFD-9835-23F76A0BE011}" presName="bullet3b" presStyleLbl="node1" presStyleIdx="1" presStyleCnt="3"/>
      <dgm:spPr/>
    </dgm:pt>
    <dgm:pt modelId="{D77C8ADB-D6C7-4D16-8CC1-1385FB00D33B}" type="pres">
      <dgm:prSet presAssocID="{CDD126E1-360C-4DFD-9835-23F76A0BE011}" presName="textBox3b" presStyleLbl="revTx" presStyleIdx="1" presStyleCnt="3">
        <dgm:presLayoutVars>
          <dgm:bulletEnabled val="1"/>
        </dgm:presLayoutVars>
      </dgm:prSet>
      <dgm:spPr/>
    </dgm:pt>
    <dgm:pt modelId="{55A326B7-A21C-46F7-8DB1-F9838044E77C}" type="pres">
      <dgm:prSet presAssocID="{817B2991-0A14-4A09-9548-177004B7E328}" presName="bullet3c" presStyleLbl="node1" presStyleIdx="2" presStyleCnt="3"/>
      <dgm:spPr/>
    </dgm:pt>
    <dgm:pt modelId="{0F088099-2511-4A25-9BE5-6577BE46A356}" type="pres">
      <dgm:prSet presAssocID="{817B2991-0A14-4A09-9548-177004B7E328}" presName="textBox3c" presStyleLbl="revTx" presStyleIdx="2" presStyleCnt="3">
        <dgm:presLayoutVars>
          <dgm:bulletEnabled val="1"/>
        </dgm:presLayoutVars>
      </dgm:prSet>
      <dgm:spPr/>
    </dgm:pt>
  </dgm:ptLst>
  <dgm:cxnLst>
    <dgm:cxn modelId="{CB35E91F-AE5B-4830-95BB-AC399AD7B32C}" srcId="{336E11EF-0914-495C-8C40-36441FA15B08}" destId="{817B2991-0A14-4A09-9548-177004B7E328}" srcOrd="2" destOrd="0" parTransId="{C55D8FAE-CD89-4037-A01A-E3A3679204D0}" sibTransId="{5A1F4E28-20ED-4946-84E9-0F3FF141F074}"/>
    <dgm:cxn modelId="{0538D439-9498-43F0-A939-E4AE9EFB4238}" srcId="{336E11EF-0914-495C-8C40-36441FA15B08}" destId="{20BF5142-2E4C-4830-B79B-13FADE6A61CB}" srcOrd="0" destOrd="0" parTransId="{1DB494E2-2019-47F5-85E5-4A069FAC72CA}" sibTransId="{F1830ABD-B9BE-4F22-A171-74A262BBB131}"/>
    <dgm:cxn modelId="{03507C4C-CCFE-42AF-8670-DA01AFFAA576}" type="presOf" srcId="{336E11EF-0914-495C-8C40-36441FA15B08}" destId="{E357D44E-5726-4BCD-B737-38AF9C20E884}" srcOrd="0" destOrd="0" presId="urn:microsoft.com/office/officeart/2005/8/layout/arrow2"/>
    <dgm:cxn modelId="{5CCE0C6E-C0F4-455E-BC74-3E201A29869D}" type="presOf" srcId="{CDD126E1-360C-4DFD-9835-23F76A0BE011}" destId="{D77C8ADB-D6C7-4D16-8CC1-1385FB00D33B}" srcOrd="0" destOrd="0" presId="urn:microsoft.com/office/officeart/2005/8/layout/arrow2"/>
    <dgm:cxn modelId="{BCF70B52-D549-4B7E-BAA0-1DDD0D3933BD}" type="presOf" srcId="{20BF5142-2E4C-4830-B79B-13FADE6A61CB}" destId="{E175C62C-2615-4850-A504-44D2691021AF}" srcOrd="0" destOrd="0" presId="urn:microsoft.com/office/officeart/2005/8/layout/arrow2"/>
    <dgm:cxn modelId="{DCEFE990-C969-46EB-8F66-7D2FD25AC75D}" type="presOf" srcId="{817B2991-0A14-4A09-9548-177004B7E328}" destId="{0F088099-2511-4A25-9BE5-6577BE46A356}" srcOrd="0" destOrd="0" presId="urn:microsoft.com/office/officeart/2005/8/layout/arrow2"/>
    <dgm:cxn modelId="{6E4A83DD-D925-4F2D-9C87-3CBE53C6768E}" srcId="{336E11EF-0914-495C-8C40-36441FA15B08}" destId="{CDD126E1-360C-4DFD-9835-23F76A0BE011}" srcOrd="1" destOrd="0" parTransId="{EB66B0BA-9C5F-4833-B021-EA3B11A696DF}" sibTransId="{B131D9BA-E230-4711-AB80-11FED8C0EA5F}"/>
    <dgm:cxn modelId="{267481FE-CF2D-48CA-8C99-AB518A70AAC6}" type="presParOf" srcId="{E357D44E-5726-4BCD-B737-38AF9C20E884}" destId="{7AE4D097-FD8C-401D-8706-1BCB96409B7D}" srcOrd="0" destOrd="0" presId="urn:microsoft.com/office/officeart/2005/8/layout/arrow2"/>
    <dgm:cxn modelId="{3F8FAEAF-FFA7-4639-80A6-DF9C3D55B555}" type="presParOf" srcId="{E357D44E-5726-4BCD-B737-38AF9C20E884}" destId="{F3E24EA9-6E17-40C0-84B7-30F37F190CF3}" srcOrd="1" destOrd="0" presId="urn:microsoft.com/office/officeart/2005/8/layout/arrow2"/>
    <dgm:cxn modelId="{21DFCCED-0234-463F-AEA9-1F5DF9CB7592}" type="presParOf" srcId="{F3E24EA9-6E17-40C0-84B7-30F37F190CF3}" destId="{C621C67C-34CE-4E2E-B1B9-CE5CFC813A71}" srcOrd="0" destOrd="0" presId="urn:microsoft.com/office/officeart/2005/8/layout/arrow2"/>
    <dgm:cxn modelId="{6EB3A427-1588-47E7-9E80-A232E1672B04}" type="presParOf" srcId="{F3E24EA9-6E17-40C0-84B7-30F37F190CF3}" destId="{E175C62C-2615-4850-A504-44D2691021AF}" srcOrd="1" destOrd="0" presId="urn:microsoft.com/office/officeart/2005/8/layout/arrow2"/>
    <dgm:cxn modelId="{60904479-D47F-482F-AC74-56C46EDEB9CB}" type="presParOf" srcId="{F3E24EA9-6E17-40C0-84B7-30F37F190CF3}" destId="{0D8C830E-4086-45B0-BACF-B12311368476}" srcOrd="2" destOrd="0" presId="urn:microsoft.com/office/officeart/2005/8/layout/arrow2"/>
    <dgm:cxn modelId="{77A93428-84A0-4A57-A843-6397B1A4BA16}" type="presParOf" srcId="{F3E24EA9-6E17-40C0-84B7-30F37F190CF3}" destId="{D77C8ADB-D6C7-4D16-8CC1-1385FB00D33B}" srcOrd="3" destOrd="0" presId="urn:microsoft.com/office/officeart/2005/8/layout/arrow2"/>
    <dgm:cxn modelId="{95035E7D-790E-4A11-949E-2EA00568D9EA}" type="presParOf" srcId="{F3E24EA9-6E17-40C0-84B7-30F37F190CF3}" destId="{55A326B7-A21C-46F7-8DB1-F9838044E77C}" srcOrd="4" destOrd="0" presId="urn:microsoft.com/office/officeart/2005/8/layout/arrow2"/>
    <dgm:cxn modelId="{0302A115-0984-442B-8087-B26A02A4F100}" type="presParOf" srcId="{F3E24EA9-6E17-40C0-84B7-30F37F190CF3}" destId="{0F088099-2511-4A25-9BE5-6577BE46A356}"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E1EC51-E839-4F3C-9CA0-906E48567F0B}"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s-EC"/>
        </a:p>
      </dgm:t>
    </dgm:pt>
    <dgm:pt modelId="{7AD0493C-0BB1-44BA-9CFC-5047E32F7CF9}">
      <dgm:prSet phldrT="[Texto]"/>
      <dgm:spPr>
        <a:solidFill>
          <a:srgbClr val="92D050"/>
        </a:solidFill>
      </dgm:spPr>
      <dgm:t>
        <a:bodyPr/>
        <a:lstStyle/>
        <a:p>
          <a:r>
            <a:rPr lang="es-EC" dirty="0">
              <a:solidFill>
                <a:schemeClr val="tx1"/>
              </a:solidFill>
            </a:rPr>
            <a:t>ALTO COSTO DE MANTENIMIENTO DE SISTEMAS MODERNOS</a:t>
          </a:r>
        </a:p>
      </dgm:t>
    </dgm:pt>
    <dgm:pt modelId="{81728846-44B5-441E-A5C9-8A9EC0F266DE}" type="parTrans" cxnId="{AD51A2DC-FE5F-42DA-A677-A368C0E92608}">
      <dgm:prSet/>
      <dgm:spPr/>
      <dgm:t>
        <a:bodyPr/>
        <a:lstStyle/>
        <a:p>
          <a:endParaRPr lang="es-EC"/>
        </a:p>
      </dgm:t>
    </dgm:pt>
    <dgm:pt modelId="{8ECBFC5B-FFF1-45EE-8F8B-F4A0C69D6CD4}" type="sibTrans" cxnId="{AD51A2DC-FE5F-42DA-A677-A368C0E92608}">
      <dgm:prSet/>
      <dgm:spPr/>
      <dgm:t>
        <a:bodyPr/>
        <a:lstStyle/>
        <a:p>
          <a:endParaRPr lang="es-EC"/>
        </a:p>
      </dgm:t>
    </dgm:pt>
    <dgm:pt modelId="{C6B81FA5-C698-4921-943F-85E814C87EBB}">
      <dgm:prSet phldrT="[Texto]" custT="1"/>
      <dgm:spPr/>
      <dgm:t>
        <a:bodyPr/>
        <a:lstStyle/>
        <a:p>
          <a:pPr marL="114300" indent="0" defTabSz="577850">
            <a:lnSpc>
              <a:spcPct val="90000"/>
            </a:lnSpc>
            <a:spcBef>
              <a:spcPct val="0"/>
            </a:spcBef>
            <a:spcAft>
              <a:spcPct val="15000"/>
            </a:spcAft>
            <a:buNone/>
          </a:pPr>
          <a:endParaRPr lang="es-EC" sz="1300" dirty="0"/>
        </a:p>
      </dgm:t>
    </dgm:pt>
    <dgm:pt modelId="{CA4B2CCE-A4F7-49AF-BDD2-08A223785A51}" type="parTrans" cxnId="{EEC3021E-A8FB-4BFA-9BDF-C9A5945D66E7}">
      <dgm:prSet/>
      <dgm:spPr/>
      <dgm:t>
        <a:bodyPr/>
        <a:lstStyle/>
        <a:p>
          <a:endParaRPr lang="es-EC"/>
        </a:p>
      </dgm:t>
    </dgm:pt>
    <dgm:pt modelId="{08227641-603D-4605-9798-E8E0C664C6D7}" type="sibTrans" cxnId="{EEC3021E-A8FB-4BFA-9BDF-C9A5945D66E7}">
      <dgm:prSet/>
      <dgm:spPr/>
      <dgm:t>
        <a:bodyPr/>
        <a:lstStyle/>
        <a:p>
          <a:endParaRPr lang="es-EC"/>
        </a:p>
      </dgm:t>
    </dgm:pt>
    <dgm:pt modelId="{E8AD1C3A-E499-4A20-A476-04B5E7EEB9D4}">
      <dgm:prSet phldrT="[Texto]"/>
      <dgm:spPr>
        <a:solidFill>
          <a:srgbClr val="92D050"/>
        </a:solidFill>
      </dgm:spPr>
      <dgm:t>
        <a:bodyPr/>
        <a:lstStyle/>
        <a:p>
          <a:r>
            <a:rPr lang="es-EC" dirty="0">
              <a:solidFill>
                <a:schemeClr val="tx1"/>
              </a:solidFill>
            </a:rPr>
            <a:t>REDUCCIÓN DEL PRESUPUESTO DE GASTO MILITAR</a:t>
          </a:r>
        </a:p>
      </dgm:t>
    </dgm:pt>
    <dgm:pt modelId="{E1269270-C81C-43B1-AC18-84C56F783850}" type="parTrans" cxnId="{97ED36F7-DC1F-4430-B216-9EE03D0C1A93}">
      <dgm:prSet/>
      <dgm:spPr/>
      <dgm:t>
        <a:bodyPr/>
        <a:lstStyle/>
        <a:p>
          <a:endParaRPr lang="es-EC"/>
        </a:p>
      </dgm:t>
    </dgm:pt>
    <dgm:pt modelId="{B5646498-1DA2-4453-BF34-78B16C415575}" type="sibTrans" cxnId="{97ED36F7-DC1F-4430-B216-9EE03D0C1A93}">
      <dgm:prSet/>
      <dgm:spPr/>
      <dgm:t>
        <a:bodyPr/>
        <a:lstStyle/>
        <a:p>
          <a:endParaRPr lang="es-EC"/>
        </a:p>
      </dgm:t>
    </dgm:pt>
    <dgm:pt modelId="{11DCBCA7-2049-4953-979D-CEB9F2AB7606}">
      <dgm:prSet phldrT="[Texto]" custT="1"/>
      <dgm:spPr/>
      <dgm:t>
        <a:bodyPr/>
        <a:lstStyle/>
        <a:p>
          <a:endParaRPr lang="es-EC" sz="1300" dirty="0"/>
        </a:p>
      </dgm:t>
    </dgm:pt>
    <dgm:pt modelId="{F9B8E875-B805-458E-8831-DC8ABAD4BF97}" type="parTrans" cxnId="{323EDC7B-E1B2-411C-8C43-D4B19719FCE9}">
      <dgm:prSet/>
      <dgm:spPr/>
      <dgm:t>
        <a:bodyPr/>
        <a:lstStyle/>
        <a:p>
          <a:endParaRPr lang="es-EC"/>
        </a:p>
      </dgm:t>
    </dgm:pt>
    <dgm:pt modelId="{280106B5-F8BC-4E79-89AB-EB332135295A}" type="sibTrans" cxnId="{323EDC7B-E1B2-411C-8C43-D4B19719FCE9}">
      <dgm:prSet/>
      <dgm:spPr/>
      <dgm:t>
        <a:bodyPr/>
        <a:lstStyle/>
        <a:p>
          <a:endParaRPr lang="es-EC"/>
        </a:p>
      </dgm:t>
    </dgm:pt>
    <dgm:pt modelId="{F84FD3CA-B2D8-4283-9236-8CE2EAE00F79}">
      <dgm:prSet phldrT="[Texto]" custT="1"/>
      <dgm:spPr/>
      <dgm:t>
        <a:bodyPr/>
        <a:lstStyle/>
        <a:p>
          <a:endParaRPr lang="es-EC" sz="1300" dirty="0"/>
        </a:p>
      </dgm:t>
    </dgm:pt>
    <dgm:pt modelId="{7E130AE2-6C9F-46C7-9429-315144674B22}" type="parTrans" cxnId="{D8EB68B8-68CE-4E02-98EF-7A84D5F6DD4A}">
      <dgm:prSet/>
      <dgm:spPr/>
      <dgm:t>
        <a:bodyPr/>
        <a:lstStyle/>
        <a:p>
          <a:endParaRPr lang="es-EC"/>
        </a:p>
      </dgm:t>
    </dgm:pt>
    <dgm:pt modelId="{B7AC6109-B466-4A43-B123-ED2D7E24F5D2}" type="sibTrans" cxnId="{D8EB68B8-68CE-4E02-98EF-7A84D5F6DD4A}">
      <dgm:prSet/>
      <dgm:spPr/>
      <dgm:t>
        <a:bodyPr/>
        <a:lstStyle/>
        <a:p>
          <a:endParaRPr lang="es-EC"/>
        </a:p>
      </dgm:t>
    </dgm:pt>
    <dgm:pt modelId="{FF172666-38AF-47E6-9267-2B2C84DE2626}">
      <dgm:prSet phldrT="[Texto]"/>
      <dgm:spPr>
        <a:solidFill>
          <a:srgbClr val="92D050"/>
        </a:solidFill>
      </dgm:spPr>
      <dgm:t>
        <a:bodyPr/>
        <a:lstStyle/>
        <a:p>
          <a:r>
            <a:rPr lang="es-EC" dirty="0">
              <a:solidFill>
                <a:schemeClr val="tx1"/>
              </a:solidFill>
            </a:rPr>
            <a:t>RESPUESTA DE EJÉRCITOS VECINOS</a:t>
          </a:r>
        </a:p>
      </dgm:t>
    </dgm:pt>
    <dgm:pt modelId="{F0F5AAD4-5326-4747-8C8D-6888075F2AA5}" type="parTrans" cxnId="{3FEFF873-519F-4C12-BA47-A4D749A5B2BA}">
      <dgm:prSet/>
      <dgm:spPr/>
      <dgm:t>
        <a:bodyPr/>
        <a:lstStyle/>
        <a:p>
          <a:endParaRPr lang="es-EC"/>
        </a:p>
      </dgm:t>
    </dgm:pt>
    <dgm:pt modelId="{F0315575-1756-4EAF-AE70-4841A6F154CB}" type="sibTrans" cxnId="{3FEFF873-519F-4C12-BA47-A4D749A5B2BA}">
      <dgm:prSet/>
      <dgm:spPr/>
      <dgm:t>
        <a:bodyPr/>
        <a:lstStyle/>
        <a:p>
          <a:endParaRPr lang="es-EC"/>
        </a:p>
      </dgm:t>
    </dgm:pt>
    <dgm:pt modelId="{74136ABA-162A-4C34-A1B4-012E0007ED63}">
      <dgm:prSet phldrT="[Texto]"/>
      <dgm:spPr>
        <a:solidFill>
          <a:srgbClr val="92D050"/>
        </a:solidFill>
      </dgm:spPr>
      <dgm:t>
        <a:bodyPr/>
        <a:lstStyle/>
        <a:p>
          <a:r>
            <a:rPr lang="es-EC" dirty="0">
              <a:solidFill>
                <a:schemeClr val="tx1"/>
              </a:solidFill>
            </a:rPr>
            <a:t>PROPUESTA NACIONAL</a:t>
          </a:r>
        </a:p>
      </dgm:t>
    </dgm:pt>
    <dgm:pt modelId="{49BC6E9B-E3DB-4E9D-A4DD-F4B63CB11A1B}" type="parTrans" cxnId="{EE2ADFD6-49F3-40B9-BC16-30E5B1620376}">
      <dgm:prSet/>
      <dgm:spPr/>
      <dgm:t>
        <a:bodyPr/>
        <a:lstStyle/>
        <a:p>
          <a:endParaRPr lang="es-EC"/>
        </a:p>
      </dgm:t>
    </dgm:pt>
    <dgm:pt modelId="{812C9DE2-E451-4B5F-A104-2C17C50A3AEB}" type="sibTrans" cxnId="{EE2ADFD6-49F3-40B9-BC16-30E5B1620376}">
      <dgm:prSet/>
      <dgm:spPr/>
      <dgm:t>
        <a:bodyPr/>
        <a:lstStyle/>
        <a:p>
          <a:endParaRPr lang="es-EC"/>
        </a:p>
      </dgm:t>
    </dgm:pt>
    <dgm:pt modelId="{EECBDAB3-1178-4AC1-933B-3999AEEF2950}">
      <dgm:prSet custT="1"/>
      <dgm:spPr/>
      <dgm:t>
        <a:bodyPr/>
        <a:lstStyle/>
        <a:p>
          <a:r>
            <a:rPr lang="es-EC" sz="1300" dirty="0"/>
            <a:t>ESPE</a:t>
          </a:r>
        </a:p>
      </dgm:t>
    </dgm:pt>
    <dgm:pt modelId="{3AE6779E-1595-4E07-9E27-17CF5769729E}" type="parTrans" cxnId="{C89DBF8A-720C-42CC-A725-A9FB1DB87F0A}">
      <dgm:prSet/>
      <dgm:spPr/>
      <dgm:t>
        <a:bodyPr/>
        <a:lstStyle/>
        <a:p>
          <a:endParaRPr lang="es-EC"/>
        </a:p>
      </dgm:t>
    </dgm:pt>
    <dgm:pt modelId="{CD9D0BEF-A02A-4FFA-BDAC-74D8ADD3F478}" type="sibTrans" cxnId="{C89DBF8A-720C-42CC-A725-A9FB1DB87F0A}">
      <dgm:prSet/>
      <dgm:spPr/>
      <dgm:t>
        <a:bodyPr/>
        <a:lstStyle/>
        <a:p>
          <a:endParaRPr lang="es-EC"/>
        </a:p>
      </dgm:t>
    </dgm:pt>
    <dgm:pt modelId="{6CC88C3D-024B-4AB0-B4A2-C788DD97A929}">
      <dgm:prSet custT="1"/>
      <dgm:spPr/>
      <dgm:t>
        <a:bodyPr/>
        <a:lstStyle/>
        <a:p>
          <a:r>
            <a:rPr lang="es-EC" sz="1300" dirty="0"/>
            <a:t>SISTEMAS ANTITANQUE DE CONDICIONES  ESPECIALES PARA BODEGAJE.</a:t>
          </a:r>
        </a:p>
      </dgm:t>
    </dgm:pt>
    <dgm:pt modelId="{58863BDE-8300-4D44-BA1F-A7EAAE8DD95E}" type="parTrans" cxnId="{BC416E07-FF24-4E94-B998-25AA63D75F29}">
      <dgm:prSet/>
      <dgm:spPr/>
      <dgm:t>
        <a:bodyPr/>
        <a:lstStyle/>
        <a:p>
          <a:endParaRPr lang="es-EC"/>
        </a:p>
      </dgm:t>
    </dgm:pt>
    <dgm:pt modelId="{689C6C23-A324-4C61-B8CB-D520D84DFAF3}" type="sibTrans" cxnId="{BC416E07-FF24-4E94-B998-25AA63D75F29}">
      <dgm:prSet/>
      <dgm:spPr/>
      <dgm:t>
        <a:bodyPr/>
        <a:lstStyle/>
        <a:p>
          <a:endParaRPr lang="es-EC"/>
        </a:p>
      </dgm:t>
    </dgm:pt>
    <dgm:pt modelId="{677CA4A8-4640-4AFD-A620-6466A37BECB5}">
      <dgm:prSet custT="1"/>
      <dgm:spPr/>
      <dgm:t>
        <a:bodyPr/>
        <a:lstStyle/>
        <a:p>
          <a:r>
            <a:rPr lang="es-EC" sz="1300" dirty="0"/>
            <a:t>NO HAY GASTO DE INVERSIÓN.</a:t>
          </a:r>
        </a:p>
      </dgm:t>
    </dgm:pt>
    <dgm:pt modelId="{2767122D-FE56-4C12-B038-21881D524DE8}" type="parTrans" cxnId="{3A2E0DBE-8143-4AAD-90E6-F25A0650BA2A}">
      <dgm:prSet/>
      <dgm:spPr/>
      <dgm:t>
        <a:bodyPr/>
        <a:lstStyle/>
        <a:p>
          <a:endParaRPr lang="es-EC"/>
        </a:p>
      </dgm:t>
    </dgm:pt>
    <dgm:pt modelId="{D950D290-E719-43A8-A07E-5CCBF962220E}" type="sibTrans" cxnId="{3A2E0DBE-8143-4AAD-90E6-F25A0650BA2A}">
      <dgm:prSet/>
      <dgm:spPr/>
      <dgm:t>
        <a:bodyPr/>
        <a:lstStyle/>
        <a:p>
          <a:endParaRPr lang="es-EC"/>
        </a:p>
      </dgm:t>
    </dgm:pt>
    <dgm:pt modelId="{1A42C87A-E221-4334-9CE3-E5A93B7A2E3C}">
      <dgm:prSet custT="1"/>
      <dgm:spPr/>
      <dgm:t>
        <a:bodyPr/>
        <a:lstStyle/>
        <a:p>
          <a:r>
            <a:rPr lang="es-EC" sz="1300" dirty="0"/>
            <a:t>BRASIL, ARGENTINA CUENTAN CON SISTEMAS PROPIIOS PRODUCTO DE SU INDUSTRIA NACIONAL.</a:t>
          </a:r>
        </a:p>
      </dgm:t>
    </dgm:pt>
    <dgm:pt modelId="{8D4196F7-0406-49D2-8F4D-D69035F07C12}" type="parTrans" cxnId="{C29CEA32-B761-46AB-BCCF-2378B3770C14}">
      <dgm:prSet/>
      <dgm:spPr/>
      <dgm:t>
        <a:bodyPr/>
        <a:lstStyle/>
        <a:p>
          <a:endParaRPr lang="es-EC"/>
        </a:p>
      </dgm:t>
    </dgm:pt>
    <dgm:pt modelId="{0F046D1F-1937-4299-8DDF-59CACBAE8B93}" type="sibTrans" cxnId="{C29CEA32-B761-46AB-BCCF-2378B3770C14}">
      <dgm:prSet/>
      <dgm:spPr/>
      <dgm:t>
        <a:bodyPr/>
        <a:lstStyle/>
        <a:p>
          <a:endParaRPr lang="es-EC"/>
        </a:p>
      </dgm:t>
    </dgm:pt>
    <dgm:pt modelId="{0E39C60E-E3C8-4628-ACC2-62B789BC25B9}">
      <dgm:prSet custT="1"/>
      <dgm:spPr/>
      <dgm:t>
        <a:bodyPr/>
        <a:lstStyle/>
        <a:p>
          <a:r>
            <a:rPr lang="es-EC" sz="1300" dirty="0"/>
            <a:t>CADUCIDAD DE SU  TIEMPO DE VIDA ÚTIL EN LAS UNIDADES.</a:t>
          </a:r>
        </a:p>
      </dgm:t>
    </dgm:pt>
    <dgm:pt modelId="{EA710D8F-F735-4BF9-9D7A-9AC75B9C47B4}" type="parTrans" cxnId="{D186D758-717F-49AF-88EB-C4D2A2D0A6C3}">
      <dgm:prSet/>
      <dgm:spPr/>
      <dgm:t>
        <a:bodyPr/>
        <a:lstStyle/>
        <a:p>
          <a:endParaRPr lang="es-EC"/>
        </a:p>
      </dgm:t>
    </dgm:pt>
    <dgm:pt modelId="{1E486F83-95AB-43D2-A485-8303AB1DC320}" type="sibTrans" cxnId="{D186D758-717F-49AF-88EB-C4D2A2D0A6C3}">
      <dgm:prSet/>
      <dgm:spPr/>
      <dgm:t>
        <a:bodyPr/>
        <a:lstStyle/>
        <a:p>
          <a:endParaRPr lang="es-EC"/>
        </a:p>
      </dgm:t>
    </dgm:pt>
    <dgm:pt modelId="{16E0094B-D02B-4DD7-8822-18865B85C7D0}">
      <dgm:prSet custT="1"/>
      <dgm:spPr/>
      <dgm:t>
        <a:bodyPr/>
        <a:lstStyle/>
        <a:p>
          <a:r>
            <a:rPr lang="es-EC" sz="1300" dirty="0"/>
            <a:t>REDUCCIÓN DE CURSOS DE ESPECIALIDAD. </a:t>
          </a:r>
        </a:p>
      </dgm:t>
    </dgm:pt>
    <dgm:pt modelId="{85394DC1-C326-4DBC-8C1F-24DC5C3987D2}" type="parTrans" cxnId="{251E7BA0-BCDB-4D42-9E2A-0A1D3D700FAE}">
      <dgm:prSet/>
      <dgm:spPr/>
      <dgm:t>
        <a:bodyPr/>
        <a:lstStyle/>
        <a:p>
          <a:endParaRPr lang="es-EC"/>
        </a:p>
      </dgm:t>
    </dgm:pt>
    <dgm:pt modelId="{1C786096-B757-40B7-AA03-B814B6800132}" type="sibTrans" cxnId="{251E7BA0-BCDB-4D42-9E2A-0A1D3D700FAE}">
      <dgm:prSet/>
      <dgm:spPr/>
      <dgm:t>
        <a:bodyPr/>
        <a:lstStyle/>
        <a:p>
          <a:endParaRPr lang="es-EC"/>
        </a:p>
      </dgm:t>
    </dgm:pt>
    <dgm:pt modelId="{61E2F725-56F9-4F96-9B43-6E3E1EDCA099}">
      <dgm:prSet custT="1"/>
      <dgm:spPr/>
      <dgm:t>
        <a:bodyPr/>
        <a:lstStyle/>
        <a:p>
          <a:r>
            <a:rPr lang="es-EC" sz="1300" dirty="0"/>
            <a:t>NO SE CONTEMPLA REEMPLAZO DEL MATERIAL EXISTENTE.</a:t>
          </a:r>
        </a:p>
      </dgm:t>
    </dgm:pt>
    <dgm:pt modelId="{51741F9F-3C94-46A7-A26A-DA0E1F80D796}" type="parTrans" cxnId="{5F32B0E5-801D-4272-8232-B3E09DF410E9}">
      <dgm:prSet/>
      <dgm:spPr/>
      <dgm:t>
        <a:bodyPr/>
        <a:lstStyle/>
        <a:p>
          <a:endParaRPr lang="es-EC"/>
        </a:p>
      </dgm:t>
    </dgm:pt>
    <dgm:pt modelId="{E832219D-1324-4D70-AAE4-B4A48C9AECEB}" type="sibTrans" cxnId="{5F32B0E5-801D-4272-8232-B3E09DF410E9}">
      <dgm:prSet/>
      <dgm:spPr/>
      <dgm:t>
        <a:bodyPr/>
        <a:lstStyle/>
        <a:p>
          <a:endParaRPr lang="es-EC"/>
        </a:p>
      </dgm:t>
    </dgm:pt>
    <dgm:pt modelId="{42A95F6D-F34C-4CED-B5F3-55D444B1DDBB}">
      <dgm:prSet custT="1"/>
      <dgm:spPr/>
      <dgm:t>
        <a:bodyPr/>
        <a:lstStyle/>
        <a:p>
          <a:r>
            <a:rPr lang="es-EC" sz="1300" dirty="0"/>
            <a:t>PRIORIZACIÓN DEL GASTO MILITAR.</a:t>
          </a:r>
        </a:p>
      </dgm:t>
    </dgm:pt>
    <dgm:pt modelId="{FD8CE100-C699-4777-8836-8E3BA5F01620}" type="parTrans" cxnId="{2B1A9330-00C2-4EE3-9E65-217EE6FC72A5}">
      <dgm:prSet/>
      <dgm:spPr/>
      <dgm:t>
        <a:bodyPr/>
        <a:lstStyle/>
        <a:p>
          <a:endParaRPr lang="es-EC"/>
        </a:p>
      </dgm:t>
    </dgm:pt>
    <dgm:pt modelId="{6B6CB122-68B3-4A96-A519-343BAC02D0A6}" type="sibTrans" cxnId="{2B1A9330-00C2-4EE3-9E65-217EE6FC72A5}">
      <dgm:prSet/>
      <dgm:spPr/>
      <dgm:t>
        <a:bodyPr/>
        <a:lstStyle/>
        <a:p>
          <a:endParaRPr lang="es-EC"/>
        </a:p>
      </dgm:t>
    </dgm:pt>
    <dgm:pt modelId="{292C861D-8406-4C14-BAE1-A6C188F68B8A}">
      <dgm:prSet custT="1"/>
      <dgm:spPr/>
      <dgm:t>
        <a:bodyPr/>
        <a:lstStyle/>
        <a:p>
          <a:r>
            <a:rPr lang="es-EC" sz="1300" dirty="0"/>
            <a:t>BOLIVIA REALZÓ UN PROYECTO DE ANTITANQUE VIABLE.</a:t>
          </a:r>
        </a:p>
      </dgm:t>
    </dgm:pt>
    <dgm:pt modelId="{EC8A2AD4-2362-4563-BB62-9A9BC4129E6F}" type="parTrans" cxnId="{687D55A7-1F35-4DD0-BC69-53746686383E}">
      <dgm:prSet/>
      <dgm:spPr/>
      <dgm:t>
        <a:bodyPr/>
        <a:lstStyle/>
        <a:p>
          <a:endParaRPr lang="es-EC"/>
        </a:p>
      </dgm:t>
    </dgm:pt>
    <dgm:pt modelId="{FEDE100C-7B29-437D-B47B-16A4A788D971}" type="sibTrans" cxnId="{687D55A7-1F35-4DD0-BC69-53746686383E}">
      <dgm:prSet/>
      <dgm:spPr/>
      <dgm:t>
        <a:bodyPr/>
        <a:lstStyle/>
        <a:p>
          <a:endParaRPr lang="es-EC"/>
        </a:p>
      </dgm:t>
    </dgm:pt>
    <dgm:pt modelId="{936650FF-25A7-40CE-8893-9E754119F745}">
      <dgm:prSet custT="1"/>
      <dgm:spPr/>
      <dgm:t>
        <a:bodyPr/>
        <a:lstStyle/>
        <a:p>
          <a:r>
            <a:rPr lang="es-EC" sz="1300" dirty="0"/>
            <a:t>MANTENER O REGRESAR A SISTEMAS DE 1RA. GENERACIÓN MÁS ECONÓMICOS.</a:t>
          </a:r>
        </a:p>
      </dgm:t>
    </dgm:pt>
    <dgm:pt modelId="{6B4EBDF0-454A-43F2-AED2-E2F71A1B982A}" type="parTrans" cxnId="{594F505A-633B-4513-9161-6DC7553EC052}">
      <dgm:prSet/>
      <dgm:spPr/>
      <dgm:t>
        <a:bodyPr/>
        <a:lstStyle/>
        <a:p>
          <a:endParaRPr lang="es-EC"/>
        </a:p>
      </dgm:t>
    </dgm:pt>
    <dgm:pt modelId="{AFF824BB-08FC-4309-B092-7AAB7F70701F}" type="sibTrans" cxnId="{594F505A-633B-4513-9161-6DC7553EC052}">
      <dgm:prSet/>
      <dgm:spPr/>
      <dgm:t>
        <a:bodyPr/>
        <a:lstStyle/>
        <a:p>
          <a:endParaRPr lang="es-EC"/>
        </a:p>
      </dgm:t>
    </dgm:pt>
    <dgm:pt modelId="{79FB150C-1F23-405E-B69E-BD8B3DBBCBF0}">
      <dgm:prSet custT="1"/>
      <dgm:spPr/>
      <dgm:t>
        <a:bodyPr/>
        <a:lstStyle/>
        <a:p>
          <a:r>
            <a:rPr lang="es-EC" sz="1300" dirty="0"/>
            <a:t>FÁBRICA DE MUNICIONES SANTA BÁRBARA</a:t>
          </a:r>
        </a:p>
      </dgm:t>
    </dgm:pt>
    <dgm:pt modelId="{E2443821-FF60-4710-9F70-AE834E7FDE98}" type="parTrans" cxnId="{43B3B909-7536-4B44-B940-1E54FCD04698}">
      <dgm:prSet/>
      <dgm:spPr/>
      <dgm:t>
        <a:bodyPr/>
        <a:lstStyle/>
        <a:p>
          <a:endParaRPr lang="es-EC"/>
        </a:p>
      </dgm:t>
    </dgm:pt>
    <dgm:pt modelId="{1DBC38A3-65A1-4208-AC11-772833CA7B21}" type="sibTrans" cxnId="{43B3B909-7536-4B44-B940-1E54FCD04698}">
      <dgm:prSet/>
      <dgm:spPr/>
      <dgm:t>
        <a:bodyPr/>
        <a:lstStyle/>
        <a:p>
          <a:endParaRPr lang="es-EC"/>
        </a:p>
      </dgm:t>
    </dgm:pt>
    <dgm:pt modelId="{1655BC4D-0691-4C52-9641-E9D58C42476E}">
      <dgm:prSet custT="1"/>
      <dgm:spPr/>
      <dgm:t>
        <a:bodyPr/>
        <a:lstStyle/>
        <a:p>
          <a:r>
            <a:rPr lang="es-EC" sz="1300" dirty="0"/>
            <a:t>EXPLOCEN C.A.</a:t>
          </a:r>
        </a:p>
      </dgm:t>
    </dgm:pt>
    <dgm:pt modelId="{74335E88-2164-45B0-944D-28AF6A627EF9}" type="parTrans" cxnId="{F13F428B-561D-4E6C-8B79-127A4B9B7FE9}">
      <dgm:prSet/>
      <dgm:spPr/>
      <dgm:t>
        <a:bodyPr/>
        <a:lstStyle/>
        <a:p>
          <a:endParaRPr lang="es-EC"/>
        </a:p>
      </dgm:t>
    </dgm:pt>
    <dgm:pt modelId="{37775EE9-B474-4631-A65E-95E8DB5D8AB7}" type="sibTrans" cxnId="{F13F428B-561D-4E6C-8B79-127A4B9B7FE9}">
      <dgm:prSet/>
      <dgm:spPr/>
      <dgm:t>
        <a:bodyPr/>
        <a:lstStyle/>
        <a:p>
          <a:endParaRPr lang="es-EC"/>
        </a:p>
      </dgm:t>
    </dgm:pt>
    <dgm:pt modelId="{69D4F527-9DF3-42DE-A10F-1084C5A2A3A4}">
      <dgm:prSet custT="1"/>
      <dgm:spPr/>
      <dgm:t>
        <a:bodyPr/>
        <a:lstStyle/>
        <a:p>
          <a:r>
            <a:rPr lang="es-EC" sz="1300" dirty="0"/>
            <a:t>INDUSTRIA  NACIONAL.</a:t>
          </a:r>
        </a:p>
      </dgm:t>
    </dgm:pt>
    <dgm:pt modelId="{F6B6D599-34DE-48CF-89BC-D34BD0265C03}" type="parTrans" cxnId="{B6167171-4490-4271-A8AC-B0EB4B2A53CA}">
      <dgm:prSet/>
      <dgm:spPr/>
      <dgm:t>
        <a:bodyPr/>
        <a:lstStyle/>
        <a:p>
          <a:endParaRPr lang="es-EC"/>
        </a:p>
      </dgm:t>
    </dgm:pt>
    <dgm:pt modelId="{407D5FA5-1360-40B4-A435-A7E5940F9B57}" type="sibTrans" cxnId="{B6167171-4490-4271-A8AC-B0EB4B2A53CA}">
      <dgm:prSet/>
      <dgm:spPr/>
      <dgm:t>
        <a:bodyPr/>
        <a:lstStyle/>
        <a:p>
          <a:endParaRPr lang="es-EC"/>
        </a:p>
      </dgm:t>
    </dgm:pt>
    <dgm:pt modelId="{3596805E-35DB-488A-B71C-EA2D39F9D0BE}">
      <dgm:prSet custT="1"/>
      <dgm:spPr/>
      <dgm:t>
        <a:bodyPr/>
        <a:lstStyle/>
        <a:p>
          <a:r>
            <a:rPr lang="es-EC" sz="1300" dirty="0"/>
            <a:t>FACULTADES DE INGENIERÍA DE UNIVERSIDADES DEL PAÍS.</a:t>
          </a:r>
        </a:p>
      </dgm:t>
    </dgm:pt>
    <dgm:pt modelId="{88FBF56C-7569-4830-9DEB-5562F9419F41}" type="parTrans" cxnId="{09014ECB-AF5E-44F0-8568-60258153DF74}">
      <dgm:prSet/>
      <dgm:spPr/>
      <dgm:t>
        <a:bodyPr/>
        <a:lstStyle/>
        <a:p>
          <a:endParaRPr lang="es-EC"/>
        </a:p>
      </dgm:t>
    </dgm:pt>
    <dgm:pt modelId="{84E3C312-5500-4ECC-8AA8-D0EA269111D5}" type="sibTrans" cxnId="{09014ECB-AF5E-44F0-8568-60258153DF74}">
      <dgm:prSet/>
      <dgm:spPr/>
      <dgm:t>
        <a:bodyPr/>
        <a:lstStyle/>
        <a:p>
          <a:endParaRPr lang="es-EC"/>
        </a:p>
      </dgm:t>
    </dgm:pt>
    <dgm:pt modelId="{D4D6D04A-A977-4629-8D07-C5F7731A8913}" type="pres">
      <dgm:prSet presAssocID="{F8E1EC51-E839-4F3C-9CA0-906E48567F0B}" presName="Name0" presStyleCnt="0">
        <dgm:presLayoutVars>
          <dgm:dir/>
          <dgm:animLvl val="lvl"/>
          <dgm:resizeHandles/>
        </dgm:presLayoutVars>
      </dgm:prSet>
      <dgm:spPr/>
    </dgm:pt>
    <dgm:pt modelId="{CC7C9A3B-E83F-4A37-B403-E1B8C8676215}" type="pres">
      <dgm:prSet presAssocID="{7AD0493C-0BB1-44BA-9CFC-5047E32F7CF9}" presName="linNode" presStyleCnt="0"/>
      <dgm:spPr/>
    </dgm:pt>
    <dgm:pt modelId="{C13CF2BD-FCDD-4159-9623-132C394D09D2}" type="pres">
      <dgm:prSet presAssocID="{7AD0493C-0BB1-44BA-9CFC-5047E32F7CF9}" presName="parentShp" presStyleLbl="node1" presStyleIdx="0" presStyleCnt="4">
        <dgm:presLayoutVars>
          <dgm:bulletEnabled val="1"/>
        </dgm:presLayoutVars>
      </dgm:prSet>
      <dgm:spPr/>
    </dgm:pt>
    <dgm:pt modelId="{848279AA-3A81-4559-A872-83DA191E1A84}" type="pres">
      <dgm:prSet presAssocID="{7AD0493C-0BB1-44BA-9CFC-5047E32F7CF9}" presName="childShp" presStyleLbl="bgAccFollowNode1" presStyleIdx="0" presStyleCnt="4">
        <dgm:presLayoutVars>
          <dgm:bulletEnabled val="1"/>
        </dgm:presLayoutVars>
      </dgm:prSet>
      <dgm:spPr/>
    </dgm:pt>
    <dgm:pt modelId="{36964B6A-E250-4935-A515-8844A02E6004}" type="pres">
      <dgm:prSet presAssocID="{8ECBFC5B-FFF1-45EE-8F8B-F4A0C69D6CD4}" presName="spacing" presStyleCnt="0"/>
      <dgm:spPr/>
    </dgm:pt>
    <dgm:pt modelId="{D0E8B7AA-1C24-4270-81C8-1B5CE86D9059}" type="pres">
      <dgm:prSet presAssocID="{E8AD1C3A-E499-4A20-A476-04B5E7EEB9D4}" presName="linNode" presStyleCnt="0"/>
      <dgm:spPr/>
    </dgm:pt>
    <dgm:pt modelId="{2299806C-A5CD-4B66-AB46-12C5E232080D}" type="pres">
      <dgm:prSet presAssocID="{E8AD1C3A-E499-4A20-A476-04B5E7EEB9D4}" presName="parentShp" presStyleLbl="node1" presStyleIdx="1" presStyleCnt="4">
        <dgm:presLayoutVars>
          <dgm:bulletEnabled val="1"/>
        </dgm:presLayoutVars>
      </dgm:prSet>
      <dgm:spPr/>
    </dgm:pt>
    <dgm:pt modelId="{93FB7AA6-497A-44A2-AD76-D981118FD789}" type="pres">
      <dgm:prSet presAssocID="{E8AD1C3A-E499-4A20-A476-04B5E7EEB9D4}" presName="childShp" presStyleLbl="bgAccFollowNode1" presStyleIdx="1" presStyleCnt="4">
        <dgm:presLayoutVars>
          <dgm:bulletEnabled val="1"/>
        </dgm:presLayoutVars>
      </dgm:prSet>
      <dgm:spPr/>
    </dgm:pt>
    <dgm:pt modelId="{423B1A24-F23C-43FC-B240-C08275759006}" type="pres">
      <dgm:prSet presAssocID="{B5646498-1DA2-4453-BF34-78B16C415575}" presName="spacing" presStyleCnt="0"/>
      <dgm:spPr/>
    </dgm:pt>
    <dgm:pt modelId="{58312D0C-A460-47E9-8C73-F662EF3D5A2C}" type="pres">
      <dgm:prSet presAssocID="{FF172666-38AF-47E6-9267-2B2C84DE2626}" presName="linNode" presStyleCnt="0"/>
      <dgm:spPr/>
    </dgm:pt>
    <dgm:pt modelId="{2A02C7DF-9F4D-4E95-864F-4B595078A099}" type="pres">
      <dgm:prSet presAssocID="{FF172666-38AF-47E6-9267-2B2C84DE2626}" presName="parentShp" presStyleLbl="node1" presStyleIdx="2" presStyleCnt="4">
        <dgm:presLayoutVars>
          <dgm:bulletEnabled val="1"/>
        </dgm:presLayoutVars>
      </dgm:prSet>
      <dgm:spPr/>
    </dgm:pt>
    <dgm:pt modelId="{B564121A-45E6-4A0E-B7B4-71C9BAE76A00}" type="pres">
      <dgm:prSet presAssocID="{FF172666-38AF-47E6-9267-2B2C84DE2626}" presName="childShp" presStyleLbl="bgAccFollowNode1" presStyleIdx="2" presStyleCnt="4">
        <dgm:presLayoutVars>
          <dgm:bulletEnabled val="1"/>
        </dgm:presLayoutVars>
      </dgm:prSet>
      <dgm:spPr/>
    </dgm:pt>
    <dgm:pt modelId="{9E35A5C6-AAC7-40BE-B7BB-4ED6D494AD2F}" type="pres">
      <dgm:prSet presAssocID="{F0315575-1756-4EAF-AE70-4841A6F154CB}" presName="spacing" presStyleCnt="0"/>
      <dgm:spPr/>
    </dgm:pt>
    <dgm:pt modelId="{BB2569A2-E9B0-4EE4-86CD-979601A758F0}" type="pres">
      <dgm:prSet presAssocID="{74136ABA-162A-4C34-A1B4-012E0007ED63}" presName="linNode" presStyleCnt="0"/>
      <dgm:spPr/>
    </dgm:pt>
    <dgm:pt modelId="{8EF85B8F-A22B-45EE-B37D-0D608201C8B8}" type="pres">
      <dgm:prSet presAssocID="{74136ABA-162A-4C34-A1B4-012E0007ED63}" presName="parentShp" presStyleLbl="node1" presStyleIdx="3" presStyleCnt="4">
        <dgm:presLayoutVars>
          <dgm:bulletEnabled val="1"/>
        </dgm:presLayoutVars>
      </dgm:prSet>
      <dgm:spPr/>
    </dgm:pt>
    <dgm:pt modelId="{F67C8B39-B803-481A-ACFA-9BC9C946898C}" type="pres">
      <dgm:prSet presAssocID="{74136ABA-162A-4C34-A1B4-012E0007ED63}" presName="childShp" presStyleLbl="bgAccFollowNode1" presStyleIdx="3" presStyleCnt="4">
        <dgm:presLayoutVars>
          <dgm:bulletEnabled val="1"/>
        </dgm:presLayoutVars>
      </dgm:prSet>
      <dgm:spPr/>
    </dgm:pt>
  </dgm:ptLst>
  <dgm:cxnLst>
    <dgm:cxn modelId="{BC416E07-FF24-4E94-B998-25AA63D75F29}" srcId="{7AD0493C-0BB1-44BA-9CFC-5047E32F7CF9}" destId="{6CC88C3D-024B-4AB0-B4A2-C788DD97A929}" srcOrd="1" destOrd="0" parTransId="{58863BDE-8300-4D44-BA1F-A7EAAE8DD95E}" sibTransId="{689C6C23-A324-4C61-B8CB-D520D84DFAF3}"/>
    <dgm:cxn modelId="{43B3B909-7536-4B44-B940-1E54FCD04698}" srcId="{74136ABA-162A-4C34-A1B4-012E0007ED63}" destId="{79FB150C-1F23-405E-B69E-BD8B3DBBCBF0}" srcOrd="1" destOrd="0" parTransId="{E2443821-FF60-4710-9F70-AE834E7FDE98}" sibTransId="{1DBC38A3-65A1-4208-AC11-772833CA7B21}"/>
    <dgm:cxn modelId="{1A3B530B-49DD-4868-86BA-E8489EB9C9FA}" type="presOf" srcId="{7AD0493C-0BB1-44BA-9CFC-5047E32F7CF9}" destId="{C13CF2BD-FCDD-4159-9623-132C394D09D2}" srcOrd="0" destOrd="0" presId="urn:microsoft.com/office/officeart/2005/8/layout/vList6"/>
    <dgm:cxn modelId="{801E7912-0B1E-40CD-AE80-293609F91FDA}" type="presOf" srcId="{936650FF-25A7-40CE-8893-9E754119F745}" destId="{B564121A-45E6-4A0E-B7B4-71C9BAE76A00}" srcOrd="0" destOrd="2" presId="urn:microsoft.com/office/officeart/2005/8/layout/vList6"/>
    <dgm:cxn modelId="{F62E0216-FE0C-4E63-80CA-CF512F1BF191}" type="presOf" srcId="{677CA4A8-4640-4AFD-A620-6466A37BECB5}" destId="{93FB7AA6-497A-44A2-AD76-D981118FD789}" srcOrd="0" destOrd="1" presId="urn:microsoft.com/office/officeart/2005/8/layout/vList6"/>
    <dgm:cxn modelId="{D387DC1B-8C03-4416-9865-AC72F5957731}" type="presOf" srcId="{F8E1EC51-E839-4F3C-9CA0-906E48567F0B}" destId="{D4D6D04A-A977-4629-8D07-C5F7731A8913}" srcOrd="0" destOrd="0" presId="urn:microsoft.com/office/officeart/2005/8/layout/vList6"/>
    <dgm:cxn modelId="{EEC3021E-A8FB-4BFA-9BDF-C9A5945D66E7}" srcId="{7AD0493C-0BB1-44BA-9CFC-5047E32F7CF9}" destId="{C6B81FA5-C698-4921-943F-85E814C87EBB}" srcOrd="0" destOrd="0" parTransId="{CA4B2CCE-A4F7-49AF-BDD2-08A223785A51}" sibTransId="{08227641-603D-4605-9798-E8E0C664C6D7}"/>
    <dgm:cxn modelId="{FD55552F-7A79-4EA9-A962-4303CE1B3DE7}" type="presOf" srcId="{E8AD1C3A-E499-4A20-A476-04B5E7EEB9D4}" destId="{2299806C-A5CD-4B66-AB46-12C5E232080D}" srcOrd="0" destOrd="0" presId="urn:microsoft.com/office/officeart/2005/8/layout/vList6"/>
    <dgm:cxn modelId="{2B1A9330-00C2-4EE3-9E65-217EE6FC72A5}" srcId="{E8AD1C3A-E499-4A20-A476-04B5E7EEB9D4}" destId="{42A95F6D-F34C-4CED-B5F3-55D444B1DDBB}" srcOrd="3" destOrd="0" parTransId="{FD8CE100-C699-4777-8836-8E3BA5F01620}" sibTransId="{6B6CB122-68B3-4A96-A519-343BAC02D0A6}"/>
    <dgm:cxn modelId="{C29CEA32-B761-46AB-BCCF-2378B3770C14}" srcId="{FF172666-38AF-47E6-9267-2B2C84DE2626}" destId="{1A42C87A-E221-4334-9CE3-E5A93B7A2E3C}" srcOrd="0" destOrd="0" parTransId="{8D4196F7-0406-49D2-8F4D-D69035F07C12}" sibTransId="{0F046D1F-1937-4299-8DDF-59CACBAE8B93}"/>
    <dgm:cxn modelId="{71EFFF37-3599-49B7-8949-043F645575E3}" type="presOf" srcId="{EECBDAB3-1178-4AC1-933B-3999AEEF2950}" destId="{F67C8B39-B803-481A-ACFA-9BC9C946898C}" srcOrd="0" destOrd="0" presId="urn:microsoft.com/office/officeart/2005/8/layout/vList6"/>
    <dgm:cxn modelId="{0547003B-154A-4450-9C5E-C361D9FB72A4}" type="presOf" srcId="{6CC88C3D-024B-4AB0-B4A2-C788DD97A929}" destId="{848279AA-3A81-4559-A872-83DA191E1A84}" srcOrd="0" destOrd="1" presId="urn:microsoft.com/office/officeart/2005/8/layout/vList6"/>
    <dgm:cxn modelId="{8B98186E-10F6-4692-9DF6-1D8C1FCE99FA}" type="presOf" srcId="{F84FD3CA-B2D8-4283-9236-8CE2EAE00F79}" destId="{93FB7AA6-497A-44A2-AD76-D981118FD789}" srcOrd="0" destOrd="4" presId="urn:microsoft.com/office/officeart/2005/8/layout/vList6"/>
    <dgm:cxn modelId="{B6167171-4490-4271-A8AC-B0EB4B2A53CA}" srcId="{74136ABA-162A-4C34-A1B4-012E0007ED63}" destId="{69D4F527-9DF3-42DE-A10F-1084C5A2A3A4}" srcOrd="3" destOrd="0" parTransId="{F6B6D599-34DE-48CF-89BC-D34BD0265C03}" sibTransId="{407D5FA5-1360-40B4-A435-A7E5940F9B57}"/>
    <dgm:cxn modelId="{3FEFF873-519F-4C12-BA47-A4D749A5B2BA}" srcId="{F8E1EC51-E839-4F3C-9CA0-906E48567F0B}" destId="{FF172666-38AF-47E6-9267-2B2C84DE2626}" srcOrd="2" destOrd="0" parTransId="{F0F5AAD4-5326-4747-8C8D-6888075F2AA5}" sibTransId="{F0315575-1756-4EAF-AE70-4841A6F154CB}"/>
    <dgm:cxn modelId="{D096EF74-B377-414E-ABAF-B3997C06313A}" type="presOf" srcId="{1655BC4D-0691-4C52-9641-E9D58C42476E}" destId="{F67C8B39-B803-481A-ACFA-9BC9C946898C}" srcOrd="0" destOrd="2" presId="urn:microsoft.com/office/officeart/2005/8/layout/vList6"/>
    <dgm:cxn modelId="{C23A5075-8BAE-4E5C-93FE-0FA36D780EB7}" type="presOf" srcId="{3596805E-35DB-488A-B71C-EA2D39F9D0BE}" destId="{F67C8B39-B803-481A-ACFA-9BC9C946898C}" srcOrd="0" destOrd="4" presId="urn:microsoft.com/office/officeart/2005/8/layout/vList6"/>
    <dgm:cxn modelId="{D186D758-717F-49AF-88EB-C4D2A2D0A6C3}" srcId="{7AD0493C-0BB1-44BA-9CFC-5047E32F7CF9}" destId="{0E39C60E-E3C8-4628-ACC2-62B789BC25B9}" srcOrd="2" destOrd="0" parTransId="{EA710D8F-F735-4BF9-9D7A-9AC75B9C47B4}" sibTransId="{1E486F83-95AB-43D2-A485-8303AB1DC320}"/>
    <dgm:cxn modelId="{594F505A-633B-4513-9161-6DC7553EC052}" srcId="{FF172666-38AF-47E6-9267-2B2C84DE2626}" destId="{936650FF-25A7-40CE-8893-9E754119F745}" srcOrd="2" destOrd="0" parTransId="{6B4EBDF0-454A-43F2-AED2-E2F71A1B982A}" sibTransId="{AFF824BB-08FC-4309-B092-7AAB7F70701F}"/>
    <dgm:cxn modelId="{D47E7A7B-34A1-4978-8D3F-B8C33151E0F3}" type="presOf" srcId="{74136ABA-162A-4C34-A1B4-012E0007ED63}" destId="{8EF85B8F-A22B-45EE-B37D-0D608201C8B8}" srcOrd="0" destOrd="0" presId="urn:microsoft.com/office/officeart/2005/8/layout/vList6"/>
    <dgm:cxn modelId="{323EDC7B-E1B2-411C-8C43-D4B19719FCE9}" srcId="{E8AD1C3A-E499-4A20-A476-04B5E7EEB9D4}" destId="{11DCBCA7-2049-4953-979D-CEB9F2AB7606}" srcOrd="0" destOrd="0" parTransId="{F9B8E875-B805-458E-8831-DC8ABAD4BF97}" sibTransId="{280106B5-F8BC-4E79-89AB-EB332135295A}"/>
    <dgm:cxn modelId="{E0F34F85-96E0-46E0-87E9-E513DD562D8A}" type="presOf" srcId="{61E2F725-56F9-4F96-9B43-6E3E1EDCA099}" destId="{93FB7AA6-497A-44A2-AD76-D981118FD789}" srcOrd="0" destOrd="2" presId="urn:microsoft.com/office/officeart/2005/8/layout/vList6"/>
    <dgm:cxn modelId="{C89DBF8A-720C-42CC-A725-A9FB1DB87F0A}" srcId="{74136ABA-162A-4C34-A1B4-012E0007ED63}" destId="{EECBDAB3-1178-4AC1-933B-3999AEEF2950}" srcOrd="0" destOrd="0" parTransId="{3AE6779E-1595-4E07-9E27-17CF5769729E}" sibTransId="{CD9D0BEF-A02A-4FFA-BDAC-74D8ADD3F478}"/>
    <dgm:cxn modelId="{F13F428B-561D-4E6C-8B79-127A4B9B7FE9}" srcId="{74136ABA-162A-4C34-A1B4-012E0007ED63}" destId="{1655BC4D-0691-4C52-9641-E9D58C42476E}" srcOrd="2" destOrd="0" parTransId="{74335E88-2164-45B0-944D-28AF6A627EF9}" sibTransId="{37775EE9-B474-4631-A65E-95E8DB5D8AB7}"/>
    <dgm:cxn modelId="{5316218C-C549-41AD-A182-EC5C3D7448D7}" type="presOf" srcId="{292C861D-8406-4C14-BAE1-A6C188F68B8A}" destId="{B564121A-45E6-4A0E-B7B4-71C9BAE76A00}" srcOrd="0" destOrd="1" presId="urn:microsoft.com/office/officeart/2005/8/layout/vList6"/>
    <dgm:cxn modelId="{C6E4858C-A358-4D18-BCE3-2F38D0616764}" type="presOf" srcId="{79FB150C-1F23-405E-B69E-BD8B3DBBCBF0}" destId="{F67C8B39-B803-481A-ACFA-9BC9C946898C}" srcOrd="0" destOrd="1" presId="urn:microsoft.com/office/officeart/2005/8/layout/vList6"/>
    <dgm:cxn modelId="{251E7BA0-BCDB-4D42-9E2A-0A1D3D700FAE}" srcId="{7AD0493C-0BB1-44BA-9CFC-5047E32F7CF9}" destId="{16E0094B-D02B-4DD7-8822-18865B85C7D0}" srcOrd="3" destOrd="0" parTransId="{85394DC1-C326-4DBC-8C1F-24DC5C3987D2}" sibTransId="{1C786096-B757-40B7-AA03-B814B6800132}"/>
    <dgm:cxn modelId="{84084BA6-949D-4414-B556-9FF7758053CB}" type="presOf" srcId="{16E0094B-D02B-4DD7-8822-18865B85C7D0}" destId="{848279AA-3A81-4559-A872-83DA191E1A84}" srcOrd="0" destOrd="3" presId="urn:microsoft.com/office/officeart/2005/8/layout/vList6"/>
    <dgm:cxn modelId="{687D55A7-1F35-4DD0-BC69-53746686383E}" srcId="{FF172666-38AF-47E6-9267-2B2C84DE2626}" destId="{292C861D-8406-4C14-BAE1-A6C188F68B8A}" srcOrd="1" destOrd="0" parTransId="{EC8A2AD4-2362-4563-BB62-9A9BC4129E6F}" sibTransId="{FEDE100C-7B29-437D-B47B-16A4A788D971}"/>
    <dgm:cxn modelId="{D4A2FFAC-465D-4DB5-B58D-4B79D0D4D19C}" type="presOf" srcId="{1A42C87A-E221-4334-9CE3-E5A93B7A2E3C}" destId="{B564121A-45E6-4A0E-B7B4-71C9BAE76A00}" srcOrd="0" destOrd="0" presId="urn:microsoft.com/office/officeart/2005/8/layout/vList6"/>
    <dgm:cxn modelId="{B73724AD-0BC4-4E7C-8CB3-79A173F46877}" type="presOf" srcId="{FF172666-38AF-47E6-9267-2B2C84DE2626}" destId="{2A02C7DF-9F4D-4E95-864F-4B595078A099}" srcOrd="0" destOrd="0" presId="urn:microsoft.com/office/officeart/2005/8/layout/vList6"/>
    <dgm:cxn modelId="{D8EB68B8-68CE-4E02-98EF-7A84D5F6DD4A}" srcId="{E8AD1C3A-E499-4A20-A476-04B5E7EEB9D4}" destId="{F84FD3CA-B2D8-4283-9236-8CE2EAE00F79}" srcOrd="4" destOrd="0" parTransId="{7E130AE2-6C9F-46C7-9429-315144674B22}" sibTransId="{B7AC6109-B466-4A43-B123-ED2D7E24F5D2}"/>
    <dgm:cxn modelId="{DEA27CB9-53F2-4351-9FE6-C497D5C663B0}" type="presOf" srcId="{0E39C60E-E3C8-4628-ACC2-62B789BC25B9}" destId="{848279AA-3A81-4559-A872-83DA191E1A84}" srcOrd="0" destOrd="2" presId="urn:microsoft.com/office/officeart/2005/8/layout/vList6"/>
    <dgm:cxn modelId="{846E3DBA-E7CA-43CD-875E-4E2CC6CA28CC}" type="presOf" srcId="{42A95F6D-F34C-4CED-B5F3-55D444B1DDBB}" destId="{93FB7AA6-497A-44A2-AD76-D981118FD789}" srcOrd="0" destOrd="3" presId="urn:microsoft.com/office/officeart/2005/8/layout/vList6"/>
    <dgm:cxn modelId="{3A2E0DBE-8143-4AAD-90E6-F25A0650BA2A}" srcId="{E8AD1C3A-E499-4A20-A476-04B5E7EEB9D4}" destId="{677CA4A8-4640-4AFD-A620-6466A37BECB5}" srcOrd="1" destOrd="0" parTransId="{2767122D-FE56-4C12-B038-21881D524DE8}" sibTransId="{D950D290-E719-43A8-A07E-5CCBF962220E}"/>
    <dgm:cxn modelId="{FE8DC3C3-9DF4-4F07-8C2D-0FCD25148A5F}" type="presOf" srcId="{C6B81FA5-C698-4921-943F-85E814C87EBB}" destId="{848279AA-3A81-4559-A872-83DA191E1A84}" srcOrd="0" destOrd="0" presId="urn:microsoft.com/office/officeart/2005/8/layout/vList6"/>
    <dgm:cxn modelId="{09014ECB-AF5E-44F0-8568-60258153DF74}" srcId="{74136ABA-162A-4C34-A1B4-012E0007ED63}" destId="{3596805E-35DB-488A-B71C-EA2D39F9D0BE}" srcOrd="4" destOrd="0" parTransId="{88FBF56C-7569-4830-9DEB-5562F9419F41}" sibTransId="{84E3C312-5500-4ECC-8AA8-D0EA269111D5}"/>
    <dgm:cxn modelId="{C3DB22D4-DB49-4AD2-91D3-BAE147AB001E}" type="presOf" srcId="{69D4F527-9DF3-42DE-A10F-1084C5A2A3A4}" destId="{F67C8B39-B803-481A-ACFA-9BC9C946898C}" srcOrd="0" destOrd="3" presId="urn:microsoft.com/office/officeart/2005/8/layout/vList6"/>
    <dgm:cxn modelId="{EE2ADFD6-49F3-40B9-BC16-30E5B1620376}" srcId="{F8E1EC51-E839-4F3C-9CA0-906E48567F0B}" destId="{74136ABA-162A-4C34-A1B4-012E0007ED63}" srcOrd="3" destOrd="0" parTransId="{49BC6E9B-E3DB-4E9D-A4DD-F4B63CB11A1B}" sibTransId="{812C9DE2-E451-4B5F-A104-2C17C50A3AEB}"/>
    <dgm:cxn modelId="{2B6172DC-342A-4EE8-B570-6DCD79E02176}" type="presOf" srcId="{11DCBCA7-2049-4953-979D-CEB9F2AB7606}" destId="{93FB7AA6-497A-44A2-AD76-D981118FD789}" srcOrd="0" destOrd="0" presId="urn:microsoft.com/office/officeart/2005/8/layout/vList6"/>
    <dgm:cxn modelId="{AD51A2DC-FE5F-42DA-A677-A368C0E92608}" srcId="{F8E1EC51-E839-4F3C-9CA0-906E48567F0B}" destId="{7AD0493C-0BB1-44BA-9CFC-5047E32F7CF9}" srcOrd="0" destOrd="0" parTransId="{81728846-44B5-441E-A5C9-8A9EC0F266DE}" sibTransId="{8ECBFC5B-FFF1-45EE-8F8B-F4A0C69D6CD4}"/>
    <dgm:cxn modelId="{5F32B0E5-801D-4272-8232-B3E09DF410E9}" srcId="{E8AD1C3A-E499-4A20-A476-04B5E7EEB9D4}" destId="{61E2F725-56F9-4F96-9B43-6E3E1EDCA099}" srcOrd="2" destOrd="0" parTransId="{51741F9F-3C94-46A7-A26A-DA0E1F80D796}" sibTransId="{E832219D-1324-4D70-AAE4-B4A48C9AECEB}"/>
    <dgm:cxn modelId="{97ED36F7-DC1F-4430-B216-9EE03D0C1A93}" srcId="{F8E1EC51-E839-4F3C-9CA0-906E48567F0B}" destId="{E8AD1C3A-E499-4A20-A476-04B5E7EEB9D4}" srcOrd="1" destOrd="0" parTransId="{E1269270-C81C-43B1-AC18-84C56F783850}" sibTransId="{B5646498-1DA2-4453-BF34-78B16C415575}"/>
    <dgm:cxn modelId="{00A67D3F-79A9-42B9-9E75-5CF0E57128F1}" type="presParOf" srcId="{D4D6D04A-A977-4629-8D07-C5F7731A8913}" destId="{CC7C9A3B-E83F-4A37-B403-E1B8C8676215}" srcOrd="0" destOrd="0" presId="urn:microsoft.com/office/officeart/2005/8/layout/vList6"/>
    <dgm:cxn modelId="{D9A08827-F153-4E65-955D-76E62F8ECE30}" type="presParOf" srcId="{CC7C9A3B-E83F-4A37-B403-E1B8C8676215}" destId="{C13CF2BD-FCDD-4159-9623-132C394D09D2}" srcOrd="0" destOrd="0" presId="urn:microsoft.com/office/officeart/2005/8/layout/vList6"/>
    <dgm:cxn modelId="{94BB32E5-13BB-49EC-A302-E1830C3BD984}" type="presParOf" srcId="{CC7C9A3B-E83F-4A37-B403-E1B8C8676215}" destId="{848279AA-3A81-4559-A872-83DA191E1A84}" srcOrd="1" destOrd="0" presId="urn:microsoft.com/office/officeart/2005/8/layout/vList6"/>
    <dgm:cxn modelId="{1AF5E0DC-B1FB-4198-890C-F6DF1CD28818}" type="presParOf" srcId="{D4D6D04A-A977-4629-8D07-C5F7731A8913}" destId="{36964B6A-E250-4935-A515-8844A02E6004}" srcOrd="1" destOrd="0" presId="urn:microsoft.com/office/officeart/2005/8/layout/vList6"/>
    <dgm:cxn modelId="{9A9B5AEF-78CE-4114-A584-3DD9AB0B9530}" type="presParOf" srcId="{D4D6D04A-A977-4629-8D07-C5F7731A8913}" destId="{D0E8B7AA-1C24-4270-81C8-1B5CE86D9059}" srcOrd="2" destOrd="0" presId="urn:microsoft.com/office/officeart/2005/8/layout/vList6"/>
    <dgm:cxn modelId="{AC6EC32D-419F-448D-8C71-D908D512700A}" type="presParOf" srcId="{D0E8B7AA-1C24-4270-81C8-1B5CE86D9059}" destId="{2299806C-A5CD-4B66-AB46-12C5E232080D}" srcOrd="0" destOrd="0" presId="urn:microsoft.com/office/officeart/2005/8/layout/vList6"/>
    <dgm:cxn modelId="{E95AF24C-C45B-45D6-AE9B-1756A7AF2508}" type="presParOf" srcId="{D0E8B7AA-1C24-4270-81C8-1B5CE86D9059}" destId="{93FB7AA6-497A-44A2-AD76-D981118FD789}" srcOrd="1" destOrd="0" presId="urn:microsoft.com/office/officeart/2005/8/layout/vList6"/>
    <dgm:cxn modelId="{2005AA89-45CD-45C3-B358-6EE903091CA2}" type="presParOf" srcId="{D4D6D04A-A977-4629-8D07-C5F7731A8913}" destId="{423B1A24-F23C-43FC-B240-C08275759006}" srcOrd="3" destOrd="0" presId="urn:microsoft.com/office/officeart/2005/8/layout/vList6"/>
    <dgm:cxn modelId="{BCCF6879-6500-4380-A8B6-BB7DE60FE0DE}" type="presParOf" srcId="{D4D6D04A-A977-4629-8D07-C5F7731A8913}" destId="{58312D0C-A460-47E9-8C73-F662EF3D5A2C}" srcOrd="4" destOrd="0" presId="urn:microsoft.com/office/officeart/2005/8/layout/vList6"/>
    <dgm:cxn modelId="{A03BDC9F-1E2F-4C34-B4F2-D9BEE7538EC7}" type="presParOf" srcId="{58312D0C-A460-47E9-8C73-F662EF3D5A2C}" destId="{2A02C7DF-9F4D-4E95-864F-4B595078A099}" srcOrd="0" destOrd="0" presId="urn:microsoft.com/office/officeart/2005/8/layout/vList6"/>
    <dgm:cxn modelId="{A02B6B47-6FA5-491B-8AE2-121AE8D38B29}" type="presParOf" srcId="{58312D0C-A460-47E9-8C73-F662EF3D5A2C}" destId="{B564121A-45E6-4A0E-B7B4-71C9BAE76A00}" srcOrd="1" destOrd="0" presId="urn:microsoft.com/office/officeart/2005/8/layout/vList6"/>
    <dgm:cxn modelId="{FBB0C61F-3BDC-4D52-A611-93DA3E2D2BFF}" type="presParOf" srcId="{D4D6D04A-A977-4629-8D07-C5F7731A8913}" destId="{9E35A5C6-AAC7-40BE-B7BB-4ED6D494AD2F}" srcOrd="5" destOrd="0" presId="urn:microsoft.com/office/officeart/2005/8/layout/vList6"/>
    <dgm:cxn modelId="{B0DA27E4-24A8-4038-8B94-4432BB6A769A}" type="presParOf" srcId="{D4D6D04A-A977-4629-8D07-C5F7731A8913}" destId="{BB2569A2-E9B0-4EE4-86CD-979601A758F0}" srcOrd="6" destOrd="0" presId="urn:microsoft.com/office/officeart/2005/8/layout/vList6"/>
    <dgm:cxn modelId="{91D0EE48-95A8-4BDC-8B43-7ED46470FCD8}" type="presParOf" srcId="{BB2569A2-E9B0-4EE4-86CD-979601A758F0}" destId="{8EF85B8F-A22B-45EE-B37D-0D608201C8B8}" srcOrd="0" destOrd="0" presId="urn:microsoft.com/office/officeart/2005/8/layout/vList6"/>
    <dgm:cxn modelId="{71D18444-4A10-46E0-927D-1D5C028C0912}" type="presParOf" srcId="{BB2569A2-E9B0-4EE4-86CD-979601A758F0}" destId="{F67C8B39-B803-481A-ACFA-9BC9C946898C}" srcOrd="1" destOrd="0" presId="urn:microsoft.com/office/officeart/2005/8/layout/vList6"/>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E1EC51-E839-4F3C-9CA0-906E48567F0B}"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s-EC"/>
        </a:p>
      </dgm:t>
    </dgm:pt>
    <dgm:pt modelId="{E8AD1C3A-E499-4A20-A476-04B5E7EEB9D4}">
      <dgm:prSet phldrT="[Texto]"/>
      <dgm:spPr>
        <a:solidFill>
          <a:srgbClr val="92D050"/>
        </a:solidFill>
      </dgm:spPr>
      <dgm:t>
        <a:bodyPr/>
        <a:lstStyle/>
        <a:p>
          <a:pPr algn="just"/>
          <a:r>
            <a:rPr lang="es-ES_tradnl" dirty="0">
              <a:solidFill>
                <a:schemeClr val="tx1"/>
              </a:solidFill>
            </a:rPr>
            <a:t>¿EXISTE EN EL ECUADOR LA TECNOLOGÍA EN BASE A INGENIERÍA INVERSA PARA DESARROLLAR UNA CAPACIDAD ANTITANQUE QUE LE PERMITA AL EJÉRCITO ECUATORIANO EL EMPLEO EN LAS DIFERENTES OPERACIONES MILITARES PARA NEUTRALIZAR A LAS AMENAZAS DE LOS PAÍSES VECINOS? </a:t>
          </a:r>
          <a:endParaRPr lang="es-EC" dirty="0">
            <a:solidFill>
              <a:schemeClr val="tx1"/>
            </a:solidFill>
          </a:endParaRPr>
        </a:p>
      </dgm:t>
    </dgm:pt>
    <dgm:pt modelId="{E1269270-C81C-43B1-AC18-84C56F783850}" type="parTrans" cxnId="{97ED36F7-DC1F-4430-B216-9EE03D0C1A93}">
      <dgm:prSet/>
      <dgm:spPr/>
      <dgm:t>
        <a:bodyPr/>
        <a:lstStyle/>
        <a:p>
          <a:endParaRPr lang="es-EC">
            <a:solidFill>
              <a:schemeClr val="tx1"/>
            </a:solidFill>
          </a:endParaRPr>
        </a:p>
      </dgm:t>
    </dgm:pt>
    <dgm:pt modelId="{B5646498-1DA2-4453-BF34-78B16C415575}" type="sibTrans" cxnId="{97ED36F7-DC1F-4430-B216-9EE03D0C1A93}">
      <dgm:prSet/>
      <dgm:spPr/>
      <dgm:t>
        <a:bodyPr/>
        <a:lstStyle/>
        <a:p>
          <a:endParaRPr lang="es-EC">
            <a:solidFill>
              <a:schemeClr val="tx1"/>
            </a:solidFill>
          </a:endParaRPr>
        </a:p>
      </dgm:t>
    </dgm:pt>
    <dgm:pt modelId="{D4D6D04A-A977-4629-8D07-C5F7731A8913}" type="pres">
      <dgm:prSet presAssocID="{F8E1EC51-E839-4F3C-9CA0-906E48567F0B}" presName="Name0" presStyleCnt="0">
        <dgm:presLayoutVars>
          <dgm:dir/>
          <dgm:animLvl val="lvl"/>
          <dgm:resizeHandles/>
        </dgm:presLayoutVars>
      </dgm:prSet>
      <dgm:spPr/>
    </dgm:pt>
    <dgm:pt modelId="{D0E8B7AA-1C24-4270-81C8-1B5CE86D9059}" type="pres">
      <dgm:prSet presAssocID="{E8AD1C3A-E499-4A20-A476-04B5E7EEB9D4}" presName="linNode" presStyleCnt="0"/>
      <dgm:spPr/>
    </dgm:pt>
    <dgm:pt modelId="{2299806C-A5CD-4B66-AB46-12C5E232080D}" type="pres">
      <dgm:prSet presAssocID="{E8AD1C3A-E499-4A20-A476-04B5E7EEB9D4}" presName="parentShp" presStyleLbl="node1" presStyleIdx="0" presStyleCnt="1" custScaleX="851913">
        <dgm:presLayoutVars>
          <dgm:bulletEnabled val="1"/>
        </dgm:presLayoutVars>
      </dgm:prSet>
      <dgm:spPr/>
    </dgm:pt>
    <dgm:pt modelId="{93FB7AA6-497A-44A2-AD76-D981118FD789}" type="pres">
      <dgm:prSet presAssocID="{E8AD1C3A-E499-4A20-A476-04B5E7EEB9D4}" presName="childShp" presStyleLbl="bgAccFollowNode1" presStyleIdx="0" presStyleCnt="1" custLinFactX="5767" custLinFactNeighborX="100000" custLinFactNeighborY="5621">
        <dgm:presLayoutVars>
          <dgm:bulletEnabled val="1"/>
        </dgm:presLayoutVars>
      </dgm:prSet>
      <dgm:spPr/>
    </dgm:pt>
  </dgm:ptLst>
  <dgm:cxnLst>
    <dgm:cxn modelId="{5FB78638-13CA-42FB-B386-814E169D5D3C}" type="presOf" srcId="{F8E1EC51-E839-4F3C-9CA0-906E48567F0B}" destId="{D4D6D04A-A977-4629-8D07-C5F7731A8913}" srcOrd="0" destOrd="0" presId="urn:microsoft.com/office/officeart/2005/8/layout/vList6"/>
    <dgm:cxn modelId="{8C25E775-CCAC-4AFB-8F22-5BF1AD9E3BC1}" type="presOf" srcId="{E8AD1C3A-E499-4A20-A476-04B5E7EEB9D4}" destId="{2299806C-A5CD-4B66-AB46-12C5E232080D}" srcOrd="0" destOrd="0" presId="urn:microsoft.com/office/officeart/2005/8/layout/vList6"/>
    <dgm:cxn modelId="{97ED36F7-DC1F-4430-B216-9EE03D0C1A93}" srcId="{F8E1EC51-E839-4F3C-9CA0-906E48567F0B}" destId="{E8AD1C3A-E499-4A20-A476-04B5E7EEB9D4}" srcOrd="0" destOrd="0" parTransId="{E1269270-C81C-43B1-AC18-84C56F783850}" sibTransId="{B5646498-1DA2-4453-BF34-78B16C415575}"/>
    <dgm:cxn modelId="{440C1E2E-A754-4E63-BCAD-5B03C1006A2B}" type="presParOf" srcId="{D4D6D04A-A977-4629-8D07-C5F7731A8913}" destId="{D0E8B7AA-1C24-4270-81C8-1B5CE86D9059}" srcOrd="0" destOrd="0" presId="urn:microsoft.com/office/officeart/2005/8/layout/vList6"/>
    <dgm:cxn modelId="{950D98C0-C7B8-43D3-AF13-08A4BCB194B0}" type="presParOf" srcId="{D0E8B7AA-1C24-4270-81C8-1B5CE86D9059}" destId="{2299806C-A5CD-4B66-AB46-12C5E232080D}" srcOrd="0" destOrd="0" presId="urn:microsoft.com/office/officeart/2005/8/layout/vList6"/>
    <dgm:cxn modelId="{3154BADF-DEC3-4A88-9C3B-A17FCBECDA13}" type="presParOf" srcId="{D0E8B7AA-1C24-4270-81C8-1B5CE86D9059}" destId="{93FB7AA6-497A-44A2-AD76-D981118FD789}" srcOrd="1" destOrd="0" presId="urn:microsoft.com/office/officeart/2005/8/layout/vList6"/>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DF674EF-28BD-49C6-AE08-5A9F124F60B8}" type="doc">
      <dgm:prSet loTypeId="urn:microsoft.com/office/officeart/2005/8/layout/orgChart1" loCatId="hierarchy" qsTypeId="urn:microsoft.com/office/officeart/2005/8/quickstyle/simple1" qsCatId="simple" csTypeId="urn:microsoft.com/office/officeart/2005/8/colors/accent2_5" csCatId="accent2" phldr="1"/>
      <dgm:spPr/>
      <dgm:t>
        <a:bodyPr/>
        <a:lstStyle/>
        <a:p>
          <a:endParaRPr lang="es-EC"/>
        </a:p>
      </dgm:t>
    </dgm:pt>
    <dgm:pt modelId="{60E56A9D-1BB2-4AEE-B130-16FA2E31FBB9}">
      <dgm:prSet phldrT="[Texto]"/>
      <dgm:spPr/>
      <dgm:t>
        <a:bodyPr/>
        <a:lstStyle/>
        <a:p>
          <a:pPr algn="just"/>
          <a:r>
            <a:rPr lang="es-EC" dirty="0"/>
            <a:t>PROPONER UN PROYECTO EMPLEANDO  INGENIERÍA INVERSA, QUE PERMITA DETERMINAR LAS CAPACIDADES TECNOLÓGICAS EN LA INDUSTRIA DE DEFENSA EN EL ECUADOR, PARA DESARROLLAR UNA CAPACIDAD ANTITANQUE ACORDE A LAS NECESIDADES OPERATIVAS DE LA FUERZA TERRESTRE, A FIN DE ENFRENTAR LAS POSIBLES AMENAZAS.</a:t>
          </a:r>
        </a:p>
      </dgm:t>
    </dgm:pt>
    <dgm:pt modelId="{026EA210-9713-4895-AD44-AD9BAF8BCE69}" type="parTrans" cxnId="{7843D257-66FB-44AF-A51C-8AFBE940C418}">
      <dgm:prSet/>
      <dgm:spPr/>
      <dgm:t>
        <a:bodyPr/>
        <a:lstStyle/>
        <a:p>
          <a:endParaRPr lang="es-EC"/>
        </a:p>
      </dgm:t>
    </dgm:pt>
    <dgm:pt modelId="{29DDE2DC-FFC7-424A-A91C-762CC2A3F017}" type="sibTrans" cxnId="{7843D257-66FB-44AF-A51C-8AFBE940C418}">
      <dgm:prSet/>
      <dgm:spPr/>
      <dgm:t>
        <a:bodyPr/>
        <a:lstStyle/>
        <a:p>
          <a:endParaRPr lang="es-EC"/>
        </a:p>
      </dgm:t>
    </dgm:pt>
    <dgm:pt modelId="{E64196DC-C840-4189-83D5-6D338B0195D4}">
      <dgm:prSet phldrT="[Texto]"/>
      <dgm:spPr/>
      <dgm:t>
        <a:bodyPr/>
        <a:lstStyle/>
        <a:p>
          <a:r>
            <a:rPr lang="es-EC" dirty="0"/>
            <a:t>DIAGNOSTICAR CUÁL ES EL GRADO DE OPERABILIDAD DE LOS SISTEMAS DE ARMAS ANTITANQUE DE LA FUERZA TERRESTRE</a:t>
          </a:r>
        </a:p>
      </dgm:t>
    </dgm:pt>
    <dgm:pt modelId="{91EECDEE-B904-466F-87C3-C496AC25C690}" type="parTrans" cxnId="{F55589ED-9E02-4554-9845-964852DE04EE}">
      <dgm:prSet/>
      <dgm:spPr/>
      <dgm:t>
        <a:bodyPr/>
        <a:lstStyle/>
        <a:p>
          <a:endParaRPr lang="es-EC"/>
        </a:p>
      </dgm:t>
    </dgm:pt>
    <dgm:pt modelId="{A32019EF-7EE5-4A6C-8A19-83DCCD24B72C}" type="sibTrans" cxnId="{F55589ED-9E02-4554-9845-964852DE04EE}">
      <dgm:prSet/>
      <dgm:spPr/>
      <dgm:t>
        <a:bodyPr/>
        <a:lstStyle/>
        <a:p>
          <a:endParaRPr lang="es-EC"/>
        </a:p>
      </dgm:t>
    </dgm:pt>
    <dgm:pt modelId="{8B235842-15DD-4B1C-AC39-5D1291303ED3}">
      <dgm:prSet phldrT="[Texto]"/>
      <dgm:spPr/>
      <dgm:t>
        <a:bodyPr/>
        <a:lstStyle/>
        <a:p>
          <a:r>
            <a:rPr lang="es-EC" dirty="0"/>
            <a:t>ANALIZAR CUÁL ES EL MARCO LEGAL RELACIONADO CON LA PROPIEDAD INTELECTUAL Y LA INGENIERÍA INVERSA.</a:t>
          </a:r>
        </a:p>
      </dgm:t>
    </dgm:pt>
    <dgm:pt modelId="{F513D969-AB8F-4530-84AB-B20DF910F129}" type="parTrans" cxnId="{6C9CCA09-A624-42AA-891F-B38DDF145723}">
      <dgm:prSet/>
      <dgm:spPr/>
      <dgm:t>
        <a:bodyPr/>
        <a:lstStyle/>
        <a:p>
          <a:endParaRPr lang="es-EC"/>
        </a:p>
      </dgm:t>
    </dgm:pt>
    <dgm:pt modelId="{2DAC8C5D-5C3F-4ED1-BA9B-A8BB5AF848DD}" type="sibTrans" cxnId="{6C9CCA09-A624-42AA-891F-B38DDF145723}">
      <dgm:prSet/>
      <dgm:spPr/>
      <dgm:t>
        <a:bodyPr/>
        <a:lstStyle/>
        <a:p>
          <a:endParaRPr lang="es-EC"/>
        </a:p>
      </dgm:t>
    </dgm:pt>
    <dgm:pt modelId="{3A4D6988-C341-413E-A263-D5A6293BA97D}">
      <dgm:prSet phldrT="[Texto]"/>
      <dgm:spPr/>
      <dgm:t>
        <a:bodyPr/>
        <a:lstStyle/>
        <a:p>
          <a:r>
            <a:rPr lang="es-EC" dirty="0"/>
            <a:t>DIAGNOSTICAR LAS CAPACIDADES TECNOLÓGICAS EXISTENTES EN  LA INDUSTRIA DE DEFENSA NACIONAL</a:t>
          </a:r>
        </a:p>
      </dgm:t>
    </dgm:pt>
    <dgm:pt modelId="{93A2DB71-DC84-43BD-A385-E17DE3AD08B7}" type="parTrans" cxnId="{FC3D3A07-0369-47B8-A20C-5C93F18ACCD8}">
      <dgm:prSet/>
      <dgm:spPr/>
      <dgm:t>
        <a:bodyPr/>
        <a:lstStyle/>
        <a:p>
          <a:endParaRPr lang="es-EC"/>
        </a:p>
      </dgm:t>
    </dgm:pt>
    <dgm:pt modelId="{02553D94-4689-4E3D-96FE-397EE9ACCC91}" type="sibTrans" cxnId="{FC3D3A07-0369-47B8-A20C-5C93F18ACCD8}">
      <dgm:prSet/>
      <dgm:spPr/>
      <dgm:t>
        <a:bodyPr/>
        <a:lstStyle/>
        <a:p>
          <a:endParaRPr lang="es-EC"/>
        </a:p>
      </dgm:t>
    </dgm:pt>
    <dgm:pt modelId="{E3F5295A-5A11-4C98-9F2A-EEF39F98CE94}">
      <dgm:prSet/>
      <dgm:spPr/>
      <dgm:t>
        <a:bodyPr/>
        <a:lstStyle/>
        <a:p>
          <a:r>
            <a:rPr lang="es-EC"/>
            <a:t>DETERMINAR SI LAS CAPACIDADES TECNOLÓGICAS ACTUALES PERMITEN DESARROLLAR UN SISTEMA ANTITANQUE DE PRODUCCIÓN NACIONAL EMPLEADNO INGENIERÍA INVERSA.</a:t>
          </a:r>
          <a:endParaRPr lang="es-EC" dirty="0"/>
        </a:p>
      </dgm:t>
    </dgm:pt>
    <dgm:pt modelId="{D62A3D25-6ED6-44BA-8C41-AD781D317934}" type="parTrans" cxnId="{9A3E4602-A575-48CD-8F15-CA2D9B4EAC11}">
      <dgm:prSet/>
      <dgm:spPr/>
      <dgm:t>
        <a:bodyPr/>
        <a:lstStyle/>
        <a:p>
          <a:endParaRPr lang="es-EC"/>
        </a:p>
      </dgm:t>
    </dgm:pt>
    <dgm:pt modelId="{E5B1D72F-CDA4-4F64-9985-C937F830C832}" type="sibTrans" cxnId="{9A3E4602-A575-48CD-8F15-CA2D9B4EAC11}">
      <dgm:prSet/>
      <dgm:spPr/>
      <dgm:t>
        <a:bodyPr/>
        <a:lstStyle/>
        <a:p>
          <a:endParaRPr lang="es-EC"/>
        </a:p>
      </dgm:t>
    </dgm:pt>
    <dgm:pt modelId="{AA66B4F0-3523-496C-9C07-D30E68F89C42}" type="pres">
      <dgm:prSet presAssocID="{ADF674EF-28BD-49C6-AE08-5A9F124F60B8}" presName="hierChild1" presStyleCnt="0">
        <dgm:presLayoutVars>
          <dgm:orgChart val="1"/>
          <dgm:chPref val="1"/>
          <dgm:dir/>
          <dgm:animOne val="branch"/>
          <dgm:animLvl val="lvl"/>
          <dgm:resizeHandles/>
        </dgm:presLayoutVars>
      </dgm:prSet>
      <dgm:spPr/>
    </dgm:pt>
    <dgm:pt modelId="{2B2C2D88-F52F-4C83-BE6E-1D3EE30584C3}" type="pres">
      <dgm:prSet presAssocID="{60E56A9D-1BB2-4AEE-B130-16FA2E31FBB9}" presName="hierRoot1" presStyleCnt="0">
        <dgm:presLayoutVars>
          <dgm:hierBranch val="init"/>
        </dgm:presLayoutVars>
      </dgm:prSet>
      <dgm:spPr/>
    </dgm:pt>
    <dgm:pt modelId="{6F440F4D-E582-43F2-8B5F-B7F7118E3E1A}" type="pres">
      <dgm:prSet presAssocID="{60E56A9D-1BB2-4AEE-B130-16FA2E31FBB9}" presName="rootComposite1" presStyleCnt="0"/>
      <dgm:spPr/>
    </dgm:pt>
    <dgm:pt modelId="{AEB4C719-01A3-41A0-AA3D-1569C6523499}" type="pres">
      <dgm:prSet presAssocID="{60E56A9D-1BB2-4AEE-B130-16FA2E31FBB9}" presName="rootText1" presStyleLbl="node0" presStyleIdx="0" presStyleCnt="1" custScaleX="167945" custScaleY="139677" custLinFactNeighborX="-14651" custLinFactNeighborY="-12125">
        <dgm:presLayoutVars>
          <dgm:chPref val="3"/>
        </dgm:presLayoutVars>
      </dgm:prSet>
      <dgm:spPr/>
    </dgm:pt>
    <dgm:pt modelId="{1DAAB6B7-DD18-48CE-960E-388C7B02E8C3}" type="pres">
      <dgm:prSet presAssocID="{60E56A9D-1BB2-4AEE-B130-16FA2E31FBB9}" presName="rootConnector1" presStyleLbl="node1" presStyleIdx="0" presStyleCnt="0"/>
      <dgm:spPr/>
    </dgm:pt>
    <dgm:pt modelId="{C48EAB5A-6E54-4DFC-B6E0-B01C34E68C79}" type="pres">
      <dgm:prSet presAssocID="{60E56A9D-1BB2-4AEE-B130-16FA2E31FBB9}" presName="hierChild2" presStyleCnt="0"/>
      <dgm:spPr/>
    </dgm:pt>
    <dgm:pt modelId="{93806865-3B1E-400F-9D2C-A4AECCF1E9C9}" type="pres">
      <dgm:prSet presAssocID="{91EECDEE-B904-466F-87C3-C496AC25C690}" presName="Name37" presStyleLbl="parChTrans1D2" presStyleIdx="0" presStyleCnt="4"/>
      <dgm:spPr/>
    </dgm:pt>
    <dgm:pt modelId="{FCF9E7CF-D83E-4E1C-A3FC-53D82F21165E}" type="pres">
      <dgm:prSet presAssocID="{E64196DC-C840-4189-83D5-6D338B0195D4}" presName="hierRoot2" presStyleCnt="0">
        <dgm:presLayoutVars>
          <dgm:hierBranch val="init"/>
        </dgm:presLayoutVars>
      </dgm:prSet>
      <dgm:spPr/>
    </dgm:pt>
    <dgm:pt modelId="{D65E447C-506E-465D-B9B7-A352469CC314}" type="pres">
      <dgm:prSet presAssocID="{E64196DC-C840-4189-83D5-6D338B0195D4}" presName="rootComposite" presStyleCnt="0"/>
      <dgm:spPr/>
    </dgm:pt>
    <dgm:pt modelId="{81C28AF3-3EDB-4734-976D-8AD54ED8089A}" type="pres">
      <dgm:prSet presAssocID="{E64196DC-C840-4189-83D5-6D338B0195D4}" presName="rootText" presStyleLbl="node2" presStyleIdx="0" presStyleCnt="4">
        <dgm:presLayoutVars>
          <dgm:chPref val="3"/>
        </dgm:presLayoutVars>
      </dgm:prSet>
      <dgm:spPr/>
    </dgm:pt>
    <dgm:pt modelId="{229547AE-636F-43F5-8F83-F451F0BCEDBC}" type="pres">
      <dgm:prSet presAssocID="{E64196DC-C840-4189-83D5-6D338B0195D4}" presName="rootConnector" presStyleLbl="node2" presStyleIdx="0" presStyleCnt="4"/>
      <dgm:spPr/>
    </dgm:pt>
    <dgm:pt modelId="{8DF8285E-022F-4F5E-8215-35A10ECDF3CE}" type="pres">
      <dgm:prSet presAssocID="{E64196DC-C840-4189-83D5-6D338B0195D4}" presName="hierChild4" presStyleCnt="0"/>
      <dgm:spPr/>
    </dgm:pt>
    <dgm:pt modelId="{4407B0E7-9285-43F3-A82F-3EF137C0E180}" type="pres">
      <dgm:prSet presAssocID="{E64196DC-C840-4189-83D5-6D338B0195D4}" presName="hierChild5" presStyleCnt="0"/>
      <dgm:spPr/>
    </dgm:pt>
    <dgm:pt modelId="{BE70AD7F-923A-474C-90EB-F0106C0FFE4A}" type="pres">
      <dgm:prSet presAssocID="{93A2DB71-DC84-43BD-A385-E17DE3AD08B7}" presName="Name37" presStyleLbl="parChTrans1D2" presStyleIdx="1" presStyleCnt="4"/>
      <dgm:spPr/>
    </dgm:pt>
    <dgm:pt modelId="{830F59C5-6A50-4DE1-9FC6-1102C832960E}" type="pres">
      <dgm:prSet presAssocID="{3A4D6988-C341-413E-A263-D5A6293BA97D}" presName="hierRoot2" presStyleCnt="0">
        <dgm:presLayoutVars>
          <dgm:hierBranch val="init"/>
        </dgm:presLayoutVars>
      </dgm:prSet>
      <dgm:spPr/>
    </dgm:pt>
    <dgm:pt modelId="{81FC3A00-DE6E-4916-940C-0DD41E413EE8}" type="pres">
      <dgm:prSet presAssocID="{3A4D6988-C341-413E-A263-D5A6293BA97D}" presName="rootComposite" presStyleCnt="0"/>
      <dgm:spPr/>
    </dgm:pt>
    <dgm:pt modelId="{5A8DA87F-16FD-41A3-A35D-FD0E007EB70C}" type="pres">
      <dgm:prSet presAssocID="{3A4D6988-C341-413E-A263-D5A6293BA97D}" presName="rootText" presStyleLbl="node2" presStyleIdx="1" presStyleCnt="4">
        <dgm:presLayoutVars>
          <dgm:chPref val="3"/>
        </dgm:presLayoutVars>
      </dgm:prSet>
      <dgm:spPr/>
    </dgm:pt>
    <dgm:pt modelId="{10387DBF-B029-420F-9F34-6AE7FE667CA5}" type="pres">
      <dgm:prSet presAssocID="{3A4D6988-C341-413E-A263-D5A6293BA97D}" presName="rootConnector" presStyleLbl="node2" presStyleIdx="1" presStyleCnt="4"/>
      <dgm:spPr/>
    </dgm:pt>
    <dgm:pt modelId="{73C739A1-D4F8-41E5-A29F-912F813EB1BB}" type="pres">
      <dgm:prSet presAssocID="{3A4D6988-C341-413E-A263-D5A6293BA97D}" presName="hierChild4" presStyleCnt="0"/>
      <dgm:spPr/>
    </dgm:pt>
    <dgm:pt modelId="{06BF7EF1-0CAC-4E8E-B859-73B7178FB08B}" type="pres">
      <dgm:prSet presAssocID="{3A4D6988-C341-413E-A263-D5A6293BA97D}" presName="hierChild5" presStyleCnt="0"/>
      <dgm:spPr/>
    </dgm:pt>
    <dgm:pt modelId="{F8292206-80D6-449D-AB60-C6EACA360B28}" type="pres">
      <dgm:prSet presAssocID="{D62A3D25-6ED6-44BA-8C41-AD781D317934}" presName="Name37" presStyleLbl="parChTrans1D2" presStyleIdx="2" presStyleCnt="4"/>
      <dgm:spPr/>
    </dgm:pt>
    <dgm:pt modelId="{1820A58D-C022-4D66-BDB2-76A9FD32B3F1}" type="pres">
      <dgm:prSet presAssocID="{E3F5295A-5A11-4C98-9F2A-EEF39F98CE94}" presName="hierRoot2" presStyleCnt="0">
        <dgm:presLayoutVars>
          <dgm:hierBranch val="init"/>
        </dgm:presLayoutVars>
      </dgm:prSet>
      <dgm:spPr/>
    </dgm:pt>
    <dgm:pt modelId="{18723965-28CF-4400-9692-CB1078D82F8C}" type="pres">
      <dgm:prSet presAssocID="{E3F5295A-5A11-4C98-9F2A-EEF39F98CE94}" presName="rootComposite" presStyleCnt="0"/>
      <dgm:spPr/>
    </dgm:pt>
    <dgm:pt modelId="{D3A601D9-7790-4AB5-A6A2-52B76C8C4E60}" type="pres">
      <dgm:prSet presAssocID="{E3F5295A-5A11-4C98-9F2A-EEF39F98CE94}" presName="rootText" presStyleLbl="node2" presStyleIdx="2" presStyleCnt="4">
        <dgm:presLayoutVars>
          <dgm:chPref val="3"/>
        </dgm:presLayoutVars>
      </dgm:prSet>
      <dgm:spPr/>
    </dgm:pt>
    <dgm:pt modelId="{4BFFBEF0-AF4B-49DB-A5C0-6DB0EE0704BF}" type="pres">
      <dgm:prSet presAssocID="{E3F5295A-5A11-4C98-9F2A-EEF39F98CE94}" presName="rootConnector" presStyleLbl="node2" presStyleIdx="2" presStyleCnt="4"/>
      <dgm:spPr/>
    </dgm:pt>
    <dgm:pt modelId="{08D310CF-9E22-42F4-9757-D505396A3DFF}" type="pres">
      <dgm:prSet presAssocID="{E3F5295A-5A11-4C98-9F2A-EEF39F98CE94}" presName="hierChild4" presStyleCnt="0"/>
      <dgm:spPr/>
    </dgm:pt>
    <dgm:pt modelId="{196DADA1-1919-4E50-BCBD-03C48324954B}" type="pres">
      <dgm:prSet presAssocID="{E3F5295A-5A11-4C98-9F2A-EEF39F98CE94}" presName="hierChild5" presStyleCnt="0"/>
      <dgm:spPr/>
    </dgm:pt>
    <dgm:pt modelId="{4926F7DA-AC99-48BB-910F-25098975890C}" type="pres">
      <dgm:prSet presAssocID="{F513D969-AB8F-4530-84AB-B20DF910F129}" presName="Name37" presStyleLbl="parChTrans1D2" presStyleIdx="3" presStyleCnt="4"/>
      <dgm:spPr/>
    </dgm:pt>
    <dgm:pt modelId="{2ED7D3DB-EEEB-45C0-BBF5-69A886866D5D}" type="pres">
      <dgm:prSet presAssocID="{8B235842-15DD-4B1C-AC39-5D1291303ED3}" presName="hierRoot2" presStyleCnt="0">
        <dgm:presLayoutVars>
          <dgm:hierBranch val="init"/>
        </dgm:presLayoutVars>
      </dgm:prSet>
      <dgm:spPr/>
    </dgm:pt>
    <dgm:pt modelId="{8607FB78-6391-4017-83BC-774D2D3A9259}" type="pres">
      <dgm:prSet presAssocID="{8B235842-15DD-4B1C-AC39-5D1291303ED3}" presName="rootComposite" presStyleCnt="0"/>
      <dgm:spPr/>
    </dgm:pt>
    <dgm:pt modelId="{BCF6813D-4EAF-4E26-8450-F2CC6EF055FA}" type="pres">
      <dgm:prSet presAssocID="{8B235842-15DD-4B1C-AC39-5D1291303ED3}" presName="rootText" presStyleLbl="node2" presStyleIdx="3" presStyleCnt="4">
        <dgm:presLayoutVars>
          <dgm:chPref val="3"/>
        </dgm:presLayoutVars>
      </dgm:prSet>
      <dgm:spPr/>
    </dgm:pt>
    <dgm:pt modelId="{0550A735-E913-4BB5-B7F7-16E5DBDBBF2C}" type="pres">
      <dgm:prSet presAssocID="{8B235842-15DD-4B1C-AC39-5D1291303ED3}" presName="rootConnector" presStyleLbl="node2" presStyleIdx="3" presStyleCnt="4"/>
      <dgm:spPr/>
    </dgm:pt>
    <dgm:pt modelId="{04533FAE-34B2-4480-BB06-C41EA6A176D4}" type="pres">
      <dgm:prSet presAssocID="{8B235842-15DD-4B1C-AC39-5D1291303ED3}" presName="hierChild4" presStyleCnt="0"/>
      <dgm:spPr/>
    </dgm:pt>
    <dgm:pt modelId="{CE42A527-ABED-4B3B-A6D8-5AA61810AED3}" type="pres">
      <dgm:prSet presAssocID="{8B235842-15DD-4B1C-AC39-5D1291303ED3}" presName="hierChild5" presStyleCnt="0"/>
      <dgm:spPr/>
    </dgm:pt>
    <dgm:pt modelId="{C46F9068-3DBE-4DD3-AA04-4DBC809114FF}" type="pres">
      <dgm:prSet presAssocID="{60E56A9D-1BB2-4AEE-B130-16FA2E31FBB9}" presName="hierChild3" presStyleCnt="0"/>
      <dgm:spPr/>
    </dgm:pt>
  </dgm:ptLst>
  <dgm:cxnLst>
    <dgm:cxn modelId="{5EC75100-D8DD-4C0C-B6BB-6BA05E2C01ED}" type="presOf" srcId="{60E56A9D-1BB2-4AEE-B130-16FA2E31FBB9}" destId="{AEB4C719-01A3-41A0-AA3D-1569C6523499}" srcOrd="0" destOrd="0" presId="urn:microsoft.com/office/officeart/2005/8/layout/orgChart1"/>
    <dgm:cxn modelId="{9A3E4602-A575-48CD-8F15-CA2D9B4EAC11}" srcId="{60E56A9D-1BB2-4AEE-B130-16FA2E31FBB9}" destId="{E3F5295A-5A11-4C98-9F2A-EEF39F98CE94}" srcOrd="2" destOrd="0" parTransId="{D62A3D25-6ED6-44BA-8C41-AD781D317934}" sibTransId="{E5B1D72F-CDA4-4F64-9985-C937F830C832}"/>
    <dgm:cxn modelId="{FC3D3A07-0369-47B8-A20C-5C93F18ACCD8}" srcId="{60E56A9D-1BB2-4AEE-B130-16FA2E31FBB9}" destId="{3A4D6988-C341-413E-A263-D5A6293BA97D}" srcOrd="1" destOrd="0" parTransId="{93A2DB71-DC84-43BD-A385-E17DE3AD08B7}" sibTransId="{02553D94-4689-4E3D-96FE-397EE9ACCC91}"/>
    <dgm:cxn modelId="{6C9CCA09-A624-42AA-891F-B38DDF145723}" srcId="{60E56A9D-1BB2-4AEE-B130-16FA2E31FBB9}" destId="{8B235842-15DD-4B1C-AC39-5D1291303ED3}" srcOrd="3" destOrd="0" parTransId="{F513D969-AB8F-4530-84AB-B20DF910F129}" sibTransId="{2DAC8C5D-5C3F-4ED1-BA9B-A8BB5AF848DD}"/>
    <dgm:cxn modelId="{46596F1D-4C80-4F5D-8D00-4D005B99CF53}" type="presOf" srcId="{E64196DC-C840-4189-83D5-6D338B0195D4}" destId="{229547AE-636F-43F5-8F83-F451F0BCEDBC}" srcOrd="1" destOrd="0" presId="urn:microsoft.com/office/officeart/2005/8/layout/orgChart1"/>
    <dgm:cxn modelId="{86244E40-43D6-4133-941B-3849F86D2A4E}" type="presOf" srcId="{E3F5295A-5A11-4C98-9F2A-EEF39F98CE94}" destId="{D3A601D9-7790-4AB5-A6A2-52B76C8C4E60}" srcOrd="0" destOrd="0" presId="urn:microsoft.com/office/officeart/2005/8/layout/orgChart1"/>
    <dgm:cxn modelId="{C69D685C-A5B4-45E0-A475-D508C326347F}" type="presOf" srcId="{8B235842-15DD-4B1C-AC39-5D1291303ED3}" destId="{0550A735-E913-4BB5-B7F7-16E5DBDBBF2C}" srcOrd="1" destOrd="0" presId="urn:microsoft.com/office/officeart/2005/8/layout/orgChart1"/>
    <dgm:cxn modelId="{0C6F1C64-0C8F-43D5-90E0-FC5D0A689FB3}" type="presOf" srcId="{ADF674EF-28BD-49C6-AE08-5A9F124F60B8}" destId="{AA66B4F0-3523-496C-9C07-D30E68F89C42}" srcOrd="0" destOrd="0" presId="urn:microsoft.com/office/officeart/2005/8/layout/orgChart1"/>
    <dgm:cxn modelId="{9C91CA45-DAF1-42C3-8D43-865AF4DDAC8F}" type="presOf" srcId="{F513D969-AB8F-4530-84AB-B20DF910F129}" destId="{4926F7DA-AC99-48BB-910F-25098975890C}" srcOrd="0" destOrd="0" presId="urn:microsoft.com/office/officeart/2005/8/layout/orgChart1"/>
    <dgm:cxn modelId="{0E70394A-1257-4107-B787-E4E4A6EDF030}" type="presOf" srcId="{E64196DC-C840-4189-83D5-6D338B0195D4}" destId="{81C28AF3-3EDB-4734-976D-8AD54ED8089A}" srcOrd="0" destOrd="0" presId="urn:microsoft.com/office/officeart/2005/8/layout/orgChart1"/>
    <dgm:cxn modelId="{7843D257-66FB-44AF-A51C-8AFBE940C418}" srcId="{ADF674EF-28BD-49C6-AE08-5A9F124F60B8}" destId="{60E56A9D-1BB2-4AEE-B130-16FA2E31FBB9}" srcOrd="0" destOrd="0" parTransId="{026EA210-9713-4895-AD44-AD9BAF8BCE69}" sibTransId="{29DDE2DC-FFC7-424A-A91C-762CC2A3F017}"/>
    <dgm:cxn modelId="{C5ED8386-A47A-4DAF-8749-B3DD7CD5846B}" type="presOf" srcId="{3A4D6988-C341-413E-A263-D5A6293BA97D}" destId="{5A8DA87F-16FD-41A3-A35D-FD0E007EB70C}" srcOrd="0" destOrd="0" presId="urn:microsoft.com/office/officeart/2005/8/layout/orgChart1"/>
    <dgm:cxn modelId="{1B341389-5C9E-42A2-BC20-97D60B6F037B}" type="presOf" srcId="{D62A3D25-6ED6-44BA-8C41-AD781D317934}" destId="{F8292206-80D6-449D-AB60-C6EACA360B28}" srcOrd="0" destOrd="0" presId="urn:microsoft.com/office/officeart/2005/8/layout/orgChart1"/>
    <dgm:cxn modelId="{E4AB8EB5-2B91-4D32-9078-2694104E2F8F}" type="presOf" srcId="{8B235842-15DD-4B1C-AC39-5D1291303ED3}" destId="{BCF6813D-4EAF-4E26-8450-F2CC6EF055FA}" srcOrd="0" destOrd="0" presId="urn:microsoft.com/office/officeart/2005/8/layout/orgChart1"/>
    <dgm:cxn modelId="{A38001C0-7915-49D1-B19E-8ECF19FE7A12}" type="presOf" srcId="{91EECDEE-B904-466F-87C3-C496AC25C690}" destId="{93806865-3B1E-400F-9D2C-A4AECCF1E9C9}" srcOrd="0" destOrd="0" presId="urn:microsoft.com/office/officeart/2005/8/layout/orgChart1"/>
    <dgm:cxn modelId="{5BC5A2C0-E0C1-4F54-B731-6A1CA5A37296}" type="presOf" srcId="{93A2DB71-DC84-43BD-A385-E17DE3AD08B7}" destId="{BE70AD7F-923A-474C-90EB-F0106C0FFE4A}" srcOrd="0" destOrd="0" presId="urn:microsoft.com/office/officeart/2005/8/layout/orgChart1"/>
    <dgm:cxn modelId="{A67453D5-B084-465B-8FB4-D62555D8D82B}" type="presOf" srcId="{60E56A9D-1BB2-4AEE-B130-16FA2E31FBB9}" destId="{1DAAB6B7-DD18-48CE-960E-388C7B02E8C3}" srcOrd="1" destOrd="0" presId="urn:microsoft.com/office/officeart/2005/8/layout/orgChart1"/>
    <dgm:cxn modelId="{92BD0DE4-693F-4C20-ADA3-5F29244C8DAD}" type="presOf" srcId="{E3F5295A-5A11-4C98-9F2A-EEF39F98CE94}" destId="{4BFFBEF0-AF4B-49DB-A5C0-6DB0EE0704BF}" srcOrd="1" destOrd="0" presId="urn:microsoft.com/office/officeart/2005/8/layout/orgChart1"/>
    <dgm:cxn modelId="{F55589ED-9E02-4554-9845-964852DE04EE}" srcId="{60E56A9D-1BB2-4AEE-B130-16FA2E31FBB9}" destId="{E64196DC-C840-4189-83D5-6D338B0195D4}" srcOrd="0" destOrd="0" parTransId="{91EECDEE-B904-466F-87C3-C496AC25C690}" sibTransId="{A32019EF-7EE5-4A6C-8A19-83DCCD24B72C}"/>
    <dgm:cxn modelId="{413FDCED-A3B4-4BC8-B3E1-D57C9B29DE11}" type="presOf" srcId="{3A4D6988-C341-413E-A263-D5A6293BA97D}" destId="{10387DBF-B029-420F-9F34-6AE7FE667CA5}" srcOrd="1" destOrd="0" presId="urn:microsoft.com/office/officeart/2005/8/layout/orgChart1"/>
    <dgm:cxn modelId="{D8D3A769-4177-4726-A4A8-215E564C660C}" type="presParOf" srcId="{AA66B4F0-3523-496C-9C07-D30E68F89C42}" destId="{2B2C2D88-F52F-4C83-BE6E-1D3EE30584C3}" srcOrd="0" destOrd="0" presId="urn:microsoft.com/office/officeart/2005/8/layout/orgChart1"/>
    <dgm:cxn modelId="{FEADFAA9-C9CE-42D6-9A5E-ABF86F2CFE38}" type="presParOf" srcId="{2B2C2D88-F52F-4C83-BE6E-1D3EE30584C3}" destId="{6F440F4D-E582-43F2-8B5F-B7F7118E3E1A}" srcOrd="0" destOrd="0" presId="urn:microsoft.com/office/officeart/2005/8/layout/orgChart1"/>
    <dgm:cxn modelId="{89D2E564-35DC-4ACF-B1F6-487CD4F431CE}" type="presParOf" srcId="{6F440F4D-E582-43F2-8B5F-B7F7118E3E1A}" destId="{AEB4C719-01A3-41A0-AA3D-1569C6523499}" srcOrd="0" destOrd="0" presId="urn:microsoft.com/office/officeart/2005/8/layout/orgChart1"/>
    <dgm:cxn modelId="{2B2D3F01-EBA4-4D1F-8A21-CD58C1E4D398}" type="presParOf" srcId="{6F440F4D-E582-43F2-8B5F-B7F7118E3E1A}" destId="{1DAAB6B7-DD18-48CE-960E-388C7B02E8C3}" srcOrd="1" destOrd="0" presId="urn:microsoft.com/office/officeart/2005/8/layout/orgChart1"/>
    <dgm:cxn modelId="{ACB65731-36CD-4C60-86B4-BFA4BC4AF34C}" type="presParOf" srcId="{2B2C2D88-F52F-4C83-BE6E-1D3EE30584C3}" destId="{C48EAB5A-6E54-4DFC-B6E0-B01C34E68C79}" srcOrd="1" destOrd="0" presId="urn:microsoft.com/office/officeart/2005/8/layout/orgChart1"/>
    <dgm:cxn modelId="{497CC3EA-D6D3-4E36-8D36-AC36D97B0266}" type="presParOf" srcId="{C48EAB5A-6E54-4DFC-B6E0-B01C34E68C79}" destId="{93806865-3B1E-400F-9D2C-A4AECCF1E9C9}" srcOrd="0" destOrd="0" presId="urn:microsoft.com/office/officeart/2005/8/layout/orgChart1"/>
    <dgm:cxn modelId="{39BF67AE-F8A0-464E-AB27-1B61AA8DEC02}" type="presParOf" srcId="{C48EAB5A-6E54-4DFC-B6E0-B01C34E68C79}" destId="{FCF9E7CF-D83E-4E1C-A3FC-53D82F21165E}" srcOrd="1" destOrd="0" presId="urn:microsoft.com/office/officeart/2005/8/layout/orgChart1"/>
    <dgm:cxn modelId="{758D08DA-03A2-4AD6-8BBE-3D787B8F7B74}" type="presParOf" srcId="{FCF9E7CF-D83E-4E1C-A3FC-53D82F21165E}" destId="{D65E447C-506E-465D-B9B7-A352469CC314}" srcOrd="0" destOrd="0" presId="urn:microsoft.com/office/officeart/2005/8/layout/orgChart1"/>
    <dgm:cxn modelId="{360F4D7F-D825-46D9-98D0-804B790A0C3B}" type="presParOf" srcId="{D65E447C-506E-465D-B9B7-A352469CC314}" destId="{81C28AF3-3EDB-4734-976D-8AD54ED8089A}" srcOrd="0" destOrd="0" presId="urn:microsoft.com/office/officeart/2005/8/layout/orgChart1"/>
    <dgm:cxn modelId="{726D96BE-1C7C-43F7-99A8-F589C05417C6}" type="presParOf" srcId="{D65E447C-506E-465D-B9B7-A352469CC314}" destId="{229547AE-636F-43F5-8F83-F451F0BCEDBC}" srcOrd="1" destOrd="0" presId="urn:microsoft.com/office/officeart/2005/8/layout/orgChart1"/>
    <dgm:cxn modelId="{03B7472A-39C3-47BA-9277-C535023C68F6}" type="presParOf" srcId="{FCF9E7CF-D83E-4E1C-A3FC-53D82F21165E}" destId="{8DF8285E-022F-4F5E-8215-35A10ECDF3CE}" srcOrd="1" destOrd="0" presId="urn:microsoft.com/office/officeart/2005/8/layout/orgChart1"/>
    <dgm:cxn modelId="{646AD803-B941-47D7-B0D7-F5036C96CE35}" type="presParOf" srcId="{FCF9E7CF-D83E-4E1C-A3FC-53D82F21165E}" destId="{4407B0E7-9285-43F3-A82F-3EF137C0E180}" srcOrd="2" destOrd="0" presId="urn:microsoft.com/office/officeart/2005/8/layout/orgChart1"/>
    <dgm:cxn modelId="{778F77C3-A829-48D3-A05A-41B31B3B040C}" type="presParOf" srcId="{C48EAB5A-6E54-4DFC-B6E0-B01C34E68C79}" destId="{BE70AD7F-923A-474C-90EB-F0106C0FFE4A}" srcOrd="2" destOrd="0" presId="urn:microsoft.com/office/officeart/2005/8/layout/orgChart1"/>
    <dgm:cxn modelId="{8542074D-1E5F-457F-8315-F0A47BE14FEC}" type="presParOf" srcId="{C48EAB5A-6E54-4DFC-B6E0-B01C34E68C79}" destId="{830F59C5-6A50-4DE1-9FC6-1102C832960E}" srcOrd="3" destOrd="0" presId="urn:microsoft.com/office/officeart/2005/8/layout/orgChart1"/>
    <dgm:cxn modelId="{1D22F9F4-E6C7-4F94-91EE-D2157D5F3534}" type="presParOf" srcId="{830F59C5-6A50-4DE1-9FC6-1102C832960E}" destId="{81FC3A00-DE6E-4916-940C-0DD41E413EE8}" srcOrd="0" destOrd="0" presId="urn:microsoft.com/office/officeart/2005/8/layout/orgChart1"/>
    <dgm:cxn modelId="{8C901B4F-3E18-4121-BEF3-B1A736CF4C09}" type="presParOf" srcId="{81FC3A00-DE6E-4916-940C-0DD41E413EE8}" destId="{5A8DA87F-16FD-41A3-A35D-FD0E007EB70C}" srcOrd="0" destOrd="0" presId="urn:microsoft.com/office/officeart/2005/8/layout/orgChart1"/>
    <dgm:cxn modelId="{1B245288-524E-4C1A-94D1-3B0DF9762870}" type="presParOf" srcId="{81FC3A00-DE6E-4916-940C-0DD41E413EE8}" destId="{10387DBF-B029-420F-9F34-6AE7FE667CA5}" srcOrd="1" destOrd="0" presId="urn:microsoft.com/office/officeart/2005/8/layout/orgChart1"/>
    <dgm:cxn modelId="{3D081ABD-BA0D-4496-A7CB-94170CACA834}" type="presParOf" srcId="{830F59C5-6A50-4DE1-9FC6-1102C832960E}" destId="{73C739A1-D4F8-41E5-A29F-912F813EB1BB}" srcOrd="1" destOrd="0" presId="urn:microsoft.com/office/officeart/2005/8/layout/orgChart1"/>
    <dgm:cxn modelId="{F5850524-404E-4E4A-9A57-1FFB69EF2473}" type="presParOf" srcId="{830F59C5-6A50-4DE1-9FC6-1102C832960E}" destId="{06BF7EF1-0CAC-4E8E-B859-73B7178FB08B}" srcOrd="2" destOrd="0" presId="urn:microsoft.com/office/officeart/2005/8/layout/orgChart1"/>
    <dgm:cxn modelId="{0E4CB568-3DF1-44B2-8229-82E1D374372B}" type="presParOf" srcId="{C48EAB5A-6E54-4DFC-B6E0-B01C34E68C79}" destId="{F8292206-80D6-449D-AB60-C6EACA360B28}" srcOrd="4" destOrd="0" presId="urn:microsoft.com/office/officeart/2005/8/layout/orgChart1"/>
    <dgm:cxn modelId="{EB614C39-446E-4CB1-929F-31D9CD6F846D}" type="presParOf" srcId="{C48EAB5A-6E54-4DFC-B6E0-B01C34E68C79}" destId="{1820A58D-C022-4D66-BDB2-76A9FD32B3F1}" srcOrd="5" destOrd="0" presId="urn:microsoft.com/office/officeart/2005/8/layout/orgChart1"/>
    <dgm:cxn modelId="{D4CACEF2-0E32-42F8-842D-394804A0C9CF}" type="presParOf" srcId="{1820A58D-C022-4D66-BDB2-76A9FD32B3F1}" destId="{18723965-28CF-4400-9692-CB1078D82F8C}" srcOrd="0" destOrd="0" presId="urn:microsoft.com/office/officeart/2005/8/layout/orgChart1"/>
    <dgm:cxn modelId="{7DDEE160-5222-4B35-B4E3-1FB3F0F84927}" type="presParOf" srcId="{18723965-28CF-4400-9692-CB1078D82F8C}" destId="{D3A601D9-7790-4AB5-A6A2-52B76C8C4E60}" srcOrd="0" destOrd="0" presId="urn:microsoft.com/office/officeart/2005/8/layout/orgChart1"/>
    <dgm:cxn modelId="{773BE5D9-3241-4501-8D45-8C4A4B462D73}" type="presParOf" srcId="{18723965-28CF-4400-9692-CB1078D82F8C}" destId="{4BFFBEF0-AF4B-49DB-A5C0-6DB0EE0704BF}" srcOrd="1" destOrd="0" presId="urn:microsoft.com/office/officeart/2005/8/layout/orgChart1"/>
    <dgm:cxn modelId="{16294D19-B6A3-49C8-8BF9-AA124CA3FB03}" type="presParOf" srcId="{1820A58D-C022-4D66-BDB2-76A9FD32B3F1}" destId="{08D310CF-9E22-42F4-9757-D505396A3DFF}" srcOrd="1" destOrd="0" presId="urn:microsoft.com/office/officeart/2005/8/layout/orgChart1"/>
    <dgm:cxn modelId="{6CE0326F-D4A9-443F-80A5-D9E7D93D0EDD}" type="presParOf" srcId="{1820A58D-C022-4D66-BDB2-76A9FD32B3F1}" destId="{196DADA1-1919-4E50-BCBD-03C48324954B}" srcOrd="2" destOrd="0" presId="urn:microsoft.com/office/officeart/2005/8/layout/orgChart1"/>
    <dgm:cxn modelId="{AA1DC646-5F0E-4AC3-987D-C1F7F2510FE4}" type="presParOf" srcId="{C48EAB5A-6E54-4DFC-B6E0-B01C34E68C79}" destId="{4926F7DA-AC99-48BB-910F-25098975890C}" srcOrd="6" destOrd="0" presId="urn:microsoft.com/office/officeart/2005/8/layout/orgChart1"/>
    <dgm:cxn modelId="{0A77CD8D-1AB2-42BF-801B-98418415AFCD}" type="presParOf" srcId="{C48EAB5A-6E54-4DFC-B6E0-B01C34E68C79}" destId="{2ED7D3DB-EEEB-45C0-BBF5-69A886866D5D}" srcOrd="7" destOrd="0" presId="urn:microsoft.com/office/officeart/2005/8/layout/orgChart1"/>
    <dgm:cxn modelId="{35948E97-87AA-45F3-AF1A-D389057CE179}" type="presParOf" srcId="{2ED7D3DB-EEEB-45C0-BBF5-69A886866D5D}" destId="{8607FB78-6391-4017-83BC-774D2D3A9259}" srcOrd="0" destOrd="0" presId="urn:microsoft.com/office/officeart/2005/8/layout/orgChart1"/>
    <dgm:cxn modelId="{E6119C4C-AD47-4409-9286-E669317B86A1}" type="presParOf" srcId="{8607FB78-6391-4017-83BC-774D2D3A9259}" destId="{BCF6813D-4EAF-4E26-8450-F2CC6EF055FA}" srcOrd="0" destOrd="0" presId="urn:microsoft.com/office/officeart/2005/8/layout/orgChart1"/>
    <dgm:cxn modelId="{8013DCB1-5709-4717-81DA-29EADFE9B4BB}" type="presParOf" srcId="{8607FB78-6391-4017-83BC-774D2D3A9259}" destId="{0550A735-E913-4BB5-B7F7-16E5DBDBBF2C}" srcOrd="1" destOrd="0" presId="urn:microsoft.com/office/officeart/2005/8/layout/orgChart1"/>
    <dgm:cxn modelId="{1A482251-0C66-4B13-AF22-DCEFC1905844}" type="presParOf" srcId="{2ED7D3DB-EEEB-45C0-BBF5-69A886866D5D}" destId="{04533FAE-34B2-4480-BB06-C41EA6A176D4}" srcOrd="1" destOrd="0" presId="urn:microsoft.com/office/officeart/2005/8/layout/orgChart1"/>
    <dgm:cxn modelId="{5DAEAC86-5E0A-4CE9-959B-33062F91600A}" type="presParOf" srcId="{2ED7D3DB-EEEB-45C0-BBF5-69A886866D5D}" destId="{CE42A527-ABED-4B3B-A6D8-5AA61810AED3}" srcOrd="2" destOrd="0" presId="urn:microsoft.com/office/officeart/2005/8/layout/orgChart1"/>
    <dgm:cxn modelId="{20690CA1-03D0-43C8-B804-885992AE4B95}" type="presParOf" srcId="{2B2C2D88-F52F-4C83-BE6E-1D3EE30584C3}" destId="{C46F9068-3DBE-4DD3-AA04-4DBC809114FF}" srcOrd="2" destOrd="0" presId="urn:microsoft.com/office/officeart/2005/8/layout/orgChar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61820E1-B0FA-41BD-8A46-2EF557C0950A}" type="doc">
      <dgm:prSet loTypeId="urn:microsoft.com/office/officeart/2005/8/layout/cycle6" loCatId="cycle" qsTypeId="urn:microsoft.com/office/officeart/2005/8/quickstyle/simple1" qsCatId="simple" csTypeId="urn:microsoft.com/office/officeart/2005/8/colors/accent2_2" csCatId="accent2" phldr="1"/>
      <dgm:spPr/>
      <dgm:t>
        <a:bodyPr/>
        <a:lstStyle/>
        <a:p>
          <a:endParaRPr lang="es-EC"/>
        </a:p>
      </dgm:t>
    </dgm:pt>
    <dgm:pt modelId="{78839470-4938-413C-AA7F-28EF946BE543}">
      <dgm:prSet phldrT="[Texto]"/>
      <dgm:spPr/>
      <dgm:t>
        <a:bodyPr/>
        <a:lstStyle/>
        <a:p>
          <a:r>
            <a:rPr lang="es-EC" dirty="0"/>
            <a:t>CAD</a:t>
          </a:r>
        </a:p>
      </dgm:t>
    </dgm:pt>
    <dgm:pt modelId="{EB8E2F0A-703A-4F6A-A8D1-70FEB437FBEE}" type="parTrans" cxnId="{1C9CA3DA-CC21-4E49-9DFA-22F413A37713}">
      <dgm:prSet/>
      <dgm:spPr/>
      <dgm:t>
        <a:bodyPr/>
        <a:lstStyle/>
        <a:p>
          <a:endParaRPr lang="es-EC"/>
        </a:p>
      </dgm:t>
    </dgm:pt>
    <dgm:pt modelId="{BDCA27C1-1449-4666-87EA-D04DDA71850D}" type="sibTrans" cxnId="{1C9CA3DA-CC21-4E49-9DFA-22F413A37713}">
      <dgm:prSet/>
      <dgm:spPr/>
      <dgm:t>
        <a:bodyPr/>
        <a:lstStyle/>
        <a:p>
          <a:endParaRPr lang="es-EC"/>
        </a:p>
      </dgm:t>
    </dgm:pt>
    <dgm:pt modelId="{A60B774D-434C-4029-B9A8-1CF8129734B2}">
      <dgm:prSet phldrT="[Texto]"/>
      <dgm:spPr/>
      <dgm:t>
        <a:bodyPr/>
        <a:lstStyle/>
        <a:p>
          <a:r>
            <a:rPr lang="es-EC" dirty="0"/>
            <a:t>CAE</a:t>
          </a:r>
        </a:p>
      </dgm:t>
    </dgm:pt>
    <dgm:pt modelId="{62DF7F57-5563-4D97-8246-EE7938151C72}" type="parTrans" cxnId="{959340DA-09C3-4457-A91D-E1FBCDFF6D2D}">
      <dgm:prSet/>
      <dgm:spPr/>
      <dgm:t>
        <a:bodyPr/>
        <a:lstStyle/>
        <a:p>
          <a:endParaRPr lang="es-EC"/>
        </a:p>
      </dgm:t>
    </dgm:pt>
    <dgm:pt modelId="{BA3D96BA-568F-4AC2-8FA9-32DAAF224A21}" type="sibTrans" cxnId="{959340DA-09C3-4457-A91D-E1FBCDFF6D2D}">
      <dgm:prSet/>
      <dgm:spPr/>
      <dgm:t>
        <a:bodyPr/>
        <a:lstStyle/>
        <a:p>
          <a:endParaRPr lang="es-EC"/>
        </a:p>
      </dgm:t>
    </dgm:pt>
    <dgm:pt modelId="{27974D65-7311-4AC6-85DC-48FD8AF2A61E}">
      <dgm:prSet phldrT="[Texto]"/>
      <dgm:spPr/>
      <dgm:t>
        <a:bodyPr/>
        <a:lstStyle/>
        <a:p>
          <a:r>
            <a:rPr lang="es-EC" dirty="0"/>
            <a:t>CAM</a:t>
          </a:r>
        </a:p>
      </dgm:t>
    </dgm:pt>
    <dgm:pt modelId="{33CFD0D8-C0E3-4624-B5E3-90CFB9DF4437}" type="parTrans" cxnId="{F87CD477-4583-4E03-ACAA-B227A0C3A243}">
      <dgm:prSet/>
      <dgm:spPr/>
      <dgm:t>
        <a:bodyPr/>
        <a:lstStyle/>
        <a:p>
          <a:endParaRPr lang="es-EC"/>
        </a:p>
      </dgm:t>
    </dgm:pt>
    <dgm:pt modelId="{13B649EC-8480-4E13-BC6B-A0828AFBDF9B}" type="sibTrans" cxnId="{F87CD477-4583-4E03-ACAA-B227A0C3A243}">
      <dgm:prSet/>
      <dgm:spPr/>
      <dgm:t>
        <a:bodyPr/>
        <a:lstStyle/>
        <a:p>
          <a:endParaRPr lang="es-EC"/>
        </a:p>
      </dgm:t>
    </dgm:pt>
    <dgm:pt modelId="{1DFAE808-184F-44C1-B43A-DE47432A11A1}">
      <dgm:prSet phldrT="[Texto]"/>
      <dgm:spPr/>
      <dgm:t>
        <a:bodyPr/>
        <a:lstStyle/>
        <a:p>
          <a:r>
            <a:rPr lang="es-EC" dirty="0"/>
            <a:t>SIM</a:t>
          </a:r>
        </a:p>
      </dgm:t>
    </dgm:pt>
    <dgm:pt modelId="{AD9D8A6E-80D5-46D4-8CAB-72CF90038107}" type="parTrans" cxnId="{1B95D760-8740-4E4F-9925-B96D0D4AB326}">
      <dgm:prSet/>
      <dgm:spPr/>
      <dgm:t>
        <a:bodyPr/>
        <a:lstStyle/>
        <a:p>
          <a:endParaRPr lang="es-EC"/>
        </a:p>
      </dgm:t>
    </dgm:pt>
    <dgm:pt modelId="{10CD47D9-113D-4244-9B13-874D9E1FB715}" type="sibTrans" cxnId="{1B95D760-8740-4E4F-9925-B96D0D4AB326}">
      <dgm:prSet/>
      <dgm:spPr/>
      <dgm:t>
        <a:bodyPr/>
        <a:lstStyle/>
        <a:p>
          <a:endParaRPr lang="es-EC"/>
        </a:p>
      </dgm:t>
    </dgm:pt>
    <dgm:pt modelId="{0E6DB2EA-A9C1-4BC4-A960-C0CDE1CEFAB0}" type="pres">
      <dgm:prSet presAssocID="{E61820E1-B0FA-41BD-8A46-2EF557C0950A}" presName="cycle" presStyleCnt="0">
        <dgm:presLayoutVars>
          <dgm:dir/>
          <dgm:resizeHandles val="exact"/>
        </dgm:presLayoutVars>
      </dgm:prSet>
      <dgm:spPr/>
    </dgm:pt>
    <dgm:pt modelId="{884EDC95-DDA5-491E-8756-DBE6F1C859E9}" type="pres">
      <dgm:prSet presAssocID="{78839470-4938-413C-AA7F-28EF946BE543}" presName="node" presStyleLbl="node1" presStyleIdx="0" presStyleCnt="4">
        <dgm:presLayoutVars>
          <dgm:bulletEnabled val="1"/>
        </dgm:presLayoutVars>
      </dgm:prSet>
      <dgm:spPr/>
    </dgm:pt>
    <dgm:pt modelId="{D7345E4E-C3DC-4A73-9732-5FCA257A3988}" type="pres">
      <dgm:prSet presAssocID="{78839470-4938-413C-AA7F-28EF946BE543}" presName="spNode" presStyleCnt="0"/>
      <dgm:spPr/>
    </dgm:pt>
    <dgm:pt modelId="{539CB4A0-293B-4B9E-A0F4-7E66840046E0}" type="pres">
      <dgm:prSet presAssocID="{BDCA27C1-1449-4666-87EA-D04DDA71850D}" presName="sibTrans" presStyleLbl="sibTrans1D1" presStyleIdx="0" presStyleCnt="4"/>
      <dgm:spPr/>
    </dgm:pt>
    <dgm:pt modelId="{B366E66A-7DE5-4419-8494-4A3C46DAC3CE}" type="pres">
      <dgm:prSet presAssocID="{A60B774D-434C-4029-B9A8-1CF8129734B2}" presName="node" presStyleLbl="node1" presStyleIdx="1" presStyleCnt="4">
        <dgm:presLayoutVars>
          <dgm:bulletEnabled val="1"/>
        </dgm:presLayoutVars>
      </dgm:prSet>
      <dgm:spPr/>
    </dgm:pt>
    <dgm:pt modelId="{B24E0C79-27C4-452D-9B6A-DAD322257CF2}" type="pres">
      <dgm:prSet presAssocID="{A60B774D-434C-4029-B9A8-1CF8129734B2}" presName="spNode" presStyleCnt="0"/>
      <dgm:spPr/>
    </dgm:pt>
    <dgm:pt modelId="{FE84C637-B5C8-4512-9AE2-50A8C48FDE62}" type="pres">
      <dgm:prSet presAssocID="{BA3D96BA-568F-4AC2-8FA9-32DAAF224A21}" presName="sibTrans" presStyleLbl="sibTrans1D1" presStyleIdx="1" presStyleCnt="4"/>
      <dgm:spPr/>
    </dgm:pt>
    <dgm:pt modelId="{EB1C44A2-EC17-4B9E-9B31-343283E58BCB}" type="pres">
      <dgm:prSet presAssocID="{27974D65-7311-4AC6-85DC-48FD8AF2A61E}" presName="node" presStyleLbl="node1" presStyleIdx="2" presStyleCnt="4" custRadScaleRad="98457" custRadScaleInc="-6238">
        <dgm:presLayoutVars>
          <dgm:bulletEnabled val="1"/>
        </dgm:presLayoutVars>
      </dgm:prSet>
      <dgm:spPr/>
    </dgm:pt>
    <dgm:pt modelId="{9918B212-B1E1-4951-946D-3DCE06358492}" type="pres">
      <dgm:prSet presAssocID="{27974D65-7311-4AC6-85DC-48FD8AF2A61E}" presName="spNode" presStyleCnt="0"/>
      <dgm:spPr/>
    </dgm:pt>
    <dgm:pt modelId="{B1226DF3-A5F5-4106-8A74-C19DC083E0D8}" type="pres">
      <dgm:prSet presAssocID="{13B649EC-8480-4E13-BC6B-A0828AFBDF9B}" presName="sibTrans" presStyleLbl="sibTrans1D1" presStyleIdx="2" presStyleCnt="4"/>
      <dgm:spPr/>
    </dgm:pt>
    <dgm:pt modelId="{3B0A6365-157B-4CBF-945E-EBF1DF00B78C}" type="pres">
      <dgm:prSet presAssocID="{1DFAE808-184F-44C1-B43A-DE47432A11A1}" presName="node" presStyleLbl="node1" presStyleIdx="3" presStyleCnt="4">
        <dgm:presLayoutVars>
          <dgm:bulletEnabled val="1"/>
        </dgm:presLayoutVars>
      </dgm:prSet>
      <dgm:spPr/>
    </dgm:pt>
    <dgm:pt modelId="{8A332EC9-2CE4-441B-9216-B49024EB95B3}" type="pres">
      <dgm:prSet presAssocID="{1DFAE808-184F-44C1-B43A-DE47432A11A1}" presName="spNode" presStyleCnt="0"/>
      <dgm:spPr/>
    </dgm:pt>
    <dgm:pt modelId="{3B233F8E-EA3E-432A-8915-AF7A0C879F69}" type="pres">
      <dgm:prSet presAssocID="{10CD47D9-113D-4244-9B13-874D9E1FB715}" presName="sibTrans" presStyleLbl="sibTrans1D1" presStyleIdx="3" presStyleCnt="4"/>
      <dgm:spPr/>
    </dgm:pt>
  </dgm:ptLst>
  <dgm:cxnLst>
    <dgm:cxn modelId="{510FB426-5355-40FF-B129-C391FA2FA166}" type="presOf" srcId="{E61820E1-B0FA-41BD-8A46-2EF557C0950A}" destId="{0E6DB2EA-A9C1-4BC4-A960-C0CDE1CEFAB0}" srcOrd="0" destOrd="0" presId="urn:microsoft.com/office/officeart/2005/8/layout/cycle6"/>
    <dgm:cxn modelId="{315E9338-2BF2-4FB9-BBA7-C249182C3B24}" type="presOf" srcId="{1DFAE808-184F-44C1-B43A-DE47432A11A1}" destId="{3B0A6365-157B-4CBF-945E-EBF1DF00B78C}" srcOrd="0" destOrd="0" presId="urn:microsoft.com/office/officeart/2005/8/layout/cycle6"/>
    <dgm:cxn modelId="{1B95D760-8740-4E4F-9925-B96D0D4AB326}" srcId="{E61820E1-B0FA-41BD-8A46-2EF557C0950A}" destId="{1DFAE808-184F-44C1-B43A-DE47432A11A1}" srcOrd="3" destOrd="0" parTransId="{AD9D8A6E-80D5-46D4-8CAB-72CF90038107}" sibTransId="{10CD47D9-113D-4244-9B13-874D9E1FB715}"/>
    <dgm:cxn modelId="{69A37463-7855-4A20-B4D4-D8671B67911E}" type="presOf" srcId="{78839470-4938-413C-AA7F-28EF946BE543}" destId="{884EDC95-DDA5-491E-8756-DBE6F1C859E9}" srcOrd="0" destOrd="0" presId="urn:microsoft.com/office/officeart/2005/8/layout/cycle6"/>
    <dgm:cxn modelId="{894E854A-2813-4B04-886B-66CCEBD544EF}" type="presOf" srcId="{BA3D96BA-568F-4AC2-8FA9-32DAAF224A21}" destId="{FE84C637-B5C8-4512-9AE2-50A8C48FDE62}" srcOrd="0" destOrd="0" presId="urn:microsoft.com/office/officeart/2005/8/layout/cycle6"/>
    <dgm:cxn modelId="{F87CD477-4583-4E03-ACAA-B227A0C3A243}" srcId="{E61820E1-B0FA-41BD-8A46-2EF557C0950A}" destId="{27974D65-7311-4AC6-85DC-48FD8AF2A61E}" srcOrd="2" destOrd="0" parTransId="{33CFD0D8-C0E3-4624-B5E3-90CFB9DF4437}" sibTransId="{13B649EC-8480-4E13-BC6B-A0828AFBDF9B}"/>
    <dgm:cxn modelId="{46D71686-A532-455A-A8B2-87BFD343CB6C}" type="presOf" srcId="{13B649EC-8480-4E13-BC6B-A0828AFBDF9B}" destId="{B1226DF3-A5F5-4106-8A74-C19DC083E0D8}" srcOrd="0" destOrd="0" presId="urn:microsoft.com/office/officeart/2005/8/layout/cycle6"/>
    <dgm:cxn modelId="{A93BA591-AE75-419A-A12C-5235A949CC47}" type="presOf" srcId="{BDCA27C1-1449-4666-87EA-D04DDA71850D}" destId="{539CB4A0-293B-4B9E-A0F4-7E66840046E0}" srcOrd="0" destOrd="0" presId="urn:microsoft.com/office/officeart/2005/8/layout/cycle6"/>
    <dgm:cxn modelId="{7780F6BA-09DE-4753-8D4A-8F615F371D0D}" type="presOf" srcId="{10CD47D9-113D-4244-9B13-874D9E1FB715}" destId="{3B233F8E-EA3E-432A-8915-AF7A0C879F69}" srcOrd="0" destOrd="0" presId="urn:microsoft.com/office/officeart/2005/8/layout/cycle6"/>
    <dgm:cxn modelId="{840EF3C4-7A0E-4167-9EB6-5AABED8B0551}" type="presOf" srcId="{27974D65-7311-4AC6-85DC-48FD8AF2A61E}" destId="{EB1C44A2-EC17-4B9E-9B31-343283E58BCB}" srcOrd="0" destOrd="0" presId="urn:microsoft.com/office/officeart/2005/8/layout/cycle6"/>
    <dgm:cxn modelId="{D4AA84D4-0EC7-45B6-A6FB-53CC0126BDAD}" type="presOf" srcId="{A60B774D-434C-4029-B9A8-1CF8129734B2}" destId="{B366E66A-7DE5-4419-8494-4A3C46DAC3CE}" srcOrd="0" destOrd="0" presId="urn:microsoft.com/office/officeart/2005/8/layout/cycle6"/>
    <dgm:cxn modelId="{959340DA-09C3-4457-A91D-E1FBCDFF6D2D}" srcId="{E61820E1-B0FA-41BD-8A46-2EF557C0950A}" destId="{A60B774D-434C-4029-B9A8-1CF8129734B2}" srcOrd="1" destOrd="0" parTransId="{62DF7F57-5563-4D97-8246-EE7938151C72}" sibTransId="{BA3D96BA-568F-4AC2-8FA9-32DAAF224A21}"/>
    <dgm:cxn modelId="{1C9CA3DA-CC21-4E49-9DFA-22F413A37713}" srcId="{E61820E1-B0FA-41BD-8A46-2EF557C0950A}" destId="{78839470-4938-413C-AA7F-28EF946BE543}" srcOrd="0" destOrd="0" parTransId="{EB8E2F0A-703A-4F6A-A8D1-70FEB437FBEE}" sibTransId="{BDCA27C1-1449-4666-87EA-D04DDA71850D}"/>
    <dgm:cxn modelId="{673660B1-D55C-47EA-853D-7E8C784BA457}" type="presParOf" srcId="{0E6DB2EA-A9C1-4BC4-A960-C0CDE1CEFAB0}" destId="{884EDC95-DDA5-491E-8756-DBE6F1C859E9}" srcOrd="0" destOrd="0" presId="urn:microsoft.com/office/officeart/2005/8/layout/cycle6"/>
    <dgm:cxn modelId="{A5E6CB5E-840E-4B1D-B33F-516614E807B8}" type="presParOf" srcId="{0E6DB2EA-A9C1-4BC4-A960-C0CDE1CEFAB0}" destId="{D7345E4E-C3DC-4A73-9732-5FCA257A3988}" srcOrd="1" destOrd="0" presId="urn:microsoft.com/office/officeart/2005/8/layout/cycle6"/>
    <dgm:cxn modelId="{603B38B8-25E7-40D4-A079-E9A691355E52}" type="presParOf" srcId="{0E6DB2EA-A9C1-4BC4-A960-C0CDE1CEFAB0}" destId="{539CB4A0-293B-4B9E-A0F4-7E66840046E0}" srcOrd="2" destOrd="0" presId="urn:microsoft.com/office/officeart/2005/8/layout/cycle6"/>
    <dgm:cxn modelId="{AFF88C6A-BB8D-4E89-8AED-6C239A91F44D}" type="presParOf" srcId="{0E6DB2EA-A9C1-4BC4-A960-C0CDE1CEFAB0}" destId="{B366E66A-7DE5-4419-8494-4A3C46DAC3CE}" srcOrd="3" destOrd="0" presId="urn:microsoft.com/office/officeart/2005/8/layout/cycle6"/>
    <dgm:cxn modelId="{58CE7408-C116-4BA7-98C0-B98BC0AE8485}" type="presParOf" srcId="{0E6DB2EA-A9C1-4BC4-A960-C0CDE1CEFAB0}" destId="{B24E0C79-27C4-452D-9B6A-DAD322257CF2}" srcOrd="4" destOrd="0" presId="urn:microsoft.com/office/officeart/2005/8/layout/cycle6"/>
    <dgm:cxn modelId="{3115A0C2-C42E-48F2-9DCD-AD1A197CD916}" type="presParOf" srcId="{0E6DB2EA-A9C1-4BC4-A960-C0CDE1CEFAB0}" destId="{FE84C637-B5C8-4512-9AE2-50A8C48FDE62}" srcOrd="5" destOrd="0" presId="urn:microsoft.com/office/officeart/2005/8/layout/cycle6"/>
    <dgm:cxn modelId="{41B93CB7-037A-449D-8ABF-7D81F47FA047}" type="presParOf" srcId="{0E6DB2EA-A9C1-4BC4-A960-C0CDE1CEFAB0}" destId="{EB1C44A2-EC17-4B9E-9B31-343283E58BCB}" srcOrd="6" destOrd="0" presId="urn:microsoft.com/office/officeart/2005/8/layout/cycle6"/>
    <dgm:cxn modelId="{CC42EF6B-7F3F-443E-B7E9-D0CE6756B767}" type="presParOf" srcId="{0E6DB2EA-A9C1-4BC4-A960-C0CDE1CEFAB0}" destId="{9918B212-B1E1-4951-946D-3DCE06358492}" srcOrd="7" destOrd="0" presId="urn:microsoft.com/office/officeart/2005/8/layout/cycle6"/>
    <dgm:cxn modelId="{9F2071E3-669B-4023-AD65-773F51A35B6E}" type="presParOf" srcId="{0E6DB2EA-A9C1-4BC4-A960-C0CDE1CEFAB0}" destId="{B1226DF3-A5F5-4106-8A74-C19DC083E0D8}" srcOrd="8" destOrd="0" presId="urn:microsoft.com/office/officeart/2005/8/layout/cycle6"/>
    <dgm:cxn modelId="{255727EB-B51A-48C3-9305-CBB2349490B4}" type="presParOf" srcId="{0E6DB2EA-A9C1-4BC4-A960-C0CDE1CEFAB0}" destId="{3B0A6365-157B-4CBF-945E-EBF1DF00B78C}" srcOrd="9" destOrd="0" presId="urn:microsoft.com/office/officeart/2005/8/layout/cycle6"/>
    <dgm:cxn modelId="{F8207A0B-D14E-4DDA-B987-4A91A1DBD703}" type="presParOf" srcId="{0E6DB2EA-A9C1-4BC4-A960-C0CDE1CEFAB0}" destId="{8A332EC9-2CE4-441B-9216-B49024EB95B3}" srcOrd="10" destOrd="0" presId="urn:microsoft.com/office/officeart/2005/8/layout/cycle6"/>
    <dgm:cxn modelId="{491C48A6-6613-4445-BE6B-1369A156F959}" type="presParOf" srcId="{0E6DB2EA-A9C1-4BC4-A960-C0CDE1CEFAB0}" destId="{3B233F8E-EA3E-432A-8915-AF7A0C879F69}" srcOrd="11"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86D572D-A128-49E2-B432-FFBFC8876A6B}" type="doc">
      <dgm:prSet loTypeId="urn:microsoft.com/office/officeart/2005/8/layout/cycle6" loCatId="cycle" qsTypeId="urn:microsoft.com/office/officeart/2005/8/quickstyle/simple4" qsCatId="simple" csTypeId="urn:microsoft.com/office/officeart/2005/8/colors/accent2_2" csCatId="accent2" phldr="1"/>
      <dgm:spPr/>
      <dgm:t>
        <a:bodyPr/>
        <a:lstStyle/>
        <a:p>
          <a:endParaRPr lang="es-EC"/>
        </a:p>
      </dgm:t>
    </dgm:pt>
    <dgm:pt modelId="{B51E1EAF-004D-4090-9F93-6A219E90D4F6}">
      <dgm:prSet phldrT="[Texto]" custT="1"/>
      <dgm:spPr/>
      <dgm:t>
        <a:bodyPr/>
        <a:lstStyle/>
        <a:p>
          <a:r>
            <a:rPr lang="es-EC" sz="1400" b="1" dirty="0">
              <a:solidFill>
                <a:schemeClr val="tx1"/>
              </a:solidFill>
              <a:latin typeface="+mj-lt"/>
            </a:rPr>
            <a:t>PRECISIÓN</a:t>
          </a:r>
        </a:p>
      </dgm:t>
    </dgm:pt>
    <dgm:pt modelId="{8D07DE79-874C-45C2-B421-A1557E4B3D42}" type="parTrans" cxnId="{7B9B4BB8-12F1-4134-9C9D-05286D214E8B}">
      <dgm:prSet/>
      <dgm:spPr/>
      <dgm:t>
        <a:bodyPr/>
        <a:lstStyle/>
        <a:p>
          <a:endParaRPr lang="es-EC" sz="1100"/>
        </a:p>
      </dgm:t>
    </dgm:pt>
    <dgm:pt modelId="{C9DC329E-7EA7-45BE-8E45-254153AEBF34}" type="sibTrans" cxnId="{7B9B4BB8-12F1-4134-9C9D-05286D214E8B}">
      <dgm:prSet/>
      <dgm:spPr/>
      <dgm:t>
        <a:bodyPr/>
        <a:lstStyle/>
        <a:p>
          <a:endParaRPr lang="es-EC" sz="1100"/>
        </a:p>
      </dgm:t>
    </dgm:pt>
    <dgm:pt modelId="{29B7EFF4-DEE8-45FE-9256-E2CF9BBF008A}">
      <dgm:prSet phldrT="[Texto]" custT="1"/>
      <dgm:spPr/>
      <dgm:t>
        <a:bodyPr/>
        <a:lstStyle/>
        <a:p>
          <a:r>
            <a:rPr lang="es-EC" sz="1400" b="1" dirty="0">
              <a:solidFill>
                <a:schemeClr val="tx1"/>
              </a:solidFill>
              <a:latin typeface="+mj-lt"/>
            </a:rPr>
            <a:t>RESOLUCIÓN</a:t>
          </a:r>
        </a:p>
      </dgm:t>
    </dgm:pt>
    <dgm:pt modelId="{3EF88159-30C1-4B97-BAFB-B322248D475F}" type="parTrans" cxnId="{B8852779-4FF2-46DC-8174-CE4F2D92EAE3}">
      <dgm:prSet/>
      <dgm:spPr/>
      <dgm:t>
        <a:bodyPr/>
        <a:lstStyle/>
        <a:p>
          <a:endParaRPr lang="es-EC" sz="1100"/>
        </a:p>
      </dgm:t>
    </dgm:pt>
    <dgm:pt modelId="{4EB7F256-ABC4-45E2-B692-C4B52A66BEDE}" type="sibTrans" cxnId="{B8852779-4FF2-46DC-8174-CE4F2D92EAE3}">
      <dgm:prSet/>
      <dgm:spPr/>
      <dgm:t>
        <a:bodyPr/>
        <a:lstStyle/>
        <a:p>
          <a:endParaRPr lang="es-EC" sz="1100"/>
        </a:p>
      </dgm:t>
    </dgm:pt>
    <dgm:pt modelId="{AC15726E-D2C2-4F8A-8BA8-EE99FDD2CBF1}">
      <dgm:prSet phldrT="[Texto]" custT="1"/>
      <dgm:spPr/>
      <dgm:t>
        <a:bodyPr/>
        <a:lstStyle/>
        <a:p>
          <a:r>
            <a:rPr lang="es-EC" sz="1400" b="1" dirty="0">
              <a:solidFill>
                <a:schemeClr val="tx1"/>
              </a:solidFill>
              <a:latin typeface="+mj-lt"/>
            </a:rPr>
            <a:t>RANGO</a:t>
          </a:r>
        </a:p>
      </dgm:t>
    </dgm:pt>
    <dgm:pt modelId="{41D993FF-2383-416D-8991-1AA939183660}" type="parTrans" cxnId="{38182A89-CEBB-4169-B125-B5A3DD2B227B}">
      <dgm:prSet/>
      <dgm:spPr/>
      <dgm:t>
        <a:bodyPr/>
        <a:lstStyle/>
        <a:p>
          <a:endParaRPr lang="es-EC" sz="1100"/>
        </a:p>
      </dgm:t>
    </dgm:pt>
    <dgm:pt modelId="{18967241-359A-4CE3-8CE6-DC957ACB9EF3}" type="sibTrans" cxnId="{38182A89-CEBB-4169-B125-B5A3DD2B227B}">
      <dgm:prSet/>
      <dgm:spPr/>
      <dgm:t>
        <a:bodyPr/>
        <a:lstStyle/>
        <a:p>
          <a:endParaRPr lang="es-EC" sz="1100"/>
        </a:p>
      </dgm:t>
    </dgm:pt>
    <dgm:pt modelId="{76D92273-DE41-4F03-A17A-4BD6B4FB5D4E}">
      <dgm:prSet phldrT="[Texto]" custT="1"/>
      <dgm:spPr/>
      <dgm:t>
        <a:bodyPr/>
        <a:lstStyle/>
        <a:p>
          <a:r>
            <a:rPr lang="es-EC" sz="1400" b="1" dirty="0">
              <a:solidFill>
                <a:schemeClr val="tx1"/>
              </a:solidFill>
              <a:latin typeface="+mj-lt"/>
            </a:rPr>
            <a:t>TIEMPO</a:t>
          </a:r>
        </a:p>
      </dgm:t>
    </dgm:pt>
    <dgm:pt modelId="{F3E1CB14-D5D7-4579-BB3E-CE37AB1CFDEB}" type="parTrans" cxnId="{AE41869C-0B37-43A0-BEF7-F47069D4970D}">
      <dgm:prSet/>
      <dgm:spPr/>
      <dgm:t>
        <a:bodyPr/>
        <a:lstStyle/>
        <a:p>
          <a:endParaRPr lang="es-EC" sz="1100"/>
        </a:p>
      </dgm:t>
    </dgm:pt>
    <dgm:pt modelId="{61B8C5D7-BF2D-405A-83C2-2E4D2E6B9514}" type="sibTrans" cxnId="{AE41869C-0B37-43A0-BEF7-F47069D4970D}">
      <dgm:prSet/>
      <dgm:spPr/>
      <dgm:t>
        <a:bodyPr/>
        <a:lstStyle/>
        <a:p>
          <a:endParaRPr lang="es-EC" sz="1100"/>
        </a:p>
      </dgm:t>
    </dgm:pt>
    <dgm:pt modelId="{68DD7BA7-7962-4935-8D5F-46C6462643AD}">
      <dgm:prSet phldrT="[Texto]" custT="1"/>
      <dgm:spPr/>
      <dgm:t>
        <a:bodyPr/>
        <a:lstStyle/>
        <a:p>
          <a:r>
            <a:rPr lang="es-EC" sz="1400" b="1" dirty="0">
              <a:solidFill>
                <a:schemeClr val="tx1"/>
              </a:solidFill>
              <a:latin typeface="+mj-lt"/>
            </a:rPr>
            <a:t>COSTO</a:t>
          </a:r>
        </a:p>
      </dgm:t>
    </dgm:pt>
    <dgm:pt modelId="{4B52CCC4-55FF-47F2-8855-7E5EE9991212}" type="parTrans" cxnId="{298D5169-1A8E-4D73-8D71-BF71DF11BC03}">
      <dgm:prSet/>
      <dgm:spPr/>
      <dgm:t>
        <a:bodyPr/>
        <a:lstStyle/>
        <a:p>
          <a:endParaRPr lang="es-EC" sz="1100"/>
        </a:p>
      </dgm:t>
    </dgm:pt>
    <dgm:pt modelId="{B4D0949E-0F46-4775-9FF5-4128BCB2924F}" type="sibTrans" cxnId="{298D5169-1A8E-4D73-8D71-BF71DF11BC03}">
      <dgm:prSet/>
      <dgm:spPr/>
      <dgm:t>
        <a:bodyPr/>
        <a:lstStyle/>
        <a:p>
          <a:endParaRPr lang="es-EC" sz="1100"/>
        </a:p>
      </dgm:t>
    </dgm:pt>
    <dgm:pt modelId="{DAE882B2-098A-41FB-94C8-287165DA1E9C}">
      <dgm:prSet phldrT="[Texto]" custT="1"/>
      <dgm:spPr/>
      <dgm:t>
        <a:bodyPr/>
        <a:lstStyle/>
        <a:p>
          <a:r>
            <a:rPr lang="es-EC" sz="1300" b="1" dirty="0">
              <a:solidFill>
                <a:schemeClr val="tx1"/>
              </a:solidFill>
              <a:latin typeface="+mj-lt"/>
            </a:rPr>
            <a:t>MANUFACTURABILIDAD</a:t>
          </a:r>
        </a:p>
      </dgm:t>
    </dgm:pt>
    <dgm:pt modelId="{A3D4E2B2-267B-46D7-AD37-FD3916D8E640}" type="parTrans" cxnId="{E0558064-2FC5-4699-8572-600577CADDFF}">
      <dgm:prSet/>
      <dgm:spPr/>
      <dgm:t>
        <a:bodyPr/>
        <a:lstStyle/>
        <a:p>
          <a:endParaRPr lang="es-EC" sz="1100"/>
        </a:p>
      </dgm:t>
    </dgm:pt>
    <dgm:pt modelId="{98085216-DA2F-4122-B942-CFBDC703CDC9}" type="sibTrans" cxnId="{E0558064-2FC5-4699-8572-600577CADDFF}">
      <dgm:prSet/>
      <dgm:spPr/>
      <dgm:t>
        <a:bodyPr/>
        <a:lstStyle/>
        <a:p>
          <a:endParaRPr lang="es-EC" sz="1100"/>
        </a:p>
      </dgm:t>
    </dgm:pt>
    <dgm:pt modelId="{F13767F4-F5E3-473A-841E-1BE72E9D4568}" type="pres">
      <dgm:prSet presAssocID="{E86D572D-A128-49E2-B432-FFBFC8876A6B}" presName="cycle" presStyleCnt="0">
        <dgm:presLayoutVars>
          <dgm:dir/>
          <dgm:resizeHandles val="exact"/>
        </dgm:presLayoutVars>
      </dgm:prSet>
      <dgm:spPr/>
    </dgm:pt>
    <dgm:pt modelId="{829401F5-3BCD-4E0C-B906-549EBD7B4D1D}" type="pres">
      <dgm:prSet presAssocID="{B51E1EAF-004D-4090-9F93-6A219E90D4F6}" presName="node" presStyleLbl="node1" presStyleIdx="0" presStyleCnt="6">
        <dgm:presLayoutVars>
          <dgm:bulletEnabled val="1"/>
        </dgm:presLayoutVars>
      </dgm:prSet>
      <dgm:spPr/>
    </dgm:pt>
    <dgm:pt modelId="{E8D0AC0E-15F3-40EE-B83F-10D28610F727}" type="pres">
      <dgm:prSet presAssocID="{B51E1EAF-004D-4090-9F93-6A219E90D4F6}" presName="spNode" presStyleCnt="0"/>
      <dgm:spPr/>
    </dgm:pt>
    <dgm:pt modelId="{BA1442B2-31FB-456A-8746-647A8E32E294}" type="pres">
      <dgm:prSet presAssocID="{C9DC329E-7EA7-45BE-8E45-254153AEBF34}" presName="sibTrans" presStyleLbl="sibTrans1D1" presStyleIdx="0" presStyleCnt="6"/>
      <dgm:spPr/>
    </dgm:pt>
    <dgm:pt modelId="{78E88FB8-D42E-4CF3-9017-1CBCE07B1704}" type="pres">
      <dgm:prSet presAssocID="{29B7EFF4-DEE8-45FE-9256-E2CF9BBF008A}" presName="node" presStyleLbl="node1" presStyleIdx="1" presStyleCnt="6">
        <dgm:presLayoutVars>
          <dgm:bulletEnabled val="1"/>
        </dgm:presLayoutVars>
      </dgm:prSet>
      <dgm:spPr/>
    </dgm:pt>
    <dgm:pt modelId="{6ED6DEA3-B70B-4F18-94CC-FD022A3EB9A9}" type="pres">
      <dgm:prSet presAssocID="{29B7EFF4-DEE8-45FE-9256-E2CF9BBF008A}" presName="spNode" presStyleCnt="0"/>
      <dgm:spPr/>
    </dgm:pt>
    <dgm:pt modelId="{0DDEFCD2-C62B-432C-AE2F-602FBACAE89E}" type="pres">
      <dgm:prSet presAssocID="{4EB7F256-ABC4-45E2-B692-C4B52A66BEDE}" presName="sibTrans" presStyleLbl="sibTrans1D1" presStyleIdx="1" presStyleCnt="6"/>
      <dgm:spPr/>
    </dgm:pt>
    <dgm:pt modelId="{B71C4906-B3FC-44CE-BAF8-49740BA3000F}" type="pres">
      <dgm:prSet presAssocID="{AC15726E-D2C2-4F8A-8BA8-EE99FDD2CBF1}" presName="node" presStyleLbl="node1" presStyleIdx="2" presStyleCnt="6">
        <dgm:presLayoutVars>
          <dgm:bulletEnabled val="1"/>
        </dgm:presLayoutVars>
      </dgm:prSet>
      <dgm:spPr/>
    </dgm:pt>
    <dgm:pt modelId="{AA3DD234-C2F8-4DED-A97C-248A901CEAB7}" type="pres">
      <dgm:prSet presAssocID="{AC15726E-D2C2-4F8A-8BA8-EE99FDD2CBF1}" presName="spNode" presStyleCnt="0"/>
      <dgm:spPr/>
    </dgm:pt>
    <dgm:pt modelId="{E3BA4BC1-79A4-4E1F-A6D8-10FB5B18A739}" type="pres">
      <dgm:prSet presAssocID="{18967241-359A-4CE3-8CE6-DC957ACB9EF3}" presName="sibTrans" presStyleLbl="sibTrans1D1" presStyleIdx="2" presStyleCnt="6"/>
      <dgm:spPr/>
    </dgm:pt>
    <dgm:pt modelId="{F27A42A7-8E85-4645-B0A1-B1FE9A746661}" type="pres">
      <dgm:prSet presAssocID="{76D92273-DE41-4F03-A17A-4BD6B4FB5D4E}" presName="node" presStyleLbl="node1" presStyleIdx="3" presStyleCnt="6">
        <dgm:presLayoutVars>
          <dgm:bulletEnabled val="1"/>
        </dgm:presLayoutVars>
      </dgm:prSet>
      <dgm:spPr/>
    </dgm:pt>
    <dgm:pt modelId="{B6764D96-57B4-4693-8C63-3B77990A24D1}" type="pres">
      <dgm:prSet presAssocID="{76D92273-DE41-4F03-A17A-4BD6B4FB5D4E}" presName="spNode" presStyleCnt="0"/>
      <dgm:spPr/>
    </dgm:pt>
    <dgm:pt modelId="{99F102F0-2471-4ED8-A1F7-0040CD3D438A}" type="pres">
      <dgm:prSet presAssocID="{61B8C5D7-BF2D-405A-83C2-2E4D2E6B9514}" presName="sibTrans" presStyleLbl="sibTrans1D1" presStyleIdx="3" presStyleCnt="6"/>
      <dgm:spPr/>
    </dgm:pt>
    <dgm:pt modelId="{BDBFAFD3-91EB-496A-AA32-EDF0C1067473}" type="pres">
      <dgm:prSet presAssocID="{68DD7BA7-7962-4935-8D5F-46C6462643AD}" presName="node" presStyleLbl="node1" presStyleIdx="4" presStyleCnt="6">
        <dgm:presLayoutVars>
          <dgm:bulletEnabled val="1"/>
        </dgm:presLayoutVars>
      </dgm:prSet>
      <dgm:spPr/>
    </dgm:pt>
    <dgm:pt modelId="{F86AC2E4-F23F-422F-8C82-8246B0A712FD}" type="pres">
      <dgm:prSet presAssocID="{68DD7BA7-7962-4935-8D5F-46C6462643AD}" presName="spNode" presStyleCnt="0"/>
      <dgm:spPr/>
    </dgm:pt>
    <dgm:pt modelId="{CC3497DE-70A0-4B9F-83BA-AFF6CAF101E3}" type="pres">
      <dgm:prSet presAssocID="{B4D0949E-0F46-4775-9FF5-4128BCB2924F}" presName="sibTrans" presStyleLbl="sibTrans1D1" presStyleIdx="4" presStyleCnt="6"/>
      <dgm:spPr/>
    </dgm:pt>
    <dgm:pt modelId="{444A39B0-2BE6-4EAA-AC3F-2A519F6773A8}" type="pres">
      <dgm:prSet presAssocID="{DAE882B2-098A-41FB-94C8-287165DA1E9C}" presName="node" presStyleLbl="node1" presStyleIdx="5" presStyleCnt="6" custScaleX="139620">
        <dgm:presLayoutVars>
          <dgm:bulletEnabled val="1"/>
        </dgm:presLayoutVars>
      </dgm:prSet>
      <dgm:spPr/>
    </dgm:pt>
    <dgm:pt modelId="{57764C22-475A-454C-9610-4D854C0DC9C4}" type="pres">
      <dgm:prSet presAssocID="{DAE882B2-098A-41FB-94C8-287165DA1E9C}" presName="spNode" presStyleCnt="0"/>
      <dgm:spPr/>
    </dgm:pt>
    <dgm:pt modelId="{A6857205-0A2F-47D6-923E-4D64CD84C21A}" type="pres">
      <dgm:prSet presAssocID="{98085216-DA2F-4122-B942-CFBDC703CDC9}" presName="sibTrans" presStyleLbl="sibTrans1D1" presStyleIdx="5" presStyleCnt="6"/>
      <dgm:spPr/>
    </dgm:pt>
  </dgm:ptLst>
  <dgm:cxnLst>
    <dgm:cxn modelId="{93FD2007-4AF2-4753-B6AC-BF0082662908}" type="presOf" srcId="{B4D0949E-0F46-4775-9FF5-4128BCB2924F}" destId="{CC3497DE-70A0-4B9F-83BA-AFF6CAF101E3}" srcOrd="0" destOrd="0" presId="urn:microsoft.com/office/officeart/2005/8/layout/cycle6"/>
    <dgm:cxn modelId="{4D428339-9510-4C23-B87D-8169E1F61FA8}" type="presOf" srcId="{DAE882B2-098A-41FB-94C8-287165DA1E9C}" destId="{444A39B0-2BE6-4EAA-AC3F-2A519F6773A8}" srcOrd="0" destOrd="0" presId="urn:microsoft.com/office/officeart/2005/8/layout/cycle6"/>
    <dgm:cxn modelId="{E0558064-2FC5-4699-8572-600577CADDFF}" srcId="{E86D572D-A128-49E2-B432-FFBFC8876A6B}" destId="{DAE882B2-098A-41FB-94C8-287165DA1E9C}" srcOrd="5" destOrd="0" parTransId="{A3D4E2B2-267B-46D7-AD37-FD3916D8E640}" sibTransId="{98085216-DA2F-4122-B942-CFBDC703CDC9}"/>
    <dgm:cxn modelId="{A9887C68-0F74-4224-B042-DFF83913A9D5}" type="presOf" srcId="{29B7EFF4-DEE8-45FE-9256-E2CF9BBF008A}" destId="{78E88FB8-D42E-4CF3-9017-1CBCE07B1704}" srcOrd="0" destOrd="0" presId="urn:microsoft.com/office/officeart/2005/8/layout/cycle6"/>
    <dgm:cxn modelId="{298D5169-1A8E-4D73-8D71-BF71DF11BC03}" srcId="{E86D572D-A128-49E2-B432-FFBFC8876A6B}" destId="{68DD7BA7-7962-4935-8D5F-46C6462643AD}" srcOrd="4" destOrd="0" parTransId="{4B52CCC4-55FF-47F2-8855-7E5EE9991212}" sibTransId="{B4D0949E-0F46-4775-9FF5-4128BCB2924F}"/>
    <dgm:cxn modelId="{8E21A34E-2258-497E-B671-D622A42E3170}" type="presOf" srcId="{4EB7F256-ABC4-45E2-B692-C4B52A66BEDE}" destId="{0DDEFCD2-C62B-432C-AE2F-602FBACAE89E}" srcOrd="0" destOrd="0" presId="urn:microsoft.com/office/officeart/2005/8/layout/cycle6"/>
    <dgm:cxn modelId="{89145F4F-FDE5-4FB7-9F52-1CEFE53C5952}" type="presOf" srcId="{76D92273-DE41-4F03-A17A-4BD6B4FB5D4E}" destId="{F27A42A7-8E85-4645-B0A1-B1FE9A746661}" srcOrd="0" destOrd="0" presId="urn:microsoft.com/office/officeart/2005/8/layout/cycle6"/>
    <dgm:cxn modelId="{B8852779-4FF2-46DC-8174-CE4F2D92EAE3}" srcId="{E86D572D-A128-49E2-B432-FFBFC8876A6B}" destId="{29B7EFF4-DEE8-45FE-9256-E2CF9BBF008A}" srcOrd="1" destOrd="0" parTransId="{3EF88159-30C1-4B97-BAFB-B322248D475F}" sibTransId="{4EB7F256-ABC4-45E2-B692-C4B52A66BEDE}"/>
    <dgm:cxn modelId="{38182A89-CEBB-4169-B125-B5A3DD2B227B}" srcId="{E86D572D-A128-49E2-B432-FFBFC8876A6B}" destId="{AC15726E-D2C2-4F8A-8BA8-EE99FDD2CBF1}" srcOrd="2" destOrd="0" parTransId="{41D993FF-2383-416D-8991-1AA939183660}" sibTransId="{18967241-359A-4CE3-8CE6-DC957ACB9EF3}"/>
    <dgm:cxn modelId="{0CD04899-AF43-49D0-8AD6-C36EB20584BC}" type="presOf" srcId="{98085216-DA2F-4122-B942-CFBDC703CDC9}" destId="{A6857205-0A2F-47D6-923E-4D64CD84C21A}" srcOrd="0" destOrd="0" presId="urn:microsoft.com/office/officeart/2005/8/layout/cycle6"/>
    <dgm:cxn modelId="{AE41869C-0B37-43A0-BEF7-F47069D4970D}" srcId="{E86D572D-A128-49E2-B432-FFBFC8876A6B}" destId="{76D92273-DE41-4F03-A17A-4BD6B4FB5D4E}" srcOrd="3" destOrd="0" parTransId="{F3E1CB14-D5D7-4579-BB3E-CE37AB1CFDEB}" sibTransId="{61B8C5D7-BF2D-405A-83C2-2E4D2E6B9514}"/>
    <dgm:cxn modelId="{C6AB49B8-9AE0-4170-B80A-1308BC6A8852}" type="presOf" srcId="{B51E1EAF-004D-4090-9F93-6A219E90D4F6}" destId="{829401F5-3BCD-4E0C-B906-549EBD7B4D1D}" srcOrd="0" destOrd="0" presId="urn:microsoft.com/office/officeart/2005/8/layout/cycle6"/>
    <dgm:cxn modelId="{7B9B4BB8-12F1-4134-9C9D-05286D214E8B}" srcId="{E86D572D-A128-49E2-B432-FFBFC8876A6B}" destId="{B51E1EAF-004D-4090-9F93-6A219E90D4F6}" srcOrd="0" destOrd="0" parTransId="{8D07DE79-874C-45C2-B421-A1557E4B3D42}" sibTransId="{C9DC329E-7EA7-45BE-8E45-254153AEBF34}"/>
    <dgm:cxn modelId="{F70D22CB-3A80-4B52-A32A-23AB7F6F4B17}" type="presOf" srcId="{18967241-359A-4CE3-8CE6-DC957ACB9EF3}" destId="{E3BA4BC1-79A4-4E1F-A6D8-10FB5B18A739}" srcOrd="0" destOrd="0" presId="urn:microsoft.com/office/officeart/2005/8/layout/cycle6"/>
    <dgm:cxn modelId="{21A256D7-A189-4815-BBEA-AE86A3CCC03E}" type="presOf" srcId="{AC15726E-D2C2-4F8A-8BA8-EE99FDD2CBF1}" destId="{B71C4906-B3FC-44CE-BAF8-49740BA3000F}" srcOrd="0" destOrd="0" presId="urn:microsoft.com/office/officeart/2005/8/layout/cycle6"/>
    <dgm:cxn modelId="{3B5830D9-0788-4853-AED0-834A60C8E220}" type="presOf" srcId="{E86D572D-A128-49E2-B432-FFBFC8876A6B}" destId="{F13767F4-F5E3-473A-841E-1BE72E9D4568}" srcOrd="0" destOrd="0" presId="urn:microsoft.com/office/officeart/2005/8/layout/cycle6"/>
    <dgm:cxn modelId="{A8981EF2-D18B-4D77-81ED-EF0F66CBF9DA}" type="presOf" srcId="{C9DC329E-7EA7-45BE-8E45-254153AEBF34}" destId="{BA1442B2-31FB-456A-8746-647A8E32E294}" srcOrd="0" destOrd="0" presId="urn:microsoft.com/office/officeart/2005/8/layout/cycle6"/>
    <dgm:cxn modelId="{F05F6CF3-EE3D-481E-B52D-BC44E4FA07A5}" type="presOf" srcId="{61B8C5D7-BF2D-405A-83C2-2E4D2E6B9514}" destId="{99F102F0-2471-4ED8-A1F7-0040CD3D438A}" srcOrd="0" destOrd="0" presId="urn:microsoft.com/office/officeart/2005/8/layout/cycle6"/>
    <dgm:cxn modelId="{E210DEF5-FA27-4065-8B22-4F0C037AD41D}" type="presOf" srcId="{68DD7BA7-7962-4935-8D5F-46C6462643AD}" destId="{BDBFAFD3-91EB-496A-AA32-EDF0C1067473}" srcOrd="0" destOrd="0" presId="urn:microsoft.com/office/officeart/2005/8/layout/cycle6"/>
    <dgm:cxn modelId="{71AE7E0A-A4FC-45AE-936B-EF73CB3973C1}" type="presParOf" srcId="{F13767F4-F5E3-473A-841E-1BE72E9D4568}" destId="{829401F5-3BCD-4E0C-B906-549EBD7B4D1D}" srcOrd="0" destOrd="0" presId="urn:microsoft.com/office/officeart/2005/8/layout/cycle6"/>
    <dgm:cxn modelId="{1337199B-092A-4E33-9780-7EA505FC3044}" type="presParOf" srcId="{F13767F4-F5E3-473A-841E-1BE72E9D4568}" destId="{E8D0AC0E-15F3-40EE-B83F-10D28610F727}" srcOrd="1" destOrd="0" presId="urn:microsoft.com/office/officeart/2005/8/layout/cycle6"/>
    <dgm:cxn modelId="{AEA42A43-B986-4E41-BC8B-C3F7AEF2E6C4}" type="presParOf" srcId="{F13767F4-F5E3-473A-841E-1BE72E9D4568}" destId="{BA1442B2-31FB-456A-8746-647A8E32E294}" srcOrd="2" destOrd="0" presId="urn:microsoft.com/office/officeart/2005/8/layout/cycle6"/>
    <dgm:cxn modelId="{25C82B79-DB19-44A6-8C50-1FCE9040B16D}" type="presParOf" srcId="{F13767F4-F5E3-473A-841E-1BE72E9D4568}" destId="{78E88FB8-D42E-4CF3-9017-1CBCE07B1704}" srcOrd="3" destOrd="0" presId="urn:microsoft.com/office/officeart/2005/8/layout/cycle6"/>
    <dgm:cxn modelId="{F324517B-E8B9-410C-9C5D-51E55F744A02}" type="presParOf" srcId="{F13767F4-F5E3-473A-841E-1BE72E9D4568}" destId="{6ED6DEA3-B70B-4F18-94CC-FD022A3EB9A9}" srcOrd="4" destOrd="0" presId="urn:microsoft.com/office/officeart/2005/8/layout/cycle6"/>
    <dgm:cxn modelId="{F75A9F08-2D2E-4CA7-A46D-74489635498F}" type="presParOf" srcId="{F13767F4-F5E3-473A-841E-1BE72E9D4568}" destId="{0DDEFCD2-C62B-432C-AE2F-602FBACAE89E}" srcOrd="5" destOrd="0" presId="urn:microsoft.com/office/officeart/2005/8/layout/cycle6"/>
    <dgm:cxn modelId="{FE6992FE-B28E-485A-AA7A-D7ECAB058ADF}" type="presParOf" srcId="{F13767F4-F5E3-473A-841E-1BE72E9D4568}" destId="{B71C4906-B3FC-44CE-BAF8-49740BA3000F}" srcOrd="6" destOrd="0" presId="urn:microsoft.com/office/officeart/2005/8/layout/cycle6"/>
    <dgm:cxn modelId="{78CB00AB-7130-4EC3-8BBA-C8613EAFD0E4}" type="presParOf" srcId="{F13767F4-F5E3-473A-841E-1BE72E9D4568}" destId="{AA3DD234-C2F8-4DED-A97C-248A901CEAB7}" srcOrd="7" destOrd="0" presId="urn:microsoft.com/office/officeart/2005/8/layout/cycle6"/>
    <dgm:cxn modelId="{D2017BEF-1597-4EEF-B87C-93F3EB6B5CEC}" type="presParOf" srcId="{F13767F4-F5E3-473A-841E-1BE72E9D4568}" destId="{E3BA4BC1-79A4-4E1F-A6D8-10FB5B18A739}" srcOrd="8" destOrd="0" presId="urn:microsoft.com/office/officeart/2005/8/layout/cycle6"/>
    <dgm:cxn modelId="{99AB7F5B-3E66-451C-B479-F63390105FC1}" type="presParOf" srcId="{F13767F4-F5E3-473A-841E-1BE72E9D4568}" destId="{F27A42A7-8E85-4645-B0A1-B1FE9A746661}" srcOrd="9" destOrd="0" presId="urn:microsoft.com/office/officeart/2005/8/layout/cycle6"/>
    <dgm:cxn modelId="{EF8CF278-B023-420F-A4FD-0A72862DFF21}" type="presParOf" srcId="{F13767F4-F5E3-473A-841E-1BE72E9D4568}" destId="{B6764D96-57B4-4693-8C63-3B77990A24D1}" srcOrd="10" destOrd="0" presId="urn:microsoft.com/office/officeart/2005/8/layout/cycle6"/>
    <dgm:cxn modelId="{767A5AC5-FED5-4872-82FA-02D1DF706C25}" type="presParOf" srcId="{F13767F4-F5E3-473A-841E-1BE72E9D4568}" destId="{99F102F0-2471-4ED8-A1F7-0040CD3D438A}" srcOrd="11" destOrd="0" presId="urn:microsoft.com/office/officeart/2005/8/layout/cycle6"/>
    <dgm:cxn modelId="{688A4753-1AB0-41A2-9A23-841C463C4342}" type="presParOf" srcId="{F13767F4-F5E3-473A-841E-1BE72E9D4568}" destId="{BDBFAFD3-91EB-496A-AA32-EDF0C1067473}" srcOrd="12" destOrd="0" presId="urn:microsoft.com/office/officeart/2005/8/layout/cycle6"/>
    <dgm:cxn modelId="{F5412749-8264-40FA-B02A-71632BEF32CC}" type="presParOf" srcId="{F13767F4-F5E3-473A-841E-1BE72E9D4568}" destId="{F86AC2E4-F23F-422F-8C82-8246B0A712FD}" srcOrd="13" destOrd="0" presId="urn:microsoft.com/office/officeart/2005/8/layout/cycle6"/>
    <dgm:cxn modelId="{C3E5B546-C291-4F7F-9673-261A99DBEACD}" type="presParOf" srcId="{F13767F4-F5E3-473A-841E-1BE72E9D4568}" destId="{CC3497DE-70A0-4B9F-83BA-AFF6CAF101E3}" srcOrd="14" destOrd="0" presId="urn:microsoft.com/office/officeart/2005/8/layout/cycle6"/>
    <dgm:cxn modelId="{677EAB45-BC7E-499A-AF44-C9DC4663E439}" type="presParOf" srcId="{F13767F4-F5E3-473A-841E-1BE72E9D4568}" destId="{444A39B0-2BE6-4EAA-AC3F-2A519F6773A8}" srcOrd="15" destOrd="0" presId="urn:microsoft.com/office/officeart/2005/8/layout/cycle6"/>
    <dgm:cxn modelId="{F4ACE19C-B479-4BCD-9486-80192EA5214F}" type="presParOf" srcId="{F13767F4-F5E3-473A-841E-1BE72E9D4568}" destId="{57764C22-475A-454C-9610-4D854C0DC9C4}" srcOrd="16" destOrd="0" presId="urn:microsoft.com/office/officeart/2005/8/layout/cycle6"/>
    <dgm:cxn modelId="{995FDC23-76DB-4A36-B2D5-C93D199429C4}" type="presParOf" srcId="{F13767F4-F5E3-473A-841E-1BE72E9D4568}" destId="{A6857205-0A2F-47D6-923E-4D64CD84C21A}" srcOrd="17"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A15FCC4-19EC-4024-83A5-98C63DD8B569}" type="doc">
      <dgm:prSet loTypeId="urn:microsoft.com/office/officeart/2005/8/layout/list1" loCatId="list" qsTypeId="urn:microsoft.com/office/officeart/2005/8/quickstyle/simple1" qsCatId="simple" csTypeId="urn:microsoft.com/office/officeart/2005/8/colors/accent6_2" csCatId="accent6" phldr="1"/>
      <dgm:spPr/>
      <dgm:t>
        <a:bodyPr/>
        <a:lstStyle/>
        <a:p>
          <a:endParaRPr lang="es-EC"/>
        </a:p>
      </dgm:t>
    </dgm:pt>
    <dgm:pt modelId="{27A9A6B9-5D80-4E5A-BC1C-972B25B396B2}">
      <dgm:prSet phldrT="[Texto]"/>
      <dgm:spPr/>
      <dgm:t>
        <a:bodyPr/>
        <a:lstStyle/>
        <a:p>
          <a:r>
            <a:rPr lang="es-EC" dirty="0"/>
            <a:t>PRODUCTO VERSIÓN MEJORADA</a:t>
          </a:r>
        </a:p>
      </dgm:t>
    </dgm:pt>
    <dgm:pt modelId="{82D30603-8F62-4D3A-9757-EE254C50EE3F}" type="parTrans" cxnId="{E6140927-4DE3-41C0-929D-F00127687243}">
      <dgm:prSet/>
      <dgm:spPr/>
      <dgm:t>
        <a:bodyPr/>
        <a:lstStyle/>
        <a:p>
          <a:endParaRPr lang="es-EC"/>
        </a:p>
      </dgm:t>
    </dgm:pt>
    <dgm:pt modelId="{8CDB0F7F-E905-438B-A824-BE5721586382}" type="sibTrans" cxnId="{E6140927-4DE3-41C0-929D-F00127687243}">
      <dgm:prSet/>
      <dgm:spPr/>
      <dgm:t>
        <a:bodyPr/>
        <a:lstStyle/>
        <a:p>
          <a:endParaRPr lang="es-EC"/>
        </a:p>
      </dgm:t>
    </dgm:pt>
    <dgm:pt modelId="{93589AEC-565B-4336-9C3C-B8E6A5F13631}">
      <dgm:prSet phldrT="[Texto]"/>
      <dgm:spPr/>
      <dgm:t>
        <a:bodyPr/>
        <a:lstStyle/>
        <a:p>
          <a:r>
            <a:rPr lang="es-EC" dirty="0"/>
            <a:t>OPTIMIZAR RECURSOS</a:t>
          </a:r>
        </a:p>
      </dgm:t>
    </dgm:pt>
    <dgm:pt modelId="{861A0D2C-AE3D-4631-A1AF-96DA3361F168}" type="parTrans" cxnId="{CBE81E44-3C74-4A55-A5AC-A49BC13F6515}">
      <dgm:prSet/>
      <dgm:spPr/>
      <dgm:t>
        <a:bodyPr/>
        <a:lstStyle/>
        <a:p>
          <a:endParaRPr lang="es-EC"/>
        </a:p>
      </dgm:t>
    </dgm:pt>
    <dgm:pt modelId="{E7FB8138-D406-49A3-8B68-7DE604A9BBB9}" type="sibTrans" cxnId="{CBE81E44-3C74-4A55-A5AC-A49BC13F6515}">
      <dgm:prSet/>
      <dgm:spPr/>
      <dgm:t>
        <a:bodyPr/>
        <a:lstStyle/>
        <a:p>
          <a:endParaRPr lang="es-EC"/>
        </a:p>
      </dgm:t>
    </dgm:pt>
    <dgm:pt modelId="{858E0BCD-DF70-4E3F-9976-817344C4BE7E}">
      <dgm:prSet phldrT="[Texto]"/>
      <dgm:spPr/>
      <dgm:t>
        <a:bodyPr/>
        <a:lstStyle/>
        <a:p>
          <a:r>
            <a:rPr lang="es-EC" dirty="0"/>
            <a:t>HERRAMIENTA DE INNOVACIÓN</a:t>
          </a:r>
        </a:p>
      </dgm:t>
    </dgm:pt>
    <dgm:pt modelId="{2D5821A2-6678-41B2-96D7-4282E8564DAA}" type="parTrans" cxnId="{1B4A387B-9F42-4F5C-A981-BD7346AAE5D4}">
      <dgm:prSet/>
      <dgm:spPr/>
      <dgm:t>
        <a:bodyPr/>
        <a:lstStyle/>
        <a:p>
          <a:endParaRPr lang="es-EC"/>
        </a:p>
      </dgm:t>
    </dgm:pt>
    <dgm:pt modelId="{85FAF205-9C5F-41F2-977E-A14BE6C55B03}" type="sibTrans" cxnId="{1B4A387B-9F42-4F5C-A981-BD7346AAE5D4}">
      <dgm:prSet/>
      <dgm:spPr/>
      <dgm:t>
        <a:bodyPr/>
        <a:lstStyle/>
        <a:p>
          <a:endParaRPr lang="es-EC"/>
        </a:p>
      </dgm:t>
    </dgm:pt>
    <dgm:pt modelId="{98BA8A12-93B3-460F-B05A-A492183E122E}" type="pres">
      <dgm:prSet presAssocID="{7A15FCC4-19EC-4024-83A5-98C63DD8B569}" presName="linear" presStyleCnt="0">
        <dgm:presLayoutVars>
          <dgm:dir/>
          <dgm:animLvl val="lvl"/>
          <dgm:resizeHandles val="exact"/>
        </dgm:presLayoutVars>
      </dgm:prSet>
      <dgm:spPr/>
    </dgm:pt>
    <dgm:pt modelId="{652B34A3-F6F3-4DA1-B97E-AC7472F7E27A}" type="pres">
      <dgm:prSet presAssocID="{27A9A6B9-5D80-4E5A-BC1C-972B25B396B2}" presName="parentLin" presStyleCnt="0"/>
      <dgm:spPr/>
    </dgm:pt>
    <dgm:pt modelId="{5D7AACEB-DC74-4E4E-BFC3-5A48A97B66B2}" type="pres">
      <dgm:prSet presAssocID="{27A9A6B9-5D80-4E5A-BC1C-972B25B396B2}" presName="parentLeftMargin" presStyleLbl="node1" presStyleIdx="0" presStyleCnt="3"/>
      <dgm:spPr/>
    </dgm:pt>
    <dgm:pt modelId="{32649D0B-728C-4349-A82A-07661A230E05}" type="pres">
      <dgm:prSet presAssocID="{27A9A6B9-5D80-4E5A-BC1C-972B25B396B2}" presName="parentText" presStyleLbl="node1" presStyleIdx="0" presStyleCnt="3" custScaleX="116720">
        <dgm:presLayoutVars>
          <dgm:chMax val="0"/>
          <dgm:bulletEnabled val="1"/>
        </dgm:presLayoutVars>
      </dgm:prSet>
      <dgm:spPr/>
    </dgm:pt>
    <dgm:pt modelId="{1BBA15E6-5BB9-4C59-9BEC-23713F103D1D}" type="pres">
      <dgm:prSet presAssocID="{27A9A6B9-5D80-4E5A-BC1C-972B25B396B2}" presName="negativeSpace" presStyleCnt="0"/>
      <dgm:spPr/>
    </dgm:pt>
    <dgm:pt modelId="{580C0F27-8329-4DF8-8E4E-43A6EB93722E}" type="pres">
      <dgm:prSet presAssocID="{27A9A6B9-5D80-4E5A-BC1C-972B25B396B2}" presName="childText" presStyleLbl="conFgAcc1" presStyleIdx="0" presStyleCnt="3" custLinFactY="-78841" custLinFactNeighborX="6247" custLinFactNeighborY="-100000">
        <dgm:presLayoutVars>
          <dgm:bulletEnabled val="1"/>
        </dgm:presLayoutVars>
      </dgm:prSet>
      <dgm:spPr/>
    </dgm:pt>
    <dgm:pt modelId="{1529FF80-4BD5-4377-BEAF-6D43297D68CC}" type="pres">
      <dgm:prSet presAssocID="{8CDB0F7F-E905-438B-A824-BE5721586382}" presName="spaceBetweenRectangles" presStyleCnt="0"/>
      <dgm:spPr/>
    </dgm:pt>
    <dgm:pt modelId="{CC18821B-2590-4962-9472-44590BBB5974}" type="pres">
      <dgm:prSet presAssocID="{93589AEC-565B-4336-9C3C-B8E6A5F13631}" presName="parentLin" presStyleCnt="0"/>
      <dgm:spPr/>
    </dgm:pt>
    <dgm:pt modelId="{3DC9FF4A-936E-4952-9D8E-39A7450AD317}" type="pres">
      <dgm:prSet presAssocID="{93589AEC-565B-4336-9C3C-B8E6A5F13631}" presName="parentLeftMargin" presStyleLbl="node1" presStyleIdx="0" presStyleCnt="3"/>
      <dgm:spPr/>
    </dgm:pt>
    <dgm:pt modelId="{9A6EAB65-835A-43B2-925C-46006ABEF3C1}" type="pres">
      <dgm:prSet presAssocID="{93589AEC-565B-4336-9C3C-B8E6A5F13631}" presName="parentText" presStyleLbl="node1" presStyleIdx="1" presStyleCnt="3" custScaleX="82755">
        <dgm:presLayoutVars>
          <dgm:chMax val="0"/>
          <dgm:bulletEnabled val="1"/>
        </dgm:presLayoutVars>
      </dgm:prSet>
      <dgm:spPr/>
    </dgm:pt>
    <dgm:pt modelId="{AC101FE0-C729-4C96-AB39-E3FC9BDCE530}" type="pres">
      <dgm:prSet presAssocID="{93589AEC-565B-4336-9C3C-B8E6A5F13631}" presName="negativeSpace" presStyleCnt="0"/>
      <dgm:spPr/>
    </dgm:pt>
    <dgm:pt modelId="{19DCCDE7-353E-4C83-89E8-BA4523E34546}" type="pres">
      <dgm:prSet presAssocID="{93589AEC-565B-4336-9C3C-B8E6A5F13631}" presName="childText" presStyleLbl="conFgAcc1" presStyleIdx="1" presStyleCnt="3">
        <dgm:presLayoutVars>
          <dgm:bulletEnabled val="1"/>
        </dgm:presLayoutVars>
      </dgm:prSet>
      <dgm:spPr/>
    </dgm:pt>
    <dgm:pt modelId="{AD6C81D4-522D-4BE8-AB56-6100D76B90DA}" type="pres">
      <dgm:prSet presAssocID="{E7FB8138-D406-49A3-8B68-7DE604A9BBB9}" presName="spaceBetweenRectangles" presStyleCnt="0"/>
      <dgm:spPr/>
    </dgm:pt>
    <dgm:pt modelId="{716BFE71-BD2F-4D6A-83EB-82B36761DA1F}" type="pres">
      <dgm:prSet presAssocID="{858E0BCD-DF70-4E3F-9976-817344C4BE7E}" presName="parentLin" presStyleCnt="0"/>
      <dgm:spPr/>
    </dgm:pt>
    <dgm:pt modelId="{CB32357D-518D-47C0-BF60-CD81DF26D6C9}" type="pres">
      <dgm:prSet presAssocID="{858E0BCD-DF70-4E3F-9976-817344C4BE7E}" presName="parentLeftMargin" presStyleLbl="node1" presStyleIdx="1" presStyleCnt="3"/>
      <dgm:spPr/>
    </dgm:pt>
    <dgm:pt modelId="{C83C483F-10CF-42F1-A271-C214291E7171}" type="pres">
      <dgm:prSet presAssocID="{858E0BCD-DF70-4E3F-9976-817344C4BE7E}" presName="parentText" presStyleLbl="node1" presStyleIdx="2" presStyleCnt="3" custScaleX="112681">
        <dgm:presLayoutVars>
          <dgm:chMax val="0"/>
          <dgm:bulletEnabled val="1"/>
        </dgm:presLayoutVars>
      </dgm:prSet>
      <dgm:spPr/>
    </dgm:pt>
    <dgm:pt modelId="{40D66C5F-2E5B-4EA6-BD04-BAD3327F8B86}" type="pres">
      <dgm:prSet presAssocID="{858E0BCD-DF70-4E3F-9976-817344C4BE7E}" presName="negativeSpace" presStyleCnt="0"/>
      <dgm:spPr/>
    </dgm:pt>
    <dgm:pt modelId="{784EC35B-E037-44A0-80B8-71D893C119FE}" type="pres">
      <dgm:prSet presAssocID="{858E0BCD-DF70-4E3F-9976-817344C4BE7E}" presName="childText" presStyleLbl="conFgAcc1" presStyleIdx="2" presStyleCnt="3">
        <dgm:presLayoutVars>
          <dgm:bulletEnabled val="1"/>
        </dgm:presLayoutVars>
      </dgm:prSet>
      <dgm:spPr/>
    </dgm:pt>
  </dgm:ptLst>
  <dgm:cxnLst>
    <dgm:cxn modelId="{A57D551F-2BFA-41D2-A8F3-3E8184570606}" type="presOf" srcId="{27A9A6B9-5D80-4E5A-BC1C-972B25B396B2}" destId="{5D7AACEB-DC74-4E4E-BFC3-5A48A97B66B2}" srcOrd="0" destOrd="0" presId="urn:microsoft.com/office/officeart/2005/8/layout/list1"/>
    <dgm:cxn modelId="{C0C48921-4082-4267-B56C-74D718160BA8}" type="presOf" srcId="{858E0BCD-DF70-4E3F-9976-817344C4BE7E}" destId="{CB32357D-518D-47C0-BF60-CD81DF26D6C9}" srcOrd="0" destOrd="0" presId="urn:microsoft.com/office/officeart/2005/8/layout/list1"/>
    <dgm:cxn modelId="{E6140927-4DE3-41C0-929D-F00127687243}" srcId="{7A15FCC4-19EC-4024-83A5-98C63DD8B569}" destId="{27A9A6B9-5D80-4E5A-BC1C-972B25B396B2}" srcOrd="0" destOrd="0" parTransId="{82D30603-8F62-4D3A-9757-EE254C50EE3F}" sibTransId="{8CDB0F7F-E905-438B-A824-BE5721586382}"/>
    <dgm:cxn modelId="{AC68FF2A-CF53-4042-B2ED-082D57701199}" type="presOf" srcId="{27A9A6B9-5D80-4E5A-BC1C-972B25B396B2}" destId="{32649D0B-728C-4349-A82A-07661A230E05}" srcOrd="1" destOrd="0" presId="urn:microsoft.com/office/officeart/2005/8/layout/list1"/>
    <dgm:cxn modelId="{B0354F31-E036-4662-B1D2-18223DC100AD}" type="presOf" srcId="{7A15FCC4-19EC-4024-83A5-98C63DD8B569}" destId="{98BA8A12-93B3-460F-B05A-A492183E122E}" srcOrd="0" destOrd="0" presId="urn:microsoft.com/office/officeart/2005/8/layout/list1"/>
    <dgm:cxn modelId="{CBE81E44-3C74-4A55-A5AC-A49BC13F6515}" srcId="{7A15FCC4-19EC-4024-83A5-98C63DD8B569}" destId="{93589AEC-565B-4336-9C3C-B8E6A5F13631}" srcOrd="1" destOrd="0" parTransId="{861A0D2C-AE3D-4631-A1AF-96DA3361F168}" sibTransId="{E7FB8138-D406-49A3-8B68-7DE604A9BBB9}"/>
    <dgm:cxn modelId="{53B6384D-8553-4A0A-9D2E-C30DD2981534}" type="presOf" srcId="{858E0BCD-DF70-4E3F-9976-817344C4BE7E}" destId="{C83C483F-10CF-42F1-A271-C214291E7171}" srcOrd="1" destOrd="0" presId="urn:microsoft.com/office/officeart/2005/8/layout/list1"/>
    <dgm:cxn modelId="{1B4A387B-9F42-4F5C-A981-BD7346AAE5D4}" srcId="{7A15FCC4-19EC-4024-83A5-98C63DD8B569}" destId="{858E0BCD-DF70-4E3F-9976-817344C4BE7E}" srcOrd="2" destOrd="0" parTransId="{2D5821A2-6678-41B2-96D7-4282E8564DAA}" sibTransId="{85FAF205-9C5F-41F2-977E-A14BE6C55B03}"/>
    <dgm:cxn modelId="{9AED8797-2E3A-41C0-B44A-C08677DDE6AA}" type="presOf" srcId="{93589AEC-565B-4336-9C3C-B8E6A5F13631}" destId="{9A6EAB65-835A-43B2-925C-46006ABEF3C1}" srcOrd="1" destOrd="0" presId="urn:microsoft.com/office/officeart/2005/8/layout/list1"/>
    <dgm:cxn modelId="{461247E3-8C09-443F-AB1E-D6C5BBAB5AFA}" type="presOf" srcId="{93589AEC-565B-4336-9C3C-B8E6A5F13631}" destId="{3DC9FF4A-936E-4952-9D8E-39A7450AD317}" srcOrd="0" destOrd="0" presId="urn:microsoft.com/office/officeart/2005/8/layout/list1"/>
    <dgm:cxn modelId="{8604B46D-C2A7-47CD-835F-8595BAD9EBB2}" type="presParOf" srcId="{98BA8A12-93B3-460F-B05A-A492183E122E}" destId="{652B34A3-F6F3-4DA1-B97E-AC7472F7E27A}" srcOrd="0" destOrd="0" presId="urn:microsoft.com/office/officeart/2005/8/layout/list1"/>
    <dgm:cxn modelId="{1FFDBEF5-9FC3-4E06-87E0-38E7801E4F5C}" type="presParOf" srcId="{652B34A3-F6F3-4DA1-B97E-AC7472F7E27A}" destId="{5D7AACEB-DC74-4E4E-BFC3-5A48A97B66B2}" srcOrd="0" destOrd="0" presId="urn:microsoft.com/office/officeart/2005/8/layout/list1"/>
    <dgm:cxn modelId="{EB591DCC-6F6B-452C-9172-CD38A5D47553}" type="presParOf" srcId="{652B34A3-F6F3-4DA1-B97E-AC7472F7E27A}" destId="{32649D0B-728C-4349-A82A-07661A230E05}" srcOrd="1" destOrd="0" presId="urn:microsoft.com/office/officeart/2005/8/layout/list1"/>
    <dgm:cxn modelId="{8FB30B30-D6C7-4918-B7DA-2E4D599CBDE1}" type="presParOf" srcId="{98BA8A12-93B3-460F-B05A-A492183E122E}" destId="{1BBA15E6-5BB9-4C59-9BEC-23713F103D1D}" srcOrd="1" destOrd="0" presId="urn:microsoft.com/office/officeart/2005/8/layout/list1"/>
    <dgm:cxn modelId="{DC455974-F8E4-42CF-9F6C-381F25217E57}" type="presParOf" srcId="{98BA8A12-93B3-460F-B05A-A492183E122E}" destId="{580C0F27-8329-4DF8-8E4E-43A6EB93722E}" srcOrd="2" destOrd="0" presId="urn:microsoft.com/office/officeart/2005/8/layout/list1"/>
    <dgm:cxn modelId="{91FEC1AB-3B9F-46C9-8195-6DFAFF817E5D}" type="presParOf" srcId="{98BA8A12-93B3-460F-B05A-A492183E122E}" destId="{1529FF80-4BD5-4377-BEAF-6D43297D68CC}" srcOrd="3" destOrd="0" presId="urn:microsoft.com/office/officeart/2005/8/layout/list1"/>
    <dgm:cxn modelId="{FD765D4A-A955-49C8-91F3-A1721B6B20F4}" type="presParOf" srcId="{98BA8A12-93B3-460F-B05A-A492183E122E}" destId="{CC18821B-2590-4962-9472-44590BBB5974}" srcOrd="4" destOrd="0" presId="urn:microsoft.com/office/officeart/2005/8/layout/list1"/>
    <dgm:cxn modelId="{DF8698E9-72F4-4019-B99D-99795F5DE7D8}" type="presParOf" srcId="{CC18821B-2590-4962-9472-44590BBB5974}" destId="{3DC9FF4A-936E-4952-9D8E-39A7450AD317}" srcOrd="0" destOrd="0" presId="urn:microsoft.com/office/officeart/2005/8/layout/list1"/>
    <dgm:cxn modelId="{D7321E41-AE89-4083-8D17-275924ABD78F}" type="presParOf" srcId="{CC18821B-2590-4962-9472-44590BBB5974}" destId="{9A6EAB65-835A-43B2-925C-46006ABEF3C1}" srcOrd="1" destOrd="0" presId="urn:microsoft.com/office/officeart/2005/8/layout/list1"/>
    <dgm:cxn modelId="{E3F64620-4DCC-4165-89E6-C6C580EB92B6}" type="presParOf" srcId="{98BA8A12-93B3-460F-B05A-A492183E122E}" destId="{AC101FE0-C729-4C96-AB39-E3FC9BDCE530}" srcOrd="5" destOrd="0" presId="urn:microsoft.com/office/officeart/2005/8/layout/list1"/>
    <dgm:cxn modelId="{94B10A70-F390-40B0-BD9C-CB97E449C083}" type="presParOf" srcId="{98BA8A12-93B3-460F-B05A-A492183E122E}" destId="{19DCCDE7-353E-4C83-89E8-BA4523E34546}" srcOrd="6" destOrd="0" presId="urn:microsoft.com/office/officeart/2005/8/layout/list1"/>
    <dgm:cxn modelId="{33960551-672F-4B88-A4B5-E39955CAB4B8}" type="presParOf" srcId="{98BA8A12-93B3-460F-B05A-A492183E122E}" destId="{AD6C81D4-522D-4BE8-AB56-6100D76B90DA}" srcOrd="7" destOrd="0" presId="urn:microsoft.com/office/officeart/2005/8/layout/list1"/>
    <dgm:cxn modelId="{F9600AC4-5F90-4EBF-A5E1-3363EBC589E5}" type="presParOf" srcId="{98BA8A12-93B3-460F-B05A-A492183E122E}" destId="{716BFE71-BD2F-4D6A-83EB-82B36761DA1F}" srcOrd="8" destOrd="0" presId="urn:microsoft.com/office/officeart/2005/8/layout/list1"/>
    <dgm:cxn modelId="{7A20B1DB-3D61-4C04-ABE0-CE8100070381}" type="presParOf" srcId="{716BFE71-BD2F-4D6A-83EB-82B36761DA1F}" destId="{CB32357D-518D-47C0-BF60-CD81DF26D6C9}" srcOrd="0" destOrd="0" presId="urn:microsoft.com/office/officeart/2005/8/layout/list1"/>
    <dgm:cxn modelId="{782EC625-B9AB-450F-8044-C7D15CD138BE}" type="presParOf" srcId="{716BFE71-BD2F-4D6A-83EB-82B36761DA1F}" destId="{C83C483F-10CF-42F1-A271-C214291E7171}" srcOrd="1" destOrd="0" presId="urn:microsoft.com/office/officeart/2005/8/layout/list1"/>
    <dgm:cxn modelId="{8E931227-6CBD-43E5-9C49-80D8952A6F48}" type="presParOf" srcId="{98BA8A12-93B3-460F-B05A-A492183E122E}" destId="{40D66C5F-2E5B-4EA6-BD04-BAD3327F8B86}" srcOrd="9" destOrd="0" presId="urn:microsoft.com/office/officeart/2005/8/layout/list1"/>
    <dgm:cxn modelId="{BCD59168-B21E-4580-8679-9603DBBEFF1F}" type="presParOf" srcId="{98BA8A12-93B3-460F-B05A-A492183E122E}" destId="{784EC35B-E037-44A0-80B8-71D893C119FE}"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4D097-FD8C-401D-8706-1BCB96409B7D}">
      <dsp:nvSpPr>
        <dsp:cNvPr id="0" name=""/>
        <dsp:cNvSpPr/>
      </dsp:nvSpPr>
      <dsp:spPr>
        <a:xfrm>
          <a:off x="620991" y="0"/>
          <a:ext cx="7818364" cy="4886478"/>
        </a:xfrm>
        <a:prstGeom prst="swooshArrow">
          <a:avLst>
            <a:gd name="adj1" fmla="val 25000"/>
            <a:gd name="adj2" fmla="val 25000"/>
          </a:avLst>
        </a:prstGeom>
        <a:gradFill rotWithShape="0">
          <a:gsLst>
            <a:gs pos="0">
              <a:schemeClr val="accent6">
                <a:tint val="40000"/>
                <a:hueOff val="0"/>
                <a:satOff val="0"/>
                <a:lumOff val="0"/>
                <a:alphaOff val="0"/>
                <a:shade val="51000"/>
                <a:satMod val="130000"/>
              </a:schemeClr>
            </a:gs>
            <a:gs pos="80000">
              <a:schemeClr val="accent6">
                <a:tint val="40000"/>
                <a:hueOff val="0"/>
                <a:satOff val="0"/>
                <a:lumOff val="0"/>
                <a:alphaOff val="0"/>
                <a:shade val="93000"/>
                <a:satMod val="130000"/>
              </a:schemeClr>
            </a:gs>
            <a:gs pos="100000">
              <a:schemeClr val="accent6">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C621C67C-34CE-4E2E-B1B9-CE5CFC813A71}">
      <dsp:nvSpPr>
        <dsp:cNvPr id="0" name=""/>
        <dsp:cNvSpPr/>
      </dsp:nvSpPr>
      <dsp:spPr>
        <a:xfrm>
          <a:off x="1628309" y="3372647"/>
          <a:ext cx="203277" cy="203277"/>
        </a:xfrm>
        <a:prstGeom prst="ellipse">
          <a:avLst/>
        </a:prstGeom>
        <a:gradFill rotWithShape="0">
          <a:gsLst>
            <a:gs pos="0">
              <a:schemeClr val="accent6">
                <a:shade val="80000"/>
                <a:hueOff val="0"/>
                <a:satOff val="0"/>
                <a:lumOff val="0"/>
                <a:alphaOff val="0"/>
                <a:shade val="51000"/>
                <a:satMod val="130000"/>
              </a:schemeClr>
            </a:gs>
            <a:gs pos="80000">
              <a:schemeClr val="accent6">
                <a:shade val="80000"/>
                <a:hueOff val="0"/>
                <a:satOff val="0"/>
                <a:lumOff val="0"/>
                <a:alphaOff val="0"/>
                <a:shade val="93000"/>
                <a:satMod val="130000"/>
              </a:schemeClr>
            </a:gs>
            <a:gs pos="100000">
              <a:schemeClr val="accent6">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175C62C-2615-4850-A504-44D2691021AF}">
      <dsp:nvSpPr>
        <dsp:cNvPr id="0" name=""/>
        <dsp:cNvSpPr/>
      </dsp:nvSpPr>
      <dsp:spPr>
        <a:xfrm>
          <a:off x="1729948" y="3474285"/>
          <a:ext cx="1821678" cy="1412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713" tIns="0" rIns="0" bIns="0" numCol="1" spcCol="1270" anchor="t" anchorCtr="0">
          <a:noAutofit/>
        </a:bodyPr>
        <a:lstStyle/>
        <a:p>
          <a:pPr marL="0" lvl="0" indent="0" algn="l" defTabSz="800100">
            <a:lnSpc>
              <a:spcPct val="90000"/>
            </a:lnSpc>
            <a:spcBef>
              <a:spcPct val="0"/>
            </a:spcBef>
            <a:spcAft>
              <a:spcPct val="35000"/>
            </a:spcAft>
            <a:buNone/>
          </a:pPr>
          <a:r>
            <a:rPr lang="es-EC" sz="1800" b="1" kern="1200" dirty="0"/>
            <a:t>PODER BÉLICO, Seguridad, desarrollo y progreso</a:t>
          </a:r>
        </a:p>
      </dsp:txBody>
      <dsp:txXfrm>
        <a:off x="1729948" y="3474285"/>
        <a:ext cx="1821678" cy="1412192"/>
      </dsp:txXfrm>
    </dsp:sp>
    <dsp:sp modelId="{0D8C830E-4086-45B0-BACF-B12311368476}">
      <dsp:nvSpPr>
        <dsp:cNvPr id="0" name=""/>
        <dsp:cNvSpPr/>
      </dsp:nvSpPr>
      <dsp:spPr>
        <a:xfrm>
          <a:off x="3422624" y="2044502"/>
          <a:ext cx="367463" cy="367463"/>
        </a:xfrm>
        <a:prstGeom prst="ellipse">
          <a:avLst/>
        </a:prstGeom>
        <a:gradFill rotWithShape="0">
          <a:gsLst>
            <a:gs pos="0">
              <a:schemeClr val="accent6">
                <a:shade val="80000"/>
                <a:hueOff val="0"/>
                <a:satOff val="-16910"/>
                <a:lumOff val="16907"/>
                <a:alphaOff val="0"/>
                <a:shade val="51000"/>
                <a:satMod val="130000"/>
              </a:schemeClr>
            </a:gs>
            <a:gs pos="80000">
              <a:schemeClr val="accent6">
                <a:shade val="80000"/>
                <a:hueOff val="0"/>
                <a:satOff val="-16910"/>
                <a:lumOff val="16907"/>
                <a:alphaOff val="0"/>
                <a:shade val="93000"/>
                <a:satMod val="130000"/>
              </a:schemeClr>
            </a:gs>
            <a:gs pos="100000">
              <a:schemeClr val="accent6">
                <a:shade val="80000"/>
                <a:hueOff val="0"/>
                <a:satOff val="-16910"/>
                <a:lumOff val="1690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77C8ADB-D6C7-4D16-8CC1-1385FB00D33B}">
      <dsp:nvSpPr>
        <dsp:cNvPr id="0" name=""/>
        <dsp:cNvSpPr/>
      </dsp:nvSpPr>
      <dsp:spPr>
        <a:xfrm>
          <a:off x="3606355" y="2228233"/>
          <a:ext cx="1876407" cy="2658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711" tIns="0" rIns="0" bIns="0" numCol="1" spcCol="1270" anchor="t" anchorCtr="0">
          <a:noAutofit/>
        </a:bodyPr>
        <a:lstStyle/>
        <a:p>
          <a:pPr marL="0" lvl="0" indent="0" algn="ctr" defTabSz="711200">
            <a:lnSpc>
              <a:spcPct val="90000"/>
            </a:lnSpc>
            <a:spcBef>
              <a:spcPct val="0"/>
            </a:spcBef>
            <a:spcAft>
              <a:spcPct val="35000"/>
            </a:spcAft>
            <a:buNone/>
          </a:pPr>
          <a:r>
            <a:rPr lang="es-EC" sz="1600" b="1" kern="1200" dirty="0"/>
            <a:t>TECNOLOGÍA </a:t>
          </a:r>
        </a:p>
        <a:p>
          <a:pPr marL="0" lvl="0" indent="0" algn="ctr" defTabSz="711200">
            <a:lnSpc>
              <a:spcPct val="90000"/>
            </a:lnSpc>
            <a:spcBef>
              <a:spcPct val="0"/>
            </a:spcBef>
            <a:spcAft>
              <a:spcPct val="35000"/>
            </a:spcAft>
            <a:buNone/>
          </a:pPr>
          <a:r>
            <a:rPr lang="es-EC" sz="1600" b="1" kern="1200" dirty="0"/>
            <a:t>Vs </a:t>
          </a:r>
        </a:p>
        <a:p>
          <a:pPr marL="0" lvl="0" indent="0" algn="ctr" defTabSz="711200">
            <a:lnSpc>
              <a:spcPct val="90000"/>
            </a:lnSpc>
            <a:spcBef>
              <a:spcPct val="0"/>
            </a:spcBef>
            <a:spcAft>
              <a:spcPct val="35000"/>
            </a:spcAft>
            <a:buNone/>
          </a:pPr>
          <a:r>
            <a:rPr lang="es-EC" sz="1600" b="1" kern="1200" dirty="0"/>
            <a:t>CARRERA ARMAMENTISTA</a:t>
          </a:r>
        </a:p>
      </dsp:txBody>
      <dsp:txXfrm>
        <a:off x="3606355" y="2228233"/>
        <a:ext cx="1876407" cy="2658244"/>
      </dsp:txXfrm>
    </dsp:sp>
    <dsp:sp modelId="{55A326B7-A21C-46F7-8DB1-F9838044E77C}">
      <dsp:nvSpPr>
        <dsp:cNvPr id="0" name=""/>
        <dsp:cNvSpPr/>
      </dsp:nvSpPr>
      <dsp:spPr>
        <a:xfrm>
          <a:off x="5580492" y="1236278"/>
          <a:ext cx="508193" cy="508193"/>
        </a:xfrm>
        <a:prstGeom prst="ellipse">
          <a:avLst/>
        </a:prstGeom>
        <a:gradFill rotWithShape="0">
          <a:gsLst>
            <a:gs pos="0">
              <a:schemeClr val="accent6">
                <a:shade val="80000"/>
                <a:hueOff val="0"/>
                <a:satOff val="-33821"/>
                <a:lumOff val="33815"/>
                <a:alphaOff val="0"/>
                <a:shade val="51000"/>
                <a:satMod val="130000"/>
              </a:schemeClr>
            </a:gs>
            <a:gs pos="80000">
              <a:schemeClr val="accent6">
                <a:shade val="80000"/>
                <a:hueOff val="0"/>
                <a:satOff val="-33821"/>
                <a:lumOff val="33815"/>
                <a:alphaOff val="0"/>
                <a:shade val="93000"/>
                <a:satMod val="130000"/>
              </a:schemeClr>
            </a:gs>
            <a:gs pos="100000">
              <a:schemeClr val="accent6">
                <a:shade val="80000"/>
                <a:hueOff val="0"/>
                <a:satOff val="-33821"/>
                <a:lumOff val="338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F088099-2511-4A25-9BE5-6577BE46A356}">
      <dsp:nvSpPr>
        <dsp:cNvPr id="0" name=""/>
        <dsp:cNvSpPr/>
      </dsp:nvSpPr>
      <dsp:spPr>
        <a:xfrm>
          <a:off x="5834589" y="1490375"/>
          <a:ext cx="1876407" cy="3396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9281" tIns="0" rIns="0" bIns="0" numCol="1" spcCol="1270" anchor="t" anchorCtr="0">
          <a:noAutofit/>
        </a:bodyPr>
        <a:lstStyle/>
        <a:p>
          <a:pPr marL="0" lvl="0" indent="0" algn="l" defTabSz="711200">
            <a:lnSpc>
              <a:spcPct val="90000"/>
            </a:lnSpc>
            <a:spcBef>
              <a:spcPct val="0"/>
            </a:spcBef>
            <a:spcAft>
              <a:spcPct val="35000"/>
            </a:spcAft>
            <a:buNone/>
          </a:pPr>
          <a:r>
            <a:rPr lang="es-EC" sz="1600" b="1" kern="1200" dirty="0"/>
            <a:t>INDUSTRIA BÉLICA NACIONAL, no hay desarrollo</a:t>
          </a:r>
        </a:p>
      </dsp:txBody>
      <dsp:txXfrm>
        <a:off x="5834589" y="1490375"/>
        <a:ext cx="1876407" cy="33961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279AA-3A81-4559-A872-83DA191E1A84}">
      <dsp:nvSpPr>
        <dsp:cNvPr id="0" name=""/>
        <dsp:cNvSpPr/>
      </dsp:nvSpPr>
      <dsp:spPr>
        <a:xfrm>
          <a:off x="3533937" y="1639"/>
          <a:ext cx="5300907" cy="130062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0" algn="l" defTabSz="577850">
            <a:lnSpc>
              <a:spcPct val="90000"/>
            </a:lnSpc>
            <a:spcBef>
              <a:spcPct val="0"/>
            </a:spcBef>
            <a:spcAft>
              <a:spcPct val="15000"/>
            </a:spcAft>
            <a:buNone/>
          </a:pPr>
          <a:endParaRPr lang="es-EC" sz="1300" kern="1200" dirty="0"/>
        </a:p>
        <a:p>
          <a:pPr marL="114300" lvl="1" indent="-114300" algn="l" defTabSz="577850">
            <a:lnSpc>
              <a:spcPct val="90000"/>
            </a:lnSpc>
            <a:spcBef>
              <a:spcPct val="0"/>
            </a:spcBef>
            <a:spcAft>
              <a:spcPct val="15000"/>
            </a:spcAft>
            <a:buChar char="•"/>
          </a:pPr>
          <a:r>
            <a:rPr lang="es-EC" sz="1300" kern="1200" dirty="0"/>
            <a:t>CUANTITATIVO:  DESARROLLO TECNOLÓGICO, CAPACIDAD DE PRODUCCIÓN NACIONAL.</a:t>
          </a:r>
        </a:p>
        <a:p>
          <a:pPr marL="114300" lvl="1" indent="-114300" algn="l" defTabSz="577850">
            <a:lnSpc>
              <a:spcPct val="90000"/>
            </a:lnSpc>
            <a:spcBef>
              <a:spcPct val="0"/>
            </a:spcBef>
            <a:spcAft>
              <a:spcPct val="15000"/>
            </a:spcAft>
            <a:buChar char="•"/>
          </a:pPr>
          <a:endParaRPr lang="es-EC" sz="1300" kern="1200" dirty="0"/>
        </a:p>
        <a:p>
          <a:pPr marL="114300" lvl="1" indent="-114300" algn="l" defTabSz="577850">
            <a:lnSpc>
              <a:spcPct val="90000"/>
            </a:lnSpc>
            <a:spcBef>
              <a:spcPct val="0"/>
            </a:spcBef>
            <a:spcAft>
              <a:spcPct val="15000"/>
            </a:spcAft>
            <a:buChar char="•"/>
          </a:pPr>
          <a:r>
            <a:rPr lang="es-EC" sz="1300" kern="1200" dirty="0"/>
            <a:t>CUALITATIVO; DATOS ESTADÍSTICOS REFERENTE A LA NECESIDAD DE EMPLEO DE UN SISTEMA ANTITANQUE.</a:t>
          </a:r>
        </a:p>
      </dsp:txBody>
      <dsp:txXfrm>
        <a:off x="3533937" y="164217"/>
        <a:ext cx="4813173" cy="975468"/>
      </dsp:txXfrm>
    </dsp:sp>
    <dsp:sp modelId="{C13CF2BD-FCDD-4159-9623-132C394D09D2}">
      <dsp:nvSpPr>
        <dsp:cNvPr id="0" name=""/>
        <dsp:cNvSpPr/>
      </dsp:nvSpPr>
      <dsp:spPr>
        <a:xfrm>
          <a:off x="0" y="1639"/>
          <a:ext cx="3533938" cy="1300624"/>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C" sz="2400" kern="1200" dirty="0">
              <a:solidFill>
                <a:schemeClr val="tx1"/>
              </a:solidFill>
            </a:rPr>
            <a:t>ENFOQUE DE LA INVESTIGACIÓN</a:t>
          </a:r>
        </a:p>
      </dsp:txBody>
      <dsp:txXfrm>
        <a:off x="63491" y="65130"/>
        <a:ext cx="3406956" cy="1173642"/>
      </dsp:txXfrm>
    </dsp:sp>
    <dsp:sp modelId="{93FB7AA6-497A-44A2-AD76-D981118FD789}">
      <dsp:nvSpPr>
        <dsp:cNvPr id="0" name=""/>
        <dsp:cNvSpPr/>
      </dsp:nvSpPr>
      <dsp:spPr>
        <a:xfrm>
          <a:off x="3533937" y="1432326"/>
          <a:ext cx="5300907" cy="130062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endParaRPr lang="es-EC" sz="1300" kern="1200" dirty="0"/>
        </a:p>
        <a:p>
          <a:pPr marL="114300" lvl="1" indent="-114300" algn="l" defTabSz="577850">
            <a:lnSpc>
              <a:spcPct val="90000"/>
            </a:lnSpc>
            <a:spcBef>
              <a:spcPct val="0"/>
            </a:spcBef>
            <a:spcAft>
              <a:spcPct val="15000"/>
            </a:spcAft>
            <a:buChar char="•"/>
          </a:pPr>
          <a:endParaRPr lang="es-EC" sz="1300" kern="1200" dirty="0"/>
        </a:p>
        <a:p>
          <a:pPr marL="114300" lvl="1" indent="-114300" algn="l" defTabSz="577850">
            <a:lnSpc>
              <a:spcPct val="90000"/>
            </a:lnSpc>
            <a:spcBef>
              <a:spcPct val="0"/>
            </a:spcBef>
            <a:spcAft>
              <a:spcPct val="15000"/>
            </a:spcAft>
            <a:buChar char="•"/>
          </a:pPr>
          <a:endParaRPr lang="es-EC" sz="1300" kern="1200" dirty="0"/>
        </a:p>
        <a:p>
          <a:pPr marL="114300" lvl="1" indent="-114300" algn="l" defTabSz="577850">
            <a:lnSpc>
              <a:spcPct val="90000"/>
            </a:lnSpc>
            <a:spcBef>
              <a:spcPct val="0"/>
            </a:spcBef>
            <a:spcAft>
              <a:spcPct val="15000"/>
            </a:spcAft>
            <a:buChar char="•"/>
          </a:pPr>
          <a:r>
            <a:rPr lang="es-EC" sz="1300" kern="1200" dirty="0"/>
            <a:t>ANALÍTICO-SINTÉTICO</a:t>
          </a:r>
        </a:p>
        <a:p>
          <a:pPr marL="114300" lvl="1" indent="-114300" algn="l" defTabSz="577850">
            <a:lnSpc>
              <a:spcPct val="90000"/>
            </a:lnSpc>
            <a:spcBef>
              <a:spcPct val="0"/>
            </a:spcBef>
            <a:spcAft>
              <a:spcPct val="15000"/>
            </a:spcAft>
            <a:buChar char="•"/>
          </a:pPr>
          <a:endParaRPr lang="es-EC" sz="1300" kern="1200" dirty="0"/>
        </a:p>
      </dsp:txBody>
      <dsp:txXfrm>
        <a:off x="3533937" y="1594904"/>
        <a:ext cx="4813173" cy="975468"/>
      </dsp:txXfrm>
    </dsp:sp>
    <dsp:sp modelId="{2299806C-A5CD-4B66-AB46-12C5E232080D}">
      <dsp:nvSpPr>
        <dsp:cNvPr id="0" name=""/>
        <dsp:cNvSpPr/>
      </dsp:nvSpPr>
      <dsp:spPr>
        <a:xfrm>
          <a:off x="0" y="1432326"/>
          <a:ext cx="3533938" cy="1300624"/>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C" sz="2400" kern="1200" dirty="0">
              <a:solidFill>
                <a:schemeClr val="tx1"/>
              </a:solidFill>
            </a:rPr>
            <a:t>MÉTODO DE INVESTIGACIÓN</a:t>
          </a:r>
        </a:p>
      </dsp:txBody>
      <dsp:txXfrm>
        <a:off x="63491" y="1495817"/>
        <a:ext cx="3406956" cy="1173642"/>
      </dsp:txXfrm>
    </dsp:sp>
    <dsp:sp modelId="{B564121A-45E6-4A0E-B7B4-71C9BAE76A00}">
      <dsp:nvSpPr>
        <dsp:cNvPr id="0" name=""/>
        <dsp:cNvSpPr/>
      </dsp:nvSpPr>
      <dsp:spPr>
        <a:xfrm>
          <a:off x="3533937" y="2863014"/>
          <a:ext cx="5300907" cy="130062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s-EC" sz="1300" kern="1200" dirty="0"/>
            <a:t>DETERMINAR EL TEMA DE INVESTIGACIÓN.</a:t>
          </a:r>
        </a:p>
        <a:p>
          <a:pPr marL="114300" lvl="1" indent="-114300" algn="l" defTabSz="577850">
            <a:lnSpc>
              <a:spcPct val="90000"/>
            </a:lnSpc>
            <a:spcBef>
              <a:spcPct val="0"/>
            </a:spcBef>
            <a:spcAft>
              <a:spcPct val="15000"/>
            </a:spcAft>
            <a:buChar char="•"/>
          </a:pPr>
          <a:r>
            <a:rPr lang="es-EC" sz="1300" kern="1200" dirty="0"/>
            <a:t>TIPO DE INVESTIGACIÓN.</a:t>
          </a:r>
        </a:p>
        <a:p>
          <a:pPr marL="114300" lvl="1" indent="-114300" algn="l" defTabSz="577850">
            <a:lnSpc>
              <a:spcPct val="90000"/>
            </a:lnSpc>
            <a:spcBef>
              <a:spcPct val="0"/>
            </a:spcBef>
            <a:spcAft>
              <a:spcPct val="15000"/>
            </a:spcAft>
            <a:buChar char="•"/>
          </a:pPr>
          <a:r>
            <a:rPr lang="es-EC" sz="1300" kern="1200" dirty="0"/>
            <a:t>JUSTIFICAR LA INVESTIGACIÓN.</a:t>
          </a:r>
        </a:p>
        <a:p>
          <a:pPr marL="114300" lvl="1" indent="-114300" algn="l" defTabSz="577850">
            <a:lnSpc>
              <a:spcPct val="90000"/>
            </a:lnSpc>
            <a:spcBef>
              <a:spcPct val="0"/>
            </a:spcBef>
            <a:spcAft>
              <a:spcPct val="15000"/>
            </a:spcAft>
            <a:buChar char="•"/>
          </a:pPr>
          <a:r>
            <a:rPr lang="es-EC" sz="1300" kern="1200" dirty="0"/>
            <a:t>REUNIR EL MATERIAL NECESARIO.</a:t>
          </a:r>
        </a:p>
        <a:p>
          <a:pPr marL="114300" lvl="1" indent="-114300" algn="l" defTabSz="577850">
            <a:lnSpc>
              <a:spcPct val="90000"/>
            </a:lnSpc>
            <a:spcBef>
              <a:spcPct val="0"/>
            </a:spcBef>
            <a:spcAft>
              <a:spcPct val="15000"/>
            </a:spcAft>
            <a:buChar char="•"/>
          </a:pPr>
          <a:r>
            <a:rPr lang="es-EC" sz="1300" kern="1200" dirty="0"/>
            <a:t>DEFINIR EL MARCO METODOLÓGICO DE INVESTIGACIÓN.</a:t>
          </a:r>
        </a:p>
        <a:p>
          <a:pPr marL="114300" lvl="1" indent="-114300" algn="l" defTabSz="577850">
            <a:lnSpc>
              <a:spcPct val="90000"/>
            </a:lnSpc>
            <a:spcBef>
              <a:spcPct val="0"/>
            </a:spcBef>
            <a:spcAft>
              <a:spcPct val="15000"/>
            </a:spcAft>
            <a:buChar char="•"/>
          </a:pPr>
          <a:r>
            <a:rPr lang="es-EC" sz="1300" kern="1200" dirty="0"/>
            <a:t>CONCLUSIONES.</a:t>
          </a:r>
        </a:p>
      </dsp:txBody>
      <dsp:txXfrm>
        <a:off x="3533937" y="3025592"/>
        <a:ext cx="4813173" cy="975468"/>
      </dsp:txXfrm>
    </dsp:sp>
    <dsp:sp modelId="{2A02C7DF-9F4D-4E95-864F-4B595078A099}">
      <dsp:nvSpPr>
        <dsp:cNvPr id="0" name=""/>
        <dsp:cNvSpPr/>
      </dsp:nvSpPr>
      <dsp:spPr>
        <a:xfrm>
          <a:off x="0" y="2863014"/>
          <a:ext cx="3533938" cy="1300624"/>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C" sz="2400" kern="1200" dirty="0">
              <a:solidFill>
                <a:schemeClr val="tx1"/>
              </a:solidFill>
            </a:rPr>
            <a:t>FASES DE LA INVESTIGACIÓN</a:t>
          </a:r>
        </a:p>
      </dsp:txBody>
      <dsp:txXfrm>
        <a:off x="63491" y="2926505"/>
        <a:ext cx="3406956" cy="1173642"/>
      </dsp:txXfrm>
    </dsp:sp>
    <dsp:sp modelId="{F67C8B39-B803-481A-ACFA-9BC9C946898C}">
      <dsp:nvSpPr>
        <dsp:cNvPr id="0" name=""/>
        <dsp:cNvSpPr/>
      </dsp:nvSpPr>
      <dsp:spPr>
        <a:xfrm>
          <a:off x="3533937" y="4293701"/>
          <a:ext cx="5300907" cy="130062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endParaRPr lang="es-EC" sz="1300" kern="1200" dirty="0"/>
        </a:p>
        <a:p>
          <a:pPr marL="114300" lvl="1" indent="-114300" algn="l" defTabSz="577850">
            <a:lnSpc>
              <a:spcPct val="90000"/>
            </a:lnSpc>
            <a:spcBef>
              <a:spcPct val="0"/>
            </a:spcBef>
            <a:spcAft>
              <a:spcPct val="15000"/>
            </a:spcAft>
            <a:buChar char="•"/>
          </a:pPr>
          <a:r>
            <a:rPr lang="es-EC" sz="1300" kern="1200" dirty="0"/>
            <a:t>INVESTIGACIÓN PURA Y APLICADA</a:t>
          </a:r>
        </a:p>
        <a:p>
          <a:pPr marL="114300" lvl="1" indent="-114300" algn="l" defTabSz="577850">
            <a:lnSpc>
              <a:spcPct val="90000"/>
            </a:lnSpc>
            <a:spcBef>
              <a:spcPct val="0"/>
            </a:spcBef>
            <a:spcAft>
              <a:spcPct val="15000"/>
            </a:spcAft>
            <a:buChar char="•"/>
          </a:pPr>
          <a:endParaRPr lang="es-EC" sz="1300" kern="1200" dirty="0"/>
        </a:p>
        <a:p>
          <a:pPr marL="114300" lvl="1" indent="-114300" algn="l" defTabSz="577850">
            <a:lnSpc>
              <a:spcPct val="90000"/>
            </a:lnSpc>
            <a:spcBef>
              <a:spcPct val="0"/>
            </a:spcBef>
            <a:spcAft>
              <a:spcPct val="15000"/>
            </a:spcAft>
            <a:buChar char="•"/>
          </a:pPr>
          <a:r>
            <a:rPr lang="es-EC" sz="1300" kern="1200" dirty="0"/>
            <a:t>MÉTODO ANALÍTICO-SINTÉTICO</a:t>
          </a:r>
        </a:p>
      </dsp:txBody>
      <dsp:txXfrm>
        <a:off x="3533937" y="4456279"/>
        <a:ext cx="4813173" cy="975468"/>
      </dsp:txXfrm>
    </dsp:sp>
    <dsp:sp modelId="{8EF85B8F-A22B-45EE-B37D-0D608201C8B8}">
      <dsp:nvSpPr>
        <dsp:cNvPr id="0" name=""/>
        <dsp:cNvSpPr/>
      </dsp:nvSpPr>
      <dsp:spPr>
        <a:xfrm>
          <a:off x="0" y="4293701"/>
          <a:ext cx="3533938" cy="1300624"/>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C" sz="2400" kern="1200" dirty="0">
              <a:solidFill>
                <a:schemeClr val="tx1"/>
              </a:solidFill>
            </a:rPr>
            <a:t>CATEGORÍA DE INVESTIGACIÓN</a:t>
          </a:r>
        </a:p>
      </dsp:txBody>
      <dsp:txXfrm>
        <a:off x="63491" y="4357192"/>
        <a:ext cx="3406956" cy="117364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279AA-3A81-4559-A872-83DA191E1A84}">
      <dsp:nvSpPr>
        <dsp:cNvPr id="0" name=""/>
        <dsp:cNvSpPr/>
      </dsp:nvSpPr>
      <dsp:spPr>
        <a:xfrm>
          <a:off x="3533937" y="0"/>
          <a:ext cx="5300907" cy="174873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0" algn="l" defTabSz="577850">
            <a:lnSpc>
              <a:spcPct val="90000"/>
            </a:lnSpc>
            <a:spcBef>
              <a:spcPct val="0"/>
            </a:spcBef>
            <a:spcAft>
              <a:spcPct val="15000"/>
            </a:spcAft>
            <a:buNone/>
          </a:pPr>
          <a:endParaRPr lang="es-EC" sz="1300" kern="1200" dirty="0"/>
        </a:p>
        <a:p>
          <a:pPr marL="114300" lvl="1" indent="0" algn="l" defTabSz="577850">
            <a:lnSpc>
              <a:spcPct val="90000"/>
            </a:lnSpc>
            <a:spcBef>
              <a:spcPct val="0"/>
            </a:spcBef>
            <a:spcAft>
              <a:spcPct val="15000"/>
            </a:spcAft>
            <a:buNone/>
          </a:pPr>
          <a:r>
            <a:rPr lang="es-EC" sz="1300" kern="1200" dirty="0"/>
            <a:t>POBLACIÓN</a:t>
          </a:r>
        </a:p>
        <a:p>
          <a:pPr marL="114300" lvl="1" indent="0" algn="l" defTabSz="577850">
            <a:lnSpc>
              <a:spcPct val="90000"/>
            </a:lnSpc>
            <a:spcBef>
              <a:spcPct val="0"/>
            </a:spcBef>
            <a:spcAft>
              <a:spcPct val="15000"/>
            </a:spcAft>
            <a:buNone/>
          </a:pPr>
          <a:r>
            <a:rPr lang="es-EC" sz="1300" kern="1200" dirty="0"/>
            <a:t>MUESTRA</a:t>
          </a:r>
        </a:p>
        <a:p>
          <a:pPr marL="114300" lvl="1" indent="0" algn="l" defTabSz="577850">
            <a:lnSpc>
              <a:spcPct val="90000"/>
            </a:lnSpc>
            <a:spcBef>
              <a:spcPct val="0"/>
            </a:spcBef>
            <a:spcAft>
              <a:spcPct val="15000"/>
            </a:spcAft>
            <a:buNone/>
          </a:pPr>
          <a:r>
            <a:rPr lang="es-EC" sz="1300" kern="1200" dirty="0"/>
            <a:t>TÉCNICAS DE RECOLECCIÓN DE DATOS</a:t>
          </a:r>
        </a:p>
        <a:p>
          <a:pPr marL="114300" lvl="1" indent="0" algn="l" defTabSz="577850">
            <a:lnSpc>
              <a:spcPct val="90000"/>
            </a:lnSpc>
            <a:spcBef>
              <a:spcPct val="0"/>
            </a:spcBef>
            <a:spcAft>
              <a:spcPct val="15000"/>
            </a:spcAft>
            <a:buNone/>
          </a:pPr>
          <a:r>
            <a:rPr lang="es-EC" sz="1300" kern="1200" dirty="0"/>
            <a:t>INSTRUMENTOS  DE RECOLECCIÓN DE DATOS </a:t>
          </a:r>
        </a:p>
        <a:p>
          <a:pPr marL="114300" lvl="1" indent="0" algn="l" defTabSz="577850">
            <a:lnSpc>
              <a:spcPct val="90000"/>
            </a:lnSpc>
            <a:spcBef>
              <a:spcPct val="0"/>
            </a:spcBef>
            <a:spcAft>
              <a:spcPct val="15000"/>
            </a:spcAft>
            <a:buNone/>
          </a:pPr>
          <a:r>
            <a:rPr lang="es-EC" sz="1300" kern="1200" dirty="0"/>
            <a:t>TÉCNICAS PARA TRATAMIENTO Y ANÁLISIS DE DATOS</a:t>
          </a:r>
        </a:p>
      </dsp:txBody>
      <dsp:txXfrm>
        <a:off x="3533937" y="218592"/>
        <a:ext cx="4645130" cy="1311555"/>
      </dsp:txXfrm>
    </dsp:sp>
    <dsp:sp modelId="{C13CF2BD-FCDD-4159-9623-132C394D09D2}">
      <dsp:nvSpPr>
        <dsp:cNvPr id="0" name=""/>
        <dsp:cNvSpPr/>
      </dsp:nvSpPr>
      <dsp:spPr>
        <a:xfrm>
          <a:off x="0" y="0"/>
          <a:ext cx="3533938" cy="1748739"/>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s-EC" sz="2900" b="0" kern="1200" dirty="0">
              <a:solidFill>
                <a:schemeClr val="tx1"/>
              </a:solidFill>
            </a:rPr>
            <a:t>MÉTODO INVESTIGATIVO</a:t>
          </a:r>
        </a:p>
      </dsp:txBody>
      <dsp:txXfrm>
        <a:off x="85366" y="85366"/>
        <a:ext cx="3363206" cy="1578007"/>
      </dsp:txXfrm>
    </dsp:sp>
    <dsp:sp modelId="{93FB7AA6-497A-44A2-AD76-D981118FD789}">
      <dsp:nvSpPr>
        <dsp:cNvPr id="0" name=""/>
        <dsp:cNvSpPr/>
      </dsp:nvSpPr>
      <dsp:spPr>
        <a:xfrm>
          <a:off x="3533937" y="1923613"/>
          <a:ext cx="5300907" cy="174873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endParaRPr lang="es-EC" sz="1300" kern="1200" dirty="0"/>
        </a:p>
        <a:p>
          <a:pPr marL="114300" lvl="1" indent="-114300" algn="l" defTabSz="577850">
            <a:lnSpc>
              <a:spcPct val="90000"/>
            </a:lnSpc>
            <a:spcBef>
              <a:spcPct val="0"/>
            </a:spcBef>
            <a:spcAft>
              <a:spcPct val="15000"/>
            </a:spcAft>
            <a:buChar char="•"/>
          </a:pPr>
          <a:endParaRPr lang="es-EC" sz="1300" kern="1200" dirty="0"/>
        </a:p>
        <a:p>
          <a:pPr marL="114300" lvl="1" indent="-114300" algn="l" defTabSz="577850">
            <a:lnSpc>
              <a:spcPct val="90000"/>
            </a:lnSpc>
            <a:spcBef>
              <a:spcPct val="0"/>
            </a:spcBef>
            <a:spcAft>
              <a:spcPct val="15000"/>
            </a:spcAft>
            <a:buChar char="•"/>
          </a:pPr>
          <a:r>
            <a:rPr lang="es-EC" sz="1300" kern="1200" dirty="0"/>
            <a:t>OBSERVACIÓN CIENTÍFICA</a:t>
          </a:r>
        </a:p>
        <a:p>
          <a:pPr marL="114300" lvl="1" indent="-114300" algn="l" defTabSz="577850">
            <a:lnSpc>
              <a:spcPct val="90000"/>
            </a:lnSpc>
            <a:spcBef>
              <a:spcPct val="0"/>
            </a:spcBef>
            <a:spcAft>
              <a:spcPct val="15000"/>
            </a:spcAft>
            <a:buChar char="•"/>
          </a:pPr>
          <a:r>
            <a:rPr lang="es-EC" sz="1300" kern="1200" dirty="0"/>
            <a:t>ENCUESTAS</a:t>
          </a:r>
        </a:p>
        <a:p>
          <a:pPr marL="114300" lvl="1" indent="-114300" algn="l" defTabSz="577850">
            <a:lnSpc>
              <a:spcPct val="90000"/>
            </a:lnSpc>
            <a:spcBef>
              <a:spcPct val="0"/>
            </a:spcBef>
            <a:spcAft>
              <a:spcPct val="15000"/>
            </a:spcAft>
            <a:buChar char="•"/>
          </a:pPr>
          <a:r>
            <a:rPr lang="es-EC" sz="1300" kern="1200" dirty="0"/>
            <a:t>ENTREVISTAS</a:t>
          </a:r>
        </a:p>
        <a:p>
          <a:pPr marL="114300" lvl="1" indent="-114300" algn="l" defTabSz="577850">
            <a:lnSpc>
              <a:spcPct val="90000"/>
            </a:lnSpc>
            <a:spcBef>
              <a:spcPct val="0"/>
            </a:spcBef>
            <a:spcAft>
              <a:spcPct val="15000"/>
            </a:spcAft>
            <a:buChar char="•"/>
          </a:pPr>
          <a:endParaRPr lang="es-EC" sz="1300" kern="1200" dirty="0"/>
        </a:p>
      </dsp:txBody>
      <dsp:txXfrm>
        <a:off x="3533937" y="2142205"/>
        <a:ext cx="4645130" cy="1311555"/>
      </dsp:txXfrm>
    </dsp:sp>
    <dsp:sp modelId="{2299806C-A5CD-4B66-AB46-12C5E232080D}">
      <dsp:nvSpPr>
        <dsp:cNvPr id="0" name=""/>
        <dsp:cNvSpPr/>
      </dsp:nvSpPr>
      <dsp:spPr>
        <a:xfrm>
          <a:off x="0" y="1923613"/>
          <a:ext cx="3533938" cy="1748739"/>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s-EC" sz="2900" kern="1200" dirty="0">
              <a:solidFill>
                <a:schemeClr val="tx1"/>
              </a:solidFill>
            </a:rPr>
            <a:t>TÉCNICAS DE INVESTIGACIÓN</a:t>
          </a:r>
        </a:p>
      </dsp:txBody>
      <dsp:txXfrm>
        <a:off x="85366" y="2008979"/>
        <a:ext cx="3363206" cy="1578007"/>
      </dsp:txXfrm>
    </dsp:sp>
    <dsp:sp modelId="{B564121A-45E6-4A0E-B7B4-71C9BAE76A00}">
      <dsp:nvSpPr>
        <dsp:cNvPr id="0" name=""/>
        <dsp:cNvSpPr/>
      </dsp:nvSpPr>
      <dsp:spPr>
        <a:xfrm>
          <a:off x="3533937" y="3847226"/>
          <a:ext cx="5300907" cy="174873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endParaRPr lang="es-EC" sz="1300" kern="1200" dirty="0"/>
        </a:p>
        <a:p>
          <a:pPr marL="114300" lvl="1" indent="-114300" algn="l" defTabSz="577850">
            <a:lnSpc>
              <a:spcPct val="90000"/>
            </a:lnSpc>
            <a:spcBef>
              <a:spcPct val="0"/>
            </a:spcBef>
            <a:spcAft>
              <a:spcPct val="15000"/>
            </a:spcAft>
            <a:buChar char="•"/>
          </a:pPr>
          <a:endParaRPr lang="es-EC" sz="1300" kern="1200" dirty="0"/>
        </a:p>
        <a:p>
          <a:pPr marL="114300" lvl="1" indent="-114300" algn="l" defTabSz="577850">
            <a:lnSpc>
              <a:spcPct val="90000"/>
            </a:lnSpc>
            <a:spcBef>
              <a:spcPct val="0"/>
            </a:spcBef>
            <a:spcAft>
              <a:spcPct val="15000"/>
            </a:spcAft>
            <a:buChar char="•"/>
          </a:pPr>
          <a:r>
            <a:rPr lang="es-EC" sz="1300" kern="1200" dirty="0"/>
            <a:t>CUALITATIVAS</a:t>
          </a:r>
        </a:p>
        <a:p>
          <a:pPr marL="114300" lvl="1" indent="-114300" algn="l" defTabSz="577850">
            <a:lnSpc>
              <a:spcPct val="90000"/>
            </a:lnSpc>
            <a:spcBef>
              <a:spcPct val="0"/>
            </a:spcBef>
            <a:spcAft>
              <a:spcPct val="15000"/>
            </a:spcAft>
            <a:buChar char="•"/>
          </a:pPr>
          <a:endParaRPr lang="es-EC" sz="1300" kern="1200" dirty="0"/>
        </a:p>
        <a:p>
          <a:pPr marL="114300" lvl="1" indent="-114300" algn="l" defTabSz="577850">
            <a:lnSpc>
              <a:spcPct val="90000"/>
            </a:lnSpc>
            <a:spcBef>
              <a:spcPct val="0"/>
            </a:spcBef>
            <a:spcAft>
              <a:spcPct val="15000"/>
            </a:spcAft>
            <a:buChar char="•"/>
          </a:pPr>
          <a:r>
            <a:rPr lang="es-EC" sz="1300" kern="1200" dirty="0"/>
            <a:t>CUANTITATIVAS</a:t>
          </a:r>
        </a:p>
      </dsp:txBody>
      <dsp:txXfrm>
        <a:off x="3533937" y="4065818"/>
        <a:ext cx="4645130" cy="1311555"/>
      </dsp:txXfrm>
    </dsp:sp>
    <dsp:sp modelId="{2A02C7DF-9F4D-4E95-864F-4B595078A099}">
      <dsp:nvSpPr>
        <dsp:cNvPr id="0" name=""/>
        <dsp:cNvSpPr/>
      </dsp:nvSpPr>
      <dsp:spPr>
        <a:xfrm>
          <a:off x="38272" y="3847226"/>
          <a:ext cx="3533938" cy="1748739"/>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s-EC" sz="2900" kern="1200" dirty="0">
              <a:solidFill>
                <a:schemeClr val="tx1"/>
              </a:solidFill>
            </a:rPr>
            <a:t>ESTRATEGIA DE INVESTIGACIÓN</a:t>
          </a:r>
        </a:p>
      </dsp:txBody>
      <dsp:txXfrm>
        <a:off x="123638" y="3932592"/>
        <a:ext cx="3363206" cy="15780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436F4-E47D-45FA-98AB-C9FE0DEA6F8F}">
      <dsp:nvSpPr>
        <dsp:cNvPr id="0" name=""/>
        <dsp:cNvSpPr/>
      </dsp:nvSpPr>
      <dsp:spPr>
        <a:xfrm>
          <a:off x="1706" y="0"/>
          <a:ext cx="2655093" cy="5418667"/>
        </a:xfrm>
        <a:prstGeom prst="roundRect">
          <a:avLst>
            <a:gd name="adj" fmla="val 10000"/>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endParaRPr lang="es-EC" sz="1200" kern="1200" dirty="0"/>
        </a:p>
        <a:p>
          <a:pPr marL="0" lvl="0" indent="0" algn="ctr" defTabSz="533400">
            <a:lnSpc>
              <a:spcPct val="90000"/>
            </a:lnSpc>
            <a:spcBef>
              <a:spcPct val="0"/>
            </a:spcBef>
            <a:spcAft>
              <a:spcPct val="35000"/>
            </a:spcAft>
            <a:buNone/>
          </a:pPr>
          <a:endParaRPr lang="es-EC" sz="1400" kern="1200" dirty="0">
            <a:solidFill>
              <a:schemeClr val="tx1"/>
            </a:solidFill>
          </a:endParaRPr>
        </a:p>
        <a:p>
          <a:pPr marL="0" lvl="0" indent="0" algn="ctr" defTabSz="533400">
            <a:lnSpc>
              <a:spcPct val="90000"/>
            </a:lnSpc>
            <a:spcBef>
              <a:spcPct val="0"/>
            </a:spcBef>
            <a:spcAft>
              <a:spcPct val="35000"/>
            </a:spcAft>
            <a:buNone/>
          </a:pPr>
          <a:endParaRPr lang="es-EC" sz="1400" kern="1200" dirty="0">
            <a:solidFill>
              <a:schemeClr val="tx1"/>
            </a:solidFill>
          </a:endParaRPr>
        </a:p>
        <a:p>
          <a:pPr marL="0" lvl="0" indent="0" algn="ctr" defTabSz="533400">
            <a:lnSpc>
              <a:spcPct val="90000"/>
            </a:lnSpc>
            <a:spcBef>
              <a:spcPct val="0"/>
            </a:spcBef>
            <a:spcAft>
              <a:spcPct val="35000"/>
            </a:spcAft>
            <a:buNone/>
          </a:pPr>
          <a:r>
            <a:rPr lang="es-EC" sz="1400" b="1" kern="1200" dirty="0">
              <a:solidFill>
                <a:schemeClr val="tx1"/>
              </a:solidFill>
            </a:rPr>
            <a:t>PRIMERA GENERACIÓN</a:t>
          </a:r>
        </a:p>
        <a:p>
          <a:pPr marL="0" lvl="0" indent="0" algn="ctr" defTabSz="533400">
            <a:lnSpc>
              <a:spcPct val="90000"/>
            </a:lnSpc>
            <a:spcBef>
              <a:spcPct val="0"/>
            </a:spcBef>
            <a:spcAft>
              <a:spcPct val="35000"/>
            </a:spcAft>
            <a:buNone/>
          </a:pPr>
          <a:endParaRPr lang="es-EC" sz="1400" kern="1200" dirty="0">
            <a:solidFill>
              <a:schemeClr val="tx1"/>
            </a:solidFill>
          </a:endParaRPr>
        </a:p>
        <a:p>
          <a:pPr marL="0" lvl="0" indent="0" algn="ctr" defTabSz="533400">
            <a:lnSpc>
              <a:spcPct val="90000"/>
            </a:lnSpc>
            <a:spcBef>
              <a:spcPct val="0"/>
            </a:spcBef>
            <a:spcAft>
              <a:spcPct val="35000"/>
            </a:spcAft>
            <a:buNone/>
          </a:pPr>
          <a:r>
            <a:rPr lang="es-EC" sz="1400" kern="1200" dirty="0">
              <a:solidFill>
                <a:schemeClr val="tx1"/>
              </a:solidFill>
            </a:rPr>
            <a:t>Misiles hilo guiados</a:t>
          </a:r>
        </a:p>
        <a:p>
          <a:pPr marL="0" lvl="0" indent="0" algn="ctr" defTabSz="533400">
            <a:lnSpc>
              <a:spcPct val="90000"/>
            </a:lnSpc>
            <a:spcBef>
              <a:spcPct val="0"/>
            </a:spcBef>
            <a:spcAft>
              <a:spcPct val="35000"/>
            </a:spcAft>
            <a:buNone/>
          </a:pPr>
          <a:endParaRPr lang="es-EC" sz="1400" kern="1200" dirty="0">
            <a:solidFill>
              <a:schemeClr val="tx1"/>
            </a:solidFill>
          </a:endParaRPr>
        </a:p>
        <a:p>
          <a:pPr marL="0" lvl="0" indent="0" algn="ctr" defTabSz="533400">
            <a:lnSpc>
              <a:spcPct val="90000"/>
            </a:lnSpc>
            <a:spcBef>
              <a:spcPct val="0"/>
            </a:spcBef>
            <a:spcAft>
              <a:spcPct val="35000"/>
            </a:spcAft>
            <a:buNone/>
          </a:pPr>
          <a:r>
            <a:rPr lang="es-EC" sz="1400" kern="1200" dirty="0">
              <a:solidFill>
                <a:schemeClr val="tx1"/>
              </a:solidFill>
            </a:rPr>
            <a:t>Operador-Objetivo control manual </a:t>
          </a:r>
        </a:p>
        <a:p>
          <a:pPr marL="0" lvl="0" indent="0" algn="ctr" defTabSz="533400">
            <a:lnSpc>
              <a:spcPct val="90000"/>
            </a:lnSpc>
            <a:spcBef>
              <a:spcPct val="0"/>
            </a:spcBef>
            <a:spcAft>
              <a:spcPct val="35000"/>
            </a:spcAft>
            <a:buNone/>
          </a:pPr>
          <a:endParaRPr lang="es-EC" sz="1400" kern="1200" dirty="0">
            <a:solidFill>
              <a:schemeClr val="tx1"/>
            </a:solidFill>
          </a:endParaRPr>
        </a:p>
        <a:p>
          <a:pPr marL="0" lvl="0" indent="0" algn="ctr" defTabSz="533400">
            <a:lnSpc>
              <a:spcPct val="90000"/>
            </a:lnSpc>
            <a:spcBef>
              <a:spcPct val="0"/>
            </a:spcBef>
            <a:spcAft>
              <a:spcPct val="35000"/>
            </a:spcAft>
            <a:buNone/>
          </a:pPr>
          <a:endParaRPr lang="es-EC" sz="1200" kern="1200" dirty="0"/>
        </a:p>
      </dsp:txBody>
      <dsp:txXfrm>
        <a:off x="1706" y="2167466"/>
        <a:ext cx="2655093" cy="2167466"/>
      </dsp:txXfrm>
    </dsp:sp>
    <dsp:sp modelId="{29105B8A-70D6-44A5-8BE1-ACC959E1EE44}">
      <dsp:nvSpPr>
        <dsp:cNvPr id="0" name=""/>
        <dsp:cNvSpPr/>
      </dsp:nvSpPr>
      <dsp:spPr>
        <a:xfrm>
          <a:off x="427045" y="325120"/>
          <a:ext cx="1804416" cy="1804416"/>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FC0008-BFDD-45BC-A545-FA60D4AB9C5B}">
      <dsp:nvSpPr>
        <dsp:cNvPr id="0" name=""/>
        <dsp:cNvSpPr/>
      </dsp:nvSpPr>
      <dsp:spPr>
        <a:xfrm>
          <a:off x="2736453" y="0"/>
          <a:ext cx="2655093" cy="5418667"/>
        </a:xfrm>
        <a:prstGeom prst="roundRect">
          <a:avLst>
            <a:gd name="adj" fmla="val 10000"/>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endParaRPr lang="es-EC" sz="1300" kern="1200" dirty="0"/>
        </a:p>
        <a:p>
          <a:pPr marL="0" lvl="0" indent="0" algn="ctr" defTabSz="577850">
            <a:lnSpc>
              <a:spcPct val="90000"/>
            </a:lnSpc>
            <a:spcBef>
              <a:spcPct val="0"/>
            </a:spcBef>
            <a:spcAft>
              <a:spcPct val="35000"/>
            </a:spcAft>
            <a:buNone/>
          </a:pPr>
          <a:endParaRPr lang="es-EC" sz="1400" kern="1200" dirty="0">
            <a:solidFill>
              <a:schemeClr val="tx1"/>
            </a:solidFill>
          </a:endParaRPr>
        </a:p>
        <a:p>
          <a:pPr marL="0" lvl="0" indent="0" algn="ctr" defTabSz="577850">
            <a:lnSpc>
              <a:spcPct val="90000"/>
            </a:lnSpc>
            <a:spcBef>
              <a:spcPct val="0"/>
            </a:spcBef>
            <a:spcAft>
              <a:spcPct val="35000"/>
            </a:spcAft>
            <a:buNone/>
          </a:pPr>
          <a:r>
            <a:rPr lang="es-EC" sz="1400" b="1" kern="1200" dirty="0">
              <a:solidFill>
                <a:schemeClr val="tx1"/>
              </a:solidFill>
            </a:rPr>
            <a:t>SEGUNDA GENERACIÓN</a:t>
          </a:r>
        </a:p>
        <a:p>
          <a:pPr marL="0" lvl="0" indent="0" algn="ctr" defTabSz="577850">
            <a:lnSpc>
              <a:spcPct val="90000"/>
            </a:lnSpc>
            <a:spcBef>
              <a:spcPct val="0"/>
            </a:spcBef>
            <a:spcAft>
              <a:spcPct val="35000"/>
            </a:spcAft>
            <a:buNone/>
          </a:pPr>
          <a:endParaRPr lang="es-EC" sz="1400" kern="1200" dirty="0">
            <a:solidFill>
              <a:schemeClr val="tx1"/>
            </a:solidFill>
          </a:endParaRPr>
        </a:p>
        <a:p>
          <a:pPr marL="0" lvl="0" indent="0" algn="ctr" defTabSz="577850">
            <a:lnSpc>
              <a:spcPct val="90000"/>
            </a:lnSpc>
            <a:spcBef>
              <a:spcPct val="0"/>
            </a:spcBef>
            <a:spcAft>
              <a:spcPct val="35000"/>
            </a:spcAft>
            <a:buNone/>
          </a:pPr>
          <a:r>
            <a:rPr lang="es-EC" sz="1400" kern="1200" dirty="0">
              <a:solidFill>
                <a:schemeClr val="tx1"/>
              </a:solidFill>
            </a:rPr>
            <a:t>Guiado por conductor</a:t>
          </a:r>
        </a:p>
        <a:p>
          <a:pPr marL="0" lvl="0" indent="0" algn="ctr" defTabSz="577850">
            <a:lnSpc>
              <a:spcPct val="90000"/>
            </a:lnSpc>
            <a:spcBef>
              <a:spcPct val="0"/>
            </a:spcBef>
            <a:spcAft>
              <a:spcPct val="35000"/>
            </a:spcAft>
            <a:buNone/>
          </a:pPr>
          <a:endParaRPr lang="es-EC" sz="1400" kern="1200" dirty="0">
            <a:solidFill>
              <a:schemeClr val="tx1"/>
            </a:solidFill>
          </a:endParaRPr>
        </a:p>
        <a:p>
          <a:pPr marL="0" lvl="0" indent="0" algn="ctr" defTabSz="577850">
            <a:lnSpc>
              <a:spcPct val="90000"/>
            </a:lnSpc>
            <a:spcBef>
              <a:spcPct val="0"/>
            </a:spcBef>
            <a:spcAft>
              <a:spcPct val="35000"/>
            </a:spcAft>
            <a:buNone/>
          </a:pPr>
          <a:r>
            <a:rPr lang="es-EC" sz="1400" kern="1200" dirty="0">
              <a:solidFill>
                <a:schemeClr val="tx1"/>
              </a:solidFill>
            </a:rPr>
            <a:t>Mirada únicamente al objetivo</a:t>
          </a:r>
        </a:p>
        <a:p>
          <a:pPr marL="0" lvl="0" indent="0" algn="ctr" defTabSz="577850">
            <a:lnSpc>
              <a:spcPct val="90000"/>
            </a:lnSpc>
            <a:spcBef>
              <a:spcPct val="0"/>
            </a:spcBef>
            <a:spcAft>
              <a:spcPct val="35000"/>
            </a:spcAft>
            <a:buNone/>
          </a:pPr>
          <a:r>
            <a:rPr lang="es-EC" sz="1400" kern="1200" dirty="0">
              <a:solidFill>
                <a:schemeClr val="tx1"/>
              </a:solidFill>
            </a:rPr>
            <a:t>Emisores infrarrojos</a:t>
          </a:r>
        </a:p>
        <a:p>
          <a:pPr marL="0" lvl="0" indent="0" algn="ctr" defTabSz="577850">
            <a:lnSpc>
              <a:spcPct val="90000"/>
            </a:lnSpc>
            <a:spcBef>
              <a:spcPct val="0"/>
            </a:spcBef>
            <a:spcAft>
              <a:spcPct val="35000"/>
            </a:spcAft>
            <a:buNone/>
          </a:pPr>
          <a:endParaRPr lang="es-EC" sz="1300" kern="1200" dirty="0"/>
        </a:p>
      </dsp:txBody>
      <dsp:txXfrm>
        <a:off x="2736453" y="2167466"/>
        <a:ext cx="2655093" cy="2167466"/>
      </dsp:txXfrm>
    </dsp:sp>
    <dsp:sp modelId="{88A29426-55E3-4E28-9E1B-570E065A1E46}">
      <dsp:nvSpPr>
        <dsp:cNvPr id="0" name=""/>
        <dsp:cNvSpPr/>
      </dsp:nvSpPr>
      <dsp:spPr>
        <a:xfrm>
          <a:off x="3161791" y="325120"/>
          <a:ext cx="1804416" cy="1804416"/>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5C1B44-612B-4DA5-8AB4-02FA7834C6BD}">
      <dsp:nvSpPr>
        <dsp:cNvPr id="0" name=""/>
        <dsp:cNvSpPr/>
      </dsp:nvSpPr>
      <dsp:spPr>
        <a:xfrm>
          <a:off x="5471199" y="0"/>
          <a:ext cx="2655093" cy="5418667"/>
        </a:xfrm>
        <a:prstGeom prst="roundRect">
          <a:avLst>
            <a:gd name="adj" fmla="val 10000"/>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C" sz="1400" b="1" kern="1200" dirty="0">
              <a:solidFill>
                <a:schemeClr val="tx1"/>
              </a:solidFill>
            </a:rPr>
            <a:t>TERCERA GENERACIÓN</a:t>
          </a:r>
        </a:p>
        <a:p>
          <a:pPr marL="0" lvl="0" indent="0" algn="ctr" defTabSz="622300">
            <a:lnSpc>
              <a:spcPct val="90000"/>
            </a:lnSpc>
            <a:spcBef>
              <a:spcPct val="0"/>
            </a:spcBef>
            <a:spcAft>
              <a:spcPct val="35000"/>
            </a:spcAft>
            <a:buNone/>
          </a:pPr>
          <a:endParaRPr lang="es-EC" sz="1400" kern="1200" dirty="0">
            <a:solidFill>
              <a:schemeClr val="tx1"/>
            </a:solidFill>
          </a:endParaRPr>
        </a:p>
        <a:p>
          <a:pPr marL="0" lvl="0" indent="0" algn="ctr" defTabSz="622300">
            <a:lnSpc>
              <a:spcPct val="90000"/>
            </a:lnSpc>
            <a:spcBef>
              <a:spcPct val="0"/>
            </a:spcBef>
            <a:spcAft>
              <a:spcPct val="35000"/>
            </a:spcAft>
            <a:buNone/>
          </a:pPr>
          <a:r>
            <a:rPr lang="es-EC" sz="1400" kern="1200" dirty="0">
              <a:solidFill>
                <a:schemeClr val="tx1"/>
              </a:solidFill>
            </a:rPr>
            <a:t>Líneas de mira guiado por haces</a:t>
          </a:r>
        </a:p>
        <a:p>
          <a:pPr marL="0" lvl="0" indent="0" algn="ctr" defTabSz="622300">
            <a:lnSpc>
              <a:spcPct val="90000"/>
            </a:lnSpc>
            <a:spcBef>
              <a:spcPct val="0"/>
            </a:spcBef>
            <a:spcAft>
              <a:spcPct val="35000"/>
            </a:spcAft>
            <a:buNone/>
          </a:pPr>
          <a:r>
            <a:rPr lang="es-EC" sz="1400" kern="1200" dirty="0">
              <a:solidFill>
                <a:schemeClr val="tx1"/>
              </a:solidFill>
            </a:rPr>
            <a:t>(Dispara y olvida)</a:t>
          </a:r>
        </a:p>
      </dsp:txBody>
      <dsp:txXfrm>
        <a:off x="5471199" y="2167466"/>
        <a:ext cx="2655093" cy="2167466"/>
      </dsp:txXfrm>
    </dsp:sp>
    <dsp:sp modelId="{B0F51352-8F31-48C8-ADB8-6302C577C3A2}">
      <dsp:nvSpPr>
        <dsp:cNvPr id="0" name=""/>
        <dsp:cNvSpPr/>
      </dsp:nvSpPr>
      <dsp:spPr>
        <a:xfrm>
          <a:off x="5896538" y="325120"/>
          <a:ext cx="1804416" cy="1804416"/>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4BB07B-E7FD-43EF-9E51-6017396C8E98}">
      <dsp:nvSpPr>
        <dsp:cNvPr id="0" name=""/>
        <dsp:cNvSpPr/>
      </dsp:nvSpPr>
      <dsp:spPr>
        <a:xfrm>
          <a:off x="325119" y="4334933"/>
          <a:ext cx="7477760" cy="812800"/>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4D097-FD8C-401D-8706-1BCB96409B7D}">
      <dsp:nvSpPr>
        <dsp:cNvPr id="0" name=""/>
        <dsp:cNvSpPr/>
      </dsp:nvSpPr>
      <dsp:spPr>
        <a:xfrm>
          <a:off x="0" y="20956"/>
          <a:ext cx="7751303" cy="4844564"/>
        </a:xfrm>
        <a:prstGeom prst="swooshArrow">
          <a:avLst>
            <a:gd name="adj1" fmla="val 25000"/>
            <a:gd name="adj2" fmla="val 25000"/>
          </a:avLst>
        </a:prstGeom>
        <a:gradFill rotWithShape="0">
          <a:gsLst>
            <a:gs pos="0">
              <a:schemeClr val="accent6">
                <a:tint val="40000"/>
                <a:hueOff val="0"/>
                <a:satOff val="0"/>
                <a:lumOff val="0"/>
                <a:alphaOff val="0"/>
                <a:shade val="51000"/>
                <a:satMod val="130000"/>
              </a:schemeClr>
            </a:gs>
            <a:gs pos="80000">
              <a:schemeClr val="accent6">
                <a:tint val="40000"/>
                <a:hueOff val="0"/>
                <a:satOff val="0"/>
                <a:lumOff val="0"/>
                <a:alphaOff val="0"/>
                <a:shade val="93000"/>
                <a:satMod val="130000"/>
              </a:schemeClr>
            </a:gs>
            <a:gs pos="100000">
              <a:schemeClr val="accent6">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C621C67C-34CE-4E2E-B1B9-CE5CFC813A71}">
      <dsp:nvSpPr>
        <dsp:cNvPr id="0" name=""/>
        <dsp:cNvSpPr/>
      </dsp:nvSpPr>
      <dsp:spPr>
        <a:xfrm>
          <a:off x="984415" y="3364675"/>
          <a:ext cx="201533" cy="201533"/>
        </a:xfrm>
        <a:prstGeom prst="ellipse">
          <a:avLst/>
        </a:prstGeom>
        <a:gradFill rotWithShape="0">
          <a:gsLst>
            <a:gs pos="0">
              <a:schemeClr val="accent6">
                <a:shade val="80000"/>
                <a:hueOff val="0"/>
                <a:satOff val="0"/>
                <a:lumOff val="0"/>
                <a:alphaOff val="0"/>
                <a:shade val="51000"/>
                <a:satMod val="130000"/>
              </a:schemeClr>
            </a:gs>
            <a:gs pos="80000">
              <a:schemeClr val="accent6">
                <a:shade val="80000"/>
                <a:hueOff val="0"/>
                <a:satOff val="0"/>
                <a:lumOff val="0"/>
                <a:alphaOff val="0"/>
                <a:shade val="93000"/>
                <a:satMod val="130000"/>
              </a:schemeClr>
            </a:gs>
            <a:gs pos="100000">
              <a:schemeClr val="accent6">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175C62C-2615-4850-A504-44D2691021AF}">
      <dsp:nvSpPr>
        <dsp:cNvPr id="0" name=""/>
        <dsp:cNvSpPr/>
      </dsp:nvSpPr>
      <dsp:spPr>
        <a:xfrm>
          <a:off x="1085182" y="3465442"/>
          <a:ext cx="1806053" cy="1400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789" tIns="0" rIns="0" bIns="0" numCol="1" spcCol="1270" anchor="t" anchorCtr="0">
          <a:noAutofit/>
        </a:bodyPr>
        <a:lstStyle/>
        <a:p>
          <a:pPr marL="0" lvl="0" indent="0" algn="l" defTabSz="755650">
            <a:lnSpc>
              <a:spcPct val="90000"/>
            </a:lnSpc>
            <a:spcBef>
              <a:spcPct val="0"/>
            </a:spcBef>
            <a:spcAft>
              <a:spcPct val="35000"/>
            </a:spcAft>
            <a:buNone/>
          </a:pPr>
          <a:r>
            <a:rPr lang="es-EC" sz="1700" b="1" kern="1200" dirty="0"/>
            <a:t>NECESIDAD</a:t>
          </a:r>
        </a:p>
        <a:p>
          <a:pPr marL="0" lvl="0" indent="0" algn="l" defTabSz="755650">
            <a:lnSpc>
              <a:spcPct val="90000"/>
            </a:lnSpc>
            <a:spcBef>
              <a:spcPct val="0"/>
            </a:spcBef>
            <a:spcAft>
              <a:spcPct val="35000"/>
            </a:spcAft>
            <a:buNone/>
          </a:pPr>
          <a:r>
            <a:rPr lang="es-EC" sz="1700" b="1" kern="1200" dirty="0"/>
            <a:t>Defensa del territorio</a:t>
          </a:r>
        </a:p>
      </dsp:txBody>
      <dsp:txXfrm>
        <a:off x="1085182" y="3465442"/>
        <a:ext cx="1806053" cy="1400079"/>
      </dsp:txXfrm>
    </dsp:sp>
    <dsp:sp modelId="{0D8C830E-4086-45B0-BACF-B12311368476}">
      <dsp:nvSpPr>
        <dsp:cNvPr id="0" name=""/>
        <dsp:cNvSpPr/>
      </dsp:nvSpPr>
      <dsp:spPr>
        <a:xfrm>
          <a:off x="2763339" y="2047922"/>
          <a:ext cx="364311" cy="364311"/>
        </a:xfrm>
        <a:prstGeom prst="ellipse">
          <a:avLst/>
        </a:prstGeom>
        <a:gradFill rotWithShape="0">
          <a:gsLst>
            <a:gs pos="0">
              <a:schemeClr val="accent6">
                <a:shade val="80000"/>
                <a:hueOff val="0"/>
                <a:satOff val="-16910"/>
                <a:lumOff val="16907"/>
                <a:alphaOff val="0"/>
                <a:shade val="51000"/>
                <a:satMod val="130000"/>
              </a:schemeClr>
            </a:gs>
            <a:gs pos="80000">
              <a:schemeClr val="accent6">
                <a:shade val="80000"/>
                <a:hueOff val="0"/>
                <a:satOff val="-16910"/>
                <a:lumOff val="16907"/>
                <a:alphaOff val="0"/>
                <a:shade val="93000"/>
                <a:satMod val="130000"/>
              </a:schemeClr>
            </a:gs>
            <a:gs pos="100000">
              <a:schemeClr val="accent6">
                <a:shade val="80000"/>
                <a:hueOff val="0"/>
                <a:satOff val="-16910"/>
                <a:lumOff val="1690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77C8ADB-D6C7-4D16-8CC1-1385FB00D33B}">
      <dsp:nvSpPr>
        <dsp:cNvPr id="0" name=""/>
        <dsp:cNvSpPr/>
      </dsp:nvSpPr>
      <dsp:spPr>
        <a:xfrm>
          <a:off x="2945495" y="2230078"/>
          <a:ext cx="1860312" cy="2635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041" tIns="0" rIns="0" bIns="0" numCol="1" spcCol="1270" anchor="t" anchorCtr="0">
          <a:noAutofit/>
        </a:bodyPr>
        <a:lstStyle/>
        <a:p>
          <a:pPr marL="0" lvl="0" indent="0" algn="l" defTabSz="755650">
            <a:lnSpc>
              <a:spcPct val="90000"/>
            </a:lnSpc>
            <a:spcBef>
              <a:spcPct val="0"/>
            </a:spcBef>
            <a:spcAft>
              <a:spcPct val="35000"/>
            </a:spcAft>
            <a:buNone/>
          </a:pPr>
          <a:r>
            <a:rPr lang="es-EC" sz="1700" b="1" kern="1200" dirty="0"/>
            <a:t>PRESUPUESTO</a:t>
          </a:r>
        </a:p>
        <a:p>
          <a:pPr marL="0" lvl="0" indent="0" algn="l" defTabSz="755650">
            <a:lnSpc>
              <a:spcPct val="90000"/>
            </a:lnSpc>
            <a:spcBef>
              <a:spcPct val="0"/>
            </a:spcBef>
            <a:spcAft>
              <a:spcPct val="35000"/>
            </a:spcAft>
            <a:buNone/>
          </a:pPr>
          <a:r>
            <a:rPr lang="es-EC" sz="1700" b="1" kern="1200" dirty="0"/>
            <a:t>Gasto militar</a:t>
          </a:r>
        </a:p>
      </dsp:txBody>
      <dsp:txXfrm>
        <a:off x="2945495" y="2230078"/>
        <a:ext cx="1860312" cy="2635443"/>
      </dsp:txXfrm>
    </dsp:sp>
    <dsp:sp modelId="{55A326B7-A21C-46F7-8DB1-F9838044E77C}">
      <dsp:nvSpPr>
        <dsp:cNvPr id="0" name=""/>
        <dsp:cNvSpPr/>
      </dsp:nvSpPr>
      <dsp:spPr>
        <a:xfrm>
          <a:off x="4902699" y="1246631"/>
          <a:ext cx="503834" cy="503834"/>
        </a:xfrm>
        <a:prstGeom prst="ellipse">
          <a:avLst/>
        </a:prstGeom>
        <a:gradFill rotWithShape="0">
          <a:gsLst>
            <a:gs pos="0">
              <a:schemeClr val="accent6">
                <a:shade val="80000"/>
                <a:hueOff val="0"/>
                <a:satOff val="-33821"/>
                <a:lumOff val="33815"/>
                <a:alphaOff val="0"/>
                <a:shade val="51000"/>
                <a:satMod val="130000"/>
              </a:schemeClr>
            </a:gs>
            <a:gs pos="80000">
              <a:schemeClr val="accent6">
                <a:shade val="80000"/>
                <a:hueOff val="0"/>
                <a:satOff val="-33821"/>
                <a:lumOff val="33815"/>
                <a:alphaOff val="0"/>
                <a:shade val="93000"/>
                <a:satMod val="130000"/>
              </a:schemeClr>
            </a:gs>
            <a:gs pos="100000">
              <a:schemeClr val="accent6">
                <a:shade val="80000"/>
                <a:hueOff val="0"/>
                <a:satOff val="-33821"/>
                <a:lumOff val="338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F088099-2511-4A25-9BE5-6577BE46A356}">
      <dsp:nvSpPr>
        <dsp:cNvPr id="0" name=""/>
        <dsp:cNvSpPr/>
      </dsp:nvSpPr>
      <dsp:spPr>
        <a:xfrm>
          <a:off x="5154616" y="1498548"/>
          <a:ext cx="1860312" cy="3366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972" tIns="0" rIns="0" bIns="0" numCol="1" spcCol="1270" anchor="t" anchorCtr="0">
          <a:noAutofit/>
        </a:bodyPr>
        <a:lstStyle/>
        <a:p>
          <a:pPr marL="0" lvl="0" indent="0" algn="l" defTabSz="755650">
            <a:lnSpc>
              <a:spcPct val="90000"/>
            </a:lnSpc>
            <a:spcBef>
              <a:spcPct val="0"/>
            </a:spcBef>
            <a:spcAft>
              <a:spcPct val="35000"/>
            </a:spcAft>
            <a:buNone/>
          </a:pPr>
          <a:r>
            <a:rPr lang="es-EC" sz="1700" b="1" kern="1200" dirty="0"/>
            <a:t>ANTITANQUES </a:t>
          </a:r>
        </a:p>
        <a:p>
          <a:pPr marL="0" lvl="0" indent="0" algn="ctr" defTabSz="755650">
            <a:lnSpc>
              <a:spcPct val="90000"/>
            </a:lnSpc>
            <a:spcBef>
              <a:spcPct val="0"/>
            </a:spcBef>
            <a:spcAft>
              <a:spcPct val="35000"/>
            </a:spcAft>
            <a:buNone/>
          </a:pPr>
          <a:r>
            <a:rPr lang="es-EC" sz="1700" b="1" kern="1200" dirty="0"/>
            <a:t>1RA. Y 2DA. GENERACIÓN.</a:t>
          </a:r>
        </a:p>
      </dsp:txBody>
      <dsp:txXfrm>
        <a:off x="5154616" y="1498548"/>
        <a:ext cx="1860312" cy="33669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279AA-3A81-4559-A872-83DA191E1A84}">
      <dsp:nvSpPr>
        <dsp:cNvPr id="0" name=""/>
        <dsp:cNvSpPr/>
      </dsp:nvSpPr>
      <dsp:spPr>
        <a:xfrm>
          <a:off x="3533937" y="1639"/>
          <a:ext cx="5300907" cy="130062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0" algn="l" defTabSz="577850">
            <a:lnSpc>
              <a:spcPct val="90000"/>
            </a:lnSpc>
            <a:spcBef>
              <a:spcPct val="0"/>
            </a:spcBef>
            <a:spcAft>
              <a:spcPct val="15000"/>
            </a:spcAft>
            <a:buNone/>
          </a:pPr>
          <a:endParaRPr lang="es-EC" sz="1300" kern="1200" dirty="0"/>
        </a:p>
        <a:p>
          <a:pPr marL="114300" lvl="1" indent="-114300" algn="l" defTabSz="577850">
            <a:lnSpc>
              <a:spcPct val="90000"/>
            </a:lnSpc>
            <a:spcBef>
              <a:spcPct val="0"/>
            </a:spcBef>
            <a:spcAft>
              <a:spcPct val="15000"/>
            </a:spcAft>
            <a:buChar char="•"/>
          </a:pPr>
          <a:r>
            <a:rPr lang="es-EC" sz="1300" kern="1200" dirty="0"/>
            <a:t>SISTEMAS ANTITANQUE DE CONDICIONES  ESPECIALES PARA BODEGAJE.</a:t>
          </a:r>
        </a:p>
        <a:p>
          <a:pPr marL="114300" lvl="1" indent="-114300" algn="l" defTabSz="577850">
            <a:lnSpc>
              <a:spcPct val="90000"/>
            </a:lnSpc>
            <a:spcBef>
              <a:spcPct val="0"/>
            </a:spcBef>
            <a:spcAft>
              <a:spcPct val="15000"/>
            </a:spcAft>
            <a:buChar char="•"/>
          </a:pPr>
          <a:r>
            <a:rPr lang="es-EC" sz="1300" kern="1200" dirty="0"/>
            <a:t>CADUCIDAD DE SU  TIEMPO DE VIDA ÚTIL EN LAS UNIDADES.</a:t>
          </a:r>
        </a:p>
        <a:p>
          <a:pPr marL="114300" lvl="1" indent="-114300" algn="l" defTabSz="577850">
            <a:lnSpc>
              <a:spcPct val="90000"/>
            </a:lnSpc>
            <a:spcBef>
              <a:spcPct val="0"/>
            </a:spcBef>
            <a:spcAft>
              <a:spcPct val="15000"/>
            </a:spcAft>
            <a:buChar char="•"/>
          </a:pPr>
          <a:r>
            <a:rPr lang="es-EC" sz="1300" kern="1200" dirty="0"/>
            <a:t>REDUCCIÓN DE CURSOS DE ESPECIALIDAD. </a:t>
          </a:r>
        </a:p>
      </dsp:txBody>
      <dsp:txXfrm>
        <a:off x="3533937" y="164217"/>
        <a:ext cx="4813173" cy="975468"/>
      </dsp:txXfrm>
    </dsp:sp>
    <dsp:sp modelId="{C13CF2BD-FCDD-4159-9623-132C394D09D2}">
      <dsp:nvSpPr>
        <dsp:cNvPr id="0" name=""/>
        <dsp:cNvSpPr/>
      </dsp:nvSpPr>
      <dsp:spPr>
        <a:xfrm>
          <a:off x="0" y="1639"/>
          <a:ext cx="3533938" cy="1300624"/>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EC" sz="2200" kern="1200" dirty="0">
              <a:solidFill>
                <a:schemeClr val="tx1"/>
              </a:solidFill>
            </a:rPr>
            <a:t>ALTO COSTO DE MANTENIMIENTO DE SISTEMAS MODERNOS</a:t>
          </a:r>
        </a:p>
      </dsp:txBody>
      <dsp:txXfrm>
        <a:off x="63491" y="65130"/>
        <a:ext cx="3406956" cy="1173642"/>
      </dsp:txXfrm>
    </dsp:sp>
    <dsp:sp modelId="{93FB7AA6-497A-44A2-AD76-D981118FD789}">
      <dsp:nvSpPr>
        <dsp:cNvPr id="0" name=""/>
        <dsp:cNvSpPr/>
      </dsp:nvSpPr>
      <dsp:spPr>
        <a:xfrm>
          <a:off x="3533937" y="1432326"/>
          <a:ext cx="5300907" cy="130062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endParaRPr lang="es-EC" sz="1300" kern="1200" dirty="0"/>
        </a:p>
        <a:p>
          <a:pPr marL="114300" lvl="1" indent="-114300" algn="l" defTabSz="577850">
            <a:lnSpc>
              <a:spcPct val="90000"/>
            </a:lnSpc>
            <a:spcBef>
              <a:spcPct val="0"/>
            </a:spcBef>
            <a:spcAft>
              <a:spcPct val="15000"/>
            </a:spcAft>
            <a:buChar char="•"/>
          </a:pPr>
          <a:r>
            <a:rPr lang="es-EC" sz="1300" kern="1200" dirty="0"/>
            <a:t>NO HAY GASTO DE INVERSIÓN.</a:t>
          </a:r>
        </a:p>
        <a:p>
          <a:pPr marL="114300" lvl="1" indent="-114300" algn="l" defTabSz="577850">
            <a:lnSpc>
              <a:spcPct val="90000"/>
            </a:lnSpc>
            <a:spcBef>
              <a:spcPct val="0"/>
            </a:spcBef>
            <a:spcAft>
              <a:spcPct val="15000"/>
            </a:spcAft>
            <a:buChar char="•"/>
          </a:pPr>
          <a:r>
            <a:rPr lang="es-EC" sz="1300" kern="1200" dirty="0"/>
            <a:t>NO SE CONTEMPLA REEMPLAZO DEL MATERIAL EXISTENTE.</a:t>
          </a:r>
        </a:p>
        <a:p>
          <a:pPr marL="114300" lvl="1" indent="-114300" algn="l" defTabSz="577850">
            <a:lnSpc>
              <a:spcPct val="90000"/>
            </a:lnSpc>
            <a:spcBef>
              <a:spcPct val="0"/>
            </a:spcBef>
            <a:spcAft>
              <a:spcPct val="15000"/>
            </a:spcAft>
            <a:buChar char="•"/>
          </a:pPr>
          <a:r>
            <a:rPr lang="es-EC" sz="1300" kern="1200" dirty="0"/>
            <a:t>PRIORIZACIÓN DEL GASTO MILITAR.</a:t>
          </a:r>
        </a:p>
        <a:p>
          <a:pPr marL="114300" lvl="1" indent="-114300" algn="l" defTabSz="577850">
            <a:lnSpc>
              <a:spcPct val="90000"/>
            </a:lnSpc>
            <a:spcBef>
              <a:spcPct val="0"/>
            </a:spcBef>
            <a:spcAft>
              <a:spcPct val="15000"/>
            </a:spcAft>
            <a:buChar char="•"/>
          </a:pPr>
          <a:endParaRPr lang="es-EC" sz="1300" kern="1200" dirty="0"/>
        </a:p>
      </dsp:txBody>
      <dsp:txXfrm>
        <a:off x="3533937" y="1594904"/>
        <a:ext cx="4813173" cy="975468"/>
      </dsp:txXfrm>
    </dsp:sp>
    <dsp:sp modelId="{2299806C-A5CD-4B66-AB46-12C5E232080D}">
      <dsp:nvSpPr>
        <dsp:cNvPr id="0" name=""/>
        <dsp:cNvSpPr/>
      </dsp:nvSpPr>
      <dsp:spPr>
        <a:xfrm>
          <a:off x="0" y="1432326"/>
          <a:ext cx="3533938" cy="1300624"/>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EC" sz="2200" kern="1200" dirty="0">
              <a:solidFill>
                <a:schemeClr val="tx1"/>
              </a:solidFill>
            </a:rPr>
            <a:t>REDUCCIÓN DEL PRESUPUESTO DE GASTO MILITAR</a:t>
          </a:r>
        </a:p>
      </dsp:txBody>
      <dsp:txXfrm>
        <a:off x="63491" y="1495817"/>
        <a:ext cx="3406956" cy="1173642"/>
      </dsp:txXfrm>
    </dsp:sp>
    <dsp:sp modelId="{B564121A-45E6-4A0E-B7B4-71C9BAE76A00}">
      <dsp:nvSpPr>
        <dsp:cNvPr id="0" name=""/>
        <dsp:cNvSpPr/>
      </dsp:nvSpPr>
      <dsp:spPr>
        <a:xfrm>
          <a:off x="3533937" y="2863014"/>
          <a:ext cx="5300907" cy="130062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s-EC" sz="1300" kern="1200" dirty="0"/>
            <a:t>BRASIL, ARGENTINA CUENTAN CON SISTEMAS PROPIIOS PRODUCTO DE SU INDUSTRIA NACIONAL.</a:t>
          </a:r>
        </a:p>
        <a:p>
          <a:pPr marL="114300" lvl="1" indent="-114300" algn="l" defTabSz="577850">
            <a:lnSpc>
              <a:spcPct val="90000"/>
            </a:lnSpc>
            <a:spcBef>
              <a:spcPct val="0"/>
            </a:spcBef>
            <a:spcAft>
              <a:spcPct val="15000"/>
            </a:spcAft>
            <a:buChar char="•"/>
          </a:pPr>
          <a:r>
            <a:rPr lang="es-EC" sz="1300" kern="1200" dirty="0"/>
            <a:t>BOLIVIA REALZÓ UN PROYECTO DE ANTITANQUE VIABLE.</a:t>
          </a:r>
        </a:p>
        <a:p>
          <a:pPr marL="114300" lvl="1" indent="-114300" algn="l" defTabSz="577850">
            <a:lnSpc>
              <a:spcPct val="90000"/>
            </a:lnSpc>
            <a:spcBef>
              <a:spcPct val="0"/>
            </a:spcBef>
            <a:spcAft>
              <a:spcPct val="15000"/>
            </a:spcAft>
            <a:buChar char="•"/>
          </a:pPr>
          <a:r>
            <a:rPr lang="es-EC" sz="1300" kern="1200" dirty="0"/>
            <a:t>MANTENER O REGRESAR A SISTEMAS DE 1RA. GENERACIÓN MÁS ECONÓMICOS.</a:t>
          </a:r>
        </a:p>
      </dsp:txBody>
      <dsp:txXfrm>
        <a:off x="3533937" y="3025592"/>
        <a:ext cx="4813173" cy="975468"/>
      </dsp:txXfrm>
    </dsp:sp>
    <dsp:sp modelId="{2A02C7DF-9F4D-4E95-864F-4B595078A099}">
      <dsp:nvSpPr>
        <dsp:cNvPr id="0" name=""/>
        <dsp:cNvSpPr/>
      </dsp:nvSpPr>
      <dsp:spPr>
        <a:xfrm>
          <a:off x="0" y="2863014"/>
          <a:ext cx="3533938" cy="1300624"/>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EC" sz="2200" kern="1200" dirty="0">
              <a:solidFill>
                <a:schemeClr val="tx1"/>
              </a:solidFill>
            </a:rPr>
            <a:t>RESPUESTA DE EJÉRCITOS VECINOS</a:t>
          </a:r>
        </a:p>
      </dsp:txBody>
      <dsp:txXfrm>
        <a:off x="63491" y="2926505"/>
        <a:ext cx="3406956" cy="1173642"/>
      </dsp:txXfrm>
    </dsp:sp>
    <dsp:sp modelId="{F67C8B39-B803-481A-ACFA-9BC9C946898C}">
      <dsp:nvSpPr>
        <dsp:cNvPr id="0" name=""/>
        <dsp:cNvSpPr/>
      </dsp:nvSpPr>
      <dsp:spPr>
        <a:xfrm>
          <a:off x="3533937" y="4293701"/>
          <a:ext cx="5300907" cy="130062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s-EC" sz="1300" kern="1200" dirty="0"/>
            <a:t>ESPE</a:t>
          </a:r>
        </a:p>
        <a:p>
          <a:pPr marL="114300" lvl="1" indent="-114300" algn="l" defTabSz="577850">
            <a:lnSpc>
              <a:spcPct val="90000"/>
            </a:lnSpc>
            <a:spcBef>
              <a:spcPct val="0"/>
            </a:spcBef>
            <a:spcAft>
              <a:spcPct val="15000"/>
            </a:spcAft>
            <a:buChar char="•"/>
          </a:pPr>
          <a:r>
            <a:rPr lang="es-EC" sz="1300" kern="1200" dirty="0"/>
            <a:t>FÁBRICA DE MUNICIONES SANTA BÁRBARA</a:t>
          </a:r>
        </a:p>
        <a:p>
          <a:pPr marL="114300" lvl="1" indent="-114300" algn="l" defTabSz="577850">
            <a:lnSpc>
              <a:spcPct val="90000"/>
            </a:lnSpc>
            <a:spcBef>
              <a:spcPct val="0"/>
            </a:spcBef>
            <a:spcAft>
              <a:spcPct val="15000"/>
            </a:spcAft>
            <a:buChar char="•"/>
          </a:pPr>
          <a:r>
            <a:rPr lang="es-EC" sz="1300" kern="1200" dirty="0"/>
            <a:t>EXPLOCEN C.A.</a:t>
          </a:r>
        </a:p>
        <a:p>
          <a:pPr marL="114300" lvl="1" indent="-114300" algn="l" defTabSz="577850">
            <a:lnSpc>
              <a:spcPct val="90000"/>
            </a:lnSpc>
            <a:spcBef>
              <a:spcPct val="0"/>
            </a:spcBef>
            <a:spcAft>
              <a:spcPct val="15000"/>
            </a:spcAft>
            <a:buChar char="•"/>
          </a:pPr>
          <a:r>
            <a:rPr lang="es-EC" sz="1300" kern="1200" dirty="0"/>
            <a:t>INDUSTRIA  NACIONAL.</a:t>
          </a:r>
        </a:p>
        <a:p>
          <a:pPr marL="114300" lvl="1" indent="-114300" algn="l" defTabSz="577850">
            <a:lnSpc>
              <a:spcPct val="90000"/>
            </a:lnSpc>
            <a:spcBef>
              <a:spcPct val="0"/>
            </a:spcBef>
            <a:spcAft>
              <a:spcPct val="15000"/>
            </a:spcAft>
            <a:buChar char="•"/>
          </a:pPr>
          <a:r>
            <a:rPr lang="es-EC" sz="1300" kern="1200" dirty="0"/>
            <a:t>FACULTADES DE INGENIERÍA DE UNIVERSIDADES DEL PAÍS.</a:t>
          </a:r>
        </a:p>
      </dsp:txBody>
      <dsp:txXfrm>
        <a:off x="3533937" y="4456279"/>
        <a:ext cx="4813173" cy="975468"/>
      </dsp:txXfrm>
    </dsp:sp>
    <dsp:sp modelId="{8EF85B8F-A22B-45EE-B37D-0D608201C8B8}">
      <dsp:nvSpPr>
        <dsp:cNvPr id="0" name=""/>
        <dsp:cNvSpPr/>
      </dsp:nvSpPr>
      <dsp:spPr>
        <a:xfrm>
          <a:off x="0" y="4293701"/>
          <a:ext cx="3533938" cy="1300624"/>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s-EC" sz="2200" kern="1200" dirty="0">
              <a:solidFill>
                <a:schemeClr val="tx1"/>
              </a:solidFill>
            </a:rPr>
            <a:t>PROPUESTA NACIONAL</a:t>
          </a:r>
        </a:p>
      </dsp:txBody>
      <dsp:txXfrm>
        <a:off x="63491" y="4357192"/>
        <a:ext cx="3406956" cy="11736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B7AA6-497A-44A2-AD76-D981118FD789}">
      <dsp:nvSpPr>
        <dsp:cNvPr id="0" name=""/>
        <dsp:cNvSpPr/>
      </dsp:nvSpPr>
      <dsp:spPr>
        <a:xfrm>
          <a:off x="7512206" y="0"/>
          <a:ext cx="1322638" cy="5595966"/>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99806C-A5CD-4B66-AB46-12C5E232080D}">
      <dsp:nvSpPr>
        <dsp:cNvPr id="0" name=""/>
        <dsp:cNvSpPr/>
      </dsp:nvSpPr>
      <dsp:spPr>
        <a:xfrm>
          <a:off x="193" y="0"/>
          <a:ext cx="7511819" cy="5595966"/>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just" defTabSz="1466850">
            <a:lnSpc>
              <a:spcPct val="90000"/>
            </a:lnSpc>
            <a:spcBef>
              <a:spcPct val="0"/>
            </a:spcBef>
            <a:spcAft>
              <a:spcPct val="35000"/>
            </a:spcAft>
            <a:buNone/>
          </a:pPr>
          <a:r>
            <a:rPr lang="es-ES_tradnl" sz="3300" kern="1200" dirty="0">
              <a:solidFill>
                <a:schemeClr val="tx1"/>
              </a:solidFill>
            </a:rPr>
            <a:t>¿EXISTE EN EL ECUADOR LA TECNOLOGÍA EN BASE A INGENIERÍA INVERSA PARA DESARROLLAR UNA CAPACIDAD ANTITANQUE QUE LE PERMITA AL EJÉRCITO ECUATORIANO EL EMPLEO EN LAS DIFERENTES OPERACIONES MILITARES PARA NEUTRALIZAR A LAS AMENAZAS DE LOS PAÍSES VECINOS? </a:t>
          </a:r>
          <a:endParaRPr lang="es-EC" sz="3300" kern="1200" dirty="0">
            <a:solidFill>
              <a:schemeClr val="tx1"/>
            </a:solidFill>
          </a:endParaRPr>
        </a:p>
      </dsp:txBody>
      <dsp:txXfrm>
        <a:off x="273366" y="273173"/>
        <a:ext cx="6965473" cy="50496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26F7DA-AC99-48BB-910F-25098975890C}">
      <dsp:nvSpPr>
        <dsp:cNvPr id="0" name=""/>
        <dsp:cNvSpPr/>
      </dsp:nvSpPr>
      <dsp:spPr>
        <a:xfrm>
          <a:off x="5534196" y="2539978"/>
          <a:ext cx="5000435" cy="689898"/>
        </a:xfrm>
        <a:custGeom>
          <a:avLst/>
          <a:gdLst/>
          <a:ahLst/>
          <a:cxnLst/>
          <a:rect l="0" t="0" r="0" b="0"/>
          <a:pathLst>
            <a:path>
              <a:moveTo>
                <a:pt x="0" y="0"/>
              </a:moveTo>
              <a:lnTo>
                <a:pt x="0" y="422224"/>
              </a:lnTo>
              <a:lnTo>
                <a:pt x="5000435" y="422224"/>
              </a:lnTo>
              <a:lnTo>
                <a:pt x="5000435" y="689898"/>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292206-80D6-449D-AB60-C6EACA360B28}">
      <dsp:nvSpPr>
        <dsp:cNvPr id="0" name=""/>
        <dsp:cNvSpPr/>
      </dsp:nvSpPr>
      <dsp:spPr>
        <a:xfrm>
          <a:off x="5534196" y="2539978"/>
          <a:ext cx="1915808" cy="689898"/>
        </a:xfrm>
        <a:custGeom>
          <a:avLst/>
          <a:gdLst/>
          <a:ahLst/>
          <a:cxnLst/>
          <a:rect l="0" t="0" r="0" b="0"/>
          <a:pathLst>
            <a:path>
              <a:moveTo>
                <a:pt x="0" y="0"/>
              </a:moveTo>
              <a:lnTo>
                <a:pt x="0" y="422224"/>
              </a:lnTo>
              <a:lnTo>
                <a:pt x="1915808" y="422224"/>
              </a:lnTo>
              <a:lnTo>
                <a:pt x="1915808" y="689898"/>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70AD7F-923A-474C-90EB-F0106C0FFE4A}">
      <dsp:nvSpPr>
        <dsp:cNvPr id="0" name=""/>
        <dsp:cNvSpPr/>
      </dsp:nvSpPr>
      <dsp:spPr>
        <a:xfrm>
          <a:off x="4365378" y="2539978"/>
          <a:ext cx="1168818" cy="689898"/>
        </a:xfrm>
        <a:custGeom>
          <a:avLst/>
          <a:gdLst/>
          <a:ahLst/>
          <a:cxnLst/>
          <a:rect l="0" t="0" r="0" b="0"/>
          <a:pathLst>
            <a:path>
              <a:moveTo>
                <a:pt x="1168818" y="0"/>
              </a:moveTo>
              <a:lnTo>
                <a:pt x="1168818" y="422224"/>
              </a:lnTo>
              <a:lnTo>
                <a:pt x="0" y="422224"/>
              </a:lnTo>
              <a:lnTo>
                <a:pt x="0" y="689898"/>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806865-3B1E-400F-9D2C-A4AECCF1E9C9}">
      <dsp:nvSpPr>
        <dsp:cNvPr id="0" name=""/>
        <dsp:cNvSpPr/>
      </dsp:nvSpPr>
      <dsp:spPr>
        <a:xfrm>
          <a:off x="1280751" y="2539978"/>
          <a:ext cx="4253445" cy="689898"/>
        </a:xfrm>
        <a:custGeom>
          <a:avLst/>
          <a:gdLst/>
          <a:ahLst/>
          <a:cxnLst/>
          <a:rect l="0" t="0" r="0" b="0"/>
          <a:pathLst>
            <a:path>
              <a:moveTo>
                <a:pt x="4253445" y="0"/>
              </a:moveTo>
              <a:lnTo>
                <a:pt x="4253445" y="422224"/>
              </a:lnTo>
              <a:lnTo>
                <a:pt x="0" y="422224"/>
              </a:lnTo>
              <a:lnTo>
                <a:pt x="0" y="689898"/>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B4C719-01A3-41A0-AA3D-1569C6523499}">
      <dsp:nvSpPr>
        <dsp:cNvPr id="0" name=""/>
        <dsp:cNvSpPr/>
      </dsp:nvSpPr>
      <dsp:spPr>
        <a:xfrm>
          <a:off x="3393503" y="759600"/>
          <a:ext cx="4281385" cy="1780377"/>
        </a:xfrm>
        <a:prstGeom prst="rect">
          <a:avLst/>
        </a:prstGeom>
        <a:solidFill>
          <a:schemeClr val="accent2">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just" defTabSz="577850">
            <a:lnSpc>
              <a:spcPct val="90000"/>
            </a:lnSpc>
            <a:spcBef>
              <a:spcPct val="0"/>
            </a:spcBef>
            <a:spcAft>
              <a:spcPct val="35000"/>
            </a:spcAft>
            <a:buNone/>
          </a:pPr>
          <a:r>
            <a:rPr lang="es-EC" sz="1300" kern="1200" dirty="0"/>
            <a:t>PROPONER UN PROYECTO EMPLEANDO  INGENIERÍA INVERSA, QUE PERMITA DETERMINAR LAS CAPACIDADES TECNOLÓGICAS EN LA INDUSTRIA DE DEFENSA EN EL ECUADOR, PARA DESARROLLAR UNA CAPACIDAD ANTITANQUE ACORDE A LAS NECESIDADES OPERATIVAS DE LA FUERZA TERRESTRE, A FIN DE ENFRENTAR LAS POSIBLES AMENAZAS.</a:t>
          </a:r>
        </a:p>
      </dsp:txBody>
      <dsp:txXfrm>
        <a:off x="3393503" y="759600"/>
        <a:ext cx="4281385" cy="1780377"/>
      </dsp:txXfrm>
    </dsp:sp>
    <dsp:sp modelId="{81C28AF3-3EDB-4734-976D-8AD54ED8089A}">
      <dsp:nvSpPr>
        <dsp:cNvPr id="0" name=""/>
        <dsp:cNvSpPr/>
      </dsp:nvSpPr>
      <dsp:spPr>
        <a:xfrm>
          <a:off x="6111" y="3229877"/>
          <a:ext cx="2549278" cy="1274639"/>
        </a:xfrm>
        <a:prstGeom prst="rect">
          <a:avLst/>
        </a:prstGeom>
        <a:solidFill>
          <a:schemeClr val="accent2">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C" sz="1300" kern="1200" dirty="0"/>
            <a:t>DIAGNOSTICAR CUÁL ES EL GRADO DE OPERABILIDAD DE LOS SISTEMAS DE ARMAS ANTITANQUE DE LA FUERZA TERRESTRE</a:t>
          </a:r>
        </a:p>
      </dsp:txBody>
      <dsp:txXfrm>
        <a:off x="6111" y="3229877"/>
        <a:ext cx="2549278" cy="1274639"/>
      </dsp:txXfrm>
    </dsp:sp>
    <dsp:sp modelId="{5A8DA87F-16FD-41A3-A35D-FD0E007EB70C}">
      <dsp:nvSpPr>
        <dsp:cNvPr id="0" name=""/>
        <dsp:cNvSpPr/>
      </dsp:nvSpPr>
      <dsp:spPr>
        <a:xfrm>
          <a:off x="3090738" y="3229877"/>
          <a:ext cx="2549278" cy="1274639"/>
        </a:xfrm>
        <a:prstGeom prst="rect">
          <a:avLst/>
        </a:prstGeom>
        <a:solidFill>
          <a:schemeClr val="accent2">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C" sz="1300" kern="1200" dirty="0"/>
            <a:t>DIAGNOSTICAR LAS CAPACIDADES TECNOLÓGICAS EXISTENTES EN  LA INDUSTRIA DE DEFENSA NACIONAL</a:t>
          </a:r>
        </a:p>
      </dsp:txBody>
      <dsp:txXfrm>
        <a:off x="3090738" y="3229877"/>
        <a:ext cx="2549278" cy="1274639"/>
      </dsp:txXfrm>
    </dsp:sp>
    <dsp:sp modelId="{D3A601D9-7790-4AB5-A6A2-52B76C8C4E60}">
      <dsp:nvSpPr>
        <dsp:cNvPr id="0" name=""/>
        <dsp:cNvSpPr/>
      </dsp:nvSpPr>
      <dsp:spPr>
        <a:xfrm>
          <a:off x="6175365" y="3229877"/>
          <a:ext cx="2549278" cy="1274639"/>
        </a:xfrm>
        <a:prstGeom prst="rect">
          <a:avLst/>
        </a:prstGeom>
        <a:solidFill>
          <a:schemeClr val="accent2">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C" sz="1300" kern="1200"/>
            <a:t>DETERMINAR SI LAS CAPACIDADES TECNOLÓGICAS ACTUALES PERMITEN DESARROLLAR UN SISTEMA ANTITANQUE DE PRODUCCIÓN NACIONAL EMPLEADNO INGENIERÍA INVERSA.</a:t>
          </a:r>
          <a:endParaRPr lang="es-EC" sz="1300" kern="1200" dirty="0"/>
        </a:p>
      </dsp:txBody>
      <dsp:txXfrm>
        <a:off x="6175365" y="3229877"/>
        <a:ext cx="2549278" cy="1274639"/>
      </dsp:txXfrm>
    </dsp:sp>
    <dsp:sp modelId="{BCF6813D-4EAF-4E26-8450-F2CC6EF055FA}">
      <dsp:nvSpPr>
        <dsp:cNvPr id="0" name=""/>
        <dsp:cNvSpPr/>
      </dsp:nvSpPr>
      <dsp:spPr>
        <a:xfrm>
          <a:off x="9259992" y="3229877"/>
          <a:ext cx="2549278" cy="1274639"/>
        </a:xfrm>
        <a:prstGeom prst="rect">
          <a:avLst/>
        </a:prstGeom>
        <a:solidFill>
          <a:schemeClr val="accent2">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C" sz="1300" kern="1200" dirty="0"/>
            <a:t>ANALIZAR CUÁL ES EL MARCO LEGAL RELACIONADO CON LA PROPIEDAD INTELECTUAL Y LA INGENIERÍA INVERSA.</a:t>
          </a:r>
        </a:p>
      </dsp:txBody>
      <dsp:txXfrm>
        <a:off x="9259992" y="3229877"/>
        <a:ext cx="2549278" cy="12746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EDC95-DDA5-491E-8756-DBE6F1C859E9}">
      <dsp:nvSpPr>
        <dsp:cNvPr id="0" name=""/>
        <dsp:cNvSpPr/>
      </dsp:nvSpPr>
      <dsp:spPr>
        <a:xfrm>
          <a:off x="2719976" y="730"/>
          <a:ext cx="1179787" cy="76686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C" sz="3000" kern="1200" dirty="0"/>
            <a:t>CAD</a:t>
          </a:r>
        </a:p>
      </dsp:txBody>
      <dsp:txXfrm>
        <a:off x="2757411" y="38165"/>
        <a:ext cx="1104917" cy="691992"/>
      </dsp:txXfrm>
    </dsp:sp>
    <dsp:sp modelId="{539CB4A0-293B-4B9E-A0F4-7E66840046E0}">
      <dsp:nvSpPr>
        <dsp:cNvPr id="0" name=""/>
        <dsp:cNvSpPr/>
      </dsp:nvSpPr>
      <dsp:spPr>
        <a:xfrm>
          <a:off x="2041541" y="384161"/>
          <a:ext cx="2536657" cy="2536657"/>
        </a:xfrm>
        <a:custGeom>
          <a:avLst/>
          <a:gdLst/>
          <a:ahLst/>
          <a:cxnLst/>
          <a:rect l="0" t="0" r="0" b="0"/>
          <a:pathLst>
            <a:path>
              <a:moveTo>
                <a:pt x="1866742" y="150044"/>
              </a:moveTo>
              <a:arcTo wR="1268328" hR="1268328" stAng="17889122" swAng="2628949"/>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366E66A-7DE5-4419-8494-4A3C46DAC3CE}">
      <dsp:nvSpPr>
        <dsp:cNvPr id="0" name=""/>
        <dsp:cNvSpPr/>
      </dsp:nvSpPr>
      <dsp:spPr>
        <a:xfrm>
          <a:off x="3988305" y="1269059"/>
          <a:ext cx="1179787" cy="76686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C" sz="3000" kern="1200" dirty="0"/>
            <a:t>CAE</a:t>
          </a:r>
        </a:p>
      </dsp:txBody>
      <dsp:txXfrm>
        <a:off x="4025740" y="1306494"/>
        <a:ext cx="1104917" cy="691992"/>
      </dsp:txXfrm>
    </dsp:sp>
    <dsp:sp modelId="{FE84C637-B5C8-4512-9AE2-50A8C48FDE62}">
      <dsp:nvSpPr>
        <dsp:cNvPr id="0" name=""/>
        <dsp:cNvSpPr/>
      </dsp:nvSpPr>
      <dsp:spPr>
        <a:xfrm>
          <a:off x="2050721" y="356335"/>
          <a:ext cx="2536657" cy="2536657"/>
        </a:xfrm>
        <a:custGeom>
          <a:avLst/>
          <a:gdLst/>
          <a:ahLst/>
          <a:cxnLst/>
          <a:rect l="0" t="0" r="0" b="0"/>
          <a:pathLst>
            <a:path>
              <a:moveTo>
                <a:pt x="2465170" y="1688123"/>
              </a:moveTo>
              <a:arcTo wR="1268328" hR="1268328" stAng="1159705" swAng="2455328"/>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B1C44A2-EC17-4B9E-9B31-343283E58BCB}">
      <dsp:nvSpPr>
        <dsp:cNvPr id="0" name=""/>
        <dsp:cNvSpPr/>
      </dsp:nvSpPr>
      <dsp:spPr>
        <a:xfrm>
          <a:off x="2760756" y="2517151"/>
          <a:ext cx="1179787" cy="76686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C" sz="3000" kern="1200" dirty="0"/>
            <a:t>CAM</a:t>
          </a:r>
        </a:p>
      </dsp:txBody>
      <dsp:txXfrm>
        <a:off x="2798191" y="2554586"/>
        <a:ext cx="1104917" cy="691992"/>
      </dsp:txXfrm>
    </dsp:sp>
    <dsp:sp modelId="{B1226DF3-A5F5-4106-8A74-C19DC083E0D8}">
      <dsp:nvSpPr>
        <dsp:cNvPr id="0" name=""/>
        <dsp:cNvSpPr/>
      </dsp:nvSpPr>
      <dsp:spPr>
        <a:xfrm>
          <a:off x="2033058" y="358376"/>
          <a:ext cx="2536657" cy="2536657"/>
        </a:xfrm>
        <a:custGeom>
          <a:avLst/>
          <a:gdLst/>
          <a:ahLst/>
          <a:cxnLst/>
          <a:rect l="0" t="0" r="0" b="0"/>
          <a:pathLst>
            <a:path>
              <a:moveTo>
                <a:pt x="718757" y="2411407"/>
              </a:moveTo>
              <a:arcTo wR="1268328" hR="1268328" stAng="6940643" swAng="2703154"/>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B0A6365-157B-4CBF-945E-EBF1DF00B78C}">
      <dsp:nvSpPr>
        <dsp:cNvPr id="0" name=""/>
        <dsp:cNvSpPr/>
      </dsp:nvSpPr>
      <dsp:spPr>
        <a:xfrm>
          <a:off x="1451647" y="1269059"/>
          <a:ext cx="1179787" cy="76686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C" sz="3000" kern="1200" dirty="0"/>
            <a:t>SIM</a:t>
          </a:r>
        </a:p>
      </dsp:txBody>
      <dsp:txXfrm>
        <a:off x="1489082" y="1306494"/>
        <a:ext cx="1104917" cy="691992"/>
      </dsp:txXfrm>
    </dsp:sp>
    <dsp:sp modelId="{3B233F8E-EA3E-432A-8915-AF7A0C879F69}">
      <dsp:nvSpPr>
        <dsp:cNvPr id="0" name=""/>
        <dsp:cNvSpPr/>
      </dsp:nvSpPr>
      <dsp:spPr>
        <a:xfrm>
          <a:off x="2041541" y="384161"/>
          <a:ext cx="2536657" cy="2536657"/>
        </a:xfrm>
        <a:custGeom>
          <a:avLst/>
          <a:gdLst/>
          <a:ahLst/>
          <a:cxnLst/>
          <a:rect l="0" t="0" r="0" b="0"/>
          <a:pathLst>
            <a:path>
              <a:moveTo>
                <a:pt x="62296" y="875716"/>
              </a:moveTo>
              <a:arcTo wR="1268328" hR="1268328" stAng="11881929" swAng="2628949"/>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401F5-3BCD-4E0C-B906-549EBD7B4D1D}">
      <dsp:nvSpPr>
        <dsp:cNvPr id="0" name=""/>
        <dsp:cNvSpPr/>
      </dsp:nvSpPr>
      <dsp:spPr>
        <a:xfrm>
          <a:off x="3665662" y="1558"/>
          <a:ext cx="1607973" cy="1045182"/>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1" kern="1200" dirty="0">
              <a:solidFill>
                <a:schemeClr val="tx1"/>
              </a:solidFill>
              <a:latin typeface="+mj-lt"/>
            </a:rPr>
            <a:t>PRECISIÓN</a:t>
          </a:r>
        </a:p>
      </dsp:txBody>
      <dsp:txXfrm>
        <a:off x="3716684" y="52580"/>
        <a:ext cx="1505929" cy="943138"/>
      </dsp:txXfrm>
    </dsp:sp>
    <dsp:sp modelId="{BA1442B2-31FB-456A-8746-647A8E32E294}">
      <dsp:nvSpPr>
        <dsp:cNvPr id="0" name=""/>
        <dsp:cNvSpPr/>
      </dsp:nvSpPr>
      <dsp:spPr>
        <a:xfrm>
          <a:off x="2004642" y="524149"/>
          <a:ext cx="4930014" cy="4930014"/>
        </a:xfrm>
        <a:custGeom>
          <a:avLst/>
          <a:gdLst/>
          <a:ahLst/>
          <a:cxnLst/>
          <a:rect l="0" t="0" r="0" b="0"/>
          <a:pathLst>
            <a:path>
              <a:moveTo>
                <a:pt x="3279297" y="138380"/>
              </a:moveTo>
              <a:arcTo wR="2465007" hR="2465007" stAng="17357365" swAng="1503530"/>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8E88FB8-D42E-4CF3-9017-1CBCE07B1704}">
      <dsp:nvSpPr>
        <dsp:cNvPr id="0" name=""/>
        <dsp:cNvSpPr/>
      </dsp:nvSpPr>
      <dsp:spPr>
        <a:xfrm>
          <a:off x="5800421" y="1234061"/>
          <a:ext cx="1607973" cy="1045182"/>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1" kern="1200" dirty="0">
              <a:solidFill>
                <a:schemeClr val="tx1"/>
              </a:solidFill>
              <a:latin typeface="+mj-lt"/>
            </a:rPr>
            <a:t>RESOLUCIÓN</a:t>
          </a:r>
        </a:p>
      </dsp:txBody>
      <dsp:txXfrm>
        <a:off x="5851443" y="1285083"/>
        <a:ext cx="1505929" cy="943138"/>
      </dsp:txXfrm>
    </dsp:sp>
    <dsp:sp modelId="{0DDEFCD2-C62B-432C-AE2F-602FBACAE89E}">
      <dsp:nvSpPr>
        <dsp:cNvPr id="0" name=""/>
        <dsp:cNvSpPr/>
      </dsp:nvSpPr>
      <dsp:spPr>
        <a:xfrm>
          <a:off x="2004642" y="524149"/>
          <a:ext cx="4930014" cy="4930014"/>
        </a:xfrm>
        <a:custGeom>
          <a:avLst/>
          <a:gdLst/>
          <a:ahLst/>
          <a:cxnLst/>
          <a:rect l="0" t="0" r="0" b="0"/>
          <a:pathLst>
            <a:path>
              <a:moveTo>
                <a:pt x="4829626" y="1768703"/>
              </a:moveTo>
              <a:arcTo wR="2465007" hR="2465007" stAng="20615520" swAng="1968960"/>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71C4906-B3FC-44CE-BAF8-49740BA3000F}">
      <dsp:nvSpPr>
        <dsp:cNvPr id="0" name=""/>
        <dsp:cNvSpPr/>
      </dsp:nvSpPr>
      <dsp:spPr>
        <a:xfrm>
          <a:off x="5800421" y="3699069"/>
          <a:ext cx="1607973" cy="1045182"/>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1" kern="1200" dirty="0">
              <a:solidFill>
                <a:schemeClr val="tx1"/>
              </a:solidFill>
              <a:latin typeface="+mj-lt"/>
            </a:rPr>
            <a:t>RANGO</a:t>
          </a:r>
        </a:p>
      </dsp:txBody>
      <dsp:txXfrm>
        <a:off x="5851443" y="3750091"/>
        <a:ext cx="1505929" cy="943138"/>
      </dsp:txXfrm>
    </dsp:sp>
    <dsp:sp modelId="{E3BA4BC1-79A4-4E1F-A6D8-10FB5B18A739}">
      <dsp:nvSpPr>
        <dsp:cNvPr id="0" name=""/>
        <dsp:cNvSpPr/>
      </dsp:nvSpPr>
      <dsp:spPr>
        <a:xfrm>
          <a:off x="2004642" y="524149"/>
          <a:ext cx="4930014" cy="4930014"/>
        </a:xfrm>
        <a:custGeom>
          <a:avLst/>
          <a:gdLst/>
          <a:ahLst/>
          <a:cxnLst/>
          <a:rect l="0" t="0" r="0" b="0"/>
          <a:pathLst>
            <a:path>
              <a:moveTo>
                <a:pt x="4188091" y="4227744"/>
              </a:moveTo>
              <a:arcTo wR="2465007" hR="2465007" stAng="2739105" swAng="1503530"/>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27A42A7-8E85-4645-B0A1-B1FE9A746661}">
      <dsp:nvSpPr>
        <dsp:cNvPr id="0" name=""/>
        <dsp:cNvSpPr/>
      </dsp:nvSpPr>
      <dsp:spPr>
        <a:xfrm>
          <a:off x="3665662" y="4931572"/>
          <a:ext cx="1607973" cy="1045182"/>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1" kern="1200" dirty="0">
              <a:solidFill>
                <a:schemeClr val="tx1"/>
              </a:solidFill>
              <a:latin typeface="+mj-lt"/>
            </a:rPr>
            <a:t>TIEMPO</a:t>
          </a:r>
        </a:p>
      </dsp:txBody>
      <dsp:txXfrm>
        <a:off x="3716684" y="4982594"/>
        <a:ext cx="1505929" cy="943138"/>
      </dsp:txXfrm>
    </dsp:sp>
    <dsp:sp modelId="{99F102F0-2471-4ED8-A1F7-0040CD3D438A}">
      <dsp:nvSpPr>
        <dsp:cNvPr id="0" name=""/>
        <dsp:cNvSpPr/>
      </dsp:nvSpPr>
      <dsp:spPr>
        <a:xfrm>
          <a:off x="2004642" y="524149"/>
          <a:ext cx="4930014" cy="4930014"/>
        </a:xfrm>
        <a:custGeom>
          <a:avLst/>
          <a:gdLst/>
          <a:ahLst/>
          <a:cxnLst/>
          <a:rect l="0" t="0" r="0" b="0"/>
          <a:pathLst>
            <a:path>
              <a:moveTo>
                <a:pt x="1650716" y="4791634"/>
              </a:moveTo>
              <a:arcTo wR="2465007" hR="2465007" stAng="6557365" swAng="1503530"/>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DBFAFD3-91EB-496A-AA32-EDF0C1067473}">
      <dsp:nvSpPr>
        <dsp:cNvPr id="0" name=""/>
        <dsp:cNvSpPr/>
      </dsp:nvSpPr>
      <dsp:spPr>
        <a:xfrm>
          <a:off x="1530903" y="3699069"/>
          <a:ext cx="1607973" cy="1045182"/>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1" kern="1200" dirty="0">
              <a:solidFill>
                <a:schemeClr val="tx1"/>
              </a:solidFill>
              <a:latin typeface="+mj-lt"/>
            </a:rPr>
            <a:t>COSTO</a:t>
          </a:r>
        </a:p>
      </dsp:txBody>
      <dsp:txXfrm>
        <a:off x="1581925" y="3750091"/>
        <a:ext cx="1505929" cy="943138"/>
      </dsp:txXfrm>
    </dsp:sp>
    <dsp:sp modelId="{CC3497DE-70A0-4B9F-83BA-AFF6CAF101E3}">
      <dsp:nvSpPr>
        <dsp:cNvPr id="0" name=""/>
        <dsp:cNvSpPr/>
      </dsp:nvSpPr>
      <dsp:spPr>
        <a:xfrm>
          <a:off x="2004642" y="524149"/>
          <a:ext cx="4930014" cy="4930014"/>
        </a:xfrm>
        <a:custGeom>
          <a:avLst/>
          <a:gdLst/>
          <a:ahLst/>
          <a:cxnLst/>
          <a:rect l="0" t="0" r="0" b="0"/>
          <a:pathLst>
            <a:path>
              <a:moveTo>
                <a:pt x="100388" y="3161311"/>
              </a:moveTo>
              <a:arcTo wR="2465007" hR="2465007" stAng="9815520" swAng="1968960"/>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44A39B0-2BE6-4EAA-AC3F-2A519F6773A8}">
      <dsp:nvSpPr>
        <dsp:cNvPr id="0" name=""/>
        <dsp:cNvSpPr/>
      </dsp:nvSpPr>
      <dsp:spPr>
        <a:xfrm>
          <a:off x="1212364" y="1234061"/>
          <a:ext cx="2245053" cy="1045182"/>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C" sz="1300" b="1" kern="1200" dirty="0">
              <a:solidFill>
                <a:schemeClr val="tx1"/>
              </a:solidFill>
              <a:latin typeface="+mj-lt"/>
            </a:rPr>
            <a:t>MANUFACTURABILIDAD</a:t>
          </a:r>
        </a:p>
      </dsp:txBody>
      <dsp:txXfrm>
        <a:off x="1263386" y="1285083"/>
        <a:ext cx="2143009" cy="943138"/>
      </dsp:txXfrm>
    </dsp:sp>
    <dsp:sp modelId="{A6857205-0A2F-47D6-923E-4D64CD84C21A}">
      <dsp:nvSpPr>
        <dsp:cNvPr id="0" name=""/>
        <dsp:cNvSpPr/>
      </dsp:nvSpPr>
      <dsp:spPr>
        <a:xfrm>
          <a:off x="2004642" y="524149"/>
          <a:ext cx="4930014" cy="4930014"/>
        </a:xfrm>
        <a:custGeom>
          <a:avLst/>
          <a:gdLst/>
          <a:ahLst/>
          <a:cxnLst/>
          <a:rect l="0" t="0" r="0" b="0"/>
          <a:pathLst>
            <a:path>
              <a:moveTo>
                <a:pt x="741923" y="702270"/>
              </a:moveTo>
              <a:arcTo wR="2465007" hR="2465007" stAng="13539105" swAng="1503530"/>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0C0F27-8329-4DF8-8E4E-43A6EB93722E}">
      <dsp:nvSpPr>
        <dsp:cNvPr id="0" name=""/>
        <dsp:cNvSpPr/>
      </dsp:nvSpPr>
      <dsp:spPr>
        <a:xfrm>
          <a:off x="0" y="0"/>
          <a:ext cx="6185376" cy="5544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649D0B-728C-4349-A82A-07661A230E05}">
      <dsp:nvSpPr>
        <dsp:cNvPr id="0" name=""/>
        <dsp:cNvSpPr/>
      </dsp:nvSpPr>
      <dsp:spPr>
        <a:xfrm>
          <a:off x="309268" y="42916"/>
          <a:ext cx="5053699" cy="64944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655" tIns="0" rIns="163655" bIns="0" numCol="1" spcCol="1270" anchor="ctr" anchorCtr="0">
          <a:noAutofit/>
        </a:bodyPr>
        <a:lstStyle/>
        <a:p>
          <a:pPr marL="0" lvl="0" indent="0" algn="l" defTabSz="977900">
            <a:lnSpc>
              <a:spcPct val="90000"/>
            </a:lnSpc>
            <a:spcBef>
              <a:spcPct val="0"/>
            </a:spcBef>
            <a:spcAft>
              <a:spcPct val="35000"/>
            </a:spcAft>
            <a:buNone/>
          </a:pPr>
          <a:r>
            <a:rPr lang="es-EC" sz="2200" kern="1200" dirty="0"/>
            <a:t>PRODUCTO VERSIÓN MEJORADA</a:t>
          </a:r>
        </a:p>
      </dsp:txBody>
      <dsp:txXfrm>
        <a:off x="340971" y="74619"/>
        <a:ext cx="4990293" cy="586034"/>
      </dsp:txXfrm>
    </dsp:sp>
    <dsp:sp modelId="{19DCCDE7-353E-4C83-89E8-BA4523E34546}">
      <dsp:nvSpPr>
        <dsp:cNvPr id="0" name=""/>
        <dsp:cNvSpPr/>
      </dsp:nvSpPr>
      <dsp:spPr>
        <a:xfrm>
          <a:off x="0" y="1365556"/>
          <a:ext cx="6185376" cy="5544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6EAB65-835A-43B2-925C-46006ABEF3C1}">
      <dsp:nvSpPr>
        <dsp:cNvPr id="0" name=""/>
        <dsp:cNvSpPr/>
      </dsp:nvSpPr>
      <dsp:spPr>
        <a:xfrm>
          <a:off x="309268" y="1040836"/>
          <a:ext cx="3583095" cy="64944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655" tIns="0" rIns="163655" bIns="0" numCol="1" spcCol="1270" anchor="ctr" anchorCtr="0">
          <a:noAutofit/>
        </a:bodyPr>
        <a:lstStyle/>
        <a:p>
          <a:pPr marL="0" lvl="0" indent="0" algn="l" defTabSz="977900">
            <a:lnSpc>
              <a:spcPct val="90000"/>
            </a:lnSpc>
            <a:spcBef>
              <a:spcPct val="0"/>
            </a:spcBef>
            <a:spcAft>
              <a:spcPct val="35000"/>
            </a:spcAft>
            <a:buNone/>
          </a:pPr>
          <a:r>
            <a:rPr lang="es-EC" sz="2200" kern="1200" dirty="0"/>
            <a:t>OPTIMIZAR RECURSOS</a:t>
          </a:r>
        </a:p>
      </dsp:txBody>
      <dsp:txXfrm>
        <a:off x="340971" y="1072539"/>
        <a:ext cx="3519689" cy="586034"/>
      </dsp:txXfrm>
    </dsp:sp>
    <dsp:sp modelId="{784EC35B-E037-44A0-80B8-71D893C119FE}">
      <dsp:nvSpPr>
        <dsp:cNvPr id="0" name=""/>
        <dsp:cNvSpPr/>
      </dsp:nvSpPr>
      <dsp:spPr>
        <a:xfrm>
          <a:off x="0" y="2363476"/>
          <a:ext cx="6185376" cy="5544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3C483F-10CF-42F1-A271-C214291E7171}">
      <dsp:nvSpPr>
        <dsp:cNvPr id="0" name=""/>
        <dsp:cNvSpPr/>
      </dsp:nvSpPr>
      <dsp:spPr>
        <a:xfrm>
          <a:off x="309268" y="2038756"/>
          <a:ext cx="4878820" cy="64944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655" tIns="0" rIns="163655" bIns="0" numCol="1" spcCol="1270" anchor="ctr" anchorCtr="0">
          <a:noAutofit/>
        </a:bodyPr>
        <a:lstStyle/>
        <a:p>
          <a:pPr marL="0" lvl="0" indent="0" algn="l" defTabSz="977900">
            <a:lnSpc>
              <a:spcPct val="90000"/>
            </a:lnSpc>
            <a:spcBef>
              <a:spcPct val="0"/>
            </a:spcBef>
            <a:spcAft>
              <a:spcPct val="35000"/>
            </a:spcAft>
            <a:buNone/>
          </a:pPr>
          <a:r>
            <a:rPr lang="es-EC" sz="2200" kern="1200" dirty="0"/>
            <a:t>HERRAMIENTA DE INNOVACIÓN</a:t>
          </a:r>
        </a:p>
      </dsp:txBody>
      <dsp:txXfrm>
        <a:off x="340971" y="2070459"/>
        <a:ext cx="4815414"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4342130" cy="345604"/>
          </a:xfrm>
          <a:prstGeom prst="rect">
            <a:avLst/>
          </a:prstGeom>
        </p:spPr>
        <p:txBody>
          <a:bodyPr vert="horz" lIns="96616" tIns="48308" rIns="96616" bIns="48308" rtlCol="0"/>
          <a:lstStyle>
            <a:lvl1pPr algn="l">
              <a:defRPr sz="1300"/>
            </a:lvl1pPr>
          </a:lstStyle>
          <a:p>
            <a:endParaRPr lang="es-EC"/>
          </a:p>
        </p:txBody>
      </p:sp>
      <p:sp>
        <p:nvSpPr>
          <p:cNvPr id="3" name="Marcador de fecha 2"/>
          <p:cNvSpPr>
            <a:spLocks noGrp="1"/>
          </p:cNvSpPr>
          <p:nvPr>
            <p:ph type="dt" sz="quarter" idx="1"/>
          </p:nvPr>
        </p:nvSpPr>
        <p:spPr>
          <a:xfrm>
            <a:off x="5675851" y="1"/>
            <a:ext cx="4342130" cy="345604"/>
          </a:xfrm>
          <a:prstGeom prst="rect">
            <a:avLst/>
          </a:prstGeom>
        </p:spPr>
        <p:txBody>
          <a:bodyPr vert="horz" lIns="96616" tIns="48308" rIns="96616" bIns="48308" rtlCol="0"/>
          <a:lstStyle>
            <a:lvl1pPr algn="r">
              <a:defRPr sz="1300"/>
            </a:lvl1pPr>
          </a:lstStyle>
          <a:p>
            <a:fld id="{923E7F4B-F9E8-41E0-BB24-3AFE9F46F388}" type="datetimeFigureOut">
              <a:rPr lang="es-EC" smtClean="0"/>
              <a:t>21/10/2020</a:t>
            </a:fld>
            <a:endParaRPr lang="es-EC"/>
          </a:p>
        </p:txBody>
      </p:sp>
      <p:sp>
        <p:nvSpPr>
          <p:cNvPr id="4" name="Marcador de pie de página 3"/>
          <p:cNvSpPr>
            <a:spLocks noGrp="1"/>
          </p:cNvSpPr>
          <p:nvPr>
            <p:ph type="ftr" sz="quarter" idx="2"/>
          </p:nvPr>
        </p:nvSpPr>
        <p:spPr>
          <a:xfrm>
            <a:off x="0" y="6542560"/>
            <a:ext cx="4342130" cy="345603"/>
          </a:xfrm>
          <a:prstGeom prst="rect">
            <a:avLst/>
          </a:prstGeom>
        </p:spPr>
        <p:txBody>
          <a:bodyPr vert="horz" lIns="96616" tIns="48308" rIns="96616" bIns="48308" rtlCol="0" anchor="b"/>
          <a:lstStyle>
            <a:lvl1pPr algn="l">
              <a:defRPr sz="1300"/>
            </a:lvl1pPr>
          </a:lstStyle>
          <a:p>
            <a:endParaRPr lang="es-EC"/>
          </a:p>
        </p:txBody>
      </p:sp>
      <p:sp>
        <p:nvSpPr>
          <p:cNvPr id="5" name="Marcador de número de diapositiva 4"/>
          <p:cNvSpPr>
            <a:spLocks noGrp="1"/>
          </p:cNvSpPr>
          <p:nvPr>
            <p:ph type="sldNum" sz="quarter" idx="3"/>
          </p:nvPr>
        </p:nvSpPr>
        <p:spPr>
          <a:xfrm>
            <a:off x="5675851" y="6542560"/>
            <a:ext cx="4342130" cy="345603"/>
          </a:xfrm>
          <a:prstGeom prst="rect">
            <a:avLst/>
          </a:prstGeom>
        </p:spPr>
        <p:txBody>
          <a:bodyPr vert="horz" lIns="96616" tIns="48308" rIns="96616" bIns="48308" rtlCol="0" anchor="b"/>
          <a:lstStyle>
            <a:lvl1pPr algn="r">
              <a:defRPr sz="1300"/>
            </a:lvl1pPr>
          </a:lstStyle>
          <a:p>
            <a:fld id="{7284400B-64FE-4A35-A8FD-A08A3C978584}" type="slidenum">
              <a:rPr lang="es-EC" smtClean="0"/>
              <a:t>‹Nº›</a:t>
            </a:fld>
            <a:endParaRPr lang="es-EC"/>
          </a:p>
        </p:txBody>
      </p:sp>
    </p:spTree>
    <p:extLst>
      <p:ext uri="{BB962C8B-B14F-4D97-AF65-F5344CB8AC3E}">
        <p14:creationId xmlns:p14="http://schemas.microsoft.com/office/powerpoint/2010/main" val="35497682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4342130" cy="345604"/>
          </a:xfrm>
          <a:prstGeom prst="rect">
            <a:avLst/>
          </a:prstGeom>
        </p:spPr>
        <p:txBody>
          <a:bodyPr vert="horz" lIns="96616" tIns="48308" rIns="96616" bIns="48308" rtlCol="0"/>
          <a:lstStyle>
            <a:lvl1pPr algn="l">
              <a:defRPr sz="1300"/>
            </a:lvl1pPr>
          </a:lstStyle>
          <a:p>
            <a:endParaRPr lang="es-EC"/>
          </a:p>
        </p:txBody>
      </p:sp>
      <p:sp>
        <p:nvSpPr>
          <p:cNvPr id="3" name="Marcador de fecha 2"/>
          <p:cNvSpPr>
            <a:spLocks noGrp="1"/>
          </p:cNvSpPr>
          <p:nvPr>
            <p:ph type="dt" idx="1"/>
          </p:nvPr>
        </p:nvSpPr>
        <p:spPr>
          <a:xfrm>
            <a:off x="5675851" y="1"/>
            <a:ext cx="4342130" cy="345604"/>
          </a:xfrm>
          <a:prstGeom prst="rect">
            <a:avLst/>
          </a:prstGeom>
        </p:spPr>
        <p:txBody>
          <a:bodyPr vert="horz" lIns="96616" tIns="48308" rIns="96616" bIns="48308" rtlCol="0"/>
          <a:lstStyle>
            <a:lvl1pPr algn="r">
              <a:defRPr sz="1300"/>
            </a:lvl1pPr>
          </a:lstStyle>
          <a:p>
            <a:fld id="{2A0873B4-F593-4647-8C8B-A66E4CC2F7D8}" type="datetimeFigureOut">
              <a:rPr lang="es-EC" smtClean="0"/>
              <a:t>21/10/2020</a:t>
            </a:fld>
            <a:endParaRPr lang="es-EC"/>
          </a:p>
        </p:txBody>
      </p:sp>
      <p:sp>
        <p:nvSpPr>
          <p:cNvPr id="4" name="Marcador de imagen de diapositiva 3"/>
          <p:cNvSpPr>
            <a:spLocks noGrp="1" noRot="1" noChangeAspect="1"/>
          </p:cNvSpPr>
          <p:nvPr>
            <p:ph type="sldImg" idx="2"/>
          </p:nvPr>
        </p:nvSpPr>
        <p:spPr>
          <a:xfrm>
            <a:off x="2943225" y="860425"/>
            <a:ext cx="4133850" cy="2325688"/>
          </a:xfrm>
          <a:prstGeom prst="rect">
            <a:avLst/>
          </a:prstGeom>
          <a:noFill/>
          <a:ln w="12700">
            <a:solidFill>
              <a:prstClr val="black"/>
            </a:solidFill>
          </a:ln>
        </p:spPr>
        <p:txBody>
          <a:bodyPr vert="horz" lIns="96616" tIns="48308" rIns="96616" bIns="48308" rtlCol="0" anchor="ctr"/>
          <a:lstStyle/>
          <a:p>
            <a:endParaRPr lang="es-EC"/>
          </a:p>
        </p:txBody>
      </p:sp>
      <p:sp>
        <p:nvSpPr>
          <p:cNvPr id="5" name="Marcador de notas 4"/>
          <p:cNvSpPr>
            <a:spLocks noGrp="1"/>
          </p:cNvSpPr>
          <p:nvPr>
            <p:ph type="body" sz="quarter" idx="3"/>
          </p:nvPr>
        </p:nvSpPr>
        <p:spPr>
          <a:xfrm>
            <a:off x="1002030" y="3314928"/>
            <a:ext cx="8016240" cy="2712215"/>
          </a:xfrm>
          <a:prstGeom prst="rect">
            <a:avLst/>
          </a:prstGeom>
        </p:spPr>
        <p:txBody>
          <a:bodyPr vert="horz" lIns="96616" tIns="48308" rIns="96616" bIns="48308"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6542560"/>
            <a:ext cx="4342130" cy="345603"/>
          </a:xfrm>
          <a:prstGeom prst="rect">
            <a:avLst/>
          </a:prstGeom>
        </p:spPr>
        <p:txBody>
          <a:bodyPr vert="horz" lIns="96616" tIns="48308" rIns="96616" bIns="48308" rtlCol="0" anchor="b"/>
          <a:lstStyle>
            <a:lvl1pPr algn="l">
              <a:defRPr sz="1300"/>
            </a:lvl1pPr>
          </a:lstStyle>
          <a:p>
            <a:endParaRPr lang="es-EC"/>
          </a:p>
        </p:txBody>
      </p:sp>
      <p:sp>
        <p:nvSpPr>
          <p:cNvPr id="7" name="Marcador de número de diapositiva 6"/>
          <p:cNvSpPr>
            <a:spLocks noGrp="1"/>
          </p:cNvSpPr>
          <p:nvPr>
            <p:ph type="sldNum" sz="quarter" idx="5"/>
          </p:nvPr>
        </p:nvSpPr>
        <p:spPr>
          <a:xfrm>
            <a:off x="5675851" y="6542560"/>
            <a:ext cx="4342130" cy="345603"/>
          </a:xfrm>
          <a:prstGeom prst="rect">
            <a:avLst/>
          </a:prstGeom>
        </p:spPr>
        <p:txBody>
          <a:bodyPr vert="horz" lIns="96616" tIns="48308" rIns="96616" bIns="48308" rtlCol="0" anchor="b"/>
          <a:lstStyle>
            <a:lvl1pPr algn="r">
              <a:defRPr sz="1300"/>
            </a:lvl1pPr>
          </a:lstStyle>
          <a:p>
            <a:fld id="{1AF5385F-5A37-469B-B9F3-462B9DE00CD4}" type="slidenum">
              <a:rPr lang="es-EC" smtClean="0"/>
              <a:t>‹Nº›</a:t>
            </a:fld>
            <a:endParaRPr lang="es-EC"/>
          </a:p>
        </p:txBody>
      </p:sp>
    </p:spTree>
    <p:extLst>
      <p:ext uri="{BB962C8B-B14F-4D97-AF65-F5344CB8AC3E}">
        <p14:creationId xmlns:p14="http://schemas.microsoft.com/office/powerpoint/2010/main" val="149023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1AF5385F-5A37-469B-B9F3-462B9DE00CD4}" type="slidenum">
              <a:rPr lang="es-EC" smtClean="0"/>
              <a:t>1</a:t>
            </a:fld>
            <a:endParaRPr lang="es-EC"/>
          </a:p>
        </p:txBody>
      </p:sp>
    </p:spTree>
    <p:extLst>
      <p:ext uri="{BB962C8B-B14F-4D97-AF65-F5344CB8AC3E}">
        <p14:creationId xmlns:p14="http://schemas.microsoft.com/office/powerpoint/2010/main" val="3626381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pPr>
              <a:defRPr/>
            </a:pPr>
            <a:r>
              <a:rPr lang="en-US">
                <a:solidFill>
                  <a:prstClr val="black">
                    <a:tint val="75000"/>
                  </a:prstClr>
                </a:solidFill>
              </a:rPr>
              <a:t>EIWFT</a:t>
            </a:r>
          </a:p>
        </p:txBody>
      </p:sp>
      <p:sp>
        <p:nvSpPr>
          <p:cNvPr id="5" name="Marcador de pie de página 4"/>
          <p:cNvSpPr>
            <a:spLocks noGrp="1"/>
          </p:cNvSpPr>
          <p:nvPr>
            <p:ph type="ftr" sz="quarter" idx="11"/>
          </p:nvPr>
        </p:nvSpPr>
        <p:spPr/>
        <p:txBody>
          <a:bodyPr/>
          <a:lstStyle/>
          <a:p>
            <a:pPr>
              <a:defRPr/>
            </a:pPr>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60757E0C-E74C-45C8-A9C0-338C0B471FA4}" type="slidenum">
              <a:rPr lang="en-US" altLang="es-EC" smtClean="0"/>
              <a:pPr/>
              <a:t>‹Nº›</a:t>
            </a:fld>
            <a:endParaRPr lang="en-US" altLang="es-EC"/>
          </a:p>
        </p:txBody>
      </p:sp>
    </p:spTree>
    <p:extLst>
      <p:ext uri="{BB962C8B-B14F-4D97-AF65-F5344CB8AC3E}">
        <p14:creationId xmlns:p14="http://schemas.microsoft.com/office/powerpoint/2010/main" val="1161332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pPr>
              <a:defRPr/>
            </a:pPr>
            <a:r>
              <a:rPr lang="en-US">
                <a:solidFill>
                  <a:prstClr val="black">
                    <a:tint val="75000"/>
                  </a:prstClr>
                </a:solidFill>
              </a:rPr>
              <a:t>EIWFT</a:t>
            </a:r>
          </a:p>
        </p:txBody>
      </p:sp>
      <p:sp>
        <p:nvSpPr>
          <p:cNvPr id="5" name="Marcador de pie de página 4"/>
          <p:cNvSpPr>
            <a:spLocks noGrp="1"/>
          </p:cNvSpPr>
          <p:nvPr>
            <p:ph type="ftr" sz="quarter" idx="11"/>
          </p:nvPr>
        </p:nvSpPr>
        <p:spPr/>
        <p:txBody>
          <a:bodyPr/>
          <a:lstStyle/>
          <a:p>
            <a:pPr>
              <a:defRPr/>
            </a:pPr>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A73E6A36-4234-48D4-881E-17A5877246B7}" type="slidenum">
              <a:rPr lang="en-US" altLang="es-EC" smtClean="0"/>
              <a:pPr/>
              <a:t>‹Nº›</a:t>
            </a:fld>
            <a:endParaRPr lang="en-US" altLang="es-EC"/>
          </a:p>
        </p:txBody>
      </p:sp>
    </p:spTree>
    <p:extLst>
      <p:ext uri="{BB962C8B-B14F-4D97-AF65-F5344CB8AC3E}">
        <p14:creationId xmlns:p14="http://schemas.microsoft.com/office/powerpoint/2010/main" val="3257304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pPr>
              <a:defRPr/>
            </a:pPr>
            <a:r>
              <a:rPr lang="en-US">
                <a:solidFill>
                  <a:prstClr val="black">
                    <a:tint val="75000"/>
                  </a:prstClr>
                </a:solidFill>
              </a:rPr>
              <a:t>EIWFT</a:t>
            </a:r>
          </a:p>
        </p:txBody>
      </p:sp>
      <p:sp>
        <p:nvSpPr>
          <p:cNvPr id="5" name="Marcador de pie de página 4"/>
          <p:cNvSpPr>
            <a:spLocks noGrp="1"/>
          </p:cNvSpPr>
          <p:nvPr>
            <p:ph type="ftr" sz="quarter" idx="11"/>
          </p:nvPr>
        </p:nvSpPr>
        <p:spPr/>
        <p:txBody>
          <a:bodyPr/>
          <a:lstStyle/>
          <a:p>
            <a:pPr>
              <a:defRPr/>
            </a:pPr>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4A65C4E7-33B7-4352-8778-EB9872A9E37B}" type="slidenum">
              <a:rPr lang="en-US" altLang="es-EC" smtClean="0"/>
              <a:pPr/>
              <a:t>‹Nº›</a:t>
            </a:fld>
            <a:endParaRPr lang="en-US" altLang="es-EC"/>
          </a:p>
        </p:txBody>
      </p:sp>
    </p:spTree>
    <p:extLst>
      <p:ext uri="{BB962C8B-B14F-4D97-AF65-F5344CB8AC3E}">
        <p14:creationId xmlns:p14="http://schemas.microsoft.com/office/powerpoint/2010/main" val="3753841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0C4C82-648F-4FC9-9E7F-8D3DF855A4AC}" type="slidenum">
              <a:rPr lang="es-ES" altLang="es-EC">
                <a:solidFill>
                  <a:srgbClr val="000000"/>
                </a:solidFill>
              </a:rPr>
              <a:pPr>
                <a:defRPr/>
              </a:pPr>
              <a:t>‹Nº›</a:t>
            </a:fld>
            <a:endParaRPr lang="es-ES" altLang="es-EC" dirty="0">
              <a:solidFill>
                <a:srgbClr val="000000"/>
              </a:solidFill>
            </a:endParaRPr>
          </a:p>
        </p:txBody>
      </p:sp>
    </p:spTree>
    <p:extLst>
      <p:ext uri="{BB962C8B-B14F-4D97-AF65-F5344CB8AC3E}">
        <p14:creationId xmlns:p14="http://schemas.microsoft.com/office/powerpoint/2010/main" val="115864274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311BC4-1D53-44AB-933F-587E34242F74}" type="slidenum">
              <a:rPr lang="es-ES" altLang="es-EC">
                <a:solidFill>
                  <a:srgbClr val="000000"/>
                </a:solidFill>
              </a:rPr>
              <a:pPr>
                <a:defRPr/>
              </a:pPr>
              <a:t>‹Nº›</a:t>
            </a:fld>
            <a:endParaRPr lang="es-ES" altLang="es-EC" dirty="0">
              <a:solidFill>
                <a:srgbClr val="000000"/>
              </a:solidFill>
            </a:endParaRPr>
          </a:p>
        </p:txBody>
      </p:sp>
    </p:spTree>
    <p:extLst>
      <p:ext uri="{BB962C8B-B14F-4D97-AF65-F5344CB8AC3E}">
        <p14:creationId xmlns:p14="http://schemas.microsoft.com/office/powerpoint/2010/main" val="313951924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FA8192-7D96-4A7E-A002-6B0121A7AA87}" type="slidenum">
              <a:rPr lang="es-ES" altLang="es-EC">
                <a:solidFill>
                  <a:srgbClr val="000000"/>
                </a:solidFill>
              </a:rPr>
              <a:pPr>
                <a:defRPr/>
              </a:pPr>
              <a:t>‹Nº›</a:t>
            </a:fld>
            <a:endParaRPr lang="es-ES" altLang="es-EC" dirty="0">
              <a:solidFill>
                <a:srgbClr val="000000"/>
              </a:solidFill>
            </a:endParaRPr>
          </a:p>
        </p:txBody>
      </p:sp>
    </p:spTree>
    <p:extLst>
      <p:ext uri="{BB962C8B-B14F-4D97-AF65-F5344CB8AC3E}">
        <p14:creationId xmlns:p14="http://schemas.microsoft.com/office/powerpoint/2010/main" val="403108217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A39AB6-D2FC-4CAB-A9FC-118B1540D5A6}" type="slidenum">
              <a:rPr lang="es-ES" altLang="es-EC">
                <a:solidFill>
                  <a:srgbClr val="000000"/>
                </a:solidFill>
              </a:rPr>
              <a:pPr>
                <a:defRPr/>
              </a:pPr>
              <a:t>‹Nº›</a:t>
            </a:fld>
            <a:endParaRPr lang="es-ES" altLang="es-EC" dirty="0">
              <a:solidFill>
                <a:srgbClr val="000000"/>
              </a:solidFill>
            </a:endParaRPr>
          </a:p>
        </p:txBody>
      </p:sp>
    </p:spTree>
    <p:extLst>
      <p:ext uri="{BB962C8B-B14F-4D97-AF65-F5344CB8AC3E}">
        <p14:creationId xmlns:p14="http://schemas.microsoft.com/office/powerpoint/2010/main" val="218520253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7710FA-CA33-4BE0-A0CA-54E280967442}" type="slidenum">
              <a:rPr lang="es-ES" altLang="es-EC">
                <a:solidFill>
                  <a:srgbClr val="000000"/>
                </a:solidFill>
              </a:rPr>
              <a:pPr>
                <a:defRPr/>
              </a:pPr>
              <a:t>‹Nº›</a:t>
            </a:fld>
            <a:endParaRPr lang="es-ES" altLang="es-EC" dirty="0">
              <a:solidFill>
                <a:srgbClr val="000000"/>
              </a:solidFill>
            </a:endParaRPr>
          </a:p>
        </p:txBody>
      </p:sp>
    </p:spTree>
    <p:extLst>
      <p:ext uri="{BB962C8B-B14F-4D97-AF65-F5344CB8AC3E}">
        <p14:creationId xmlns:p14="http://schemas.microsoft.com/office/powerpoint/2010/main" val="134275540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7DB81A6-3C19-40C5-A6F5-9FDBCACA33E5}" type="slidenum">
              <a:rPr lang="es-ES" altLang="es-EC">
                <a:solidFill>
                  <a:srgbClr val="000000"/>
                </a:solidFill>
              </a:rPr>
              <a:pPr>
                <a:defRPr/>
              </a:pPr>
              <a:t>‹Nº›</a:t>
            </a:fld>
            <a:endParaRPr lang="es-ES" altLang="es-EC" dirty="0">
              <a:solidFill>
                <a:srgbClr val="000000"/>
              </a:solidFill>
            </a:endParaRPr>
          </a:p>
        </p:txBody>
      </p:sp>
    </p:spTree>
    <p:extLst>
      <p:ext uri="{BB962C8B-B14F-4D97-AF65-F5344CB8AC3E}">
        <p14:creationId xmlns:p14="http://schemas.microsoft.com/office/powerpoint/2010/main" val="181627023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D4E2F4-8443-4C8A-AE48-8F20D1285F12}" type="slidenum">
              <a:rPr lang="es-ES" altLang="es-EC">
                <a:solidFill>
                  <a:srgbClr val="000000"/>
                </a:solidFill>
              </a:rPr>
              <a:pPr>
                <a:defRPr/>
              </a:pPr>
              <a:t>‹Nº›</a:t>
            </a:fld>
            <a:endParaRPr lang="es-ES" altLang="es-EC" dirty="0">
              <a:solidFill>
                <a:srgbClr val="000000"/>
              </a:solidFill>
            </a:endParaRPr>
          </a:p>
        </p:txBody>
      </p:sp>
    </p:spTree>
    <p:extLst>
      <p:ext uri="{BB962C8B-B14F-4D97-AF65-F5344CB8AC3E}">
        <p14:creationId xmlns:p14="http://schemas.microsoft.com/office/powerpoint/2010/main" val="288457054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5945D9-20D9-46A8-BB82-FC19B11402A5}" type="slidenum">
              <a:rPr lang="es-ES" altLang="es-EC">
                <a:solidFill>
                  <a:srgbClr val="000000"/>
                </a:solidFill>
              </a:rPr>
              <a:pPr>
                <a:defRPr/>
              </a:pPr>
              <a:t>‹Nº›</a:t>
            </a:fld>
            <a:endParaRPr lang="es-ES" altLang="es-EC" dirty="0">
              <a:solidFill>
                <a:srgbClr val="000000"/>
              </a:solidFill>
            </a:endParaRPr>
          </a:p>
        </p:txBody>
      </p:sp>
    </p:spTree>
    <p:extLst>
      <p:ext uri="{BB962C8B-B14F-4D97-AF65-F5344CB8AC3E}">
        <p14:creationId xmlns:p14="http://schemas.microsoft.com/office/powerpoint/2010/main" val="345978074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pPr>
              <a:defRPr/>
            </a:pPr>
            <a:r>
              <a:rPr lang="en-US">
                <a:solidFill>
                  <a:prstClr val="black">
                    <a:tint val="75000"/>
                  </a:prstClr>
                </a:solidFill>
              </a:rPr>
              <a:t>EIWFT</a:t>
            </a:r>
          </a:p>
        </p:txBody>
      </p:sp>
      <p:sp>
        <p:nvSpPr>
          <p:cNvPr id="5" name="Marcador de pie de página 4"/>
          <p:cNvSpPr>
            <a:spLocks noGrp="1"/>
          </p:cNvSpPr>
          <p:nvPr>
            <p:ph type="ftr" sz="quarter" idx="11"/>
          </p:nvPr>
        </p:nvSpPr>
        <p:spPr/>
        <p:txBody>
          <a:bodyPr/>
          <a:lstStyle/>
          <a:p>
            <a:pPr>
              <a:defRPr/>
            </a:pPr>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7B47D2B9-64D9-4042-AE75-8F47A601D1D3}" type="slidenum">
              <a:rPr lang="en-US" altLang="es-EC" smtClean="0"/>
              <a:pPr/>
              <a:t>‹Nº›</a:t>
            </a:fld>
            <a:endParaRPr lang="en-US" altLang="es-EC"/>
          </a:p>
        </p:txBody>
      </p:sp>
    </p:spTree>
    <p:extLst>
      <p:ext uri="{BB962C8B-B14F-4D97-AF65-F5344CB8AC3E}">
        <p14:creationId xmlns:p14="http://schemas.microsoft.com/office/powerpoint/2010/main" val="1327417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dirty="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E217F4-B07F-4C67-97C6-F46B210E2666}" type="slidenum">
              <a:rPr lang="es-ES" altLang="es-EC">
                <a:solidFill>
                  <a:srgbClr val="000000"/>
                </a:solidFill>
              </a:rPr>
              <a:pPr>
                <a:defRPr/>
              </a:pPr>
              <a:t>‹Nº›</a:t>
            </a:fld>
            <a:endParaRPr lang="es-ES" altLang="es-EC" dirty="0">
              <a:solidFill>
                <a:srgbClr val="000000"/>
              </a:solidFill>
            </a:endParaRPr>
          </a:p>
        </p:txBody>
      </p:sp>
    </p:spTree>
    <p:extLst>
      <p:ext uri="{BB962C8B-B14F-4D97-AF65-F5344CB8AC3E}">
        <p14:creationId xmlns:p14="http://schemas.microsoft.com/office/powerpoint/2010/main" val="288016171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528467-F89F-4331-A936-2D835622F2CE}" type="slidenum">
              <a:rPr lang="es-ES" altLang="es-EC">
                <a:solidFill>
                  <a:srgbClr val="000000"/>
                </a:solidFill>
              </a:rPr>
              <a:pPr>
                <a:defRPr/>
              </a:pPr>
              <a:t>‹Nº›</a:t>
            </a:fld>
            <a:endParaRPr lang="es-ES" altLang="es-EC" dirty="0">
              <a:solidFill>
                <a:srgbClr val="000000"/>
              </a:solidFill>
            </a:endParaRPr>
          </a:p>
        </p:txBody>
      </p:sp>
    </p:spTree>
    <p:extLst>
      <p:ext uri="{BB962C8B-B14F-4D97-AF65-F5344CB8AC3E}">
        <p14:creationId xmlns:p14="http://schemas.microsoft.com/office/powerpoint/2010/main" val="82247235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FAE042-7250-4D9D-B2CB-2AAFC1A6EC69}" type="slidenum">
              <a:rPr lang="es-ES" altLang="es-EC">
                <a:solidFill>
                  <a:srgbClr val="000000"/>
                </a:solidFill>
              </a:rPr>
              <a:pPr>
                <a:defRPr/>
              </a:pPr>
              <a:t>‹Nº›</a:t>
            </a:fld>
            <a:endParaRPr lang="es-ES" altLang="es-EC" dirty="0">
              <a:solidFill>
                <a:srgbClr val="000000"/>
              </a:solidFill>
            </a:endParaRPr>
          </a:p>
        </p:txBody>
      </p:sp>
    </p:spTree>
    <p:extLst>
      <p:ext uri="{BB962C8B-B14F-4D97-AF65-F5344CB8AC3E}">
        <p14:creationId xmlns:p14="http://schemas.microsoft.com/office/powerpoint/2010/main" val="23611044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pPr>
              <a:defRPr/>
            </a:pPr>
            <a:r>
              <a:rPr lang="en-US">
                <a:solidFill>
                  <a:prstClr val="black">
                    <a:tint val="75000"/>
                  </a:prstClr>
                </a:solidFill>
              </a:rPr>
              <a:t>EIWFT</a:t>
            </a:r>
          </a:p>
        </p:txBody>
      </p:sp>
      <p:sp>
        <p:nvSpPr>
          <p:cNvPr id="5" name="Marcador de pie de página 4"/>
          <p:cNvSpPr>
            <a:spLocks noGrp="1"/>
          </p:cNvSpPr>
          <p:nvPr>
            <p:ph type="ftr" sz="quarter" idx="11"/>
          </p:nvPr>
        </p:nvSpPr>
        <p:spPr/>
        <p:txBody>
          <a:bodyPr/>
          <a:lstStyle/>
          <a:p>
            <a:pPr>
              <a:defRPr/>
            </a:pPr>
            <a:endParaRPr lang="en-U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BE9A0761-CDD6-4F51-B7FD-5B90F9BC91AE}" type="slidenum">
              <a:rPr lang="en-US" altLang="es-EC" smtClean="0"/>
              <a:pPr/>
              <a:t>‹Nº›</a:t>
            </a:fld>
            <a:endParaRPr lang="en-US" altLang="es-EC"/>
          </a:p>
        </p:txBody>
      </p:sp>
    </p:spTree>
    <p:extLst>
      <p:ext uri="{BB962C8B-B14F-4D97-AF65-F5344CB8AC3E}">
        <p14:creationId xmlns:p14="http://schemas.microsoft.com/office/powerpoint/2010/main" val="117052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pPr>
              <a:defRPr/>
            </a:pPr>
            <a:r>
              <a:rPr lang="en-US">
                <a:solidFill>
                  <a:prstClr val="black">
                    <a:tint val="75000"/>
                  </a:prstClr>
                </a:solidFill>
              </a:rPr>
              <a:t>EIWFT</a:t>
            </a:r>
          </a:p>
        </p:txBody>
      </p:sp>
      <p:sp>
        <p:nvSpPr>
          <p:cNvPr id="6" name="Marcador de pie de página 5"/>
          <p:cNvSpPr>
            <a:spLocks noGrp="1"/>
          </p:cNvSpPr>
          <p:nvPr>
            <p:ph type="ftr" sz="quarter" idx="11"/>
          </p:nvPr>
        </p:nvSpPr>
        <p:spPr/>
        <p:txBody>
          <a:bodyPr/>
          <a:lstStyle/>
          <a:p>
            <a:pPr>
              <a:defRPr/>
            </a:pPr>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0DAA6BF7-1C42-4834-8BEC-1DAB8D7385F2}" type="slidenum">
              <a:rPr lang="en-US" altLang="es-EC" smtClean="0"/>
              <a:pPr/>
              <a:t>‹Nº›</a:t>
            </a:fld>
            <a:endParaRPr lang="en-US" altLang="es-EC"/>
          </a:p>
        </p:txBody>
      </p:sp>
    </p:spTree>
    <p:extLst>
      <p:ext uri="{BB962C8B-B14F-4D97-AF65-F5344CB8AC3E}">
        <p14:creationId xmlns:p14="http://schemas.microsoft.com/office/powerpoint/2010/main" val="1755231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pPr>
              <a:defRPr/>
            </a:pPr>
            <a:r>
              <a:rPr lang="en-US">
                <a:solidFill>
                  <a:prstClr val="black">
                    <a:tint val="75000"/>
                  </a:prstClr>
                </a:solidFill>
              </a:rPr>
              <a:t>EIWFT</a:t>
            </a:r>
          </a:p>
        </p:txBody>
      </p:sp>
      <p:sp>
        <p:nvSpPr>
          <p:cNvPr id="8" name="Marcador de pie de página 7"/>
          <p:cNvSpPr>
            <a:spLocks noGrp="1"/>
          </p:cNvSpPr>
          <p:nvPr>
            <p:ph type="ftr" sz="quarter" idx="11"/>
          </p:nvPr>
        </p:nvSpPr>
        <p:spPr/>
        <p:txBody>
          <a:bodyPr/>
          <a:lstStyle/>
          <a:p>
            <a:pPr>
              <a:defRPr/>
            </a:pPr>
            <a:endParaRPr lang="en-U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252DED78-2BC5-4E1B-B2B8-0C8A67FC74EC}" type="slidenum">
              <a:rPr lang="en-US" altLang="es-EC" smtClean="0"/>
              <a:pPr/>
              <a:t>‹Nº›</a:t>
            </a:fld>
            <a:endParaRPr lang="en-US" altLang="es-EC"/>
          </a:p>
        </p:txBody>
      </p:sp>
    </p:spTree>
    <p:extLst>
      <p:ext uri="{BB962C8B-B14F-4D97-AF65-F5344CB8AC3E}">
        <p14:creationId xmlns:p14="http://schemas.microsoft.com/office/powerpoint/2010/main" val="3601669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pPr fontAlgn="base">
              <a:spcBef>
                <a:spcPct val="0"/>
              </a:spcBef>
              <a:spcAft>
                <a:spcPct val="0"/>
              </a:spcAft>
              <a:defRPr/>
            </a:pPr>
            <a:r>
              <a:rPr lang="en-US">
                <a:solidFill>
                  <a:prstClr val="black">
                    <a:tint val="75000"/>
                  </a:prstClr>
                </a:solidFill>
                <a:latin typeface="Tahoma" panose="020B0604030504040204" pitchFamily="34" charset="0"/>
              </a:rPr>
              <a:t>EIWFT</a:t>
            </a:r>
          </a:p>
        </p:txBody>
      </p:sp>
      <p:sp>
        <p:nvSpPr>
          <p:cNvPr id="4" name="Marcador de pie de página 3"/>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latin typeface="Tahoma" panose="020B0604030504040204" pitchFamily="34" charset="0"/>
            </a:endParaRPr>
          </a:p>
        </p:txBody>
      </p:sp>
      <p:sp>
        <p:nvSpPr>
          <p:cNvPr id="5" name="Marcador de número de diapositiva 4"/>
          <p:cNvSpPr>
            <a:spLocks noGrp="1"/>
          </p:cNvSpPr>
          <p:nvPr>
            <p:ph type="sldNum" sz="quarter" idx="12"/>
          </p:nvPr>
        </p:nvSpPr>
        <p:spPr/>
        <p:txBody>
          <a:bodyPr/>
          <a:lstStyle/>
          <a:p>
            <a:pPr fontAlgn="base">
              <a:spcBef>
                <a:spcPct val="0"/>
              </a:spcBef>
              <a:spcAft>
                <a:spcPct val="0"/>
              </a:spcAft>
            </a:pPr>
            <a:fld id="{E380C046-0F3F-4BB2-90BE-36215ED41AD5}" type="slidenum">
              <a:rPr lang="en-US" altLang="es-EC" smtClean="0">
                <a:latin typeface="Tahoma" panose="020B0604030504040204" pitchFamily="34" charset="0"/>
                <a:cs typeface="Arial" panose="020B0604020202020204" pitchFamily="34" charset="0"/>
              </a:rPr>
              <a:pPr fontAlgn="base">
                <a:spcBef>
                  <a:spcPct val="0"/>
                </a:spcBef>
                <a:spcAft>
                  <a:spcPct val="0"/>
                </a:spcAft>
              </a:pPr>
              <a:t>‹Nº›</a:t>
            </a:fld>
            <a:endParaRPr lang="en-US" altLang="es-EC">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8569425"/>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a:defRPr/>
            </a:pPr>
            <a:r>
              <a:rPr lang="en-US">
                <a:solidFill>
                  <a:prstClr val="black">
                    <a:tint val="75000"/>
                  </a:prstClr>
                </a:solidFill>
              </a:rPr>
              <a:t>EIWFT</a:t>
            </a:r>
          </a:p>
        </p:txBody>
      </p:sp>
      <p:sp>
        <p:nvSpPr>
          <p:cNvPr id="3" name="Marcador de pie de página 2"/>
          <p:cNvSpPr>
            <a:spLocks noGrp="1"/>
          </p:cNvSpPr>
          <p:nvPr>
            <p:ph type="ftr" sz="quarter" idx="11"/>
          </p:nvPr>
        </p:nvSpPr>
        <p:spPr/>
        <p:txBody>
          <a:bodyPr/>
          <a:lstStyle/>
          <a:p>
            <a:pPr>
              <a:defRPr/>
            </a:pPr>
            <a:endParaRPr lang="en-U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46E1AF93-29E0-47BE-9D34-ED6204778DF9}" type="slidenum">
              <a:rPr lang="en-US" altLang="es-EC" smtClean="0"/>
              <a:pPr/>
              <a:t>‹Nº›</a:t>
            </a:fld>
            <a:endParaRPr lang="en-US" altLang="es-EC"/>
          </a:p>
        </p:txBody>
      </p:sp>
    </p:spTree>
    <p:extLst>
      <p:ext uri="{BB962C8B-B14F-4D97-AF65-F5344CB8AC3E}">
        <p14:creationId xmlns:p14="http://schemas.microsoft.com/office/powerpoint/2010/main" val="1465323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pPr>
              <a:defRPr/>
            </a:pPr>
            <a:r>
              <a:rPr lang="en-US">
                <a:solidFill>
                  <a:prstClr val="black">
                    <a:tint val="75000"/>
                  </a:prstClr>
                </a:solidFill>
              </a:rPr>
              <a:t>EIWFT</a:t>
            </a:r>
          </a:p>
        </p:txBody>
      </p:sp>
      <p:sp>
        <p:nvSpPr>
          <p:cNvPr id="6" name="Marcador de pie de página 5"/>
          <p:cNvSpPr>
            <a:spLocks noGrp="1"/>
          </p:cNvSpPr>
          <p:nvPr>
            <p:ph type="ftr" sz="quarter" idx="11"/>
          </p:nvPr>
        </p:nvSpPr>
        <p:spPr/>
        <p:txBody>
          <a:bodyPr/>
          <a:lstStyle/>
          <a:p>
            <a:pPr>
              <a:defRPr/>
            </a:pPr>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4ADA75B2-9BB9-4F54-AE47-48100F36C2B3}" type="slidenum">
              <a:rPr lang="en-US" altLang="es-EC" smtClean="0"/>
              <a:pPr/>
              <a:t>‹Nº›</a:t>
            </a:fld>
            <a:endParaRPr lang="en-US" altLang="es-EC"/>
          </a:p>
        </p:txBody>
      </p:sp>
    </p:spTree>
    <p:extLst>
      <p:ext uri="{BB962C8B-B14F-4D97-AF65-F5344CB8AC3E}">
        <p14:creationId xmlns:p14="http://schemas.microsoft.com/office/powerpoint/2010/main" val="2345284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pPr>
              <a:defRPr/>
            </a:pPr>
            <a:r>
              <a:rPr lang="en-US">
                <a:solidFill>
                  <a:prstClr val="black">
                    <a:tint val="75000"/>
                  </a:prstClr>
                </a:solidFill>
              </a:rPr>
              <a:t>EIWFT</a:t>
            </a:r>
          </a:p>
        </p:txBody>
      </p:sp>
      <p:sp>
        <p:nvSpPr>
          <p:cNvPr id="6" name="Marcador de pie de página 5"/>
          <p:cNvSpPr>
            <a:spLocks noGrp="1"/>
          </p:cNvSpPr>
          <p:nvPr>
            <p:ph type="ftr" sz="quarter" idx="11"/>
          </p:nvPr>
        </p:nvSpPr>
        <p:spPr/>
        <p:txBody>
          <a:bodyPr/>
          <a:lstStyle/>
          <a:p>
            <a:pPr>
              <a:defRPr/>
            </a:pPr>
            <a:endParaRPr lang="en-U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7AC3E88B-1E29-4F08-986F-FCF07316E313}" type="slidenum">
              <a:rPr lang="en-US" altLang="es-EC" smtClean="0"/>
              <a:pPr/>
              <a:t>‹Nº›</a:t>
            </a:fld>
            <a:endParaRPr lang="en-US" altLang="es-EC"/>
          </a:p>
        </p:txBody>
      </p:sp>
    </p:spTree>
    <p:extLst>
      <p:ext uri="{BB962C8B-B14F-4D97-AF65-F5344CB8AC3E}">
        <p14:creationId xmlns:p14="http://schemas.microsoft.com/office/powerpoint/2010/main" val="2614917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r>
              <a:rPr lang="en-US">
                <a:solidFill>
                  <a:prstClr val="black">
                    <a:tint val="75000"/>
                  </a:prstClr>
                </a:solidFill>
                <a:latin typeface="Tahoma" panose="020B0604030504040204" pitchFamily="34" charset="0"/>
              </a:rPr>
              <a:t>EIWFT</a:t>
            </a: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ahoma" panose="020B0604030504040204" pitchFamily="34" charset="0"/>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E380C046-0F3F-4BB2-90BE-36215ED41AD5}" type="slidenum">
              <a:rPr lang="en-US" altLang="es-EC" smtClean="0">
                <a:latin typeface="Tahoma" panose="020B0604030504040204" pitchFamily="34" charset="0"/>
                <a:cs typeface="Arial" panose="020B0604020202020204" pitchFamily="34" charset="0"/>
              </a:rPr>
              <a:pPr fontAlgn="base">
                <a:spcBef>
                  <a:spcPct val="0"/>
                </a:spcBef>
                <a:spcAft>
                  <a:spcPct val="0"/>
                </a:spcAft>
              </a:pPr>
              <a:t>‹Nº›</a:t>
            </a:fld>
            <a:endParaRPr lang="en-US" altLang="es-EC">
              <a:latin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69151406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cambiar el estilo de título	</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1126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cs typeface="+mn-cs"/>
              </a:defRPr>
            </a:lvl1pPr>
          </a:lstStyle>
          <a:p>
            <a:pPr fontAlgn="base">
              <a:spcAft>
                <a:spcPct val="0"/>
              </a:spcAft>
              <a:defRPr/>
            </a:pPr>
            <a:endParaRPr lang="es-ES" b="1" dirty="0">
              <a:solidFill>
                <a:srgbClr val="000000"/>
              </a:solidFill>
              <a:latin typeface="Arial Narrow" panose="020B0606020202030204" pitchFamily="34" charset="0"/>
            </a:endParaRPr>
          </a:p>
        </p:txBody>
      </p:sp>
      <p:sp>
        <p:nvSpPr>
          <p:cNvPr id="1126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cs typeface="+mn-cs"/>
              </a:defRPr>
            </a:lvl1pPr>
          </a:lstStyle>
          <a:p>
            <a:pPr fontAlgn="base">
              <a:spcAft>
                <a:spcPct val="0"/>
              </a:spcAft>
              <a:defRPr/>
            </a:pPr>
            <a:endParaRPr lang="es-ES" b="1" dirty="0">
              <a:solidFill>
                <a:srgbClr val="000000"/>
              </a:solidFill>
              <a:latin typeface="Arial Narrow" panose="020B0606020202030204" pitchFamily="34" charset="0"/>
            </a:endParaRPr>
          </a:p>
        </p:txBody>
      </p:sp>
      <p:sp>
        <p:nvSpPr>
          <p:cNvPr id="1127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0" fontAlgn="base" hangingPunct="0">
              <a:spcAft>
                <a:spcPct val="0"/>
              </a:spcAft>
              <a:defRPr/>
            </a:pPr>
            <a:fld id="{88409586-921B-49DC-90FA-22B8291F47B0}" type="slidenum">
              <a:rPr lang="es-ES" altLang="es-EC" b="1">
                <a:solidFill>
                  <a:srgbClr val="000000"/>
                </a:solidFill>
                <a:latin typeface="Arial Narrow" panose="020B0606020202030204" pitchFamily="34" charset="0"/>
                <a:cs typeface="Arial" panose="020B0604020202020204" pitchFamily="34" charset="0"/>
              </a:rPr>
              <a:pPr eaLnBrk="0" fontAlgn="base" hangingPunct="0">
                <a:spcAft>
                  <a:spcPct val="0"/>
                </a:spcAft>
                <a:defRPr/>
              </a:pPr>
              <a:t>‹Nº›</a:t>
            </a:fld>
            <a:endParaRPr lang="es-ES" altLang="es-EC" b="1" dirty="0">
              <a:solidFill>
                <a:srgbClr val="000000"/>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50300473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39.jpeg"/><Relationship Id="rId2" Type="http://schemas.openxmlformats.org/officeDocument/2006/relationships/image" Target="../media/image8.gif"/><Relationship Id="rId1" Type="http://schemas.openxmlformats.org/officeDocument/2006/relationships/slideLayout" Target="../slideLayouts/slideLayout18.xml"/><Relationship Id="rId6" Type="http://schemas.openxmlformats.org/officeDocument/2006/relationships/diagramColors" Target="../diagrams/colors4.xml"/><Relationship Id="rId11" Type="http://schemas.openxmlformats.org/officeDocument/2006/relationships/image" Target="../media/image38.jpeg"/><Relationship Id="rId5" Type="http://schemas.openxmlformats.org/officeDocument/2006/relationships/diagramQuickStyle" Target="../diagrams/quickStyle4.xml"/><Relationship Id="rId10" Type="http://schemas.openxmlformats.org/officeDocument/2006/relationships/image" Target="../media/image37.jpeg"/><Relationship Id="rId4" Type="http://schemas.openxmlformats.org/officeDocument/2006/relationships/diagramLayout" Target="../diagrams/layout4.xml"/><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8.gif"/><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39.jpeg"/><Relationship Id="rId4" Type="http://schemas.openxmlformats.org/officeDocument/2006/relationships/diagramLayout" Target="../diagrams/layout5.xml"/><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8.gif"/><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45.png"/><Relationship Id="rId2" Type="http://schemas.openxmlformats.org/officeDocument/2006/relationships/image" Target="../media/image8.gif"/><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46.jpeg"/><Relationship Id="rId7" Type="http://schemas.openxmlformats.org/officeDocument/2006/relationships/diagramLayout" Target="../diagrams/layout6.xml"/><Relationship Id="rId2" Type="http://schemas.openxmlformats.org/officeDocument/2006/relationships/image" Target="../media/image8.gif"/><Relationship Id="rId1" Type="http://schemas.openxmlformats.org/officeDocument/2006/relationships/slideLayout" Target="../slideLayouts/slideLayout18.xml"/><Relationship Id="rId6" Type="http://schemas.openxmlformats.org/officeDocument/2006/relationships/diagramData" Target="../diagrams/data6.xml"/><Relationship Id="rId5" Type="http://schemas.openxmlformats.org/officeDocument/2006/relationships/image" Target="../media/image47.jpeg"/><Relationship Id="rId10" Type="http://schemas.microsoft.com/office/2007/relationships/diagramDrawing" Target="../diagrams/drawing6.xml"/><Relationship Id="rId4" Type="http://schemas.openxmlformats.org/officeDocument/2006/relationships/image" Target="../media/image36.png"/><Relationship Id="rId9" Type="http://schemas.openxmlformats.org/officeDocument/2006/relationships/diagramColors" Target="../diagrams/colors6.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8.gif"/><Relationship Id="rId1" Type="http://schemas.openxmlformats.org/officeDocument/2006/relationships/slideLayout" Target="../slideLayouts/slideLayout18.xml"/><Relationship Id="rId5" Type="http://schemas.openxmlformats.org/officeDocument/2006/relationships/image" Target="../media/image49.jpe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8.gif"/><Relationship Id="rId1" Type="http://schemas.openxmlformats.org/officeDocument/2006/relationships/slideLayout" Target="../slideLayouts/slideLayout18.xml"/><Relationship Id="rId5" Type="http://schemas.openxmlformats.org/officeDocument/2006/relationships/image" Target="../media/image49.jpe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8.gif"/><Relationship Id="rId1" Type="http://schemas.openxmlformats.org/officeDocument/2006/relationships/slideLayout" Target="../slideLayouts/slideLayout18.xml"/><Relationship Id="rId5" Type="http://schemas.openxmlformats.org/officeDocument/2006/relationships/image" Target="../media/image49.jpe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8.gif"/><Relationship Id="rId1" Type="http://schemas.openxmlformats.org/officeDocument/2006/relationships/slideLayout" Target="../slideLayouts/slideLayout18.xml"/><Relationship Id="rId5" Type="http://schemas.openxmlformats.org/officeDocument/2006/relationships/image" Target="../media/image49.jpe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jpeg"/><Relationship Id="rId7" Type="http://schemas.openxmlformats.org/officeDocument/2006/relationships/image" Target="../media/image52.png"/><Relationship Id="rId2" Type="http://schemas.openxmlformats.org/officeDocument/2006/relationships/image" Target="../media/image8.gif"/><Relationship Id="rId1" Type="http://schemas.openxmlformats.org/officeDocument/2006/relationships/slideLayout" Target="../slideLayouts/slideLayout18.xml"/><Relationship Id="rId6" Type="http://schemas.openxmlformats.org/officeDocument/2006/relationships/image" Target="../media/image43.png"/><Relationship Id="rId11" Type="http://schemas.openxmlformats.org/officeDocument/2006/relationships/image" Target="../media/image56.png"/><Relationship Id="rId5" Type="http://schemas.openxmlformats.org/officeDocument/2006/relationships/image" Target="../media/image51.jpeg"/><Relationship Id="rId10" Type="http://schemas.openxmlformats.org/officeDocument/2006/relationships/image" Target="../media/image55.png"/><Relationship Id="rId4" Type="http://schemas.openxmlformats.org/officeDocument/2006/relationships/image" Target="../media/image44.pn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43.png"/><Relationship Id="rId2" Type="http://schemas.openxmlformats.org/officeDocument/2006/relationships/image" Target="../media/image8.gif"/><Relationship Id="rId1" Type="http://schemas.openxmlformats.org/officeDocument/2006/relationships/slideLayout" Target="../slideLayouts/slideLayout18.xml"/><Relationship Id="rId6" Type="http://schemas.openxmlformats.org/officeDocument/2006/relationships/image" Target="../media/image42.jpeg"/><Relationship Id="rId5" Type="http://schemas.openxmlformats.org/officeDocument/2006/relationships/image" Target="../media/image58.jpeg"/><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7.xml"/><Relationship Id="rId13" Type="http://schemas.openxmlformats.org/officeDocument/2006/relationships/image" Target="../media/image63.jpeg"/><Relationship Id="rId3" Type="http://schemas.openxmlformats.org/officeDocument/2006/relationships/image" Target="../media/image20.jpeg"/><Relationship Id="rId7" Type="http://schemas.openxmlformats.org/officeDocument/2006/relationships/diagramLayout" Target="../diagrams/layout7.xml"/><Relationship Id="rId12" Type="http://schemas.openxmlformats.org/officeDocument/2006/relationships/image" Target="../media/image62.jpeg"/><Relationship Id="rId2" Type="http://schemas.openxmlformats.org/officeDocument/2006/relationships/image" Target="../media/image8.gif"/><Relationship Id="rId1" Type="http://schemas.openxmlformats.org/officeDocument/2006/relationships/slideLayout" Target="../slideLayouts/slideLayout18.xml"/><Relationship Id="rId6" Type="http://schemas.openxmlformats.org/officeDocument/2006/relationships/diagramData" Target="../diagrams/data7.xml"/><Relationship Id="rId11" Type="http://schemas.openxmlformats.org/officeDocument/2006/relationships/image" Target="../media/image61.jpeg"/><Relationship Id="rId5" Type="http://schemas.openxmlformats.org/officeDocument/2006/relationships/image" Target="../media/image60.jpeg"/><Relationship Id="rId10" Type="http://schemas.microsoft.com/office/2007/relationships/diagramDrawing" Target="../diagrams/drawing7.xml"/><Relationship Id="rId4" Type="http://schemas.openxmlformats.org/officeDocument/2006/relationships/image" Target="../media/image59.jpeg"/><Relationship Id="rId9" Type="http://schemas.openxmlformats.org/officeDocument/2006/relationships/diagramColors" Target="../diagrams/colors7.xml"/></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jpeg"/><Relationship Id="rId7" Type="http://schemas.openxmlformats.org/officeDocument/2006/relationships/image" Target="../media/image66.gif"/><Relationship Id="rId2" Type="http://schemas.openxmlformats.org/officeDocument/2006/relationships/image" Target="../media/image8.gif"/><Relationship Id="rId1" Type="http://schemas.openxmlformats.org/officeDocument/2006/relationships/slideLayout" Target="../slideLayouts/slideLayout18.xml"/><Relationship Id="rId6" Type="http://schemas.openxmlformats.org/officeDocument/2006/relationships/image" Target="../media/image65.jpeg"/><Relationship Id="rId5" Type="http://schemas.openxmlformats.org/officeDocument/2006/relationships/image" Target="../media/image49.jpeg"/><Relationship Id="rId4" Type="http://schemas.openxmlformats.org/officeDocument/2006/relationships/image" Target="../media/image36.png"/><Relationship Id="rId9"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8.gif"/><Relationship Id="rId1" Type="http://schemas.openxmlformats.org/officeDocument/2006/relationships/slideLayout" Target="../slideLayouts/slideLayout18.xml"/><Relationship Id="rId6" Type="http://schemas.openxmlformats.org/officeDocument/2006/relationships/image" Target="../media/image70.emf"/><Relationship Id="rId5" Type="http://schemas.openxmlformats.org/officeDocument/2006/relationships/image" Target="../media/image69.jpe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71.jpeg"/><Relationship Id="rId7" Type="http://schemas.openxmlformats.org/officeDocument/2006/relationships/diagramLayout" Target="../diagrams/layout8.xml"/><Relationship Id="rId2" Type="http://schemas.openxmlformats.org/officeDocument/2006/relationships/image" Target="../media/image8.gif"/><Relationship Id="rId1" Type="http://schemas.openxmlformats.org/officeDocument/2006/relationships/slideLayout" Target="../slideLayouts/slideLayout18.xml"/><Relationship Id="rId6" Type="http://schemas.openxmlformats.org/officeDocument/2006/relationships/diagramData" Target="../diagrams/data8.xml"/><Relationship Id="rId5" Type="http://schemas.openxmlformats.org/officeDocument/2006/relationships/image" Target="../media/image72.jpeg"/><Relationship Id="rId10" Type="http://schemas.microsoft.com/office/2007/relationships/diagramDrawing" Target="../diagrams/drawing8.xml"/><Relationship Id="rId4" Type="http://schemas.openxmlformats.org/officeDocument/2006/relationships/image" Target="../media/image36.png"/><Relationship Id="rId9" Type="http://schemas.openxmlformats.org/officeDocument/2006/relationships/diagramColors" Target="../diagrams/colors8.xml"/></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image" Target="../media/image30.jpeg"/><Relationship Id="rId7" Type="http://schemas.openxmlformats.org/officeDocument/2006/relationships/diagramLayout" Target="../diagrams/layout9.xml"/><Relationship Id="rId2" Type="http://schemas.openxmlformats.org/officeDocument/2006/relationships/image" Target="../media/image8.gif"/><Relationship Id="rId1" Type="http://schemas.openxmlformats.org/officeDocument/2006/relationships/slideLayout" Target="../slideLayouts/slideLayout18.xml"/><Relationship Id="rId6" Type="http://schemas.openxmlformats.org/officeDocument/2006/relationships/diagramData" Target="../diagrams/data9.xml"/><Relationship Id="rId11" Type="http://schemas.openxmlformats.org/officeDocument/2006/relationships/image" Target="../media/image73.png"/><Relationship Id="rId5" Type="http://schemas.openxmlformats.org/officeDocument/2006/relationships/image" Target="../media/image49.jpeg"/><Relationship Id="rId10" Type="http://schemas.microsoft.com/office/2007/relationships/diagramDrawing" Target="../diagrams/drawing9.xml"/><Relationship Id="rId4" Type="http://schemas.openxmlformats.org/officeDocument/2006/relationships/image" Target="../media/image36.png"/><Relationship Id="rId9" Type="http://schemas.openxmlformats.org/officeDocument/2006/relationships/diagramColors" Target="../diagrams/colors9.xml"/></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0.jpeg"/><Relationship Id="rId7" Type="http://schemas.microsoft.com/office/2007/relationships/hdphoto" Target="../media/hdphoto1.wdp"/><Relationship Id="rId2" Type="http://schemas.openxmlformats.org/officeDocument/2006/relationships/image" Target="../media/image8.gif"/><Relationship Id="rId1" Type="http://schemas.openxmlformats.org/officeDocument/2006/relationships/slideLayout" Target="../slideLayouts/slideLayout18.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36.png"/><Relationship Id="rId9"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8.gif"/><Relationship Id="rId1" Type="http://schemas.openxmlformats.org/officeDocument/2006/relationships/slideLayout" Target="../slideLayouts/slideLayout18.xml"/><Relationship Id="rId5" Type="http://schemas.openxmlformats.org/officeDocument/2006/relationships/image" Target="../media/image49.jpe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8.gif"/><Relationship Id="rId1" Type="http://schemas.openxmlformats.org/officeDocument/2006/relationships/slideLayout" Target="../slideLayouts/slideLayout18.xml"/><Relationship Id="rId5" Type="http://schemas.openxmlformats.org/officeDocument/2006/relationships/image" Target="../media/image49.jpe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image" Target="../media/image84.png"/><Relationship Id="rId2" Type="http://schemas.openxmlformats.org/officeDocument/2006/relationships/image" Target="../media/image8.gif"/><Relationship Id="rId1" Type="http://schemas.openxmlformats.org/officeDocument/2006/relationships/slideLayout" Target="../slideLayouts/slideLayout18.xml"/><Relationship Id="rId6" Type="http://schemas.openxmlformats.org/officeDocument/2006/relationships/diagramColors" Target="../diagrams/colors10.xml"/><Relationship Id="rId11" Type="http://schemas.openxmlformats.org/officeDocument/2006/relationships/image" Target="../media/image83.png"/><Relationship Id="rId5" Type="http://schemas.openxmlformats.org/officeDocument/2006/relationships/diagramQuickStyle" Target="../diagrams/quickStyle10.xml"/><Relationship Id="rId10" Type="http://schemas.openxmlformats.org/officeDocument/2006/relationships/image" Target="../media/image82.png"/><Relationship Id="rId4" Type="http://schemas.openxmlformats.org/officeDocument/2006/relationships/diagramLayout" Target="../diagrams/layout10.xml"/><Relationship Id="rId9" Type="http://schemas.openxmlformats.org/officeDocument/2006/relationships/image" Target="../media/image81.png"/></Relationships>
</file>

<file path=ppt/slides/_rels/slide3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8.gif"/><Relationship Id="rId1" Type="http://schemas.openxmlformats.org/officeDocument/2006/relationships/slideLayout" Target="../slideLayouts/slideLayout18.xml"/><Relationship Id="rId6" Type="http://schemas.openxmlformats.org/officeDocument/2006/relationships/diagramColors" Target="../diagrams/colors11.xml"/><Relationship Id="rId11" Type="http://schemas.openxmlformats.org/officeDocument/2006/relationships/image" Target="../media/image87.png"/><Relationship Id="rId5" Type="http://schemas.openxmlformats.org/officeDocument/2006/relationships/diagramQuickStyle" Target="../diagrams/quickStyle11.xml"/><Relationship Id="rId10" Type="http://schemas.openxmlformats.org/officeDocument/2006/relationships/image" Target="../media/image86.png"/><Relationship Id="rId4" Type="http://schemas.openxmlformats.org/officeDocument/2006/relationships/diagramLayout" Target="../diagrams/layout11.xml"/><Relationship Id="rId9"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21.jpeg"/><Relationship Id="rId7" Type="http://schemas.openxmlformats.org/officeDocument/2006/relationships/image" Target="../media/image91.png"/><Relationship Id="rId2" Type="http://schemas.openxmlformats.org/officeDocument/2006/relationships/image" Target="../media/image8.gif"/><Relationship Id="rId1" Type="http://schemas.openxmlformats.org/officeDocument/2006/relationships/slideLayout" Target="../slideLayouts/slideLayout18.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8.xml"/><Relationship Id="rId6" Type="http://schemas.openxmlformats.org/officeDocument/2006/relationships/image" Target="../media/image64.jpeg"/><Relationship Id="rId5" Type="http://schemas.openxmlformats.org/officeDocument/2006/relationships/image" Target="../media/image8.gif"/><Relationship Id="rId4" Type="http://schemas.openxmlformats.org/officeDocument/2006/relationships/image" Target="../media/image96.jpeg"/></Relationships>
</file>

<file path=ppt/slides/_rels/slide41.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64.jpeg"/><Relationship Id="rId2" Type="http://schemas.openxmlformats.org/officeDocument/2006/relationships/image" Target="../media/image42.jpeg"/><Relationship Id="rId1" Type="http://schemas.openxmlformats.org/officeDocument/2006/relationships/slideLayout" Target="../slideLayouts/slideLayout18.xml"/><Relationship Id="rId6" Type="http://schemas.openxmlformats.org/officeDocument/2006/relationships/image" Target="../media/image8.gif"/><Relationship Id="rId5" Type="http://schemas.openxmlformats.org/officeDocument/2006/relationships/image" Target="../media/image41.jpeg"/><Relationship Id="rId4" Type="http://schemas.openxmlformats.org/officeDocument/2006/relationships/image" Target="../media/image98.jpeg"/></Relationships>
</file>

<file path=ppt/slides/_rels/slide42.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64.jpeg"/><Relationship Id="rId2" Type="http://schemas.openxmlformats.org/officeDocument/2006/relationships/image" Target="../media/image99.jpeg"/><Relationship Id="rId1" Type="http://schemas.openxmlformats.org/officeDocument/2006/relationships/slideLayout" Target="../slideLayouts/slideLayout18.xml"/><Relationship Id="rId6" Type="http://schemas.openxmlformats.org/officeDocument/2006/relationships/image" Target="../media/image8.gif"/><Relationship Id="rId5" Type="http://schemas.openxmlformats.org/officeDocument/2006/relationships/image" Target="../media/image102.jpeg"/><Relationship Id="rId4" Type="http://schemas.openxmlformats.org/officeDocument/2006/relationships/image" Target="../media/image101.jpe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5.jpeg"/><Relationship Id="rId2" Type="http://schemas.openxmlformats.org/officeDocument/2006/relationships/image" Target="../media/image8.gif"/><Relationship Id="rId1" Type="http://schemas.openxmlformats.org/officeDocument/2006/relationships/slideLayout" Target="../slideLayouts/slideLayout18.xml"/><Relationship Id="rId6" Type="http://schemas.openxmlformats.org/officeDocument/2006/relationships/diagramColors" Target="../diagrams/colors1.xml"/><Relationship Id="rId11" Type="http://schemas.openxmlformats.org/officeDocument/2006/relationships/image" Target="../media/image14.png"/><Relationship Id="rId5" Type="http://schemas.openxmlformats.org/officeDocument/2006/relationships/diagramQuickStyle" Target="../diagrams/quickStyle1.xml"/><Relationship Id="rId10" Type="http://schemas.openxmlformats.org/officeDocument/2006/relationships/image" Target="../media/image13.jpeg"/><Relationship Id="rId4" Type="http://schemas.openxmlformats.org/officeDocument/2006/relationships/diagramLayout" Target="../diagrams/layout1.xml"/><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gif"/><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5.png"/><Relationship Id="rId2" Type="http://schemas.openxmlformats.org/officeDocument/2006/relationships/image" Target="../media/image8.gif"/><Relationship Id="rId1" Type="http://schemas.openxmlformats.org/officeDocument/2006/relationships/slideLayout" Target="../slideLayouts/slideLayout18.xml"/><Relationship Id="rId6" Type="http://schemas.openxmlformats.org/officeDocument/2006/relationships/diagramColors" Target="../diagrams/colors3.xml"/><Relationship Id="rId11" Type="http://schemas.openxmlformats.org/officeDocument/2006/relationships/image" Target="../media/image24.png"/><Relationship Id="rId5" Type="http://schemas.openxmlformats.org/officeDocument/2006/relationships/diagramQuickStyle" Target="../diagrams/quickStyle3.xml"/><Relationship Id="rId10" Type="http://schemas.openxmlformats.org/officeDocument/2006/relationships/image" Target="../media/image23.jpeg"/><Relationship Id="rId4" Type="http://schemas.openxmlformats.org/officeDocument/2006/relationships/diagramLayout" Target="../diagrams/layout3.xml"/><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9.png"/><Relationship Id="rId2" Type="http://schemas.openxmlformats.org/officeDocument/2006/relationships/image" Target="../media/image8.gif"/><Relationship Id="rId1" Type="http://schemas.openxmlformats.org/officeDocument/2006/relationships/slideLayout" Target="../slideLayouts/slideLayout1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8.gif"/><Relationship Id="rId1" Type="http://schemas.openxmlformats.org/officeDocument/2006/relationships/slideLayout" Target="../slideLayouts/slideLayout18.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anoramica ESP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873" y="2737486"/>
            <a:ext cx="7850580" cy="4078623"/>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journal.espe.edu.ec/ojs/public/site/images/aacardenas/logotipo-esp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 y="20320"/>
            <a:ext cx="2717166" cy="271716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www.espe.edu.ec/wp-content/uploads/2018/10/centro-de-posgrados-esp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639" y="37460"/>
            <a:ext cx="4026543" cy="270002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6"/>
          <a:stretch>
            <a:fillRect/>
          </a:stretch>
        </p:blipFill>
        <p:spPr>
          <a:xfrm>
            <a:off x="4565016" y="125092"/>
            <a:ext cx="2524760" cy="2524760"/>
          </a:xfrm>
          <a:prstGeom prst="rect">
            <a:avLst/>
          </a:prstGeom>
        </p:spPr>
      </p:pic>
      <p:pic>
        <p:nvPicPr>
          <p:cNvPr id="2050" name="Picture 2" descr="Resultado de imagen para antitanque mangos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49740" y="5760720"/>
            <a:ext cx="2407920" cy="10553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n relacionad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760" y="5760719"/>
            <a:ext cx="2560320" cy="105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898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1127662" y="159293"/>
            <a:ext cx="10227273" cy="6524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3600" b="1" dirty="0">
                <a:solidFill>
                  <a:srgbClr val="FF0000"/>
                </a:solidFill>
              </a:rPr>
              <a:t>          REALIDAD NACIONAL		</a:t>
            </a:r>
          </a:p>
        </p:txBody>
      </p:sp>
      <p:graphicFrame>
        <p:nvGraphicFramePr>
          <p:cNvPr id="5" name="4 Diagrama"/>
          <p:cNvGraphicFramePr/>
          <p:nvPr>
            <p:extLst>
              <p:ext uri="{D42A27DB-BD31-4B8C-83A1-F6EECF244321}">
                <p14:modId xmlns:p14="http://schemas.microsoft.com/office/powerpoint/2010/main" val="501474888"/>
              </p:ext>
            </p:extLst>
          </p:nvPr>
        </p:nvGraphicFramePr>
        <p:xfrm>
          <a:off x="903515" y="881034"/>
          <a:ext cx="8834845" cy="5595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4" descr="https://journal.espe.edu.ec/ojs/public/site/images/aacardenas/logotipo-esp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54936" y="-25218"/>
            <a:ext cx="841725" cy="841725"/>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descr="Imagen relacionada"/>
          <p:cNvPicPr/>
          <p:nvPr/>
        </p:nvPicPr>
        <p:blipFill>
          <a:blip r:embed="rId9">
            <a:extLst>
              <a:ext uri="{28A0092B-C50C-407E-A947-70E740481C1C}">
                <a14:useLocalDpi xmlns:a14="http://schemas.microsoft.com/office/drawing/2010/main" val="0"/>
              </a:ext>
            </a:extLst>
          </a:blip>
          <a:srcRect/>
          <a:stretch>
            <a:fillRect/>
          </a:stretch>
        </p:blipFill>
        <p:spPr bwMode="auto">
          <a:xfrm>
            <a:off x="9695910" y="4206239"/>
            <a:ext cx="2496090" cy="770717"/>
          </a:xfrm>
          <a:prstGeom prst="rect">
            <a:avLst/>
          </a:prstGeom>
          <a:noFill/>
          <a:ln>
            <a:noFill/>
          </a:ln>
        </p:spPr>
      </p:pic>
      <p:pic>
        <p:nvPicPr>
          <p:cNvPr id="4098" name="Picture 2" descr="Imagen relacionad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38360" y="2312912"/>
            <a:ext cx="2453639" cy="15640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ugc.kn3.net/i/760x/http:/upload.wikimedia.org/wikipedia/commons/8/86/SPIKE_ATGM.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75522" y="1143016"/>
            <a:ext cx="1216025" cy="1135021"/>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descr="https://airtronic-usa.com/wp-content/uploads/PSRL_Feature-e1543255553574.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38360" y="5448188"/>
            <a:ext cx="2332800" cy="697500"/>
          </a:xfrm>
          <a:prstGeom prst="rect">
            <a:avLst/>
          </a:prstGeom>
          <a:noFill/>
          <a:ln>
            <a:noFill/>
          </a:ln>
        </p:spPr>
      </p:pic>
    </p:spTree>
    <p:extLst>
      <p:ext uri="{BB962C8B-B14F-4D97-AF65-F5344CB8AC3E}">
        <p14:creationId xmlns:p14="http://schemas.microsoft.com/office/powerpoint/2010/main" val="359460664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941780" y="159293"/>
            <a:ext cx="11086930" cy="13255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3600" b="1" dirty="0">
                <a:solidFill>
                  <a:srgbClr val="FF0000"/>
                </a:solidFill>
              </a:rPr>
              <a:t>PLANTEAMIENTO DEL PROBLEMA</a:t>
            </a:r>
            <a:r>
              <a:rPr lang="es-EC" sz="3600" b="1" dirty="0">
                <a:solidFill>
                  <a:srgbClr val="000000"/>
                </a:solidFill>
              </a:rPr>
              <a:t>	</a:t>
            </a:r>
          </a:p>
        </p:txBody>
      </p:sp>
      <p:graphicFrame>
        <p:nvGraphicFramePr>
          <p:cNvPr id="5" name="4 Diagrama"/>
          <p:cNvGraphicFramePr/>
          <p:nvPr>
            <p:extLst>
              <p:ext uri="{D42A27DB-BD31-4B8C-83A1-F6EECF244321}">
                <p14:modId xmlns:p14="http://schemas.microsoft.com/office/powerpoint/2010/main" val="2838717846"/>
              </p:ext>
            </p:extLst>
          </p:nvPr>
        </p:nvGraphicFramePr>
        <p:xfrm>
          <a:off x="903515" y="881034"/>
          <a:ext cx="8834845" cy="5595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4" descr="https://journal.espe.edu.ec/ojs/public/site/images/aacardenas/logotipo-esp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95880" y="29374"/>
            <a:ext cx="800781" cy="800781"/>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descr="Imagen relacionada"/>
          <p:cNvPicPr/>
          <p:nvPr/>
        </p:nvPicPr>
        <p:blipFill>
          <a:blip r:embed="rId9">
            <a:extLst>
              <a:ext uri="{28A0092B-C50C-407E-A947-70E740481C1C}">
                <a14:useLocalDpi xmlns:a14="http://schemas.microsoft.com/office/drawing/2010/main" val="0"/>
              </a:ext>
            </a:extLst>
          </a:blip>
          <a:srcRect/>
          <a:stretch>
            <a:fillRect/>
          </a:stretch>
        </p:blipFill>
        <p:spPr bwMode="auto">
          <a:xfrm>
            <a:off x="9738360" y="2803427"/>
            <a:ext cx="2496090" cy="770717"/>
          </a:xfrm>
          <a:prstGeom prst="rect">
            <a:avLst/>
          </a:prstGeom>
          <a:noFill/>
          <a:ln>
            <a:noFill/>
          </a:ln>
        </p:spPr>
      </p:pic>
      <p:pic>
        <p:nvPicPr>
          <p:cNvPr id="18" name="Imagen 17" descr="https://airtronic-usa.com/wp-content/uploads/PSRL_Feature-e1543255553574.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5910" y="4189881"/>
            <a:ext cx="2332800" cy="697500"/>
          </a:xfrm>
          <a:prstGeom prst="rect">
            <a:avLst/>
          </a:prstGeom>
          <a:noFill/>
          <a:ln>
            <a:noFill/>
          </a:ln>
        </p:spPr>
      </p:pic>
    </p:spTree>
    <p:extLst>
      <p:ext uri="{BB962C8B-B14F-4D97-AF65-F5344CB8AC3E}">
        <p14:creationId xmlns:p14="http://schemas.microsoft.com/office/powerpoint/2010/main" val="34029150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1127662" y="52773"/>
            <a:ext cx="10167109" cy="7372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s-EC" b="1" dirty="0">
              <a:solidFill>
                <a:srgbClr val="000000"/>
              </a:solidFill>
            </a:endParaRPr>
          </a:p>
        </p:txBody>
      </p:sp>
      <p:sp>
        <p:nvSpPr>
          <p:cNvPr id="8" name="7 CuadroTexto"/>
          <p:cNvSpPr txBox="1"/>
          <p:nvPr/>
        </p:nvSpPr>
        <p:spPr>
          <a:xfrm>
            <a:off x="2362477" y="5137249"/>
            <a:ext cx="7486853" cy="1077218"/>
          </a:xfrm>
          <a:prstGeom prst="rect">
            <a:avLst/>
          </a:prstGeom>
          <a:noFill/>
        </p:spPr>
        <p:txBody>
          <a:bodyPr wrap="square" rtlCol="0">
            <a:spAutoFit/>
          </a:bodyPr>
          <a:lstStyle/>
          <a:p>
            <a:pPr algn="ctr"/>
            <a:r>
              <a:rPr lang="es-EC" sz="3200" b="1" dirty="0">
                <a:solidFill>
                  <a:srgbClr val="000000"/>
                </a:solidFill>
              </a:rPr>
              <a:t>POSIBILIDAD DE SOLUCIÓN DEBIDO A SU BAJO COSTO</a:t>
            </a:r>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95880" y="39125"/>
            <a:ext cx="796119" cy="796119"/>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C:\Users\José Moya\Desktop\FOTOS TESIS\WhatsApp Image 2019-11-03 at 11.14.17 PM (1).jpeg"/>
          <p:cNvPicPr/>
          <p:nvPr/>
        </p:nvPicPr>
        <p:blipFill rotWithShape="1">
          <a:blip r:embed="rId4" cstate="print">
            <a:extLst>
              <a:ext uri="{28A0092B-C50C-407E-A947-70E740481C1C}">
                <a14:useLocalDpi xmlns:a14="http://schemas.microsoft.com/office/drawing/2010/main" val="0"/>
              </a:ext>
            </a:extLst>
          </a:blip>
          <a:srcRect b="29066"/>
          <a:stretch/>
        </p:blipFill>
        <p:spPr bwMode="auto">
          <a:xfrm>
            <a:off x="1239660" y="1322223"/>
            <a:ext cx="3021964" cy="2505226"/>
          </a:xfrm>
          <a:prstGeom prst="rect">
            <a:avLst/>
          </a:prstGeom>
          <a:noFill/>
          <a:ln>
            <a:noFill/>
          </a:ln>
          <a:extLst>
            <a:ext uri="{53640926-AAD7-44D8-BBD7-CCE9431645EC}">
              <a14:shadowObscured xmlns:a14="http://schemas.microsoft.com/office/drawing/2010/main"/>
            </a:ext>
          </a:extLst>
        </p:spPr>
      </p:pic>
      <p:pic>
        <p:nvPicPr>
          <p:cNvPr id="12" name="Imagen 11" descr="C:\Users\José Moya\Desktop\FOTOS TESIS\WhatsApp Image 2019-11-03 at 11.14.17 PM (2).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00207" y="1209398"/>
            <a:ext cx="3118979" cy="2505226"/>
          </a:xfrm>
          <a:prstGeom prst="rect">
            <a:avLst/>
          </a:prstGeom>
          <a:noFill/>
          <a:ln>
            <a:noFill/>
          </a:ln>
        </p:spPr>
      </p:pic>
      <p:sp>
        <p:nvSpPr>
          <p:cNvPr id="3" name="Rectángulo 2"/>
          <p:cNvSpPr/>
          <p:nvPr/>
        </p:nvSpPr>
        <p:spPr>
          <a:xfrm>
            <a:off x="2411723" y="30880"/>
            <a:ext cx="6647974" cy="646331"/>
          </a:xfrm>
          <a:prstGeom prst="rect">
            <a:avLst/>
          </a:prstGeom>
        </p:spPr>
        <p:txBody>
          <a:bodyPr wrap="none">
            <a:spAutoFit/>
          </a:bodyPr>
          <a:lstStyle/>
          <a:p>
            <a:pPr algn="ctr"/>
            <a:r>
              <a:rPr lang="es-EC" sz="3600" b="1" dirty="0">
                <a:solidFill>
                  <a:srgbClr val="000000"/>
                </a:solidFill>
              </a:rPr>
              <a:t>        </a:t>
            </a:r>
            <a:r>
              <a:rPr lang="es-EC" sz="3600" b="1" dirty="0">
                <a:solidFill>
                  <a:srgbClr val="FF0000"/>
                </a:solidFill>
              </a:rPr>
              <a:t>INGENIERÍA INVERSA</a:t>
            </a:r>
            <a:r>
              <a:rPr lang="es-EC" sz="3600" b="1" dirty="0">
                <a:solidFill>
                  <a:srgbClr val="000000"/>
                </a:solidFill>
              </a:rPr>
              <a:t>		</a:t>
            </a:r>
          </a:p>
        </p:txBody>
      </p:sp>
      <p:sp>
        <p:nvSpPr>
          <p:cNvPr id="14" name="Cuadro de texto 2"/>
          <p:cNvSpPr txBox="1">
            <a:spLocks noChangeArrowheads="1"/>
          </p:cNvSpPr>
          <p:nvPr/>
        </p:nvSpPr>
        <p:spPr bwMode="auto">
          <a:xfrm>
            <a:off x="1239660" y="3989999"/>
            <a:ext cx="3021964" cy="87106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es-EC" sz="1200" dirty="0">
                <a:effectLst/>
                <a:ea typeface="Calibri" panose="020F0502020204030204" pitchFamily="34" charset="0"/>
                <a:cs typeface="Times New Roman" panose="02020603050405020304" pitchFamily="18" charset="0"/>
              </a:rPr>
              <a:t>Fig. 1: Radar de interceptación de comunicaciones</a:t>
            </a:r>
          </a:p>
          <a:p>
            <a:pPr algn="ctr">
              <a:lnSpc>
                <a:spcPct val="107000"/>
              </a:lnSpc>
              <a:spcAft>
                <a:spcPts val="800"/>
              </a:spcAft>
            </a:pPr>
            <a:r>
              <a:rPr lang="es-EC" sz="1200" dirty="0">
                <a:effectLst/>
                <a:ea typeface="Calibri" panose="020F0502020204030204" pitchFamily="34" charset="0"/>
                <a:cs typeface="Times New Roman" panose="02020603050405020304" pitchFamily="18" charset="0"/>
              </a:rPr>
              <a:t>costo aproximado: $ 200.000,00</a:t>
            </a:r>
          </a:p>
        </p:txBody>
      </p:sp>
      <p:sp>
        <p:nvSpPr>
          <p:cNvPr id="15" name="Cuadro de texto 2"/>
          <p:cNvSpPr txBox="1">
            <a:spLocks noChangeArrowheads="1"/>
          </p:cNvSpPr>
          <p:nvPr/>
        </p:nvSpPr>
        <p:spPr bwMode="auto">
          <a:xfrm>
            <a:off x="7500206" y="3829873"/>
            <a:ext cx="3118979" cy="87106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es-EC" sz="1200" dirty="0">
                <a:effectLst/>
                <a:ea typeface="Calibri" panose="020F0502020204030204" pitchFamily="34" charset="0"/>
                <a:cs typeface="Times New Roman" panose="02020603050405020304" pitchFamily="18" charset="0"/>
              </a:rPr>
              <a:t>Fig. 2: Radar de interceptación de comunicaciones, por Ingeniería Inversa</a:t>
            </a:r>
          </a:p>
          <a:p>
            <a:pPr algn="ctr">
              <a:lnSpc>
                <a:spcPct val="107000"/>
              </a:lnSpc>
              <a:spcAft>
                <a:spcPts val="800"/>
              </a:spcAft>
            </a:pPr>
            <a:r>
              <a:rPr lang="es-EC" sz="1200" dirty="0">
                <a:effectLst/>
                <a:ea typeface="Calibri" panose="020F0502020204030204" pitchFamily="34" charset="0"/>
                <a:cs typeface="Times New Roman" panose="02020603050405020304" pitchFamily="18" charset="0"/>
              </a:rPr>
              <a:t> </a:t>
            </a:r>
            <a:r>
              <a:rPr lang="es-EC" sz="1200" dirty="0">
                <a:ea typeface="Calibri" panose="020F0502020204030204" pitchFamily="34" charset="0"/>
                <a:cs typeface="Times New Roman" panose="02020603050405020304" pitchFamily="18" charset="0"/>
              </a:rPr>
              <a:t>C</a:t>
            </a:r>
            <a:r>
              <a:rPr lang="es-EC" sz="1200" dirty="0">
                <a:effectLst/>
                <a:ea typeface="Calibri" panose="020F0502020204030204" pitchFamily="34" charset="0"/>
                <a:cs typeface="Times New Roman" panose="02020603050405020304" pitchFamily="18" charset="0"/>
              </a:rPr>
              <a:t>osto aproximado $ 3.000,00</a:t>
            </a:r>
          </a:p>
        </p:txBody>
      </p:sp>
      <p:pic>
        <p:nvPicPr>
          <p:cNvPr id="17" name="Imagen 16"/>
          <p:cNvPicPr>
            <a:picLocks noChangeAspect="1"/>
          </p:cNvPicPr>
          <p:nvPr/>
        </p:nvPicPr>
        <p:blipFill>
          <a:blip r:embed="rId6"/>
          <a:stretch>
            <a:fillRect/>
          </a:stretch>
        </p:blipFill>
        <p:spPr>
          <a:xfrm>
            <a:off x="4369836" y="1766477"/>
            <a:ext cx="3011413" cy="1059571"/>
          </a:xfrm>
          <a:prstGeom prst="rect">
            <a:avLst/>
          </a:prstGeom>
        </p:spPr>
      </p:pic>
    </p:spTree>
    <p:extLst>
      <p:ext uri="{BB962C8B-B14F-4D97-AF65-F5344CB8AC3E}">
        <p14:creationId xmlns:p14="http://schemas.microsoft.com/office/powerpoint/2010/main" val="329622804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634030" y="52773"/>
            <a:ext cx="11086930" cy="13255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s-EC" b="1" dirty="0">
              <a:solidFill>
                <a:srgbClr val="000000"/>
              </a:solidFill>
            </a:endParaRPr>
          </a:p>
        </p:txBody>
      </p:sp>
      <p:sp>
        <p:nvSpPr>
          <p:cNvPr id="8" name="7 CuadroTexto"/>
          <p:cNvSpPr txBox="1"/>
          <p:nvPr/>
        </p:nvSpPr>
        <p:spPr>
          <a:xfrm>
            <a:off x="4258145" y="5984471"/>
            <a:ext cx="3676712" cy="584775"/>
          </a:xfrm>
          <a:prstGeom prst="rect">
            <a:avLst/>
          </a:prstGeom>
          <a:noFill/>
        </p:spPr>
        <p:txBody>
          <a:bodyPr wrap="square" rtlCol="0">
            <a:spAutoFit/>
          </a:bodyPr>
          <a:lstStyle/>
          <a:p>
            <a:pPr algn="ctr"/>
            <a:r>
              <a:rPr lang="es-EC" sz="3200" b="1" dirty="0">
                <a:solidFill>
                  <a:srgbClr val="000000"/>
                </a:solidFill>
              </a:rPr>
              <a:t>EMPRESAS</a:t>
            </a:r>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938" y="-11570"/>
            <a:ext cx="841724" cy="841724"/>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C:\Users\José Moya\Desktop\FOTOS TESIS\WhatsApp Image 2019-11-03 at 11.14.17 PM (1).jpeg"/>
          <p:cNvPicPr/>
          <p:nvPr/>
        </p:nvPicPr>
        <p:blipFill rotWithShape="1">
          <a:blip r:embed="rId4" cstate="print">
            <a:extLst>
              <a:ext uri="{28A0092B-C50C-407E-A947-70E740481C1C}">
                <a14:useLocalDpi xmlns:a14="http://schemas.microsoft.com/office/drawing/2010/main" val="0"/>
              </a:ext>
            </a:extLst>
          </a:blip>
          <a:srcRect b="29066"/>
          <a:stretch/>
        </p:blipFill>
        <p:spPr bwMode="auto">
          <a:xfrm>
            <a:off x="1312666" y="3222221"/>
            <a:ext cx="2617076" cy="2156933"/>
          </a:xfrm>
          <a:prstGeom prst="rect">
            <a:avLst/>
          </a:prstGeom>
          <a:noFill/>
          <a:ln>
            <a:noFill/>
          </a:ln>
          <a:extLst>
            <a:ext uri="{53640926-AAD7-44D8-BBD7-CCE9431645EC}">
              <a14:shadowObscured xmlns:a14="http://schemas.microsoft.com/office/drawing/2010/main"/>
            </a:ext>
          </a:extLst>
        </p:spPr>
      </p:pic>
      <p:pic>
        <p:nvPicPr>
          <p:cNvPr id="12" name="Imagen 11" descr="C:\Users\José Moya\Desktop\FOTOS TESIS\WhatsApp Image 2019-11-03 at 11.14.17 PM (2).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4857" y="3222221"/>
            <a:ext cx="2617076" cy="2156933"/>
          </a:xfrm>
          <a:prstGeom prst="rect">
            <a:avLst/>
          </a:prstGeom>
          <a:noFill/>
          <a:ln>
            <a:noFill/>
          </a:ln>
        </p:spPr>
      </p:pic>
      <p:sp>
        <p:nvSpPr>
          <p:cNvPr id="3" name="Rectángulo 2"/>
          <p:cNvSpPr/>
          <p:nvPr/>
        </p:nvSpPr>
        <p:spPr>
          <a:xfrm>
            <a:off x="1396922" y="60410"/>
            <a:ext cx="9417963" cy="769441"/>
          </a:xfrm>
          <a:prstGeom prst="rect">
            <a:avLst/>
          </a:prstGeom>
        </p:spPr>
        <p:txBody>
          <a:bodyPr wrap="none">
            <a:spAutoFit/>
          </a:bodyPr>
          <a:lstStyle/>
          <a:p>
            <a:pPr algn="ctr"/>
            <a:r>
              <a:rPr lang="es-EC" sz="4400" b="1" dirty="0">
                <a:solidFill>
                  <a:srgbClr val="FF0000"/>
                </a:solidFill>
              </a:rPr>
              <a:t>JUSTIFICACIÓN E IMPORTANCIA</a:t>
            </a:r>
            <a:r>
              <a:rPr lang="es-EC" sz="4400" b="1" dirty="0">
                <a:solidFill>
                  <a:srgbClr val="000000"/>
                </a:solidFill>
              </a:rPr>
              <a:t>	</a:t>
            </a:r>
            <a:r>
              <a:rPr lang="es-EC" b="1" dirty="0">
                <a:solidFill>
                  <a:srgbClr val="000000"/>
                </a:solidFill>
              </a:rPr>
              <a:t>	</a:t>
            </a:r>
          </a:p>
        </p:txBody>
      </p:sp>
      <p:pic>
        <p:nvPicPr>
          <p:cNvPr id="7" name="Imagen 6"/>
          <p:cNvPicPr>
            <a:picLocks noChangeAspect="1"/>
          </p:cNvPicPr>
          <p:nvPr/>
        </p:nvPicPr>
        <p:blipFill>
          <a:blip r:embed="rId6"/>
          <a:stretch>
            <a:fillRect/>
          </a:stretch>
        </p:blipFill>
        <p:spPr>
          <a:xfrm>
            <a:off x="4420132" y="1378336"/>
            <a:ext cx="3514725" cy="1295400"/>
          </a:xfrm>
          <a:prstGeom prst="rect">
            <a:avLst/>
          </a:prstGeom>
        </p:spPr>
      </p:pic>
      <p:pic>
        <p:nvPicPr>
          <p:cNvPr id="13" name="Imagen 12"/>
          <p:cNvPicPr>
            <a:picLocks noChangeAspect="1"/>
          </p:cNvPicPr>
          <p:nvPr/>
        </p:nvPicPr>
        <p:blipFill>
          <a:blip r:embed="rId7"/>
          <a:stretch>
            <a:fillRect/>
          </a:stretch>
        </p:blipFill>
        <p:spPr>
          <a:xfrm>
            <a:off x="4420132" y="3222221"/>
            <a:ext cx="3000375" cy="2762250"/>
          </a:xfrm>
          <a:prstGeom prst="rect">
            <a:avLst/>
          </a:prstGeom>
        </p:spPr>
      </p:pic>
    </p:spTree>
    <p:extLst>
      <p:ext uri="{BB962C8B-B14F-4D97-AF65-F5344CB8AC3E}">
        <p14:creationId xmlns:p14="http://schemas.microsoft.com/office/powerpoint/2010/main" val="359709429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1199855" y="46239"/>
            <a:ext cx="10045900" cy="69789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b="1" dirty="0">
                <a:solidFill>
                  <a:srgbClr val="FF0000"/>
                </a:solidFill>
              </a:rPr>
              <a:t> OBJETIVOS</a:t>
            </a:r>
            <a:r>
              <a:rPr lang="es-EC" b="1" dirty="0">
                <a:solidFill>
                  <a:srgbClr val="000000"/>
                </a:solidFill>
              </a:rPr>
              <a:t>		</a:t>
            </a:r>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17947" y="-38865"/>
            <a:ext cx="878714" cy="87871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Imagen relacionada"/>
          <p:cNvPicPr/>
          <p:nvPr/>
        </p:nvPicPr>
        <p:blipFill>
          <a:blip r:embed="rId4">
            <a:extLst>
              <a:ext uri="{28A0092B-C50C-407E-A947-70E740481C1C}">
                <a14:useLocalDpi xmlns:a14="http://schemas.microsoft.com/office/drawing/2010/main" val="0"/>
              </a:ext>
            </a:extLst>
          </a:blip>
          <a:srcRect/>
          <a:stretch>
            <a:fillRect/>
          </a:stretch>
        </p:blipFill>
        <p:spPr bwMode="auto">
          <a:xfrm>
            <a:off x="140397" y="1675538"/>
            <a:ext cx="3285383" cy="1080541"/>
          </a:xfrm>
          <a:prstGeom prst="rect">
            <a:avLst/>
          </a:prstGeom>
          <a:noFill/>
          <a:ln>
            <a:noFill/>
          </a:ln>
        </p:spPr>
      </p:pic>
      <p:pic>
        <p:nvPicPr>
          <p:cNvPr id="13" name="Imagen 12" descr="https://airtronic-usa.com/wp-content/uploads/PSRL_Feature-e154325555357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03087" y="1878595"/>
            <a:ext cx="3473134" cy="669583"/>
          </a:xfrm>
          <a:prstGeom prst="rect">
            <a:avLst/>
          </a:prstGeom>
          <a:noFill/>
          <a:ln>
            <a:noFill/>
          </a:ln>
        </p:spPr>
      </p:pic>
      <p:graphicFrame>
        <p:nvGraphicFramePr>
          <p:cNvPr id="6" name="Diagrama 5"/>
          <p:cNvGraphicFramePr/>
          <p:nvPr>
            <p:extLst>
              <p:ext uri="{D42A27DB-BD31-4B8C-83A1-F6EECF244321}">
                <p14:modId xmlns:p14="http://schemas.microsoft.com/office/powerpoint/2010/main" val="623755782"/>
              </p:ext>
            </p:extLst>
          </p:nvPr>
        </p:nvGraphicFramePr>
        <p:xfrm>
          <a:off x="212589" y="744138"/>
          <a:ext cx="11815383"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96536050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1127663" y="52774"/>
            <a:ext cx="10188038" cy="82826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3600" b="1" dirty="0">
                <a:solidFill>
                  <a:srgbClr val="000000"/>
                </a:solidFill>
              </a:rPr>
              <a:t>  </a:t>
            </a:r>
            <a:r>
              <a:rPr lang="es-EC" sz="3600" b="1" dirty="0">
                <a:solidFill>
                  <a:srgbClr val="FF0000"/>
                </a:solidFill>
              </a:rPr>
              <a:t>METODOLOGÍA DE LA INVESTIGACIÓN</a:t>
            </a:r>
            <a:r>
              <a:rPr lang="es-EC" sz="3600" b="1" dirty="0">
                <a:solidFill>
                  <a:srgbClr val="000000"/>
                </a:solidFill>
              </a:rPr>
              <a:t>		</a:t>
            </a:r>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8650" y="-11570"/>
            <a:ext cx="838011" cy="83801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Imagen relacionada"/>
          <p:cNvPicPr/>
          <p:nvPr/>
        </p:nvPicPr>
        <p:blipFill>
          <a:blip r:embed="rId4">
            <a:extLst>
              <a:ext uri="{28A0092B-C50C-407E-A947-70E740481C1C}">
                <a14:useLocalDpi xmlns:a14="http://schemas.microsoft.com/office/drawing/2010/main" val="0"/>
              </a:ext>
            </a:extLst>
          </a:blip>
          <a:srcRect/>
          <a:stretch>
            <a:fillRect/>
          </a:stretch>
        </p:blipFill>
        <p:spPr bwMode="auto">
          <a:xfrm>
            <a:off x="1127663" y="5829300"/>
            <a:ext cx="4473037" cy="1365770"/>
          </a:xfrm>
          <a:prstGeom prst="rect">
            <a:avLst/>
          </a:prstGeom>
          <a:noFill/>
          <a:ln>
            <a:noFill/>
          </a:ln>
        </p:spPr>
      </p:pic>
      <p:pic>
        <p:nvPicPr>
          <p:cNvPr id="13" name="Imagen 12" descr="https://airtronic-usa.com/wp-content/uploads/PSRL_Feature-e1543255553574.jpg"/>
          <p:cNvPicPr/>
          <p:nvPr/>
        </p:nvPicPr>
        <p:blipFill>
          <a:blip r:embed="rId5">
            <a:extLst>
              <a:ext uri="{28A0092B-C50C-407E-A947-70E740481C1C}">
                <a14:useLocalDpi xmlns:a14="http://schemas.microsoft.com/office/drawing/2010/main" val="0"/>
              </a:ext>
            </a:extLst>
          </a:blip>
          <a:srcRect/>
          <a:stretch>
            <a:fillRect/>
          </a:stretch>
        </p:blipFill>
        <p:spPr bwMode="auto">
          <a:xfrm>
            <a:off x="6524627" y="5829300"/>
            <a:ext cx="4559516" cy="1028700"/>
          </a:xfrm>
          <a:prstGeom prst="rect">
            <a:avLst/>
          </a:prstGeom>
          <a:noFill/>
          <a:ln>
            <a:noFill/>
          </a:ln>
        </p:spPr>
      </p:pic>
      <p:sp>
        <p:nvSpPr>
          <p:cNvPr id="11" name="Título 1"/>
          <p:cNvSpPr txBox="1">
            <a:spLocks/>
          </p:cNvSpPr>
          <p:nvPr/>
        </p:nvSpPr>
        <p:spPr>
          <a:xfrm>
            <a:off x="896104" y="1508004"/>
            <a:ext cx="10188038" cy="381837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just"/>
            <a:r>
              <a:rPr lang="es-EC" sz="3200" b="1" dirty="0">
                <a:solidFill>
                  <a:srgbClr val="000000"/>
                </a:solidFill>
              </a:rPr>
              <a:t>MÉTODO DE INVESTIGACIÓN:</a:t>
            </a:r>
          </a:p>
          <a:p>
            <a:pPr algn="just"/>
            <a:endParaRPr lang="es-EC" sz="3200" b="1" dirty="0">
              <a:solidFill>
                <a:srgbClr val="000000"/>
              </a:solidFill>
            </a:endParaRPr>
          </a:p>
          <a:p>
            <a:pPr algn="just"/>
            <a:r>
              <a:rPr lang="es-EC" sz="3200" b="1" dirty="0">
                <a:solidFill>
                  <a:srgbClr val="000000"/>
                </a:solidFill>
              </a:rPr>
              <a:t>ANALÍTICO-SINTÉTICO: Estudia los hechos, partiendo de la descomposición del objeto de estudio en cada una de sus partes estudiadas en forma individual,</a:t>
            </a:r>
            <a:r>
              <a:rPr lang="es-ES" sz="3200" b="1" dirty="0">
                <a:solidFill>
                  <a:srgbClr val="000000"/>
                </a:solidFill>
              </a:rPr>
              <a:t> y luego se integran dichas partes para estudiarlas de manera holística e integral. </a:t>
            </a:r>
            <a:endParaRPr lang="es-EC" sz="3200" b="1" dirty="0">
              <a:solidFill>
                <a:srgbClr val="000000"/>
              </a:solidFill>
            </a:endParaRPr>
          </a:p>
          <a:p>
            <a:pPr marL="571500" indent="-571500" algn="just">
              <a:buFont typeface="Arial" panose="020B0604020202020204" pitchFamily="34" charset="0"/>
              <a:buChar char="•"/>
            </a:pPr>
            <a:endParaRPr lang="es-EC" sz="3200" b="1" dirty="0">
              <a:solidFill>
                <a:srgbClr val="000000"/>
              </a:solidFill>
            </a:endParaRPr>
          </a:p>
          <a:p>
            <a:pPr algn="just"/>
            <a:r>
              <a:rPr lang="es-EC" sz="3200" b="1" dirty="0">
                <a:solidFill>
                  <a:srgbClr val="000000"/>
                </a:solidFill>
              </a:rPr>
              <a:t>	</a:t>
            </a:r>
          </a:p>
        </p:txBody>
      </p:sp>
    </p:spTree>
    <p:extLst>
      <p:ext uri="{BB962C8B-B14F-4D97-AF65-F5344CB8AC3E}">
        <p14:creationId xmlns:p14="http://schemas.microsoft.com/office/powerpoint/2010/main" val="119443004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1127663" y="52774"/>
            <a:ext cx="10188038" cy="82826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3600" b="1" dirty="0">
                <a:solidFill>
                  <a:srgbClr val="FF0000"/>
                </a:solidFill>
              </a:rPr>
              <a:t>     METODOLOGÍA DE LA INVESTIGACIÓN</a:t>
            </a:r>
            <a:r>
              <a:rPr lang="es-EC" sz="3600" b="1" dirty="0">
                <a:solidFill>
                  <a:srgbClr val="000000"/>
                </a:solidFill>
              </a:rPr>
              <a:t>		</a:t>
            </a:r>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8651" y="-11569"/>
            <a:ext cx="838010" cy="83801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Imagen relacionada"/>
          <p:cNvPicPr/>
          <p:nvPr/>
        </p:nvPicPr>
        <p:blipFill>
          <a:blip r:embed="rId4">
            <a:extLst>
              <a:ext uri="{28A0092B-C50C-407E-A947-70E740481C1C}">
                <a14:useLocalDpi xmlns:a14="http://schemas.microsoft.com/office/drawing/2010/main" val="0"/>
              </a:ext>
            </a:extLst>
          </a:blip>
          <a:srcRect/>
          <a:stretch>
            <a:fillRect/>
          </a:stretch>
        </p:blipFill>
        <p:spPr bwMode="auto">
          <a:xfrm>
            <a:off x="1127663" y="5829300"/>
            <a:ext cx="4473037" cy="1365770"/>
          </a:xfrm>
          <a:prstGeom prst="rect">
            <a:avLst/>
          </a:prstGeom>
          <a:noFill/>
          <a:ln>
            <a:noFill/>
          </a:ln>
        </p:spPr>
      </p:pic>
      <p:pic>
        <p:nvPicPr>
          <p:cNvPr id="13" name="Imagen 12" descr="https://airtronic-usa.com/wp-content/uploads/PSRL_Feature-e1543255553574.jpg"/>
          <p:cNvPicPr/>
          <p:nvPr/>
        </p:nvPicPr>
        <p:blipFill>
          <a:blip r:embed="rId5">
            <a:extLst>
              <a:ext uri="{28A0092B-C50C-407E-A947-70E740481C1C}">
                <a14:useLocalDpi xmlns:a14="http://schemas.microsoft.com/office/drawing/2010/main" val="0"/>
              </a:ext>
            </a:extLst>
          </a:blip>
          <a:srcRect/>
          <a:stretch>
            <a:fillRect/>
          </a:stretch>
        </p:blipFill>
        <p:spPr bwMode="auto">
          <a:xfrm>
            <a:off x="6524627" y="5829300"/>
            <a:ext cx="4559516" cy="1028700"/>
          </a:xfrm>
          <a:prstGeom prst="rect">
            <a:avLst/>
          </a:prstGeom>
          <a:noFill/>
          <a:ln>
            <a:noFill/>
          </a:ln>
        </p:spPr>
      </p:pic>
      <p:sp>
        <p:nvSpPr>
          <p:cNvPr id="11" name="Título 1"/>
          <p:cNvSpPr txBox="1">
            <a:spLocks/>
          </p:cNvSpPr>
          <p:nvPr/>
        </p:nvSpPr>
        <p:spPr>
          <a:xfrm>
            <a:off x="1127663" y="1199087"/>
            <a:ext cx="10188038" cy="466400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just"/>
            <a:r>
              <a:rPr lang="es-EC" sz="2800" b="1" dirty="0">
                <a:solidFill>
                  <a:srgbClr val="000000"/>
                </a:solidFill>
              </a:rPr>
              <a:t>HIPÓTESIS:</a:t>
            </a:r>
          </a:p>
          <a:p>
            <a:pPr algn="just"/>
            <a:r>
              <a:rPr lang="es-ES" sz="2800" b="1" dirty="0">
                <a:solidFill>
                  <a:srgbClr val="000000"/>
                </a:solidFill>
              </a:rPr>
              <a:t>La capacidad tecnológica de la industria nacional en base a Ingeniería Inversa, permitirán desarrollar una capacidad antitanque con el cual, el Ejército Ecuatoriano podrá emplearse en las diferentes operaciones militares, a fin de neutralizar las posibles amenazas de los países vecinos.</a:t>
            </a:r>
          </a:p>
          <a:p>
            <a:pPr algn="just"/>
            <a:endParaRPr lang="es-EC" sz="2800" b="1" dirty="0">
              <a:solidFill>
                <a:srgbClr val="000000"/>
              </a:solidFill>
            </a:endParaRPr>
          </a:p>
          <a:p>
            <a:pPr algn="just"/>
            <a:r>
              <a:rPr lang="es-EC" sz="2800" b="1" dirty="0">
                <a:solidFill>
                  <a:srgbClr val="000000"/>
                </a:solidFill>
              </a:rPr>
              <a:t>VARIABLES:</a:t>
            </a:r>
          </a:p>
          <a:p>
            <a:pPr marL="571500" indent="-571500" algn="just">
              <a:buFont typeface="Arial" panose="020B0604020202020204" pitchFamily="34" charset="0"/>
              <a:buChar char="•"/>
            </a:pPr>
            <a:r>
              <a:rPr lang="es-EC" sz="2800" b="1" dirty="0">
                <a:solidFill>
                  <a:srgbClr val="000000"/>
                </a:solidFill>
              </a:rPr>
              <a:t>INDEPENDIENTE: Personal técnico calificado</a:t>
            </a:r>
          </a:p>
          <a:p>
            <a:pPr marL="571500" indent="-571500" algn="just">
              <a:buFont typeface="Arial" panose="020B0604020202020204" pitchFamily="34" charset="0"/>
              <a:buChar char="•"/>
            </a:pPr>
            <a:r>
              <a:rPr lang="es-EC" sz="2800" b="1" dirty="0">
                <a:solidFill>
                  <a:srgbClr val="000000"/>
                </a:solidFill>
              </a:rPr>
              <a:t>DEPENDIENTE: Capacidad tecnológica 		</a:t>
            </a:r>
          </a:p>
        </p:txBody>
      </p:sp>
    </p:spTree>
    <p:extLst>
      <p:ext uri="{BB962C8B-B14F-4D97-AF65-F5344CB8AC3E}">
        <p14:creationId xmlns:p14="http://schemas.microsoft.com/office/powerpoint/2010/main" val="152794707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1127663" y="52774"/>
            <a:ext cx="10188038" cy="82826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3600" b="1" dirty="0">
                <a:solidFill>
                  <a:srgbClr val="FF0000"/>
                </a:solidFill>
              </a:rPr>
              <a:t>     METODOLOGÍA DE LA INVESTIGACIÓN		</a:t>
            </a:r>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15700" y="-40944"/>
            <a:ext cx="876299" cy="87629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Imagen relacionada"/>
          <p:cNvPicPr/>
          <p:nvPr/>
        </p:nvPicPr>
        <p:blipFill>
          <a:blip r:embed="rId4">
            <a:extLst>
              <a:ext uri="{28A0092B-C50C-407E-A947-70E740481C1C}">
                <a14:useLocalDpi xmlns:a14="http://schemas.microsoft.com/office/drawing/2010/main" val="0"/>
              </a:ext>
            </a:extLst>
          </a:blip>
          <a:srcRect/>
          <a:stretch>
            <a:fillRect/>
          </a:stretch>
        </p:blipFill>
        <p:spPr bwMode="auto">
          <a:xfrm>
            <a:off x="1127663" y="5829300"/>
            <a:ext cx="4473037" cy="1365770"/>
          </a:xfrm>
          <a:prstGeom prst="rect">
            <a:avLst/>
          </a:prstGeom>
          <a:noFill/>
          <a:ln>
            <a:noFill/>
          </a:ln>
        </p:spPr>
      </p:pic>
      <p:pic>
        <p:nvPicPr>
          <p:cNvPr id="13" name="Imagen 12" descr="https://airtronic-usa.com/wp-content/uploads/PSRL_Feature-e1543255553574.jpg"/>
          <p:cNvPicPr/>
          <p:nvPr/>
        </p:nvPicPr>
        <p:blipFill>
          <a:blip r:embed="rId5">
            <a:extLst>
              <a:ext uri="{28A0092B-C50C-407E-A947-70E740481C1C}">
                <a14:useLocalDpi xmlns:a14="http://schemas.microsoft.com/office/drawing/2010/main" val="0"/>
              </a:ext>
            </a:extLst>
          </a:blip>
          <a:srcRect/>
          <a:stretch>
            <a:fillRect/>
          </a:stretch>
        </p:blipFill>
        <p:spPr bwMode="auto">
          <a:xfrm>
            <a:off x="6524627" y="5829300"/>
            <a:ext cx="4559516" cy="1028700"/>
          </a:xfrm>
          <a:prstGeom prst="rect">
            <a:avLst/>
          </a:prstGeom>
          <a:noFill/>
          <a:ln>
            <a:noFill/>
          </a:ln>
        </p:spPr>
      </p:pic>
      <p:sp>
        <p:nvSpPr>
          <p:cNvPr id="11" name="Título 1"/>
          <p:cNvSpPr txBox="1">
            <a:spLocks/>
          </p:cNvSpPr>
          <p:nvPr/>
        </p:nvSpPr>
        <p:spPr>
          <a:xfrm>
            <a:off x="896104" y="1508004"/>
            <a:ext cx="10188038" cy="381837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just"/>
            <a:r>
              <a:rPr lang="es-EC" sz="3200" b="1" dirty="0">
                <a:solidFill>
                  <a:srgbClr val="000000"/>
                </a:solidFill>
              </a:rPr>
              <a:t>POBLACIÓN:</a:t>
            </a:r>
          </a:p>
          <a:p>
            <a:pPr marL="571500" indent="-571500" algn="just">
              <a:buFont typeface="Arial" panose="020B0604020202020204" pitchFamily="34" charset="0"/>
              <a:buChar char="•"/>
            </a:pPr>
            <a:r>
              <a:rPr lang="es-EC" sz="3200" b="1" dirty="0">
                <a:solidFill>
                  <a:srgbClr val="000000"/>
                </a:solidFill>
              </a:rPr>
              <a:t>Especialistas del tema en el ámbito académico, así como personal militar que opera sistemas antitanques en la Fuerza Terrestre.</a:t>
            </a:r>
          </a:p>
          <a:p>
            <a:pPr marL="571500" indent="-571500" algn="just">
              <a:buFont typeface="Arial" panose="020B0604020202020204" pitchFamily="34" charset="0"/>
              <a:buChar char="•"/>
            </a:pPr>
            <a:endParaRPr lang="es-EC" sz="3200" b="1" dirty="0">
              <a:solidFill>
                <a:srgbClr val="000000"/>
              </a:solidFill>
            </a:endParaRPr>
          </a:p>
          <a:p>
            <a:pPr algn="just"/>
            <a:r>
              <a:rPr lang="es-EC" sz="3200" b="1" dirty="0">
                <a:solidFill>
                  <a:srgbClr val="000000"/>
                </a:solidFill>
              </a:rPr>
              <a:t>MUESTRA:</a:t>
            </a:r>
          </a:p>
          <a:p>
            <a:pPr marL="571500" indent="-571500" algn="just">
              <a:buFont typeface="Arial" panose="020B0604020202020204" pitchFamily="34" charset="0"/>
              <a:buChar char="•"/>
            </a:pPr>
            <a:r>
              <a:rPr lang="es-EC" sz="3200" b="1" dirty="0">
                <a:solidFill>
                  <a:srgbClr val="000000"/>
                </a:solidFill>
              </a:rPr>
              <a:t>Intencional o de conveniencia.</a:t>
            </a:r>
          </a:p>
        </p:txBody>
      </p:sp>
    </p:spTree>
    <p:extLst>
      <p:ext uri="{BB962C8B-B14F-4D97-AF65-F5344CB8AC3E}">
        <p14:creationId xmlns:p14="http://schemas.microsoft.com/office/powerpoint/2010/main" val="156562695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606592" y="139054"/>
            <a:ext cx="10767061" cy="82826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2600" b="1" dirty="0">
                <a:solidFill>
                  <a:srgbClr val="FF0000"/>
                </a:solidFill>
              </a:rPr>
              <a:t>     TÉCNICAS E INSTRUMENTOS DE RECOLECCIÓN DE DATOS		</a:t>
            </a:r>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8650" y="-11570"/>
            <a:ext cx="838011" cy="83801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Imagen relacionada"/>
          <p:cNvPicPr/>
          <p:nvPr/>
        </p:nvPicPr>
        <p:blipFill>
          <a:blip r:embed="rId4">
            <a:extLst>
              <a:ext uri="{28A0092B-C50C-407E-A947-70E740481C1C}">
                <a14:useLocalDpi xmlns:a14="http://schemas.microsoft.com/office/drawing/2010/main" val="0"/>
              </a:ext>
            </a:extLst>
          </a:blip>
          <a:srcRect/>
          <a:stretch>
            <a:fillRect/>
          </a:stretch>
        </p:blipFill>
        <p:spPr bwMode="auto">
          <a:xfrm>
            <a:off x="1127663" y="5829300"/>
            <a:ext cx="4473037" cy="1365770"/>
          </a:xfrm>
          <a:prstGeom prst="rect">
            <a:avLst/>
          </a:prstGeom>
          <a:noFill/>
          <a:ln>
            <a:noFill/>
          </a:ln>
        </p:spPr>
      </p:pic>
      <p:pic>
        <p:nvPicPr>
          <p:cNvPr id="13" name="Imagen 12" descr="https://airtronic-usa.com/wp-content/uploads/PSRL_Feature-e1543255553574.jpg"/>
          <p:cNvPicPr/>
          <p:nvPr/>
        </p:nvPicPr>
        <p:blipFill>
          <a:blip r:embed="rId5">
            <a:extLst>
              <a:ext uri="{28A0092B-C50C-407E-A947-70E740481C1C}">
                <a14:useLocalDpi xmlns:a14="http://schemas.microsoft.com/office/drawing/2010/main" val="0"/>
              </a:ext>
            </a:extLst>
          </a:blip>
          <a:srcRect/>
          <a:stretch>
            <a:fillRect/>
          </a:stretch>
        </p:blipFill>
        <p:spPr bwMode="auto">
          <a:xfrm>
            <a:off x="6524627" y="5829300"/>
            <a:ext cx="4559516" cy="1028700"/>
          </a:xfrm>
          <a:prstGeom prst="rect">
            <a:avLst/>
          </a:prstGeom>
          <a:noFill/>
          <a:ln>
            <a:noFill/>
          </a:ln>
        </p:spPr>
      </p:pic>
      <p:sp>
        <p:nvSpPr>
          <p:cNvPr id="11" name="Título 1"/>
          <p:cNvSpPr txBox="1">
            <a:spLocks/>
          </p:cNvSpPr>
          <p:nvPr/>
        </p:nvSpPr>
        <p:spPr>
          <a:xfrm>
            <a:off x="751348" y="1097138"/>
            <a:ext cx="10188038" cy="473216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just"/>
            <a:r>
              <a:rPr lang="es-EC" sz="2800" b="1" dirty="0">
                <a:solidFill>
                  <a:srgbClr val="000000"/>
                </a:solidFill>
              </a:rPr>
              <a:t>ENCUESTA:</a:t>
            </a:r>
          </a:p>
          <a:p>
            <a:pPr marL="571500" indent="-571500" algn="just">
              <a:buFont typeface="Arial" panose="020B0604020202020204" pitchFamily="34" charset="0"/>
              <a:buChar char="•"/>
            </a:pPr>
            <a:r>
              <a:rPr lang="es-EC" sz="2800" b="1" dirty="0">
                <a:solidFill>
                  <a:srgbClr val="000000"/>
                </a:solidFill>
              </a:rPr>
              <a:t>Se realizaron 27 encuestas dirigidas a personal de oficiales y voluntarios que cumplen funciones directivas y operadores de armas antitanques de la Fuerza Terrestre.</a:t>
            </a:r>
          </a:p>
          <a:p>
            <a:pPr marL="571500" indent="-571500" algn="just">
              <a:buFont typeface="Arial" panose="020B0604020202020204" pitchFamily="34" charset="0"/>
              <a:buChar char="•"/>
            </a:pPr>
            <a:endParaRPr lang="es-EC" sz="2800" b="1" dirty="0">
              <a:solidFill>
                <a:srgbClr val="000000"/>
              </a:solidFill>
            </a:endParaRPr>
          </a:p>
          <a:p>
            <a:pPr algn="just"/>
            <a:r>
              <a:rPr lang="es-EC" sz="2800" b="1" dirty="0">
                <a:solidFill>
                  <a:srgbClr val="000000"/>
                </a:solidFill>
              </a:rPr>
              <a:t>ENTREVISTA:</a:t>
            </a:r>
          </a:p>
          <a:p>
            <a:pPr marL="571500" indent="-571500" algn="just">
              <a:buFont typeface="Arial" panose="020B0604020202020204" pitchFamily="34" charset="0"/>
              <a:buChar char="•"/>
            </a:pPr>
            <a:r>
              <a:rPr lang="es-EC" sz="2800" b="1" dirty="0">
                <a:solidFill>
                  <a:srgbClr val="000000"/>
                </a:solidFill>
              </a:rPr>
              <a:t>Se realizaron 3 entrevistas dirigidos a los directivos y jefes de proyectos de la ESPE y Fábrica de Municiones Santa Bárbara conocedores del tema.	</a:t>
            </a:r>
          </a:p>
        </p:txBody>
      </p:sp>
    </p:spTree>
    <p:extLst>
      <p:ext uri="{BB962C8B-B14F-4D97-AF65-F5344CB8AC3E}">
        <p14:creationId xmlns:p14="http://schemas.microsoft.com/office/powerpoint/2010/main" val="230461585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s://journal.espe.edu.ec/ojs/public/site/images/aacardenas/logotipo-es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20320"/>
            <a:ext cx="2717166" cy="271716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www.espe.edu.ec/wp-content/uploads/2018/10/centro-de-posgrados-es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8639" y="37460"/>
            <a:ext cx="4026543" cy="270002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4"/>
          <a:stretch>
            <a:fillRect/>
          </a:stretch>
        </p:blipFill>
        <p:spPr>
          <a:xfrm>
            <a:off x="4565016" y="125092"/>
            <a:ext cx="2524760" cy="2524760"/>
          </a:xfrm>
          <a:prstGeom prst="rect">
            <a:avLst/>
          </a:prstGeom>
        </p:spPr>
      </p:pic>
      <p:sp>
        <p:nvSpPr>
          <p:cNvPr id="6" name="7 CuadroTexto"/>
          <p:cNvSpPr txBox="1"/>
          <p:nvPr/>
        </p:nvSpPr>
        <p:spPr>
          <a:xfrm>
            <a:off x="15240" y="3374206"/>
            <a:ext cx="12176759" cy="1015663"/>
          </a:xfrm>
          <a:prstGeom prst="rect">
            <a:avLst/>
          </a:prstGeom>
          <a:noFill/>
        </p:spPr>
        <p:txBody>
          <a:bodyPr wrap="square" rtlCol="0">
            <a:spAutoFit/>
          </a:bodyPr>
          <a:lstStyle/>
          <a:p>
            <a:pPr algn="ctr"/>
            <a:r>
              <a:rPr lang="es-EC" sz="6000" b="1" dirty="0">
                <a:solidFill>
                  <a:srgbClr val="000000"/>
                </a:solidFill>
              </a:rPr>
              <a:t>   2. MARCO TEÓRICO		</a:t>
            </a:r>
          </a:p>
        </p:txBody>
      </p:sp>
    </p:spTree>
    <p:extLst>
      <p:ext uri="{BB962C8B-B14F-4D97-AF65-F5344CB8AC3E}">
        <p14:creationId xmlns:p14="http://schemas.microsoft.com/office/powerpoint/2010/main" val="96954127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8" name="7 CuadroTexto"/>
          <p:cNvSpPr txBox="1"/>
          <p:nvPr/>
        </p:nvSpPr>
        <p:spPr>
          <a:xfrm>
            <a:off x="1127663" y="94978"/>
            <a:ext cx="10018633" cy="6678751"/>
          </a:xfrm>
          <a:prstGeom prst="rect">
            <a:avLst/>
          </a:prstGeom>
          <a:noFill/>
        </p:spPr>
        <p:txBody>
          <a:bodyPr wrap="square" rtlCol="0">
            <a:spAutoFit/>
          </a:bodyPr>
          <a:lstStyle/>
          <a:p>
            <a:pPr algn="ctr"/>
            <a:r>
              <a:rPr lang="es-EC" sz="3200" b="1" dirty="0">
                <a:solidFill>
                  <a:srgbClr val="FF0000"/>
                </a:solidFill>
              </a:rPr>
              <a:t>UNIVERSIDAD DE FUERZAS ARMADAS ESPE</a:t>
            </a:r>
          </a:p>
          <a:p>
            <a:pPr algn="ctr"/>
            <a:endParaRPr lang="es-EC" sz="2400" b="1" dirty="0">
              <a:solidFill>
                <a:srgbClr val="000000"/>
              </a:solidFill>
            </a:endParaRPr>
          </a:p>
          <a:p>
            <a:pPr algn="ctr"/>
            <a:endParaRPr lang="es-EC" sz="2400" b="1" dirty="0">
              <a:solidFill>
                <a:srgbClr val="000000"/>
              </a:solidFill>
            </a:endParaRPr>
          </a:p>
          <a:p>
            <a:pPr algn="ctr"/>
            <a:endParaRPr lang="es-EC" sz="2400" b="1" dirty="0">
              <a:solidFill>
                <a:srgbClr val="000000"/>
              </a:solidFill>
            </a:endParaRPr>
          </a:p>
          <a:p>
            <a:pPr algn="ctr"/>
            <a:r>
              <a:rPr lang="es-EC" sz="2400" b="1" dirty="0">
                <a:solidFill>
                  <a:srgbClr val="000000"/>
                </a:solidFill>
              </a:rPr>
              <a:t>PERFIL DE PROYECTO DE TITULACIÓN </a:t>
            </a:r>
          </a:p>
          <a:p>
            <a:pPr algn="ctr"/>
            <a:endParaRPr lang="es-EC" sz="2400" b="1" dirty="0">
              <a:solidFill>
                <a:srgbClr val="000000"/>
              </a:solidFill>
            </a:endParaRPr>
          </a:p>
          <a:p>
            <a:pPr algn="ctr"/>
            <a:endParaRPr lang="es-EC" sz="2400" b="1" dirty="0">
              <a:solidFill>
                <a:srgbClr val="000000"/>
              </a:solidFill>
            </a:endParaRPr>
          </a:p>
          <a:p>
            <a:pPr algn="ctr"/>
            <a:r>
              <a:rPr lang="es-EC" sz="2400" b="1" dirty="0">
                <a:solidFill>
                  <a:srgbClr val="000000"/>
                </a:solidFill>
              </a:rPr>
              <a:t>TEMA: PROPUESTA DE LA ADQUISICIÓN DE UNA NUEVA CAPACIDAD ANTITANQUE A TRAVÉS DE INGENIERÍA INVERSA, PARA LA FUERZA TERRESTRE.</a:t>
            </a:r>
          </a:p>
          <a:p>
            <a:pPr algn="ctr"/>
            <a:endParaRPr lang="es-EC" sz="2400" b="1" dirty="0">
              <a:solidFill>
                <a:srgbClr val="000000"/>
              </a:solidFill>
            </a:endParaRPr>
          </a:p>
          <a:p>
            <a:pPr algn="ctr"/>
            <a:endParaRPr lang="es-EC" sz="2400" b="1" dirty="0">
              <a:solidFill>
                <a:srgbClr val="000000"/>
              </a:solidFill>
            </a:endParaRPr>
          </a:p>
          <a:p>
            <a:pPr algn="ctr"/>
            <a:endParaRPr lang="es-EC" sz="2400" b="1" dirty="0">
              <a:solidFill>
                <a:srgbClr val="000000"/>
              </a:solidFill>
            </a:endParaRPr>
          </a:p>
          <a:p>
            <a:pPr algn="ctr"/>
            <a:endParaRPr lang="es-EC" sz="2400" b="1" dirty="0">
              <a:solidFill>
                <a:srgbClr val="000000"/>
              </a:solidFill>
            </a:endParaRPr>
          </a:p>
          <a:p>
            <a:pPr algn="just"/>
            <a:r>
              <a:rPr lang="es-EC" sz="2400" b="1" dirty="0">
                <a:solidFill>
                  <a:srgbClr val="000000"/>
                </a:solidFill>
              </a:rPr>
              <a:t>                                                        </a:t>
            </a:r>
            <a:r>
              <a:rPr lang="es-EC" b="1" dirty="0">
                <a:solidFill>
                  <a:srgbClr val="000000"/>
                </a:solidFill>
              </a:rPr>
              <a:t>AUTORES: </a:t>
            </a:r>
            <a:r>
              <a:rPr lang="es-EC" b="1" dirty="0" err="1">
                <a:solidFill>
                  <a:srgbClr val="000000"/>
                </a:solidFill>
              </a:rPr>
              <a:t>Tcrn</a:t>
            </a:r>
            <a:r>
              <a:rPr lang="es-EC" b="1" dirty="0">
                <a:solidFill>
                  <a:srgbClr val="000000"/>
                </a:solidFill>
              </a:rPr>
              <a:t>. de E.M. José B. Moya T.</a:t>
            </a:r>
          </a:p>
          <a:p>
            <a:pPr algn="just"/>
            <a:r>
              <a:rPr lang="es-EC" b="1" dirty="0">
                <a:solidFill>
                  <a:srgbClr val="000000"/>
                </a:solidFill>
              </a:rPr>
              <a:t>                                                                                                                                          					                                    </a:t>
            </a:r>
            <a:r>
              <a:rPr lang="es-EC" b="1" dirty="0" err="1">
                <a:solidFill>
                  <a:srgbClr val="000000"/>
                </a:solidFill>
              </a:rPr>
              <a:t>Tcrn</a:t>
            </a:r>
            <a:r>
              <a:rPr lang="es-EC" b="1" dirty="0">
                <a:solidFill>
                  <a:srgbClr val="000000"/>
                </a:solidFill>
              </a:rPr>
              <a:t>. de E.M. Jairo O. Sandoval Ch.</a:t>
            </a:r>
          </a:p>
          <a:p>
            <a:pPr algn="just"/>
            <a:r>
              <a:rPr lang="es-EC" sz="2400" b="1" dirty="0">
                <a:solidFill>
                  <a:srgbClr val="000000"/>
                </a:solidFill>
              </a:rPr>
              <a:t>                              				</a:t>
            </a:r>
            <a:endParaRPr lang="es-EC" sz="2000" b="1" dirty="0">
              <a:solidFill>
                <a:srgbClr val="000000"/>
              </a:solidFill>
            </a:endParaRPr>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07168" y="29374"/>
            <a:ext cx="789493" cy="789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60002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634030" y="52773"/>
            <a:ext cx="11086930" cy="13255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s-EC" b="1" dirty="0">
              <a:solidFill>
                <a:srgbClr val="000000"/>
              </a:solidFill>
            </a:endParaRPr>
          </a:p>
        </p:txBody>
      </p:sp>
      <p:sp>
        <p:nvSpPr>
          <p:cNvPr id="8" name="7 CuadroTexto"/>
          <p:cNvSpPr txBox="1"/>
          <p:nvPr/>
        </p:nvSpPr>
        <p:spPr>
          <a:xfrm>
            <a:off x="2223971" y="6148429"/>
            <a:ext cx="7763862" cy="523220"/>
          </a:xfrm>
          <a:prstGeom prst="rect">
            <a:avLst/>
          </a:prstGeom>
          <a:noFill/>
        </p:spPr>
        <p:txBody>
          <a:bodyPr wrap="square" rtlCol="0">
            <a:spAutoFit/>
          </a:bodyPr>
          <a:lstStyle/>
          <a:p>
            <a:pPr algn="ctr"/>
            <a:r>
              <a:rPr lang="es-EC" sz="2800" b="1" dirty="0">
                <a:solidFill>
                  <a:srgbClr val="000000"/>
                </a:solidFill>
              </a:rPr>
              <a:t>EMPRESAS Y UNIVERSIDADES</a:t>
            </a:r>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09528" y="43022"/>
            <a:ext cx="787134" cy="787134"/>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2729074" y="132545"/>
            <a:ext cx="5724644" cy="646331"/>
          </a:xfrm>
          <a:prstGeom prst="rect">
            <a:avLst/>
          </a:prstGeom>
        </p:spPr>
        <p:txBody>
          <a:bodyPr wrap="none">
            <a:spAutoFit/>
          </a:bodyPr>
          <a:lstStyle/>
          <a:p>
            <a:pPr algn="ctr"/>
            <a:r>
              <a:rPr lang="es-EC" sz="3600" b="1" dirty="0">
                <a:solidFill>
                  <a:srgbClr val="FF0000"/>
                </a:solidFill>
              </a:rPr>
              <a:t>       MARCO TEÓRICO		</a:t>
            </a:r>
          </a:p>
        </p:txBody>
      </p:sp>
      <p:pic>
        <p:nvPicPr>
          <p:cNvPr id="7" name="Imagen 6"/>
          <p:cNvPicPr>
            <a:picLocks noChangeAspect="1"/>
          </p:cNvPicPr>
          <p:nvPr/>
        </p:nvPicPr>
        <p:blipFill>
          <a:blip r:embed="rId4"/>
          <a:stretch>
            <a:fillRect/>
          </a:stretch>
        </p:blipFill>
        <p:spPr>
          <a:xfrm>
            <a:off x="918075" y="1127034"/>
            <a:ext cx="3514725" cy="1295400"/>
          </a:xfrm>
          <a:prstGeom prst="rect">
            <a:avLst/>
          </a:prstGeom>
        </p:spPr>
      </p:pic>
      <p:pic>
        <p:nvPicPr>
          <p:cNvPr id="2050" name="Picture 2" descr="Resultado de imagen para explocen c.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7334" y="2452199"/>
            <a:ext cx="2656205" cy="149545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6"/>
          <a:stretch>
            <a:fillRect/>
          </a:stretch>
        </p:blipFill>
        <p:spPr>
          <a:xfrm>
            <a:off x="185847" y="4591555"/>
            <a:ext cx="3011413" cy="1059571"/>
          </a:xfrm>
          <a:prstGeom prst="rect">
            <a:avLst/>
          </a:prstGeom>
        </p:spPr>
      </p:pic>
      <p:pic>
        <p:nvPicPr>
          <p:cNvPr id="14" name="Imagen 13"/>
          <p:cNvPicPr>
            <a:picLocks noChangeAspect="1"/>
          </p:cNvPicPr>
          <p:nvPr/>
        </p:nvPicPr>
        <p:blipFill>
          <a:blip r:embed="rId7"/>
          <a:stretch>
            <a:fillRect/>
          </a:stretch>
        </p:blipFill>
        <p:spPr>
          <a:xfrm>
            <a:off x="3243580" y="4472338"/>
            <a:ext cx="1570110" cy="1570110"/>
          </a:xfrm>
          <a:prstGeom prst="rect">
            <a:avLst/>
          </a:prstGeom>
        </p:spPr>
      </p:pic>
      <p:pic>
        <p:nvPicPr>
          <p:cNvPr id="15" name="Imagen 14"/>
          <p:cNvPicPr>
            <a:picLocks noChangeAspect="1"/>
          </p:cNvPicPr>
          <p:nvPr/>
        </p:nvPicPr>
        <p:blipFill>
          <a:blip r:embed="rId8"/>
          <a:stretch>
            <a:fillRect/>
          </a:stretch>
        </p:blipFill>
        <p:spPr>
          <a:xfrm>
            <a:off x="6548718" y="910312"/>
            <a:ext cx="3810000" cy="936047"/>
          </a:xfrm>
          <a:prstGeom prst="rect">
            <a:avLst/>
          </a:prstGeom>
        </p:spPr>
      </p:pic>
      <p:pic>
        <p:nvPicPr>
          <p:cNvPr id="16" name="Imagen 15"/>
          <p:cNvPicPr>
            <a:picLocks noChangeAspect="1"/>
          </p:cNvPicPr>
          <p:nvPr/>
        </p:nvPicPr>
        <p:blipFill>
          <a:blip r:embed="rId9"/>
          <a:stretch>
            <a:fillRect/>
          </a:stretch>
        </p:blipFill>
        <p:spPr>
          <a:xfrm>
            <a:off x="6500616" y="1846359"/>
            <a:ext cx="3846872" cy="1884617"/>
          </a:xfrm>
          <a:prstGeom prst="rect">
            <a:avLst/>
          </a:prstGeom>
        </p:spPr>
      </p:pic>
      <p:pic>
        <p:nvPicPr>
          <p:cNvPr id="17" name="Imagen 16"/>
          <p:cNvPicPr>
            <a:picLocks noChangeAspect="1"/>
          </p:cNvPicPr>
          <p:nvPr/>
        </p:nvPicPr>
        <p:blipFill>
          <a:blip r:embed="rId10"/>
          <a:stretch>
            <a:fillRect/>
          </a:stretch>
        </p:blipFill>
        <p:spPr>
          <a:xfrm>
            <a:off x="8790949" y="4460771"/>
            <a:ext cx="2113271" cy="1591072"/>
          </a:xfrm>
          <a:prstGeom prst="rect">
            <a:avLst/>
          </a:prstGeom>
        </p:spPr>
      </p:pic>
      <p:pic>
        <p:nvPicPr>
          <p:cNvPr id="18" name="Imagen 17"/>
          <p:cNvPicPr>
            <a:picLocks noChangeAspect="1"/>
          </p:cNvPicPr>
          <p:nvPr/>
        </p:nvPicPr>
        <p:blipFill>
          <a:blip r:embed="rId11"/>
          <a:stretch>
            <a:fillRect/>
          </a:stretch>
        </p:blipFill>
        <p:spPr>
          <a:xfrm>
            <a:off x="5971714" y="4472338"/>
            <a:ext cx="2805269" cy="1626105"/>
          </a:xfrm>
          <a:prstGeom prst="rect">
            <a:avLst/>
          </a:prstGeom>
        </p:spPr>
      </p:pic>
    </p:spTree>
    <p:extLst>
      <p:ext uri="{BB962C8B-B14F-4D97-AF65-F5344CB8AC3E}">
        <p14:creationId xmlns:p14="http://schemas.microsoft.com/office/powerpoint/2010/main" val="192697266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1315207" y="58084"/>
            <a:ext cx="10325195" cy="8718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4000" b="1" dirty="0">
                <a:solidFill>
                  <a:srgbClr val="000000"/>
                </a:solidFill>
              </a:rPr>
              <a:t>   </a:t>
            </a:r>
            <a:r>
              <a:rPr lang="es-EC" sz="3600" b="1" dirty="0">
                <a:solidFill>
                  <a:srgbClr val="FF0000"/>
                </a:solidFill>
              </a:rPr>
              <a:t>ANTECEDENTES INVESTIGATIVOS	</a:t>
            </a:r>
            <a:r>
              <a:rPr lang="es-EC" sz="4000" b="1" dirty="0">
                <a:solidFill>
                  <a:srgbClr val="000000"/>
                </a:solidFill>
              </a:rPr>
              <a:t>	</a:t>
            </a:r>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07170" y="15726"/>
            <a:ext cx="789492" cy="789492"/>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descr="C:\Users\José Moya\Desktop\FOTOS TESIS\WhatsApp Image 2019-11-03 at 11.14.19 PM (1).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390" y="1597342"/>
            <a:ext cx="2933700" cy="2200275"/>
          </a:xfrm>
          <a:prstGeom prst="rect">
            <a:avLst/>
          </a:prstGeom>
          <a:noFill/>
          <a:ln>
            <a:noFill/>
          </a:ln>
        </p:spPr>
      </p:pic>
      <p:sp>
        <p:nvSpPr>
          <p:cNvPr id="8" name="Cuadro de texto 2"/>
          <p:cNvSpPr txBox="1">
            <a:spLocks noChangeArrowheads="1"/>
          </p:cNvSpPr>
          <p:nvPr/>
        </p:nvSpPr>
        <p:spPr bwMode="auto">
          <a:xfrm>
            <a:off x="634030" y="3950399"/>
            <a:ext cx="3134060" cy="80448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s-EC" sz="1400" dirty="0">
                <a:effectLst/>
                <a:ea typeface="Calibri" panose="020F0502020204030204" pitchFamily="34" charset="0"/>
                <a:cs typeface="Times New Roman" panose="02020603050405020304" pitchFamily="18" charset="0"/>
              </a:rPr>
              <a:t>Fig. 1: Diseño de un desorientador espacial de vuelo, para la Aviación del Ejército.</a:t>
            </a:r>
          </a:p>
        </p:txBody>
      </p:sp>
      <p:pic>
        <p:nvPicPr>
          <p:cNvPr id="11" name="Imagen 10" descr="C:\Users\José Moya\Desktop\FOTOS TESIS\WhatsApp Image 2019-11-03 at 11.14.18 PM (4).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0905" y="2418620"/>
            <a:ext cx="2607310" cy="3475990"/>
          </a:xfrm>
          <a:prstGeom prst="rect">
            <a:avLst/>
          </a:prstGeom>
          <a:noFill/>
          <a:ln>
            <a:noFill/>
          </a:ln>
        </p:spPr>
      </p:pic>
      <p:sp>
        <p:nvSpPr>
          <p:cNvPr id="12" name="Cuadro de texto 2"/>
          <p:cNvSpPr txBox="1">
            <a:spLocks noChangeArrowheads="1"/>
          </p:cNvSpPr>
          <p:nvPr/>
        </p:nvSpPr>
        <p:spPr bwMode="auto">
          <a:xfrm>
            <a:off x="4638358" y="6034088"/>
            <a:ext cx="2669857" cy="57245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just">
              <a:lnSpc>
                <a:spcPct val="107000"/>
              </a:lnSpc>
              <a:spcAft>
                <a:spcPts val="800"/>
              </a:spcAft>
            </a:pPr>
            <a:r>
              <a:rPr lang="es-EC" sz="1400" dirty="0">
                <a:effectLst/>
                <a:ea typeface="Calibri" panose="020F0502020204030204" pitchFamily="34" charset="0"/>
                <a:cs typeface="Times New Roman" panose="02020603050405020304" pitchFamily="18" charset="0"/>
              </a:rPr>
              <a:t>Fig. 2: Simulador de vehículo blindado AMX 13 de 105 </a:t>
            </a:r>
            <a:r>
              <a:rPr lang="es-EC" sz="1400" dirty="0" err="1">
                <a:effectLst/>
                <a:ea typeface="Calibri" panose="020F0502020204030204" pitchFamily="34" charset="0"/>
                <a:cs typeface="Times New Roman" panose="02020603050405020304" pitchFamily="18" charset="0"/>
              </a:rPr>
              <a:t>mm.</a:t>
            </a:r>
            <a:endParaRPr lang="es-EC" sz="1400" dirty="0">
              <a:effectLst/>
              <a:ea typeface="Calibri" panose="020F0502020204030204" pitchFamily="34" charset="0"/>
              <a:cs typeface="Times New Roman" panose="02020603050405020304" pitchFamily="18" charset="0"/>
            </a:endParaRPr>
          </a:p>
        </p:txBody>
      </p:sp>
      <p:pic>
        <p:nvPicPr>
          <p:cNvPr id="14" name="Imagen 13" descr="C:\Users\José Moya\Desktop\FOTOS TESIS\WhatsApp Image 2019-11-03 at 11.14.17 PM (2).jpe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1030" y="1459673"/>
            <a:ext cx="3234690" cy="2538730"/>
          </a:xfrm>
          <a:prstGeom prst="rect">
            <a:avLst/>
          </a:prstGeom>
          <a:noFill/>
          <a:ln>
            <a:noFill/>
          </a:ln>
        </p:spPr>
      </p:pic>
      <p:sp>
        <p:nvSpPr>
          <p:cNvPr id="15" name="Cuadro de texto 2"/>
          <p:cNvSpPr txBox="1">
            <a:spLocks noChangeArrowheads="1"/>
          </p:cNvSpPr>
          <p:nvPr/>
        </p:nvSpPr>
        <p:spPr bwMode="auto">
          <a:xfrm>
            <a:off x="8241029" y="4202238"/>
            <a:ext cx="3211829" cy="89554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just">
              <a:lnSpc>
                <a:spcPct val="107000"/>
              </a:lnSpc>
              <a:spcAft>
                <a:spcPts val="800"/>
              </a:spcAft>
            </a:pPr>
            <a:r>
              <a:rPr lang="es-EC" sz="1400" dirty="0">
                <a:effectLst/>
                <a:ea typeface="Calibri" panose="020F0502020204030204" pitchFamily="34" charset="0"/>
                <a:cs typeface="Times New Roman" panose="02020603050405020304" pitchFamily="18" charset="0"/>
              </a:rPr>
              <a:t>Fig. 3: Radar de interceptación de comunicaciones, por Ingeniería Inversa</a:t>
            </a:r>
          </a:p>
        </p:txBody>
      </p:sp>
      <p:pic>
        <p:nvPicPr>
          <p:cNvPr id="16" name="Imagen 15"/>
          <p:cNvPicPr>
            <a:picLocks noChangeAspect="1"/>
          </p:cNvPicPr>
          <p:nvPr/>
        </p:nvPicPr>
        <p:blipFill>
          <a:blip r:embed="rId7"/>
          <a:stretch>
            <a:fillRect/>
          </a:stretch>
        </p:blipFill>
        <p:spPr>
          <a:xfrm>
            <a:off x="4075298" y="918528"/>
            <a:ext cx="3858523" cy="1357628"/>
          </a:xfrm>
          <a:prstGeom prst="rect">
            <a:avLst/>
          </a:prstGeom>
        </p:spPr>
      </p:pic>
    </p:spTree>
    <p:extLst>
      <p:ext uri="{BB962C8B-B14F-4D97-AF65-F5344CB8AC3E}">
        <p14:creationId xmlns:p14="http://schemas.microsoft.com/office/powerpoint/2010/main" val="291471179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634030" y="52774"/>
            <a:ext cx="11086930" cy="82826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4000" b="1" dirty="0">
                <a:solidFill>
                  <a:srgbClr val="FF0000"/>
                </a:solidFill>
              </a:rPr>
              <a:t>TÉCNICAS DE INGENIERÍA INVERSA	</a:t>
            </a:r>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2232" y="15726"/>
            <a:ext cx="814429" cy="814429"/>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C:\Users\José Moya\Desktop\FOTOS TESIS\WhatsApp Image 2019-11-03 at 11.14.16 PM (1).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2580" y="5555174"/>
            <a:ext cx="1068947" cy="1302826"/>
          </a:xfrm>
          <a:prstGeom prst="rect">
            <a:avLst/>
          </a:prstGeom>
          <a:noFill/>
          <a:ln>
            <a:noFill/>
          </a:ln>
        </p:spPr>
      </p:pic>
      <p:pic>
        <p:nvPicPr>
          <p:cNvPr id="12" name="Imagen 11" descr="C:\Users\José Moya\Desktop\FOTOS TESIS\WhatsApp Image 2019-11-03 at 11.14.18 P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1725" y="5727271"/>
            <a:ext cx="1193967" cy="1015577"/>
          </a:xfrm>
          <a:prstGeom prst="rect">
            <a:avLst/>
          </a:prstGeom>
          <a:noFill/>
          <a:ln>
            <a:noFill/>
          </a:ln>
        </p:spPr>
      </p:pic>
      <p:graphicFrame>
        <p:nvGraphicFramePr>
          <p:cNvPr id="5" name="Diagrama 4"/>
          <p:cNvGraphicFramePr/>
          <p:nvPr>
            <p:extLst>
              <p:ext uri="{D42A27DB-BD31-4B8C-83A1-F6EECF244321}">
                <p14:modId xmlns:p14="http://schemas.microsoft.com/office/powerpoint/2010/main" val="1546661055"/>
              </p:ext>
            </p:extLst>
          </p:nvPr>
        </p:nvGraphicFramePr>
        <p:xfrm>
          <a:off x="2459865" y="2422290"/>
          <a:ext cx="6619741" cy="330498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0242" name="Picture 2" descr="Resultado de imagen para TECNOLOGIAS CAD Y CA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85660" y="3181083"/>
            <a:ext cx="1791499" cy="1284472"/>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descr="https://airtronic-usa.com/wp-content/uploads/PSRL_Feature-e1543255553574.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4030" y="3557482"/>
            <a:ext cx="2833297" cy="1178766"/>
          </a:xfrm>
          <a:prstGeom prst="rect">
            <a:avLst/>
          </a:prstGeom>
          <a:noFill/>
          <a:ln>
            <a:noFill/>
          </a:ln>
        </p:spPr>
      </p:pic>
      <p:pic>
        <p:nvPicPr>
          <p:cNvPr id="10244" name="Picture 4" descr="Resultado de imagen para TECNOLOGIAS CAD Y CAM"/>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05499" y="1127564"/>
            <a:ext cx="2304290" cy="1152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60840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634030" y="66422"/>
            <a:ext cx="11086930" cy="55525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3600" b="1" dirty="0">
                <a:solidFill>
                  <a:srgbClr val="FF0000"/>
                </a:solidFill>
              </a:rPr>
              <a:t>FUNDAMENTACIÓN TEÓRICA	</a:t>
            </a:r>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8584" y="2078"/>
            <a:ext cx="828077" cy="828077"/>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Imagen relacionada"/>
          <p:cNvPicPr/>
          <p:nvPr/>
        </p:nvPicPr>
        <p:blipFill>
          <a:blip r:embed="rId4">
            <a:extLst>
              <a:ext uri="{28A0092B-C50C-407E-A947-70E740481C1C}">
                <a14:useLocalDpi xmlns:a14="http://schemas.microsoft.com/office/drawing/2010/main" val="0"/>
              </a:ext>
            </a:extLst>
          </a:blip>
          <a:srcRect/>
          <a:stretch>
            <a:fillRect/>
          </a:stretch>
        </p:blipFill>
        <p:spPr bwMode="auto">
          <a:xfrm>
            <a:off x="321209" y="4954843"/>
            <a:ext cx="4886325" cy="1755140"/>
          </a:xfrm>
          <a:prstGeom prst="rect">
            <a:avLst/>
          </a:prstGeom>
          <a:noFill/>
          <a:ln>
            <a:noFill/>
          </a:ln>
        </p:spPr>
      </p:pic>
      <p:pic>
        <p:nvPicPr>
          <p:cNvPr id="13" name="Imagen 12" descr="https://airtronic-usa.com/wp-content/uploads/PSRL_Feature-e1543255553574.jpg"/>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9159434" y="3244911"/>
            <a:ext cx="3494572" cy="1628483"/>
          </a:xfrm>
          <a:prstGeom prst="rect">
            <a:avLst/>
          </a:prstGeom>
          <a:noFill/>
          <a:ln>
            <a:noFill/>
          </a:ln>
        </p:spPr>
      </p:pic>
      <p:pic>
        <p:nvPicPr>
          <p:cNvPr id="7" name="Imagen 6" descr="C:\Users\José Moya\Desktop\FOTOS TESIS\WhatsApp Image 2019-11-03 at 11.14.18 PM (2).jpe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2842" y="4954843"/>
            <a:ext cx="1686316" cy="1263981"/>
          </a:xfrm>
          <a:prstGeom prst="rect">
            <a:avLst/>
          </a:prstGeom>
          <a:noFill/>
          <a:ln>
            <a:noFill/>
          </a:ln>
        </p:spPr>
      </p:pic>
      <p:pic>
        <p:nvPicPr>
          <p:cNvPr id="8" name="Imagen 7" descr="http://bemil.chosun.com/brd/files/BEMIL115/upload/2006/03/rpg-7-ammo.gif"/>
          <p:cNvPicPr/>
          <p:nvPr/>
        </p:nvPicPr>
        <p:blipFill>
          <a:blip r:embed="rId7">
            <a:extLst>
              <a:ext uri="{28A0092B-C50C-407E-A947-70E740481C1C}">
                <a14:useLocalDpi xmlns:a14="http://schemas.microsoft.com/office/drawing/2010/main" val="0"/>
              </a:ext>
            </a:extLst>
          </a:blip>
          <a:srcRect/>
          <a:stretch>
            <a:fillRect/>
          </a:stretch>
        </p:blipFill>
        <p:spPr bwMode="auto">
          <a:xfrm>
            <a:off x="795872" y="1045940"/>
            <a:ext cx="3937000" cy="3394710"/>
          </a:xfrm>
          <a:prstGeom prst="rect">
            <a:avLst/>
          </a:prstGeom>
          <a:noFill/>
          <a:ln>
            <a:noFill/>
          </a:ln>
        </p:spPr>
      </p:pic>
      <p:pic>
        <p:nvPicPr>
          <p:cNvPr id="3" name="Imagen 2"/>
          <p:cNvPicPr>
            <a:picLocks noChangeAspect="1"/>
          </p:cNvPicPr>
          <p:nvPr/>
        </p:nvPicPr>
        <p:blipFill>
          <a:blip r:embed="rId8"/>
          <a:stretch>
            <a:fillRect/>
          </a:stretch>
        </p:blipFill>
        <p:spPr>
          <a:xfrm>
            <a:off x="6599445" y="2525898"/>
            <a:ext cx="1711642" cy="1711642"/>
          </a:xfrm>
          <a:prstGeom prst="rect">
            <a:avLst/>
          </a:prstGeom>
        </p:spPr>
      </p:pic>
      <p:pic>
        <p:nvPicPr>
          <p:cNvPr id="5" name="Imagen 4"/>
          <p:cNvPicPr>
            <a:picLocks noChangeAspect="1"/>
          </p:cNvPicPr>
          <p:nvPr/>
        </p:nvPicPr>
        <p:blipFill>
          <a:blip r:embed="rId9"/>
          <a:stretch>
            <a:fillRect/>
          </a:stretch>
        </p:blipFill>
        <p:spPr>
          <a:xfrm>
            <a:off x="6036809" y="1162001"/>
            <a:ext cx="3052976" cy="1104965"/>
          </a:xfrm>
          <a:prstGeom prst="rect">
            <a:avLst/>
          </a:prstGeom>
        </p:spPr>
      </p:pic>
      <p:sp>
        <p:nvSpPr>
          <p:cNvPr id="6" name="Flecha izquierda y arriba 5"/>
          <p:cNvSpPr/>
          <p:nvPr/>
        </p:nvSpPr>
        <p:spPr>
          <a:xfrm rot="7573996">
            <a:off x="5209521" y="1967201"/>
            <a:ext cx="1531620" cy="1315857"/>
          </a:xfrm>
          <a:prstGeom prst="leftUpArrow">
            <a:avLst>
              <a:gd name="adj1" fmla="val 13518"/>
              <a:gd name="adj2" fmla="val 6759"/>
              <a:gd name="adj3" fmla="val 8648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11" name="Flecha derecha 10"/>
          <p:cNvSpPr/>
          <p:nvPr/>
        </p:nvSpPr>
        <p:spPr>
          <a:xfrm>
            <a:off x="5554980" y="5586833"/>
            <a:ext cx="641885" cy="21960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14" name="Flecha derecha 13"/>
          <p:cNvSpPr/>
          <p:nvPr/>
        </p:nvSpPr>
        <p:spPr>
          <a:xfrm>
            <a:off x="8573688" y="3245018"/>
            <a:ext cx="641885" cy="21960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15" name="Flecha derecha 14"/>
          <p:cNvSpPr/>
          <p:nvPr/>
        </p:nvSpPr>
        <p:spPr>
          <a:xfrm rot="19974689">
            <a:off x="8539964" y="5516597"/>
            <a:ext cx="641885" cy="21960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16" name="Flecha derecha 15"/>
          <p:cNvSpPr/>
          <p:nvPr/>
        </p:nvSpPr>
        <p:spPr>
          <a:xfrm rot="2139418">
            <a:off x="9488887" y="1735298"/>
            <a:ext cx="641885" cy="21960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40200512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634030" y="52774"/>
            <a:ext cx="11086930" cy="749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3600" b="1" dirty="0">
                <a:solidFill>
                  <a:srgbClr val="FF0000"/>
                </a:solidFill>
              </a:rPr>
              <a:t>     DESCRIPCIÓN DEL PROCESO		</a:t>
            </a:r>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8584" y="2078"/>
            <a:ext cx="828077" cy="828077"/>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Imagen relacionada"/>
          <p:cNvPicPr/>
          <p:nvPr/>
        </p:nvPicPr>
        <p:blipFill>
          <a:blip r:embed="rId4">
            <a:extLst>
              <a:ext uri="{28A0092B-C50C-407E-A947-70E740481C1C}">
                <a14:useLocalDpi xmlns:a14="http://schemas.microsoft.com/office/drawing/2010/main" val="0"/>
              </a:ext>
            </a:extLst>
          </a:blip>
          <a:srcRect/>
          <a:stretch>
            <a:fillRect/>
          </a:stretch>
        </p:blipFill>
        <p:spPr bwMode="auto">
          <a:xfrm>
            <a:off x="586721" y="909300"/>
            <a:ext cx="2697480" cy="1239034"/>
          </a:xfrm>
          <a:prstGeom prst="rect">
            <a:avLst/>
          </a:prstGeom>
          <a:noFill/>
          <a:ln>
            <a:noFill/>
          </a:ln>
        </p:spPr>
      </p:pic>
      <p:pic>
        <p:nvPicPr>
          <p:cNvPr id="13" name="Imagen 12" descr="https://airtronic-usa.com/wp-content/uploads/PSRL_Feature-e154325555357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7663" y="5320419"/>
            <a:ext cx="2301394" cy="1050013"/>
          </a:xfrm>
          <a:prstGeom prst="rect">
            <a:avLst/>
          </a:prstGeom>
          <a:noFill/>
          <a:ln>
            <a:noFill/>
          </a:ln>
        </p:spPr>
      </p:pic>
      <p:pic>
        <p:nvPicPr>
          <p:cNvPr id="83" name="Imagen 82"/>
          <p:cNvPicPr>
            <a:picLocks noChangeAspect="1"/>
          </p:cNvPicPr>
          <p:nvPr/>
        </p:nvPicPr>
        <p:blipFill>
          <a:blip r:embed="rId6"/>
          <a:stretch>
            <a:fillRect/>
          </a:stretch>
        </p:blipFill>
        <p:spPr>
          <a:xfrm>
            <a:off x="1541689" y="545911"/>
            <a:ext cx="8519588" cy="6496334"/>
          </a:xfrm>
          <a:prstGeom prst="rect">
            <a:avLst/>
          </a:prstGeom>
        </p:spPr>
      </p:pic>
      <p:sp>
        <p:nvSpPr>
          <p:cNvPr id="84" name="Título 1"/>
          <p:cNvSpPr txBox="1">
            <a:spLocks/>
          </p:cNvSpPr>
          <p:nvPr/>
        </p:nvSpPr>
        <p:spPr>
          <a:xfrm>
            <a:off x="8859886" y="5320419"/>
            <a:ext cx="2922736" cy="86089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2000" b="1" dirty="0">
                <a:solidFill>
                  <a:srgbClr val="000000"/>
                </a:solidFill>
              </a:rPr>
              <a:t>PSRL </a:t>
            </a:r>
          </a:p>
          <a:p>
            <a:r>
              <a:rPr lang="es-EC" sz="2000" b="1" dirty="0">
                <a:solidFill>
                  <a:srgbClr val="000000"/>
                </a:solidFill>
              </a:rPr>
              <a:t>AIRTRONIC (USA)		</a:t>
            </a:r>
          </a:p>
        </p:txBody>
      </p:sp>
      <p:sp>
        <p:nvSpPr>
          <p:cNvPr id="85" name="Título 1"/>
          <p:cNvSpPr txBox="1">
            <a:spLocks/>
          </p:cNvSpPr>
          <p:nvPr/>
        </p:nvSpPr>
        <p:spPr>
          <a:xfrm>
            <a:off x="9013935" y="845681"/>
            <a:ext cx="2922736" cy="86089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1800" b="1" dirty="0">
                <a:solidFill>
                  <a:srgbClr val="000000"/>
                </a:solidFill>
              </a:rPr>
              <a:t>RPG-7V</a:t>
            </a:r>
          </a:p>
          <a:p>
            <a:r>
              <a:rPr lang="es-EC" sz="1800" b="1" dirty="0">
                <a:solidFill>
                  <a:srgbClr val="000000"/>
                </a:solidFill>
              </a:rPr>
              <a:t>BASALT (RUSIA)		</a:t>
            </a:r>
          </a:p>
        </p:txBody>
      </p:sp>
    </p:spTree>
    <p:extLst>
      <p:ext uri="{BB962C8B-B14F-4D97-AF65-F5344CB8AC3E}">
        <p14:creationId xmlns:p14="http://schemas.microsoft.com/office/powerpoint/2010/main" val="376313484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1105070" y="43023"/>
            <a:ext cx="11086930" cy="63092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3600" b="1" dirty="0">
                <a:solidFill>
                  <a:srgbClr val="FF0000"/>
                </a:solidFill>
              </a:rPr>
              <a:t>PARÁMETROS DE EVALUACIÓN		</a:t>
            </a:r>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7641" y="-38865"/>
            <a:ext cx="869019" cy="86901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Imagen relacionada"/>
          <p:cNvPicPr/>
          <p:nvPr/>
        </p:nvPicPr>
        <p:blipFill>
          <a:blip r:embed="rId4">
            <a:extLst>
              <a:ext uri="{28A0092B-C50C-407E-A947-70E740481C1C}">
                <a14:useLocalDpi xmlns:a14="http://schemas.microsoft.com/office/drawing/2010/main" val="0"/>
              </a:ext>
            </a:extLst>
          </a:blip>
          <a:srcRect/>
          <a:stretch>
            <a:fillRect/>
          </a:stretch>
        </p:blipFill>
        <p:spPr bwMode="auto">
          <a:xfrm>
            <a:off x="1676721" y="3364014"/>
            <a:ext cx="2687333" cy="1112507"/>
          </a:xfrm>
          <a:prstGeom prst="rect">
            <a:avLst/>
          </a:prstGeom>
          <a:noFill/>
          <a:ln>
            <a:noFill/>
          </a:ln>
        </p:spPr>
      </p:pic>
      <p:pic>
        <p:nvPicPr>
          <p:cNvPr id="13" name="Imagen 12" descr="https://airtronic-usa.com/wp-content/uploads/PSRL_Feature-e154325555357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9291" y="3201685"/>
            <a:ext cx="2384846" cy="1014276"/>
          </a:xfrm>
          <a:prstGeom prst="rect">
            <a:avLst/>
          </a:prstGeom>
          <a:noFill/>
          <a:ln>
            <a:noFill/>
          </a:ln>
        </p:spPr>
      </p:pic>
      <p:graphicFrame>
        <p:nvGraphicFramePr>
          <p:cNvPr id="3" name="Diagrama 2"/>
          <p:cNvGraphicFramePr/>
          <p:nvPr>
            <p:extLst>
              <p:ext uri="{D42A27DB-BD31-4B8C-83A1-F6EECF244321}">
                <p14:modId xmlns:p14="http://schemas.microsoft.com/office/powerpoint/2010/main" val="740721386"/>
              </p:ext>
            </p:extLst>
          </p:nvPr>
        </p:nvGraphicFramePr>
        <p:xfrm>
          <a:off x="2113377" y="809505"/>
          <a:ext cx="8620760" cy="59783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87381996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634030" y="52774"/>
            <a:ext cx="11086930" cy="71150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3600" b="1" dirty="0">
                <a:solidFill>
                  <a:srgbClr val="FF0000"/>
                </a:solidFill>
              </a:rPr>
              <a:t>FUNDAMENTACIÓN CONCEPTUAL	</a:t>
            </a:r>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936" y="2078"/>
            <a:ext cx="841725" cy="84172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Imagen relacionada"/>
          <p:cNvPicPr/>
          <p:nvPr/>
        </p:nvPicPr>
        <p:blipFill>
          <a:blip r:embed="rId4">
            <a:extLst>
              <a:ext uri="{28A0092B-C50C-407E-A947-70E740481C1C}">
                <a14:useLocalDpi xmlns:a14="http://schemas.microsoft.com/office/drawing/2010/main" val="0"/>
              </a:ext>
            </a:extLst>
          </a:blip>
          <a:srcRect/>
          <a:stretch>
            <a:fillRect/>
          </a:stretch>
        </p:blipFill>
        <p:spPr bwMode="auto">
          <a:xfrm>
            <a:off x="140397" y="1773572"/>
            <a:ext cx="4246589" cy="1451955"/>
          </a:xfrm>
          <a:prstGeom prst="rect">
            <a:avLst/>
          </a:prstGeom>
          <a:noFill/>
          <a:ln>
            <a:noFill/>
          </a:ln>
        </p:spPr>
      </p:pic>
      <p:pic>
        <p:nvPicPr>
          <p:cNvPr id="13" name="Imagen 12" descr="https://airtronic-usa.com/wp-content/uploads/PSRL_Feature-e1543255553574.jpg"/>
          <p:cNvPicPr/>
          <p:nvPr/>
        </p:nvPicPr>
        <p:blipFill>
          <a:blip r:embed="rId5">
            <a:extLst>
              <a:ext uri="{28A0092B-C50C-407E-A947-70E740481C1C}">
                <a14:useLocalDpi xmlns:a14="http://schemas.microsoft.com/office/drawing/2010/main" val="0"/>
              </a:ext>
            </a:extLst>
          </a:blip>
          <a:srcRect/>
          <a:stretch>
            <a:fillRect/>
          </a:stretch>
        </p:blipFill>
        <p:spPr bwMode="auto">
          <a:xfrm>
            <a:off x="7341316" y="1656815"/>
            <a:ext cx="4428273" cy="1191145"/>
          </a:xfrm>
          <a:prstGeom prst="rect">
            <a:avLst/>
          </a:prstGeom>
          <a:noFill/>
          <a:ln>
            <a:noFill/>
          </a:ln>
        </p:spPr>
      </p:pic>
      <p:graphicFrame>
        <p:nvGraphicFramePr>
          <p:cNvPr id="3" name="Diagrama 2"/>
          <p:cNvGraphicFramePr/>
          <p:nvPr>
            <p:extLst>
              <p:ext uri="{D42A27DB-BD31-4B8C-83A1-F6EECF244321}">
                <p14:modId xmlns:p14="http://schemas.microsoft.com/office/powerpoint/2010/main" val="3325173874"/>
              </p:ext>
            </p:extLst>
          </p:nvPr>
        </p:nvGraphicFramePr>
        <p:xfrm>
          <a:off x="2693108" y="3204772"/>
          <a:ext cx="6185376" cy="296079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Imagen 4"/>
          <p:cNvPicPr>
            <a:picLocks noChangeAspect="1"/>
          </p:cNvPicPr>
          <p:nvPr/>
        </p:nvPicPr>
        <p:blipFill>
          <a:blip r:embed="rId11"/>
          <a:stretch>
            <a:fillRect/>
          </a:stretch>
        </p:blipFill>
        <p:spPr>
          <a:xfrm>
            <a:off x="4786832" y="907204"/>
            <a:ext cx="2154637" cy="1077319"/>
          </a:xfrm>
          <a:prstGeom prst="rect">
            <a:avLst/>
          </a:prstGeom>
        </p:spPr>
      </p:pic>
    </p:spTree>
    <p:extLst>
      <p:ext uri="{BB962C8B-B14F-4D97-AF65-F5344CB8AC3E}">
        <p14:creationId xmlns:p14="http://schemas.microsoft.com/office/powerpoint/2010/main" val="350740549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634030" y="52773"/>
            <a:ext cx="11086930" cy="13255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3600" b="1" dirty="0">
                <a:solidFill>
                  <a:srgbClr val="FF0000"/>
                </a:solidFill>
              </a:rPr>
              <a:t>FUNDAMENTACIÓN LEGAL</a:t>
            </a:r>
            <a:r>
              <a:rPr lang="es-EC" sz="4000" b="1" dirty="0">
                <a:solidFill>
                  <a:srgbClr val="000000"/>
                </a:solidFill>
              </a:rPr>
              <a:t>	</a:t>
            </a:r>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2232" y="2078"/>
            <a:ext cx="814429" cy="81442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Imagen relacionada"/>
          <p:cNvPicPr/>
          <p:nvPr/>
        </p:nvPicPr>
        <p:blipFill>
          <a:blip r:embed="rId4">
            <a:extLst>
              <a:ext uri="{28A0092B-C50C-407E-A947-70E740481C1C}">
                <a14:useLocalDpi xmlns:a14="http://schemas.microsoft.com/office/drawing/2010/main" val="0"/>
              </a:ext>
            </a:extLst>
          </a:blip>
          <a:srcRect/>
          <a:stretch>
            <a:fillRect/>
          </a:stretch>
        </p:blipFill>
        <p:spPr bwMode="auto">
          <a:xfrm>
            <a:off x="1702651" y="6122651"/>
            <a:ext cx="4149510" cy="895369"/>
          </a:xfrm>
          <a:prstGeom prst="rect">
            <a:avLst/>
          </a:prstGeom>
          <a:noFill/>
          <a:ln>
            <a:noFill/>
          </a:ln>
        </p:spPr>
      </p:pic>
      <p:pic>
        <p:nvPicPr>
          <p:cNvPr id="13" name="Imagen 12" descr="https://airtronic-usa.com/wp-content/uploads/PSRL_Feature-e154325555357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1844" y="6118524"/>
            <a:ext cx="3710915" cy="648036"/>
          </a:xfrm>
          <a:prstGeom prst="rect">
            <a:avLst/>
          </a:prstGeom>
          <a:noFill/>
          <a:ln>
            <a:noFill/>
          </a:ln>
        </p:spPr>
      </p:pic>
      <p:pic>
        <p:nvPicPr>
          <p:cNvPr id="7" name="Imagen 6"/>
          <p:cNvPicPr>
            <a:picLocks noChangeAspect="1"/>
          </p:cNvPicPr>
          <p:nvPr/>
        </p:nvPicPr>
        <p:blipFill>
          <a:blip r:embed="rId6">
            <a:extLst>
              <a:ext uri="{BEBA8EAE-BF5A-486C-A8C5-ECC9F3942E4B}">
                <a14:imgProps xmlns:a14="http://schemas.microsoft.com/office/drawing/2010/main">
                  <a14:imgLayer r:embed="rId7">
                    <a14:imgEffect>
                      <a14:backgroundRemoval t="388" b="100000" l="0" r="99387"/>
                    </a14:imgEffect>
                  </a14:imgLayer>
                </a14:imgProps>
              </a:ext>
            </a:extLst>
          </a:blip>
          <a:stretch>
            <a:fillRect/>
          </a:stretch>
        </p:blipFill>
        <p:spPr>
          <a:xfrm rot="3429435">
            <a:off x="463236" y="1248642"/>
            <a:ext cx="2760238" cy="2229424"/>
          </a:xfrm>
          <a:prstGeom prst="rect">
            <a:avLst/>
          </a:prstGeom>
          <a:scene3d>
            <a:camera prst="isometricTopUp"/>
            <a:lightRig rig="threePt" dir="t"/>
          </a:scene3d>
        </p:spPr>
      </p:pic>
      <p:pic>
        <p:nvPicPr>
          <p:cNvPr id="8" name="Imagen 7" descr="Captura de Pantalla 2019-11-03 a la(s) 17.47.34.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02372" y="1589438"/>
            <a:ext cx="1597516" cy="1762776"/>
          </a:xfrm>
          <a:prstGeom prst="rect">
            <a:avLst/>
          </a:prstGeom>
          <a:ln>
            <a:noFill/>
          </a:ln>
          <a:effectLst>
            <a:outerShdw blurRad="292100" dist="139700" dir="2700000" algn="tl" rotWithShape="0">
              <a:srgbClr val="333333">
                <a:alpha val="65000"/>
              </a:srgbClr>
            </a:outerShdw>
          </a:effectLst>
        </p:spPr>
      </p:pic>
      <p:sp>
        <p:nvSpPr>
          <p:cNvPr id="5" name="Rectángulo 4"/>
          <p:cNvSpPr/>
          <p:nvPr/>
        </p:nvSpPr>
        <p:spPr>
          <a:xfrm>
            <a:off x="124134" y="3563317"/>
            <a:ext cx="3844149" cy="2062103"/>
          </a:xfrm>
          <a:prstGeom prst="rect">
            <a:avLst/>
          </a:prstGeom>
        </p:spPr>
        <p:txBody>
          <a:bodyPr wrap="square">
            <a:spAutoFit/>
          </a:bodyPr>
          <a:lstStyle/>
          <a:p>
            <a:pPr algn="ctr"/>
            <a:r>
              <a:rPr lang="es-ES" sz="1600" b="1" dirty="0"/>
              <a:t>Art. 158.- CONSTITUCIÓN </a:t>
            </a:r>
          </a:p>
          <a:p>
            <a:pPr algn="just"/>
            <a:r>
              <a:rPr lang="es-ES" sz="1600" dirty="0"/>
              <a:t>Las Fuerzas y la Policía Nacional son instituciones de protección de los derechos, libertades y garantías de los ciudadanos.</a:t>
            </a:r>
          </a:p>
          <a:p>
            <a:pPr algn="just"/>
            <a:r>
              <a:rPr lang="es-ES" sz="1600" b="1" dirty="0">
                <a:solidFill>
                  <a:schemeClr val="accent2"/>
                </a:solidFill>
              </a:rPr>
              <a:t>Las Fuerzas Armadas tienen como misión fundamental la defensa de la soberanía y la integridad territorial. </a:t>
            </a:r>
          </a:p>
        </p:txBody>
      </p:sp>
      <p:pic>
        <p:nvPicPr>
          <p:cNvPr id="15" name="Imagen 14"/>
          <p:cNvPicPr>
            <a:picLocks noChangeAspect="1"/>
          </p:cNvPicPr>
          <p:nvPr/>
        </p:nvPicPr>
        <p:blipFill>
          <a:blip r:embed="rId9"/>
          <a:stretch>
            <a:fillRect/>
          </a:stretch>
        </p:blipFill>
        <p:spPr>
          <a:xfrm>
            <a:off x="5479054" y="1130807"/>
            <a:ext cx="1822965" cy="2465093"/>
          </a:xfrm>
          <a:prstGeom prst="rect">
            <a:avLst/>
          </a:prstGeom>
        </p:spPr>
      </p:pic>
      <p:sp>
        <p:nvSpPr>
          <p:cNvPr id="16" name="Rectángulo 15"/>
          <p:cNvSpPr/>
          <p:nvPr/>
        </p:nvSpPr>
        <p:spPr>
          <a:xfrm>
            <a:off x="4435892" y="3568781"/>
            <a:ext cx="3909291" cy="2062103"/>
          </a:xfrm>
          <a:prstGeom prst="rect">
            <a:avLst/>
          </a:prstGeom>
        </p:spPr>
        <p:txBody>
          <a:bodyPr wrap="square">
            <a:spAutoFit/>
          </a:bodyPr>
          <a:lstStyle/>
          <a:p>
            <a:pPr algn="ctr"/>
            <a:r>
              <a:rPr lang="es-ES" sz="1600" b="1" dirty="0"/>
              <a:t>OBJETIVO ESTRATÉGICO DE LA DEFENSA</a:t>
            </a:r>
          </a:p>
          <a:p>
            <a:pPr algn="just"/>
            <a:r>
              <a:rPr lang="es-ES" sz="1600" b="1" dirty="0">
                <a:solidFill>
                  <a:schemeClr val="accent2"/>
                </a:solidFill>
              </a:rPr>
              <a:t>Fortalecer las capacidades estratégicas conjuntas de las Fuerzas Armadas </a:t>
            </a:r>
            <a:r>
              <a:rPr lang="es-ES" sz="1600" dirty="0"/>
              <a:t>que sean indispensables para mantener una capacidad de disuasión y defensa de la integridad territorial y soberanía nacional.</a:t>
            </a:r>
          </a:p>
        </p:txBody>
      </p:sp>
      <p:sp>
        <p:nvSpPr>
          <p:cNvPr id="17" name="Rectángulo 16"/>
          <p:cNvSpPr/>
          <p:nvPr/>
        </p:nvSpPr>
        <p:spPr>
          <a:xfrm>
            <a:off x="8785084" y="3563316"/>
            <a:ext cx="3232092" cy="1077218"/>
          </a:xfrm>
          <a:prstGeom prst="rect">
            <a:avLst/>
          </a:prstGeom>
        </p:spPr>
        <p:txBody>
          <a:bodyPr wrap="square">
            <a:spAutoFit/>
          </a:bodyPr>
          <a:lstStyle/>
          <a:p>
            <a:pPr algn="ctr"/>
            <a:r>
              <a:rPr lang="es-ES" sz="1600" b="1" dirty="0"/>
              <a:t>OBJETIVO ESTRATÉGICO 7 </a:t>
            </a:r>
          </a:p>
          <a:p>
            <a:pPr algn="just"/>
            <a:r>
              <a:rPr lang="es-ES" sz="1600" b="1" dirty="0">
                <a:solidFill>
                  <a:schemeClr val="accent2"/>
                </a:solidFill>
              </a:rPr>
              <a:t>Incrementar las capacidades estratégicas</a:t>
            </a:r>
            <a:r>
              <a:rPr lang="es-ES" sz="1600" dirty="0"/>
              <a:t> conjuntas de las Fuerzas Armadas.</a:t>
            </a:r>
            <a:endParaRPr lang="es-ES_tradnl" sz="1600" dirty="0"/>
          </a:p>
        </p:txBody>
      </p:sp>
    </p:spTree>
    <p:extLst>
      <p:ext uri="{BB962C8B-B14F-4D97-AF65-F5344CB8AC3E}">
        <p14:creationId xmlns:p14="http://schemas.microsoft.com/office/powerpoint/2010/main" val="138308294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1127663" y="52774"/>
            <a:ext cx="10227274" cy="68420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3600" b="1" dirty="0">
                <a:solidFill>
                  <a:srgbClr val="FF0000"/>
                </a:solidFill>
              </a:rPr>
              <a:t>   SISTEMA DE VARIABLES	</a:t>
            </a:r>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936" y="-11570"/>
            <a:ext cx="841725" cy="84172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Imagen relacionada"/>
          <p:cNvPicPr/>
          <p:nvPr/>
        </p:nvPicPr>
        <p:blipFill>
          <a:blip r:embed="rId4">
            <a:extLst>
              <a:ext uri="{28A0092B-C50C-407E-A947-70E740481C1C}">
                <a14:useLocalDpi xmlns:a14="http://schemas.microsoft.com/office/drawing/2010/main" val="0"/>
              </a:ext>
            </a:extLst>
          </a:blip>
          <a:srcRect/>
          <a:stretch>
            <a:fillRect/>
          </a:stretch>
        </p:blipFill>
        <p:spPr bwMode="auto">
          <a:xfrm>
            <a:off x="1291170" y="5312429"/>
            <a:ext cx="4886325" cy="1755140"/>
          </a:xfrm>
          <a:prstGeom prst="rect">
            <a:avLst/>
          </a:prstGeom>
          <a:noFill/>
          <a:ln>
            <a:noFill/>
          </a:ln>
        </p:spPr>
      </p:pic>
      <p:pic>
        <p:nvPicPr>
          <p:cNvPr id="13" name="Imagen 12" descr="https://airtronic-usa.com/wp-content/uploads/PSRL_Feature-e1543255553574.jpg"/>
          <p:cNvPicPr/>
          <p:nvPr/>
        </p:nvPicPr>
        <p:blipFill>
          <a:blip r:embed="rId5">
            <a:extLst>
              <a:ext uri="{28A0092B-C50C-407E-A947-70E740481C1C}">
                <a14:useLocalDpi xmlns:a14="http://schemas.microsoft.com/office/drawing/2010/main" val="0"/>
              </a:ext>
            </a:extLst>
          </a:blip>
          <a:srcRect/>
          <a:stretch>
            <a:fillRect/>
          </a:stretch>
        </p:blipFill>
        <p:spPr bwMode="auto">
          <a:xfrm>
            <a:off x="6293067" y="5051310"/>
            <a:ext cx="4791075" cy="1580515"/>
          </a:xfrm>
          <a:prstGeom prst="rect">
            <a:avLst/>
          </a:prstGeom>
          <a:noFill/>
          <a:ln>
            <a:noFill/>
          </a:ln>
        </p:spPr>
      </p:pic>
      <p:sp>
        <p:nvSpPr>
          <p:cNvPr id="3" name="Rectángulo 2"/>
          <p:cNvSpPr/>
          <p:nvPr/>
        </p:nvSpPr>
        <p:spPr>
          <a:xfrm>
            <a:off x="634030" y="1266420"/>
            <a:ext cx="11086929" cy="3785652"/>
          </a:xfrm>
          <a:prstGeom prst="rect">
            <a:avLst/>
          </a:prstGeom>
        </p:spPr>
        <p:txBody>
          <a:bodyPr wrap="square">
            <a:spAutoFit/>
          </a:bodyPr>
          <a:lstStyle/>
          <a:p>
            <a:r>
              <a:rPr lang="es-ES" sz="3000" b="1" dirty="0"/>
              <a:t>Variable independiente</a:t>
            </a:r>
          </a:p>
          <a:p>
            <a:r>
              <a:rPr lang="es-ES" sz="3000" dirty="0"/>
              <a:t>-   Personal técnico calificado.</a:t>
            </a:r>
          </a:p>
          <a:p>
            <a:pPr marL="457200" indent="-457200">
              <a:buFontTx/>
              <a:buChar char="-"/>
            </a:pPr>
            <a:r>
              <a:rPr lang="es-ES" sz="3000" dirty="0"/>
              <a:t>Infraestructura para el desarrollo de piezas y partes</a:t>
            </a:r>
          </a:p>
          <a:p>
            <a:pPr marL="457200" indent="-457200">
              <a:buFontTx/>
              <a:buChar char="-"/>
            </a:pPr>
            <a:r>
              <a:rPr lang="es-ES" sz="3000" dirty="0"/>
              <a:t>Laboratorios de pruebas</a:t>
            </a:r>
          </a:p>
          <a:p>
            <a:pPr marL="457200" indent="-457200">
              <a:buFontTx/>
              <a:buChar char="-"/>
            </a:pPr>
            <a:endParaRPr lang="es-ES" sz="3000" dirty="0"/>
          </a:p>
          <a:p>
            <a:r>
              <a:rPr lang="es-ES" sz="3000" b="1" dirty="0"/>
              <a:t>Variable dependiente</a:t>
            </a:r>
            <a:endParaRPr lang="es-ES" sz="3000" dirty="0"/>
          </a:p>
          <a:p>
            <a:r>
              <a:rPr lang="es-ES" sz="3000" dirty="0"/>
              <a:t>-	La capacidad tecnológica para el desarrollo de un 	antitanque ATE (INGENIERÍA INVERSA RPG-7) </a:t>
            </a:r>
          </a:p>
        </p:txBody>
      </p:sp>
    </p:spTree>
    <p:extLst>
      <p:ext uri="{BB962C8B-B14F-4D97-AF65-F5344CB8AC3E}">
        <p14:creationId xmlns:p14="http://schemas.microsoft.com/office/powerpoint/2010/main" val="83143895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634030" y="52774"/>
            <a:ext cx="11086930" cy="60232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3600" b="1" dirty="0">
                <a:solidFill>
                  <a:srgbClr val="FF0000"/>
                </a:solidFill>
              </a:rPr>
              <a:t>HIPÓTESIS	</a:t>
            </a:r>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7642" y="-38866"/>
            <a:ext cx="869020" cy="86902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Imagen relacionada"/>
          <p:cNvPicPr/>
          <p:nvPr/>
        </p:nvPicPr>
        <p:blipFill>
          <a:blip r:embed="rId4">
            <a:extLst>
              <a:ext uri="{28A0092B-C50C-407E-A947-70E740481C1C}">
                <a14:useLocalDpi xmlns:a14="http://schemas.microsoft.com/office/drawing/2010/main" val="0"/>
              </a:ext>
            </a:extLst>
          </a:blip>
          <a:srcRect/>
          <a:stretch>
            <a:fillRect/>
          </a:stretch>
        </p:blipFill>
        <p:spPr bwMode="auto">
          <a:xfrm>
            <a:off x="1291170" y="5312429"/>
            <a:ext cx="4886325" cy="1755140"/>
          </a:xfrm>
          <a:prstGeom prst="rect">
            <a:avLst/>
          </a:prstGeom>
          <a:noFill/>
          <a:ln>
            <a:noFill/>
          </a:ln>
        </p:spPr>
      </p:pic>
      <p:pic>
        <p:nvPicPr>
          <p:cNvPr id="13" name="Imagen 12" descr="https://airtronic-usa.com/wp-content/uploads/PSRL_Feature-e1543255553574.jpg"/>
          <p:cNvPicPr/>
          <p:nvPr/>
        </p:nvPicPr>
        <p:blipFill>
          <a:blip r:embed="rId5">
            <a:extLst>
              <a:ext uri="{28A0092B-C50C-407E-A947-70E740481C1C}">
                <a14:useLocalDpi xmlns:a14="http://schemas.microsoft.com/office/drawing/2010/main" val="0"/>
              </a:ext>
            </a:extLst>
          </a:blip>
          <a:srcRect/>
          <a:stretch>
            <a:fillRect/>
          </a:stretch>
        </p:blipFill>
        <p:spPr bwMode="auto">
          <a:xfrm>
            <a:off x="6293067" y="5051310"/>
            <a:ext cx="4791075" cy="1580515"/>
          </a:xfrm>
          <a:prstGeom prst="rect">
            <a:avLst/>
          </a:prstGeom>
          <a:noFill/>
          <a:ln>
            <a:noFill/>
          </a:ln>
        </p:spPr>
      </p:pic>
      <p:sp>
        <p:nvSpPr>
          <p:cNvPr id="3" name="Rectángulo 2"/>
          <p:cNvSpPr/>
          <p:nvPr/>
        </p:nvSpPr>
        <p:spPr>
          <a:xfrm>
            <a:off x="393056" y="1506663"/>
            <a:ext cx="11327904" cy="3416320"/>
          </a:xfrm>
          <a:prstGeom prst="rect">
            <a:avLst/>
          </a:prstGeom>
        </p:spPr>
        <p:txBody>
          <a:bodyPr wrap="square">
            <a:spAutoFit/>
          </a:bodyPr>
          <a:lstStyle/>
          <a:p>
            <a:pPr algn="just"/>
            <a:r>
              <a:rPr lang="es-ES" sz="3600" dirty="0"/>
              <a:t>La capacidad tecnológica de la industria nacional en base a ingeniería inversa, permitirán desarrollar una capacidad antitanque con el cual el Ejército Ecuatoriano podrá emplearse en las diferentes operaciones militares a fin de neutralizar las posibles amenazas de los países vecinos.</a:t>
            </a:r>
            <a:endParaRPr lang="es-EC" sz="3600" dirty="0"/>
          </a:p>
        </p:txBody>
      </p:sp>
    </p:spTree>
    <p:extLst>
      <p:ext uri="{BB962C8B-B14F-4D97-AF65-F5344CB8AC3E}">
        <p14:creationId xmlns:p14="http://schemas.microsoft.com/office/powerpoint/2010/main" val="241128402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634030" y="52773"/>
            <a:ext cx="11086930" cy="13255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3600" b="1" dirty="0">
                <a:solidFill>
                  <a:srgbClr val="000000"/>
                </a:solidFill>
              </a:rPr>
              <a:t> </a:t>
            </a:r>
          </a:p>
        </p:txBody>
      </p:sp>
      <p:sp>
        <p:nvSpPr>
          <p:cNvPr id="6" name="Título 1"/>
          <p:cNvSpPr txBox="1">
            <a:spLocks/>
          </p:cNvSpPr>
          <p:nvPr/>
        </p:nvSpPr>
        <p:spPr>
          <a:xfrm>
            <a:off x="553472" y="1768045"/>
            <a:ext cx="11086930" cy="76490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3200" dirty="0">
                <a:solidFill>
                  <a:srgbClr val="000000"/>
                </a:solidFill>
              </a:rPr>
              <a:t> </a:t>
            </a:r>
          </a:p>
        </p:txBody>
      </p:sp>
      <p:pic>
        <p:nvPicPr>
          <p:cNvPr id="8"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41290" y="-25218"/>
            <a:ext cx="855372" cy="8553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a 8"/>
          <p:cNvGraphicFramePr>
            <a:graphicFrameLocks noGrp="1"/>
          </p:cNvGraphicFramePr>
          <p:nvPr>
            <p:extLst>
              <p:ext uri="{D42A27DB-BD31-4B8C-83A1-F6EECF244321}">
                <p14:modId xmlns:p14="http://schemas.microsoft.com/office/powerpoint/2010/main" val="3001375615"/>
              </p:ext>
            </p:extLst>
          </p:nvPr>
        </p:nvGraphicFramePr>
        <p:xfrm>
          <a:off x="1387364" y="1756939"/>
          <a:ext cx="8867228" cy="3565536"/>
        </p:xfrm>
        <a:graphic>
          <a:graphicData uri="http://schemas.openxmlformats.org/drawingml/2006/table">
            <a:tbl>
              <a:tblPr firstRow="1" bandRow="1">
                <a:tableStyleId>{5940675A-B579-460E-94D1-54222C63F5DA}</a:tableStyleId>
              </a:tblPr>
              <a:tblGrid>
                <a:gridCol w="819807">
                  <a:extLst>
                    <a:ext uri="{9D8B030D-6E8A-4147-A177-3AD203B41FA5}">
                      <a16:colId xmlns:a16="http://schemas.microsoft.com/office/drawing/2014/main" val="20000"/>
                    </a:ext>
                  </a:extLst>
                </a:gridCol>
                <a:gridCol w="8047421">
                  <a:extLst>
                    <a:ext uri="{9D8B030D-6E8A-4147-A177-3AD203B41FA5}">
                      <a16:colId xmlns:a16="http://schemas.microsoft.com/office/drawing/2014/main" val="20001"/>
                    </a:ext>
                  </a:extLst>
                </a:gridCol>
              </a:tblGrid>
              <a:tr h="594256">
                <a:tc gridSpan="2">
                  <a:txBody>
                    <a:bodyPr/>
                    <a:lstStyle/>
                    <a:p>
                      <a:pPr algn="ctr"/>
                      <a:r>
                        <a:rPr lang="es-EC" sz="2400" b="1" dirty="0">
                          <a:latin typeface="+mj-lt"/>
                        </a:rPr>
                        <a:t>SUMARIO</a:t>
                      </a:r>
                    </a:p>
                  </a:txBody>
                  <a:tcPr/>
                </a:tc>
                <a:tc hMerge="1">
                  <a:txBody>
                    <a:bodyPr/>
                    <a:lstStyle/>
                    <a:p>
                      <a:endParaRPr lang="es-EC" dirty="0"/>
                    </a:p>
                  </a:txBody>
                  <a:tcPr/>
                </a:tc>
                <a:extLst>
                  <a:ext uri="{0D108BD9-81ED-4DB2-BD59-A6C34878D82A}">
                    <a16:rowId xmlns:a16="http://schemas.microsoft.com/office/drawing/2014/main" val="10000"/>
                  </a:ext>
                </a:extLst>
              </a:tr>
              <a:tr h="594256">
                <a:tc>
                  <a:txBody>
                    <a:bodyPr/>
                    <a:lstStyle/>
                    <a:p>
                      <a:pPr algn="ctr"/>
                      <a:r>
                        <a:rPr lang="es-EC" sz="2400" b="1" dirty="0">
                          <a:latin typeface="+mj-lt"/>
                        </a:rPr>
                        <a:t>1</a:t>
                      </a:r>
                    </a:p>
                  </a:txBody>
                  <a:tcPr/>
                </a:tc>
                <a:tc>
                  <a:txBody>
                    <a:bodyPr/>
                    <a:lstStyle/>
                    <a:p>
                      <a:r>
                        <a:rPr lang="es-EC" sz="2400" b="1" dirty="0">
                          <a:latin typeface="+mj-lt"/>
                        </a:rPr>
                        <a:t>EL PROBLEMA</a:t>
                      </a:r>
                    </a:p>
                  </a:txBody>
                  <a:tcPr/>
                </a:tc>
                <a:extLst>
                  <a:ext uri="{0D108BD9-81ED-4DB2-BD59-A6C34878D82A}">
                    <a16:rowId xmlns:a16="http://schemas.microsoft.com/office/drawing/2014/main" val="10001"/>
                  </a:ext>
                </a:extLst>
              </a:tr>
              <a:tr h="594256">
                <a:tc>
                  <a:txBody>
                    <a:bodyPr/>
                    <a:lstStyle/>
                    <a:p>
                      <a:pPr algn="ctr"/>
                      <a:r>
                        <a:rPr lang="es-EC" sz="2400" b="1" dirty="0">
                          <a:latin typeface="+mj-lt"/>
                        </a:rPr>
                        <a:t>2</a:t>
                      </a:r>
                    </a:p>
                  </a:txBody>
                  <a:tcPr/>
                </a:tc>
                <a:tc>
                  <a:txBody>
                    <a:bodyPr/>
                    <a:lstStyle/>
                    <a:p>
                      <a:r>
                        <a:rPr lang="es-EC" sz="2400" b="1" dirty="0">
                          <a:latin typeface="+mj-lt"/>
                        </a:rPr>
                        <a:t>MARCO</a:t>
                      </a:r>
                      <a:r>
                        <a:rPr lang="es-EC" sz="2400" b="1" baseline="0" dirty="0">
                          <a:latin typeface="+mj-lt"/>
                        </a:rPr>
                        <a:t> TEÓRICO</a:t>
                      </a:r>
                      <a:endParaRPr lang="es-EC" sz="2400" b="1" dirty="0">
                        <a:latin typeface="+mj-lt"/>
                      </a:endParaRPr>
                    </a:p>
                  </a:txBody>
                  <a:tcPr/>
                </a:tc>
                <a:extLst>
                  <a:ext uri="{0D108BD9-81ED-4DB2-BD59-A6C34878D82A}">
                    <a16:rowId xmlns:a16="http://schemas.microsoft.com/office/drawing/2014/main" val="10002"/>
                  </a:ext>
                </a:extLst>
              </a:tr>
              <a:tr h="594256">
                <a:tc>
                  <a:txBody>
                    <a:bodyPr/>
                    <a:lstStyle/>
                    <a:p>
                      <a:pPr algn="ctr"/>
                      <a:r>
                        <a:rPr lang="es-EC" sz="2400" b="1" dirty="0">
                          <a:latin typeface="+mj-lt"/>
                        </a:rPr>
                        <a:t>3</a:t>
                      </a:r>
                    </a:p>
                  </a:txBody>
                  <a:tcPr/>
                </a:tc>
                <a:tc>
                  <a:txBody>
                    <a:bodyPr/>
                    <a:lstStyle/>
                    <a:p>
                      <a:r>
                        <a:rPr lang="es-EC" sz="2400" b="1" dirty="0">
                          <a:latin typeface="+mj-lt"/>
                        </a:rPr>
                        <a:t>METODOLOGÍA DE LA INVESTIGACIÓN</a:t>
                      </a:r>
                    </a:p>
                  </a:txBody>
                  <a:tcPr/>
                </a:tc>
                <a:extLst>
                  <a:ext uri="{0D108BD9-81ED-4DB2-BD59-A6C34878D82A}">
                    <a16:rowId xmlns:a16="http://schemas.microsoft.com/office/drawing/2014/main" val="10003"/>
                  </a:ext>
                </a:extLst>
              </a:tr>
              <a:tr h="594256">
                <a:tc>
                  <a:txBody>
                    <a:bodyPr/>
                    <a:lstStyle/>
                    <a:p>
                      <a:pPr algn="ctr"/>
                      <a:r>
                        <a:rPr lang="es-EC" sz="2400" b="1" dirty="0">
                          <a:latin typeface="+mj-lt"/>
                        </a:rPr>
                        <a:t>4</a:t>
                      </a:r>
                    </a:p>
                  </a:txBody>
                  <a:tcPr/>
                </a:tc>
                <a:tc>
                  <a:txBody>
                    <a:bodyPr/>
                    <a:lstStyle/>
                    <a:p>
                      <a:r>
                        <a:rPr lang="es-EC" sz="2400" b="1" dirty="0">
                          <a:latin typeface="+mj-lt"/>
                        </a:rPr>
                        <a:t>ANÁLISIS E INTERPRETACIÓN DE LOS RESULTADOS</a:t>
                      </a:r>
                    </a:p>
                  </a:txBody>
                  <a:tcPr/>
                </a:tc>
                <a:extLst>
                  <a:ext uri="{0D108BD9-81ED-4DB2-BD59-A6C34878D82A}">
                    <a16:rowId xmlns:a16="http://schemas.microsoft.com/office/drawing/2014/main" val="10004"/>
                  </a:ext>
                </a:extLst>
              </a:tr>
              <a:tr h="594256">
                <a:tc>
                  <a:txBody>
                    <a:bodyPr/>
                    <a:lstStyle/>
                    <a:p>
                      <a:pPr algn="ctr"/>
                      <a:r>
                        <a:rPr lang="es-EC" sz="2400" b="1" dirty="0">
                          <a:latin typeface="+mj-lt"/>
                        </a:rPr>
                        <a:t>5</a:t>
                      </a:r>
                    </a:p>
                  </a:txBody>
                  <a:tcPr/>
                </a:tc>
                <a:tc>
                  <a:txBody>
                    <a:bodyPr/>
                    <a:lstStyle/>
                    <a:p>
                      <a:r>
                        <a:rPr lang="es-EC" sz="2400" b="1" dirty="0">
                          <a:latin typeface="+mj-lt"/>
                        </a:rPr>
                        <a:t>CONCLUSIONES Y RECOMENDACIONES</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4569824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749602" y="127726"/>
            <a:ext cx="11086930" cy="75330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3600" b="1" dirty="0">
                <a:solidFill>
                  <a:srgbClr val="FF0000"/>
                </a:solidFill>
              </a:rPr>
              <a:t>OPERACIONALIZACIÓN DE VARIABLES	</a:t>
            </a:r>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0411" y="-66163"/>
            <a:ext cx="906252" cy="90625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a 4"/>
          <p:cNvGraphicFramePr>
            <a:graphicFrameLocks noGrp="1"/>
          </p:cNvGraphicFramePr>
          <p:nvPr>
            <p:extLst>
              <p:ext uri="{D42A27DB-BD31-4B8C-83A1-F6EECF244321}">
                <p14:modId xmlns:p14="http://schemas.microsoft.com/office/powerpoint/2010/main" val="4156917496"/>
              </p:ext>
            </p:extLst>
          </p:nvPr>
        </p:nvGraphicFramePr>
        <p:xfrm>
          <a:off x="586855" y="1299731"/>
          <a:ext cx="10877264" cy="5064698"/>
        </p:xfrm>
        <a:graphic>
          <a:graphicData uri="http://schemas.openxmlformats.org/drawingml/2006/table">
            <a:tbl>
              <a:tblPr firstRow="1" firstCol="1" bandRow="1"/>
              <a:tblGrid>
                <a:gridCol w="2465195">
                  <a:extLst>
                    <a:ext uri="{9D8B030D-6E8A-4147-A177-3AD203B41FA5}">
                      <a16:colId xmlns:a16="http://schemas.microsoft.com/office/drawing/2014/main" val="20000"/>
                    </a:ext>
                  </a:extLst>
                </a:gridCol>
                <a:gridCol w="1798397">
                  <a:extLst>
                    <a:ext uri="{9D8B030D-6E8A-4147-A177-3AD203B41FA5}">
                      <a16:colId xmlns:a16="http://schemas.microsoft.com/office/drawing/2014/main" val="20001"/>
                    </a:ext>
                  </a:extLst>
                </a:gridCol>
                <a:gridCol w="2243653">
                  <a:extLst>
                    <a:ext uri="{9D8B030D-6E8A-4147-A177-3AD203B41FA5}">
                      <a16:colId xmlns:a16="http://schemas.microsoft.com/office/drawing/2014/main" val="20002"/>
                    </a:ext>
                  </a:extLst>
                </a:gridCol>
                <a:gridCol w="2350151">
                  <a:extLst>
                    <a:ext uri="{9D8B030D-6E8A-4147-A177-3AD203B41FA5}">
                      <a16:colId xmlns:a16="http://schemas.microsoft.com/office/drawing/2014/main" val="20003"/>
                    </a:ext>
                  </a:extLst>
                </a:gridCol>
                <a:gridCol w="2019868">
                  <a:extLst>
                    <a:ext uri="{9D8B030D-6E8A-4147-A177-3AD203B41FA5}">
                      <a16:colId xmlns:a16="http://schemas.microsoft.com/office/drawing/2014/main" val="20004"/>
                    </a:ext>
                  </a:extLst>
                </a:gridCol>
              </a:tblGrid>
              <a:tr h="0">
                <a:tc gridSpan="5">
                  <a:txBody>
                    <a:bodyPr/>
                    <a:lstStyle/>
                    <a:p>
                      <a:pPr algn="l">
                        <a:lnSpc>
                          <a:spcPct val="107000"/>
                        </a:lnSpc>
                        <a:spcAft>
                          <a:spcPts val="0"/>
                        </a:spcAft>
                      </a:pPr>
                      <a:r>
                        <a:rPr lang="es-EC" sz="1600" b="1" dirty="0">
                          <a:effectLst/>
                          <a:latin typeface="+mn-lt"/>
                          <a:ea typeface="Calibri" panose="020F0502020204030204" pitchFamily="34" charset="0"/>
                          <a:cs typeface="Times New Roman" panose="02020603050405020304" pitchFamily="18" charset="0"/>
                        </a:rPr>
                        <a:t>CUADRO</a:t>
                      </a:r>
                      <a:r>
                        <a:rPr lang="es-EC" sz="1600" b="1" baseline="0" dirty="0">
                          <a:effectLst/>
                          <a:latin typeface="+mn-lt"/>
                          <a:ea typeface="Calibri" panose="020F0502020204030204" pitchFamily="34" charset="0"/>
                          <a:cs typeface="Times New Roman" panose="02020603050405020304" pitchFamily="18" charset="0"/>
                        </a:rPr>
                        <a:t> No. 01</a:t>
                      </a:r>
                      <a:endParaRPr lang="es-EC" sz="1600" b="1"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gridSpan="5">
                  <a:txBody>
                    <a:bodyPr/>
                    <a:lstStyle/>
                    <a:p>
                      <a:pPr algn="l">
                        <a:lnSpc>
                          <a:spcPct val="107000"/>
                        </a:lnSpc>
                        <a:spcAft>
                          <a:spcPts val="0"/>
                        </a:spcAft>
                      </a:pPr>
                      <a:r>
                        <a:rPr lang="es-ES" sz="1600" b="1" dirty="0">
                          <a:effectLst/>
                          <a:latin typeface="+mn-lt"/>
                          <a:ea typeface="Calibri" panose="020F0502020204030204" pitchFamily="34" charset="0"/>
                          <a:cs typeface="Times New Roman" panose="02020603050405020304" pitchFamily="18" charset="0"/>
                        </a:rPr>
                        <a:t>VARIABLE INDEPENDIENTE: Personal técnico calificado</a:t>
                      </a:r>
                      <a:endParaRPr lang="es-EC" sz="1600" b="1"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07000"/>
                        </a:lnSpc>
                        <a:spcAft>
                          <a:spcPts val="0"/>
                        </a:spcAft>
                      </a:pPr>
                      <a:r>
                        <a:rPr lang="es-PE" sz="1600" b="1" dirty="0">
                          <a:effectLst/>
                          <a:latin typeface="Arial" panose="020B0604020202020204" pitchFamily="34" charset="0"/>
                          <a:ea typeface="Calibri" panose="020F0502020204030204" pitchFamily="34" charset="0"/>
                          <a:cs typeface="Times New Roman" panose="02020603050405020304" pitchFamily="18" charset="0"/>
                        </a:rPr>
                        <a:t>CONCEPTUALIZACIÓN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PE" sz="1600" b="1" dirty="0">
                          <a:effectLst/>
                          <a:latin typeface="Arial" panose="020B0604020202020204" pitchFamily="34" charset="0"/>
                          <a:ea typeface="Calibri" panose="020F0502020204030204" pitchFamily="34" charset="0"/>
                          <a:cs typeface="Times New Roman" panose="02020603050405020304" pitchFamily="18" charset="0"/>
                        </a:rPr>
                        <a:t>DIMENSIONES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PE" sz="1600" b="1" dirty="0">
                          <a:effectLst/>
                          <a:latin typeface="Arial" panose="020B0604020202020204" pitchFamily="34" charset="0"/>
                          <a:ea typeface="Calibri" panose="020F0502020204030204" pitchFamily="34" charset="0"/>
                          <a:cs typeface="Times New Roman" panose="02020603050405020304" pitchFamily="18" charset="0"/>
                        </a:rPr>
                        <a:t>INDICACIONES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PE" sz="1600" b="1" dirty="0">
                          <a:effectLst/>
                          <a:latin typeface="Arial" panose="020B0604020202020204" pitchFamily="34" charset="0"/>
                          <a:ea typeface="Calibri" panose="020F0502020204030204" pitchFamily="34" charset="0"/>
                          <a:cs typeface="Times New Roman" panose="02020603050405020304" pitchFamily="18" charset="0"/>
                        </a:rPr>
                        <a:t>ITEMS BÁSICOS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PE" sz="1600" b="1" dirty="0">
                          <a:effectLst/>
                          <a:latin typeface="Arial" panose="020B0604020202020204" pitchFamily="34" charset="0"/>
                          <a:ea typeface="Calibri" panose="020F0502020204030204" pitchFamily="34" charset="0"/>
                          <a:cs typeface="Times New Roman" panose="02020603050405020304" pitchFamily="18" charset="0"/>
                        </a:rPr>
                        <a:t>TÉCNICAS E INSTRUMENTOS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Determinar si en el país existe personal técnico calificado para el desarrollo de un antitanque ATE en el Ecuador.</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Symbol" panose="05050102010706020507" pitchFamily="18" charset="2"/>
                        <a:buChar char=""/>
                      </a:pPr>
                      <a:r>
                        <a:rPr lang="es-ES" sz="1600">
                          <a:effectLst/>
                          <a:latin typeface="Arial" panose="020B0604020202020204" pitchFamily="34" charset="0"/>
                          <a:ea typeface="Times New Roman" panose="02020603050405020304" pitchFamily="18" charset="0"/>
                          <a:cs typeface="Times New Roman" panose="02020603050405020304" pitchFamily="18" charset="0"/>
                        </a:rPr>
                        <a:t>Calificación de las universidades</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S" sz="1600">
                          <a:effectLst/>
                          <a:latin typeface="Arial" panose="020B0604020202020204" pitchFamily="34" charset="0"/>
                          <a:ea typeface="Times New Roman" panose="02020603050405020304" pitchFamily="18" charset="0"/>
                          <a:cs typeface="Times New Roman" panose="02020603050405020304" pitchFamily="18" charset="0"/>
                        </a:rPr>
                        <a:t>Técnicos graduados</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Symbol" panose="05050102010706020507" pitchFamily="18" charset="2"/>
                        <a:buChar char=""/>
                      </a:pPr>
                      <a:r>
                        <a:rPr lang="es-ES" sz="1600">
                          <a:effectLst/>
                          <a:latin typeface="Arial" panose="020B0604020202020204" pitchFamily="34" charset="0"/>
                          <a:ea typeface="Times New Roman" panose="02020603050405020304" pitchFamily="18" charset="0"/>
                          <a:cs typeface="Times New Roman" panose="02020603050405020304" pitchFamily="18" charset="0"/>
                        </a:rPr>
                        <a:t>Laboratorios</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S" sz="1600">
                          <a:effectLst/>
                          <a:latin typeface="Arial" panose="020B0604020202020204" pitchFamily="34" charset="0"/>
                          <a:ea typeface="Times New Roman" panose="02020603050405020304" pitchFamily="18" charset="0"/>
                          <a:cs typeface="Times New Roman" panose="02020603050405020304" pitchFamily="18" charset="0"/>
                        </a:rPr>
                        <a:t>Malla curricular</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S" sz="1600">
                          <a:effectLst/>
                          <a:latin typeface="Arial" panose="020B0604020202020204" pitchFamily="34" charset="0"/>
                          <a:ea typeface="Times New Roman" panose="02020603050405020304" pitchFamily="18" charset="0"/>
                          <a:cs typeface="Times New Roman" panose="02020603050405020304" pitchFamily="18" charset="0"/>
                        </a:rPr>
                        <a:t>Software</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S" sz="1600">
                          <a:effectLst/>
                          <a:latin typeface="Arial" panose="020B0604020202020204" pitchFamily="34" charset="0"/>
                          <a:ea typeface="Times New Roman" panose="02020603050405020304" pitchFamily="18" charset="0"/>
                          <a:cs typeface="Times New Roman" panose="02020603050405020304" pitchFamily="18" charset="0"/>
                        </a:rPr>
                        <a:t>Presupuesto</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S" sz="1600">
                          <a:effectLst/>
                          <a:latin typeface="Arial" panose="020B0604020202020204" pitchFamily="34" charset="0"/>
                          <a:ea typeface="Times New Roman" panose="02020603050405020304" pitchFamily="18" charset="0"/>
                          <a:cs typeface="Times New Roman" panose="02020603050405020304" pitchFamily="18" charset="0"/>
                        </a:rPr>
                        <a:t>Títulos </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S" sz="1600">
                          <a:effectLst/>
                          <a:latin typeface="Arial" panose="020B0604020202020204" pitchFamily="34" charset="0"/>
                          <a:ea typeface="Times New Roman" panose="02020603050405020304" pitchFamily="18" charset="0"/>
                          <a:cs typeface="Times New Roman" panose="02020603050405020304" pitchFamily="18" charset="0"/>
                        </a:rPr>
                        <a:t>Prometeos</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S" sz="1600">
                          <a:effectLst/>
                          <a:latin typeface="Arial" panose="020B0604020202020204" pitchFamily="34" charset="0"/>
                          <a:ea typeface="Times New Roman" panose="02020603050405020304" pitchFamily="18" charset="0"/>
                          <a:cs typeface="Times New Roman" panose="02020603050405020304" pitchFamily="18" charset="0"/>
                        </a:rPr>
                        <a:t>Docentes</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p>
                      <a:pPr marL="457200" algn="just">
                        <a:spcAft>
                          <a:spcPts val="0"/>
                        </a:spcAft>
                      </a:pPr>
                      <a:r>
                        <a:rPr lang="es-ES" sz="160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Symbol" panose="05050102010706020507" pitchFamily="18" charset="2"/>
                        <a:buChar char=""/>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¿En los laboratorios existe para ensayos de prueba de calor?</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¿Las universidades disponen de docentes y alumnos graduados en esta especialidad?</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Symbol" panose="05050102010706020507" pitchFamily="18" charset="2"/>
                        <a:buChar char=""/>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Técnicas: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Encuesta</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Instrumento:</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Cuestionario a directivos, oficiales, docentes y estudiantes.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5310018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763250" y="43022"/>
            <a:ext cx="11086930" cy="69871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3600" b="1" dirty="0">
                <a:solidFill>
                  <a:srgbClr val="FF0000"/>
                </a:solidFill>
              </a:rPr>
              <a:t>OPERACIONALIZACIÓN DE VARIABLES	</a:t>
            </a:r>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95880" y="43022"/>
            <a:ext cx="800781" cy="8007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2"/>
          <p:cNvGraphicFramePr>
            <a:graphicFrameLocks noGrp="1"/>
          </p:cNvGraphicFramePr>
          <p:nvPr>
            <p:extLst>
              <p:ext uri="{D42A27DB-BD31-4B8C-83A1-F6EECF244321}">
                <p14:modId xmlns:p14="http://schemas.microsoft.com/office/powerpoint/2010/main" val="1605264280"/>
              </p:ext>
            </p:extLst>
          </p:nvPr>
        </p:nvGraphicFramePr>
        <p:xfrm>
          <a:off x="763250" y="1269242"/>
          <a:ext cx="10837348" cy="5380249"/>
        </p:xfrm>
        <a:graphic>
          <a:graphicData uri="http://schemas.openxmlformats.org/drawingml/2006/table">
            <a:tbl>
              <a:tblPr firstRow="1" firstCol="1" bandRow="1"/>
              <a:tblGrid>
                <a:gridCol w="2456148">
                  <a:extLst>
                    <a:ext uri="{9D8B030D-6E8A-4147-A177-3AD203B41FA5}">
                      <a16:colId xmlns:a16="http://schemas.microsoft.com/office/drawing/2014/main" val="20000"/>
                    </a:ext>
                  </a:extLst>
                </a:gridCol>
                <a:gridCol w="1791798">
                  <a:extLst>
                    <a:ext uri="{9D8B030D-6E8A-4147-A177-3AD203B41FA5}">
                      <a16:colId xmlns:a16="http://schemas.microsoft.com/office/drawing/2014/main" val="20001"/>
                    </a:ext>
                  </a:extLst>
                </a:gridCol>
                <a:gridCol w="2235420">
                  <a:extLst>
                    <a:ext uri="{9D8B030D-6E8A-4147-A177-3AD203B41FA5}">
                      <a16:colId xmlns:a16="http://schemas.microsoft.com/office/drawing/2014/main" val="20002"/>
                    </a:ext>
                  </a:extLst>
                </a:gridCol>
                <a:gridCol w="2293169">
                  <a:extLst>
                    <a:ext uri="{9D8B030D-6E8A-4147-A177-3AD203B41FA5}">
                      <a16:colId xmlns:a16="http://schemas.microsoft.com/office/drawing/2014/main" val="20003"/>
                    </a:ext>
                  </a:extLst>
                </a:gridCol>
                <a:gridCol w="2060813">
                  <a:extLst>
                    <a:ext uri="{9D8B030D-6E8A-4147-A177-3AD203B41FA5}">
                      <a16:colId xmlns:a16="http://schemas.microsoft.com/office/drawing/2014/main" val="20004"/>
                    </a:ext>
                  </a:extLst>
                </a:gridCol>
              </a:tblGrid>
              <a:tr h="191973">
                <a:tc gridSpan="5">
                  <a:txBody>
                    <a:bodyPr/>
                    <a:lstStyle/>
                    <a:p>
                      <a:pPr algn="l">
                        <a:lnSpc>
                          <a:spcPct val="107000"/>
                        </a:lnSpc>
                        <a:spcAft>
                          <a:spcPts val="0"/>
                        </a:spcAft>
                      </a:pPr>
                      <a:r>
                        <a:rPr lang="es-EC" sz="1600" b="1" dirty="0">
                          <a:effectLst/>
                          <a:latin typeface="+mn-lt"/>
                          <a:ea typeface="Calibri" panose="020F0502020204030204" pitchFamily="34" charset="0"/>
                          <a:cs typeface="Times New Roman" panose="02020603050405020304" pitchFamily="18" charset="0"/>
                        </a:rPr>
                        <a:t>CUADRO</a:t>
                      </a:r>
                      <a:r>
                        <a:rPr lang="es-EC" sz="1600" b="1" baseline="0" dirty="0">
                          <a:effectLst/>
                          <a:latin typeface="+mn-lt"/>
                          <a:ea typeface="Calibri" panose="020F0502020204030204" pitchFamily="34" charset="0"/>
                          <a:cs typeface="Times New Roman" panose="02020603050405020304" pitchFamily="18" charset="0"/>
                        </a:rPr>
                        <a:t> No. 02</a:t>
                      </a:r>
                      <a:endParaRPr lang="es-EC" sz="1600" b="1"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1973">
                <a:tc gridSpan="5">
                  <a:txBody>
                    <a:bodyPr/>
                    <a:lstStyle/>
                    <a:p>
                      <a:pPr algn="l">
                        <a:lnSpc>
                          <a:spcPct val="107000"/>
                        </a:lnSpc>
                        <a:spcAft>
                          <a:spcPts val="0"/>
                        </a:spcAft>
                      </a:pPr>
                      <a:r>
                        <a:rPr lang="es-ES" sz="1600" b="1" dirty="0">
                          <a:effectLst/>
                          <a:latin typeface="+mn-lt"/>
                          <a:ea typeface="Calibri" panose="020F0502020204030204" pitchFamily="34" charset="0"/>
                          <a:cs typeface="Times New Roman" panose="02020603050405020304" pitchFamily="18" charset="0"/>
                        </a:rPr>
                        <a:t>VARIABLE INDEPENDIENTE: Infraestructura para el desarrollo de piezas y partes</a:t>
                      </a:r>
                      <a:endParaRPr lang="es-EC" sz="1600" b="1"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10636">
                <a:tc>
                  <a:txBody>
                    <a:bodyPr/>
                    <a:lstStyle/>
                    <a:p>
                      <a:pPr algn="ctr">
                        <a:lnSpc>
                          <a:spcPct val="107000"/>
                        </a:lnSpc>
                        <a:spcAft>
                          <a:spcPts val="0"/>
                        </a:spcAft>
                      </a:pPr>
                      <a:r>
                        <a:rPr lang="es-PE" sz="1600" b="1" dirty="0">
                          <a:effectLst/>
                          <a:latin typeface="Arial" panose="020B0604020202020204" pitchFamily="34" charset="0"/>
                          <a:ea typeface="Calibri" panose="020F0502020204030204" pitchFamily="34" charset="0"/>
                          <a:cs typeface="Times New Roman" panose="02020603050405020304" pitchFamily="18" charset="0"/>
                        </a:rPr>
                        <a:t>CONCEPTUALIZACIÓN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PE" sz="1600" b="1" dirty="0">
                          <a:effectLst/>
                          <a:latin typeface="Arial" panose="020B0604020202020204" pitchFamily="34" charset="0"/>
                          <a:ea typeface="Calibri" panose="020F0502020204030204" pitchFamily="34" charset="0"/>
                          <a:cs typeface="Times New Roman" panose="02020603050405020304" pitchFamily="18" charset="0"/>
                        </a:rPr>
                        <a:t>DIMENSIONES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PE" sz="1600" b="1" dirty="0">
                          <a:effectLst/>
                          <a:latin typeface="Arial" panose="020B0604020202020204" pitchFamily="34" charset="0"/>
                          <a:ea typeface="Calibri" panose="020F0502020204030204" pitchFamily="34" charset="0"/>
                          <a:cs typeface="Times New Roman" panose="02020603050405020304" pitchFamily="18" charset="0"/>
                        </a:rPr>
                        <a:t>INDICACIONES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PE" sz="1600" b="1" dirty="0">
                          <a:effectLst/>
                          <a:latin typeface="Arial" panose="020B0604020202020204" pitchFamily="34" charset="0"/>
                          <a:ea typeface="Calibri" panose="020F0502020204030204" pitchFamily="34" charset="0"/>
                          <a:cs typeface="Times New Roman" panose="02020603050405020304" pitchFamily="18" charset="0"/>
                        </a:rPr>
                        <a:t>ITEMS BÁSICOS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PE" sz="1600" b="1" dirty="0">
                          <a:effectLst/>
                          <a:latin typeface="Arial" panose="020B0604020202020204" pitchFamily="34" charset="0"/>
                          <a:ea typeface="Calibri" panose="020F0502020204030204" pitchFamily="34" charset="0"/>
                          <a:cs typeface="Times New Roman" panose="02020603050405020304" pitchFamily="18" charset="0"/>
                        </a:rPr>
                        <a:t>TÉCNICAS E INSTRUMENTOS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04712">
                <a:tc>
                  <a:txBody>
                    <a:bodyPr/>
                    <a:lstStyle/>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Determinar si en el país existe la infraestructura disponible para el desarrollo de un antitanque ATE en el Ecuador.</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Symbol" panose="05050102010706020507" pitchFamily="18" charset="2"/>
                        <a:buChar char=""/>
                      </a:pPr>
                      <a:r>
                        <a:rPr lang="es-ES" sz="1600">
                          <a:effectLst/>
                          <a:latin typeface="Arial" panose="020B0604020202020204" pitchFamily="34" charset="0"/>
                          <a:ea typeface="Times New Roman" panose="02020603050405020304" pitchFamily="18" charset="0"/>
                          <a:cs typeface="Times New Roman" panose="02020603050405020304" pitchFamily="18" charset="0"/>
                        </a:rPr>
                        <a:t>Empresas con capacidad instalada</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S" sz="1600">
                          <a:effectLst/>
                          <a:latin typeface="Arial" panose="020B0604020202020204" pitchFamily="34" charset="0"/>
                          <a:ea typeface="Times New Roman" panose="02020603050405020304" pitchFamily="18" charset="0"/>
                          <a:cs typeface="Times New Roman" panose="02020603050405020304" pitchFamily="18" charset="0"/>
                        </a:rPr>
                        <a:t>Materia prima</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Symbol" panose="05050102010706020507" pitchFamily="18" charset="2"/>
                        <a:buChar char=""/>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Espacio físico</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Software</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Componentes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Symbol" panose="05050102010706020507" pitchFamily="18" charset="2"/>
                        <a:buChar char=""/>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¿En el país existe la capacidad instalada para el desarrollo de piezas y partes?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¿El Ecuador dispone de materia prima que abastezca a la industria nacional?</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spcAft>
                          <a:spcPts val="0"/>
                        </a:spcAft>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Symbol" panose="05050102010706020507" pitchFamily="18" charset="2"/>
                        <a:buChar char=""/>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Técnicas: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Encuesta</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Instrumento:</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Cuestionario a directivos de las empresas.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1107041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749602" y="65560"/>
            <a:ext cx="11086930" cy="67142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3600" b="1" dirty="0">
                <a:solidFill>
                  <a:srgbClr val="FF0000"/>
                </a:solidFill>
              </a:rPr>
              <a:t>OPERACIONALIZACIÓN DE VARIABLES	</a:t>
            </a:r>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41290" y="-25218"/>
            <a:ext cx="855372" cy="8553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a 5"/>
          <p:cNvGraphicFramePr>
            <a:graphicFrameLocks noGrp="1"/>
          </p:cNvGraphicFramePr>
          <p:nvPr>
            <p:extLst>
              <p:ext uri="{D42A27DB-BD31-4B8C-83A1-F6EECF244321}">
                <p14:modId xmlns:p14="http://schemas.microsoft.com/office/powerpoint/2010/main" val="2188668703"/>
              </p:ext>
            </p:extLst>
          </p:nvPr>
        </p:nvGraphicFramePr>
        <p:xfrm>
          <a:off x="259308" y="1192869"/>
          <a:ext cx="11218458" cy="4786694"/>
        </p:xfrm>
        <a:graphic>
          <a:graphicData uri="http://schemas.openxmlformats.org/drawingml/2006/table">
            <a:tbl>
              <a:tblPr firstRow="1" firstCol="1" bandRow="1"/>
              <a:tblGrid>
                <a:gridCol w="2525163">
                  <a:extLst>
                    <a:ext uri="{9D8B030D-6E8A-4147-A177-3AD203B41FA5}">
                      <a16:colId xmlns:a16="http://schemas.microsoft.com/office/drawing/2014/main" val="20000"/>
                    </a:ext>
                  </a:extLst>
                </a:gridCol>
                <a:gridCol w="1858520">
                  <a:extLst>
                    <a:ext uri="{9D8B030D-6E8A-4147-A177-3AD203B41FA5}">
                      <a16:colId xmlns:a16="http://schemas.microsoft.com/office/drawing/2014/main" val="20001"/>
                    </a:ext>
                  </a:extLst>
                </a:gridCol>
                <a:gridCol w="2318661">
                  <a:extLst>
                    <a:ext uri="{9D8B030D-6E8A-4147-A177-3AD203B41FA5}">
                      <a16:colId xmlns:a16="http://schemas.microsoft.com/office/drawing/2014/main" val="20002"/>
                    </a:ext>
                  </a:extLst>
                </a:gridCol>
                <a:gridCol w="2712960">
                  <a:extLst>
                    <a:ext uri="{9D8B030D-6E8A-4147-A177-3AD203B41FA5}">
                      <a16:colId xmlns:a16="http://schemas.microsoft.com/office/drawing/2014/main" val="20003"/>
                    </a:ext>
                  </a:extLst>
                </a:gridCol>
                <a:gridCol w="1803154">
                  <a:extLst>
                    <a:ext uri="{9D8B030D-6E8A-4147-A177-3AD203B41FA5}">
                      <a16:colId xmlns:a16="http://schemas.microsoft.com/office/drawing/2014/main" val="20004"/>
                    </a:ext>
                  </a:extLst>
                </a:gridCol>
              </a:tblGrid>
              <a:tr h="0">
                <a:tc gridSpan="5">
                  <a:txBody>
                    <a:bodyPr/>
                    <a:lstStyle/>
                    <a:p>
                      <a:pPr algn="l">
                        <a:lnSpc>
                          <a:spcPct val="107000"/>
                        </a:lnSpc>
                        <a:spcAft>
                          <a:spcPts val="0"/>
                        </a:spcAft>
                      </a:pPr>
                      <a:r>
                        <a:rPr lang="es-EC" sz="1600" b="1" dirty="0">
                          <a:effectLst/>
                          <a:latin typeface="+mn-lt"/>
                          <a:ea typeface="Calibri" panose="020F0502020204030204" pitchFamily="34" charset="0"/>
                          <a:cs typeface="Times New Roman" panose="02020603050405020304" pitchFamily="18" charset="0"/>
                        </a:rPr>
                        <a:t>CUADRO</a:t>
                      </a:r>
                      <a:r>
                        <a:rPr lang="es-EC" sz="1600" b="1" baseline="0" dirty="0">
                          <a:effectLst/>
                          <a:latin typeface="+mn-lt"/>
                          <a:ea typeface="Calibri" panose="020F0502020204030204" pitchFamily="34" charset="0"/>
                          <a:cs typeface="Times New Roman" panose="02020603050405020304" pitchFamily="18" charset="0"/>
                        </a:rPr>
                        <a:t> No. 03</a:t>
                      </a:r>
                      <a:endParaRPr lang="es-EC" sz="1600" b="1"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gridSpan="5">
                  <a:txBody>
                    <a:bodyPr/>
                    <a:lstStyle/>
                    <a:p>
                      <a:r>
                        <a:rPr lang="es-EC" sz="1600" b="1" kern="1200" dirty="0">
                          <a:solidFill>
                            <a:schemeClr val="tx1"/>
                          </a:solidFill>
                          <a:effectLst/>
                          <a:latin typeface="+mn-lt"/>
                          <a:ea typeface="+mn-ea"/>
                          <a:cs typeface="+mn-cs"/>
                        </a:rPr>
                        <a:t>VARIABLE INDEPENDIENTE: Laboratorios de pruebas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07000"/>
                        </a:lnSpc>
                        <a:spcAft>
                          <a:spcPts val="0"/>
                        </a:spcAft>
                      </a:pPr>
                      <a:r>
                        <a:rPr lang="es-PE" sz="1600" b="1" dirty="0">
                          <a:effectLst/>
                          <a:latin typeface="Arial" panose="020B0604020202020204" pitchFamily="34" charset="0"/>
                          <a:ea typeface="Calibri" panose="020F0502020204030204" pitchFamily="34" charset="0"/>
                          <a:cs typeface="Times New Roman" panose="02020603050405020304" pitchFamily="18" charset="0"/>
                        </a:rPr>
                        <a:t>CONCEPTUALIZACIÓN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PE" sz="1600" b="1" dirty="0">
                          <a:effectLst/>
                          <a:latin typeface="Arial" panose="020B0604020202020204" pitchFamily="34" charset="0"/>
                          <a:ea typeface="Calibri" panose="020F0502020204030204" pitchFamily="34" charset="0"/>
                          <a:cs typeface="Times New Roman" panose="02020603050405020304" pitchFamily="18" charset="0"/>
                        </a:rPr>
                        <a:t>DIMENSIONES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PE" sz="1600" b="1" dirty="0">
                          <a:effectLst/>
                          <a:latin typeface="Arial" panose="020B0604020202020204" pitchFamily="34" charset="0"/>
                          <a:ea typeface="Calibri" panose="020F0502020204030204" pitchFamily="34" charset="0"/>
                          <a:cs typeface="Times New Roman" panose="02020603050405020304" pitchFamily="18" charset="0"/>
                        </a:rPr>
                        <a:t>INDICACIONES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PE" sz="1600" b="1" dirty="0">
                          <a:effectLst/>
                          <a:latin typeface="Arial" panose="020B0604020202020204" pitchFamily="34" charset="0"/>
                          <a:ea typeface="Calibri" panose="020F0502020204030204" pitchFamily="34" charset="0"/>
                          <a:cs typeface="Times New Roman" panose="02020603050405020304" pitchFamily="18" charset="0"/>
                        </a:rPr>
                        <a:t>ITEMS BÁSICOS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PE" sz="1600" b="1" dirty="0">
                          <a:effectLst/>
                          <a:latin typeface="Arial" panose="020B0604020202020204" pitchFamily="34" charset="0"/>
                          <a:ea typeface="Calibri" panose="020F0502020204030204" pitchFamily="34" charset="0"/>
                          <a:cs typeface="Times New Roman" panose="02020603050405020304" pitchFamily="18" charset="0"/>
                        </a:rPr>
                        <a:t>TÉCNICAS E INSTRUMENTOS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Determinar si en el país existen laboratorios de pruebas para el desarrollo de un antitanque ATE en el Ecuador.</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Symbol" panose="05050102010706020507" pitchFamily="18" charset="2"/>
                        <a:buChar char=""/>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Certificaciones internacionales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Licencias vigentes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Symbol" panose="05050102010706020507" pitchFamily="18" charset="2"/>
                        <a:buChar char=""/>
                      </a:pPr>
                      <a:r>
                        <a:rPr lang="es-ES" sz="1600">
                          <a:effectLst/>
                          <a:latin typeface="Arial" panose="020B0604020202020204" pitchFamily="34" charset="0"/>
                          <a:ea typeface="Times New Roman" panose="02020603050405020304" pitchFamily="18" charset="0"/>
                          <a:cs typeface="Times New Roman" panose="02020603050405020304" pitchFamily="18" charset="0"/>
                        </a:rPr>
                        <a:t>Normas de estructuración.</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S" sz="1600">
                          <a:effectLst/>
                          <a:latin typeface="Arial" panose="020B0604020202020204" pitchFamily="34" charset="0"/>
                          <a:ea typeface="Times New Roman" panose="02020603050405020304" pitchFamily="18" charset="0"/>
                          <a:cs typeface="Times New Roman" panose="02020603050405020304" pitchFamily="18" charset="0"/>
                        </a:rPr>
                        <a:t>Normas de seguridad</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Symbol" panose="05050102010706020507" pitchFamily="18" charset="2"/>
                        <a:buChar char=""/>
                      </a:pPr>
                      <a:r>
                        <a:rPr lang="es-ES" sz="1600">
                          <a:effectLst/>
                          <a:latin typeface="Arial" panose="020B0604020202020204" pitchFamily="34" charset="0"/>
                          <a:ea typeface="Times New Roman" panose="02020603050405020304" pitchFamily="18" charset="0"/>
                          <a:cs typeface="Times New Roman" panose="02020603050405020304" pitchFamily="18" charset="0"/>
                        </a:rPr>
                        <a:t>¿En el país existen laboratorios para el desarrollo de piezas y partes de un arma antitanque?</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S" sz="1600">
                          <a:effectLst/>
                          <a:latin typeface="Arial" panose="020B0604020202020204" pitchFamily="34" charset="0"/>
                          <a:ea typeface="Times New Roman" panose="02020603050405020304" pitchFamily="18" charset="0"/>
                          <a:cs typeface="Times New Roman" panose="02020603050405020304" pitchFamily="18" charset="0"/>
                        </a:rPr>
                        <a:t>¿El Ecuador aplica las licencias y normas de seguridad?</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a:effectLst/>
                          <a:latin typeface="Arial" panose="020B0604020202020204" pitchFamily="34" charset="0"/>
                          <a:ea typeface="Calibri" panose="020F0502020204030204" pitchFamily="34" charset="0"/>
                          <a:cs typeface="Times New Roman" panose="02020603050405020304" pitchFamily="18" charset="0"/>
                        </a:rPr>
                        <a:t>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p>
                      <a:pPr marL="457200" algn="just">
                        <a:spcAft>
                          <a:spcPts val="0"/>
                        </a:spcAft>
                      </a:pPr>
                      <a:r>
                        <a:rPr lang="es-ES" sz="160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Symbol" panose="05050102010706020507" pitchFamily="18" charset="2"/>
                        <a:buChar char=""/>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Técnicas: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Encuesta</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Instrumento:</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Cuestionario a directivos de las empresas.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090407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735954" y="77894"/>
            <a:ext cx="11086930" cy="89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3600" b="1" dirty="0">
                <a:solidFill>
                  <a:srgbClr val="FF0000"/>
                </a:solidFill>
              </a:rPr>
              <a:t>OPERACIONALIZACIÓN DE VARIABLES	</a:t>
            </a:r>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00346" y="-66162"/>
            <a:ext cx="896316" cy="8963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2"/>
          <p:cNvGraphicFramePr>
            <a:graphicFrameLocks noGrp="1"/>
          </p:cNvGraphicFramePr>
          <p:nvPr>
            <p:extLst>
              <p:ext uri="{D42A27DB-BD31-4B8C-83A1-F6EECF244321}">
                <p14:modId xmlns:p14="http://schemas.microsoft.com/office/powerpoint/2010/main" val="2033802658"/>
              </p:ext>
            </p:extLst>
          </p:nvPr>
        </p:nvGraphicFramePr>
        <p:xfrm>
          <a:off x="409433" y="941888"/>
          <a:ext cx="11413452" cy="5479352"/>
        </p:xfrm>
        <a:graphic>
          <a:graphicData uri="http://schemas.openxmlformats.org/drawingml/2006/table">
            <a:tbl>
              <a:tblPr firstRow="1" firstCol="1" bandRow="1"/>
              <a:tblGrid>
                <a:gridCol w="2569054">
                  <a:extLst>
                    <a:ext uri="{9D8B030D-6E8A-4147-A177-3AD203B41FA5}">
                      <a16:colId xmlns:a16="http://schemas.microsoft.com/office/drawing/2014/main" val="20000"/>
                    </a:ext>
                  </a:extLst>
                </a:gridCol>
                <a:gridCol w="1890823">
                  <a:extLst>
                    <a:ext uri="{9D8B030D-6E8A-4147-A177-3AD203B41FA5}">
                      <a16:colId xmlns:a16="http://schemas.microsoft.com/office/drawing/2014/main" val="20001"/>
                    </a:ext>
                  </a:extLst>
                </a:gridCol>
                <a:gridCol w="2358963">
                  <a:extLst>
                    <a:ext uri="{9D8B030D-6E8A-4147-A177-3AD203B41FA5}">
                      <a16:colId xmlns:a16="http://schemas.microsoft.com/office/drawing/2014/main" val="20002"/>
                    </a:ext>
                  </a:extLst>
                </a:gridCol>
                <a:gridCol w="2760116">
                  <a:extLst>
                    <a:ext uri="{9D8B030D-6E8A-4147-A177-3AD203B41FA5}">
                      <a16:colId xmlns:a16="http://schemas.microsoft.com/office/drawing/2014/main" val="20003"/>
                    </a:ext>
                  </a:extLst>
                </a:gridCol>
                <a:gridCol w="1834496">
                  <a:extLst>
                    <a:ext uri="{9D8B030D-6E8A-4147-A177-3AD203B41FA5}">
                      <a16:colId xmlns:a16="http://schemas.microsoft.com/office/drawing/2014/main" val="20004"/>
                    </a:ext>
                  </a:extLst>
                </a:gridCol>
              </a:tblGrid>
              <a:tr h="0">
                <a:tc gridSpan="5">
                  <a:txBody>
                    <a:bodyPr/>
                    <a:lstStyle/>
                    <a:p>
                      <a:pPr algn="l">
                        <a:lnSpc>
                          <a:spcPct val="107000"/>
                        </a:lnSpc>
                        <a:spcAft>
                          <a:spcPts val="0"/>
                        </a:spcAft>
                      </a:pPr>
                      <a:r>
                        <a:rPr lang="es-EC" sz="1600" b="1" dirty="0">
                          <a:effectLst/>
                          <a:latin typeface="+mn-lt"/>
                          <a:ea typeface="Calibri" panose="020F0502020204030204" pitchFamily="34" charset="0"/>
                          <a:cs typeface="Times New Roman" panose="02020603050405020304" pitchFamily="18" charset="0"/>
                        </a:rPr>
                        <a:t>CUADRO</a:t>
                      </a:r>
                      <a:r>
                        <a:rPr lang="es-EC" sz="1600" b="1" baseline="0" dirty="0">
                          <a:effectLst/>
                          <a:latin typeface="+mn-lt"/>
                          <a:ea typeface="Calibri" panose="020F0502020204030204" pitchFamily="34" charset="0"/>
                          <a:cs typeface="Times New Roman" panose="02020603050405020304" pitchFamily="18" charset="0"/>
                        </a:rPr>
                        <a:t> No. 04</a:t>
                      </a:r>
                      <a:endParaRPr lang="es-EC" sz="1600" b="1"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gridSpan="5">
                  <a:txBody>
                    <a:bodyPr/>
                    <a:lstStyle/>
                    <a:p>
                      <a:pPr algn="l">
                        <a:lnSpc>
                          <a:spcPct val="107000"/>
                        </a:lnSpc>
                        <a:spcAft>
                          <a:spcPts val="0"/>
                        </a:spcAft>
                      </a:pPr>
                      <a:r>
                        <a:rPr lang="es-ES" sz="1600" b="1" dirty="0">
                          <a:effectLst/>
                          <a:latin typeface="+mn-lt"/>
                          <a:ea typeface="Calibri" panose="020F0502020204030204" pitchFamily="34" charset="0"/>
                          <a:cs typeface="Times New Roman" panose="02020603050405020304" pitchFamily="18" charset="0"/>
                        </a:rPr>
                        <a:t>VARIABLE DEPENDIENTE: La capacidad tecnológica para el desarrollo de un antitanque ATE (INGENIERÍA INVERSA RPG-7)</a:t>
                      </a:r>
                      <a:endParaRPr lang="es-EC" sz="1600" b="1"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07000"/>
                        </a:lnSpc>
                        <a:spcAft>
                          <a:spcPts val="0"/>
                        </a:spcAft>
                      </a:pPr>
                      <a:r>
                        <a:rPr lang="es-PE" sz="1600" b="1" dirty="0">
                          <a:effectLst/>
                          <a:latin typeface="Arial" panose="020B0604020202020204" pitchFamily="34" charset="0"/>
                          <a:ea typeface="Calibri" panose="020F0502020204030204" pitchFamily="34" charset="0"/>
                          <a:cs typeface="Times New Roman" panose="02020603050405020304" pitchFamily="18" charset="0"/>
                        </a:rPr>
                        <a:t>CONCEPTUALIZACIÓN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PE" sz="1600" b="1" dirty="0">
                          <a:effectLst/>
                          <a:latin typeface="Arial" panose="020B0604020202020204" pitchFamily="34" charset="0"/>
                          <a:ea typeface="Calibri" panose="020F0502020204030204" pitchFamily="34" charset="0"/>
                          <a:cs typeface="Times New Roman" panose="02020603050405020304" pitchFamily="18" charset="0"/>
                        </a:rPr>
                        <a:t>DIMENSIONES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PE" sz="1600" b="1" dirty="0">
                          <a:effectLst/>
                          <a:latin typeface="Arial" panose="020B0604020202020204" pitchFamily="34" charset="0"/>
                          <a:ea typeface="Calibri" panose="020F0502020204030204" pitchFamily="34" charset="0"/>
                          <a:cs typeface="Times New Roman" panose="02020603050405020304" pitchFamily="18" charset="0"/>
                        </a:rPr>
                        <a:t>INDICACIONES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PE" sz="1600" b="1" dirty="0">
                          <a:effectLst/>
                          <a:latin typeface="Arial" panose="020B0604020202020204" pitchFamily="34" charset="0"/>
                          <a:ea typeface="Calibri" panose="020F0502020204030204" pitchFamily="34" charset="0"/>
                          <a:cs typeface="Times New Roman" panose="02020603050405020304" pitchFamily="18" charset="0"/>
                        </a:rPr>
                        <a:t>ITEMS BÁSICOS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PE" sz="1600" b="1" dirty="0">
                          <a:effectLst/>
                          <a:latin typeface="Arial" panose="020B0604020202020204" pitchFamily="34" charset="0"/>
                          <a:ea typeface="Calibri" panose="020F0502020204030204" pitchFamily="34" charset="0"/>
                          <a:cs typeface="Times New Roman" panose="02020603050405020304" pitchFamily="18" charset="0"/>
                        </a:rPr>
                        <a:t>TÉCNICAS E INSTRUMENTOS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a:lnSpc>
                          <a:spcPct val="107000"/>
                        </a:lnSpc>
                        <a:spcAft>
                          <a:spcPts val="0"/>
                        </a:spcAft>
                      </a:pPr>
                      <a:r>
                        <a:rPr lang="es-PE" sz="160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Conjunto de conocimientos y habilidades que dan sustento al proceso de producción; abarcan desde los conocimientos acumulados de las fuentes de energías empleadas, las formas de extracción de reservas naturales, su procesamiento, transformación y reciclaje, hasta la configuración y el desempeño de los productos finales resultantes.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Symbol" panose="05050102010706020507" pitchFamily="18" charset="2"/>
                        <a:buChar char=""/>
                      </a:pPr>
                      <a:r>
                        <a:rPr lang="es-ES" sz="1600">
                          <a:effectLst/>
                          <a:latin typeface="Arial" panose="020B0604020202020204" pitchFamily="34" charset="0"/>
                          <a:ea typeface="Times New Roman" panose="02020603050405020304" pitchFamily="18" charset="0"/>
                          <a:cs typeface="Times New Roman" panose="02020603050405020304" pitchFamily="18" charset="0"/>
                        </a:rPr>
                        <a:t>Experiencia </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S" sz="1600">
                          <a:effectLst/>
                          <a:latin typeface="Arial" panose="020B0604020202020204" pitchFamily="34" charset="0"/>
                          <a:ea typeface="Times New Roman" panose="02020603050405020304" pitchFamily="18" charset="0"/>
                          <a:cs typeface="Times New Roman" panose="02020603050405020304" pitchFamily="18" charset="0"/>
                        </a:rPr>
                        <a:t>Licencias internacionales</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Symbol" panose="05050102010706020507" pitchFamily="18" charset="2"/>
                        <a:buChar char=""/>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Proyectos desarrollados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PE" sz="1600" dirty="0">
                          <a:effectLst/>
                          <a:latin typeface="Arial" panose="020B0604020202020204" pitchFamily="34" charset="0"/>
                          <a:ea typeface="Calibri" panose="020F0502020204030204" pitchFamily="34" charset="0"/>
                          <a:cs typeface="Times New Roman" panose="02020603050405020304" pitchFamily="18" charset="0"/>
                        </a:rPr>
                        <a:t>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Propiedad intelectual</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Symbol" panose="05050102010706020507" pitchFamily="18" charset="2"/>
                        <a:buChar char=""/>
                      </a:pPr>
                      <a:r>
                        <a:rPr lang="es-ES" sz="1600">
                          <a:effectLst/>
                          <a:latin typeface="Arial" panose="020B0604020202020204" pitchFamily="34" charset="0"/>
                          <a:ea typeface="Times New Roman" panose="02020603050405020304" pitchFamily="18" charset="0"/>
                          <a:cs typeface="Times New Roman" panose="02020603050405020304" pitchFamily="18" charset="0"/>
                        </a:rPr>
                        <a:t>¿En el país existe la experiencia que permita desarrollar un arma antitanque?</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S" sz="1600">
                          <a:effectLst/>
                          <a:latin typeface="Arial" panose="020B0604020202020204" pitchFamily="34" charset="0"/>
                          <a:ea typeface="Times New Roman" panose="02020603050405020304" pitchFamily="18" charset="0"/>
                          <a:cs typeface="Times New Roman" panose="02020603050405020304" pitchFamily="18" charset="0"/>
                        </a:rPr>
                        <a:t>¿La industria nacional cuenta con las licencias internacionales para desarrollo de un arma antitanque?</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Symbol" panose="05050102010706020507" pitchFamily="18" charset="2"/>
                        <a:buChar char=""/>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Técnicas: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Encuesta</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Symbol" panose="05050102010706020507" pitchFamily="18" charset="2"/>
                        <a:buChar char=""/>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Instrumento:</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Cuestionario a directivos, técnicos.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4397431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s://journal.espe.edu.ec/ojs/public/site/images/aacardenas/logotipo-es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20320"/>
            <a:ext cx="2717166" cy="271716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www.espe.edu.ec/wp-content/uploads/2018/10/centro-de-posgrados-es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8639" y="37460"/>
            <a:ext cx="4026543" cy="270002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4"/>
          <a:stretch>
            <a:fillRect/>
          </a:stretch>
        </p:blipFill>
        <p:spPr>
          <a:xfrm>
            <a:off x="4565016" y="125092"/>
            <a:ext cx="2524760" cy="2524760"/>
          </a:xfrm>
          <a:prstGeom prst="rect">
            <a:avLst/>
          </a:prstGeom>
        </p:spPr>
      </p:pic>
      <p:sp>
        <p:nvSpPr>
          <p:cNvPr id="6" name="7 CuadroTexto"/>
          <p:cNvSpPr txBox="1"/>
          <p:nvPr/>
        </p:nvSpPr>
        <p:spPr>
          <a:xfrm>
            <a:off x="1860330" y="3468799"/>
            <a:ext cx="8860221" cy="1754326"/>
          </a:xfrm>
          <a:prstGeom prst="rect">
            <a:avLst/>
          </a:prstGeom>
          <a:noFill/>
        </p:spPr>
        <p:txBody>
          <a:bodyPr wrap="square" rtlCol="0">
            <a:spAutoFit/>
          </a:bodyPr>
          <a:lstStyle/>
          <a:p>
            <a:pPr algn="ctr"/>
            <a:r>
              <a:rPr lang="es-EC" sz="5400" b="1" dirty="0">
                <a:solidFill>
                  <a:srgbClr val="000000"/>
                </a:solidFill>
              </a:rPr>
              <a:t>3. </a:t>
            </a:r>
            <a:r>
              <a:rPr lang="es-EC" sz="5400" b="1" dirty="0"/>
              <a:t>METODOLOGÍA DE 	LA 	INVESTIGACIÓN</a:t>
            </a:r>
            <a:r>
              <a:rPr lang="es-EC" sz="5400" b="1" dirty="0">
                <a:solidFill>
                  <a:srgbClr val="000000"/>
                </a:solidFill>
              </a:rPr>
              <a:t>		</a:t>
            </a:r>
          </a:p>
        </p:txBody>
      </p:sp>
    </p:spTree>
    <p:extLst>
      <p:ext uri="{BB962C8B-B14F-4D97-AF65-F5344CB8AC3E}">
        <p14:creationId xmlns:p14="http://schemas.microsoft.com/office/powerpoint/2010/main" val="377602614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941780" y="104701"/>
            <a:ext cx="11086930" cy="13255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3600" b="1" dirty="0">
                <a:solidFill>
                  <a:srgbClr val="FF0000"/>
                </a:solidFill>
              </a:rPr>
              <a:t>METODOLOGÍA DE LA INVESTIGACIÓN</a:t>
            </a:r>
          </a:p>
        </p:txBody>
      </p:sp>
      <p:graphicFrame>
        <p:nvGraphicFramePr>
          <p:cNvPr id="5" name="4 Diagrama"/>
          <p:cNvGraphicFramePr/>
          <p:nvPr>
            <p:extLst>
              <p:ext uri="{D42A27DB-BD31-4B8C-83A1-F6EECF244321}">
                <p14:modId xmlns:p14="http://schemas.microsoft.com/office/powerpoint/2010/main" val="2971237802"/>
              </p:ext>
            </p:extLst>
          </p:nvPr>
        </p:nvGraphicFramePr>
        <p:xfrm>
          <a:off x="903515" y="881034"/>
          <a:ext cx="8834845" cy="5595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4" descr="https://journal.espe.edu.ec/ojs/public/site/images/aacardenas/logotipo-esp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13494" y="-38866"/>
            <a:ext cx="883168" cy="88316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9"/>
          <a:stretch>
            <a:fillRect/>
          </a:stretch>
        </p:blipFill>
        <p:spPr>
          <a:xfrm>
            <a:off x="9835508" y="2331006"/>
            <a:ext cx="2085908" cy="1320608"/>
          </a:xfrm>
          <a:prstGeom prst="rect">
            <a:avLst/>
          </a:prstGeom>
        </p:spPr>
      </p:pic>
      <p:pic>
        <p:nvPicPr>
          <p:cNvPr id="6" name="Imagen 5"/>
          <p:cNvPicPr>
            <a:picLocks noChangeAspect="1"/>
          </p:cNvPicPr>
          <p:nvPr/>
        </p:nvPicPr>
        <p:blipFill>
          <a:blip r:embed="rId10"/>
          <a:stretch>
            <a:fillRect/>
          </a:stretch>
        </p:blipFill>
        <p:spPr>
          <a:xfrm>
            <a:off x="9824194" y="907941"/>
            <a:ext cx="1174114" cy="1128071"/>
          </a:xfrm>
          <a:prstGeom prst="rect">
            <a:avLst/>
          </a:prstGeom>
        </p:spPr>
      </p:pic>
      <p:pic>
        <p:nvPicPr>
          <p:cNvPr id="7" name="Imagen 6"/>
          <p:cNvPicPr>
            <a:picLocks noChangeAspect="1"/>
          </p:cNvPicPr>
          <p:nvPr/>
        </p:nvPicPr>
        <p:blipFill>
          <a:blip r:embed="rId11"/>
          <a:stretch>
            <a:fillRect/>
          </a:stretch>
        </p:blipFill>
        <p:spPr>
          <a:xfrm>
            <a:off x="9945538" y="3752568"/>
            <a:ext cx="1694864" cy="1271148"/>
          </a:xfrm>
          <a:prstGeom prst="rect">
            <a:avLst/>
          </a:prstGeom>
        </p:spPr>
      </p:pic>
      <p:pic>
        <p:nvPicPr>
          <p:cNvPr id="8" name="Imagen 7"/>
          <p:cNvPicPr>
            <a:picLocks noChangeAspect="1"/>
          </p:cNvPicPr>
          <p:nvPr/>
        </p:nvPicPr>
        <p:blipFill>
          <a:blip r:embed="rId12"/>
          <a:stretch>
            <a:fillRect/>
          </a:stretch>
        </p:blipFill>
        <p:spPr>
          <a:xfrm>
            <a:off x="9764118" y="5124670"/>
            <a:ext cx="2011251" cy="1508438"/>
          </a:xfrm>
          <a:prstGeom prst="rect">
            <a:avLst/>
          </a:prstGeom>
        </p:spPr>
      </p:pic>
    </p:spTree>
    <p:extLst>
      <p:ext uri="{BB962C8B-B14F-4D97-AF65-F5344CB8AC3E}">
        <p14:creationId xmlns:p14="http://schemas.microsoft.com/office/powerpoint/2010/main" val="102997117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941780" y="131997"/>
            <a:ext cx="11086930" cy="55124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3600" b="1" dirty="0">
                <a:solidFill>
                  <a:srgbClr val="FF0000"/>
                </a:solidFill>
              </a:rPr>
              <a:t>METODOLOGÍA DE LA INVESTIGACIÓN</a:t>
            </a:r>
          </a:p>
        </p:txBody>
      </p:sp>
      <p:graphicFrame>
        <p:nvGraphicFramePr>
          <p:cNvPr id="5" name="4 Diagrama"/>
          <p:cNvGraphicFramePr/>
          <p:nvPr>
            <p:extLst>
              <p:ext uri="{D42A27DB-BD31-4B8C-83A1-F6EECF244321}">
                <p14:modId xmlns:p14="http://schemas.microsoft.com/office/powerpoint/2010/main" val="3938990631"/>
              </p:ext>
            </p:extLst>
          </p:nvPr>
        </p:nvGraphicFramePr>
        <p:xfrm>
          <a:off x="903515" y="908330"/>
          <a:ext cx="8834845" cy="5595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4" descr="https://journal.espe.edu.ec/ojs/public/site/images/aacardenas/logotipo-esp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82232" y="15726"/>
            <a:ext cx="814429" cy="81442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9"/>
          <a:stretch>
            <a:fillRect/>
          </a:stretch>
        </p:blipFill>
        <p:spPr>
          <a:xfrm>
            <a:off x="9738360" y="4788364"/>
            <a:ext cx="2110203" cy="1419590"/>
          </a:xfrm>
          <a:prstGeom prst="rect">
            <a:avLst/>
          </a:prstGeom>
        </p:spPr>
      </p:pic>
      <p:pic>
        <p:nvPicPr>
          <p:cNvPr id="6" name="Imagen 5"/>
          <p:cNvPicPr>
            <a:picLocks noChangeAspect="1"/>
          </p:cNvPicPr>
          <p:nvPr/>
        </p:nvPicPr>
        <p:blipFill>
          <a:blip r:embed="rId10"/>
          <a:stretch>
            <a:fillRect/>
          </a:stretch>
        </p:blipFill>
        <p:spPr>
          <a:xfrm>
            <a:off x="9981126" y="2773630"/>
            <a:ext cx="1903041" cy="1605912"/>
          </a:xfrm>
          <a:prstGeom prst="rect">
            <a:avLst/>
          </a:prstGeom>
        </p:spPr>
      </p:pic>
      <p:pic>
        <p:nvPicPr>
          <p:cNvPr id="7" name="Imagen 6"/>
          <p:cNvPicPr>
            <a:picLocks noChangeAspect="1"/>
          </p:cNvPicPr>
          <p:nvPr/>
        </p:nvPicPr>
        <p:blipFill>
          <a:blip r:embed="rId11"/>
          <a:stretch>
            <a:fillRect/>
          </a:stretch>
        </p:blipFill>
        <p:spPr>
          <a:xfrm>
            <a:off x="9859541" y="1119356"/>
            <a:ext cx="1867839" cy="1149439"/>
          </a:xfrm>
          <a:prstGeom prst="rect">
            <a:avLst/>
          </a:prstGeom>
        </p:spPr>
      </p:pic>
    </p:spTree>
    <p:extLst>
      <p:ext uri="{BB962C8B-B14F-4D97-AF65-F5344CB8AC3E}">
        <p14:creationId xmlns:p14="http://schemas.microsoft.com/office/powerpoint/2010/main" val="212441968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s://journal.espe.edu.ec/ojs/public/site/images/aacardenas/logotipo-es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20320"/>
            <a:ext cx="2717166" cy="271716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www.espe.edu.ec/wp-content/uploads/2018/10/centro-de-posgrados-es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8639" y="37460"/>
            <a:ext cx="4026543" cy="270002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4"/>
          <a:stretch>
            <a:fillRect/>
          </a:stretch>
        </p:blipFill>
        <p:spPr>
          <a:xfrm>
            <a:off x="4565016" y="125092"/>
            <a:ext cx="2524760" cy="2524760"/>
          </a:xfrm>
          <a:prstGeom prst="rect">
            <a:avLst/>
          </a:prstGeom>
        </p:spPr>
      </p:pic>
      <p:sp>
        <p:nvSpPr>
          <p:cNvPr id="6" name="7 CuadroTexto"/>
          <p:cNvSpPr txBox="1"/>
          <p:nvPr/>
        </p:nvSpPr>
        <p:spPr>
          <a:xfrm>
            <a:off x="364381" y="3450721"/>
            <a:ext cx="12121909" cy="1569660"/>
          </a:xfrm>
          <a:prstGeom prst="rect">
            <a:avLst/>
          </a:prstGeom>
          <a:noFill/>
        </p:spPr>
        <p:txBody>
          <a:bodyPr wrap="square" rtlCol="0">
            <a:spAutoFit/>
          </a:bodyPr>
          <a:lstStyle/>
          <a:p>
            <a:pPr fontAlgn="t"/>
            <a:r>
              <a:rPr lang="es-EC" sz="4800" b="1" dirty="0"/>
              <a:t>4</a:t>
            </a:r>
            <a:r>
              <a:rPr lang="es-EC" sz="4800" dirty="0"/>
              <a:t>. </a:t>
            </a:r>
            <a:r>
              <a:rPr lang="es-EC" sz="4800" b="1" dirty="0"/>
              <a:t>ANÁLISIS E INTERPRETACIÓN DE    	LOS RESULTADOS</a:t>
            </a:r>
            <a:r>
              <a:rPr lang="es-EC" sz="4800" b="1" dirty="0">
                <a:solidFill>
                  <a:srgbClr val="000000"/>
                </a:solidFill>
              </a:rPr>
              <a:t>	</a:t>
            </a:r>
          </a:p>
        </p:txBody>
      </p:sp>
    </p:spTree>
    <p:extLst>
      <p:ext uri="{BB962C8B-B14F-4D97-AF65-F5344CB8AC3E}">
        <p14:creationId xmlns:p14="http://schemas.microsoft.com/office/powerpoint/2010/main" val="87430106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1127663" y="120354"/>
            <a:ext cx="10268217" cy="56293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fontAlgn="auto" hangingPunct="1">
              <a:spcBef>
                <a:spcPts val="0"/>
              </a:spcBef>
              <a:spcAft>
                <a:spcPts val="0"/>
              </a:spcAft>
            </a:pPr>
            <a:r>
              <a:rPr lang="es-EC" sz="2800" b="1" dirty="0">
                <a:solidFill>
                  <a:srgbClr val="FF0000"/>
                </a:solidFill>
              </a:rPr>
              <a:t>ANÁLISIS E INTERPRETACIÓN DE LOS RESULTADOS</a:t>
            </a:r>
          </a:p>
        </p:txBody>
      </p:sp>
      <p:sp>
        <p:nvSpPr>
          <p:cNvPr id="8" name="7 CuadroTexto"/>
          <p:cNvSpPr txBox="1"/>
          <p:nvPr/>
        </p:nvSpPr>
        <p:spPr>
          <a:xfrm>
            <a:off x="460375" y="1169306"/>
            <a:ext cx="8905249" cy="707886"/>
          </a:xfrm>
          <a:prstGeom prst="rect">
            <a:avLst/>
          </a:prstGeom>
          <a:noFill/>
        </p:spPr>
        <p:txBody>
          <a:bodyPr wrap="square" rtlCol="0">
            <a:spAutoFit/>
          </a:bodyPr>
          <a:lstStyle/>
          <a:p>
            <a:r>
              <a:rPr lang="es-EC" sz="2000" b="1" dirty="0">
                <a:solidFill>
                  <a:srgbClr val="000000"/>
                </a:solidFill>
              </a:rPr>
              <a:t>Se realizó el análisis de dos grupos definidos para esta investigación:</a:t>
            </a:r>
          </a:p>
          <a:p>
            <a:pPr algn="ctr"/>
            <a:endParaRPr lang="es-EC" sz="2000" b="1" dirty="0">
              <a:solidFill>
                <a:srgbClr val="000000"/>
              </a:solidFill>
            </a:endParaRPr>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95880" y="43022"/>
            <a:ext cx="800781" cy="80078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Resultado de imagen para ejercito con antitanques rpg 7 ecuad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Resultado de imagen para ejercito con antitanques rpg 7 ecuad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9928" y="1609285"/>
            <a:ext cx="2448933" cy="1324873"/>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814387" y="1877192"/>
            <a:ext cx="6600826" cy="923330"/>
          </a:xfrm>
          <a:prstGeom prst="rect">
            <a:avLst/>
          </a:prstGeom>
          <a:noFill/>
        </p:spPr>
        <p:txBody>
          <a:bodyPr wrap="square" rtlCol="0">
            <a:spAutoFit/>
          </a:bodyPr>
          <a:lstStyle/>
          <a:p>
            <a:pPr marL="285750" indent="-285750">
              <a:buFont typeface="Arial" panose="020B0604020202020204" pitchFamily="34" charset="0"/>
              <a:buChar char="•"/>
            </a:pPr>
            <a:r>
              <a:rPr lang="es-EC" dirty="0">
                <a:solidFill>
                  <a:srgbClr val="000000"/>
                </a:solidFill>
              </a:rPr>
              <a:t>Personal de Oficiales y Voluntarios de las unidades operativas</a:t>
            </a:r>
          </a:p>
          <a:p>
            <a:endParaRPr lang="en-US" dirty="0"/>
          </a:p>
        </p:txBody>
      </p:sp>
      <p:sp>
        <p:nvSpPr>
          <p:cNvPr id="15" name="CuadroTexto 14"/>
          <p:cNvSpPr txBox="1"/>
          <p:nvPr/>
        </p:nvSpPr>
        <p:spPr>
          <a:xfrm>
            <a:off x="814387" y="3460654"/>
            <a:ext cx="6600826" cy="2031325"/>
          </a:xfrm>
          <a:prstGeom prst="rect">
            <a:avLst/>
          </a:prstGeom>
          <a:noFill/>
        </p:spPr>
        <p:txBody>
          <a:bodyPr wrap="square" rtlCol="0">
            <a:spAutoFit/>
          </a:bodyPr>
          <a:lstStyle/>
          <a:p>
            <a:pPr marL="285750" indent="-285750">
              <a:buFont typeface="Arial" panose="020B0604020202020204" pitchFamily="34" charset="0"/>
              <a:buChar char="•"/>
            </a:pPr>
            <a:r>
              <a:rPr lang="es-EC" dirty="0">
                <a:solidFill>
                  <a:srgbClr val="000000"/>
                </a:solidFill>
              </a:rPr>
              <a:t>Funcionarios de las instituciones como:</a:t>
            </a:r>
          </a:p>
          <a:p>
            <a:r>
              <a:rPr lang="es-EC" dirty="0">
                <a:solidFill>
                  <a:srgbClr val="000000"/>
                </a:solidFill>
              </a:rPr>
              <a:t>    Universidad de Fuerzas Armadas (E.S.P.E)</a:t>
            </a:r>
          </a:p>
          <a:p>
            <a:r>
              <a:rPr lang="es-EC" dirty="0">
                <a:solidFill>
                  <a:srgbClr val="000000"/>
                </a:solidFill>
              </a:rPr>
              <a:t>    Centro de Investigación y Aplicaciones Militares (C.I.C.T.E)</a:t>
            </a:r>
          </a:p>
          <a:p>
            <a:r>
              <a:rPr lang="es-EC" dirty="0">
                <a:solidFill>
                  <a:srgbClr val="000000"/>
                </a:solidFill>
              </a:rPr>
              <a:t>    Unidad de Gestión de la Investigación (E.S.P.E)</a:t>
            </a:r>
          </a:p>
          <a:p>
            <a:r>
              <a:rPr lang="es-EC" dirty="0">
                <a:solidFill>
                  <a:srgbClr val="000000"/>
                </a:solidFill>
              </a:rPr>
              <a:t>    Fábrica de Municiones Santa Bárbara (F.M.S.B)</a:t>
            </a:r>
          </a:p>
          <a:p>
            <a:pPr marL="285750" indent="-285750">
              <a:buFont typeface="Arial" panose="020B0604020202020204" pitchFamily="34" charset="0"/>
              <a:buChar char="•"/>
            </a:pPr>
            <a:endParaRPr lang="es-EC" dirty="0">
              <a:solidFill>
                <a:srgbClr val="000000"/>
              </a:solidFill>
            </a:endParaRPr>
          </a:p>
          <a:p>
            <a:endParaRPr lang="en-US" dirty="0"/>
          </a:p>
        </p:txBody>
      </p:sp>
      <p:pic>
        <p:nvPicPr>
          <p:cNvPr id="2054" name="Picture 6" descr="Imagen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37064" y="1685340"/>
            <a:ext cx="2656729" cy="115261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n para ESPE IMAGEN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9153" y="3149557"/>
            <a:ext cx="1832942" cy="183294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7"/>
          <a:stretch>
            <a:fillRect/>
          </a:stretch>
        </p:blipFill>
        <p:spPr>
          <a:xfrm>
            <a:off x="2396034" y="5085704"/>
            <a:ext cx="3076080" cy="1408326"/>
          </a:xfrm>
          <a:prstGeom prst="rect">
            <a:avLst/>
          </a:prstGeom>
        </p:spPr>
      </p:pic>
      <p:pic>
        <p:nvPicPr>
          <p:cNvPr id="2058" name="Picture 10" descr="Resultado de imagen para imagenes CICTE ESP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53761" y="4927829"/>
            <a:ext cx="4039218" cy="1429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36485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1127663" y="67064"/>
            <a:ext cx="10172684" cy="60445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2800" b="1" dirty="0">
                <a:solidFill>
                  <a:srgbClr val="FF0000"/>
                </a:solidFill>
              </a:rPr>
              <a:t>ANÁLISIS E INTERPRETACIÓN DE LOS RESULTADOS</a:t>
            </a:r>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64085" y="56244"/>
            <a:ext cx="759838" cy="7598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a 12"/>
          <p:cNvGraphicFramePr>
            <a:graphicFrameLocks noGrp="1"/>
          </p:cNvGraphicFramePr>
          <p:nvPr>
            <p:extLst>
              <p:ext uri="{D42A27DB-BD31-4B8C-83A1-F6EECF244321}">
                <p14:modId xmlns:p14="http://schemas.microsoft.com/office/powerpoint/2010/main" val="794685384"/>
              </p:ext>
            </p:extLst>
          </p:nvPr>
        </p:nvGraphicFramePr>
        <p:xfrm>
          <a:off x="1176869" y="1533550"/>
          <a:ext cx="10001252" cy="5068083"/>
        </p:xfrm>
        <a:graphic>
          <a:graphicData uri="http://schemas.openxmlformats.org/drawingml/2006/table">
            <a:tbl>
              <a:tblPr firstRow="1" bandRow="1"/>
              <a:tblGrid>
                <a:gridCol w="4703547">
                  <a:extLst>
                    <a:ext uri="{9D8B030D-6E8A-4147-A177-3AD203B41FA5}">
                      <a16:colId xmlns:a16="http://schemas.microsoft.com/office/drawing/2014/main" val="2923696840"/>
                    </a:ext>
                  </a:extLst>
                </a:gridCol>
                <a:gridCol w="642938">
                  <a:extLst>
                    <a:ext uri="{9D8B030D-6E8A-4147-A177-3AD203B41FA5}">
                      <a16:colId xmlns:a16="http://schemas.microsoft.com/office/drawing/2014/main" val="2794581868"/>
                    </a:ext>
                  </a:extLst>
                </a:gridCol>
                <a:gridCol w="654267">
                  <a:extLst>
                    <a:ext uri="{9D8B030D-6E8A-4147-A177-3AD203B41FA5}">
                      <a16:colId xmlns:a16="http://schemas.microsoft.com/office/drawing/2014/main" val="3729419243"/>
                    </a:ext>
                  </a:extLst>
                </a:gridCol>
                <a:gridCol w="1000125">
                  <a:extLst>
                    <a:ext uri="{9D8B030D-6E8A-4147-A177-3AD203B41FA5}">
                      <a16:colId xmlns:a16="http://schemas.microsoft.com/office/drawing/2014/main" val="1003702279"/>
                    </a:ext>
                  </a:extLst>
                </a:gridCol>
                <a:gridCol w="1000125">
                  <a:extLst>
                    <a:ext uri="{9D8B030D-6E8A-4147-A177-3AD203B41FA5}">
                      <a16:colId xmlns:a16="http://schemas.microsoft.com/office/drawing/2014/main" val="3107929511"/>
                    </a:ext>
                  </a:extLst>
                </a:gridCol>
                <a:gridCol w="1000125">
                  <a:extLst>
                    <a:ext uri="{9D8B030D-6E8A-4147-A177-3AD203B41FA5}">
                      <a16:colId xmlns:a16="http://schemas.microsoft.com/office/drawing/2014/main" val="1796774901"/>
                    </a:ext>
                  </a:extLst>
                </a:gridCol>
                <a:gridCol w="1000125">
                  <a:extLst>
                    <a:ext uri="{9D8B030D-6E8A-4147-A177-3AD203B41FA5}">
                      <a16:colId xmlns:a16="http://schemas.microsoft.com/office/drawing/2014/main" val="1519723633"/>
                    </a:ext>
                  </a:extLst>
                </a:gridCol>
              </a:tblGrid>
              <a:tr h="494084">
                <a:tc rowSpan="2">
                  <a:txBody>
                    <a:bodyPr/>
                    <a:lstStyle/>
                    <a:p>
                      <a:pPr algn="ctr">
                        <a:lnSpc>
                          <a:spcPct val="107000"/>
                        </a:lnSpc>
                        <a:spcAft>
                          <a:spcPts val="800"/>
                        </a:spcAft>
                      </a:pPr>
                      <a:r>
                        <a:rPr lang="es-EC"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2400" b="1" dirty="0">
                          <a:effectLst/>
                          <a:latin typeface="Calibri" panose="020F0502020204030204" pitchFamily="34" charset="0"/>
                          <a:ea typeface="Calibri" panose="020F0502020204030204" pitchFamily="34" charset="0"/>
                          <a:cs typeface="Times New Roman" panose="02020603050405020304" pitchFamily="18" charset="0"/>
                        </a:rPr>
                        <a:t>PREGUNTAS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9548" marR="69548" marT="34774" marB="347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es-EC"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600" b="1" dirty="0">
                          <a:effectLst/>
                          <a:latin typeface="Calibri" panose="020F0502020204030204" pitchFamily="34" charset="0"/>
                          <a:ea typeface="Calibri" panose="020F0502020204030204" pitchFamily="34" charset="0"/>
                          <a:cs typeface="Times New Roman" panose="02020603050405020304" pitchFamily="18" charset="0"/>
                        </a:rPr>
                        <a:t>SI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9548" marR="69548" marT="34774" marB="347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es-EC"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600" b="1" dirty="0">
                          <a:effectLst/>
                          <a:latin typeface="Calibri" panose="020F0502020204030204" pitchFamily="34" charset="0"/>
                          <a:ea typeface="Calibri" panose="020F0502020204030204" pitchFamily="34" charset="0"/>
                          <a:cs typeface="Times New Roman" panose="02020603050405020304" pitchFamily="18" charset="0"/>
                        </a:rPr>
                        <a:t>NO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9548" marR="69548" marT="34774" marB="347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800"/>
                        </a:spcAft>
                      </a:pPr>
                      <a:r>
                        <a:rPr lang="es-EC" sz="1600" b="1" dirty="0">
                          <a:effectLst/>
                          <a:latin typeface="Calibri" panose="020F0502020204030204" pitchFamily="34" charset="0"/>
                          <a:ea typeface="Calibri" panose="020F0502020204030204" pitchFamily="34" charset="0"/>
                          <a:cs typeface="Times New Roman" panose="02020603050405020304" pitchFamily="18" charset="0"/>
                        </a:rPr>
                        <a:t> PORCENTAJE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9548" marR="69548" marT="34774" marB="347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a:lnSpc>
                          <a:spcPct val="107000"/>
                        </a:lnSpc>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ENCUESTAS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3199260883"/>
                  </a:ext>
                </a:extLst>
              </a:tr>
              <a:tr h="25404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07000"/>
                        </a:lnSpc>
                        <a:spcAft>
                          <a:spcPts val="800"/>
                        </a:spcAft>
                      </a:pPr>
                      <a:r>
                        <a:rPr lang="es-EC" sz="1600" b="1">
                          <a:effectLst/>
                          <a:latin typeface="Calibri" panose="020F0502020204030204" pitchFamily="34" charset="0"/>
                          <a:ea typeface="Calibri" panose="020F0502020204030204" pitchFamily="34" charset="0"/>
                          <a:cs typeface="Times New Roman" panose="02020603050405020304" pitchFamily="18" charset="0"/>
                        </a:rPr>
                        <a:t>SI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9548" marR="69548" marT="34774" marB="347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s-EC" sz="1600" b="1">
                          <a:effectLst/>
                          <a:latin typeface="Calibri" panose="020F0502020204030204" pitchFamily="34" charset="0"/>
                          <a:ea typeface="Calibri" panose="020F0502020204030204" pitchFamily="34" charset="0"/>
                          <a:cs typeface="Times New Roman" panose="02020603050405020304" pitchFamily="18" charset="0"/>
                        </a:rPr>
                        <a:t>NO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ctr">
                        <a:lnSpc>
                          <a:spcPct val="107000"/>
                        </a:lnSpc>
                        <a:spcAft>
                          <a:spcPts val="800"/>
                        </a:spcAft>
                      </a:pPr>
                      <a:r>
                        <a:rPr lang="es-EC" sz="1600" b="1" dirty="0">
                          <a:effectLst/>
                          <a:latin typeface="Calibri" panose="020F0502020204030204" pitchFamily="34" charset="0"/>
                          <a:ea typeface="Calibri" panose="020F0502020204030204" pitchFamily="34" charset="0"/>
                          <a:cs typeface="Times New Roman" panose="02020603050405020304" pitchFamily="18" charset="0"/>
                        </a:rPr>
                        <a:t>TOTAL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EC" sz="1600" b="1" dirty="0">
                          <a:effectLst/>
                          <a:latin typeface="Calibri" panose="020F0502020204030204" pitchFamily="34" charset="0"/>
                          <a:ea typeface="Calibri" panose="020F0502020204030204" pitchFamily="34" charset="0"/>
                          <a:cs typeface="Times New Roman" panose="02020603050405020304" pitchFamily="18" charset="0"/>
                        </a:rPr>
                        <a:t>TOTAL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58525274"/>
                  </a:ext>
                </a:extLst>
              </a:tr>
              <a:tr h="626419">
                <a:tc>
                  <a:txBody>
                    <a:bodyPr/>
                    <a:lstStyle/>
                    <a:p>
                      <a:pPr algn="just">
                        <a:lnSpc>
                          <a:spcPct val="107000"/>
                        </a:lnSpc>
                        <a:spcAft>
                          <a:spcPts val="800"/>
                        </a:spcAft>
                      </a:pPr>
                      <a:r>
                        <a:rPr lang="es-EC" sz="1400" b="1" dirty="0">
                          <a:effectLst/>
                          <a:latin typeface="Calibri" panose="020F0502020204030204" pitchFamily="34" charset="0"/>
                          <a:ea typeface="Calibri" panose="020F0502020204030204" pitchFamily="34" charset="0"/>
                          <a:cs typeface="Times New Roman" panose="02020603050405020304" pitchFamily="18" charset="0"/>
                        </a:rPr>
                        <a:t>¿</a:t>
                      </a:r>
                      <a:r>
                        <a:rPr lang="es-EC" sz="1400" dirty="0">
                          <a:effectLst/>
                          <a:latin typeface="Calibri" panose="020F0502020204030204" pitchFamily="34" charset="0"/>
                          <a:ea typeface="Calibri" panose="020F0502020204030204" pitchFamily="34" charset="0"/>
                          <a:cs typeface="Times New Roman" panose="02020603050405020304" pitchFamily="18" charset="0"/>
                        </a:rPr>
                        <a:t>Considera Usted que el sistema de armas antitanque en la actualidad, se encuentran en condiciones de operabilidad?.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9548" marR="69548" marT="34774" marB="347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9548" marR="69548" marT="34774" marB="347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800">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a:effectLst/>
                          <a:latin typeface="Calibri" panose="020F0502020204030204" pitchFamily="34" charset="0"/>
                          <a:ea typeface="Calibri" panose="020F0502020204030204" pitchFamily="34" charset="0"/>
                          <a:cs typeface="Times New Roman" panose="02020603050405020304" pitchFamily="18" charset="0"/>
                        </a:rPr>
                        <a:t>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9548" marR="69548" marT="34774" marB="347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19%</a:t>
                      </a:r>
                    </a:p>
                  </a:txBody>
                  <a:tcPr marL="69548" marR="69548" marT="34774" marB="347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81%</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ct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27</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100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extLst>
                  <a:ext uri="{0D108BD9-81ED-4DB2-BD59-A6C34878D82A}">
                    <a16:rowId xmlns:a16="http://schemas.microsoft.com/office/drawing/2014/main" val="2453931279"/>
                  </a:ext>
                </a:extLst>
              </a:tr>
              <a:tr h="737986">
                <a:tc>
                  <a:txBody>
                    <a:bodyPr/>
                    <a:lstStyle/>
                    <a:p>
                      <a:pPr algn="just">
                        <a:lnSpc>
                          <a:spcPct val="107000"/>
                        </a:lnSpc>
                        <a:spcAft>
                          <a:spcPts val="800"/>
                        </a:spcAft>
                      </a:pPr>
                      <a:r>
                        <a:rPr lang="es-EC" sz="1400" dirty="0">
                          <a:effectLst/>
                          <a:latin typeface="Calibri" panose="020F0502020204030204" pitchFamily="34" charset="0"/>
                          <a:ea typeface="Calibri" panose="020F0502020204030204" pitchFamily="34" charset="0"/>
                          <a:cs typeface="Times New Roman" panose="02020603050405020304" pitchFamily="18" charset="0"/>
                        </a:rPr>
                        <a:t>¿Cree usted es necesario adquirir un nuevo sistema antitanque para la Fuerza Terrestre, como un medio de disuasión ante una posible amenaza?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9548" marR="69548" marT="34774" marB="347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800">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a:effectLst/>
                          <a:latin typeface="Calibri" panose="020F0502020204030204" pitchFamily="34" charset="0"/>
                          <a:ea typeface="Calibri" panose="020F0502020204030204" pitchFamily="34" charset="0"/>
                          <a:cs typeface="Times New Roman" panose="02020603050405020304" pitchFamily="18" charset="0"/>
                        </a:rPr>
                        <a:t>27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9548" marR="69548" marT="34774" marB="347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800">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a:effectLst/>
                          <a:latin typeface="Calibri" panose="020F0502020204030204" pitchFamily="34" charset="0"/>
                          <a:ea typeface="Calibri" panose="020F0502020204030204" pitchFamily="34" charset="0"/>
                          <a:cs typeface="Times New Roman" panose="02020603050405020304" pitchFamily="18" charset="0"/>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9548" marR="69548" marT="34774" marB="347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100%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9548" marR="69548" marT="34774" marB="347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27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100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extLst>
                  <a:ext uri="{0D108BD9-81ED-4DB2-BD59-A6C34878D82A}">
                    <a16:rowId xmlns:a16="http://schemas.microsoft.com/office/drawing/2014/main" val="853462377"/>
                  </a:ext>
                </a:extLst>
              </a:tr>
              <a:tr h="514369">
                <a:tc>
                  <a:txBody>
                    <a:bodyPr/>
                    <a:lstStyle/>
                    <a:p>
                      <a:pPr algn="just">
                        <a:lnSpc>
                          <a:spcPct val="107000"/>
                        </a:lnSpc>
                        <a:spcAft>
                          <a:spcPts val="800"/>
                        </a:spcAft>
                      </a:pPr>
                      <a:r>
                        <a:rPr lang="es-EC" sz="1400" dirty="0">
                          <a:effectLst/>
                          <a:latin typeface="Calibri" panose="020F0502020204030204" pitchFamily="34" charset="0"/>
                          <a:ea typeface="Calibri" panose="020F0502020204030204" pitchFamily="34" charset="0"/>
                          <a:cs typeface="Times New Roman" panose="02020603050405020304" pitchFamily="18" charset="0"/>
                        </a:rPr>
                        <a:t>¿Conoce usted, si existe en el país la tecnología necesaria  para desarrollar un sistema antitanque?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9548" marR="69548" marT="34774" marB="347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800">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a:effectLst/>
                          <a:latin typeface="Calibri" panose="020F0502020204030204" pitchFamily="34" charset="0"/>
                          <a:ea typeface="Calibri" panose="020F0502020204030204" pitchFamily="34" charset="0"/>
                          <a:cs typeface="Times New Roman" panose="02020603050405020304" pitchFamily="18" charset="0"/>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9548" marR="69548" marT="34774" marB="347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800">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a:effectLst/>
                          <a:latin typeface="Calibri" panose="020F0502020204030204" pitchFamily="34" charset="0"/>
                          <a:ea typeface="Calibri" panose="020F0502020204030204" pitchFamily="34" charset="0"/>
                          <a:cs typeface="Times New Roman" panose="02020603050405020304" pitchFamily="18" charset="0"/>
                        </a:rPr>
                        <a:t>25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9548" marR="69548" marT="34774" marB="347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800">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a:effectLst/>
                          <a:latin typeface="Calibri" panose="020F0502020204030204" pitchFamily="34" charset="0"/>
                          <a:ea typeface="Calibri" panose="020F0502020204030204" pitchFamily="34" charset="0"/>
                          <a:cs typeface="Times New Roman" panose="02020603050405020304" pitchFamily="18" charset="0"/>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9548" marR="69548" marT="34774" marB="347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s-EC" sz="1800">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a:effectLst/>
                          <a:latin typeface="Calibri" panose="020F0502020204030204" pitchFamily="34" charset="0"/>
                          <a:ea typeface="Calibri" panose="020F0502020204030204" pitchFamily="34" charset="0"/>
                          <a:cs typeface="Times New Roman" panose="02020603050405020304" pitchFamily="18" charset="0"/>
                        </a:rPr>
                        <a:t>92%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ctr">
                        <a:lnSpc>
                          <a:spcPct val="107000"/>
                        </a:lnSpc>
                        <a:spcAft>
                          <a:spcPts val="800"/>
                        </a:spcAft>
                      </a:pPr>
                      <a:r>
                        <a:rPr lang="es-EC" sz="1800">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a:effectLst/>
                          <a:latin typeface="Calibri" panose="020F0502020204030204" pitchFamily="34" charset="0"/>
                          <a:ea typeface="Calibri" panose="020F0502020204030204" pitchFamily="34" charset="0"/>
                          <a:cs typeface="Times New Roman" panose="02020603050405020304" pitchFamily="18" charset="0"/>
                        </a:rPr>
                        <a:t>27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100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extLst>
                  <a:ext uri="{0D108BD9-81ED-4DB2-BD59-A6C34878D82A}">
                    <a16:rowId xmlns:a16="http://schemas.microsoft.com/office/drawing/2014/main" val="2989883392"/>
                  </a:ext>
                </a:extLst>
              </a:tr>
              <a:tr h="737986">
                <a:tc>
                  <a:txBody>
                    <a:bodyPr/>
                    <a:lstStyle/>
                    <a:p>
                      <a:pPr algn="just">
                        <a:lnSpc>
                          <a:spcPct val="107000"/>
                        </a:lnSpc>
                        <a:spcAft>
                          <a:spcPts val="800"/>
                        </a:spcAft>
                      </a:pPr>
                      <a:r>
                        <a:rPr lang="es-EC" sz="1400" dirty="0">
                          <a:effectLst/>
                          <a:latin typeface="Calibri" panose="020F0502020204030204" pitchFamily="34" charset="0"/>
                          <a:ea typeface="Calibri" panose="020F0502020204030204" pitchFamily="34" charset="0"/>
                          <a:cs typeface="Times New Roman" panose="02020603050405020304" pitchFamily="18" charset="0"/>
                        </a:rPr>
                        <a:t>¿Cree Usted que la aplicación de una ingeniería inversa en la industria nacional, podría ser empleado en nuestro país para la elaboración de un sistema antitanque?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9548" marR="69548" marT="34774" marB="347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800">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a:effectLst/>
                          <a:latin typeface="Calibri" panose="020F0502020204030204" pitchFamily="34" charset="0"/>
                          <a:ea typeface="Calibri" panose="020F0502020204030204" pitchFamily="34" charset="0"/>
                          <a:cs typeface="Times New Roman" panose="02020603050405020304" pitchFamily="18" charset="0"/>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9548" marR="69548" marT="34774" marB="347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800">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a:effectLst/>
                          <a:latin typeface="Calibri" panose="020F0502020204030204" pitchFamily="34" charset="0"/>
                          <a:ea typeface="Calibri" panose="020F0502020204030204" pitchFamily="34" charset="0"/>
                          <a:cs typeface="Times New Roman" panose="02020603050405020304" pitchFamily="18" charset="0"/>
                        </a:rPr>
                        <a:t>27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9548" marR="69548" marT="34774" marB="347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800">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a:effectLst/>
                          <a:latin typeface="Calibri" panose="020F0502020204030204" pitchFamily="34" charset="0"/>
                          <a:ea typeface="Calibri" panose="020F0502020204030204" pitchFamily="34" charset="0"/>
                          <a:cs typeface="Times New Roman" panose="02020603050405020304" pitchFamily="18" charset="0"/>
                        </a:rPr>
                        <a:t>31%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9548" marR="69548" marT="34774" marB="347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s-EC" sz="1800">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a:effectLst/>
                          <a:latin typeface="Calibri" panose="020F0502020204030204" pitchFamily="34" charset="0"/>
                          <a:ea typeface="Calibri" panose="020F0502020204030204" pitchFamily="34" charset="0"/>
                          <a:cs typeface="Times New Roman" panose="02020603050405020304" pitchFamily="18" charset="0"/>
                        </a:rPr>
                        <a:t>69%7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ctr">
                        <a:lnSpc>
                          <a:spcPct val="107000"/>
                        </a:lnSpc>
                        <a:spcAft>
                          <a:spcPts val="800"/>
                        </a:spcAft>
                      </a:pPr>
                      <a:r>
                        <a:rPr lang="es-EC" sz="1800">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a:effectLst/>
                          <a:latin typeface="Calibri" panose="020F0502020204030204" pitchFamily="34" charset="0"/>
                          <a:ea typeface="Calibri" panose="020F0502020204030204" pitchFamily="34" charset="0"/>
                          <a:cs typeface="Times New Roman" panose="02020603050405020304" pitchFamily="18" charset="0"/>
                        </a:rPr>
                        <a:t>27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100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extLst>
                  <a:ext uri="{0D108BD9-81ED-4DB2-BD59-A6C34878D82A}">
                    <a16:rowId xmlns:a16="http://schemas.microsoft.com/office/drawing/2014/main" val="583098015"/>
                  </a:ext>
                </a:extLst>
              </a:tr>
              <a:tr h="1161073">
                <a:tc>
                  <a:txBody>
                    <a:bodyPr/>
                    <a:lstStyle/>
                    <a:p>
                      <a:pPr algn="just">
                        <a:lnSpc>
                          <a:spcPct val="107000"/>
                        </a:lnSpc>
                        <a:spcAft>
                          <a:spcPts val="800"/>
                        </a:spcAft>
                      </a:pPr>
                      <a:r>
                        <a:rPr lang="es-EC" sz="1400" dirty="0">
                          <a:effectLst/>
                          <a:latin typeface="Calibri" panose="020F0502020204030204" pitchFamily="34" charset="0"/>
                          <a:ea typeface="Calibri" panose="020F0502020204030204" pitchFamily="34" charset="0"/>
                          <a:cs typeface="Times New Roman" panose="02020603050405020304" pitchFamily="18" charset="0"/>
                        </a:rPr>
                        <a:t>¿Considera Usted que las instituciones como la Fábrica de Municiones Santa Bárbara y la Universidad de Fuerzas Armadas ESPE, cuentan con personal técnico capacitado y la infraestructura necesaria para desarrollar ingeniería inversa a fin de diseñar un sistema antitanque?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9548" marR="69548" marT="34774" marB="347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 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9548" marR="69548" marT="34774" marB="347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 20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9548" marR="69548" marT="34774" marB="347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 26%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9548" marR="69548" marT="34774" marB="347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74%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tc>
                  <a:txBody>
                    <a:bodyPr/>
                    <a:lstStyle/>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27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dirty="0">
                          <a:effectLst/>
                          <a:latin typeface="Calibri" panose="020F0502020204030204" pitchFamily="34" charset="0"/>
                          <a:ea typeface="Calibri" panose="020F0502020204030204" pitchFamily="34" charset="0"/>
                          <a:cs typeface="Times New Roman" panose="02020603050405020304" pitchFamily="18" charset="0"/>
                        </a:rPr>
                        <a:t>100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CB9CA"/>
                    </a:solidFill>
                  </a:tcPr>
                </a:tc>
                <a:extLst>
                  <a:ext uri="{0D108BD9-81ED-4DB2-BD59-A6C34878D82A}">
                    <a16:rowId xmlns:a16="http://schemas.microsoft.com/office/drawing/2014/main" val="3507245981"/>
                  </a:ext>
                </a:extLst>
              </a:tr>
            </a:tbl>
          </a:graphicData>
        </a:graphic>
      </p:graphicFrame>
      <p:sp>
        <p:nvSpPr>
          <p:cNvPr id="15" name="Título 1"/>
          <p:cNvSpPr txBox="1">
            <a:spLocks/>
          </p:cNvSpPr>
          <p:nvPr/>
        </p:nvSpPr>
        <p:spPr>
          <a:xfrm>
            <a:off x="572110" y="944938"/>
            <a:ext cx="11086930" cy="60445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2000" b="1" dirty="0"/>
              <a:t>RESULTADOS ENCUESTA DEL GRUPO DE OFICIALES Y VOLUNTARIOS</a:t>
            </a:r>
            <a:endParaRPr lang="es-EC" sz="2000" b="1" dirty="0">
              <a:solidFill>
                <a:srgbClr val="000000"/>
              </a:solidFill>
            </a:endParaRPr>
          </a:p>
        </p:txBody>
      </p:sp>
    </p:spTree>
    <p:extLst>
      <p:ext uri="{BB962C8B-B14F-4D97-AF65-F5344CB8AC3E}">
        <p14:creationId xmlns:p14="http://schemas.microsoft.com/office/powerpoint/2010/main" val="267112429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s://journal.espe.edu.ec/ojs/public/site/images/aacardenas/logotipo-es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20320"/>
            <a:ext cx="2717166" cy="271716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www.espe.edu.ec/wp-content/uploads/2018/10/centro-de-posgrados-es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8639" y="37460"/>
            <a:ext cx="4026543" cy="270002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4"/>
          <a:stretch>
            <a:fillRect/>
          </a:stretch>
        </p:blipFill>
        <p:spPr>
          <a:xfrm>
            <a:off x="4565016" y="125092"/>
            <a:ext cx="2524760" cy="2524760"/>
          </a:xfrm>
          <a:prstGeom prst="rect">
            <a:avLst/>
          </a:prstGeom>
        </p:spPr>
      </p:pic>
      <p:sp>
        <p:nvSpPr>
          <p:cNvPr id="6" name="7 CuadroTexto"/>
          <p:cNvSpPr txBox="1"/>
          <p:nvPr/>
        </p:nvSpPr>
        <p:spPr>
          <a:xfrm>
            <a:off x="15240" y="3374206"/>
            <a:ext cx="12176759" cy="1015663"/>
          </a:xfrm>
          <a:prstGeom prst="rect">
            <a:avLst/>
          </a:prstGeom>
          <a:noFill/>
        </p:spPr>
        <p:txBody>
          <a:bodyPr wrap="square" rtlCol="0">
            <a:spAutoFit/>
          </a:bodyPr>
          <a:lstStyle/>
          <a:p>
            <a:pPr algn="ctr"/>
            <a:r>
              <a:rPr lang="es-EC" sz="6000" b="1" dirty="0">
                <a:solidFill>
                  <a:srgbClr val="000000"/>
                </a:solidFill>
              </a:rPr>
              <a:t>   1. EL PROBLEMA		</a:t>
            </a:r>
          </a:p>
        </p:txBody>
      </p:sp>
    </p:spTree>
    <p:extLst>
      <p:ext uri="{BB962C8B-B14F-4D97-AF65-F5344CB8AC3E}">
        <p14:creationId xmlns:p14="http://schemas.microsoft.com/office/powerpoint/2010/main" val="428052757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634030" y="162600"/>
            <a:ext cx="11086930" cy="60445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2800" b="1" dirty="0">
                <a:solidFill>
                  <a:srgbClr val="FF0000"/>
                </a:solidFill>
              </a:rPr>
              <a:t>ANÁLISIS E INTERPRETACIÓN DE LOS RESULTADOS</a:t>
            </a:r>
          </a:p>
        </p:txBody>
      </p:sp>
      <p:sp>
        <p:nvSpPr>
          <p:cNvPr id="3" name="Título 1"/>
          <p:cNvSpPr txBox="1">
            <a:spLocks/>
          </p:cNvSpPr>
          <p:nvPr/>
        </p:nvSpPr>
        <p:spPr>
          <a:xfrm>
            <a:off x="591166" y="905272"/>
            <a:ext cx="11086930" cy="45203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2000" b="1" dirty="0"/>
              <a:t>RESULTADOS ENTREVISTA A DIRECTIVOS DE F.M.S.B</a:t>
            </a:r>
            <a:endParaRPr lang="es-EC" sz="2000" b="1" dirty="0">
              <a:solidFill>
                <a:srgbClr val="000000"/>
              </a:solidFill>
            </a:endParaRPr>
          </a:p>
        </p:txBody>
      </p:sp>
      <p:sp>
        <p:nvSpPr>
          <p:cNvPr id="4" name="Título 1"/>
          <p:cNvSpPr txBox="1">
            <a:spLocks/>
          </p:cNvSpPr>
          <p:nvPr/>
        </p:nvSpPr>
        <p:spPr>
          <a:xfrm>
            <a:off x="579531" y="1596221"/>
            <a:ext cx="5285759" cy="458113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lgn="just"/>
            <a:r>
              <a:rPr lang="es-EC" sz="1600" dirty="0"/>
              <a:t>Entrevista Fábrica de Municiones Santa Bárbara, en Sangolquí, Cantón Rumiñahui </a:t>
            </a:r>
            <a:r>
              <a:rPr lang="es-EC" sz="1600" b="1" dirty="0"/>
              <a:t>Ingeniero Mecánico Pablo Figueroa, Subgerente Técnico de la F.M.S.B.</a:t>
            </a:r>
          </a:p>
          <a:p>
            <a:pPr lvl="0" algn="just"/>
            <a:endParaRPr lang="es-EC" sz="1600" b="1" dirty="0"/>
          </a:p>
          <a:p>
            <a:pPr marL="285750" lvl="0" indent="-285750" algn="just">
              <a:buFont typeface="Arial" panose="020B0604020202020204" pitchFamily="34" charset="0"/>
              <a:buChar char="•"/>
            </a:pPr>
            <a:r>
              <a:rPr lang="es-EC" sz="1600" dirty="0"/>
              <a:t>Se puede aplicar Ingeniería Inversa en el país, conocimientos y principios básicos.</a:t>
            </a:r>
          </a:p>
          <a:p>
            <a:pPr lvl="0" algn="just"/>
            <a:endParaRPr lang="es-EC" sz="1600" dirty="0"/>
          </a:p>
          <a:p>
            <a:pPr marL="285750" lvl="0" indent="-285750" algn="just">
              <a:buFont typeface="Arial" panose="020B0604020202020204" pitchFamily="34" charset="0"/>
              <a:buChar char="•"/>
            </a:pPr>
            <a:r>
              <a:rPr lang="es-EC" sz="1600" dirty="0"/>
              <a:t>Existe la infraestructura básica.</a:t>
            </a:r>
          </a:p>
          <a:p>
            <a:pPr lvl="0" algn="just"/>
            <a:endParaRPr lang="es-EC" sz="1600" dirty="0"/>
          </a:p>
          <a:p>
            <a:pPr marL="285750" lvl="0" indent="-285750" algn="just">
              <a:buFont typeface="Arial" panose="020B0604020202020204" pitchFamily="34" charset="0"/>
              <a:buChar char="•"/>
            </a:pPr>
            <a:r>
              <a:rPr lang="es-EC" sz="1600" dirty="0"/>
              <a:t>Existe el talento humano en condiciones de desarrollar este tipo de proyectos con Ingeniería Inversa.</a:t>
            </a:r>
          </a:p>
          <a:p>
            <a:pPr marL="285750" lvl="0" indent="-285750" algn="just">
              <a:buFont typeface="Arial" panose="020B0604020202020204" pitchFamily="34" charset="0"/>
              <a:buChar char="•"/>
            </a:pPr>
            <a:endParaRPr lang="es-EC" sz="1600" dirty="0"/>
          </a:p>
          <a:p>
            <a:pPr marL="285750" lvl="0" indent="-285750" algn="just">
              <a:buFont typeface="Arial" panose="020B0604020202020204" pitchFamily="34" charset="0"/>
              <a:buChar char="•"/>
            </a:pPr>
            <a:r>
              <a:rPr lang="es-EC" sz="1600" dirty="0"/>
              <a:t>Posee el soporte de la capacidad técnica y tecnológica, Centro de Investigación de Aplicaciones Militares (</a:t>
            </a:r>
            <a:r>
              <a:rPr lang="es-EC" sz="1600" b="1" dirty="0"/>
              <a:t>C.I.C.T.E</a:t>
            </a:r>
            <a:r>
              <a:rPr lang="es-EC" sz="1600" dirty="0"/>
              <a:t>) donde ya vienen desarrollando proyectos de tipo militar donde aplican Ingeniería Inversa</a:t>
            </a:r>
            <a:endParaRPr lang="en-US" sz="1600" dirty="0"/>
          </a:p>
        </p:txBody>
      </p:sp>
      <p:pic>
        <p:nvPicPr>
          <p:cNvPr id="5" name="Imagen 4" descr="C:\Users\José Moya\Desktop\FOTOS TESIS\WhatsApp Image 2019-11-03 at 11.13.38 PM (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7495" y="1591067"/>
            <a:ext cx="2674620" cy="2004695"/>
          </a:xfrm>
          <a:prstGeom prst="rect">
            <a:avLst/>
          </a:prstGeom>
          <a:noFill/>
          <a:ln>
            <a:noFill/>
          </a:ln>
        </p:spPr>
      </p:pic>
      <p:pic>
        <p:nvPicPr>
          <p:cNvPr id="6" name="Imagen 5" descr="C:\Users\José Moya\Desktop\FOTOS TESIS\WhatsApp Image 2019-11-03 at 11.13.38 PM (4).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64320" y="1591067"/>
            <a:ext cx="2664460" cy="1997075"/>
          </a:xfrm>
          <a:prstGeom prst="rect">
            <a:avLst/>
          </a:prstGeom>
          <a:noFill/>
          <a:ln>
            <a:noFill/>
          </a:ln>
        </p:spPr>
      </p:pic>
      <p:pic>
        <p:nvPicPr>
          <p:cNvPr id="11" name="Imagen 10" descr="C:\Users\José Moya\Desktop\FOTOS TESIS\WhatsApp Image 2019-11-03 at 11.13.39 PM (1).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7835" y="3964167"/>
            <a:ext cx="2655570" cy="1991360"/>
          </a:xfrm>
          <a:prstGeom prst="rect">
            <a:avLst/>
          </a:prstGeom>
          <a:noFill/>
          <a:ln>
            <a:noFill/>
          </a:ln>
        </p:spPr>
      </p:pic>
      <p:pic>
        <p:nvPicPr>
          <p:cNvPr id="12" name="Imagen 11" descr="C:\Users\José Moya\Desktop\FOTOS TESIS\WhatsApp Image 2019-11-03 at 11.13.38 PM (4).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7655" y="3964167"/>
            <a:ext cx="2664460" cy="1997075"/>
          </a:xfrm>
          <a:prstGeom prst="rect">
            <a:avLst/>
          </a:prstGeom>
          <a:noFill/>
          <a:ln>
            <a:noFill/>
          </a:ln>
        </p:spPr>
      </p:pic>
      <p:pic>
        <p:nvPicPr>
          <p:cNvPr id="9"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pic>
        <p:nvPicPr>
          <p:cNvPr id="10" name="Picture 4" descr="https://journal.espe.edu.ec/ojs/public/site/images/aacardenas/logotipo-esp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86516" y="12012"/>
            <a:ext cx="828077" cy="828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64427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713624" y="175771"/>
            <a:ext cx="11086930" cy="60445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2800" b="1" dirty="0">
                <a:solidFill>
                  <a:srgbClr val="FF0000"/>
                </a:solidFill>
              </a:rPr>
              <a:t>ANÁLISIS E INTERPRETACIÓN DE LOS RESULTADOS</a:t>
            </a:r>
          </a:p>
        </p:txBody>
      </p:sp>
      <p:sp>
        <p:nvSpPr>
          <p:cNvPr id="3" name="Título 1"/>
          <p:cNvSpPr txBox="1">
            <a:spLocks/>
          </p:cNvSpPr>
          <p:nvPr/>
        </p:nvSpPr>
        <p:spPr>
          <a:xfrm>
            <a:off x="591166" y="905272"/>
            <a:ext cx="11086930" cy="45203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2000" b="1" dirty="0"/>
              <a:t>RESULTADOS ENTREVISTA DIRECTIVOS DE INSTITUTOS</a:t>
            </a:r>
            <a:endParaRPr lang="es-EC" sz="2000" b="1" dirty="0">
              <a:solidFill>
                <a:srgbClr val="000000"/>
              </a:solidFill>
            </a:endParaRPr>
          </a:p>
        </p:txBody>
      </p:sp>
      <p:sp>
        <p:nvSpPr>
          <p:cNvPr id="4" name="Título 1"/>
          <p:cNvSpPr txBox="1">
            <a:spLocks/>
          </p:cNvSpPr>
          <p:nvPr/>
        </p:nvSpPr>
        <p:spPr>
          <a:xfrm>
            <a:off x="579531" y="1367613"/>
            <a:ext cx="5285759" cy="5247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lgn="just"/>
            <a:r>
              <a:rPr lang="es-EC" sz="1600" dirty="0"/>
              <a:t>Entrevista Universidad de Fuerzas Armadas (ESPE), </a:t>
            </a:r>
            <a:r>
              <a:rPr lang="es-EC" sz="1600" b="1" dirty="0"/>
              <a:t>Sr. Tcrn. de E.M Henry Cruz, Director de la Unidad de Gestión de la Investigación de la Universidad de Fuerzas Armadas (ESPE).</a:t>
            </a:r>
            <a:endParaRPr lang="en-US" sz="1600" dirty="0"/>
          </a:p>
          <a:p>
            <a:pPr lvl="0" algn="just"/>
            <a:endParaRPr lang="es-EC" sz="1600" b="1" dirty="0"/>
          </a:p>
          <a:p>
            <a:pPr marL="285750" lvl="0" indent="-285750" algn="just">
              <a:buFont typeface="Arial" panose="020B0604020202020204" pitchFamily="34" charset="0"/>
              <a:buChar char="•"/>
            </a:pPr>
            <a:r>
              <a:rPr lang="es-EC" sz="1600" dirty="0"/>
              <a:t>No existe la tecnología, por falta de experiencia de desarrollo industrial para proyectos, sin embargo, existe la capacidad de talento humano.  </a:t>
            </a:r>
            <a:endParaRPr lang="en-US" sz="1600" dirty="0"/>
          </a:p>
          <a:p>
            <a:pPr lvl="0" algn="just"/>
            <a:endParaRPr lang="es-EC" sz="1600" dirty="0"/>
          </a:p>
          <a:p>
            <a:pPr marL="285750" lvl="0" indent="-285750" algn="just">
              <a:buFont typeface="Arial" panose="020B0604020202020204" pitchFamily="34" charset="0"/>
              <a:buChar char="•"/>
            </a:pPr>
            <a:r>
              <a:rPr lang="es-EC" sz="1600" dirty="0"/>
              <a:t>Se puede aplicar este tipo de ingeniería, hay conocimientos básicos</a:t>
            </a:r>
          </a:p>
          <a:p>
            <a:pPr marL="285750" lvl="0" indent="-285750" algn="just">
              <a:buFont typeface="Arial" panose="020B0604020202020204" pitchFamily="34" charset="0"/>
              <a:buChar char="•"/>
            </a:pPr>
            <a:endParaRPr lang="es-EC" sz="1600" dirty="0"/>
          </a:p>
          <a:p>
            <a:pPr marL="285750" lvl="0" indent="-285750" algn="just">
              <a:buFont typeface="Arial" panose="020B0604020202020204" pitchFamily="34" charset="0"/>
              <a:buChar char="•"/>
            </a:pPr>
            <a:r>
              <a:rPr lang="es-EC" sz="1600" dirty="0"/>
              <a:t>No hay la continuidad para continuar con el desarrollo de este tipo de proyectos con Ingeniería Inversa.</a:t>
            </a:r>
          </a:p>
          <a:p>
            <a:pPr lvl="0" algn="just"/>
            <a:endParaRPr lang="es-EC" sz="1600" dirty="0"/>
          </a:p>
          <a:p>
            <a:pPr marL="285750" lvl="0" indent="-285750" algn="just">
              <a:buFont typeface="Arial" panose="020B0604020202020204" pitchFamily="34" charset="0"/>
              <a:buChar char="•"/>
            </a:pPr>
            <a:r>
              <a:rPr lang="es-EC" sz="1600" dirty="0"/>
              <a:t>Infraestructura básica existe, relacionada al desarrollo de ciencia, conocimiento y sobre todo a la técnica, puede servir para desarrollo de prototipos más no para producción.</a:t>
            </a:r>
          </a:p>
        </p:txBody>
      </p:sp>
      <p:pic>
        <p:nvPicPr>
          <p:cNvPr id="7" name="Imagen 6" descr="C:\Users\José Moya\Desktop\FOTOS TESIS\WhatsApp Image 2019-11-03 at 11.14.17 PM (2).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1204" y="4186718"/>
            <a:ext cx="2670911" cy="1905000"/>
          </a:xfrm>
          <a:prstGeom prst="rect">
            <a:avLst/>
          </a:prstGeom>
          <a:noFill/>
          <a:ln>
            <a:noFill/>
          </a:ln>
        </p:spPr>
      </p:pic>
      <p:pic>
        <p:nvPicPr>
          <p:cNvPr id="10" name="Imagen 9" descr="C:\Users\José Moya\Desktop\FOTOS TESIS\WhatsApp Image 2019-11-03 at 11.13.40 P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4631" y="1760142"/>
            <a:ext cx="2717484" cy="2039620"/>
          </a:xfrm>
          <a:prstGeom prst="rect">
            <a:avLst/>
          </a:prstGeom>
          <a:noFill/>
          <a:ln>
            <a:noFill/>
          </a:ln>
        </p:spPr>
      </p:pic>
      <p:pic>
        <p:nvPicPr>
          <p:cNvPr id="11" name="Imagen 10" descr="C:\Users\José Moya\Desktop\FOTOS TESIS\WhatsApp Image 2019-11-03 at 11.13.39 PM (3).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37760" y="1760142"/>
            <a:ext cx="2842894" cy="2039620"/>
          </a:xfrm>
          <a:prstGeom prst="rect">
            <a:avLst/>
          </a:prstGeom>
          <a:noFill/>
          <a:ln>
            <a:noFill/>
          </a:ln>
        </p:spPr>
      </p:pic>
      <p:pic>
        <p:nvPicPr>
          <p:cNvPr id="12" name="Imagen 11" descr="C:\Users\José Moya\Desktop\FOTOS TESIS\WhatsApp Image 2019-11-03 at 11.14.17 PM (1).jpeg"/>
          <p:cNvPicPr/>
          <p:nvPr/>
        </p:nvPicPr>
        <p:blipFill rotWithShape="1">
          <a:blip r:embed="rId5" cstate="print">
            <a:extLst>
              <a:ext uri="{28A0092B-C50C-407E-A947-70E740481C1C}">
                <a14:useLocalDpi xmlns:a14="http://schemas.microsoft.com/office/drawing/2010/main" val="0"/>
              </a:ext>
            </a:extLst>
          </a:blip>
          <a:srcRect b="29066"/>
          <a:stretch/>
        </p:blipFill>
        <p:spPr bwMode="auto">
          <a:xfrm>
            <a:off x="9168029" y="4186718"/>
            <a:ext cx="2812625" cy="1876588"/>
          </a:xfrm>
          <a:prstGeom prst="rect">
            <a:avLst/>
          </a:prstGeom>
          <a:noFill/>
          <a:ln>
            <a:noFill/>
          </a:ln>
          <a:extLst>
            <a:ext uri="{53640926-AAD7-44D8-BBD7-CCE9431645EC}">
              <a14:shadowObscured xmlns:a14="http://schemas.microsoft.com/office/drawing/2010/main"/>
            </a:ext>
          </a:extLst>
        </p:spPr>
      </p:pic>
      <p:pic>
        <p:nvPicPr>
          <p:cNvPr id="9"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pic>
        <p:nvPicPr>
          <p:cNvPr id="13" name="Picture 4" descr="https://journal.espe.edu.ec/ojs/public/site/images/aacardenas/logotipo-esp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86516" y="12012"/>
            <a:ext cx="828077" cy="828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86675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634030" y="67064"/>
            <a:ext cx="11086930" cy="60445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2800" b="1" dirty="0">
                <a:solidFill>
                  <a:srgbClr val="FF0000"/>
                </a:solidFill>
              </a:rPr>
              <a:t>ANÁLISIS E INTERPRETACIÓN DE LOS RESULTADOS</a:t>
            </a:r>
          </a:p>
        </p:txBody>
      </p:sp>
      <p:sp>
        <p:nvSpPr>
          <p:cNvPr id="3" name="Título 1"/>
          <p:cNvSpPr txBox="1">
            <a:spLocks/>
          </p:cNvSpPr>
          <p:nvPr/>
        </p:nvSpPr>
        <p:spPr>
          <a:xfrm>
            <a:off x="591166" y="905272"/>
            <a:ext cx="11086930" cy="45203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2000" b="1" dirty="0"/>
              <a:t>RESULTADOS ENTREVISTA DE DIRECTIVOS DE INSTITUTOS</a:t>
            </a:r>
            <a:endParaRPr lang="es-EC" sz="2000" b="1" dirty="0">
              <a:solidFill>
                <a:srgbClr val="000000"/>
              </a:solidFill>
            </a:endParaRPr>
          </a:p>
        </p:txBody>
      </p:sp>
      <p:sp>
        <p:nvSpPr>
          <p:cNvPr id="4" name="Título 1"/>
          <p:cNvSpPr txBox="1">
            <a:spLocks/>
          </p:cNvSpPr>
          <p:nvPr/>
        </p:nvSpPr>
        <p:spPr>
          <a:xfrm>
            <a:off x="579531" y="1367613"/>
            <a:ext cx="5285759" cy="52475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lgn="just"/>
            <a:r>
              <a:rPr lang="es-EC" sz="1600" dirty="0"/>
              <a:t>Universidad de Fuerzas Armadas (ESPE), </a:t>
            </a:r>
            <a:r>
              <a:rPr lang="es-ES" sz="1600" b="1" dirty="0"/>
              <a:t>Sr. Mayo. de Com. Manolo Paredes Calderón, Director del </a:t>
            </a:r>
            <a:r>
              <a:rPr lang="es-EC" sz="1600" b="1" dirty="0"/>
              <a:t>Centro de Investigación de Aplicaciones Militares (C.I.C.T.E)</a:t>
            </a:r>
            <a:r>
              <a:rPr lang="es-ES" sz="1600" b="1" dirty="0"/>
              <a:t>.</a:t>
            </a:r>
            <a:endParaRPr lang="en-US" sz="1600" dirty="0"/>
          </a:p>
          <a:p>
            <a:pPr lvl="0" algn="just"/>
            <a:endParaRPr lang="es-EC" sz="1600" b="1" dirty="0"/>
          </a:p>
          <a:p>
            <a:pPr marL="285750" lvl="0" indent="-285750" algn="just">
              <a:buFont typeface="Arial" panose="020B0604020202020204" pitchFamily="34" charset="0"/>
              <a:buChar char="•"/>
            </a:pPr>
            <a:r>
              <a:rPr lang="es-EC" sz="1600" dirty="0"/>
              <a:t>Se puede realizar Ingeniería Inversa muy limitadamente para fabricar o producir partes y piezas más específicas de un sistema de armas (munición, cohete o misil). </a:t>
            </a:r>
          </a:p>
          <a:p>
            <a:pPr lvl="0" algn="just"/>
            <a:endParaRPr lang="en-US" sz="1600" dirty="0"/>
          </a:p>
          <a:p>
            <a:pPr marL="285750" indent="-285750" algn="just">
              <a:buFont typeface="Arial" panose="020B0604020202020204" pitchFamily="34" charset="0"/>
              <a:buChar char="•"/>
            </a:pPr>
            <a:r>
              <a:rPr lang="es-EC" sz="1600" dirty="0"/>
              <a:t>Se requiere cierta infraestructura tecnológica, que se denomina “laboratorio de desagregación tecnológica”. Son tomógrafos, en el país existe a nivel público en la universidad “</a:t>
            </a:r>
            <a:r>
              <a:rPr lang="es-EC" sz="1600" dirty="0" err="1"/>
              <a:t>Yachay</a:t>
            </a:r>
            <a:r>
              <a:rPr lang="es-EC" sz="1600" dirty="0"/>
              <a:t>” un tomógrafo permite ver en el interior del acero hasta 15 </a:t>
            </a:r>
            <a:r>
              <a:rPr lang="es-EC" sz="1600" dirty="0" err="1"/>
              <a:t>mm.</a:t>
            </a:r>
            <a:endParaRPr lang="es-EC" sz="1600" dirty="0"/>
          </a:p>
          <a:p>
            <a:pPr algn="just"/>
            <a:endParaRPr lang="es-EC" sz="1600" dirty="0"/>
          </a:p>
          <a:p>
            <a:pPr marL="285750" indent="-285750" algn="just">
              <a:buFont typeface="Arial" panose="020B0604020202020204" pitchFamily="34" charset="0"/>
              <a:buChar char="•"/>
            </a:pPr>
            <a:r>
              <a:rPr lang="es-EC" sz="1600" dirty="0"/>
              <a:t>Debe existir sinergia entre la parte científica, técnica y operativa para desarrollar componentes de armas u otros sistemas a través de Ingeniería Inversa.</a:t>
            </a:r>
          </a:p>
          <a:p>
            <a:pPr marL="285750" lvl="0" indent="-285750" algn="just">
              <a:buFont typeface="Arial" panose="020B0604020202020204" pitchFamily="34" charset="0"/>
              <a:buChar char="•"/>
            </a:pPr>
            <a:endParaRPr lang="es-EC" sz="1600" dirty="0"/>
          </a:p>
          <a:p>
            <a:pPr lvl="0" algn="just"/>
            <a:endParaRPr lang="es-EC" sz="1600" dirty="0"/>
          </a:p>
        </p:txBody>
      </p:sp>
      <p:pic>
        <p:nvPicPr>
          <p:cNvPr id="9" name="Imagen 8" descr="C:\Users\José Moya\Desktop\FOTOS TESIS\WhatsApp Image 2019-11-03 at 11.14.18 P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40503" y="1471609"/>
            <a:ext cx="2287270" cy="3050540"/>
          </a:xfrm>
          <a:prstGeom prst="rect">
            <a:avLst/>
          </a:prstGeom>
          <a:noFill/>
          <a:ln>
            <a:noFill/>
          </a:ln>
        </p:spPr>
      </p:pic>
      <p:pic>
        <p:nvPicPr>
          <p:cNvPr id="13" name="Imagen 12" descr="C:\Users\José Moya\Desktop\FOTOS TESIS\WhatsApp Image 2019-11-03 at 11.14.16 PM (1).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4943" y="1464307"/>
            <a:ext cx="2301875" cy="3069590"/>
          </a:xfrm>
          <a:prstGeom prst="rect">
            <a:avLst/>
          </a:prstGeom>
          <a:noFill/>
          <a:ln>
            <a:noFill/>
          </a:ln>
        </p:spPr>
      </p:pic>
      <p:pic>
        <p:nvPicPr>
          <p:cNvPr id="14" name="Imagen 13" descr="C:\Users\José Moya\Desktop\FOTOS TESIS\WhatsApp Image 2019-11-03 at 11.14.17 P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8911" y="4743097"/>
            <a:ext cx="2449188" cy="1848344"/>
          </a:xfrm>
          <a:prstGeom prst="rect">
            <a:avLst/>
          </a:prstGeom>
          <a:noFill/>
          <a:ln>
            <a:noFill/>
          </a:ln>
        </p:spPr>
      </p:pic>
      <p:pic>
        <p:nvPicPr>
          <p:cNvPr id="15" name="Imagen 14" descr="C:\Users\José Moya\Desktop\FOTOS TESIS\WhatsApp Image 2019-11-03 at 11.14.18 PM (2).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2" y="4743449"/>
            <a:ext cx="2437455" cy="1839102"/>
          </a:xfrm>
          <a:prstGeom prst="rect">
            <a:avLst/>
          </a:prstGeom>
          <a:noFill/>
          <a:ln>
            <a:noFill/>
          </a:ln>
        </p:spPr>
      </p:pic>
      <p:pic>
        <p:nvPicPr>
          <p:cNvPr id="10"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pic>
        <p:nvPicPr>
          <p:cNvPr id="11" name="Picture 4" descr="https://journal.espe.edu.ec/ojs/public/site/images/aacardenas/logotipo-esp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86516" y="12012"/>
            <a:ext cx="828077" cy="828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07816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s://journal.espe.edu.ec/ojs/public/site/images/aacardenas/logotipo-es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20320"/>
            <a:ext cx="2717166" cy="271716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www.espe.edu.ec/wp-content/uploads/2018/10/centro-de-posgrados-es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8639" y="37460"/>
            <a:ext cx="4026543" cy="270002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4"/>
          <a:stretch>
            <a:fillRect/>
          </a:stretch>
        </p:blipFill>
        <p:spPr>
          <a:xfrm>
            <a:off x="4565016" y="125092"/>
            <a:ext cx="2524760" cy="2524760"/>
          </a:xfrm>
          <a:prstGeom prst="rect">
            <a:avLst/>
          </a:prstGeom>
        </p:spPr>
      </p:pic>
      <p:sp>
        <p:nvSpPr>
          <p:cNvPr id="6" name="7 CuadroTexto"/>
          <p:cNvSpPr txBox="1"/>
          <p:nvPr/>
        </p:nvSpPr>
        <p:spPr>
          <a:xfrm>
            <a:off x="94594" y="3892155"/>
            <a:ext cx="12121909" cy="769441"/>
          </a:xfrm>
          <a:prstGeom prst="rect">
            <a:avLst/>
          </a:prstGeom>
          <a:noFill/>
        </p:spPr>
        <p:txBody>
          <a:bodyPr wrap="square" rtlCol="0">
            <a:spAutoFit/>
          </a:bodyPr>
          <a:lstStyle/>
          <a:p>
            <a:r>
              <a:rPr lang="es-EC" sz="4400" b="1" dirty="0">
                <a:solidFill>
                  <a:srgbClr val="000000"/>
                </a:solidFill>
              </a:rPr>
              <a:t>5. </a:t>
            </a:r>
            <a:r>
              <a:rPr lang="es-EC" sz="4400" b="1" dirty="0"/>
              <a:t>CONCLUSIONES Y RECOMENDACIONES</a:t>
            </a:r>
          </a:p>
        </p:txBody>
      </p:sp>
    </p:spTree>
    <p:extLst>
      <p:ext uri="{BB962C8B-B14F-4D97-AF65-F5344CB8AC3E}">
        <p14:creationId xmlns:p14="http://schemas.microsoft.com/office/powerpoint/2010/main" val="290452008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634030" y="107365"/>
            <a:ext cx="11086930" cy="77366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3600" b="1" dirty="0">
                <a:solidFill>
                  <a:srgbClr val="FF0000"/>
                </a:solidFill>
              </a:rPr>
              <a:t>CONCLUSIONES</a:t>
            </a:r>
          </a:p>
        </p:txBody>
      </p:sp>
      <p:sp>
        <p:nvSpPr>
          <p:cNvPr id="8" name="7 CuadroTexto"/>
          <p:cNvSpPr txBox="1"/>
          <p:nvPr/>
        </p:nvSpPr>
        <p:spPr>
          <a:xfrm>
            <a:off x="208010" y="1089772"/>
            <a:ext cx="11938970" cy="6463308"/>
          </a:xfrm>
          <a:prstGeom prst="rect">
            <a:avLst/>
          </a:prstGeom>
          <a:noFill/>
        </p:spPr>
        <p:txBody>
          <a:bodyPr wrap="square" rtlCol="0">
            <a:spAutoFit/>
          </a:bodyPr>
          <a:lstStyle/>
          <a:p>
            <a:endParaRPr lang="es-EC" dirty="0"/>
          </a:p>
          <a:p>
            <a:pPr marL="342900" indent="-342900" algn="just">
              <a:buFont typeface="+mj-lt"/>
              <a:buAutoNum type="arabicPeriod"/>
            </a:pPr>
            <a:r>
              <a:rPr lang="es-EC" dirty="0"/>
              <a:t>El material antitanque (</a:t>
            </a:r>
            <a:r>
              <a:rPr lang="es-EC" b="1" dirty="0"/>
              <a:t>C-90</a:t>
            </a:r>
            <a:r>
              <a:rPr lang="es-EC" dirty="0"/>
              <a:t> y </a:t>
            </a:r>
            <a:r>
              <a:rPr lang="es-EC" b="1" dirty="0"/>
              <a:t>RPG-7</a:t>
            </a:r>
            <a:r>
              <a:rPr lang="es-EC" dirty="0"/>
              <a:t>), es el sistema con que actualmente cuenta el Ejército ecuatoriano, al momento y el RPG 7, existen lotes de cohetes que se encuentran caducados. </a:t>
            </a:r>
          </a:p>
          <a:p>
            <a:pPr marL="342900" indent="-342900" algn="just">
              <a:buFont typeface="+mj-lt"/>
              <a:buAutoNum type="arabicPeriod"/>
            </a:pPr>
            <a:endParaRPr lang="es-EC" dirty="0"/>
          </a:p>
          <a:p>
            <a:pPr marL="342900" indent="-342900" algn="just">
              <a:buFont typeface="+mj-lt"/>
              <a:buAutoNum type="arabicPeriod"/>
            </a:pPr>
            <a:r>
              <a:rPr lang="es-EC" dirty="0"/>
              <a:t>Es necesario actualizar el arsenal antitanque, es importante disponer de un sistema antitanque disuasivo de mayor poder enfrentar amenazas de tipo transnacional, como el narcotráfico, </a:t>
            </a:r>
            <a:r>
              <a:rPr lang="es-EC" dirty="0" err="1"/>
              <a:t>narcoguerrilla</a:t>
            </a:r>
            <a:r>
              <a:rPr lang="es-EC" dirty="0"/>
              <a:t>, grupos ilegales armados entre otros, cuyo poder de adquirir material bélico es bastante considerable.</a:t>
            </a:r>
          </a:p>
          <a:p>
            <a:pPr marL="342900" indent="-342900" algn="just">
              <a:buFont typeface="+mj-lt"/>
              <a:buAutoNum type="arabicPeriod"/>
            </a:pPr>
            <a:endParaRPr lang="es-EC" dirty="0"/>
          </a:p>
          <a:p>
            <a:pPr marL="342900" indent="-342900" algn="just">
              <a:buFont typeface="+mj-lt"/>
              <a:buAutoNum type="arabicPeriod"/>
            </a:pPr>
            <a:r>
              <a:rPr lang="es-EC" dirty="0"/>
              <a:t>El desarrollo de la industria bélica en el país no posee la tecnología necesaria, siendo que las coyunturas políticas, sociales, económicas no han permitido la atención necesaria.</a:t>
            </a:r>
          </a:p>
          <a:p>
            <a:pPr algn="just"/>
            <a:endParaRPr lang="es-EC" dirty="0"/>
          </a:p>
          <a:p>
            <a:pPr marL="342900" indent="-342900" algn="just">
              <a:buAutoNum type="arabicPeriod" startAt="4"/>
            </a:pPr>
            <a:r>
              <a:rPr lang="es-EC" dirty="0"/>
              <a:t>Se requiere de recursos necesarios para poder impulsar el desarrollo de la industria bélica en el Ecuador.</a:t>
            </a:r>
          </a:p>
          <a:p>
            <a:pPr algn="just"/>
            <a:endParaRPr lang="es-EC" dirty="0"/>
          </a:p>
          <a:p>
            <a:pPr marL="342900" indent="-342900" algn="just">
              <a:buAutoNum type="arabicPeriod" startAt="4"/>
            </a:pPr>
            <a:r>
              <a:rPr lang="es-EC" dirty="0"/>
              <a:t>La Universidad de Fuerzas Armadas (</a:t>
            </a:r>
            <a:r>
              <a:rPr lang="es-EC" b="1" dirty="0"/>
              <a:t>E.S.P.E</a:t>
            </a:r>
            <a:r>
              <a:rPr lang="es-EC" dirty="0"/>
              <a:t>), realiza estudios superiores con el fin de desarrollar proyectos  para el ámbito militar. Así mismo, la Fábrica de Municiones Santa Bárbara, ejecuta la certificación de munición de calibre mayor y menor. Se realizan proyectos para </a:t>
            </a:r>
            <a:r>
              <a:rPr lang="es-EC" b="1" dirty="0"/>
              <a:t>FABRICAR, CERTIFICAR, DESMILITARIZAR </a:t>
            </a:r>
            <a:r>
              <a:rPr lang="es-EC" dirty="0"/>
              <a:t>y </a:t>
            </a:r>
            <a:r>
              <a:rPr lang="es-EC" b="1" dirty="0"/>
              <a:t>REPOTENCIAR</a:t>
            </a:r>
            <a:r>
              <a:rPr lang="es-EC" dirty="0"/>
              <a:t> armas y munición. En la actualidad cuenta con el personal y la infraestructura limitada para desarrollar este tipo de proyectos.</a:t>
            </a:r>
          </a:p>
          <a:p>
            <a:pPr marL="342900" indent="-342900" algn="just">
              <a:buAutoNum type="arabicPeriod" startAt="4"/>
            </a:pPr>
            <a:endParaRPr lang="es-EC" dirty="0"/>
          </a:p>
          <a:p>
            <a:pPr marL="342900" indent="-342900" algn="just">
              <a:buAutoNum type="arabicPeriod" startAt="4"/>
            </a:pPr>
            <a:endParaRPr lang="es-EC" dirty="0"/>
          </a:p>
          <a:p>
            <a:pPr marL="342900" indent="-342900" algn="just">
              <a:buAutoNum type="arabicPeriod" startAt="4"/>
            </a:pPr>
            <a:endParaRPr lang="es-EC" dirty="0"/>
          </a:p>
          <a:p>
            <a:pPr marL="342900" indent="-342900" algn="just">
              <a:buAutoNum type="arabicPeriod" startAt="4"/>
            </a:pPr>
            <a:endParaRPr lang="es-EC" dirty="0"/>
          </a:p>
          <a:p>
            <a:pPr marL="342900" indent="-342900" algn="just">
              <a:buAutoNum type="arabicPeriod" startAt="4"/>
            </a:pPr>
            <a:endParaRPr lang="es-EC" dirty="0"/>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6516" y="12012"/>
            <a:ext cx="828077" cy="828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2586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634030" y="52773"/>
            <a:ext cx="11086930" cy="62961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3600" b="1" dirty="0">
                <a:solidFill>
                  <a:srgbClr val="FF0000"/>
                </a:solidFill>
              </a:rPr>
              <a:t>RECOMENDACIONES</a:t>
            </a:r>
          </a:p>
        </p:txBody>
      </p:sp>
      <p:sp>
        <p:nvSpPr>
          <p:cNvPr id="8" name="7 CuadroTexto"/>
          <p:cNvSpPr txBox="1"/>
          <p:nvPr/>
        </p:nvSpPr>
        <p:spPr>
          <a:xfrm>
            <a:off x="140397" y="965261"/>
            <a:ext cx="11938970" cy="5632311"/>
          </a:xfrm>
          <a:prstGeom prst="rect">
            <a:avLst/>
          </a:prstGeom>
          <a:noFill/>
        </p:spPr>
        <p:txBody>
          <a:bodyPr wrap="square" rtlCol="0">
            <a:spAutoFit/>
          </a:bodyPr>
          <a:lstStyle/>
          <a:p>
            <a:pPr marL="342900" indent="-342900" algn="just">
              <a:buFont typeface="+mj-lt"/>
              <a:buAutoNum type="arabicPeriod"/>
            </a:pPr>
            <a:r>
              <a:rPr lang="es-EC" dirty="0"/>
              <a:t>El pretender desarrollar un sistema antitanque mediante ingeniería inversa en nuestro país, sería importante impulsar los convenios que existen con los países de la región, donde se pueda realizar Traspaso de Tecnología, especialmente con Brasil, Chile y Argentina, en cuyos convenios contemplen fabricar partes o componentes de un sistema bélico (misiles o cohetes antitanques) y/o el ensamblaje ejecutarlo en nuestro país.</a:t>
            </a:r>
          </a:p>
          <a:p>
            <a:pPr marL="342900" indent="-342900" algn="just">
              <a:buFont typeface="+mj-lt"/>
              <a:buAutoNum type="arabicPeriod"/>
            </a:pPr>
            <a:endParaRPr lang="es-EC" dirty="0"/>
          </a:p>
          <a:p>
            <a:pPr marL="342900" indent="-342900" algn="just">
              <a:buFont typeface="+mj-lt"/>
              <a:buAutoNum type="arabicPeriod"/>
            </a:pPr>
            <a:r>
              <a:rPr lang="es-EC" dirty="0"/>
              <a:t>Como parte de los convenios, es muy importante la designación de personal técnico que sea capacitado en otros países y obtengan los conocimientos necesarios para poder desarrollar proyectos más complejos con el fin de apoyar en la industria bélica en nuestro país.</a:t>
            </a:r>
          </a:p>
          <a:p>
            <a:pPr marL="342900" indent="-342900" algn="just">
              <a:buFont typeface="+mj-lt"/>
              <a:buAutoNum type="arabicPeriod"/>
            </a:pPr>
            <a:endParaRPr lang="es-EC" dirty="0"/>
          </a:p>
          <a:p>
            <a:pPr marL="342900" indent="-342900" algn="just">
              <a:buFont typeface="+mj-lt"/>
              <a:buAutoNum type="arabicPeriod"/>
            </a:pPr>
            <a:r>
              <a:rPr lang="es-EC" dirty="0"/>
              <a:t>Las instituciones afines a este tipo de proyectos, como son la </a:t>
            </a:r>
            <a:r>
              <a:rPr lang="es-EC" b="1" dirty="0"/>
              <a:t>E.S.P.E</a:t>
            </a:r>
            <a:r>
              <a:rPr lang="es-EC" dirty="0"/>
              <a:t>, </a:t>
            </a:r>
            <a:r>
              <a:rPr lang="es-EC" b="1" dirty="0"/>
              <a:t>C.I.C.T.E</a:t>
            </a:r>
            <a:r>
              <a:rPr lang="es-EC" dirty="0"/>
              <a:t> y </a:t>
            </a:r>
            <a:r>
              <a:rPr lang="es-EC" b="1" dirty="0"/>
              <a:t>F.M.S.B</a:t>
            </a:r>
            <a:r>
              <a:rPr lang="es-EC" dirty="0"/>
              <a:t>, a estos entes de estudio, capacitación y desarrollo de proyectos, prestar la atención de parte del mando militar con recursos.</a:t>
            </a:r>
          </a:p>
          <a:p>
            <a:pPr marL="342900" indent="-342900" algn="just">
              <a:buFont typeface="+mj-lt"/>
              <a:buAutoNum type="arabicPeriod"/>
            </a:pPr>
            <a:endParaRPr lang="es-EC" dirty="0"/>
          </a:p>
          <a:p>
            <a:pPr marL="342900" indent="-342900" algn="just">
              <a:buFont typeface="+mj-lt"/>
              <a:buAutoNum type="arabicPeriod"/>
            </a:pPr>
            <a:r>
              <a:rPr lang="es-EC" dirty="0"/>
              <a:t>Impulsar la capacitación del personal técnico, ya sea en el exterior previo convenios o en coordinación entre instituciones en el país, con el fin de crear, impulsar y desarrollar proyectos con aplicación de Ingeniería Inversa.</a:t>
            </a:r>
          </a:p>
          <a:p>
            <a:pPr marL="342900" indent="-342900" algn="just">
              <a:buFont typeface="+mj-lt"/>
              <a:buAutoNum type="arabicPeriod"/>
            </a:pPr>
            <a:endParaRPr lang="es-EC" dirty="0"/>
          </a:p>
          <a:p>
            <a:pPr marL="342900" indent="-342900" algn="just">
              <a:buFont typeface="+mj-lt"/>
              <a:buAutoNum type="arabicPeriod"/>
            </a:pPr>
            <a:r>
              <a:rPr lang="es-EC" dirty="0"/>
              <a:t>La asignación presupuestaria limitada de Fuerzas Armadas, obliga a impulsar y desarrollar Ingeniería Inversa. De esta manera economizar recursos y lo más importante desarrollar tecnología propia, incrementando la tecnología en la industria bélica del país. </a:t>
            </a:r>
          </a:p>
          <a:p>
            <a:pPr marL="342900" indent="-342900" algn="just">
              <a:buFont typeface="+mj-lt"/>
              <a:buAutoNum type="arabicPeriod"/>
            </a:pPr>
            <a:endParaRPr lang="es-EC" dirty="0"/>
          </a:p>
          <a:p>
            <a:pPr marL="342900" indent="-342900" algn="just">
              <a:buFont typeface="+mj-lt"/>
              <a:buAutoNum type="arabicPeriod"/>
            </a:pPr>
            <a:endParaRPr lang="es-EC" dirty="0"/>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2232" y="2078"/>
            <a:ext cx="814429" cy="814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01319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s://journal.espe.edu.ec/ojs/public/site/images/aacardenas/logotipo-es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20320"/>
            <a:ext cx="2717166" cy="271716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www.espe.edu.ec/wp-content/uploads/2018/10/centro-de-posgrados-es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8639" y="37460"/>
            <a:ext cx="4026543" cy="270002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4"/>
          <a:stretch>
            <a:fillRect/>
          </a:stretch>
        </p:blipFill>
        <p:spPr>
          <a:xfrm>
            <a:off x="4565016" y="125092"/>
            <a:ext cx="2524760" cy="2524760"/>
          </a:xfrm>
          <a:prstGeom prst="rect">
            <a:avLst/>
          </a:prstGeom>
        </p:spPr>
      </p:pic>
      <p:sp>
        <p:nvSpPr>
          <p:cNvPr id="6" name="7 CuadroTexto"/>
          <p:cNvSpPr txBox="1"/>
          <p:nvPr/>
        </p:nvSpPr>
        <p:spPr>
          <a:xfrm>
            <a:off x="3928080" y="2674617"/>
            <a:ext cx="3676712" cy="1200329"/>
          </a:xfrm>
          <a:prstGeom prst="rect">
            <a:avLst/>
          </a:prstGeom>
          <a:noFill/>
        </p:spPr>
        <p:txBody>
          <a:bodyPr wrap="square" rtlCol="0">
            <a:spAutoFit/>
          </a:bodyPr>
          <a:lstStyle/>
          <a:p>
            <a:pPr algn="ctr"/>
            <a:r>
              <a:rPr lang="es-EC" sz="3600" b="1" dirty="0">
                <a:solidFill>
                  <a:srgbClr val="000000"/>
                </a:solidFill>
              </a:rPr>
              <a:t>GRACIAS SU ATENCIÓN </a:t>
            </a:r>
          </a:p>
        </p:txBody>
      </p:sp>
      <p:pic>
        <p:nvPicPr>
          <p:cNvPr id="16386" name="Picture 2" descr="Resultado de imagen para espe EDIFICIO DE POSGRAD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3783496"/>
            <a:ext cx="5412849" cy="30464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ultado de imagen para antitanque mangost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0278" y="3783496"/>
            <a:ext cx="2736322" cy="143656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7"/>
          <a:stretch>
            <a:fillRect/>
          </a:stretch>
        </p:blipFill>
        <p:spPr>
          <a:xfrm>
            <a:off x="8689449" y="3783496"/>
            <a:ext cx="2736322" cy="1436569"/>
          </a:xfrm>
          <a:prstGeom prst="rect">
            <a:avLst/>
          </a:prstGeom>
        </p:spPr>
      </p:pic>
    </p:spTree>
    <p:extLst>
      <p:ext uri="{BB962C8B-B14F-4D97-AF65-F5344CB8AC3E}">
        <p14:creationId xmlns:p14="http://schemas.microsoft.com/office/powerpoint/2010/main" val="127356269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graphicFrame>
        <p:nvGraphicFramePr>
          <p:cNvPr id="7" name="6 Diagrama"/>
          <p:cNvGraphicFramePr/>
          <p:nvPr>
            <p:extLst>
              <p:ext uri="{D42A27DB-BD31-4B8C-83A1-F6EECF244321}">
                <p14:modId xmlns:p14="http://schemas.microsoft.com/office/powerpoint/2010/main" val="1269916892"/>
              </p:ext>
            </p:extLst>
          </p:nvPr>
        </p:nvGraphicFramePr>
        <p:xfrm>
          <a:off x="1883681" y="1568751"/>
          <a:ext cx="9089119" cy="4886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7 CuadroTexto"/>
          <p:cNvSpPr txBox="1"/>
          <p:nvPr/>
        </p:nvSpPr>
        <p:spPr>
          <a:xfrm>
            <a:off x="3968003" y="69223"/>
            <a:ext cx="4418983" cy="646331"/>
          </a:xfrm>
          <a:prstGeom prst="rect">
            <a:avLst/>
          </a:prstGeom>
          <a:noFill/>
        </p:spPr>
        <p:txBody>
          <a:bodyPr wrap="square" rtlCol="0">
            <a:spAutoFit/>
          </a:bodyPr>
          <a:lstStyle/>
          <a:p>
            <a:pPr algn="ctr"/>
            <a:r>
              <a:rPr lang="es-EC" sz="3600" b="1" dirty="0">
                <a:solidFill>
                  <a:srgbClr val="FF0000"/>
                </a:solidFill>
              </a:rPr>
              <a:t>GENERALIDADES</a:t>
            </a:r>
          </a:p>
        </p:txBody>
      </p:sp>
      <p:pic>
        <p:nvPicPr>
          <p:cNvPr id="10" name="Picture 4" descr="https://journal.espe.edu.ec/ojs/public/site/images/aacardenas/logotipo-esp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00806" y="-26313"/>
            <a:ext cx="866402" cy="866402"/>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1"/>
          <p:cNvSpPr txBox="1">
            <a:spLocks/>
          </p:cNvSpPr>
          <p:nvPr/>
        </p:nvSpPr>
        <p:spPr>
          <a:xfrm>
            <a:off x="634030" y="52773"/>
            <a:ext cx="11086930" cy="13255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s-EC" b="1" dirty="0">
              <a:solidFill>
                <a:srgbClr val="000000"/>
              </a:solidFill>
            </a:endParaRPr>
          </a:p>
        </p:txBody>
      </p:sp>
      <p:pic>
        <p:nvPicPr>
          <p:cNvPr id="1026" name="Picture 2" descr="Resultado de imagen para poder milita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2377" y="4717583"/>
            <a:ext cx="2328335" cy="13096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poder milita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26544" y="3385520"/>
            <a:ext cx="2252168" cy="126543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11"/>
          <a:stretch>
            <a:fillRect/>
          </a:stretch>
        </p:blipFill>
        <p:spPr>
          <a:xfrm>
            <a:off x="3485385" y="1940234"/>
            <a:ext cx="2299536" cy="1403613"/>
          </a:xfrm>
          <a:prstGeom prst="rect">
            <a:avLst/>
          </a:prstGeom>
        </p:spPr>
      </p:pic>
      <p:pic>
        <p:nvPicPr>
          <p:cNvPr id="1030" name="Picture 6" descr="Resultado de imagen para poder militar ecuado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8640" t="26222" r="14611" b="12444"/>
          <a:stretch/>
        </p:blipFill>
        <p:spPr bwMode="auto">
          <a:xfrm>
            <a:off x="6145356" y="1036124"/>
            <a:ext cx="2709036" cy="140017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13"/>
          <a:stretch>
            <a:fillRect/>
          </a:stretch>
        </p:blipFill>
        <p:spPr>
          <a:xfrm>
            <a:off x="10330534" y="1207575"/>
            <a:ext cx="1857375" cy="2457450"/>
          </a:xfrm>
          <a:prstGeom prst="rect">
            <a:avLst/>
          </a:prstGeom>
        </p:spPr>
      </p:pic>
    </p:spTree>
    <p:extLst>
      <p:ext uri="{BB962C8B-B14F-4D97-AF65-F5344CB8AC3E}">
        <p14:creationId xmlns:p14="http://schemas.microsoft.com/office/powerpoint/2010/main" val="2957899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634030" y="52773"/>
            <a:ext cx="11086930" cy="13255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b="1" dirty="0">
                <a:solidFill>
                  <a:srgbClr val="FF0000"/>
                </a:solidFill>
              </a:rPr>
              <a:t>ANTECEDENTES</a:t>
            </a:r>
          </a:p>
        </p:txBody>
      </p:sp>
      <p:graphicFrame>
        <p:nvGraphicFramePr>
          <p:cNvPr id="5" name="4 Diagrama"/>
          <p:cNvGraphicFramePr/>
          <p:nvPr>
            <p:extLst>
              <p:ext uri="{D42A27DB-BD31-4B8C-83A1-F6EECF244321}">
                <p14:modId xmlns:p14="http://schemas.microsoft.com/office/powerpoint/2010/main" val="1029997592"/>
              </p:ext>
            </p:extLst>
          </p:nvPr>
        </p:nvGraphicFramePr>
        <p:xfrm>
          <a:off x="2113495" y="1100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Rectángulo"/>
          <p:cNvSpPr/>
          <p:nvPr/>
        </p:nvSpPr>
        <p:spPr>
          <a:xfrm>
            <a:off x="140397" y="2566443"/>
            <a:ext cx="1884346" cy="1323439"/>
          </a:xfrm>
          <a:prstGeom prst="rect">
            <a:avLst/>
          </a:prstGeom>
        </p:spPr>
        <p:txBody>
          <a:bodyPr wrap="square">
            <a:spAutoFit/>
          </a:bodyPr>
          <a:lstStyle/>
          <a:p>
            <a:pPr algn="ctr"/>
            <a:endParaRPr lang="es-EC" sz="2000" b="1" dirty="0">
              <a:solidFill>
                <a:srgbClr val="000000"/>
              </a:solidFill>
            </a:endParaRPr>
          </a:p>
          <a:p>
            <a:pPr algn="ctr"/>
            <a:r>
              <a:rPr lang="es-EC" sz="2000" b="1" dirty="0">
                <a:solidFill>
                  <a:srgbClr val="000000"/>
                </a:solidFill>
              </a:rPr>
              <a:t>HISTORIA ARMAS ANTITANQUE </a:t>
            </a:r>
          </a:p>
        </p:txBody>
      </p:sp>
      <p:pic>
        <p:nvPicPr>
          <p:cNvPr id="8" name="Picture 4" descr="https://journal.espe.edu.ec/ojs/public/site/images/aacardenas/logotipo-esp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82232" y="15726"/>
            <a:ext cx="814429" cy="814429"/>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2429743" y="5605895"/>
            <a:ext cx="7495504" cy="65323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2400" b="1" dirty="0">
                <a:solidFill>
                  <a:srgbClr val="000000"/>
                </a:solidFill>
              </a:rPr>
              <a:t>ARMAS ANTITANQUE</a:t>
            </a:r>
          </a:p>
        </p:txBody>
      </p:sp>
    </p:spTree>
    <p:extLst>
      <p:ext uri="{BB962C8B-B14F-4D97-AF65-F5344CB8AC3E}">
        <p14:creationId xmlns:p14="http://schemas.microsoft.com/office/powerpoint/2010/main" val="236352924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634030" y="52773"/>
            <a:ext cx="11086930" cy="79874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4000" b="1" dirty="0">
                <a:solidFill>
                  <a:srgbClr val="FF0000"/>
                </a:solidFill>
              </a:rPr>
              <a:t>REALIDAD REGIONAL</a:t>
            </a:r>
          </a:p>
          <a:p>
            <a:r>
              <a:rPr lang="es-EC" sz="4000" b="1" dirty="0">
                <a:solidFill>
                  <a:srgbClr val="FF0000"/>
                </a:solidFill>
              </a:rPr>
              <a:t>	</a:t>
            </a:r>
          </a:p>
        </p:txBody>
      </p:sp>
      <p:graphicFrame>
        <p:nvGraphicFramePr>
          <p:cNvPr id="7" name="6 Diagrama"/>
          <p:cNvGraphicFramePr/>
          <p:nvPr>
            <p:extLst>
              <p:ext uri="{D42A27DB-BD31-4B8C-83A1-F6EECF244321}">
                <p14:modId xmlns:p14="http://schemas.microsoft.com/office/powerpoint/2010/main" val="1369057658"/>
              </p:ext>
            </p:extLst>
          </p:nvPr>
        </p:nvGraphicFramePr>
        <p:xfrm>
          <a:off x="3969657" y="1568751"/>
          <a:ext cx="7751303" cy="4886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4" descr="https://journal.espe.edu.ec/ojs/public/site/images/aacardenas/logotipo-esp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95880" y="29374"/>
            <a:ext cx="800781" cy="8007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ceiep.org/wp-content/uploads/2017/11/2017-11-27-Yussef-Nabih-N%C3%BAmeros-fr%C3%ADos.-Los-datos-detr%C3%A1s-de-las-armas-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70751" y="2108698"/>
            <a:ext cx="2518734" cy="17026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n relacionad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17320" y="4011990"/>
            <a:ext cx="2653431" cy="198592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11"/>
          <a:stretch>
            <a:fillRect/>
          </a:stretch>
        </p:blipFill>
        <p:spPr>
          <a:xfrm>
            <a:off x="7018260" y="892462"/>
            <a:ext cx="1654096" cy="1434465"/>
          </a:xfrm>
          <a:prstGeom prst="rect">
            <a:avLst/>
          </a:prstGeom>
        </p:spPr>
      </p:pic>
      <p:pic>
        <p:nvPicPr>
          <p:cNvPr id="1034" name="Picture 10" descr="https://ugc.kn3.net/i/760x/http:/pbrasil.files.wordpress.com/2010/07/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72356" y="881033"/>
            <a:ext cx="2023866" cy="1419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44329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634030" y="52773"/>
            <a:ext cx="11086930" cy="13255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3200" b="1" dirty="0">
                <a:solidFill>
                  <a:srgbClr val="FF0000"/>
                </a:solidFill>
              </a:rPr>
              <a:t>COSTOS DE LOS SISTEMAS ANTITANQUES </a:t>
            </a:r>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82232" y="15726"/>
            <a:ext cx="814429" cy="81442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4"/>
          <a:stretch>
            <a:fillRect/>
          </a:stretch>
        </p:blipFill>
        <p:spPr>
          <a:xfrm>
            <a:off x="9050387" y="2205197"/>
            <a:ext cx="3164060" cy="2272129"/>
          </a:xfrm>
          <a:prstGeom prst="rect">
            <a:avLst/>
          </a:prstGeom>
        </p:spPr>
      </p:pic>
      <p:sp>
        <p:nvSpPr>
          <p:cNvPr id="12" name="Título 1"/>
          <p:cNvSpPr txBox="1">
            <a:spLocks/>
          </p:cNvSpPr>
          <p:nvPr/>
        </p:nvSpPr>
        <p:spPr>
          <a:xfrm>
            <a:off x="9011995" y="4517927"/>
            <a:ext cx="3141613" cy="62977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1200" b="1" dirty="0"/>
              <a:t>MSS1.2 (MECTRON)-BRASIL</a:t>
            </a:r>
          </a:p>
          <a:p>
            <a:r>
              <a:rPr lang="es-EC" sz="1200" b="1" dirty="0">
                <a:solidFill>
                  <a:srgbClr val="000000"/>
                </a:solidFill>
              </a:rPr>
              <a:t>GUIADO</a:t>
            </a:r>
          </a:p>
          <a:p>
            <a:r>
              <a:rPr lang="es-EC" sz="1200" b="1" dirty="0">
                <a:solidFill>
                  <a:srgbClr val="000000"/>
                </a:solidFill>
              </a:rPr>
              <a:t>$ 30.000,00</a:t>
            </a:r>
          </a:p>
        </p:txBody>
      </p:sp>
      <p:pic>
        <p:nvPicPr>
          <p:cNvPr id="7170" name="Picture 2" descr="https://ugc.kn3.net/i/760x/http:/upload.wikimedia.org/wikipedia/commons/thumb/f/ff/Army-fgm148.jpg/800px-Army-fgm14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2796" y="2189452"/>
            <a:ext cx="2960913" cy="2287875"/>
          </a:xfrm>
          <a:prstGeom prst="rect">
            <a:avLst/>
          </a:prstGeom>
          <a:noFill/>
          <a:extLst>
            <a:ext uri="{909E8E84-426E-40DD-AFC4-6F175D3DCCD1}">
              <a14:hiddenFill xmlns:a14="http://schemas.microsoft.com/office/drawing/2010/main">
                <a:solidFill>
                  <a:srgbClr val="FFFFFF"/>
                </a:solidFill>
              </a14:hiddenFill>
            </a:ext>
          </a:extLst>
        </p:spPr>
      </p:pic>
      <p:sp>
        <p:nvSpPr>
          <p:cNvPr id="13" name="Título 1"/>
          <p:cNvSpPr txBox="1">
            <a:spLocks/>
          </p:cNvSpPr>
          <p:nvPr/>
        </p:nvSpPr>
        <p:spPr>
          <a:xfrm>
            <a:off x="6100221" y="4517928"/>
            <a:ext cx="2978698" cy="54711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1200" b="1" dirty="0"/>
              <a:t>FMG-148 JAVALIN (RAYTHEON)-USA</a:t>
            </a:r>
          </a:p>
          <a:p>
            <a:r>
              <a:rPr lang="es-EC" sz="1200" b="1" dirty="0">
                <a:solidFill>
                  <a:srgbClr val="000000"/>
                </a:solidFill>
              </a:rPr>
              <a:t>DISPARA Y OLVIDA</a:t>
            </a:r>
          </a:p>
          <a:p>
            <a:r>
              <a:rPr lang="es-EC" sz="1200" b="1" dirty="0">
                <a:solidFill>
                  <a:srgbClr val="000000"/>
                </a:solidFill>
              </a:rPr>
              <a:t>$40.000,00</a:t>
            </a:r>
          </a:p>
        </p:txBody>
      </p:sp>
      <p:pic>
        <p:nvPicPr>
          <p:cNvPr id="7172" name="Picture 4" descr="https://ugc.kn3.net/i/760x/http:/upload.wikimedia.org/wikipedia/commons/thumb/2/27/Spike_LR_Ej%C3%A9rcito_Espa%C3%B1ol.JPG/508px-Spike_LR_Ej%C3%A9rcito_Espa%C3%B1o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05289"/>
            <a:ext cx="2648519" cy="2695947"/>
          </a:xfrm>
          <a:prstGeom prst="rect">
            <a:avLst/>
          </a:prstGeom>
          <a:noFill/>
          <a:extLst>
            <a:ext uri="{909E8E84-426E-40DD-AFC4-6F175D3DCCD1}">
              <a14:hiddenFill xmlns:a14="http://schemas.microsoft.com/office/drawing/2010/main">
                <a:solidFill>
                  <a:srgbClr val="FFFFFF"/>
                </a:solidFill>
              </a14:hiddenFill>
            </a:ext>
          </a:extLst>
        </p:spPr>
      </p:pic>
      <p:sp>
        <p:nvSpPr>
          <p:cNvPr id="15" name="Título 1"/>
          <p:cNvSpPr txBox="1">
            <a:spLocks/>
          </p:cNvSpPr>
          <p:nvPr/>
        </p:nvSpPr>
        <p:spPr>
          <a:xfrm>
            <a:off x="-17785" y="4901327"/>
            <a:ext cx="2648519" cy="54711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1200" b="1" dirty="0"/>
              <a:t>SPIKE LR (RADS)-ISRAEL</a:t>
            </a:r>
          </a:p>
          <a:p>
            <a:r>
              <a:rPr lang="es-EC" sz="1200" b="1" dirty="0">
                <a:solidFill>
                  <a:srgbClr val="000000"/>
                </a:solidFill>
              </a:rPr>
              <a:t>DISPARA Y OLVIDA</a:t>
            </a:r>
          </a:p>
          <a:p>
            <a:r>
              <a:rPr lang="es-EC" sz="1200" b="1" dirty="0">
                <a:solidFill>
                  <a:srgbClr val="000000"/>
                </a:solidFill>
              </a:rPr>
              <a:t>$100.000,00</a:t>
            </a:r>
          </a:p>
        </p:txBody>
      </p:sp>
      <p:sp>
        <p:nvSpPr>
          <p:cNvPr id="17" name="Título 1"/>
          <p:cNvSpPr txBox="1">
            <a:spLocks/>
          </p:cNvSpPr>
          <p:nvPr/>
        </p:nvSpPr>
        <p:spPr>
          <a:xfrm>
            <a:off x="2635180" y="4523046"/>
            <a:ext cx="3423170" cy="54711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1200" b="1" dirty="0"/>
              <a:t>MAPATS (IMI)</a:t>
            </a:r>
            <a:r>
              <a:rPr lang="es-EC" sz="1200" b="1" dirty="0">
                <a:solidFill>
                  <a:srgbClr val="000000"/>
                </a:solidFill>
              </a:rPr>
              <a:t>-ISRAEL</a:t>
            </a:r>
          </a:p>
          <a:p>
            <a:r>
              <a:rPr lang="es-EC" sz="1200" b="1" dirty="0">
                <a:solidFill>
                  <a:srgbClr val="000000"/>
                </a:solidFill>
              </a:rPr>
              <a:t>DISPARA Y OLVIDA</a:t>
            </a:r>
          </a:p>
          <a:p>
            <a:r>
              <a:rPr lang="es-EC" sz="1200" b="1" dirty="0">
                <a:solidFill>
                  <a:srgbClr val="000000"/>
                </a:solidFill>
              </a:rPr>
              <a:t>$15.000,00</a:t>
            </a:r>
          </a:p>
        </p:txBody>
      </p:sp>
      <p:pic>
        <p:nvPicPr>
          <p:cNvPr id="5" name="Imagen 4"/>
          <p:cNvPicPr>
            <a:picLocks noChangeAspect="1"/>
          </p:cNvPicPr>
          <p:nvPr/>
        </p:nvPicPr>
        <p:blipFill>
          <a:blip r:embed="rId7"/>
          <a:stretch>
            <a:fillRect/>
          </a:stretch>
        </p:blipFill>
        <p:spPr>
          <a:xfrm>
            <a:off x="2675197" y="2205198"/>
            <a:ext cx="3360921" cy="2272127"/>
          </a:xfrm>
          <a:prstGeom prst="rect">
            <a:avLst/>
          </a:prstGeom>
        </p:spPr>
      </p:pic>
    </p:spTree>
    <p:extLst>
      <p:ext uri="{BB962C8B-B14F-4D97-AF65-F5344CB8AC3E}">
        <p14:creationId xmlns:p14="http://schemas.microsoft.com/office/powerpoint/2010/main" val="419098354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97" y="9229"/>
            <a:ext cx="987266" cy="871804"/>
          </a:xfrm>
          <a:prstGeom prst="rect">
            <a:avLst/>
          </a:prstGeom>
        </p:spPr>
      </p:pic>
      <p:sp>
        <p:nvSpPr>
          <p:cNvPr id="4" name="Título 1"/>
          <p:cNvSpPr txBox="1">
            <a:spLocks/>
          </p:cNvSpPr>
          <p:nvPr/>
        </p:nvSpPr>
        <p:spPr>
          <a:xfrm>
            <a:off x="553472" y="191077"/>
            <a:ext cx="11086930" cy="66278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C" sz="2800" b="1" dirty="0">
                <a:solidFill>
                  <a:srgbClr val="FF0000"/>
                </a:solidFill>
              </a:rPr>
              <a:t>HISTÓRICO DE ANTITANQUES</a:t>
            </a:r>
          </a:p>
        </p:txBody>
      </p:sp>
      <p:pic>
        <p:nvPicPr>
          <p:cNvPr id="10" name="Picture 4" descr="https://journal.espe.edu.ec/ojs/public/site/images/aacardenas/logotipo-esp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4936" y="-11570"/>
            <a:ext cx="841725" cy="8417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esultado de imagen para antitanque mangost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11051" y="2727020"/>
            <a:ext cx="1112708" cy="90519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5"/>
          <a:stretch>
            <a:fillRect/>
          </a:stretch>
        </p:blipFill>
        <p:spPr>
          <a:xfrm>
            <a:off x="9534378" y="5471936"/>
            <a:ext cx="1089381" cy="901140"/>
          </a:xfrm>
          <a:prstGeom prst="rect">
            <a:avLst/>
          </a:prstGeom>
        </p:spPr>
      </p:pic>
      <p:pic>
        <p:nvPicPr>
          <p:cNvPr id="11" name="Picture 2" descr="Imagen relacionad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34378" y="4588116"/>
            <a:ext cx="1099830" cy="8838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a 4"/>
          <p:cNvGraphicFramePr>
            <a:graphicFrameLocks noGrp="1"/>
          </p:cNvGraphicFramePr>
          <p:nvPr>
            <p:extLst>
              <p:ext uri="{D42A27DB-BD31-4B8C-83A1-F6EECF244321}">
                <p14:modId xmlns:p14="http://schemas.microsoft.com/office/powerpoint/2010/main" val="3352424414"/>
              </p:ext>
            </p:extLst>
          </p:nvPr>
        </p:nvGraphicFramePr>
        <p:xfrm>
          <a:off x="1935208" y="1059396"/>
          <a:ext cx="8902117" cy="5313680"/>
        </p:xfrm>
        <a:graphic>
          <a:graphicData uri="http://schemas.openxmlformats.org/drawingml/2006/table">
            <a:tbl>
              <a:tblPr firstRow="1" bandRow="1">
                <a:tableStyleId>{5940675A-B579-460E-94D1-54222C63F5DA}</a:tableStyleId>
              </a:tblPr>
              <a:tblGrid>
                <a:gridCol w="1094705">
                  <a:extLst>
                    <a:ext uri="{9D8B030D-6E8A-4147-A177-3AD203B41FA5}">
                      <a16:colId xmlns:a16="http://schemas.microsoft.com/office/drawing/2014/main" val="20000"/>
                    </a:ext>
                  </a:extLst>
                </a:gridCol>
                <a:gridCol w="2466142">
                  <a:extLst>
                    <a:ext uri="{9D8B030D-6E8A-4147-A177-3AD203B41FA5}">
                      <a16:colId xmlns:a16="http://schemas.microsoft.com/office/drawing/2014/main" val="20001"/>
                    </a:ext>
                  </a:extLst>
                </a:gridCol>
                <a:gridCol w="1780423">
                  <a:extLst>
                    <a:ext uri="{9D8B030D-6E8A-4147-A177-3AD203B41FA5}">
                      <a16:colId xmlns:a16="http://schemas.microsoft.com/office/drawing/2014/main" val="20002"/>
                    </a:ext>
                  </a:extLst>
                </a:gridCol>
                <a:gridCol w="1982602">
                  <a:extLst>
                    <a:ext uri="{9D8B030D-6E8A-4147-A177-3AD203B41FA5}">
                      <a16:colId xmlns:a16="http://schemas.microsoft.com/office/drawing/2014/main" val="20003"/>
                    </a:ext>
                  </a:extLst>
                </a:gridCol>
                <a:gridCol w="1578245">
                  <a:extLst>
                    <a:ext uri="{9D8B030D-6E8A-4147-A177-3AD203B41FA5}">
                      <a16:colId xmlns:a16="http://schemas.microsoft.com/office/drawing/2014/main" val="20004"/>
                    </a:ext>
                  </a:extLst>
                </a:gridCol>
              </a:tblGrid>
              <a:tr h="370840">
                <a:tc gridSpan="5">
                  <a:txBody>
                    <a:bodyPr/>
                    <a:lstStyle/>
                    <a:p>
                      <a:pPr algn="ctr"/>
                      <a:r>
                        <a:rPr lang="es-EC" b="1" dirty="0"/>
                        <a:t>SISTEMAS ANTITANQUES EN</a:t>
                      </a:r>
                      <a:r>
                        <a:rPr lang="es-EC" b="1" baseline="0" dirty="0"/>
                        <a:t> SERVICIO</a:t>
                      </a:r>
                      <a:endParaRPr lang="es-EC" b="1" dirty="0"/>
                    </a:p>
                  </a:txBody>
                  <a:tcPr/>
                </a:tc>
                <a:tc hMerge="1">
                  <a:txBody>
                    <a:bodyPr/>
                    <a:lstStyle/>
                    <a:p>
                      <a:endParaRPr lang="es-EC" dirty="0"/>
                    </a:p>
                  </a:txBody>
                  <a:tcPr/>
                </a:tc>
                <a:tc hMerge="1">
                  <a:txBody>
                    <a:bodyPr/>
                    <a:lstStyle/>
                    <a:p>
                      <a:endParaRPr lang="es-EC"/>
                    </a:p>
                  </a:txBody>
                  <a:tcPr/>
                </a:tc>
                <a:tc hMerge="1">
                  <a:txBody>
                    <a:bodyPr/>
                    <a:lstStyle/>
                    <a:p>
                      <a:endParaRPr lang="es-EC" dirty="0"/>
                    </a:p>
                  </a:txBody>
                  <a:tcPr/>
                </a:tc>
                <a:tc hMerge="1">
                  <a:txBody>
                    <a:bodyPr/>
                    <a:lstStyle/>
                    <a:p>
                      <a:endParaRPr lang="es-EC" dirty="0"/>
                    </a:p>
                  </a:txBody>
                  <a:tcPr/>
                </a:tc>
                <a:extLst>
                  <a:ext uri="{0D108BD9-81ED-4DB2-BD59-A6C34878D82A}">
                    <a16:rowId xmlns:a16="http://schemas.microsoft.com/office/drawing/2014/main" val="10000"/>
                  </a:ext>
                </a:extLst>
              </a:tr>
              <a:tr h="370840">
                <a:tc>
                  <a:txBody>
                    <a:bodyPr/>
                    <a:lstStyle/>
                    <a:p>
                      <a:pPr algn="ctr"/>
                      <a:r>
                        <a:rPr lang="es-EC" b="1" dirty="0"/>
                        <a:t>ORD.</a:t>
                      </a:r>
                    </a:p>
                  </a:txBody>
                  <a:tcPr/>
                </a:tc>
                <a:tc>
                  <a:txBody>
                    <a:bodyPr/>
                    <a:lstStyle/>
                    <a:p>
                      <a:pPr algn="ctr"/>
                      <a:r>
                        <a:rPr lang="es-EC" b="1" dirty="0"/>
                        <a:t>NOMBRE</a:t>
                      </a:r>
                    </a:p>
                  </a:txBody>
                  <a:tcPr/>
                </a:tc>
                <a:tc>
                  <a:txBody>
                    <a:bodyPr/>
                    <a:lstStyle/>
                    <a:p>
                      <a:pPr algn="ctr"/>
                      <a:r>
                        <a:rPr lang="es-EC" b="1" dirty="0"/>
                        <a:t>GENERACIÓN</a:t>
                      </a:r>
                    </a:p>
                  </a:txBody>
                  <a:tcPr/>
                </a:tc>
                <a:tc>
                  <a:txBody>
                    <a:bodyPr/>
                    <a:lstStyle/>
                    <a:p>
                      <a:pPr algn="ctr"/>
                      <a:r>
                        <a:rPr lang="es-EC" b="1" dirty="0"/>
                        <a:t>ORIGEN</a:t>
                      </a:r>
                    </a:p>
                  </a:txBody>
                  <a:tcPr/>
                </a:tc>
                <a:tc>
                  <a:txBody>
                    <a:bodyPr/>
                    <a:lstStyle/>
                    <a:p>
                      <a:pPr algn="ctr"/>
                      <a:r>
                        <a:rPr lang="es-EC" b="1" dirty="0"/>
                        <a:t>FOTO</a:t>
                      </a:r>
                    </a:p>
                  </a:txBody>
                  <a:tcPr/>
                </a:tc>
                <a:extLst>
                  <a:ext uri="{0D108BD9-81ED-4DB2-BD59-A6C34878D82A}">
                    <a16:rowId xmlns:a16="http://schemas.microsoft.com/office/drawing/2014/main" val="10001"/>
                  </a:ext>
                </a:extLst>
              </a:tr>
              <a:tr h="370840">
                <a:tc>
                  <a:txBody>
                    <a:bodyPr/>
                    <a:lstStyle/>
                    <a:p>
                      <a:pPr algn="ctr"/>
                      <a:r>
                        <a:rPr lang="es-EC" dirty="0"/>
                        <a:t>1</a:t>
                      </a:r>
                    </a:p>
                  </a:txBody>
                  <a:tcPr/>
                </a:tc>
                <a:tc>
                  <a:txBody>
                    <a:bodyPr/>
                    <a:lstStyle/>
                    <a:p>
                      <a:pPr algn="ctr"/>
                      <a:r>
                        <a:rPr lang="es-EC" dirty="0"/>
                        <a:t>RPG-7</a:t>
                      </a:r>
                    </a:p>
                  </a:txBody>
                  <a:tcPr/>
                </a:tc>
                <a:tc>
                  <a:txBody>
                    <a:bodyPr/>
                    <a:lstStyle/>
                    <a:p>
                      <a:pPr algn="ctr"/>
                      <a:r>
                        <a:rPr lang="es-EC" dirty="0"/>
                        <a:t>1RA.</a:t>
                      </a:r>
                    </a:p>
                  </a:txBody>
                  <a:tcPr/>
                </a:tc>
                <a:tc>
                  <a:txBody>
                    <a:bodyPr/>
                    <a:lstStyle/>
                    <a:p>
                      <a:pPr algn="ctr"/>
                      <a:r>
                        <a:rPr lang="es-EC" dirty="0"/>
                        <a:t>RUSIA</a:t>
                      </a:r>
                    </a:p>
                  </a:txBody>
                  <a:tcPr/>
                </a:tc>
                <a:tc>
                  <a:txBody>
                    <a:bodyPr/>
                    <a:lstStyle/>
                    <a:p>
                      <a:endParaRPr lang="es-EC" dirty="0"/>
                    </a:p>
                    <a:p>
                      <a:endParaRPr lang="es-EC" dirty="0"/>
                    </a:p>
                    <a:p>
                      <a:endParaRPr lang="es-EC" dirty="0"/>
                    </a:p>
                  </a:txBody>
                  <a:tcPr/>
                </a:tc>
                <a:extLst>
                  <a:ext uri="{0D108BD9-81ED-4DB2-BD59-A6C34878D82A}">
                    <a16:rowId xmlns:a16="http://schemas.microsoft.com/office/drawing/2014/main" val="10002"/>
                  </a:ext>
                </a:extLst>
              </a:tr>
              <a:tr h="370840">
                <a:tc>
                  <a:txBody>
                    <a:bodyPr/>
                    <a:lstStyle/>
                    <a:p>
                      <a:pPr algn="ctr"/>
                      <a:r>
                        <a:rPr lang="es-EC" dirty="0"/>
                        <a:t>2</a:t>
                      </a:r>
                    </a:p>
                  </a:txBody>
                  <a:tcPr/>
                </a:tc>
                <a:tc>
                  <a:txBody>
                    <a:bodyPr/>
                    <a:lstStyle/>
                    <a:p>
                      <a:pPr algn="ctr"/>
                      <a:r>
                        <a:rPr lang="es-EC" dirty="0"/>
                        <a:t>MAPATS</a:t>
                      </a:r>
                    </a:p>
                  </a:txBody>
                  <a:tcPr/>
                </a:tc>
                <a:tc>
                  <a:txBody>
                    <a:bodyPr/>
                    <a:lstStyle/>
                    <a:p>
                      <a:pPr algn="ctr"/>
                      <a:r>
                        <a:rPr lang="es-EC" dirty="0"/>
                        <a:t>2DA.</a:t>
                      </a:r>
                    </a:p>
                  </a:txBody>
                  <a:tcPr/>
                </a:tc>
                <a:tc>
                  <a:txBody>
                    <a:bodyPr/>
                    <a:lstStyle/>
                    <a:p>
                      <a:pPr algn="ctr"/>
                      <a:r>
                        <a:rPr lang="es-EC" dirty="0"/>
                        <a:t>ISRAEL</a:t>
                      </a:r>
                    </a:p>
                  </a:txBody>
                  <a:tcPr/>
                </a:tc>
                <a:tc>
                  <a:txBody>
                    <a:bodyPr/>
                    <a:lstStyle/>
                    <a:p>
                      <a:endParaRPr lang="es-EC" dirty="0"/>
                    </a:p>
                    <a:p>
                      <a:endParaRPr lang="es-EC" dirty="0"/>
                    </a:p>
                    <a:p>
                      <a:endParaRPr lang="es-EC" dirty="0"/>
                    </a:p>
                  </a:txBody>
                  <a:tcPr/>
                </a:tc>
                <a:extLst>
                  <a:ext uri="{0D108BD9-81ED-4DB2-BD59-A6C34878D82A}">
                    <a16:rowId xmlns:a16="http://schemas.microsoft.com/office/drawing/2014/main" val="10003"/>
                  </a:ext>
                </a:extLst>
              </a:tr>
              <a:tr h="370840">
                <a:tc>
                  <a:txBody>
                    <a:bodyPr/>
                    <a:lstStyle/>
                    <a:p>
                      <a:pPr algn="ctr"/>
                      <a:r>
                        <a:rPr lang="es-EC" dirty="0"/>
                        <a:t>3</a:t>
                      </a:r>
                    </a:p>
                  </a:txBody>
                  <a:tcPr/>
                </a:tc>
                <a:tc>
                  <a:txBody>
                    <a:bodyPr/>
                    <a:lstStyle/>
                    <a:p>
                      <a:pPr algn="ctr"/>
                      <a:r>
                        <a:rPr lang="es-EC" dirty="0"/>
                        <a:t>FLECHA ROJA</a:t>
                      </a:r>
                    </a:p>
                  </a:txBody>
                  <a:tcPr/>
                </a:tc>
                <a:tc>
                  <a:txBody>
                    <a:bodyPr/>
                    <a:lstStyle/>
                    <a:p>
                      <a:pPr algn="ctr"/>
                      <a:r>
                        <a:rPr lang="es-EC" dirty="0"/>
                        <a:t>3RA.</a:t>
                      </a:r>
                    </a:p>
                  </a:txBody>
                  <a:tcPr/>
                </a:tc>
                <a:tc>
                  <a:txBody>
                    <a:bodyPr/>
                    <a:lstStyle/>
                    <a:p>
                      <a:pPr algn="ctr"/>
                      <a:r>
                        <a:rPr lang="es-EC" dirty="0"/>
                        <a:t>CHINA</a:t>
                      </a:r>
                    </a:p>
                  </a:txBody>
                  <a:tcPr/>
                </a:tc>
                <a:tc>
                  <a:txBody>
                    <a:bodyPr/>
                    <a:lstStyle/>
                    <a:p>
                      <a:endParaRPr lang="es-EC" dirty="0"/>
                    </a:p>
                    <a:p>
                      <a:endParaRPr lang="es-EC" dirty="0"/>
                    </a:p>
                    <a:p>
                      <a:endParaRPr lang="es-EC" dirty="0"/>
                    </a:p>
                  </a:txBody>
                  <a:tcPr/>
                </a:tc>
                <a:extLst>
                  <a:ext uri="{0D108BD9-81ED-4DB2-BD59-A6C34878D82A}">
                    <a16:rowId xmlns:a16="http://schemas.microsoft.com/office/drawing/2014/main" val="10004"/>
                  </a:ext>
                </a:extLst>
              </a:tr>
              <a:tr h="370840">
                <a:tc>
                  <a:txBody>
                    <a:bodyPr/>
                    <a:lstStyle/>
                    <a:p>
                      <a:pPr algn="ctr"/>
                      <a:r>
                        <a:rPr lang="es-EC" dirty="0"/>
                        <a:t>4</a:t>
                      </a:r>
                    </a:p>
                  </a:txBody>
                  <a:tcPr/>
                </a:tc>
                <a:tc>
                  <a:txBody>
                    <a:bodyPr/>
                    <a:lstStyle/>
                    <a:p>
                      <a:pPr algn="ctr"/>
                      <a:r>
                        <a:rPr lang="es-EC" dirty="0"/>
                        <a:t>C-90</a:t>
                      </a:r>
                    </a:p>
                  </a:txBody>
                  <a:tcPr/>
                </a:tc>
                <a:tc>
                  <a:txBody>
                    <a:bodyPr/>
                    <a:lstStyle/>
                    <a:p>
                      <a:pPr algn="ctr"/>
                      <a:r>
                        <a:rPr lang="es-EC" dirty="0"/>
                        <a:t>2DA.</a:t>
                      </a:r>
                    </a:p>
                  </a:txBody>
                  <a:tcPr/>
                </a:tc>
                <a:tc>
                  <a:txBody>
                    <a:bodyPr/>
                    <a:lstStyle/>
                    <a:p>
                      <a:pPr algn="ctr"/>
                      <a:r>
                        <a:rPr lang="es-EC" dirty="0"/>
                        <a:t>ESPAÑA</a:t>
                      </a:r>
                    </a:p>
                  </a:txBody>
                  <a:tcPr/>
                </a:tc>
                <a:tc>
                  <a:txBody>
                    <a:bodyPr/>
                    <a:lstStyle/>
                    <a:p>
                      <a:endParaRPr lang="es-EC" dirty="0"/>
                    </a:p>
                    <a:p>
                      <a:endParaRPr lang="es-EC" dirty="0"/>
                    </a:p>
                    <a:p>
                      <a:endParaRPr lang="es-EC" dirty="0"/>
                    </a:p>
                  </a:txBody>
                  <a:tcPr/>
                </a:tc>
                <a:extLst>
                  <a:ext uri="{0D108BD9-81ED-4DB2-BD59-A6C34878D82A}">
                    <a16:rowId xmlns:a16="http://schemas.microsoft.com/office/drawing/2014/main" val="10005"/>
                  </a:ext>
                </a:extLst>
              </a:tr>
              <a:tr h="370840">
                <a:tc>
                  <a:txBody>
                    <a:bodyPr/>
                    <a:lstStyle/>
                    <a:p>
                      <a:pPr algn="ctr"/>
                      <a:r>
                        <a:rPr lang="es-EC" dirty="0"/>
                        <a:t>5</a:t>
                      </a:r>
                    </a:p>
                  </a:txBody>
                  <a:tcPr/>
                </a:tc>
                <a:tc>
                  <a:txBody>
                    <a:bodyPr/>
                    <a:lstStyle/>
                    <a:p>
                      <a:pPr algn="ctr"/>
                      <a:r>
                        <a:rPr lang="es-EC" dirty="0"/>
                        <a:t>MANGOSTA (SPIKE)</a:t>
                      </a:r>
                    </a:p>
                  </a:txBody>
                  <a:tcPr/>
                </a:tc>
                <a:tc>
                  <a:txBody>
                    <a:bodyPr/>
                    <a:lstStyle/>
                    <a:p>
                      <a:pPr algn="ctr"/>
                      <a:r>
                        <a:rPr lang="es-EC" dirty="0"/>
                        <a:t>3RA.</a:t>
                      </a:r>
                    </a:p>
                  </a:txBody>
                  <a:tcPr/>
                </a:tc>
                <a:tc>
                  <a:txBody>
                    <a:bodyPr/>
                    <a:lstStyle/>
                    <a:p>
                      <a:pPr algn="ctr"/>
                      <a:r>
                        <a:rPr lang="es-EC" dirty="0"/>
                        <a:t>ISRAEL</a:t>
                      </a:r>
                    </a:p>
                  </a:txBody>
                  <a:tcPr/>
                </a:tc>
                <a:tc>
                  <a:txBody>
                    <a:bodyPr/>
                    <a:lstStyle/>
                    <a:p>
                      <a:endParaRPr lang="es-EC" dirty="0"/>
                    </a:p>
                    <a:p>
                      <a:endParaRPr lang="es-EC" dirty="0"/>
                    </a:p>
                    <a:p>
                      <a:endParaRPr lang="es-EC" dirty="0"/>
                    </a:p>
                  </a:txBody>
                  <a:tcPr/>
                </a:tc>
                <a:extLst>
                  <a:ext uri="{0D108BD9-81ED-4DB2-BD59-A6C34878D82A}">
                    <a16:rowId xmlns:a16="http://schemas.microsoft.com/office/drawing/2014/main" val="10006"/>
                  </a:ext>
                </a:extLst>
              </a:tr>
            </a:tbl>
          </a:graphicData>
        </a:graphic>
      </p:graphicFrame>
      <p:pic>
        <p:nvPicPr>
          <p:cNvPr id="3082" name="Picture 10" descr="http://1.bp.blogspot.com/-YZg_sr2xtGI/UCWqaDNLXII/AAAAAAAAA5g/8cvYMMA0JG0/s320/DSC0286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00098" y="3657299"/>
            <a:ext cx="1134614" cy="850961"/>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p:cNvPicPr>
            <a:picLocks noChangeAspect="1"/>
          </p:cNvPicPr>
          <p:nvPr/>
        </p:nvPicPr>
        <p:blipFill>
          <a:blip r:embed="rId8"/>
          <a:stretch>
            <a:fillRect/>
          </a:stretch>
        </p:blipFill>
        <p:spPr>
          <a:xfrm>
            <a:off x="9421590" y="1817534"/>
            <a:ext cx="1314956" cy="876089"/>
          </a:xfrm>
          <a:prstGeom prst="rect">
            <a:avLst/>
          </a:prstGeom>
        </p:spPr>
      </p:pic>
      <p:sp>
        <p:nvSpPr>
          <p:cNvPr id="6" name="Estrella de 5 puntas 5"/>
          <p:cNvSpPr/>
          <p:nvPr/>
        </p:nvSpPr>
        <p:spPr>
          <a:xfrm>
            <a:off x="11069470" y="2037213"/>
            <a:ext cx="285466" cy="288509"/>
          </a:xfrm>
          <a:prstGeom prst="star5">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rgbClr val="FF0000"/>
              </a:solidFill>
            </a:endParaRPr>
          </a:p>
        </p:txBody>
      </p:sp>
      <p:sp>
        <p:nvSpPr>
          <p:cNvPr id="13" name="Estrella de 5 puntas 12"/>
          <p:cNvSpPr/>
          <p:nvPr/>
        </p:nvSpPr>
        <p:spPr>
          <a:xfrm>
            <a:off x="11042173" y="4885771"/>
            <a:ext cx="285466" cy="288509"/>
          </a:xfrm>
          <a:prstGeom prst="star5">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895291689"/>
      </p:ext>
    </p:extLst>
  </p:cSld>
  <p:clrMapOvr>
    <a:masterClrMapping/>
  </p:clrMapOvr>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1178</TotalTime>
  <Words>2962</Words>
  <Application>Microsoft Office PowerPoint</Application>
  <PresentationFormat>Panorámica</PresentationFormat>
  <Paragraphs>561</Paragraphs>
  <Slides>46</Slides>
  <Notes>1</Notes>
  <HiddenSlides>7</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46</vt:i4>
      </vt:variant>
    </vt:vector>
  </HeadingPairs>
  <TitlesOfParts>
    <vt:vector size="55" baseType="lpstr">
      <vt:lpstr>Arial</vt:lpstr>
      <vt:lpstr>Arial Narrow</vt:lpstr>
      <vt:lpstr>Calibri</vt:lpstr>
      <vt:lpstr>Calibri Light</vt:lpstr>
      <vt:lpstr>Symbol</vt:lpstr>
      <vt:lpstr>Tahoma</vt:lpstr>
      <vt:lpstr>Times New Roman</vt:lpstr>
      <vt:lpstr>Tema de Office</vt:lpstr>
      <vt:lpstr>1_Diseño predeterminado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dc:title>
  <dc:creator>JAIRO SANDOVAL</dc:creator>
  <cp:lastModifiedBy>HP</cp:lastModifiedBy>
  <cp:revision>155</cp:revision>
  <cp:lastPrinted>2019-11-25T03:34:40Z</cp:lastPrinted>
  <dcterms:created xsi:type="dcterms:W3CDTF">2019-11-21T06:50:31Z</dcterms:created>
  <dcterms:modified xsi:type="dcterms:W3CDTF">2020-10-22T02:47:01Z</dcterms:modified>
</cp:coreProperties>
</file>